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notesSlides/notesSlide2.xml" ContentType="application/vnd.openxmlformats-officedocument.presentationml.notesSlide+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theme/themeOverride1.xml" ContentType="application/vnd.openxmlformats-officedocument.themeOverride+xml"/>
  <Override PartName="/ppt/charts/chart14.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ppt/charts/style1.xml" ContentType="application/vnd.ms-office.chartstyle+xml"/>
  <Override PartName="/ppt/charts/colors1.xml" ContentType="application/vnd.ms-office.chartcolor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7" r:id="rId2"/>
    <p:sldId id="293" r:id="rId3"/>
    <p:sldId id="268" r:id="rId4"/>
    <p:sldId id="295" r:id="rId5"/>
    <p:sldId id="294" r:id="rId6"/>
    <p:sldId id="258" r:id="rId7"/>
    <p:sldId id="259" r:id="rId8"/>
    <p:sldId id="262" r:id="rId9"/>
    <p:sldId id="266" r:id="rId10"/>
    <p:sldId id="267"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9"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744" y="-90"/>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openxmlformats.org/officeDocument/2006/relationships/image" Target="../media/image1.png"/><Relationship Id="rId1" Type="http://schemas.openxmlformats.org/officeDocument/2006/relationships/themeOverride" Target="../theme/themeOverride1.xml"/></Relationships>
</file>

<file path=ppt/charts/_rels/chart14.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Microsoft_Excel_Worksheet14.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invertIfNegative val="0"/>
          <c:dPt>
            <c:idx val="0"/>
            <c:invertIfNegative val="0"/>
            <c:bubble3D val="0"/>
            <c:spPr>
              <a:solidFill>
                <a:srgbClr val="FC611F"/>
              </a:solidFill>
            </c:spPr>
            <c:extLst xmlns:c16r2="http://schemas.microsoft.com/office/drawing/2015/06/chart">
              <c:ext xmlns:c16="http://schemas.microsoft.com/office/drawing/2014/chart" uri="{C3380CC4-5D6E-409C-BE32-E72D297353CC}">
                <c16:uniqueId val="{00000001-4CF5-41BA-A697-4EA067C2DB12}"/>
              </c:ext>
            </c:extLst>
          </c:dPt>
          <c:dPt>
            <c:idx val="1"/>
            <c:invertIfNegative val="0"/>
            <c:bubble3D val="0"/>
            <c:spPr>
              <a:solidFill>
                <a:srgbClr val="1C2B38"/>
              </a:solidFill>
            </c:spPr>
            <c:extLst xmlns:c16r2="http://schemas.microsoft.com/office/drawing/2015/06/chart">
              <c:ext xmlns:c16="http://schemas.microsoft.com/office/drawing/2014/chart" uri="{C3380CC4-5D6E-409C-BE32-E72D297353CC}">
                <c16:uniqueId val="{00000003-4CF5-41BA-A697-4EA067C2DB12}"/>
              </c:ext>
            </c:extLst>
          </c:dPt>
          <c:dPt>
            <c:idx val="2"/>
            <c:invertIfNegative val="0"/>
            <c:bubble3D val="0"/>
            <c:spPr>
              <a:solidFill>
                <a:srgbClr val="464F5A"/>
              </a:solidFill>
            </c:spPr>
            <c:extLst xmlns:c16r2="http://schemas.microsoft.com/office/drawing/2015/06/chart">
              <c:ext xmlns:c16="http://schemas.microsoft.com/office/drawing/2014/chart" uri="{C3380CC4-5D6E-409C-BE32-E72D297353CC}">
                <c16:uniqueId val="{00000005-4CF5-41BA-A697-4EA067C2DB12}"/>
              </c:ext>
            </c:extLst>
          </c:dPt>
          <c:dPt>
            <c:idx val="3"/>
            <c:invertIfNegative val="0"/>
            <c:bubble3D val="0"/>
            <c:spPr>
              <a:solidFill>
                <a:srgbClr val="FFC543"/>
              </a:solidFill>
            </c:spPr>
            <c:extLst xmlns:c16r2="http://schemas.microsoft.com/office/drawing/2015/06/chart">
              <c:ext xmlns:c16="http://schemas.microsoft.com/office/drawing/2014/chart" uri="{C3380CC4-5D6E-409C-BE32-E72D297353CC}">
                <c16:uniqueId val="{00000007-4CF5-41BA-A697-4EA067C2DB12}"/>
              </c:ext>
            </c:extLst>
          </c:dPt>
          <c:cat>
            <c:strRef>
              <c:f>Sheet1!$A$3:$D$3</c:f>
              <c:strCache>
                <c:ptCount val="4"/>
                <c:pt idx="0">
                  <c:v>A</c:v>
                </c:pt>
                <c:pt idx="1">
                  <c:v>B</c:v>
                </c:pt>
                <c:pt idx="2">
                  <c:v>C</c:v>
                </c:pt>
                <c:pt idx="3">
                  <c:v>D</c:v>
                </c:pt>
              </c:strCache>
            </c:strRef>
          </c:cat>
          <c:val>
            <c:numRef>
              <c:f>Sheet1!$A$4:$D$4</c:f>
              <c:numCache>
                <c:formatCode>0%</c:formatCode>
                <c:ptCount val="4"/>
                <c:pt idx="0">
                  <c:v>25.19</c:v>
                </c:pt>
                <c:pt idx="1">
                  <c:v>33.620000000000005</c:v>
                </c:pt>
                <c:pt idx="2">
                  <c:v>28.32</c:v>
                </c:pt>
                <c:pt idx="3">
                  <c:v>16.100000000000001</c:v>
                </c:pt>
              </c:numCache>
            </c:numRef>
          </c:val>
          <c:extLst xmlns:c16r2="http://schemas.microsoft.com/office/drawing/2015/06/chart">
            <c:ext xmlns:c16="http://schemas.microsoft.com/office/drawing/2014/chart" uri="{C3380CC4-5D6E-409C-BE32-E72D297353CC}">
              <c16:uniqueId val="{00000008-4CF5-41BA-A697-4EA067C2DB12}"/>
            </c:ext>
          </c:extLst>
        </c:ser>
        <c:dLbls>
          <c:showLegendKey val="0"/>
          <c:showVal val="0"/>
          <c:showCatName val="0"/>
          <c:showSerName val="0"/>
          <c:showPercent val="0"/>
          <c:showBubbleSize val="0"/>
        </c:dLbls>
        <c:gapWidth val="25"/>
        <c:axId val="43726336"/>
        <c:axId val="123034368"/>
      </c:barChart>
      <c:catAx>
        <c:axId val="43726336"/>
        <c:scaling>
          <c:orientation val="minMax"/>
        </c:scaling>
        <c:delete val="1"/>
        <c:axPos val="b"/>
        <c:numFmt formatCode="General" sourceLinked="1"/>
        <c:majorTickMark val="out"/>
        <c:minorTickMark val="none"/>
        <c:tickLblPos val="nextTo"/>
        <c:crossAx val="123034368"/>
        <c:crosses val="autoZero"/>
        <c:auto val="1"/>
        <c:lblAlgn val="ctr"/>
        <c:lblOffset val="100"/>
        <c:noMultiLvlLbl val="0"/>
      </c:catAx>
      <c:valAx>
        <c:axId val="123034368"/>
        <c:scaling>
          <c:orientation val="minMax"/>
        </c:scaling>
        <c:delete val="1"/>
        <c:axPos val="l"/>
        <c:numFmt formatCode="0%" sourceLinked="1"/>
        <c:majorTickMark val="out"/>
        <c:minorTickMark val="none"/>
        <c:tickLblPos val="nextTo"/>
        <c:crossAx val="43726336"/>
        <c:crosses val="autoZero"/>
        <c:crossBetween val="between"/>
      </c:valAx>
    </c:plotArea>
    <c:plotVisOnly val="1"/>
    <c:dispBlanksAs val="gap"/>
    <c:showDLblsOverMax val="0"/>
  </c:chart>
  <c:txPr>
    <a:bodyPr/>
    <a:lstStyle/>
    <a:p>
      <a:pPr>
        <a:defRPr sz="1800"/>
      </a:pPr>
      <a:endParaRPr lang="zh-CN"/>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Sheet1!$B$3</c:f>
              <c:strCache>
                <c:ptCount val="1"/>
                <c:pt idx="0">
                  <c:v>销售额</c:v>
                </c:pt>
              </c:strCache>
            </c:strRef>
          </c:tx>
          <c:dPt>
            <c:idx val="0"/>
            <c:bubble3D val="0"/>
            <c:spPr>
              <a:solidFill>
                <a:srgbClr val="FFC543"/>
              </a:solidFill>
            </c:spPr>
            <c:extLst xmlns:c16r2="http://schemas.microsoft.com/office/drawing/2015/06/chart">
              <c:ext xmlns:c16="http://schemas.microsoft.com/office/drawing/2014/chart" uri="{C3380CC4-5D6E-409C-BE32-E72D297353CC}">
                <c16:uniqueId val="{00000001-0AF6-4E3F-95B6-A7421331B8F4}"/>
              </c:ext>
            </c:extLst>
          </c:dPt>
          <c:dPt>
            <c:idx val="1"/>
            <c:bubble3D val="0"/>
            <c:spPr>
              <a:noFill/>
            </c:spPr>
            <c:extLst xmlns:c16r2="http://schemas.microsoft.com/office/drawing/2015/06/chart">
              <c:ext xmlns:c16="http://schemas.microsoft.com/office/drawing/2014/chart" uri="{C3380CC4-5D6E-409C-BE32-E72D297353CC}">
                <c16:uniqueId val="{00000003-0AF6-4E3F-95B6-A7421331B8F4}"/>
              </c:ext>
            </c:extLst>
          </c:dPt>
          <c:cat>
            <c:strRef>
              <c:f>Sheet1!$A$4:$A$5</c:f>
              <c:strCache>
                <c:ptCount val="2"/>
                <c:pt idx="0">
                  <c:v>第一季度</c:v>
                </c:pt>
                <c:pt idx="1">
                  <c:v>第二季度</c:v>
                </c:pt>
              </c:strCache>
            </c:strRef>
          </c:cat>
          <c:val>
            <c:numRef>
              <c:f>Sheet1!$B$4:$B$5</c:f>
              <c:numCache>
                <c:formatCode>General</c:formatCode>
                <c:ptCount val="2"/>
                <c:pt idx="0">
                  <c:v>75</c:v>
                </c:pt>
                <c:pt idx="1">
                  <c:v>25</c:v>
                </c:pt>
              </c:numCache>
            </c:numRef>
          </c:val>
          <c:extLst xmlns:c16r2="http://schemas.microsoft.com/office/drawing/2015/06/chart">
            <c:ext xmlns:c16="http://schemas.microsoft.com/office/drawing/2014/chart" uri="{C3380CC4-5D6E-409C-BE32-E72D297353CC}">
              <c16:uniqueId val="{00000004-0AF6-4E3F-95B6-A7421331B8F4}"/>
            </c:ext>
          </c:extLst>
        </c:ser>
        <c:dLbls>
          <c:showLegendKey val="0"/>
          <c:showVal val="0"/>
          <c:showCatName val="0"/>
          <c:showSerName val="0"/>
          <c:showPercent val="0"/>
          <c:showBubbleSize val="0"/>
          <c:showLeaderLines val="0"/>
        </c:dLbls>
        <c:firstSliceAng val="0"/>
      </c:pieChart>
    </c:plotArea>
    <c:plotVisOnly val="1"/>
    <c:dispBlanksAs val="zero"/>
    <c:showDLblsOverMax val="0"/>
  </c:chart>
  <c:txPr>
    <a:bodyPr/>
    <a:lstStyle/>
    <a:p>
      <a:pPr>
        <a:defRPr sz="1800"/>
      </a:pPr>
      <a:endParaRPr lang="zh-CN"/>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Sheet1!$B$3</c:f>
              <c:strCache>
                <c:ptCount val="1"/>
                <c:pt idx="0">
                  <c:v>销售额</c:v>
                </c:pt>
              </c:strCache>
            </c:strRef>
          </c:tx>
          <c:dPt>
            <c:idx val="0"/>
            <c:bubble3D val="0"/>
            <c:spPr>
              <a:solidFill>
                <a:srgbClr val="FFC543"/>
              </a:solidFill>
            </c:spPr>
            <c:extLst xmlns:c16r2="http://schemas.microsoft.com/office/drawing/2015/06/chart">
              <c:ext xmlns:c16="http://schemas.microsoft.com/office/drawing/2014/chart" uri="{C3380CC4-5D6E-409C-BE32-E72D297353CC}">
                <c16:uniqueId val="{00000001-62A8-45D7-BFA7-61678F5BB367}"/>
              </c:ext>
            </c:extLst>
          </c:dPt>
          <c:dPt>
            <c:idx val="1"/>
            <c:bubble3D val="0"/>
            <c:spPr>
              <a:noFill/>
            </c:spPr>
            <c:extLst xmlns:c16r2="http://schemas.microsoft.com/office/drawing/2015/06/chart">
              <c:ext xmlns:c16="http://schemas.microsoft.com/office/drawing/2014/chart" uri="{C3380CC4-5D6E-409C-BE32-E72D297353CC}">
                <c16:uniqueId val="{00000003-62A8-45D7-BFA7-61678F5BB367}"/>
              </c:ext>
            </c:extLst>
          </c:dPt>
          <c:cat>
            <c:strRef>
              <c:f>Sheet1!$A$4:$A$5</c:f>
              <c:strCache>
                <c:ptCount val="2"/>
                <c:pt idx="0">
                  <c:v>第一季度</c:v>
                </c:pt>
                <c:pt idx="1">
                  <c:v>第二季度</c:v>
                </c:pt>
              </c:strCache>
            </c:strRef>
          </c:cat>
          <c:val>
            <c:numRef>
              <c:f>Sheet1!$B$4:$B$5</c:f>
              <c:numCache>
                <c:formatCode>General</c:formatCode>
                <c:ptCount val="2"/>
                <c:pt idx="0">
                  <c:v>50</c:v>
                </c:pt>
                <c:pt idx="1">
                  <c:v>50</c:v>
                </c:pt>
              </c:numCache>
            </c:numRef>
          </c:val>
          <c:extLst xmlns:c16r2="http://schemas.microsoft.com/office/drawing/2015/06/chart">
            <c:ext xmlns:c16="http://schemas.microsoft.com/office/drawing/2014/chart" uri="{C3380CC4-5D6E-409C-BE32-E72D297353CC}">
              <c16:uniqueId val="{00000004-62A8-45D7-BFA7-61678F5BB367}"/>
            </c:ext>
          </c:extLst>
        </c:ser>
        <c:dLbls>
          <c:showLegendKey val="0"/>
          <c:showVal val="0"/>
          <c:showCatName val="0"/>
          <c:showSerName val="0"/>
          <c:showPercent val="0"/>
          <c:showBubbleSize val="0"/>
          <c:showLeaderLines val="0"/>
        </c:dLbls>
        <c:firstSliceAng val="0"/>
      </c:pieChart>
    </c:plotArea>
    <c:plotVisOnly val="1"/>
    <c:dispBlanksAs val="zero"/>
    <c:showDLblsOverMax val="0"/>
  </c:chart>
  <c:txPr>
    <a:bodyPr/>
    <a:lstStyle/>
    <a:p>
      <a:pPr>
        <a:defRPr sz="1800"/>
      </a:pPr>
      <a:endParaRPr lang="zh-CN"/>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Sheet1!$B$3</c:f>
              <c:strCache>
                <c:ptCount val="1"/>
                <c:pt idx="0">
                  <c:v>销售额</c:v>
                </c:pt>
              </c:strCache>
            </c:strRef>
          </c:tx>
          <c:dPt>
            <c:idx val="0"/>
            <c:bubble3D val="0"/>
            <c:spPr>
              <a:solidFill>
                <a:srgbClr val="FFC543"/>
              </a:solidFill>
            </c:spPr>
            <c:extLst xmlns:c16r2="http://schemas.microsoft.com/office/drawing/2015/06/chart">
              <c:ext xmlns:c16="http://schemas.microsoft.com/office/drawing/2014/chart" uri="{C3380CC4-5D6E-409C-BE32-E72D297353CC}">
                <c16:uniqueId val="{00000001-36E3-4027-8C0C-A4EA03874EC6}"/>
              </c:ext>
            </c:extLst>
          </c:dPt>
          <c:dPt>
            <c:idx val="1"/>
            <c:bubble3D val="0"/>
            <c:spPr>
              <a:noFill/>
            </c:spPr>
            <c:extLst xmlns:c16r2="http://schemas.microsoft.com/office/drawing/2015/06/chart">
              <c:ext xmlns:c16="http://schemas.microsoft.com/office/drawing/2014/chart" uri="{C3380CC4-5D6E-409C-BE32-E72D297353CC}">
                <c16:uniqueId val="{00000003-36E3-4027-8C0C-A4EA03874EC6}"/>
              </c:ext>
            </c:extLst>
          </c:dPt>
          <c:cat>
            <c:strRef>
              <c:f>Sheet1!$A$4:$A$5</c:f>
              <c:strCache>
                <c:ptCount val="2"/>
                <c:pt idx="0">
                  <c:v>第一季度</c:v>
                </c:pt>
                <c:pt idx="1">
                  <c:v>第二季度</c:v>
                </c:pt>
              </c:strCache>
            </c:strRef>
          </c:cat>
          <c:val>
            <c:numRef>
              <c:f>Sheet1!$B$4:$B$5</c:f>
              <c:numCache>
                <c:formatCode>General</c:formatCode>
                <c:ptCount val="2"/>
                <c:pt idx="0">
                  <c:v>25</c:v>
                </c:pt>
                <c:pt idx="1">
                  <c:v>75</c:v>
                </c:pt>
              </c:numCache>
            </c:numRef>
          </c:val>
          <c:extLst xmlns:c16r2="http://schemas.microsoft.com/office/drawing/2015/06/chart">
            <c:ext xmlns:c16="http://schemas.microsoft.com/office/drawing/2014/chart" uri="{C3380CC4-5D6E-409C-BE32-E72D297353CC}">
              <c16:uniqueId val="{00000004-36E3-4027-8C0C-A4EA03874EC6}"/>
            </c:ext>
          </c:extLst>
        </c:ser>
        <c:dLbls>
          <c:showLegendKey val="0"/>
          <c:showVal val="0"/>
          <c:showCatName val="0"/>
          <c:showSerName val="0"/>
          <c:showPercent val="0"/>
          <c:showBubbleSize val="0"/>
          <c:showLeaderLines val="0"/>
        </c:dLbls>
        <c:firstSliceAng val="0"/>
      </c:pieChart>
    </c:plotArea>
    <c:plotVisOnly val="1"/>
    <c:dispBlanksAs val="zero"/>
    <c:showDLblsOverMax val="0"/>
  </c:chart>
  <c:txPr>
    <a:bodyPr/>
    <a:lstStyle/>
    <a:p>
      <a:pPr>
        <a:defRPr sz="1800"/>
      </a:pPr>
      <a:endParaRPr lang="zh-CN"/>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bar"/>
        <c:grouping val="clustered"/>
        <c:varyColors val="0"/>
        <c:ser>
          <c:idx val="0"/>
          <c:order val="0"/>
          <c:tx>
            <c:strRef>
              <c:f>Sheet1!$B$3</c:f>
              <c:strCache>
                <c:ptCount val="1"/>
                <c:pt idx="0">
                  <c:v>系列 1</c:v>
                </c:pt>
              </c:strCache>
            </c:strRef>
          </c:tx>
          <c:spPr>
            <a:blipFill>
              <a:blip xmlns:r="http://schemas.openxmlformats.org/officeDocument/2006/relationships" r:embed="rId2"/>
              <a:stretch>
                <a:fillRect/>
              </a:stretch>
            </a:blipFill>
          </c:spPr>
          <c:invertIfNegative val="0"/>
          <c:pictureOptions>
            <c:pictureFormat val="stack"/>
          </c:pictureOptions>
          <c:dLbls>
            <c:spPr>
              <a:noFill/>
              <a:ln>
                <a:noFill/>
              </a:ln>
              <a:effectLst/>
            </c:spPr>
            <c:txPr>
              <a:bodyPr/>
              <a:lstStyle/>
              <a:p>
                <a:pPr>
                  <a:defRPr sz="1600">
                    <a:solidFill>
                      <a:srgbClr val="1C2B38"/>
                    </a:solidFill>
                  </a:defRPr>
                </a:pPr>
                <a:endParaRPr lang="zh-CN"/>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strRef>
              <c:f>Sheet1!$A$4:$A$7</c:f>
              <c:strCache>
                <c:ptCount val="4"/>
                <c:pt idx="0">
                  <c:v>类别 1</c:v>
                </c:pt>
                <c:pt idx="1">
                  <c:v>类别 2</c:v>
                </c:pt>
                <c:pt idx="2">
                  <c:v>类别 3</c:v>
                </c:pt>
                <c:pt idx="3">
                  <c:v>类别 4</c:v>
                </c:pt>
              </c:strCache>
            </c:strRef>
          </c:cat>
          <c:val>
            <c:numRef>
              <c:f>Sheet1!$B$4:$B$7</c:f>
              <c:numCache>
                <c:formatCode>0.00</c:formatCode>
                <c:ptCount val="4"/>
                <c:pt idx="0">
                  <c:v>62.6</c:v>
                </c:pt>
                <c:pt idx="1">
                  <c:v>69.5</c:v>
                </c:pt>
                <c:pt idx="2">
                  <c:v>55.6</c:v>
                </c:pt>
                <c:pt idx="3">
                  <c:v>34.700000000000003</c:v>
                </c:pt>
              </c:numCache>
            </c:numRef>
          </c:val>
          <c:extLst xmlns:c16r2="http://schemas.microsoft.com/office/drawing/2015/06/chart">
            <c:ext xmlns:c16="http://schemas.microsoft.com/office/drawing/2014/chart" uri="{C3380CC4-5D6E-409C-BE32-E72D297353CC}">
              <c16:uniqueId val="{00000000-A2C8-4637-8FDA-FBC29D48339B}"/>
            </c:ext>
          </c:extLst>
        </c:ser>
        <c:dLbls>
          <c:showLegendKey val="0"/>
          <c:showVal val="0"/>
          <c:showCatName val="0"/>
          <c:showSerName val="0"/>
          <c:showPercent val="0"/>
          <c:showBubbleSize val="0"/>
        </c:dLbls>
        <c:gapWidth val="40"/>
        <c:axId val="165075968"/>
        <c:axId val="164884416"/>
      </c:barChart>
      <c:catAx>
        <c:axId val="165075968"/>
        <c:scaling>
          <c:orientation val="minMax"/>
        </c:scaling>
        <c:delete val="1"/>
        <c:axPos val="l"/>
        <c:numFmt formatCode="General" sourceLinked="0"/>
        <c:majorTickMark val="out"/>
        <c:minorTickMark val="none"/>
        <c:tickLblPos val="nextTo"/>
        <c:crossAx val="164884416"/>
        <c:crosses val="autoZero"/>
        <c:auto val="1"/>
        <c:lblAlgn val="ctr"/>
        <c:lblOffset val="100"/>
        <c:noMultiLvlLbl val="0"/>
      </c:catAx>
      <c:valAx>
        <c:axId val="164884416"/>
        <c:scaling>
          <c:orientation val="minMax"/>
        </c:scaling>
        <c:delete val="1"/>
        <c:axPos val="b"/>
        <c:numFmt formatCode="0.00" sourceLinked="1"/>
        <c:majorTickMark val="out"/>
        <c:minorTickMark val="none"/>
        <c:tickLblPos val="nextTo"/>
        <c:crossAx val="165075968"/>
        <c:crosses val="autoZero"/>
        <c:crossBetween val="between"/>
      </c:valAx>
    </c:plotArea>
    <c:plotVisOnly val="1"/>
    <c:dispBlanksAs val="gap"/>
    <c:showDLblsOverMax val="0"/>
  </c:chart>
  <c:txPr>
    <a:bodyPr/>
    <a:lstStyle/>
    <a:p>
      <a:pPr>
        <a:defRPr sz="1800"/>
      </a:pPr>
      <a:endParaRPr lang="zh-CN"/>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Sheet1!$B$3</c:f>
              <c:strCache>
                <c:ptCount val="1"/>
                <c:pt idx="0">
                  <c:v>系列 1</c:v>
                </c:pt>
              </c:strCache>
            </c:strRef>
          </c:tx>
          <c:spPr>
            <a:pattFill prst="ltUpDiag">
              <a:fgClr>
                <a:schemeClr val="accent1"/>
              </a:fgClr>
              <a:bgClr>
                <a:schemeClr val="bg1"/>
              </a:bgClr>
            </a:pattFill>
            <a:ln>
              <a:noFill/>
            </a:ln>
            <a:effectLst/>
          </c:spPr>
          <c:invertIfNegative val="0"/>
          <c:dPt>
            <c:idx val="0"/>
            <c:invertIfNegative val="0"/>
            <c:bubble3D val="0"/>
            <c:spPr>
              <a:pattFill prst="wdUpDiag">
                <a:fgClr>
                  <a:srgbClr val="FFC543"/>
                </a:fgClr>
                <a:bgClr>
                  <a:srgbClr val="F1F0F0"/>
                </a:bgClr>
              </a:pattFill>
              <a:ln>
                <a:noFill/>
              </a:ln>
              <a:effectLst/>
            </c:spPr>
            <c:extLst xmlns:c16r2="http://schemas.microsoft.com/office/drawing/2015/06/chart">
              <c:ext xmlns:c16="http://schemas.microsoft.com/office/drawing/2014/chart" uri="{C3380CC4-5D6E-409C-BE32-E72D297353CC}">
                <c16:uniqueId val="{00000001-B764-4DBE-950C-03F34ABDE63A}"/>
              </c:ext>
            </c:extLst>
          </c:dPt>
          <c:dPt>
            <c:idx val="1"/>
            <c:invertIfNegative val="0"/>
            <c:bubble3D val="0"/>
            <c:spPr>
              <a:pattFill prst="wdUpDiag">
                <a:fgClr>
                  <a:srgbClr val="1C2B38"/>
                </a:fgClr>
                <a:bgClr>
                  <a:srgbClr val="F1F0F0"/>
                </a:bgClr>
              </a:pattFill>
              <a:ln>
                <a:noFill/>
              </a:ln>
              <a:effectLst/>
            </c:spPr>
            <c:extLst xmlns:c16r2="http://schemas.microsoft.com/office/drawing/2015/06/chart">
              <c:ext xmlns:c16="http://schemas.microsoft.com/office/drawing/2014/chart" uri="{C3380CC4-5D6E-409C-BE32-E72D297353CC}">
                <c16:uniqueId val="{00000003-B764-4DBE-950C-03F34ABDE63A}"/>
              </c:ext>
            </c:extLst>
          </c:dPt>
          <c:dPt>
            <c:idx val="2"/>
            <c:invertIfNegative val="0"/>
            <c:bubble3D val="0"/>
            <c:spPr>
              <a:pattFill prst="wdUpDiag">
                <a:fgClr>
                  <a:srgbClr val="FC611F"/>
                </a:fgClr>
                <a:bgClr>
                  <a:srgbClr val="F1F0F0"/>
                </a:bgClr>
              </a:pattFill>
              <a:ln>
                <a:noFill/>
              </a:ln>
              <a:effectLst/>
            </c:spPr>
            <c:extLst xmlns:c16r2="http://schemas.microsoft.com/office/drawing/2015/06/chart">
              <c:ext xmlns:c16="http://schemas.microsoft.com/office/drawing/2014/chart" uri="{C3380CC4-5D6E-409C-BE32-E72D297353CC}">
                <c16:uniqueId val="{00000005-B764-4DBE-950C-03F34ABDE63A}"/>
              </c:ext>
            </c:extLst>
          </c:dPt>
          <c:cat>
            <c:strRef>
              <c:f>Sheet1!$A$4:$A$6</c:f>
              <c:strCache>
                <c:ptCount val="3"/>
                <c:pt idx="0">
                  <c:v>类别 1</c:v>
                </c:pt>
                <c:pt idx="1">
                  <c:v>类别 2</c:v>
                </c:pt>
                <c:pt idx="2">
                  <c:v>类别 3</c:v>
                </c:pt>
              </c:strCache>
            </c:strRef>
          </c:cat>
          <c:val>
            <c:numRef>
              <c:f>Sheet1!$B$4:$B$6</c:f>
              <c:numCache>
                <c:formatCode>General</c:formatCode>
                <c:ptCount val="3"/>
                <c:pt idx="0">
                  <c:v>100</c:v>
                </c:pt>
                <c:pt idx="1">
                  <c:v>100</c:v>
                </c:pt>
                <c:pt idx="2">
                  <c:v>100</c:v>
                </c:pt>
              </c:numCache>
            </c:numRef>
          </c:val>
          <c:extLst xmlns:c16r2="http://schemas.microsoft.com/office/drawing/2015/06/chart">
            <c:ext xmlns:c16="http://schemas.microsoft.com/office/drawing/2014/chart" uri="{C3380CC4-5D6E-409C-BE32-E72D297353CC}">
              <c16:uniqueId val="{00000006-B764-4DBE-950C-03F34ABDE63A}"/>
            </c:ext>
          </c:extLst>
        </c:ser>
        <c:ser>
          <c:idx val="1"/>
          <c:order val="1"/>
          <c:tx>
            <c:strRef>
              <c:f>Sheet1!$C$3</c:f>
              <c:strCache>
                <c:ptCount val="1"/>
                <c:pt idx="0">
                  <c:v>系列 2</c:v>
                </c:pt>
              </c:strCache>
            </c:strRef>
          </c:tx>
          <c:spPr>
            <a:solidFill>
              <a:schemeClr val="accent2"/>
            </a:solidFill>
            <a:ln>
              <a:noFill/>
            </a:ln>
            <a:effectLst/>
          </c:spPr>
          <c:invertIfNegative val="0"/>
          <c:dPt>
            <c:idx val="0"/>
            <c:invertIfNegative val="0"/>
            <c:bubble3D val="0"/>
            <c:spPr>
              <a:solidFill>
                <a:srgbClr val="FFC543"/>
              </a:solidFill>
              <a:ln>
                <a:noFill/>
              </a:ln>
              <a:effectLst/>
            </c:spPr>
            <c:extLst xmlns:c16r2="http://schemas.microsoft.com/office/drawing/2015/06/chart">
              <c:ext xmlns:c16="http://schemas.microsoft.com/office/drawing/2014/chart" uri="{C3380CC4-5D6E-409C-BE32-E72D297353CC}">
                <c16:uniqueId val="{00000008-B764-4DBE-950C-03F34ABDE63A}"/>
              </c:ext>
            </c:extLst>
          </c:dPt>
          <c:dPt>
            <c:idx val="1"/>
            <c:invertIfNegative val="0"/>
            <c:bubble3D val="0"/>
            <c:spPr>
              <a:solidFill>
                <a:srgbClr val="1C2B38"/>
              </a:solidFill>
              <a:ln>
                <a:noFill/>
              </a:ln>
              <a:effectLst/>
            </c:spPr>
            <c:extLst xmlns:c16r2="http://schemas.microsoft.com/office/drawing/2015/06/chart">
              <c:ext xmlns:c16="http://schemas.microsoft.com/office/drawing/2014/chart" uri="{C3380CC4-5D6E-409C-BE32-E72D297353CC}">
                <c16:uniqueId val="{0000000A-B764-4DBE-950C-03F34ABDE63A}"/>
              </c:ext>
            </c:extLst>
          </c:dPt>
          <c:dPt>
            <c:idx val="2"/>
            <c:invertIfNegative val="0"/>
            <c:bubble3D val="0"/>
            <c:spPr>
              <a:solidFill>
                <a:srgbClr val="FC611F"/>
              </a:solidFill>
              <a:ln>
                <a:noFill/>
              </a:ln>
              <a:effectLst/>
            </c:spPr>
            <c:extLst xmlns:c16r2="http://schemas.microsoft.com/office/drawing/2015/06/chart">
              <c:ext xmlns:c16="http://schemas.microsoft.com/office/drawing/2014/chart" uri="{C3380CC4-5D6E-409C-BE32-E72D297353CC}">
                <c16:uniqueId val="{0000000C-B764-4DBE-950C-03F34ABDE63A}"/>
              </c:ext>
            </c:extLst>
          </c:dPt>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bg1"/>
                    </a:solidFill>
                    <a:latin typeface="+mn-lt"/>
                    <a:ea typeface="+mn-ea"/>
                    <a:cs typeface="+mn-cs"/>
                  </a:defRPr>
                </a:pPr>
                <a:endParaRPr lang="zh-CN"/>
              </a:p>
            </c:txPr>
            <c:dLblPos val="in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Sheet1!$A$4:$A$6</c:f>
              <c:strCache>
                <c:ptCount val="3"/>
                <c:pt idx="0">
                  <c:v>类别 1</c:v>
                </c:pt>
                <c:pt idx="1">
                  <c:v>类别 2</c:v>
                </c:pt>
                <c:pt idx="2">
                  <c:v>类别 3</c:v>
                </c:pt>
              </c:strCache>
            </c:strRef>
          </c:cat>
          <c:val>
            <c:numRef>
              <c:f>Sheet1!$C$4:$C$6</c:f>
              <c:numCache>
                <c:formatCode>General</c:formatCode>
                <c:ptCount val="3"/>
                <c:pt idx="0">
                  <c:v>35</c:v>
                </c:pt>
                <c:pt idx="1">
                  <c:v>47</c:v>
                </c:pt>
                <c:pt idx="2">
                  <c:v>76</c:v>
                </c:pt>
              </c:numCache>
            </c:numRef>
          </c:val>
          <c:extLst xmlns:c16r2="http://schemas.microsoft.com/office/drawing/2015/06/chart">
            <c:ext xmlns:c16="http://schemas.microsoft.com/office/drawing/2014/chart" uri="{C3380CC4-5D6E-409C-BE32-E72D297353CC}">
              <c16:uniqueId val="{0000000D-B764-4DBE-950C-03F34ABDE63A}"/>
            </c:ext>
          </c:extLst>
        </c:ser>
        <c:dLbls>
          <c:showLegendKey val="0"/>
          <c:showVal val="0"/>
          <c:showCatName val="0"/>
          <c:showSerName val="0"/>
          <c:showPercent val="0"/>
          <c:showBubbleSize val="0"/>
        </c:dLbls>
        <c:gapWidth val="150"/>
        <c:overlap val="100"/>
        <c:axId val="157757952"/>
        <c:axId val="157647424"/>
      </c:barChart>
      <c:catAx>
        <c:axId val="157757952"/>
        <c:scaling>
          <c:orientation val="minMax"/>
        </c:scaling>
        <c:delete val="1"/>
        <c:axPos val="l"/>
        <c:numFmt formatCode="General" sourceLinked="1"/>
        <c:majorTickMark val="none"/>
        <c:minorTickMark val="none"/>
        <c:tickLblPos val="nextTo"/>
        <c:crossAx val="157647424"/>
        <c:crosses val="autoZero"/>
        <c:auto val="1"/>
        <c:lblAlgn val="ctr"/>
        <c:lblOffset val="100"/>
        <c:noMultiLvlLbl val="0"/>
      </c:catAx>
      <c:valAx>
        <c:axId val="157647424"/>
        <c:scaling>
          <c:orientation val="minMax"/>
        </c:scaling>
        <c:delete val="1"/>
        <c:axPos val="b"/>
        <c:numFmt formatCode="General" sourceLinked="1"/>
        <c:majorTickMark val="none"/>
        <c:minorTickMark val="none"/>
        <c:tickLblPos val="nextTo"/>
        <c:crossAx val="15775795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invertIfNegative val="0"/>
          <c:dPt>
            <c:idx val="0"/>
            <c:invertIfNegative val="0"/>
            <c:bubble3D val="0"/>
            <c:spPr>
              <a:solidFill>
                <a:srgbClr val="FC611F"/>
              </a:solidFill>
            </c:spPr>
            <c:extLst xmlns:c16r2="http://schemas.microsoft.com/office/drawing/2015/06/chart">
              <c:ext xmlns:c16="http://schemas.microsoft.com/office/drawing/2014/chart" uri="{C3380CC4-5D6E-409C-BE32-E72D297353CC}">
                <c16:uniqueId val="{00000001-D8C7-4F9C-BE73-F8DF1BD1E864}"/>
              </c:ext>
            </c:extLst>
          </c:dPt>
          <c:dPt>
            <c:idx val="1"/>
            <c:invertIfNegative val="0"/>
            <c:bubble3D val="0"/>
            <c:spPr>
              <a:solidFill>
                <a:srgbClr val="1C2B38"/>
              </a:solidFill>
            </c:spPr>
            <c:extLst xmlns:c16r2="http://schemas.microsoft.com/office/drawing/2015/06/chart">
              <c:ext xmlns:c16="http://schemas.microsoft.com/office/drawing/2014/chart" uri="{C3380CC4-5D6E-409C-BE32-E72D297353CC}">
                <c16:uniqueId val="{00000003-D8C7-4F9C-BE73-F8DF1BD1E864}"/>
              </c:ext>
            </c:extLst>
          </c:dPt>
          <c:dPt>
            <c:idx val="2"/>
            <c:invertIfNegative val="0"/>
            <c:bubble3D val="0"/>
            <c:spPr>
              <a:solidFill>
                <a:srgbClr val="464F5A"/>
              </a:solidFill>
            </c:spPr>
            <c:extLst xmlns:c16r2="http://schemas.microsoft.com/office/drawing/2015/06/chart">
              <c:ext xmlns:c16="http://schemas.microsoft.com/office/drawing/2014/chart" uri="{C3380CC4-5D6E-409C-BE32-E72D297353CC}">
                <c16:uniqueId val="{00000005-D8C7-4F9C-BE73-F8DF1BD1E864}"/>
              </c:ext>
            </c:extLst>
          </c:dPt>
          <c:dPt>
            <c:idx val="3"/>
            <c:invertIfNegative val="0"/>
            <c:bubble3D val="0"/>
            <c:spPr>
              <a:solidFill>
                <a:srgbClr val="FFC543"/>
              </a:solidFill>
            </c:spPr>
            <c:extLst xmlns:c16r2="http://schemas.microsoft.com/office/drawing/2015/06/chart">
              <c:ext xmlns:c16="http://schemas.microsoft.com/office/drawing/2014/chart" uri="{C3380CC4-5D6E-409C-BE32-E72D297353CC}">
                <c16:uniqueId val="{00000007-D8C7-4F9C-BE73-F8DF1BD1E864}"/>
              </c:ext>
            </c:extLst>
          </c:dPt>
          <c:cat>
            <c:strRef>
              <c:f>Sheet1!$A$3:$D$3</c:f>
              <c:strCache>
                <c:ptCount val="4"/>
                <c:pt idx="0">
                  <c:v>A</c:v>
                </c:pt>
                <c:pt idx="1">
                  <c:v>B</c:v>
                </c:pt>
                <c:pt idx="2">
                  <c:v>C</c:v>
                </c:pt>
                <c:pt idx="3">
                  <c:v>D</c:v>
                </c:pt>
              </c:strCache>
            </c:strRef>
          </c:cat>
          <c:val>
            <c:numRef>
              <c:f>Sheet1!$A$4:$D$4</c:f>
              <c:numCache>
                <c:formatCode>0%</c:formatCode>
                <c:ptCount val="4"/>
                <c:pt idx="0">
                  <c:v>25.19</c:v>
                </c:pt>
                <c:pt idx="1">
                  <c:v>33.620000000000005</c:v>
                </c:pt>
                <c:pt idx="2">
                  <c:v>28.32</c:v>
                </c:pt>
                <c:pt idx="3">
                  <c:v>16.100000000000001</c:v>
                </c:pt>
              </c:numCache>
            </c:numRef>
          </c:val>
          <c:extLst xmlns:c16r2="http://schemas.microsoft.com/office/drawing/2015/06/chart">
            <c:ext xmlns:c16="http://schemas.microsoft.com/office/drawing/2014/chart" uri="{C3380CC4-5D6E-409C-BE32-E72D297353CC}">
              <c16:uniqueId val="{00000008-D8C7-4F9C-BE73-F8DF1BD1E864}"/>
            </c:ext>
          </c:extLst>
        </c:ser>
        <c:dLbls>
          <c:showLegendKey val="0"/>
          <c:showVal val="0"/>
          <c:showCatName val="0"/>
          <c:showSerName val="0"/>
          <c:showPercent val="0"/>
          <c:showBubbleSize val="0"/>
        </c:dLbls>
        <c:gapWidth val="25"/>
        <c:axId val="39342080"/>
        <c:axId val="123034944"/>
      </c:barChart>
      <c:catAx>
        <c:axId val="39342080"/>
        <c:scaling>
          <c:orientation val="minMax"/>
        </c:scaling>
        <c:delete val="1"/>
        <c:axPos val="b"/>
        <c:numFmt formatCode="General" sourceLinked="1"/>
        <c:majorTickMark val="out"/>
        <c:minorTickMark val="none"/>
        <c:tickLblPos val="nextTo"/>
        <c:crossAx val="123034944"/>
        <c:crosses val="autoZero"/>
        <c:auto val="1"/>
        <c:lblAlgn val="ctr"/>
        <c:lblOffset val="100"/>
        <c:noMultiLvlLbl val="0"/>
      </c:catAx>
      <c:valAx>
        <c:axId val="123034944"/>
        <c:scaling>
          <c:orientation val="minMax"/>
        </c:scaling>
        <c:delete val="1"/>
        <c:axPos val="l"/>
        <c:numFmt formatCode="0%" sourceLinked="1"/>
        <c:majorTickMark val="out"/>
        <c:minorTickMark val="none"/>
        <c:tickLblPos val="nextTo"/>
        <c:crossAx val="39342080"/>
        <c:crosses val="autoZero"/>
        <c:crossBetween val="between"/>
      </c:valAx>
    </c:plotArea>
    <c:plotVisOnly val="1"/>
    <c:dispBlanksAs val="gap"/>
    <c:showDLblsOverMax val="0"/>
  </c:chart>
  <c:txPr>
    <a:bodyPr/>
    <a:lstStyle/>
    <a:p>
      <a:pPr>
        <a:defRPr sz="1800"/>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invertIfNegative val="0"/>
          <c:dPt>
            <c:idx val="0"/>
            <c:invertIfNegative val="0"/>
            <c:bubble3D val="0"/>
            <c:spPr>
              <a:solidFill>
                <a:srgbClr val="FC611F"/>
              </a:solidFill>
            </c:spPr>
            <c:extLst xmlns:c16r2="http://schemas.microsoft.com/office/drawing/2015/06/chart">
              <c:ext xmlns:c16="http://schemas.microsoft.com/office/drawing/2014/chart" uri="{C3380CC4-5D6E-409C-BE32-E72D297353CC}">
                <c16:uniqueId val="{00000001-D3C3-4337-98BA-02036D33FD64}"/>
              </c:ext>
            </c:extLst>
          </c:dPt>
          <c:dPt>
            <c:idx val="1"/>
            <c:invertIfNegative val="0"/>
            <c:bubble3D val="0"/>
            <c:spPr>
              <a:solidFill>
                <a:srgbClr val="1C2B38"/>
              </a:solidFill>
            </c:spPr>
            <c:extLst xmlns:c16r2="http://schemas.microsoft.com/office/drawing/2015/06/chart">
              <c:ext xmlns:c16="http://schemas.microsoft.com/office/drawing/2014/chart" uri="{C3380CC4-5D6E-409C-BE32-E72D297353CC}">
                <c16:uniqueId val="{00000003-D3C3-4337-98BA-02036D33FD64}"/>
              </c:ext>
            </c:extLst>
          </c:dPt>
          <c:dPt>
            <c:idx val="2"/>
            <c:invertIfNegative val="0"/>
            <c:bubble3D val="0"/>
            <c:spPr>
              <a:solidFill>
                <a:srgbClr val="464F5A"/>
              </a:solidFill>
            </c:spPr>
            <c:extLst xmlns:c16r2="http://schemas.microsoft.com/office/drawing/2015/06/chart">
              <c:ext xmlns:c16="http://schemas.microsoft.com/office/drawing/2014/chart" uri="{C3380CC4-5D6E-409C-BE32-E72D297353CC}">
                <c16:uniqueId val="{00000005-D3C3-4337-98BA-02036D33FD64}"/>
              </c:ext>
            </c:extLst>
          </c:dPt>
          <c:dPt>
            <c:idx val="3"/>
            <c:invertIfNegative val="0"/>
            <c:bubble3D val="0"/>
            <c:spPr>
              <a:solidFill>
                <a:srgbClr val="FFC543"/>
              </a:solidFill>
            </c:spPr>
            <c:extLst xmlns:c16r2="http://schemas.microsoft.com/office/drawing/2015/06/chart">
              <c:ext xmlns:c16="http://schemas.microsoft.com/office/drawing/2014/chart" uri="{C3380CC4-5D6E-409C-BE32-E72D297353CC}">
                <c16:uniqueId val="{00000007-D3C3-4337-98BA-02036D33FD64}"/>
              </c:ext>
            </c:extLst>
          </c:dPt>
          <c:cat>
            <c:strRef>
              <c:f>Sheet1!$A$3:$D$3</c:f>
              <c:strCache>
                <c:ptCount val="4"/>
                <c:pt idx="0">
                  <c:v>A</c:v>
                </c:pt>
                <c:pt idx="1">
                  <c:v>B</c:v>
                </c:pt>
                <c:pt idx="2">
                  <c:v>C</c:v>
                </c:pt>
                <c:pt idx="3">
                  <c:v>D</c:v>
                </c:pt>
              </c:strCache>
            </c:strRef>
          </c:cat>
          <c:val>
            <c:numRef>
              <c:f>Sheet1!$A$4:$D$4</c:f>
              <c:numCache>
                <c:formatCode>0%</c:formatCode>
                <c:ptCount val="4"/>
                <c:pt idx="0">
                  <c:v>25.19</c:v>
                </c:pt>
                <c:pt idx="1">
                  <c:v>33.620000000000005</c:v>
                </c:pt>
                <c:pt idx="2">
                  <c:v>28.32</c:v>
                </c:pt>
                <c:pt idx="3">
                  <c:v>16.100000000000001</c:v>
                </c:pt>
              </c:numCache>
            </c:numRef>
          </c:val>
          <c:extLst xmlns:c16r2="http://schemas.microsoft.com/office/drawing/2015/06/chart">
            <c:ext xmlns:c16="http://schemas.microsoft.com/office/drawing/2014/chart" uri="{C3380CC4-5D6E-409C-BE32-E72D297353CC}">
              <c16:uniqueId val="{00000008-D3C3-4337-98BA-02036D33FD64}"/>
            </c:ext>
          </c:extLst>
        </c:ser>
        <c:dLbls>
          <c:showLegendKey val="0"/>
          <c:showVal val="0"/>
          <c:showCatName val="0"/>
          <c:showSerName val="0"/>
          <c:showPercent val="0"/>
          <c:showBubbleSize val="0"/>
        </c:dLbls>
        <c:gapWidth val="25"/>
        <c:axId val="43728384"/>
        <c:axId val="41970496"/>
      </c:barChart>
      <c:catAx>
        <c:axId val="43728384"/>
        <c:scaling>
          <c:orientation val="minMax"/>
        </c:scaling>
        <c:delete val="1"/>
        <c:axPos val="b"/>
        <c:numFmt formatCode="General" sourceLinked="1"/>
        <c:majorTickMark val="out"/>
        <c:minorTickMark val="none"/>
        <c:tickLblPos val="nextTo"/>
        <c:crossAx val="41970496"/>
        <c:crosses val="autoZero"/>
        <c:auto val="1"/>
        <c:lblAlgn val="ctr"/>
        <c:lblOffset val="100"/>
        <c:noMultiLvlLbl val="0"/>
      </c:catAx>
      <c:valAx>
        <c:axId val="41970496"/>
        <c:scaling>
          <c:orientation val="minMax"/>
        </c:scaling>
        <c:delete val="1"/>
        <c:axPos val="l"/>
        <c:numFmt formatCode="0%" sourceLinked="1"/>
        <c:majorTickMark val="out"/>
        <c:minorTickMark val="none"/>
        <c:tickLblPos val="nextTo"/>
        <c:crossAx val="43728384"/>
        <c:crosses val="autoZero"/>
        <c:crossBetween val="between"/>
      </c:valAx>
    </c:plotArea>
    <c:plotVisOnly val="1"/>
    <c:dispBlanksAs val="gap"/>
    <c:showDLblsOverMax val="0"/>
  </c:chart>
  <c:txPr>
    <a:bodyPr/>
    <a:lstStyle/>
    <a:p>
      <a:pPr>
        <a:defRPr sz="1800"/>
      </a:pPr>
      <a:endParaRPr lang="zh-CN"/>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invertIfNegative val="0"/>
          <c:dPt>
            <c:idx val="0"/>
            <c:invertIfNegative val="0"/>
            <c:bubble3D val="0"/>
            <c:spPr>
              <a:solidFill>
                <a:srgbClr val="FC611F"/>
              </a:solidFill>
            </c:spPr>
            <c:extLst xmlns:c16r2="http://schemas.microsoft.com/office/drawing/2015/06/chart">
              <c:ext xmlns:c16="http://schemas.microsoft.com/office/drawing/2014/chart" uri="{C3380CC4-5D6E-409C-BE32-E72D297353CC}">
                <c16:uniqueId val="{00000001-2B42-4A9B-A5CB-047670A8AFA7}"/>
              </c:ext>
            </c:extLst>
          </c:dPt>
          <c:dPt>
            <c:idx val="1"/>
            <c:invertIfNegative val="0"/>
            <c:bubble3D val="0"/>
            <c:spPr>
              <a:solidFill>
                <a:srgbClr val="1C2B38"/>
              </a:solidFill>
            </c:spPr>
            <c:extLst xmlns:c16r2="http://schemas.microsoft.com/office/drawing/2015/06/chart">
              <c:ext xmlns:c16="http://schemas.microsoft.com/office/drawing/2014/chart" uri="{C3380CC4-5D6E-409C-BE32-E72D297353CC}">
                <c16:uniqueId val="{00000003-2B42-4A9B-A5CB-047670A8AFA7}"/>
              </c:ext>
            </c:extLst>
          </c:dPt>
          <c:dPt>
            <c:idx val="2"/>
            <c:invertIfNegative val="0"/>
            <c:bubble3D val="0"/>
            <c:spPr>
              <a:solidFill>
                <a:srgbClr val="464F5A"/>
              </a:solidFill>
            </c:spPr>
            <c:extLst xmlns:c16r2="http://schemas.microsoft.com/office/drawing/2015/06/chart">
              <c:ext xmlns:c16="http://schemas.microsoft.com/office/drawing/2014/chart" uri="{C3380CC4-5D6E-409C-BE32-E72D297353CC}">
                <c16:uniqueId val="{00000005-2B42-4A9B-A5CB-047670A8AFA7}"/>
              </c:ext>
            </c:extLst>
          </c:dPt>
          <c:dPt>
            <c:idx val="3"/>
            <c:invertIfNegative val="0"/>
            <c:bubble3D val="0"/>
            <c:spPr>
              <a:solidFill>
                <a:srgbClr val="FFC543"/>
              </a:solidFill>
            </c:spPr>
            <c:extLst xmlns:c16r2="http://schemas.microsoft.com/office/drawing/2015/06/chart">
              <c:ext xmlns:c16="http://schemas.microsoft.com/office/drawing/2014/chart" uri="{C3380CC4-5D6E-409C-BE32-E72D297353CC}">
                <c16:uniqueId val="{00000007-2B42-4A9B-A5CB-047670A8AFA7}"/>
              </c:ext>
            </c:extLst>
          </c:dPt>
          <c:cat>
            <c:strRef>
              <c:f>Sheet1!$A$3:$D$3</c:f>
              <c:strCache>
                <c:ptCount val="4"/>
                <c:pt idx="0">
                  <c:v>A</c:v>
                </c:pt>
                <c:pt idx="1">
                  <c:v>B</c:v>
                </c:pt>
                <c:pt idx="2">
                  <c:v>C</c:v>
                </c:pt>
                <c:pt idx="3">
                  <c:v>D</c:v>
                </c:pt>
              </c:strCache>
            </c:strRef>
          </c:cat>
          <c:val>
            <c:numRef>
              <c:f>Sheet1!$A$4:$D$4</c:f>
              <c:numCache>
                <c:formatCode>0%</c:formatCode>
                <c:ptCount val="4"/>
                <c:pt idx="0">
                  <c:v>25.19</c:v>
                </c:pt>
                <c:pt idx="1">
                  <c:v>33.620000000000005</c:v>
                </c:pt>
                <c:pt idx="2">
                  <c:v>28.32</c:v>
                </c:pt>
                <c:pt idx="3">
                  <c:v>16.100000000000001</c:v>
                </c:pt>
              </c:numCache>
            </c:numRef>
          </c:val>
          <c:extLst xmlns:c16r2="http://schemas.microsoft.com/office/drawing/2015/06/chart">
            <c:ext xmlns:c16="http://schemas.microsoft.com/office/drawing/2014/chart" uri="{C3380CC4-5D6E-409C-BE32-E72D297353CC}">
              <c16:uniqueId val="{00000008-2B42-4A9B-A5CB-047670A8AFA7}"/>
            </c:ext>
          </c:extLst>
        </c:ser>
        <c:dLbls>
          <c:showLegendKey val="0"/>
          <c:showVal val="0"/>
          <c:showCatName val="0"/>
          <c:showSerName val="0"/>
          <c:showPercent val="0"/>
          <c:showBubbleSize val="0"/>
        </c:dLbls>
        <c:gapWidth val="25"/>
        <c:axId val="44567040"/>
        <c:axId val="42000384"/>
      </c:barChart>
      <c:catAx>
        <c:axId val="44567040"/>
        <c:scaling>
          <c:orientation val="minMax"/>
        </c:scaling>
        <c:delete val="1"/>
        <c:axPos val="b"/>
        <c:numFmt formatCode="General" sourceLinked="1"/>
        <c:majorTickMark val="out"/>
        <c:minorTickMark val="none"/>
        <c:tickLblPos val="nextTo"/>
        <c:crossAx val="42000384"/>
        <c:crosses val="autoZero"/>
        <c:auto val="1"/>
        <c:lblAlgn val="ctr"/>
        <c:lblOffset val="100"/>
        <c:noMultiLvlLbl val="0"/>
      </c:catAx>
      <c:valAx>
        <c:axId val="42000384"/>
        <c:scaling>
          <c:orientation val="minMax"/>
        </c:scaling>
        <c:delete val="1"/>
        <c:axPos val="l"/>
        <c:numFmt formatCode="0%" sourceLinked="1"/>
        <c:majorTickMark val="out"/>
        <c:minorTickMark val="none"/>
        <c:tickLblPos val="nextTo"/>
        <c:crossAx val="44567040"/>
        <c:crosses val="autoZero"/>
        <c:crossBetween val="between"/>
      </c:valAx>
    </c:plotArea>
    <c:plotVisOnly val="1"/>
    <c:dispBlanksAs val="gap"/>
    <c:showDLblsOverMax val="0"/>
  </c:chart>
  <c:txPr>
    <a:bodyPr/>
    <a:lstStyle/>
    <a:p>
      <a:pPr>
        <a:defRPr sz="1800"/>
      </a:pPr>
      <a:endParaRPr lang="zh-CN"/>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Sheet1!$B$3</c:f>
              <c:strCache>
                <c:ptCount val="1"/>
                <c:pt idx="0">
                  <c:v>销售额</c:v>
                </c:pt>
              </c:strCache>
            </c:strRef>
          </c:tx>
          <c:explosion val="5"/>
          <c:dPt>
            <c:idx val="0"/>
            <c:bubble3D val="0"/>
            <c:spPr>
              <a:solidFill>
                <a:srgbClr val="FFC543"/>
              </a:solidFill>
            </c:spPr>
            <c:extLst xmlns:c16r2="http://schemas.microsoft.com/office/drawing/2015/06/chart">
              <c:ext xmlns:c16="http://schemas.microsoft.com/office/drawing/2014/chart" uri="{C3380CC4-5D6E-409C-BE32-E72D297353CC}">
                <c16:uniqueId val="{00000001-DEAC-44A6-8978-32DCE9BD128F}"/>
              </c:ext>
            </c:extLst>
          </c:dPt>
          <c:dPt>
            <c:idx val="1"/>
            <c:bubble3D val="0"/>
            <c:spPr>
              <a:solidFill>
                <a:srgbClr val="FF8B00"/>
              </a:solidFill>
            </c:spPr>
            <c:extLst xmlns:c16r2="http://schemas.microsoft.com/office/drawing/2015/06/chart">
              <c:ext xmlns:c16="http://schemas.microsoft.com/office/drawing/2014/chart" uri="{C3380CC4-5D6E-409C-BE32-E72D297353CC}">
                <c16:uniqueId val="{00000003-DEAC-44A6-8978-32DCE9BD128F}"/>
              </c:ext>
            </c:extLst>
          </c:dPt>
          <c:dPt>
            <c:idx val="2"/>
            <c:bubble3D val="0"/>
            <c:spPr>
              <a:solidFill>
                <a:srgbClr val="FC611F"/>
              </a:solidFill>
            </c:spPr>
            <c:extLst xmlns:c16r2="http://schemas.microsoft.com/office/drawing/2015/06/chart">
              <c:ext xmlns:c16="http://schemas.microsoft.com/office/drawing/2014/chart" uri="{C3380CC4-5D6E-409C-BE32-E72D297353CC}">
                <c16:uniqueId val="{00000005-DEAC-44A6-8978-32DCE9BD128F}"/>
              </c:ext>
            </c:extLst>
          </c:dPt>
          <c:dPt>
            <c:idx val="3"/>
            <c:bubble3D val="0"/>
            <c:spPr>
              <a:solidFill>
                <a:srgbClr val="DD2405"/>
              </a:solidFill>
            </c:spPr>
            <c:extLst xmlns:c16r2="http://schemas.microsoft.com/office/drawing/2015/06/chart">
              <c:ext xmlns:c16="http://schemas.microsoft.com/office/drawing/2014/chart" uri="{C3380CC4-5D6E-409C-BE32-E72D297353CC}">
                <c16:uniqueId val="{00000007-DEAC-44A6-8978-32DCE9BD128F}"/>
              </c:ext>
            </c:extLst>
          </c:dPt>
          <c:dPt>
            <c:idx val="4"/>
            <c:bubble3D val="0"/>
            <c:spPr>
              <a:solidFill>
                <a:srgbClr val="58A2BC"/>
              </a:solidFill>
            </c:spPr>
            <c:extLst xmlns:c16r2="http://schemas.microsoft.com/office/drawing/2015/06/chart">
              <c:ext xmlns:c16="http://schemas.microsoft.com/office/drawing/2014/chart" uri="{C3380CC4-5D6E-409C-BE32-E72D297353CC}">
                <c16:uniqueId val="{00000009-DEAC-44A6-8978-32DCE9BD128F}"/>
              </c:ext>
            </c:extLst>
          </c:dPt>
          <c:dPt>
            <c:idx val="5"/>
            <c:bubble3D val="0"/>
            <c:spPr>
              <a:solidFill>
                <a:srgbClr val="39788F"/>
              </a:solidFill>
            </c:spPr>
            <c:extLst xmlns:c16r2="http://schemas.microsoft.com/office/drawing/2015/06/chart">
              <c:ext xmlns:c16="http://schemas.microsoft.com/office/drawing/2014/chart" uri="{C3380CC4-5D6E-409C-BE32-E72D297353CC}">
                <c16:uniqueId val="{0000000B-DEAC-44A6-8978-32DCE9BD128F}"/>
              </c:ext>
            </c:extLst>
          </c:dPt>
          <c:dPt>
            <c:idx val="6"/>
            <c:bubble3D val="0"/>
            <c:spPr>
              <a:solidFill>
                <a:srgbClr val="214653"/>
              </a:solidFill>
            </c:spPr>
            <c:extLst xmlns:c16r2="http://schemas.microsoft.com/office/drawing/2015/06/chart">
              <c:ext xmlns:c16="http://schemas.microsoft.com/office/drawing/2014/chart" uri="{C3380CC4-5D6E-409C-BE32-E72D297353CC}">
                <c16:uniqueId val="{0000000D-DEAC-44A6-8978-32DCE9BD128F}"/>
              </c:ext>
            </c:extLst>
          </c:dPt>
          <c:dPt>
            <c:idx val="7"/>
            <c:bubble3D val="0"/>
            <c:spPr>
              <a:solidFill>
                <a:srgbClr val="1C2B38"/>
              </a:solidFill>
            </c:spPr>
            <c:extLst xmlns:c16r2="http://schemas.microsoft.com/office/drawing/2015/06/chart">
              <c:ext xmlns:c16="http://schemas.microsoft.com/office/drawing/2014/chart" uri="{C3380CC4-5D6E-409C-BE32-E72D297353CC}">
                <c16:uniqueId val="{0000000F-DEAC-44A6-8978-32DCE9BD128F}"/>
              </c:ext>
            </c:extLst>
          </c:dPt>
          <c:cat>
            <c:strRef>
              <c:f>Sheet1!$A$4:$A$11</c:f>
              <c:strCache>
                <c:ptCount val="8"/>
                <c:pt idx="0">
                  <c:v>第一季度</c:v>
                </c:pt>
                <c:pt idx="1">
                  <c:v>第二季度</c:v>
                </c:pt>
                <c:pt idx="2">
                  <c:v>第三季度</c:v>
                </c:pt>
                <c:pt idx="3">
                  <c:v>第四季度</c:v>
                </c:pt>
                <c:pt idx="4">
                  <c:v>第五季度</c:v>
                </c:pt>
                <c:pt idx="5">
                  <c:v>第六季度</c:v>
                </c:pt>
                <c:pt idx="6">
                  <c:v>第七季度</c:v>
                </c:pt>
                <c:pt idx="7">
                  <c:v>第八季度</c:v>
                </c:pt>
              </c:strCache>
            </c:strRef>
          </c:cat>
          <c:val>
            <c:numRef>
              <c:f>Sheet1!$B$4:$B$11</c:f>
              <c:numCache>
                <c:formatCode>General</c:formatCode>
                <c:ptCount val="8"/>
                <c:pt idx="0">
                  <c:v>12.5</c:v>
                </c:pt>
                <c:pt idx="1">
                  <c:v>12.5</c:v>
                </c:pt>
                <c:pt idx="2">
                  <c:v>12.5</c:v>
                </c:pt>
                <c:pt idx="3">
                  <c:v>12.5</c:v>
                </c:pt>
                <c:pt idx="4">
                  <c:v>12.5</c:v>
                </c:pt>
                <c:pt idx="5">
                  <c:v>12.5</c:v>
                </c:pt>
                <c:pt idx="6">
                  <c:v>12.5</c:v>
                </c:pt>
                <c:pt idx="7">
                  <c:v>12.5</c:v>
                </c:pt>
              </c:numCache>
            </c:numRef>
          </c:val>
          <c:extLst xmlns:c16r2="http://schemas.microsoft.com/office/drawing/2015/06/chart">
            <c:ext xmlns:c16="http://schemas.microsoft.com/office/drawing/2014/chart" uri="{C3380CC4-5D6E-409C-BE32-E72D297353CC}">
              <c16:uniqueId val="{00000010-DEAC-44A6-8978-32DCE9BD128F}"/>
            </c:ext>
          </c:extLst>
        </c:ser>
        <c:dLbls>
          <c:showLegendKey val="0"/>
          <c:showVal val="0"/>
          <c:showCatName val="0"/>
          <c:showSerName val="0"/>
          <c:showPercent val="0"/>
          <c:showBubbleSize val="0"/>
          <c:showLeaderLines val="0"/>
        </c:dLbls>
        <c:firstSliceAng val="0"/>
        <c:holeSize val="50"/>
      </c:doughnutChart>
    </c:plotArea>
    <c:plotVisOnly val="1"/>
    <c:dispBlanksAs val="zero"/>
    <c:showDLblsOverMax val="0"/>
  </c:chart>
  <c:txPr>
    <a:bodyPr/>
    <a:lstStyle/>
    <a:p>
      <a:pPr>
        <a:defRPr sz="1800"/>
      </a:pPr>
      <a:endParaRPr lang="zh-CN"/>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doughnutChart>
        <c:varyColors val="1"/>
        <c:ser>
          <c:idx val="0"/>
          <c:order val="0"/>
          <c:tx>
            <c:strRef>
              <c:f>Sheet1!$B$3</c:f>
              <c:strCache>
                <c:ptCount val="1"/>
                <c:pt idx="0">
                  <c:v>列0</c:v>
                </c:pt>
              </c:strCache>
            </c:strRef>
          </c:tx>
          <c:dPt>
            <c:idx val="0"/>
            <c:bubble3D val="0"/>
            <c:spPr>
              <a:solidFill>
                <a:srgbClr val="FC611F"/>
              </a:solidFill>
            </c:spPr>
            <c:extLst xmlns:c16r2="http://schemas.microsoft.com/office/drawing/2015/06/chart">
              <c:ext xmlns:c16="http://schemas.microsoft.com/office/drawing/2014/chart" uri="{C3380CC4-5D6E-409C-BE32-E72D297353CC}">
                <c16:uniqueId val="{00000001-885B-44DB-8B10-8F6FBC30F20A}"/>
              </c:ext>
            </c:extLst>
          </c:dPt>
          <c:dPt>
            <c:idx val="1"/>
            <c:bubble3D val="0"/>
            <c:spPr>
              <a:noFill/>
            </c:spPr>
            <c:extLst xmlns:c16r2="http://schemas.microsoft.com/office/drawing/2015/06/chart">
              <c:ext xmlns:c16="http://schemas.microsoft.com/office/drawing/2014/chart" uri="{C3380CC4-5D6E-409C-BE32-E72D297353CC}">
                <c16:uniqueId val="{00000003-885B-44DB-8B10-8F6FBC30F20A}"/>
              </c:ext>
            </c:extLst>
          </c:dPt>
          <c:cat>
            <c:strRef>
              <c:f>Sheet1!$A$4:$A$5</c:f>
              <c:strCache>
                <c:ptCount val="1"/>
                <c:pt idx="0">
                  <c:v>第一季度</c:v>
                </c:pt>
              </c:strCache>
            </c:strRef>
          </c:cat>
          <c:val>
            <c:numRef>
              <c:f>Sheet1!$B$4:$B$5</c:f>
              <c:numCache>
                <c:formatCode>General</c:formatCode>
                <c:ptCount val="2"/>
                <c:pt idx="0">
                  <c:v>5</c:v>
                </c:pt>
                <c:pt idx="1">
                  <c:v>5</c:v>
                </c:pt>
              </c:numCache>
            </c:numRef>
          </c:val>
          <c:extLst xmlns:c16r2="http://schemas.microsoft.com/office/drawing/2015/06/chart">
            <c:ext xmlns:c16="http://schemas.microsoft.com/office/drawing/2014/chart" uri="{C3380CC4-5D6E-409C-BE32-E72D297353CC}">
              <c16:uniqueId val="{00000004-885B-44DB-8B10-8F6FBC30F20A}"/>
            </c:ext>
          </c:extLst>
        </c:ser>
        <c:ser>
          <c:idx val="1"/>
          <c:order val="1"/>
          <c:tx>
            <c:strRef>
              <c:f>Sheet1!$C$3</c:f>
              <c:strCache>
                <c:ptCount val="1"/>
                <c:pt idx="0">
                  <c:v>列1</c:v>
                </c:pt>
              </c:strCache>
            </c:strRef>
          </c:tx>
          <c:dPt>
            <c:idx val="0"/>
            <c:bubble3D val="0"/>
            <c:spPr>
              <a:solidFill>
                <a:srgbClr val="464F5A"/>
              </a:solidFill>
            </c:spPr>
            <c:extLst xmlns:c16r2="http://schemas.microsoft.com/office/drawing/2015/06/chart">
              <c:ext xmlns:c16="http://schemas.microsoft.com/office/drawing/2014/chart" uri="{C3380CC4-5D6E-409C-BE32-E72D297353CC}">
                <c16:uniqueId val="{00000006-885B-44DB-8B10-8F6FBC30F20A}"/>
              </c:ext>
            </c:extLst>
          </c:dPt>
          <c:dPt>
            <c:idx val="1"/>
            <c:bubble3D val="0"/>
            <c:spPr>
              <a:noFill/>
            </c:spPr>
            <c:extLst xmlns:c16r2="http://schemas.microsoft.com/office/drawing/2015/06/chart">
              <c:ext xmlns:c16="http://schemas.microsoft.com/office/drawing/2014/chart" uri="{C3380CC4-5D6E-409C-BE32-E72D297353CC}">
                <c16:uniqueId val="{00000008-885B-44DB-8B10-8F6FBC30F20A}"/>
              </c:ext>
            </c:extLst>
          </c:dPt>
          <c:cat>
            <c:strRef>
              <c:f>Sheet1!$A$4:$A$5</c:f>
              <c:strCache>
                <c:ptCount val="1"/>
                <c:pt idx="0">
                  <c:v>第一季度</c:v>
                </c:pt>
              </c:strCache>
            </c:strRef>
          </c:cat>
          <c:val>
            <c:numRef>
              <c:f>Sheet1!$C$4:$C$5</c:f>
              <c:numCache>
                <c:formatCode>General</c:formatCode>
                <c:ptCount val="2"/>
                <c:pt idx="0">
                  <c:v>7</c:v>
                </c:pt>
                <c:pt idx="1">
                  <c:v>3</c:v>
                </c:pt>
              </c:numCache>
            </c:numRef>
          </c:val>
          <c:extLst xmlns:c16r2="http://schemas.microsoft.com/office/drawing/2015/06/chart">
            <c:ext xmlns:c16="http://schemas.microsoft.com/office/drawing/2014/chart" uri="{C3380CC4-5D6E-409C-BE32-E72D297353CC}">
              <c16:uniqueId val="{00000009-885B-44DB-8B10-8F6FBC30F20A}"/>
            </c:ext>
          </c:extLst>
        </c:ser>
        <c:ser>
          <c:idx val="2"/>
          <c:order val="2"/>
          <c:tx>
            <c:strRef>
              <c:f>Sheet1!$D$3</c:f>
              <c:strCache>
                <c:ptCount val="1"/>
                <c:pt idx="0">
                  <c:v>列2</c:v>
                </c:pt>
              </c:strCache>
            </c:strRef>
          </c:tx>
          <c:dPt>
            <c:idx val="0"/>
            <c:bubble3D val="0"/>
            <c:spPr>
              <a:solidFill>
                <a:srgbClr val="FFC543"/>
              </a:solidFill>
            </c:spPr>
            <c:extLst xmlns:c16r2="http://schemas.microsoft.com/office/drawing/2015/06/chart">
              <c:ext xmlns:c16="http://schemas.microsoft.com/office/drawing/2014/chart" uri="{C3380CC4-5D6E-409C-BE32-E72D297353CC}">
                <c16:uniqueId val="{0000000B-885B-44DB-8B10-8F6FBC30F20A}"/>
              </c:ext>
            </c:extLst>
          </c:dPt>
          <c:dPt>
            <c:idx val="1"/>
            <c:bubble3D val="0"/>
            <c:spPr>
              <a:noFill/>
            </c:spPr>
            <c:extLst xmlns:c16r2="http://schemas.microsoft.com/office/drawing/2015/06/chart">
              <c:ext xmlns:c16="http://schemas.microsoft.com/office/drawing/2014/chart" uri="{C3380CC4-5D6E-409C-BE32-E72D297353CC}">
                <c16:uniqueId val="{0000000D-885B-44DB-8B10-8F6FBC30F20A}"/>
              </c:ext>
            </c:extLst>
          </c:dPt>
          <c:cat>
            <c:strRef>
              <c:f>Sheet1!$A$4:$A$5</c:f>
              <c:strCache>
                <c:ptCount val="1"/>
                <c:pt idx="0">
                  <c:v>第一季度</c:v>
                </c:pt>
              </c:strCache>
            </c:strRef>
          </c:cat>
          <c:val>
            <c:numRef>
              <c:f>Sheet1!$D$4:$D$5</c:f>
              <c:numCache>
                <c:formatCode>General</c:formatCode>
                <c:ptCount val="2"/>
                <c:pt idx="0">
                  <c:v>8</c:v>
                </c:pt>
                <c:pt idx="1">
                  <c:v>2</c:v>
                </c:pt>
              </c:numCache>
            </c:numRef>
          </c:val>
          <c:extLst xmlns:c16r2="http://schemas.microsoft.com/office/drawing/2015/06/chart">
            <c:ext xmlns:c16="http://schemas.microsoft.com/office/drawing/2014/chart" uri="{C3380CC4-5D6E-409C-BE32-E72D297353CC}">
              <c16:uniqueId val="{0000000E-885B-44DB-8B10-8F6FBC30F20A}"/>
            </c:ext>
          </c:extLst>
        </c:ser>
        <c:dLbls>
          <c:showLegendKey val="0"/>
          <c:showVal val="0"/>
          <c:showCatName val="0"/>
          <c:showSerName val="0"/>
          <c:showPercent val="0"/>
          <c:showBubbleSize val="0"/>
          <c:showLeaderLines val="0"/>
        </c:dLbls>
        <c:firstSliceAng val="90"/>
        <c:holeSize val="50"/>
      </c:doughnutChart>
    </c:plotArea>
    <c:plotVisOnly val="1"/>
    <c:dispBlanksAs val="zero"/>
    <c:showDLblsOverMax val="0"/>
  </c:chart>
  <c:txPr>
    <a:bodyPr/>
    <a:lstStyle/>
    <a:p>
      <a:pPr>
        <a:defRPr sz="1800"/>
      </a:pPr>
      <a:endParaRPr lang="zh-CN"/>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Sheet1!$B$3</c:f>
              <c:strCache>
                <c:ptCount val="1"/>
                <c:pt idx="0">
                  <c:v>销售额</c:v>
                </c:pt>
              </c:strCache>
            </c:strRef>
          </c:tx>
          <c:spPr>
            <a:solidFill>
              <a:srgbClr val="FC611F"/>
            </a:solidFill>
            <a:ln>
              <a:solidFill>
                <a:schemeClr val="bg1"/>
              </a:solidFill>
            </a:ln>
          </c:spPr>
          <c:dPt>
            <c:idx val="1"/>
            <c:bubble3D val="0"/>
            <c:spPr>
              <a:solidFill>
                <a:srgbClr val="FFC543"/>
              </a:solidFill>
              <a:ln>
                <a:solidFill>
                  <a:schemeClr val="bg1"/>
                </a:solidFill>
              </a:ln>
            </c:spPr>
            <c:extLst xmlns:c16r2="http://schemas.microsoft.com/office/drawing/2015/06/chart">
              <c:ext xmlns:c16="http://schemas.microsoft.com/office/drawing/2014/chart" uri="{C3380CC4-5D6E-409C-BE32-E72D297353CC}">
                <c16:uniqueId val="{00000001-EB3D-4FB6-9D46-90E10CAAE45F}"/>
              </c:ext>
            </c:extLst>
          </c:dPt>
          <c:dPt>
            <c:idx val="2"/>
            <c:bubble3D val="0"/>
            <c:spPr>
              <a:solidFill>
                <a:srgbClr val="464F5A"/>
              </a:solidFill>
              <a:ln>
                <a:solidFill>
                  <a:schemeClr val="bg1"/>
                </a:solidFill>
              </a:ln>
            </c:spPr>
            <c:extLst xmlns:c16r2="http://schemas.microsoft.com/office/drawing/2015/06/chart">
              <c:ext xmlns:c16="http://schemas.microsoft.com/office/drawing/2014/chart" uri="{C3380CC4-5D6E-409C-BE32-E72D297353CC}">
                <c16:uniqueId val="{00000003-EB3D-4FB6-9D46-90E10CAAE45F}"/>
              </c:ext>
            </c:extLst>
          </c:dPt>
          <c:dPt>
            <c:idx val="3"/>
            <c:bubble3D val="0"/>
            <c:spPr>
              <a:solidFill>
                <a:srgbClr val="1C2B38"/>
              </a:solidFill>
              <a:ln>
                <a:solidFill>
                  <a:schemeClr val="bg1"/>
                </a:solidFill>
              </a:ln>
            </c:spPr>
            <c:extLst xmlns:c16r2="http://schemas.microsoft.com/office/drawing/2015/06/chart">
              <c:ext xmlns:c16="http://schemas.microsoft.com/office/drawing/2014/chart" uri="{C3380CC4-5D6E-409C-BE32-E72D297353CC}">
                <c16:uniqueId val="{00000005-EB3D-4FB6-9D46-90E10CAAE45F}"/>
              </c:ext>
            </c:extLst>
          </c:dPt>
          <c:cat>
            <c:strRef>
              <c:f>Sheet1!$A$4:$A$7</c:f>
              <c:strCache>
                <c:ptCount val="4"/>
                <c:pt idx="0">
                  <c:v>第一季度</c:v>
                </c:pt>
                <c:pt idx="1">
                  <c:v>第二季度</c:v>
                </c:pt>
                <c:pt idx="2">
                  <c:v>第三季度</c:v>
                </c:pt>
                <c:pt idx="3">
                  <c:v>第四季度</c:v>
                </c:pt>
              </c:strCache>
            </c:strRef>
          </c:cat>
          <c:val>
            <c:numRef>
              <c:f>Sheet1!$B$4:$B$7</c:f>
              <c:numCache>
                <c:formatCode>General</c:formatCode>
                <c:ptCount val="4"/>
                <c:pt idx="0">
                  <c:v>58</c:v>
                </c:pt>
                <c:pt idx="1">
                  <c:v>12</c:v>
                </c:pt>
                <c:pt idx="2">
                  <c:v>13</c:v>
                </c:pt>
                <c:pt idx="3">
                  <c:v>17</c:v>
                </c:pt>
              </c:numCache>
            </c:numRef>
          </c:val>
          <c:extLst xmlns:c16r2="http://schemas.microsoft.com/office/drawing/2015/06/chart">
            <c:ext xmlns:c16="http://schemas.microsoft.com/office/drawing/2014/chart" uri="{C3380CC4-5D6E-409C-BE32-E72D297353CC}">
              <c16:uniqueId val="{00000006-EB3D-4FB6-9D46-90E10CAAE45F}"/>
            </c:ext>
          </c:extLst>
        </c:ser>
        <c:dLbls>
          <c:showLegendKey val="0"/>
          <c:showVal val="0"/>
          <c:showCatName val="0"/>
          <c:showSerName val="0"/>
          <c:showPercent val="0"/>
          <c:showBubbleSize val="0"/>
          <c:showLeaderLines val="0"/>
        </c:dLbls>
        <c:firstSliceAng val="0"/>
        <c:holeSize val="65"/>
      </c:doughnutChart>
    </c:plotArea>
    <c:plotVisOnly val="1"/>
    <c:dispBlanksAs val="zero"/>
    <c:showDLblsOverMax val="0"/>
  </c:chart>
  <c:txPr>
    <a:bodyPr/>
    <a:lstStyle/>
    <a:p>
      <a:pPr>
        <a:defRPr sz="1800"/>
      </a:pPr>
      <a:endParaRPr lang="zh-CN"/>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Sheet1!$B$3</c:f>
              <c:strCache>
                <c:ptCount val="1"/>
                <c:pt idx="0">
                  <c:v>销售额</c:v>
                </c:pt>
              </c:strCache>
            </c:strRef>
          </c:tx>
          <c:spPr>
            <a:solidFill>
              <a:srgbClr val="FC611F"/>
            </a:solidFill>
            <a:ln>
              <a:solidFill>
                <a:schemeClr val="bg1"/>
              </a:solidFill>
            </a:ln>
          </c:spPr>
          <c:dPt>
            <c:idx val="1"/>
            <c:bubble3D val="0"/>
            <c:spPr>
              <a:solidFill>
                <a:srgbClr val="FFC543"/>
              </a:solidFill>
              <a:ln>
                <a:solidFill>
                  <a:schemeClr val="bg1"/>
                </a:solidFill>
              </a:ln>
            </c:spPr>
            <c:extLst xmlns:c16r2="http://schemas.microsoft.com/office/drawing/2015/06/chart">
              <c:ext xmlns:c16="http://schemas.microsoft.com/office/drawing/2014/chart" uri="{C3380CC4-5D6E-409C-BE32-E72D297353CC}">
                <c16:uniqueId val="{00000001-5C5A-4F31-8C4A-29EBEC10AE31}"/>
              </c:ext>
            </c:extLst>
          </c:dPt>
          <c:dPt>
            <c:idx val="2"/>
            <c:bubble3D val="0"/>
            <c:spPr>
              <a:solidFill>
                <a:srgbClr val="464F5A"/>
              </a:solidFill>
              <a:ln>
                <a:solidFill>
                  <a:schemeClr val="bg1"/>
                </a:solidFill>
              </a:ln>
            </c:spPr>
            <c:extLst xmlns:c16r2="http://schemas.microsoft.com/office/drawing/2015/06/chart">
              <c:ext xmlns:c16="http://schemas.microsoft.com/office/drawing/2014/chart" uri="{C3380CC4-5D6E-409C-BE32-E72D297353CC}">
                <c16:uniqueId val="{00000003-5C5A-4F31-8C4A-29EBEC10AE31}"/>
              </c:ext>
            </c:extLst>
          </c:dPt>
          <c:dPt>
            <c:idx val="3"/>
            <c:bubble3D val="0"/>
            <c:spPr>
              <a:solidFill>
                <a:srgbClr val="1C2B38"/>
              </a:solidFill>
              <a:ln>
                <a:solidFill>
                  <a:schemeClr val="bg1"/>
                </a:solidFill>
              </a:ln>
            </c:spPr>
            <c:extLst xmlns:c16r2="http://schemas.microsoft.com/office/drawing/2015/06/chart">
              <c:ext xmlns:c16="http://schemas.microsoft.com/office/drawing/2014/chart" uri="{C3380CC4-5D6E-409C-BE32-E72D297353CC}">
                <c16:uniqueId val="{00000005-5C5A-4F31-8C4A-29EBEC10AE31}"/>
              </c:ext>
            </c:extLst>
          </c:dPt>
          <c:cat>
            <c:strRef>
              <c:f>Sheet1!$A$4:$A$7</c:f>
              <c:strCache>
                <c:ptCount val="4"/>
                <c:pt idx="0">
                  <c:v>第一季度</c:v>
                </c:pt>
                <c:pt idx="1">
                  <c:v>第二季度</c:v>
                </c:pt>
                <c:pt idx="2">
                  <c:v>第三季度</c:v>
                </c:pt>
                <c:pt idx="3">
                  <c:v>第四季度</c:v>
                </c:pt>
              </c:strCache>
            </c:strRef>
          </c:cat>
          <c:val>
            <c:numRef>
              <c:f>Sheet1!$B$4:$B$7</c:f>
              <c:numCache>
                <c:formatCode>General</c:formatCode>
                <c:ptCount val="4"/>
                <c:pt idx="0">
                  <c:v>40</c:v>
                </c:pt>
                <c:pt idx="1">
                  <c:v>14</c:v>
                </c:pt>
                <c:pt idx="2">
                  <c:v>15</c:v>
                </c:pt>
                <c:pt idx="3">
                  <c:v>31</c:v>
                </c:pt>
              </c:numCache>
            </c:numRef>
          </c:val>
          <c:extLst xmlns:c16r2="http://schemas.microsoft.com/office/drawing/2015/06/chart">
            <c:ext xmlns:c16="http://schemas.microsoft.com/office/drawing/2014/chart" uri="{C3380CC4-5D6E-409C-BE32-E72D297353CC}">
              <c16:uniqueId val="{00000006-5C5A-4F31-8C4A-29EBEC10AE31}"/>
            </c:ext>
          </c:extLst>
        </c:ser>
        <c:dLbls>
          <c:showLegendKey val="0"/>
          <c:showVal val="0"/>
          <c:showCatName val="0"/>
          <c:showSerName val="0"/>
          <c:showPercent val="0"/>
          <c:showBubbleSize val="0"/>
          <c:showLeaderLines val="0"/>
        </c:dLbls>
        <c:firstSliceAng val="0"/>
        <c:holeSize val="65"/>
      </c:doughnutChart>
    </c:plotArea>
    <c:plotVisOnly val="1"/>
    <c:dispBlanksAs val="zero"/>
    <c:showDLblsOverMax val="0"/>
  </c:chart>
  <c:txPr>
    <a:bodyPr/>
    <a:lstStyle/>
    <a:p>
      <a:pPr>
        <a:defRPr sz="1800"/>
      </a:pPr>
      <a:endParaRPr lang="zh-CN"/>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Sheet1!$B$3</c:f>
              <c:strCache>
                <c:ptCount val="1"/>
                <c:pt idx="0">
                  <c:v>销售额</c:v>
                </c:pt>
              </c:strCache>
            </c:strRef>
          </c:tx>
          <c:dPt>
            <c:idx val="0"/>
            <c:bubble3D val="0"/>
            <c:spPr>
              <a:solidFill>
                <a:srgbClr val="FFC543"/>
              </a:solidFill>
            </c:spPr>
            <c:extLst xmlns:c16r2="http://schemas.microsoft.com/office/drawing/2015/06/chart">
              <c:ext xmlns:c16="http://schemas.microsoft.com/office/drawing/2014/chart" uri="{C3380CC4-5D6E-409C-BE32-E72D297353CC}">
                <c16:uniqueId val="{00000001-6BCC-48A2-A676-5C57C8AE6FDF}"/>
              </c:ext>
            </c:extLst>
          </c:dPt>
          <c:dPt>
            <c:idx val="1"/>
            <c:bubble3D val="0"/>
            <c:spPr>
              <a:noFill/>
            </c:spPr>
            <c:extLst xmlns:c16r2="http://schemas.microsoft.com/office/drawing/2015/06/chart">
              <c:ext xmlns:c16="http://schemas.microsoft.com/office/drawing/2014/chart" uri="{C3380CC4-5D6E-409C-BE32-E72D297353CC}">
                <c16:uniqueId val="{00000003-6BCC-48A2-A676-5C57C8AE6FDF}"/>
              </c:ext>
            </c:extLst>
          </c:dPt>
          <c:cat>
            <c:strRef>
              <c:f>Sheet1!$A$4:$A$5</c:f>
              <c:strCache>
                <c:ptCount val="2"/>
                <c:pt idx="0">
                  <c:v>第一季度</c:v>
                </c:pt>
                <c:pt idx="1">
                  <c:v>第二季度</c:v>
                </c:pt>
              </c:strCache>
            </c:strRef>
          </c:cat>
          <c:val>
            <c:numRef>
              <c:f>Sheet1!$B$4:$B$5</c:f>
              <c:numCache>
                <c:formatCode>General</c:formatCode>
                <c:ptCount val="2"/>
                <c:pt idx="0">
                  <c:v>100</c:v>
                </c:pt>
                <c:pt idx="1">
                  <c:v>0</c:v>
                </c:pt>
              </c:numCache>
            </c:numRef>
          </c:val>
          <c:extLst xmlns:c16r2="http://schemas.microsoft.com/office/drawing/2015/06/chart">
            <c:ext xmlns:c16="http://schemas.microsoft.com/office/drawing/2014/chart" uri="{C3380CC4-5D6E-409C-BE32-E72D297353CC}">
              <c16:uniqueId val="{00000004-6BCC-48A2-A676-5C57C8AE6FDF}"/>
            </c:ext>
          </c:extLst>
        </c:ser>
        <c:dLbls>
          <c:showLegendKey val="0"/>
          <c:showVal val="0"/>
          <c:showCatName val="0"/>
          <c:showSerName val="0"/>
          <c:showPercent val="0"/>
          <c:showBubbleSize val="0"/>
          <c:showLeaderLines val="0"/>
        </c:dLbls>
        <c:firstSliceAng val="0"/>
      </c:pieChart>
    </c:plotArea>
    <c:plotVisOnly val="1"/>
    <c:dispBlanksAs val="zero"/>
    <c:showDLblsOverMax val="0"/>
  </c:chart>
  <c:txPr>
    <a:bodyPr/>
    <a:lstStyle/>
    <a:p>
      <a:pPr>
        <a:defRPr sz="1800"/>
      </a:pPr>
      <a:endParaRPr lang="zh-CN"/>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D49B4-D9C2-456E-8C06-A1E83D0C7B6A}" type="datetimeFigureOut">
              <a:rPr lang="zh-CN" altLang="en-US" smtClean="0"/>
              <a:pPr/>
              <a:t>2016-10-17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A2600E-CFFA-4159-A71B-00DBE6C33F6C}" type="slidenum">
              <a:rPr lang="zh-CN" altLang="en-US" smtClean="0"/>
              <a:pPr/>
              <a:t>‹#›</a:t>
            </a:fld>
            <a:endParaRPr lang="zh-CN" altLang="en-US"/>
          </a:p>
        </p:txBody>
      </p:sp>
    </p:spTree>
    <p:extLst>
      <p:ext uri="{BB962C8B-B14F-4D97-AF65-F5344CB8AC3E}">
        <p14:creationId xmlns:p14="http://schemas.microsoft.com/office/powerpoint/2010/main" val="3407794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80DB06F-26D1-4B27-BADA-80ECDEEE8BC7}" type="slidenum">
              <a:rPr lang="zh-CN" altLang="en-US" smtClean="0"/>
              <a:pPr/>
              <a:t>8</a:t>
            </a:fld>
            <a:endParaRPr lang="zh-CN" altLang="en-US"/>
          </a:p>
        </p:txBody>
      </p:sp>
    </p:spTree>
    <p:extLst>
      <p:ext uri="{BB962C8B-B14F-4D97-AF65-F5344CB8AC3E}">
        <p14:creationId xmlns:p14="http://schemas.microsoft.com/office/powerpoint/2010/main" val="11582720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80DB06F-26D1-4B27-BADA-80ECDEEE8BC7}" type="slidenum">
              <a:rPr lang="zh-CN" altLang="en-US" smtClean="0"/>
              <a:pPr/>
              <a:t>12</a:t>
            </a:fld>
            <a:endParaRPr lang="zh-CN" altLang="en-US"/>
          </a:p>
        </p:txBody>
      </p:sp>
    </p:spTree>
    <p:extLst>
      <p:ext uri="{BB962C8B-B14F-4D97-AF65-F5344CB8AC3E}">
        <p14:creationId xmlns:p14="http://schemas.microsoft.com/office/powerpoint/2010/main" val="19574788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68BCBD30-92A3-41D3-B856-2D8D66AD7106}" type="datetime1">
              <a:rPr lang="zh-CN" altLang="en-US" smtClean="0"/>
              <a:pPr/>
              <a:t>2016-10-17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67B34C1-29DF-48A7-B438-B832F2B2885C}" type="slidenum">
              <a:rPr lang="zh-CN" altLang="en-US" smtClean="0"/>
              <a:pPr/>
              <a:t>‹#›</a:t>
            </a:fld>
            <a:endParaRPr lang="zh-CN" altLang="en-US"/>
          </a:p>
        </p:txBody>
      </p:sp>
    </p:spTree>
    <p:extLst>
      <p:ext uri="{BB962C8B-B14F-4D97-AF65-F5344CB8AC3E}">
        <p14:creationId xmlns:p14="http://schemas.microsoft.com/office/powerpoint/2010/main" val="20392792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9D3D77D-49A0-4D11-AD82-4565438F9E92}" type="datetime1">
              <a:rPr lang="zh-CN" altLang="en-US" smtClean="0"/>
              <a:pPr/>
              <a:t>2016-10-17</a:t>
            </a:fld>
            <a:endParaRPr lang="zh-CN" altLang="en-US"/>
          </a:p>
        </p:txBody>
      </p:sp>
      <p:sp>
        <p:nvSpPr>
          <p:cNvPr id="5" name="页脚占位符 4"/>
          <p:cNvSpPr>
            <a:spLocks noGrp="1"/>
          </p:cNvSpPr>
          <p:nvPr>
            <p:ph type="ftr" sz="quarter" idx="11"/>
          </p:nvPr>
        </p:nvSpPr>
        <p:spPr/>
        <p:txBody>
          <a:bodyPr/>
          <a:lstStyle/>
          <a:p>
            <a:endParaRPr lang="zh-CN" altLang="en-US"/>
          </a:p>
        </p:txBody>
      </p:sp>
      <p:grpSp>
        <p:nvGrpSpPr>
          <p:cNvPr id="11" name="组合 10"/>
          <p:cNvGrpSpPr/>
          <p:nvPr userDrawn="1"/>
        </p:nvGrpSpPr>
        <p:grpSpPr>
          <a:xfrm>
            <a:off x="11386622" y="285543"/>
            <a:ext cx="479425" cy="696909"/>
            <a:chOff x="8512534" y="214157"/>
            <a:chExt cx="359569" cy="522682"/>
          </a:xfrm>
        </p:grpSpPr>
        <p:sp>
          <p:nvSpPr>
            <p:cNvPr id="12" name="Oval 40"/>
            <p:cNvSpPr>
              <a:spLocks noChangeArrowheads="1"/>
            </p:cNvSpPr>
            <p:nvPr userDrawn="1"/>
          </p:nvSpPr>
          <p:spPr bwMode="auto">
            <a:xfrm>
              <a:off x="8543491" y="686833"/>
              <a:ext cx="297656" cy="50006"/>
            </a:xfrm>
            <a:prstGeom prst="ellipse">
              <a:avLst/>
            </a:prstGeom>
            <a:solidFill>
              <a:schemeClr val="tx1">
                <a:lumMod val="65000"/>
                <a:lumOff val="35000"/>
              </a:schemeClr>
            </a:solidFill>
            <a:ln>
              <a:noFill/>
            </a:ln>
            <a:extLst/>
          </p:spPr>
          <p:txBody>
            <a:bodyPr vert="horz" wrap="square" lIns="68579" tIns="34289" rIns="68579" bIns="34289" numCol="1" anchor="t" anchorCtr="0" compatLnSpc="1">
              <a:prstTxWarp prst="textNoShape">
                <a:avLst/>
              </a:prstTxWarp>
            </a:bodyPr>
            <a:lstStyle/>
            <a:p>
              <a:pPr defTabSz="914354"/>
              <a:endParaRPr lang="zh-CN" altLang="en-US" sz="1867">
                <a:solidFill>
                  <a:prstClr val="black"/>
                </a:solidFill>
              </a:endParaRPr>
            </a:p>
          </p:txBody>
        </p:sp>
        <p:sp>
          <p:nvSpPr>
            <p:cNvPr id="13" name="Freeform 41"/>
            <p:cNvSpPr>
              <a:spLocks/>
            </p:cNvSpPr>
            <p:nvPr userDrawn="1"/>
          </p:nvSpPr>
          <p:spPr bwMode="auto">
            <a:xfrm>
              <a:off x="8512534" y="214157"/>
              <a:ext cx="359569" cy="497681"/>
            </a:xfrm>
            <a:custGeom>
              <a:avLst/>
              <a:gdLst>
                <a:gd name="T0" fmla="*/ 128 w 128"/>
                <a:gd name="T1" fmla="*/ 68 h 177"/>
                <a:gd name="T2" fmla="*/ 128 w 128"/>
                <a:gd name="T3" fmla="*/ 64 h 177"/>
                <a:gd name="T4" fmla="*/ 64 w 128"/>
                <a:gd name="T5" fmla="*/ 0 h 177"/>
                <a:gd name="T6" fmla="*/ 0 w 128"/>
                <a:gd name="T7" fmla="*/ 64 h 177"/>
                <a:gd name="T8" fmla="*/ 0 w 128"/>
                <a:gd name="T9" fmla="*/ 70 h 177"/>
                <a:gd name="T10" fmla="*/ 0 w 128"/>
                <a:gd name="T11" fmla="*/ 71 h 177"/>
                <a:gd name="T12" fmla="*/ 64 w 128"/>
                <a:gd name="T13" fmla="*/ 177 h 177"/>
                <a:gd name="T14" fmla="*/ 125 w 128"/>
                <a:gd name="T15" fmla="*/ 83 h 177"/>
                <a:gd name="T16" fmla="*/ 128 w 128"/>
                <a:gd name="T17" fmla="*/ 68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177">
                  <a:moveTo>
                    <a:pt x="128" y="68"/>
                  </a:moveTo>
                  <a:cubicBezTo>
                    <a:pt x="128" y="65"/>
                    <a:pt x="128" y="64"/>
                    <a:pt x="128" y="64"/>
                  </a:cubicBezTo>
                  <a:cubicBezTo>
                    <a:pt x="128" y="28"/>
                    <a:pt x="99" y="0"/>
                    <a:pt x="64" y="0"/>
                  </a:cubicBezTo>
                  <a:cubicBezTo>
                    <a:pt x="29" y="0"/>
                    <a:pt x="0" y="28"/>
                    <a:pt x="0" y="64"/>
                  </a:cubicBezTo>
                  <a:cubicBezTo>
                    <a:pt x="0" y="66"/>
                    <a:pt x="0" y="68"/>
                    <a:pt x="0" y="70"/>
                  </a:cubicBezTo>
                  <a:cubicBezTo>
                    <a:pt x="0" y="70"/>
                    <a:pt x="0" y="70"/>
                    <a:pt x="0" y="71"/>
                  </a:cubicBezTo>
                  <a:cubicBezTo>
                    <a:pt x="5" y="122"/>
                    <a:pt x="64" y="177"/>
                    <a:pt x="64" y="177"/>
                  </a:cubicBezTo>
                  <a:cubicBezTo>
                    <a:pt x="105" y="138"/>
                    <a:pt x="120" y="103"/>
                    <a:pt x="125" y="83"/>
                  </a:cubicBezTo>
                  <a:cubicBezTo>
                    <a:pt x="127" y="78"/>
                    <a:pt x="127" y="73"/>
                    <a:pt x="128" y="68"/>
                  </a:cubicBezTo>
                  <a:close/>
                </a:path>
              </a:pathLst>
            </a:custGeom>
            <a:solidFill>
              <a:srgbClr val="FC611F"/>
            </a:solidFill>
            <a:ln>
              <a:noFill/>
            </a:ln>
            <a:extLst/>
          </p:spPr>
          <p:txBody>
            <a:bodyPr vert="horz" wrap="square" lIns="68579" tIns="34289" rIns="68579" bIns="34289" numCol="1" anchor="t" anchorCtr="0" compatLnSpc="1">
              <a:prstTxWarp prst="textNoShape">
                <a:avLst/>
              </a:prstTxWarp>
            </a:bodyPr>
            <a:lstStyle/>
            <a:p>
              <a:pPr defTabSz="914354"/>
              <a:endParaRPr lang="zh-CN" altLang="en-US" sz="1867">
                <a:solidFill>
                  <a:prstClr val="black"/>
                </a:solidFill>
              </a:endParaRPr>
            </a:p>
          </p:txBody>
        </p:sp>
        <p:sp>
          <p:nvSpPr>
            <p:cNvPr id="14" name="Oval 42"/>
            <p:cNvSpPr>
              <a:spLocks noChangeArrowheads="1"/>
            </p:cNvSpPr>
            <p:nvPr userDrawn="1"/>
          </p:nvSpPr>
          <p:spPr bwMode="auto">
            <a:xfrm>
              <a:off x="8557317" y="265733"/>
              <a:ext cx="270000" cy="270000"/>
            </a:xfrm>
            <a:prstGeom prst="ellipse">
              <a:avLst/>
            </a:prstGeom>
            <a:solidFill>
              <a:schemeClr val="bg1">
                <a:alpha val="32157"/>
              </a:schemeClr>
            </a:solidFill>
            <a:ln w="57150">
              <a:noFill/>
            </a:ln>
            <a:extLst/>
          </p:spPr>
          <p:txBody>
            <a:bodyPr vert="horz" wrap="square" lIns="68579" tIns="34289" rIns="68579" bIns="34289" numCol="1" anchor="t" anchorCtr="0" compatLnSpc="1">
              <a:prstTxWarp prst="textNoShape">
                <a:avLst/>
              </a:prstTxWarp>
            </a:bodyPr>
            <a:lstStyle/>
            <a:p>
              <a:pPr defTabSz="914354"/>
              <a:endParaRPr lang="zh-CN" altLang="en-US" sz="1867">
                <a:solidFill>
                  <a:prstClr val="black"/>
                </a:solidFill>
              </a:endParaRPr>
            </a:p>
          </p:txBody>
        </p:sp>
      </p:grpSp>
      <p:sp>
        <p:nvSpPr>
          <p:cNvPr id="6" name="灯片编号占位符 5"/>
          <p:cNvSpPr>
            <a:spLocks noGrp="1"/>
          </p:cNvSpPr>
          <p:nvPr>
            <p:ph type="sldNum" sz="quarter" idx="12"/>
          </p:nvPr>
        </p:nvSpPr>
        <p:spPr>
          <a:xfrm>
            <a:off x="10198997" y="348894"/>
            <a:ext cx="2844800" cy="366183"/>
          </a:xfrm>
        </p:spPr>
        <p:txBody>
          <a:bodyPr/>
          <a:lstStyle>
            <a:lvl1pPr algn="ctr">
              <a:defRPr sz="2133">
                <a:solidFill>
                  <a:schemeClr val="bg1"/>
                </a:solidFill>
              </a:defRPr>
            </a:lvl1pPr>
          </a:lstStyle>
          <a:p>
            <a:fld id="{9C689EE7-C798-4E5C-9338-2BD7BFF69A97}" type="slidenum">
              <a:rPr lang="zh-CN" altLang="en-US" smtClean="0"/>
              <a:pPr/>
              <a:t>‹#›</a:t>
            </a:fld>
            <a:endParaRPr lang="zh-CN" altLang="en-US" dirty="0"/>
          </a:p>
        </p:txBody>
      </p:sp>
    </p:spTree>
    <p:extLst>
      <p:ext uri="{BB962C8B-B14F-4D97-AF65-F5344CB8AC3E}">
        <p14:creationId xmlns:p14="http://schemas.microsoft.com/office/powerpoint/2010/main" val="5660193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A3E1FB8-671C-42D5-8780-4A37A3F9ABBB}" type="datetime1">
              <a:rPr lang="zh-CN" altLang="en-US" smtClean="0"/>
              <a:pPr/>
              <a:t>2016-10-17</a:t>
            </a:fld>
            <a:endParaRPr lang="zh-CN" altLang="en-US"/>
          </a:p>
        </p:txBody>
      </p:sp>
      <p:sp>
        <p:nvSpPr>
          <p:cNvPr id="5" name="页脚占位符 4"/>
          <p:cNvSpPr>
            <a:spLocks noGrp="1"/>
          </p:cNvSpPr>
          <p:nvPr>
            <p:ph type="ftr" sz="quarter" idx="11"/>
          </p:nvPr>
        </p:nvSpPr>
        <p:spPr/>
        <p:txBody>
          <a:bodyPr/>
          <a:lstStyle/>
          <a:p>
            <a:endParaRPr lang="zh-CN" altLang="en-US"/>
          </a:p>
        </p:txBody>
      </p:sp>
      <p:grpSp>
        <p:nvGrpSpPr>
          <p:cNvPr id="16" name="组合 15"/>
          <p:cNvGrpSpPr/>
          <p:nvPr userDrawn="1"/>
        </p:nvGrpSpPr>
        <p:grpSpPr>
          <a:xfrm>
            <a:off x="11386622" y="285543"/>
            <a:ext cx="479425" cy="696909"/>
            <a:chOff x="8512534" y="214157"/>
            <a:chExt cx="359569" cy="522682"/>
          </a:xfrm>
        </p:grpSpPr>
        <p:sp>
          <p:nvSpPr>
            <p:cNvPr id="17" name="Oval 40"/>
            <p:cNvSpPr>
              <a:spLocks noChangeArrowheads="1"/>
            </p:cNvSpPr>
            <p:nvPr userDrawn="1"/>
          </p:nvSpPr>
          <p:spPr bwMode="auto">
            <a:xfrm>
              <a:off x="8543491" y="686833"/>
              <a:ext cx="297656" cy="50006"/>
            </a:xfrm>
            <a:prstGeom prst="ellipse">
              <a:avLst/>
            </a:prstGeom>
            <a:solidFill>
              <a:schemeClr val="tx1">
                <a:lumMod val="65000"/>
                <a:lumOff val="35000"/>
              </a:schemeClr>
            </a:solidFill>
            <a:ln>
              <a:noFill/>
            </a:ln>
            <a:extLst/>
          </p:spPr>
          <p:txBody>
            <a:bodyPr vert="horz" wrap="square" lIns="68579" tIns="34289" rIns="68579" bIns="34289" numCol="1" anchor="t" anchorCtr="0" compatLnSpc="1">
              <a:prstTxWarp prst="textNoShape">
                <a:avLst/>
              </a:prstTxWarp>
            </a:bodyPr>
            <a:lstStyle/>
            <a:p>
              <a:pPr defTabSz="914354"/>
              <a:endParaRPr lang="zh-CN" altLang="en-US" sz="1867">
                <a:solidFill>
                  <a:prstClr val="black"/>
                </a:solidFill>
              </a:endParaRPr>
            </a:p>
          </p:txBody>
        </p:sp>
        <p:sp>
          <p:nvSpPr>
            <p:cNvPr id="18" name="Freeform 41"/>
            <p:cNvSpPr>
              <a:spLocks/>
            </p:cNvSpPr>
            <p:nvPr userDrawn="1"/>
          </p:nvSpPr>
          <p:spPr bwMode="auto">
            <a:xfrm>
              <a:off x="8512534" y="214157"/>
              <a:ext cx="359569" cy="497681"/>
            </a:xfrm>
            <a:custGeom>
              <a:avLst/>
              <a:gdLst>
                <a:gd name="T0" fmla="*/ 128 w 128"/>
                <a:gd name="T1" fmla="*/ 68 h 177"/>
                <a:gd name="T2" fmla="*/ 128 w 128"/>
                <a:gd name="T3" fmla="*/ 64 h 177"/>
                <a:gd name="T4" fmla="*/ 64 w 128"/>
                <a:gd name="T5" fmla="*/ 0 h 177"/>
                <a:gd name="T6" fmla="*/ 0 w 128"/>
                <a:gd name="T7" fmla="*/ 64 h 177"/>
                <a:gd name="T8" fmla="*/ 0 w 128"/>
                <a:gd name="T9" fmla="*/ 70 h 177"/>
                <a:gd name="T10" fmla="*/ 0 w 128"/>
                <a:gd name="T11" fmla="*/ 71 h 177"/>
                <a:gd name="T12" fmla="*/ 64 w 128"/>
                <a:gd name="T13" fmla="*/ 177 h 177"/>
                <a:gd name="T14" fmla="*/ 125 w 128"/>
                <a:gd name="T15" fmla="*/ 83 h 177"/>
                <a:gd name="T16" fmla="*/ 128 w 128"/>
                <a:gd name="T17" fmla="*/ 68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177">
                  <a:moveTo>
                    <a:pt x="128" y="68"/>
                  </a:moveTo>
                  <a:cubicBezTo>
                    <a:pt x="128" y="65"/>
                    <a:pt x="128" y="64"/>
                    <a:pt x="128" y="64"/>
                  </a:cubicBezTo>
                  <a:cubicBezTo>
                    <a:pt x="128" y="28"/>
                    <a:pt x="99" y="0"/>
                    <a:pt x="64" y="0"/>
                  </a:cubicBezTo>
                  <a:cubicBezTo>
                    <a:pt x="29" y="0"/>
                    <a:pt x="0" y="28"/>
                    <a:pt x="0" y="64"/>
                  </a:cubicBezTo>
                  <a:cubicBezTo>
                    <a:pt x="0" y="66"/>
                    <a:pt x="0" y="68"/>
                    <a:pt x="0" y="70"/>
                  </a:cubicBezTo>
                  <a:cubicBezTo>
                    <a:pt x="0" y="70"/>
                    <a:pt x="0" y="70"/>
                    <a:pt x="0" y="71"/>
                  </a:cubicBezTo>
                  <a:cubicBezTo>
                    <a:pt x="5" y="122"/>
                    <a:pt x="64" y="177"/>
                    <a:pt x="64" y="177"/>
                  </a:cubicBezTo>
                  <a:cubicBezTo>
                    <a:pt x="105" y="138"/>
                    <a:pt x="120" y="103"/>
                    <a:pt x="125" y="83"/>
                  </a:cubicBezTo>
                  <a:cubicBezTo>
                    <a:pt x="127" y="78"/>
                    <a:pt x="127" y="73"/>
                    <a:pt x="128" y="68"/>
                  </a:cubicBezTo>
                  <a:close/>
                </a:path>
              </a:pathLst>
            </a:custGeom>
            <a:solidFill>
              <a:srgbClr val="1C2B38"/>
            </a:solidFill>
            <a:ln>
              <a:noFill/>
            </a:ln>
            <a:extLst/>
          </p:spPr>
          <p:txBody>
            <a:bodyPr vert="horz" wrap="square" lIns="68579" tIns="34289" rIns="68579" bIns="34289" numCol="1" anchor="t" anchorCtr="0" compatLnSpc="1">
              <a:prstTxWarp prst="textNoShape">
                <a:avLst/>
              </a:prstTxWarp>
            </a:bodyPr>
            <a:lstStyle/>
            <a:p>
              <a:pPr defTabSz="914354"/>
              <a:endParaRPr lang="zh-CN" altLang="en-US" sz="1867">
                <a:solidFill>
                  <a:prstClr val="black"/>
                </a:solidFill>
              </a:endParaRPr>
            </a:p>
          </p:txBody>
        </p:sp>
        <p:sp>
          <p:nvSpPr>
            <p:cNvPr id="19" name="Oval 42"/>
            <p:cNvSpPr>
              <a:spLocks noChangeArrowheads="1"/>
            </p:cNvSpPr>
            <p:nvPr userDrawn="1"/>
          </p:nvSpPr>
          <p:spPr bwMode="auto">
            <a:xfrm>
              <a:off x="8557317" y="265733"/>
              <a:ext cx="270000" cy="270000"/>
            </a:xfrm>
            <a:prstGeom prst="ellipse">
              <a:avLst/>
            </a:prstGeom>
            <a:solidFill>
              <a:schemeClr val="bg1">
                <a:alpha val="32157"/>
              </a:schemeClr>
            </a:solidFill>
            <a:ln w="57150">
              <a:noFill/>
            </a:ln>
            <a:extLst/>
          </p:spPr>
          <p:txBody>
            <a:bodyPr vert="horz" wrap="square" lIns="68579" tIns="34289" rIns="68579" bIns="34289" numCol="1" anchor="t" anchorCtr="0" compatLnSpc="1">
              <a:prstTxWarp prst="textNoShape">
                <a:avLst/>
              </a:prstTxWarp>
            </a:bodyPr>
            <a:lstStyle/>
            <a:p>
              <a:pPr defTabSz="914354"/>
              <a:endParaRPr lang="zh-CN" altLang="en-US" sz="1867">
                <a:solidFill>
                  <a:prstClr val="black"/>
                </a:solidFill>
              </a:endParaRPr>
            </a:p>
          </p:txBody>
        </p:sp>
      </p:grpSp>
      <p:sp>
        <p:nvSpPr>
          <p:cNvPr id="20" name="灯片编号占位符 5"/>
          <p:cNvSpPr>
            <a:spLocks noGrp="1"/>
          </p:cNvSpPr>
          <p:nvPr>
            <p:ph type="sldNum" sz="quarter" idx="12"/>
          </p:nvPr>
        </p:nvSpPr>
        <p:spPr>
          <a:xfrm>
            <a:off x="10198997" y="348894"/>
            <a:ext cx="2844800" cy="366183"/>
          </a:xfrm>
        </p:spPr>
        <p:txBody>
          <a:bodyPr/>
          <a:lstStyle>
            <a:lvl1pPr algn="ctr">
              <a:defRPr sz="2133">
                <a:solidFill>
                  <a:schemeClr val="bg1"/>
                </a:solidFill>
              </a:defRPr>
            </a:lvl1pPr>
          </a:lstStyle>
          <a:p>
            <a:fld id="{58D60263-A96F-46DE-8AEE-71093E484CCF}" type="slidenum">
              <a:rPr lang="zh-CN" altLang="en-US" smtClean="0"/>
              <a:pPr/>
              <a:t>‹#›</a:t>
            </a:fld>
            <a:endParaRPr lang="zh-CN" altLang="en-US" dirty="0"/>
          </a:p>
        </p:txBody>
      </p:sp>
    </p:spTree>
    <p:extLst>
      <p:ext uri="{BB962C8B-B14F-4D97-AF65-F5344CB8AC3E}">
        <p14:creationId xmlns:p14="http://schemas.microsoft.com/office/powerpoint/2010/main" val="16124329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两栏内容">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fld id="{E389472F-A5DA-4179-B9F8-99F9FACC98FA}" type="datetime1">
              <a:rPr lang="zh-CN" altLang="en-US" smtClean="0"/>
              <a:pPr/>
              <a:t>2016-10-17</a:t>
            </a:fld>
            <a:endParaRPr lang="zh-CN" altLang="en-US"/>
          </a:p>
        </p:txBody>
      </p:sp>
      <p:sp>
        <p:nvSpPr>
          <p:cNvPr id="6" name="页脚占位符 5"/>
          <p:cNvSpPr>
            <a:spLocks noGrp="1"/>
          </p:cNvSpPr>
          <p:nvPr>
            <p:ph type="ftr" sz="quarter" idx="11"/>
          </p:nvPr>
        </p:nvSpPr>
        <p:spPr/>
        <p:txBody>
          <a:bodyPr/>
          <a:lstStyle/>
          <a:p>
            <a:endParaRPr lang="zh-CN" altLang="en-US"/>
          </a:p>
        </p:txBody>
      </p:sp>
      <p:grpSp>
        <p:nvGrpSpPr>
          <p:cNvPr id="18" name="组合 17"/>
          <p:cNvGrpSpPr/>
          <p:nvPr userDrawn="1"/>
        </p:nvGrpSpPr>
        <p:grpSpPr>
          <a:xfrm>
            <a:off x="11386622" y="285543"/>
            <a:ext cx="479425" cy="696909"/>
            <a:chOff x="8512534" y="214157"/>
            <a:chExt cx="359569" cy="522682"/>
          </a:xfrm>
        </p:grpSpPr>
        <p:sp>
          <p:nvSpPr>
            <p:cNvPr id="19" name="Oval 40"/>
            <p:cNvSpPr>
              <a:spLocks noChangeArrowheads="1"/>
            </p:cNvSpPr>
            <p:nvPr userDrawn="1"/>
          </p:nvSpPr>
          <p:spPr bwMode="auto">
            <a:xfrm>
              <a:off x="8543491" y="686833"/>
              <a:ext cx="297656" cy="50006"/>
            </a:xfrm>
            <a:prstGeom prst="ellipse">
              <a:avLst/>
            </a:prstGeom>
            <a:solidFill>
              <a:schemeClr val="tx1">
                <a:lumMod val="65000"/>
                <a:lumOff val="35000"/>
              </a:schemeClr>
            </a:solidFill>
            <a:ln>
              <a:noFill/>
            </a:ln>
            <a:extLst/>
          </p:spPr>
          <p:txBody>
            <a:bodyPr vert="horz" wrap="square" lIns="68579" tIns="34289" rIns="68579" bIns="34289" numCol="1" anchor="t" anchorCtr="0" compatLnSpc="1">
              <a:prstTxWarp prst="textNoShape">
                <a:avLst/>
              </a:prstTxWarp>
            </a:bodyPr>
            <a:lstStyle/>
            <a:p>
              <a:pPr defTabSz="914354"/>
              <a:endParaRPr lang="zh-CN" altLang="en-US" sz="1867">
                <a:solidFill>
                  <a:prstClr val="black"/>
                </a:solidFill>
              </a:endParaRPr>
            </a:p>
          </p:txBody>
        </p:sp>
        <p:sp>
          <p:nvSpPr>
            <p:cNvPr id="20" name="Freeform 41"/>
            <p:cNvSpPr>
              <a:spLocks/>
            </p:cNvSpPr>
            <p:nvPr userDrawn="1"/>
          </p:nvSpPr>
          <p:spPr bwMode="auto">
            <a:xfrm>
              <a:off x="8512534" y="214157"/>
              <a:ext cx="359569" cy="497681"/>
            </a:xfrm>
            <a:custGeom>
              <a:avLst/>
              <a:gdLst>
                <a:gd name="T0" fmla="*/ 128 w 128"/>
                <a:gd name="T1" fmla="*/ 68 h 177"/>
                <a:gd name="T2" fmla="*/ 128 w 128"/>
                <a:gd name="T3" fmla="*/ 64 h 177"/>
                <a:gd name="T4" fmla="*/ 64 w 128"/>
                <a:gd name="T5" fmla="*/ 0 h 177"/>
                <a:gd name="T6" fmla="*/ 0 w 128"/>
                <a:gd name="T7" fmla="*/ 64 h 177"/>
                <a:gd name="T8" fmla="*/ 0 w 128"/>
                <a:gd name="T9" fmla="*/ 70 h 177"/>
                <a:gd name="T10" fmla="*/ 0 w 128"/>
                <a:gd name="T11" fmla="*/ 71 h 177"/>
                <a:gd name="T12" fmla="*/ 64 w 128"/>
                <a:gd name="T13" fmla="*/ 177 h 177"/>
                <a:gd name="T14" fmla="*/ 125 w 128"/>
                <a:gd name="T15" fmla="*/ 83 h 177"/>
                <a:gd name="T16" fmla="*/ 128 w 128"/>
                <a:gd name="T17" fmla="*/ 68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177">
                  <a:moveTo>
                    <a:pt x="128" y="68"/>
                  </a:moveTo>
                  <a:cubicBezTo>
                    <a:pt x="128" y="65"/>
                    <a:pt x="128" y="64"/>
                    <a:pt x="128" y="64"/>
                  </a:cubicBezTo>
                  <a:cubicBezTo>
                    <a:pt x="128" y="28"/>
                    <a:pt x="99" y="0"/>
                    <a:pt x="64" y="0"/>
                  </a:cubicBezTo>
                  <a:cubicBezTo>
                    <a:pt x="29" y="0"/>
                    <a:pt x="0" y="28"/>
                    <a:pt x="0" y="64"/>
                  </a:cubicBezTo>
                  <a:cubicBezTo>
                    <a:pt x="0" y="66"/>
                    <a:pt x="0" y="68"/>
                    <a:pt x="0" y="70"/>
                  </a:cubicBezTo>
                  <a:cubicBezTo>
                    <a:pt x="0" y="70"/>
                    <a:pt x="0" y="70"/>
                    <a:pt x="0" y="71"/>
                  </a:cubicBezTo>
                  <a:cubicBezTo>
                    <a:pt x="5" y="122"/>
                    <a:pt x="64" y="177"/>
                    <a:pt x="64" y="177"/>
                  </a:cubicBezTo>
                  <a:cubicBezTo>
                    <a:pt x="105" y="138"/>
                    <a:pt x="120" y="103"/>
                    <a:pt x="125" y="83"/>
                  </a:cubicBezTo>
                  <a:cubicBezTo>
                    <a:pt x="127" y="78"/>
                    <a:pt x="127" y="73"/>
                    <a:pt x="128" y="68"/>
                  </a:cubicBezTo>
                  <a:close/>
                </a:path>
              </a:pathLst>
            </a:custGeom>
            <a:solidFill>
              <a:srgbClr val="464F5A"/>
            </a:solidFill>
            <a:ln>
              <a:noFill/>
            </a:ln>
            <a:extLst/>
          </p:spPr>
          <p:txBody>
            <a:bodyPr vert="horz" wrap="square" lIns="68579" tIns="34289" rIns="68579" bIns="34289" numCol="1" anchor="t" anchorCtr="0" compatLnSpc="1">
              <a:prstTxWarp prst="textNoShape">
                <a:avLst/>
              </a:prstTxWarp>
            </a:bodyPr>
            <a:lstStyle/>
            <a:p>
              <a:pPr defTabSz="914354"/>
              <a:endParaRPr lang="zh-CN" altLang="en-US" sz="1867">
                <a:solidFill>
                  <a:prstClr val="black"/>
                </a:solidFill>
              </a:endParaRPr>
            </a:p>
          </p:txBody>
        </p:sp>
        <p:sp>
          <p:nvSpPr>
            <p:cNvPr id="21" name="Oval 42"/>
            <p:cNvSpPr>
              <a:spLocks noChangeArrowheads="1"/>
            </p:cNvSpPr>
            <p:nvPr userDrawn="1"/>
          </p:nvSpPr>
          <p:spPr bwMode="auto">
            <a:xfrm>
              <a:off x="8557317" y="265733"/>
              <a:ext cx="270000" cy="270000"/>
            </a:xfrm>
            <a:prstGeom prst="ellipse">
              <a:avLst/>
            </a:prstGeom>
            <a:solidFill>
              <a:schemeClr val="bg1">
                <a:alpha val="32157"/>
              </a:schemeClr>
            </a:solidFill>
            <a:ln w="57150">
              <a:noFill/>
            </a:ln>
            <a:extLst/>
          </p:spPr>
          <p:txBody>
            <a:bodyPr vert="horz" wrap="square" lIns="68579" tIns="34289" rIns="68579" bIns="34289" numCol="1" anchor="t" anchorCtr="0" compatLnSpc="1">
              <a:prstTxWarp prst="textNoShape">
                <a:avLst/>
              </a:prstTxWarp>
            </a:bodyPr>
            <a:lstStyle/>
            <a:p>
              <a:pPr defTabSz="914354"/>
              <a:endParaRPr lang="zh-CN" altLang="en-US" sz="1867">
                <a:solidFill>
                  <a:prstClr val="black"/>
                </a:solidFill>
              </a:endParaRPr>
            </a:p>
          </p:txBody>
        </p:sp>
      </p:grpSp>
      <p:sp>
        <p:nvSpPr>
          <p:cNvPr id="22" name="灯片编号占位符 5"/>
          <p:cNvSpPr>
            <a:spLocks noGrp="1"/>
          </p:cNvSpPr>
          <p:nvPr>
            <p:ph type="sldNum" sz="quarter" idx="12"/>
          </p:nvPr>
        </p:nvSpPr>
        <p:spPr>
          <a:xfrm>
            <a:off x="10198997" y="348894"/>
            <a:ext cx="2844800" cy="366183"/>
          </a:xfrm>
        </p:spPr>
        <p:txBody>
          <a:bodyPr/>
          <a:lstStyle>
            <a:lvl1pPr algn="ctr">
              <a:defRPr sz="2133">
                <a:solidFill>
                  <a:schemeClr val="bg1"/>
                </a:solidFill>
              </a:defRPr>
            </a:lvl1pPr>
          </a:lstStyle>
          <a:p>
            <a:fld id="{15126A41-347E-4916-BBAE-EA725A5E32CB}" type="slidenum">
              <a:rPr lang="zh-CN" altLang="en-US" smtClean="0"/>
              <a:pPr/>
              <a:t>‹#›</a:t>
            </a:fld>
            <a:endParaRPr lang="zh-CN" altLang="en-US" dirty="0"/>
          </a:p>
        </p:txBody>
      </p:sp>
    </p:spTree>
    <p:extLst>
      <p:ext uri="{BB962C8B-B14F-4D97-AF65-F5344CB8AC3E}">
        <p14:creationId xmlns:p14="http://schemas.microsoft.com/office/powerpoint/2010/main" val="34346517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比较">
    <p:spTree>
      <p:nvGrpSpPr>
        <p:cNvPr id="1" name=""/>
        <p:cNvGrpSpPr/>
        <p:nvPr/>
      </p:nvGrpSpPr>
      <p:grpSpPr>
        <a:xfrm>
          <a:off x="0" y="0"/>
          <a:ext cx="0" cy="0"/>
          <a:chOff x="0" y="0"/>
          <a:chExt cx="0" cy="0"/>
        </a:xfrm>
      </p:grpSpPr>
      <p:sp>
        <p:nvSpPr>
          <p:cNvPr id="7" name="日期占位符 6"/>
          <p:cNvSpPr>
            <a:spLocks noGrp="1"/>
          </p:cNvSpPr>
          <p:nvPr>
            <p:ph type="dt" sz="half" idx="10"/>
          </p:nvPr>
        </p:nvSpPr>
        <p:spPr/>
        <p:txBody>
          <a:bodyPr/>
          <a:lstStyle/>
          <a:p>
            <a:fld id="{10879419-A016-494D-98D6-AC0758BAF85D}" type="datetime1">
              <a:rPr lang="zh-CN" altLang="en-US" smtClean="0"/>
              <a:pPr/>
              <a:t>2016-10-17</a:t>
            </a:fld>
            <a:endParaRPr lang="zh-CN" altLang="en-US"/>
          </a:p>
        </p:txBody>
      </p:sp>
      <p:sp>
        <p:nvSpPr>
          <p:cNvPr id="8" name="页脚占位符 7"/>
          <p:cNvSpPr>
            <a:spLocks noGrp="1"/>
          </p:cNvSpPr>
          <p:nvPr>
            <p:ph type="ftr" sz="quarter" idx="11"/>
          </p:nvPr>
        </p:nvSpPr>
        <p:spPr/>
        <p:txBody>
          <a:bodyPr/>
          <a:lstStyle/>
          <a:p>
            <a:endParaRPr lang="zh-CN" altLang="en-US"/>
          </a:p>
        </p:txBody>
      </p:sp>
      <p:grpSp>
        <p:nvGrpSpPr>
          <p:cNvPr id="20" name="组合 19"/>
          <p:cNvGrpSpPr/>
          <p:nvPr userDrawn="1"/>
        </p:nvGrpSpPr>
        <p:grpSpPr>
          <a:xfrm>
            <a:off x="11386622" y="285543"/>
            <a:ext cx="479425" cy="696909"/>
            <a:chOff x="8512534" y="214157"/>
            <a:chExt cx="359569" cy="522682"/>
          </a:xfrm>
        </p:grpSpPr>
        <p:sp>
          <p:nvSpPr>
            <p:cNvPr id="21" name="Oval 40"/>
            <p:cNvSpPr>
              <a:spLocks noChangeArrowheads="1"/>
            </p:cNvSpPr>
            <p:nvPr userDrawn="1"/>
          </p:nvSpPr>
          <p:spPr bwMode="auto">
            <a:xfrm>
              <a:off x="8543491" y="686833"/>
              <a:ext cx="297656" cy="50006"/>
            </a:xfrm>
            <a:prstGeom prst="ellipse">
              <a:avLst/>
            </a:prstGeom>
            <a:solidFill>
              <a:schemeClr val="tx1">
                <a:lumMod val="65000"/>
                <a:lumOff val="35000"/>
              </a:schemeClr>
            </a:solidFill>
            <a:ln>
              <a:noFill/>
            </a:ln>
            <a:extLst/>
          </p:spPr>
          <p:txBody>
            <a:bodyPr vert="horz" wrap="square" lIns="68579" tIns="34289" rIns="68579" bIns="34289" numCol="1" anchor="t" anchorCtr="0" compatLnSpc="1">
              <a:prstTxWarp prst="textNoShape">
                <a:avLst/>
              </a:prstTxWarp>
            </a:bodyPr>
            <a:lstStyle/>
            <a:p>
              <a:pPr defTabSz="914354"/>
              <a:endParaRPr lang="zh-CN" altLang="en-US" sz="1867">
                <a:solidFill>
                  <a:prstClr val="black"/>
                </a:solidFill>
              </a:endParaRPr>
            </a:p>
          </p:txBody>
        </p:sp>
        <p:sp>
          <p:nvSpPr>
            <p:cNvPr id="22" name="Freeform 41"/>
            <p:cNvSpPr>
              <a:spLocks/>
            </p:cNvSpPr>
            <p:nvPr userDrawn="1"/>
          </p:nvSpPr>
          <p:spPr bwMode="auto">
            <a:xfrm>
              <a:off x="8512534" y="214157"/>
              <a:ext cx="359569" cy="497681"/>
            </a:xfrm>
            <a:custGeom>
              <a:avLst/>
              <a:gdLst>
                <a:gd name="T0" fmla="*/ 128 w 128"/>
                <a:gd name="T1" fmla="*/ 68 h 177"/>
                <a:gd name="T2" fmla="*/ 128 w 128"/>
                <a:gd name="T3" fmla="*/ 64 h 177"/>
                <a:gd name="T4" fmla="*/ 64 w 128"/>
                <a:gd name="T5" fmla="*/ 0 h 177"/>
                <a:gd name="T6" fmla="*/ 0 w 128"/>
                <a:gd name="T7" fmla="*/ 64 h 177"/>
                <a:gd name="T8" fmla="*/ 0 w 128"/>
                <a:gd name="T9" fmla="*/ 70 h 177"/>
                <a:gd name="T10" fmla="*/ 0 w 128"/>
                <a:gd name="T11" fmla="*/ 71 h 177"/>
                <a:gd name="T12" fmla="*/ 64 w 128"/>
                <a:gd name="T13" fmla="*/ 177 h 177"/>
                <a:gd name="T14" fmla="*/ 125 w 128"/>
                <a:gd name="T15" fmla="*/ 83 h 177"/>
                <a:gd name="T16" fmla="*/ 128 w 128"/>
                <a:gd name="T17" fmla="*/ 68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177">
                  <a:moveTo>
                    <a:pt x="128" y="68"/>
                  </a:moveTo>
                  <a:cubicBezTo>
                    <a:pt x="128" y="65"/>
                    <a:pt x="128" y="64"/>
                    <a:pt x="128" y="64"/>
                  </a:cubicBezTo>
                  <a:cubicBezTo>
                    <a:pt x="128" y="28"/>
                    <a:pt x="99" y="0"/>
                    <a:pt x="64" y="0"/>
                  </a:cubicBezTo>
                  <a:cubicBezTo>
                    <a:pt x="29" y="0"/>
                    <a:pt x="0" y="28"/>
                    <a:pt x="0" y="64"/>
                  </a:cubicBezTo>
                  <a:cubicBezTo>
                    <a:pt x="0" y="66"/>
                    <a:pt x="0" y="68"/>
                    <a:pt x="0" y="70"/>
                  </a:cubicBezTo>
                  <a:cubicBezTo>
                    <a:pt x="0" y="70"/>
                    <a:pt x="0" y="70"/>
                    <a:pt x="0" y="71"/>
                  </a:cubicBezTo>
                  <a:cubicBezTo>
                    <a:pt x="5" y="122"/>
                    <a:pt x="64" y="177"/>
                    <a:pt x="64" y="177"/>
                  </a:cubicBezTo>
                  <a:cubicBezTo>
                    <a:pt x="105" y="138"/>
                    <a:pt x="120" y="103"/>
                    <a:pt x="125" y="83"/>
                  </a:cubicBezTo>
                  <a:cubicBezTo>
                    <a:pt x="127" y="78"/>
                    <a:pt x="127" y="73"/>
                    <a:pt x="128" y="68"/>
                  </a:cubicBezTo>
                  <a:close/>
                </a:path>
              </a:pathLst>
            </a:custGeom>
            <a:solidFill>
              <a:srgbClr val="FFC543"/>
            </a:solidFill>
            <a:ln>
              <a:noFill/>
            </a:ln>
            <a:extLst/>
          </p:spPr>
          <p:txBody>
            <a:bodyPr vert="horz" wrap="square" lIns="68579" tIns="34289" rIns="68579" bIns="34289" numCol="1" anchor="t" anchorCtr="0" compatLnSpc="1">
              <a:prstTxWarp prst="textNoShape">
                <a:avLst/>
              </a:prstTxWarp>
            </a:bodyPr>
            <a:lstStyle/>
            <a:p>
              <a:pPr defTabSz="914354"/>
              <a:endParaRPr lang="zh-CN" altLang="en-US" sz="1867">
                <a:solidFill>
                  <a:prstClr val="black"/>
                </a:solidFill>
              </a:endParaRPr>
            </a:p>
          </p:txBody>
        </p:sp>
        <p:sp>
          <p:nvSpPr>
            <p:cNvPr id="23" name="Oval 42"/>
            <p:cNvSpPr>
              <a:spLocks noChangeArrowheads="1"/>
            </p:cNvSpPr>
            <p:nvPr userDrawn="1"/>
          </p:nvSpPr>
          <p:spPr bwMode="auto">
            <a:xfrm>
              <a:off x="8557317" y="265733"/>
              <a:ext cx="270000" cy="270000"/>
            </a:xfrm>
            <a:prstGeom prst="ellipse">
              <a:avLst/>
            </a:prstGeom>
            <a:solidFill>
              <a:schemeClr val="bg1">
                <a:alpha val="69000"/>
              </a:schemeClr>
            </a:solidFill>
            <a:ln w="57150">
              <a:noFill/>
            </a:ln>
            <a:extLst/>
          </p:spPr>
          <p:txBody>
            <a:bodyPr vert="horz" wrap="square" lIns="68579" tIns="34289" rIns="68579" bIns="34289" numCol="1" anchor="t" anchorCtr="0" compatLnSpc="1">
              <a:prstTxWarp prst="textNoShape">
                <a:avLst/>
              </a:prstTxWarp>
            </a:bodyPr>
            <a:lstStyle/>
            <a:p>
              <a:pPr defTabSz="914354"/>
              <a:endParaRPr lang="zh-CN" altLang="en-US" sz="1867">
                <a:solidFill>
                  <a:prstClr val="black"/>
                </a:solidFill>
              </a:endParaRPr>
            </a:p>
          </p:txBody>
        </p:sp>
      </p:grpSp>
      <p:sp>
        <p:nvSpPr>
          <p:cNvPr id="24" name="灯片编号占位符 5"/>
          <p:cNvSpPr>
            <a:spLocks noGrp="1"/>
          </p:cNvSpPr>
          <p:nvPr>
            <p:ph type="sldNum" sz="quarter" idx="12"/>
          </p:nvPr>
        </p:nvSpPr>
        <p:spPr>
          <a:xfrm>
            <a:off x="10198997" y="348894"/>
            <a:ext cx="2844800" cy="366183"/>
          </a:xfrm>
        </p:spPr>
        <p:txBody>
          <a:bodyPr/>
          <a:lstStyle>
            <a:lvl1pPr algn="ctr">
              <a:defRPr sz="2133">
                <a:solidFill>
                  <a:srgbClr val="152C34"/>
                </a:solidFill>
              </a:defRPr>
            </a:lvl1pPr>
          </a:lstStyle>
          <a:p>
            <a:fld id="{9C689EE7-C798-4E5C-9338-2BD7BFF69A97}" type="slidenum">
              <a:rPr lang="zh-CN" altLang="en-US" smtClean="0"/>
              <a:pPr/>
              <a:t>‹#›</a:t>
            </a:fld>
            <a:endParaRPr lang="zh-CN" altLang="en-US" dirty="0"/>
          </a:p>
        </p:txBody>
      </p:sp>
    </p:spTree>
    <p:extLst>
      <p:ext uri="{BB962C8B-B14F-4D97-AF65-F5344CB8AC3E}">
        <p14:creationId xmlns:p14="http://schemas.microsoft.com/office/powerpoint/2010/main" val="3902719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2016-10-17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2016-10-17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2016-10-17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2016-10-17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2016-10-17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2016-10-17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2016-10-17</a:t>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15.xml"/><Relationship Id="rId5" Type="http://schemas.openxmlformats.org/officeDocument/2006/relationships/chart" Target="../charts/chart12.xml"/><Relationship Id="rId4" Type="http://schemas.openxmlformats.org/officeDocument/2006/relationships/chart" Target="../charts/chart11.xml"/></Relationships>
</file>

<file path=ppt/slides/_rels/slide18.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hyperlink" Target="http://muguiti1991.yanj.cn/" TargetMode="Externa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92112" y="275733"/>
            <a:ext cx="2662382" cy="1229583"/>
            <a:chOff x="1966786" y="530112"/>
            <a:chExt cx="5199698" cy="2363788"/>
          </a:xfrm>
        </p:grpSpPr>
        <p:sp>
          <p:nvSpPr>
            <p:cNvPr id="7" name="Rectangle 9"/>
            <p:cNvSpPr>
              <a:spLocks noChangeArrowheads="1"/>
            </p:cNvSpPr>
            <p:nvPr/>
          </p:nvSpPr>
          <p:spPr bwMode="auto">
            <a:xfrm>
              <a:off x="3376486" y="693625"/>
              <a:ext cx="2320925" cy="1635125"/>
            </a:xfrm>
            <a:prstGeom prst="rect">
              <a:avLst/>
            </a:prstGeom>
            <a:solidFill>
              <a:schemeClr val="bg1">
                <a:lumMod val="8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8" name="Rectangle 10"/>
            <p:cNvSpPr>
              <a:spLocks noChangeArrowheads="1"/>
            </p:cNvSpPr>
            <p:nvPr/>
          </p:nvSpPr>
          <p:spPr bwMode="auto">
            <a:xfrm>
              <a:off x="3492373" y="796812"/>
              <a:ext cx="2089150" cy="1336675"/>
            </a:xfrm>
            <a:prstGeom prst="rect">
              <a:avLst/>
            </a:prstGeom>
            <a:solidFill>
              <a:srgbClr val="FDF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9" name="Freeform 11"/>
            <p:cNvSpPr>
              <a:spLocks noEditPoints="1"/>
            </p:cNvSpPr>
            <p:nvPr/>
          </p:nvSpPr>
          <p:spPr bwMode="auto">
            <a:xfrm>
              <a:off x="3224086" y="530112"/>
              <a:ext cx="2625725" cy="1895475"/>
            </a:xfrm>
            <a:custGeom>
              <a:avLst/>
              <a:gdLst>
                <a:gd name="T0" fmla="*/ 397 w 432"/>
                <a:gd name="T1" fmla="*/ 0 h 312"/>
                <a:gd name="T2" fmla="*/ 33 w 432"/>
                <a:gd name="T3" fmla="*/ 0 h 312"/>
                <a:gd name="T4" fmla="*/ 0 w 432"/>
                <a:gd name="T5" fmla="*/ 35 h 312"/>
                <a:gd name="T6" fmla="*/ 0 w 432"/>
                <a:gd name="T7" fmla="*/ 276 h 312"/>
                <a:gd name="T8" fmla="*/ 33 w 432"/>
                <a:gd name="T9" fmla="*/ 312 h 312"/>
                <a:gd name="T10" fmla="*/ 397 w 432"/>
                <a:gd name="T11" fmla="*/ 312 h 312"/>
                <a:gd name="T12" fmla="*/ 432 w 432"/>
                <a:gd name="T13" fmla="*/ 276 h 312"/>
                <a:gd name="T14" fmla="*/ 432 w 432"/>
                <a:gd name="T15" fmla="*/ 35 h 312"/>
                <a:gd name="T16" fmla="*/ 397 w 432"/>
                <a:gd name="T17" fmla="*/ 0 h 312"/>
                <a:gd name="T18" fmla="*/ 408 w 432"/>
                <a:gd name="T19" fmla="*/ 284 h 312"/>
                <a:gd name="T20" fmla="*/ 24 w 432"/>
                <a:gd name="T21" fmla="*/ 284 h 312"/>
                <a:gd name="T22" fmla="*/ 24 w 432"/>
                <a:gd name="T23" fmla="*/ 28 h 312"/>
                <a:gd name="T24" fmla="*/ 408 w 432"/>
                <a:gd name="T25" fmla="*/ 28 h 312"/>
                <a:gd name="T26" fmla="*/ 408 w 432"/>
                <a:gd name="T27" fmla="*/ 284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2" h="312">
                  <a:moveTo>
                    <a:pt x="397" y="0"/>
                  </a:moveTo>
                  <a:cubicBezTo>
                    <a:pt x="33" y="0"/>
                    <a:pt x="33" y="0"/>
                    <a:pt x="33" y="0"/>
                  </a:cubicBezTo>
                  <a:cubicBezTo>
                    <a:pt x="15" y="0"/>
                    <a:pt x="0" y="16"/>
                    <a:pt x="0" y="35"/>
                  </a:cubicBezTo>
                  <a:cubicBezTo>
                    <a:pt x="0" y="276"/>
                    <a:pt x="0" y="276"/>
                    <a:pt x="0" y="276"/>
                  </a:cubicBezTo>
                  <a:cubicBezTo>
                    <a:pt x="0" y="295"/>
                    <a:pt x="15" y="312"/>
                    <a:pt x="33" y="312"/>
                  </a:cubicBezTo>
                  <a:cubicBezTo>
                    <a:pt x="397" y="312"/>
                    <a:pt x="397" y="312"/>
                    <a:pt x="397" y="312"/>
                  </a:cubicBezTo>
                  <a:cubicBezTo>
                    <a:pt x="416" y="312"/>
                    <a:pt x="432" y="295"/>
                    <a:pt x="432" y="276"/>
                  </a:cubicBezTo>
                  <a:cubicBezTo>
                    <a:pt x="432" y="35"/>
                    <a:pt x="432" y="35"/>
                    <a:pt x="432" y="35"/>
                  </a:cubicBezTo>
                  <a:cubicBezTo>
                    <a:pt x="432" y="16"/>
                    <a:pt x="416" y="0"/>
                    <a:pt x="397" y="0"/>
                  </a:cubicBezTo>
                  <a:close/>
                  <a:moveTo>
                    <a:pt x="408" y="284"/>
                  </a:moveTo>
                  <a:cubicBezTo>
                    <a:pt x="24" y="284"/>
                    <a:pt x="24" y="284"/>
                    <a:pt x="24" y="284"/>
                  </a:cubicBezTo>
                  <a:cubicBezTo>
                    <a:pt x="24" y="28"/>
                    <a:pt x="24" y="28"/>
                    <a:pt x="24" y="28"/>
                  </a:cubicBezTo>
                  <a:cubicBezTo>
                    <a:pt x="408" y="28"/>
                    <a:pt x="408" y="28"/>
                    <a:pt x="408" y="28"/>
                  </a:cubicBezTo>
                  <a:lnTo>
                    <a:pt x="408" y="284"/>
                  </a:lnTo>
                  <a:close/>
                </a:path>
              </a:pathLst>
            </a:custGeom>
            <a:solidFill>
              <a:srgbClr val="1C2B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0" name="Freeform 12"/>
            <p:cNvSpPr>
              <a:spLocks/>
            </p:cNvSpPr>
            <p:nvPr/>
          </p:nvSpPr>
          <p:spPr bwMode="auto">
            <a:xfrm>
              <a:off x="3905123" y="2546237"/>
              <a:ext cx="1257300" cy="322262"/>
            </a:xfrm>
            <a:custGeom>
              <a:avLst/>
              <a:gdLst>
                <a:gd name="T0" fmla="*/ 163 w 207"/>
                <a:gd name="T1" fmla="*/ 35 h 53"/>
                <a:gd name="T2" fmla="*/ 207 w 207"/>
                <a:gd name="T3" fmla="*/ 35 h 53"/>
                <a:gd name="T4" fmla="*/ 207 w 207"/>
                <a:gd name="T5" fmla="*/ 53 h 53"/>
                <a:gd name="T6" fmla="*/ 0 w 207"/>
                <a:gd name="T7" fmla="*/ 53 h 53"/>
                <a:gd name="T8" fmla="*/ 0 w 207"/>
                <a:gd name="T9" fmla="*/ 35 h 53"/>
                <a:gd name="T10" fmla="*/ 44 w 207"/>
                <a:gd name="T11" fmla="*/ 35 h 53"/>
                <a:gd name="T12" fmla="*/ 58 w 207"/>
                <a:gd name="T13" fmla="*/ 11 h 53"/>
                <a:gd name="T14" fmla="*/ 66 w 207"/>
                <a:gd name="T15" fmla="*/ 0 h 53"/>
                <a:gd name="T16" fmla="*/ 104 w 207"/>
                <a:gd name="T17" fmla="*/ 0 h 53"/>
                <a:gd name="T18" fmla="*/ 141 w 207"/>
                <a:gd name="T19" fmla="*/ 0 h 53"/>
                <a:gd name="T20" fmla="*/ 149 w 207"/>
                <a:gd name="T21" fmla="*/ 11 h 53"/>
                <a:gd name="T22" fmla="*/ 163 w 207"/>
                <a:gd name="T23" fmla="*/ 3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7" h="53">
                  <a:moveTo>
                    <a:pt x="163" y="35"/>
                  </a:moveTo>
                  <a:cubicBezTo>
                    <a:pt x="207" y="35"/>
                    <a:pt x="207" y="35"/>
                    <a:pt x="207" y="35"/>
                  </a:cubicBezTo>
                  <a:cubicBezTo>
                    <a:pt x="207" y="53"/>
                    <a:pt x="207" y="53"/>
                    <a:pt x="207" y="53"/>
                  </a:cubicBezTo>
                  <a:cubicBezTo>
                    <a:pt x="0" y="53"/>
                    <a:pt x="0" y="53"/>
                    <a:pt x="0" y="53"/>
                  </a:cubicBezTo>
                  <a:cubicBezTo>
                    <a:pt x="0" y="35"/>
                    <a:pt x="0" y="35"/>
                    <a:pt x="0" y="35"/>
                  </a:cubicBezTo>
                  <a:cubicBezTo>
                    <a:pt x="44" y="35"/>
                    <a:pt x="44" y="35"/>
                    <a:pt x="44" y="35"/>
                  </a:cubicBezTo>
                  <a:cubicBezTo>
                    <a:pt x="48" y="31"/>
                    <a:pt x="53" y="24"/>
                    <a:pt x="58" y="11"/>
                  </a:cubicBezTo>
                  <a:cubicBezTo>
                    <a:pt x="58" y="11"/>
                    <a:pt x="61" y="1"/>
                    <a:pt x="66" y="0"/>
                  </a:cubicBezTo>
                  <a:cubicBezTo>
                    <a:pt x="69" y="0"/>
                    <a:pt x="86" y="0"/>
                    <a:pt x="104" y="0"/>
                  </a:cubicBezTo>
                  <a:cubicBezTo>
                    <a:pt x="121" y="0"/>
                    <a:pt x="138" y="0"/>
                    <a:pt x="141" y="0"/>
                  </a:cubicBezTo>
                  <a:cubicBezTo>
                    <a:pt x="146" y="1"/>
                    <a:pt x="149" y="11"/>
                    <a:pt x="149" y="11"/>
                  </a:cubicBezTo>
                  <a:cubicBezTo>
                    <a:pt x="154" y="24"/>
                    <a:pt x="159" y="31"/>
                    <a:pt x="163" y="35"/>
                  </a:cubicBezTo>
                  <a:close/>
                </a:path>
              </a:pathLst>
            </a:custGeom>
            <a:solidFill>
              <a:srgbClr val="464F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1" name="Freeform 13"/>
            <p:cNvSpPr>
              <a:spLocks/>
            </p:cNvSpPr>
            <p:nvPr/>
          </p:nvSpPr>
          <p:spPr bwMode="auto">
            <a:xfrm>
              <a:off x="4378198" y="2546237"/>
              <a:ext cx="784225" cy="322262"/>
            </a:xfrm>
            <a:custGeom>
              <a:avLst/>
              <a:gdLst>
                <a:gd name="T0" fmla="*/ 85 w 129"/>
                <a:gd name="T1" fmla="*/ 35 h 53"/>
                <a:gd name="T2" fmla="*/ 71 w 129"/>
                <a:gd name="T3" fmla="*/ 11 h 53"/>
                <a:gd name="T4" fmla="*/ 63 w 129"/>
                <a:gd name="T5" fmla="*/ 0 h 53"/>
                <a:gd name="T6" fmla="*/ 26 w 129"/>
                <a:gd name="T7" fmla="*/ 0 h 53"/>
                <a:gd name="T8" fmla="*/ 0 w 129"/>
                <a:gd name="T9" fmla="*/ 0 h 53"/>
                <a:gd name="T10" fmla="*/ 59 w 129"/>
                <a:gd name="T11" fmla="*/ 53 h 53"/>
                <a:gd name="T12" fmla="*/ 129 w 129"/>
                <a:gd name="T13" fmla="*/ 53 h 53"/>
                <a:gd name="T14" fmla="*/ 129 w 129"/>
                <a:gd name="T15" fmla="*/ 35 h 53"/>
                <a:gd name="T16" fmla="*/ 85 w 129"/>
                <a:gd name="T17" fmla="*/ 3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9" h="53">
                  <a:moveTo>
                    <a:pt x="85" y="35"/>
                  </a:moveTo>
                  <a:cubicBezTo>
                    <a:pt x="81" y="31"/>
                    <a:pt x="76" y="24"/>
                    <a:pt x="71" y="11"/>
                  </a:cubicBezTo>
                  <a:cubicBezTo>
                    <a:pt x="71" y="11"/>
                    <a:pt x="68" y="1"/>
                    <a:pt x="63" y="0"/>
                  </a:cubicBezTo>
                  <a:cubicBezTo>
                    <a:pt x="60" y="0"/>
                    <a:pt x="43" y="0"/>
                    <a:pt x="26" y="0"/>
                  </a:cubicBezTo>
                  <a:cubicBezTo>
                    <a:pt x="16" y="0"/>
                    <a:pt x="7" y="0"/>
                    <a:pt x="0" y="0"/>
                  </a:cubicBezTo>
                  <a:cubicBezTo>
                    <a:pt x="21" y="15"/>
                    <a:pt x="41" y="33"/>
                    <a:pt x="59" y="53"/>
                  </a:cubicBezTo>
                  <a:cubicBezTo>
                    <a:pt x="129" y="53"/>
                    <a:pt x="129" y="53"/>
                    <a:pt x="129" y="53"/>
                  </a:cubicBezTo>
                  <a:cubicBezTo>
                    <a:pt x="129" y="35"/>
                    <a:pt x="129" y="35"/>
                    <a:pt x="129" y="35"/>
                  </a:cubicBezTo>
                  <a:lnTo>
                    <a:pt x="85" y="35"/>
                  </a:lnTo>
                  <a:close/>
                </a:path>
              </a:pathLst>
            </a:custGeom>
            <a:solidFill>
              <a:srgbClr val="1C2B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2" name="Rectangle 14"/>
            <p:cNvSpPr>
              <a:spLocks noChangeArrowheads="1"/>
            </p:cNvSpPr>
            <p:nvPr/>
          </p:nvSpPr>
          <p:spPr bwMode="auto">
            <a:xfrm>
              <a:off x="3492373" y="796812"/>
              <a:ext cx="728663" cy="266700"/>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3" name="Rectangle 15"/>
            <p:cNvSpPr>
              <a:spLocks noChangeArrowheads="1"/>
            </p:cNvSpPr>
            <p:nvPr/>
          </p:nvSpPr>
          <p:spPr bwMode="auto">
            <a:xfrm>
              <a:off x="3492373" y="1063512"/>
              <a:ext cx="728663" cy="1069975"/>
            </a:xfrm>
            <a:prstGeom prst="rect">
              <a:avLst/>
            </a:prstGeom>
            <a:solidFill>
              <a:srgbClr val="3C4F5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4" name="Rectangle 16"/>
            <p:cNvSpPr>
              <a:spLocks noChangeArrowheads="1"/>
            </p:cNvSpPr>
            <p:nvPr/>
          </p:nvSpPr>
          <p:spPr bwMode="auto">
            <a:xfrm>
              <a:off x="3613023" y="1185750"/>
              <a:ext cx="485775" cy="219075"/>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5" name="Rectangle 17"/>
            <p:cNvSpPr>
              <a:spLocks noChangeArrowheads="1"/>
            </p:cNvSpPr>
            <p:nvPr/>
          </p:nvSpPr>
          <p:spPr bwMode="auto">
            <a:xfrm>
              <a:off x="3613023" y="1550875"/>
              <a:ext cx="485775" cy="217487"/>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6" name="Rectangle 18"/>
            <p:cNvSpPr>
              <a:spLocks noChangeArrowheads="1"/>
            </p:cNvSpPr>
            <p:nvPr/>
          </p:nvSpPr>
          <p:spPr bwMode="auto">
            <a:xfrm>
              <a:off x="3613023" y="1890600"/>
              <a:ext cx="485775" cy="122237"/>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7" name="Rectangle 19"/>
            <p:cNvSpPr>
              <a:spLocks noChangeArrowheads="1"/>
            </p:cNvSpPr>
            <p:nvPr/>
          </p:nvSpPr>
          <p:spPr bwMode="auto">
            <a:xfrm>
              <a:off x="4513136" y="1088912"/>
              <a:ext cx="898525" cy="73025"/>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solidFill>
                  <a:srgbClr val="FFC543"/>
                </a:solidFill>
              </a:endParaRPr>
            </a:p>
          </p:txBody>
        </p:sp>
        <p:sp>
          <p:nvSpPr>
            <p:cNvPr id="18" name="Rectangle 20"/>
            <p:cNvSpPr>
              <a:spLocks noChangeArrowheads="1"/>
            </p:cNvSpPr>
            <p:nvPr/>
          </p:nvSpPr>
          <p:spPr bwMode="auto">
            <a:xfrm>
              <a:off x="4513136" y="1282587"/>
              <a:ext cx="898525" cy="73025"/>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9" name="Rectangle 21"/>
            <p:cNvSpPr>
              <a:spLocks noChangeArrowheads="1"/>
            </p:cNvSpPr>
            <p:nvPr/>
          </p:nvSpPr>
          <p:spPr bwMode="auto">
            <a:xfrm>
              <a:off x="4513136" y="1477850"/>
              <a:ext cx="898525" cy="73025"/>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0" name="Rectangle 22"/>
            <p:cNvSpPr>
              <a:spLocks noChangeArrowheads="1"/>
            </p:cNvSpPr>
            <p:nvPr/>
          </p:nvSpPr>
          <p:spPr bwMode="auto">
            <a:xfrm>
              <a:off x="4513136" y="1671525"/>
              <a:ext cx="898525" cy="73025"/>
            </a:xfrm>
            <a:prstGeom prst="rect">
              <a:avLst/>
            </a:prstGeom>
            <a:solidFill>
              <a:srgbClr val="464F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1" name="Rectangle 23"/>
            <p:cNvSpPr>
              <a:spLocks noChangeArrowheads="1"/>
            </p:cNvSpPr>
            <p:nvPr/>
          </p:nvSpPr>
          <p:spPr bwMode="auto">
            <a:xfrm>
              <a:off x="4513136" y="1866787"/>
              <a:ext cx="898525" cy="73025"/>
            </a:xfrm>
            <a:prstGeom prst="rect">
              <a:avLst/>
            </a:prstGeom>
            <a:solidFill>
              <a:srgbClr val="FFC543"/>
            </a:solidFill>
            <a:ln>
              <a:noFill/>
            </a:ln>
            <a:extLst/>
          </p:spPr>
          <p:txBody>
            <a:bodyPr vert="horz" wrap="square" lIns="121920" tIns="60960" rIns="121920" bIns="60960" numCol="1" anchor="t" anchorCtr="0" compatLnSpc="1">
              <a:prstTxWarp prst="textNoShape">
                <a:avLst/>
              </a:prstTxWarp>
            </a:bodyPr>
            <a:lstStyle/>
            <a:p>
              <a:endParaRPr lang="zh-CN" altLang="en-US" sz="2400">
                <a:solidFill>
                  <a:srgbClr val="FFC000"/>
                </a:solidFill>
              </a:endParaRPr>
            </a:p>
          </p:txBody>
        </p:sp>
        <p:sp>
          <p:nvSpPr>
            <p:cNvPr id="23" name="Rectangle 25"/>
            <p:cNvSpPr>
              <a:spLocks noChangeArrowheads="1"/>
            </p:cNvSpPr>
            <p:nvPr/>
          </p:nvSpPr>
          <p:spPr bwMode="auto">
            <a:xfrm>
              <a:off x="1966786" y="2747850"/>
              <a:ext cx="231775" cy="146050"/>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4" name="Rectangle 26"/>
            <p:cNvSpPr>
              <a:spLocks noChangeArrowheads="1"/>
            </p:cNvSpPr>
            <p:nvPr/>
          </p:nvSpPr>
          <p:spPr bwMode="auto">
            <a:xfrm>
              <a:off x="2198561" y="2473212"/>
              <a:ext cx="223838" cy="420687"/>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5" name="Rectangle 27"/>
            <p:cNvSpPr>
              <a:spLocks noChangeArrowheads="1"/>
            </p:cNvSpPr>
            <p:nvPr/>
          </p:nvSpPr>
          <p:spPr bwMode="auto">
            <a:xfrm>
              <a:off x="2422398" y="2060462"/>
              <a:ext cx="231775" cy="833437"/>
            </a:xfrm>
            <a:prstGeom prst="rect">
              <a:avLst/>
            </a:prstGeom>
            <a:solidFill>
              <a:srgbClr val="464F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6" name="Rectangle 28"/>
            <p:cNvSpPr>
              <a:spLocks noChangeArrowheads="1"/>
            </p:cNvSpPr>
            <p:nvPr/>
          </p:nvSpPr>
          <p:spPr bwMode="auto">
            <a:xfrm>
              <a:off x="2654173" y="1763600"/>
              <a:ext cx="230188" cy="1130300"/>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7" name="Rectangle 29"/>
            <p:cNvSpPr>
              <a:spLocks noChangeArrowheads="1"/>
            </p:cNvSpPr>
            <p:nvPr/>
          </p:nvSpPr>
          <p:spPr bwMode="auto">
            <a:xfrm>
              <a:off x="2884361" y="2406537"/>
              <a:ext cx="225425" cy="487362"/>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8" name="Rectangle 30"/>
            <p:cNvSpPr>
              <a:spLocks noChangeArrowheads="1"/>
            </p:cNvSpPr>
            <p:nvPr/>
          </p:nvSpPr>
          <p:spPr bwMode="auto">
            <a:xfrm>
              <a:off x="3109786" y="2692287"/>
              <a:ext cx="230188" cy="201612"/>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0" name="Rectangle 32"/>
            <p:cNvSpPr>
              <a:spLocks noChangeArrowheads="1"/>
            </p:cNvSpPr>
            <p:nvPr/>
          </p:nvSpPr>
          <p:spPr bwMode="auto">
            <a:xfrm>
              <a:off x="6942646" y="2747850"/>
              <a:ext cx="223838" cy="146050"/>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1" name="Rectangle 33"/>
            <p:cNvSpPr>
              <a:spLocks noChangeArrowheads="1"/>
            </p:cNvSpPr>
            <p:nvPr/>
          </p:nvSpPr>
          <p:spPr bwMode="auto">
            <a:xfrm>
              <a:off x="6710871" y="2473212"/>
              <a:ext cx="231775" cy="420687"/>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024" name="Rectangle 34"/>
            <p:cNvSpPr>
              <a:spLocks noChangeArrowheads="1"/>
            </p:cNvSpPr>
            <p:nvPr/>
          </p:nvSpPr>
          <p:spPr bwMode="auto">
            <a:xfrm>
              <a:off x="6480683" y="2060462"/>
              <a:ext cx="230188" cy="833437"/>
            </a:xfrm>
            <a:prstGeom prst="rect">
              <a:avLst/>
            </a:prstGeom>
            <a:solidFill>
              <a:srgbClr val="464F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025" name="Rectangle 35"/>
            <p:cNvSpPr>
              <a:spLocks noChangeArrowheads="1"/>
            </p:cNvSpPr>
            <p:nvPr/>
          </p:nvSpPr>
          <p:spPr bwMode="auto">
            <a:xfrm>
              <a:off x="6255258" y="1763600"/>
              <a:ext cx="225425" cy="1130300"/>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029" name="Rectangle 36"/>
            <p:cNvSpPr>
              <a:spLocks noChangeArrowheads="1"/>
            </p:cNvSpPr>
            <p:nvPr/>
          </p:nvSpPr>
          <p:spPr bwMode="auto">
            <a:xfrm>
              <a:off x="6025071" y="2406537"/>
              <a:ext cx="230188" cy="487362"/>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030" name="Rectangle 37"/>
            <p:cNvSpPr>
              <a:spLocks noChangeArrowheads="1"/>
            </p:cNvSpPr>
            <p:nvPr/>
          </p:nvSpPr>
          <p:spPr bwMode="auto">
            <a:xfrm>
              <a:off x="5793296" y="2692287"/>
              <a:ext cx="231775" cy="201612"/>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grpSp>
      <p:sp>
        <p:nvSpPr>
          <p:cNvPr id="1032" name="TextBox 1031"/>
          <p:cNvSpPr txBox="1"/>
          <p:nvPr/>
        </p:nvSpPr>
        <p:spPr>
          <a:xfrm>
            <a:off x="1" y="2093654"/>
            <a:ext cx="12192000" cy="2631490"/>
          </a:xfrm>
          <a:prstGeom prst="rect">
            <a:avLst/>
          </a:prstGeom>
          <a:noFill/>
        </p:spPr>
        <p:txBody>
          <a:bodyPr wrap="square" rtlCol="0">
            <a:spAutoFit/>
          </a:bodyPr>
          <a:lstStyle/>
          <a:p>
            <a:pPr algn="ctr">
              <a:lnSpc>
                <a:spcPct val="125000"/>
              </a:lnSpc>
            </a:pPr>
            <a:r>
              <a:rPr lang="zh-CN" altLang="en-US" sz="6600" b="1" dirty="0" smtClean="0">
                <a:solidFill>
                  <a:srgbClr val="1C2B38"/>
                </a:solidFill>
                <a:latin typeface="微软雅黑" panose="020B0503020204020204" pitchFamily="34" charset="-122"/>
                <a:ea typeface="微软雅黑" panose="020B0503020204020204" pitchFamily="34" charset="-122"/>
              </a:rPr>
              <a:t>高</a:t>
            </a:r>
            <a:r>
              <a:rPr lang="zh-CN" altLang="en-US" sz="6600" b="1" dirty="0" smtClean="0">
                <a:solidFill>
                  <a:srgbClr val="1C2B38"/>
                </a:solidFill>
                <a:latin typeface="微软雅黑" panose="020B0503020204020204" pitchFamily="34" charset="-122"/>
                <a:ea typeface="微软雅黑" panose="020B0503020204020204" pitchFamily="34" charset="-122"/>
              </a:rPr>
              <a:t>二（</a:t>
            </a:r>
            <a:r>
              <a:rPr lang="en-US" altLang="zh-CN" sz="6600" b="1" dirty="0" smtClean="0">
                <a:solidFill>
                  <a:srgbClr val="1C2B38"/>
                </a:solidFill>
                <a:latin typeface="微软雅黑" panose="020B0503020204020204" pitchFamily="34" charset="-122"/>
                <a:ea typeface="微软雅黑" panose="020B0503020204020204" pitchFamily="34" charset="-122"/>
              </a:rPr>
              <a:t>10</a:t>
            </a:r>
            <a:r>
              <a:rPr lang="zh-CN" altLang="en-US" sz="6600" b="1" dirty="0" smtClean="0">
                <a:solidFill>
                  <a:srgbClr val="1C2B38"/>
                </a:solidFill>
                <a:latin typeface="微软雅黑" panose="020B0503020204020204" pitchFamily="34" charset="-122"/>
                <a:ea typeface="微软雅黑" panose="020B0503020204020204" pitchFamily="34" charset="-122"/>
              </a:rPr>
              <a:t>）班</a:t>
            </a:r>
            <a:endParaRPr lang="en-US" altLang="zh-CN" sz="6600" b="1" dirty="0" smtClean="0">
              <a:solidFill>
                <a:srgbClr val="1C2B38"/>
              </a:solidFill>
              <a:latin typeface="微软雅黑" panose="020B0503020204020204" pitchFamily="34" charset="-122"/>
              <a:ea typeface="微软雅黑" panose="020B0503020204020204" pitchFamily="34" charset="-122"/>
            </a:endParaRPr>
          </a:p>
          <a:p>
            <a:pPr algn="ctr">
              <a:lnSpc>
                <a:spcPct val="125000"/>
              </a:lnSpc>
            </a:pPr>
            <a:r>
              <a:rPr lang="zh-CN" altLang="en-US" sz="6600" b="1" dirty="0" smtClean="0">
                <a:solidFill>
                  <a:srgbClr val="1C2B38"/>
                </a:solidFill>
                <a:latin typeface="微软雅黑" panose="020B0503020204020204" pitchFamily="34" charset="-122"/>
                <a:ea typeface="微软雅黑" panose="020B0503020204020204" pitchFamily="34" charset="-122"/>
              </a:rPr>
              <a:t>第一阶段</a:t>
            </a:r>
            <a:r>
              <a:rPr lang="zh-CN" altLang="en-US" sz="6600" b="1" dirty="0" smtClean="0">
                <a:solidFill>
                  <a:srgbClr val="1C2B38"/>
                </a:solidFill>
                <a:latin typeface="微软雅黑" panose="020B0503020204020204" pitchFamily="34" charset="-122"/>
                <a:ea typeface="微软雅黑" panose="020B0503020204020204" pitchFamily="34" charset="-122"/>
              </a:rPr>
              <a:t>考试分析</a:t>
            </a:r>
            <a:endParaRPr lang="zh-CN" altLang="en-US" sz="6600" b="1" dirty="0">
              <a:solidFill>
                <a:srgbClr val="1C2B38"/>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767707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58D60263-A96F-46DE-8AEE-71093E484CCF}" type="slidenum">
              <a:rPr lang="zh-CN" altLang="en-US" smtClean="0"/>
              <a:pPr/>
              <a:t>10</a:t>
            </a:fld>
            <a:endParaRPr lang="zh-CN" altLang="en-US" dirty="0"/>
          </a:p>
        </p:txBody>
      </p:sp>
      <p:sp>
        <p:nvSpPr>
          <p:cNvPr id="40" name="矩形 39"/>
          <p:cNvSpPr/>
          <p:nvPr/>
        </p:nvSpPr>
        <p:spPr>
          <a:xfrm>
            <a:off x="6675694" y="5422303"/>
            <a:ext cx="3397661" cy="666786"/>
          </a:xfrm>
          <a:prstGeom prst="rect">
            <a:avLst/>
          </a:prstGeom>
        </p:spPr>
        <p:txBody>
          <a:bodyPr wrap="none">
            <a:spAutoFit/>
          </a:bodyPr>
          <a:lstStyle/>
          <a:p>
            <a:pPr algn="ctr"/>
            <a:r>
              <a:rPr lang="en-US" altLang="zh-CN" sz="3733" dirty="0">
                <a:solidFill>
                  <a:srgbClr val="1C2B38"/>
                </a:solidFill>
                <a:latin typeface="+mj-lt"/>
                <a:ea typeface="Arial Unicode MS" pitchFamily="34" charset="-122"/>
                <a:cs typeface="Arial Unicode MS" pitchFamily="34" charset="-122"/>
              </a:rPr>
              <a:t>ADD YOUR TITLE</a:t>
            </a:r>
            <a:endParaRPr lang="zh-CN" altLang="en-US" sz="3733" dirty="0">
              <a:solidFill>
                <a:srgbClr val="1C2B38"/>
              </a:solidFill>
              <a:latin typeface="+mj-lt"/>
              <a:ea typeface="Arial Unicode MS" pitchFamily="34" charset="-122"/>
              <a:cs typeface="Arial Unicode MS" pitchFamily="34" charset="-122"/>
            </a:endParaRPr>
          </a:p>
        </p:txBody>
      </p:sp>
      <p:sp>
        <p:nvSpPr>
          <p:cNvPr id="6" name="AutoShape 4"/>
          <p:cNvSpPr>
            <a:spLocks noChangeAspect="1" noChangeArrowheads="1" noTextEdit="1"/>
          </p:cNvSpPr>
          <p:nvPr/>
        </p:nvSpPr>
        <p:spPr bwMode="auto">
          <a:xfrm>
            <a:off x="2076820" y="1717686"/>
            <a:ext cx="4021667" cy="4370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7" name="Oval 9"/>
          <p:cNvSpPr>
            <a:spLocks noChangeArrowheads="1"/>
          </p:cNvSpPr>
          <p:nvPr/>
        </p:nvSpPr>
        <p:spPr bwMode="auto">
          <a:xfrm>
            <a:off x="2076821" y="2265904"/>
            <a:ext cx="2696633" cy="2696633"/>
          </a:xfrm>
          <a:prstGeom prst="ellipse">
            <a:avLst/>
          </a:prstGeom>
          <a:solidFill>
            <a:srgbClr val="464F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8" name="Oval 10"/>
          <p:cNvSpPr>
            <a:spLocks noChangeArrowheads="1"/>
          </p:cNvSpPr>
          <p:nvPr/>
        </p:nvSpPr>
        <p:spPr bwMode="auto">
          <a:xfrm>
            <a:off x="2277904" y="2466985"/>
            <a:ext cx="2294467" cy="2294467"/>
          </a:xfrm>
          <a:prstGeom prst="ellipse">
            <a:avLst/>
          </a:prstGeom>
          <a:solidFill>
            <a:srgbClr val="F9F5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9" name="Freeform 11"/>
          <p:cNvSpPr>
            <a:spLocks/>
          </p:cNvSpPr>
          <p:nvPr/>
        </p:nvSpPr>
        <p:spPr bwMode="auto">
          <a:xfrm>
            <a:off x="4019920" y="4725470"/>
            <a:ext cx="1117600" cy="1363133"/>
          </a:xfrm>
          <a:custGeom>
            <a:avLst/>
            <a:gdLst>
              <a:gd name="T0" fmla="*/ 0 w 528"/>
              <a:gd name="T1" fmla="*/ 77 h 644"/>
              <a:gd name="T2" fmla="*/ 406 w 528"/>
              <a:gd name="T3" fmla="*/ 644 h 644"/>
              <a:gd name="T4" fmla="*/ 528 w 528"/>
              <a:gd name="T5" fmla="*/ 560 h 644"/>
              <a:gd name="T6" fmla="*/ 136 w 528"/>
              <a:gd name="T7" fmla="*/ 0 h 644"/>
              <a:gd name="T8" fmla="*/ 0 w 528"/>
              <a:gd name="T9" fmla="*/ 77 h 644"/>
            </a:gdLst>
            <a:ahLst/>
            <a:cxnLst>
              <a:cxn ang="0">
                <a:pos x="T0" y="T1"/>
              </a:cxn>
              <a:cxn ang="0">
                <a:pos x="T2" y="T3"/>
              </a:cxn>
              <a:cxn ang="0">
                <a:pos x="T4" y="T5"/>
              </a:cxn>
              <a:cxn ang="0">
                <a:pos x="T6" y="T7"/>
              </a:cxn>
              <a:cxn ang="0">
                <a:pos x="T8" y="T9"/>
              </a:cxn>
            </a:cxnLst>
            <a:rect l="0" t="0" r="r" b="b"/>
            <a:pathLst>
              <a:path w="528" h="644">
                <a:moveTo>
                  <a:pt x="0" y="77"/>
                </a:moveTo>
                <a:lnTo>
                  <a:pt x="406" y="644"/>
                </a:lnTo>
                <a:lnTo>
                  <a:pt x="528" y="560"/>
                </a:lnTo>
                <a:lnTo>
                  <a:pt x="136" y="0"/>
                </a:lnTo>
                <a:lnTo>
                  <a:pt x="0" y="77"/>
                </a:lnTo>
                <a:close/>
              </a:path>
            </a:pathLst>
          </a:custGeom>
          <a:solidFill>
            <a:srgbClr val="464F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9" name="Rectangle 20"/>
          <p:cNvSpPr>
            <a:spLocks noChangeArrowheads="1"/>
          </p:cNvSpPr>
          <p:nvPr/>
        </p:nvSpPr>
        <p:spPr bwMode="auto">
          <a:xfrm>
            <a:off x="3367987" y="2534720"/>
            <a:ext cx="61384" cy="537633"/>
          </a:xfrm>
          <a:prstGeom prst="rect">
            <a:avLst/>
          </a:prstGeom>
          <a:solidFill>
            <a:srgbClr val="F9F5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0" name="Rectangle 21"/>
          <p:cNvSpPr>
            <a:spLocks noChangeArrowheads="1"/>
          </p:cNvSpPr>
          <p:nvPr/>
        </p:nvSpPr>
        <p:spPr bwMode="auto">
          <a:xfrm>
            <a:off x="3367987" y="4175137"/>
            <a:ext cx="61384" cy="537633"/>
          </a:xfrm>
          <a:prstGeom prst="rect">
            <a:avLst/>
          </a:prstGeom>
          <a:solidFill>
            <a:srgbClr val="F9F5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1" name="Freeform 22"/>
          <p:cNvSpPr>
            <a:spLocks/>
          </p:cNvSpPr>
          <p:nvPr/>
        </p:nvSpPr>
        <p:spPr bwMode="auto">
          <a:xfrm>
            <a:off x="2593287" y="3959236"/>
            <a:ext cx="423333" cy="423333"/>
          </a:xfrm>
          <a:custGeom>
            <a:avLst/>
            <a:gdLst>
              <a:gd name="T0" fmla="*/ 21 w 200"/>
              <a:gd name="T1" fmla="*/ 200 h 200"/>
              <a:gd name="T2" fmla="*/ 0 w 200"/>
              <a:gd name="T3" fmla="*/ 180 h 200"/>
              <a:gd name="T4" fmla="*/ 180 w 200"/>
              <a:gd name="T5" fmla="*/ 0 h 200"/>
              <a:gd name="T6" fmla="*/ 200 w 200"/>
              <a:gd name="T7" fmla="*/ 21 h 200"/>
              <a:gd name="T8" fmla="*/ 21 w 200"/>
              <a:gd name="T9" fmla="*/ 200 h 200"/>
            </a:gdLst>
            <a:ahLst/>
            <a:cxnLst>
              <a:cxn ang="0">
                <a:pos x="T0" y="T1"/>
              </a:cxn>
              <a:cxn ang="0">
                <a:pos x="T2" y="T3"/>
              </a:cxn>
              <a:cxn ang="0">
                <a:pos x="T4" y="T5"/>
              </a:cxn>
              <a:cxn ang="0">
                <a:pos x="T6" y="T7"/>
              </a:cxn>
              <a:cxn ang="0">
                <a:pos x="T8" y="T9"/>
              </a:cxn>
            </a:cxnLst>
            <a:rect l="0" t="0" r="r" b="b"/>
            <a:pathLst>
              <a:path w="200" h="200">
                <a:moveTo>
                  <a:pt x="21" y="200"/>
                </a:moveTo>
                <a:lnTo>
                  <a:pt x="0" y="180"/>
                </a:lnTo>
                <a:lnTo>
                  <a:pt x="180" y="0"/>
                </a:lnTo>
                <a:lnTo>
                  <a:pt x="200" y="21"/>
                </a:lnTo>
                <a:lnTo>
                  <a:pt x="21" y="200"/>
                </a:lnTo>
                <a:close/>
              </a:path>
            </a:pathLst>
          </a:custGeom>
          <a:solidFill>
            <a:srgbClr val="F9F5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2" name="Freeform 23"/>
          <p:cNvSpPr>
            <a:spLocks/>
          </p:cNvSpPr>
          <p:nvPr/>
        </p:nvSpPr>
        <p:spPr bwMode="auto">
          <a:xfrm>
            <a:off x="3797671" y="3965586"/>
            <a:ext cx="425451" cy="423333"/>
          </a:xfrm>
          <a:custGeom>
            <a:avLst/>
            <a:gdLst>
              <a:gd name="T0" fmla="*/ 201 w 201"/>
              <a:gd name="T1" fmla="*/ 180 h 200"/>
              <a:gd name="T2" fmla="*/ 180 w 201"/>
              <a:gd name="T3" fmla="*/ 200 h 200"/>
              <a:gd name="T4" fmla="*/ 0 w 201"/>
              <a:gd name="T5" fmla="*/ 21 h 200"/>
              <a:gd name="T6" fmla="*/ 21 w 201"/>
              <a:gd name="T7" fmla="*/ 0 h 200"/>
              <a:gd name="T8" fmla="*/ 201 w 201"/>
              <a:gd name="T9" fmla="*/ 180 h 200"/>
            </a:gdLst>
            <a:ahLst/>
            <a:cxnLst>
              <a:cxn ang="0">
                <a:pos x="T0" y="T1"/>
              </a:cxn>
              <a:cxn ang="0">
                <a:pos x="T2" y="T3"/>
              </a:cxn>
              <a:cxn ang="0">
                <a:pos x="T4" y="T5"/>
              </a:cxn>
              <a:cxn ang="0">
                <a:pos x="T6" y="T7"/>
              </a:cxn>
              <a:cxn ang="0">
                <a:pos x="T8" y="T9"/>
              </a:cxn>
            </a:cxnLst>
            <a:rect l="0" t="0" r="r" b="b"/>
            <a:pathLst>
              <a:path w="201" h="200">
                <a:moveTo>
                  <a:pt x="201" y="180"/>
                </a:moveTo>
                <a:lnTo>
                  <a:pt x="180" y="200"/>
                </a:lnTo>
                <a:lnTo>
                  <a:pt x="0" y="21"/>
                </a:lnTo>
                <a:lnTo>
                  <a:pt x="21" y="0"/>
                </a:lnTo>
                <a:lnTo>
                  <a:pt x="201" y="180"/>
                </a:lnTo>
                <a:close/>
              </a:path>
            </a:pathLst>
          </a:custGeom>
          <a:solidFill>
            <a:srgbClr val="F9F5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3" name="Freeform 24"/>
          <p:cNvSpPr>
            <a:spLocks/>
          </p:cNvSpPr>
          <p:nvPr/>
        </p:nvSpPr>
        <p:spPr bwMode="auto">
          <a:xfrm>
            <a:off x="2599637" y="2871270"/>
            <a:ext cx="425451" cy="421217"/>
          </a:xfrm>
          <a:custGeom>
            <a:avLst/>
            <a:gdLst>
              <a:gd name="T0" fmla="*/ 21 w 201"/>
              <a:gd name="T1" fmla="*/ 0 h 199"/>
              <a:gd name="T2" fmla="*/ 0 w 201"/>
              <a:gd name="T3" fmla="*/ 20 h 199"/>
              <a:gd name="T4" fmla="*/ 180 w 201"/>
              <a:gd name="T5" fmla="*/ 199 h 199"/>
              <a:gd name="T6" fmla="*/ 201 w 201"/>
              <a:gd name="T7" fmla="*/ 178 h 199"/>
              <a:gd name="T8" fmla="*/ 21 w 201"/>
              <a:gd name="T9" fmla="*/ 0 h 199"/>
            </a:gdLst>
            <a:ahLst/>
            <a:cxnLst>
              <a:cxn ang="0">
                <a:pos x="T0" y="T1"/>
              </a:cxn>
              <a:cxn ang="0">
                <a:pos x="T2" y="T3"/>
              </a:cxn>
              <a:cxn ang="0">
                <a:pos x="T4" y="T5"/>
              </a:cxn>
              <a:cxn ang="0">
                <a:pos x="T6" y="T7"/>
              </a:cxn>
              <a:cxn ang="0">
                <a:pos x="T8" y="T9"/>
              </a:cxn>
            </a:cxnLst>
            <a:rect l="0" t="0" r="r" b="b"/>
            <a:pathLst>
              <a:path w="201" h="199">
                <a:moveTo>
                  <a:pt x="21" y="0"/>
                </a:moveTo>
                <a:lnTo>
                  <a:pt x="0" y="20"/>
                </a:lnTo>
                <a:lnTo>
                  <a:pt x="180" y="199"/>
                </a:lnTo>
                <a:lnTo>
                  <a:pt x="201" y="178"/>
                </a:lnTo>
                <a:lnTo>
                  <a:pt x="21" y="0"/>
                </a:lnTo>
                <a:close/>
              </a:path>
            </a:pathLst>
          </a:custGeom>
          <a:solidFill>
            <a:srgbClr val="F9F5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4" name="Freeform 25"/>
          <p:cNvSpPr>
            <a:spLocks/>
          </p:cNvSpPr>
          <p:nvPr/>
        </p:nvSpPr>
        <p:spPr bwMode="auto">
          <a:xfrm>
            <a:off x="3791320" y="2797186"/>
            <a:ext cx="425451" cy="419100"/>
          </a:xfrm>
          <a:custGeom>
            <a:avLst/>
            <a:gdLst>
              <a:gd name="T0" fmla="*/ 201 w 201"/>
              <a:gd name="T1" fmla="*/ 20 h 198"/>
              <a:gd name="T2" fmla="*/ 180 w 201"/>
              <a:gd name="T3" fmla="*/ 0 h 198"/>
              <a:gd name="T4" fmla="*/ 0 w 201"/>
              <a:gd name="T5" fmla="*/ 178 h 198"/>
              <a:gd name="T6" fmla="*/ 21 w 201"/>
              <a:gd name="T7" fmla="*/ 198 h 198"/>
              <a:gd name="T8" fmla="*/ 201 w 201"/>
              <a:gd name="T9" fmla="*/ 20 h 198"/>
            </a:gdLst>
            <a:ahLst/>
            <a:cxnLst>
              <a:cxn ang="0">
                <a:pos x="T0" y="T1"/>
              </a:cxn>
              <a:cxn ang="0">
                <a:pos x="T2" y="T3"/>
              </a:cxn>
              <a:cxn ang="0">
                <a:pos x="T4" y="T5"/>
              </a:cxn>
              <a:cxn ang="0">
                <a:pos x="T6" y="T7"/>
              </a:cxn>
              <a:cxn ang="0">
                <a:pos x="T8" y="T9"/>
              </a:cxn>
            </a:cxnLst>
            <a:rect l="0" t="0" r="r" b="b"/>
            <a:pathLst>
              <a:path w="201" h="198">
                <a:moveTo>
                  <a:pt x="201" y="20"/>
                </a:moveTo>
                <a:lnTo>
                  <a:pt x="180" y="0"/>
                </a:lnTo>
                <a:lnTo>
                  <a:pt x="0" y="178"/>
                </a:lnTo>
                <a:lnTo>
                  <a:pt x="21" y="198"/>
                </a:lnTo>
                <a:lnTo>
                  <a:pt x="201" y="20"/>
                </a:lnTo>
                <a:close/>
              </a:path>
            </a:pathLst>
          </a:custGeom>
          <a:solidFill>
            <a:srgbClr val="F9F5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5" name="Rectangle 26"/>
          <p:cNvSpPr>
            <a:spLocks noChangeArrowheads="1"/>
          </p:cNvSpPr>
          <p:nvPr/>
        </p:nvSpPr>
        <p:spPr bwMode="auto">
          <a:xfrm>
            <a:off x="3958538" y="3554952"/>
            <a:ext cx="539751" cy="61384"/>
          </a:xfrm>
          <a:prstGeom prst="rect">
            <a:avLst/>
          </a:prstGeom>
          <a:solidFill>
            <a:srgbClr val="F9F5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6" name="Rectangle 27"/>
          <p:cNvSpPr>
            <a:spLocks noChangeArrowheads="1"/>
          </p:cNvSpPr>
          <p:nvPr/>
        </p:nvSpPr>
        <p:spPr bwMode="auto">
          <a:xfrm>
            <a:off x="2351988" y="3554952"/>
            <a:ext cx="537633" cy="61384"/>
          </a:xfrm>
          <a:prstGeom prst="rect">
            <a:avLst/>
          </a:prstGeom>
          <a:solidFill>
            <a:srgbClr val="F9F5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0" name="Rectangle 6"/>
          <p:cNvSpPr>
            <a:spLocks noChangeArrowheads="1"/>
          </p:cNvSpPr>
          <p:nvPr/>
        </p:nvSpPr>
        <p:spPr bwMode="auto">
          <a:xfrm>
            <a:off x="4773454" y="1791770"/>
            <a:ext cx="929217" cy="383117"/>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1" name="Rectangle 6"/>
          <p:cNvSpPr>
            <a:spLocks noChangeArrowheads="1"/>
          </p:cNvSpPr>
          <p:nvPr/>
        </p:nvSpPr>
        <p:spPr bwMode="auto">
          <a:xfrm>
            <a:off x="5491005" y="2562691"/>
            <a:ext cx="929217" cy="383117"/>
          </a:xfrm>
          <a:prstGeom prst="rect">
            <a:avLst/>
          </a:prstGeom>
          <a:solidFill>
            <a:srgbClr val="FF8B00"/>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32" name="Rectangle 6"/>
          <p:cNvSpPr>
            <a:spLocks noChangeArrowheads="1"/>
          </p:cNvSpPr>
          <p:nvPr/>
        </p:nvSpPr>
        <p:spPr bwMode="auto">
          <a:xfrm>
            <a:off x="5465302" y="4043752"/>
            <a:ext cx="929217" cy="383117"/>
          </a:xfrm>
          <a:prstGeom prst="rect">
            <a:avLst/>
          </a:prstGeom>
          <a:solidFill>
            <a:srgbClr val="DD2405"/>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4" name="TextBox 3"/>
          <p:cNvSpPr txBox="1"/>
          <p:nvPr/>
        </p:nvSpPr>
        <p:spPr>
          <a:xfrm>
            <a:off x="4682131" y="1754949"/>
            <a:ext cx="1018227" cy="420564"/>
          </a:xfrm>
          <a:prstGeom prst="rect">
            <a:avLst/>
          </a:prstGeom>
          <a:noFill/>
        </p:spPr>
        <p:txBody>
          <a:bodyPr wrap="none" rtlCol="0">
            <a:spAutoFit/>
          </a:bodyPr>
          <a:lstStyle/>
          <a:p>
            <a:r>
              <a:rPr lang="en-US" altLang="zh-CN" sz="2133" b="1" dirty="0">
                <a:solidFill>
                  <a:schemeClr val="bg1"/>
                </a:solidFill>
              </a:rPr>
              <a:t>A PLAN</a:t>
            </a:r>
            <a:endParaRPr lang="zh-CN" altLang="en-US" sz="2133" b="1" dirty="0">
              <a:solidFill>
                <a:schemeClr val="bg1"/>
              </a:solidFill>
            </a:endParaRPr>
          </a:p>
        </p:txBody>
      </p:sp>
      <p:sp>
        <p:nvSpPr>
          <p:cNvPr id="33" name="TextBox 32"/>
          <p:cNvSpPr txBox="1"/>
          <p:nvPr/>
        </p:nvSpPr>
        <p:spPr>
          <a:xfrm>
            <a:off x="5411893" y="2516651"/>
            <a:ext cx="1007007" cy="420564"/>
          </a:xfrm>
          <a:prstGeom prst="rect">
            <a:avLst/>
          </a:prstGeom>
          <a:noFill/>
        </p:spPr>
        <p:txBody>
          <a:bodyPr wrap="none" rtlCol="0">
            <a:spAutoFit/>
          </a:bodyPr>
          <a:lstStyle/>
          <a:p>
            <a:r>
              <a:rPr lang="en-US" altLang="zh-CN" sz="2133" b="1" dirty="0">
                <a:solidFill>
                  <a:schemeClr val="bg1"/>
                </a:solidFill>
              </a:rPr>
              <a:t>B PLAN</a:t>
            </a:r>
            <a:endParaRPr lang="zh-CN" altLang="en-US" sz="2133" b="1" dirty="0">
              <a:solidFill>
                <a:schemeClr val="bg1"/>
              </a:solidFill>
            </a:endParaRPr>
          </a:p>
        </p:txBody>
      </p:sp>
      <p:sp>
        <p:nvSpPr>
          <p:cNvPr id="34" name="TextBox 33"/>
          <p:cNvSpPr txBox="1"/>
          <p:nvPr/>
        </p:nvSpPr>
        <p:spPr>
          <a:xfrm>
            <a:off x="5386190" y="4009433"/>
            <a:ext cx="1026243" cy="420564"/>
          </a:xfrm>
          <a:prstGeom prst="rect">
            <a:avLst/>
          </a:prstGeom>
          <a:noFill/>
        </p:spPr>
        <p:txBody>
          <a:bodyPr wrap="none" rtlCol="0">
            <a:spAutoFit/>
          </a:bodyPr>
          <a:lstStyle/>
          <a:p>
            <a:r>
              <a:rPr lang="en-US" altLang="zh-CN" sz="2133" b="1" dirty="0">
                <a:solidFill>
                  <a:schemeClr val="bg1"/>
                </a:solidFill>
              </a:rPr>
              <a:t>D PLAN</a:t>
            </a:r>
            <a:endParaRPr lang="zh-CN" altLang="en-US" sz="2133" b="1" dirty="0">
              <a:solidFill>
                <a:schemeClr val="bg1"/>
              </a:solidFill>
            </a:endParaRPr>
          </a:p>
        </p:txBody>
      </p:sp>
      <p:sp>
        <p:nvSpPr>
          <p:cNvPr id="35" name="矩形 34"/>
          <p:cNvSpPr/>
          <p:nvPr/>
        </p:nvSpPr>
        <p:spPr>
          <a:xfrm>
            <a:off x="5709430" y="1648755"/>
            <a:ext cx="4185447" cy="666977"/>
          </a:xfrm>
          <a:prstGeom prst="rect">
            <a:avLst/>
          </a:prstGeom>
        </p:spPr>
        <p:txBody>
          <a:bodyPr wrap="square">
            <a:spAutoFit/>
          </a:bodyPr>
          <a:lstStyle/>
          <a:p>
            <a:r>
              <a:rPr lang="en-US" altLang="zh-CN" sz="1867" dirty="0">
                <a:solidFill>
                  <a:srgbClr val="1C2B38"/>
                </a:solidFill>
              </a:rPr>
              <a:t>YOU CAN ADD YOUR TEXT HERE TO EXPLAIN THE CHART</a:t>
            </a:r>
            <a:endParaRPr lang="zh-CN" altLang="en-US" sz="1867" dirty="0">
              <a:solidFill>
                <a:srgbClr val="1C2B38"/>
              </a:solidFill>
            </a:endParaRPr>
          </a:p>
        </p:txBody>
      </p:sp>
      <p:sp>
        <p:nvSpPr>
          <p:cNvPr id="36" name="矩形 35"/>
          <p:cNvSpPr/>
          <p:nvPr/>
        </p:nvSpPr>
        <p:spPr>
          <a:xfrm>
            <a:off x="6446825" y="2403755"/>
            <a:ext cx="4185447" cy="666977"/>
          </a:xfrm>
          <a:prstGeom prst="rect">
            <a:avLst/>
          </a:prstGeom>
        </p:spPr>
        <p:txBody>
          <a:bodyPr wrap="square">
            <a:spAutoFit/>
          </a:bodyPr>
          <a:lstStyle/>
          <a:p>
            <a:r>
              <a:rPr lang="en-US" altLang="zh-CN" sz="1867" dirty="0">
                <a:solidFill>
                  <a:srgbClr val="1C2B38"/>
                </a:solidFill>
              </a:rPr>
              <a:t>YOU CAN ADD YOUR TEXT HERE TO EXPLAIN THE CHART</a:t>
            </a:r>
            <a:endParaRPr lang="zh-CN" altLang="en-US" sz="1867" dirty="0">
              <a:solidFill>
                <a:srgbClr val="1C2B38"/>
              </a:solidFill>
            </a:endParaRPr>
          </a:p>
        </p:txBody>
      </p:sp>
      <p:sp>
        <p:nvSpPr>
          <p:cNvPr id="37" name="矩形 36"/>
          <p:cNvSpPr/>
          <p:nvPr/>
        </p:nvSpPr>
        <p:spPr>
          <a:xfrm>
            <a:off x="6406726" y="4060838"/>
            <a:ext cx="4185447" cy="666977"/>
          </a:xfrm>
          <a:prstGeom prst="rect">
            <a:avLst/>
          </a:prstGeom>
        </p:spPr>
        <p:txBody>
          <a:bodyPr wrap="square">
            <a:spAutoFit/>
          </a:bodyPr>
          <a:lstStyle/>
          <a:p>
            <a:r>
              <a:rPr lang="en-US" altLang="zh-CN" sz="1867" dirty="0">
                <a:solidFill>
                  <a:srgbClr val="1C2B38"/>
                </a:solidFill>
              </a:rPr>
              <a:t>YOU CAN ADD YOUR TEXT HERE TO EXPLAIN THE CHART</a:t>
            </a:r>
            <a:endParaRPr lang="zh-CN" altLang="en-US" sz="1867" dirty="0">
              <a:solidFill>
                <a:srgbClr val="1C2B38"/>
              </a:solidFill>
            </a:endParaRPr>
          </a:p>
        </p:txBody>
      </p:sp>
      <p:sp>
        <p:nvSpPr>
          <p:cNvPr id="27" name="Freeform 36"/>
          <p:cNvSpPr>
            <a:spLocks/>
          </p:cNvSpPr>
          <p:nvPr/>
        </p:nvSpPr>
        <p:spPr bwMode="auto">
          <a:xfrm>
            <a:off x="3804020" y="1988619"/>
            <a:ext cx="857251" cy="762000"/>
          </a:xfrm>
          <a:custGeom>
            <a:avLst/>
            <a:gdLst>
              <a:gd name="T0" fmla="*/ 0 w 405"/>
              <a:gd name="T1" fmla="*/ 360 h 360"/>
              <a:gd name="T2" fmla="*/ 167 w 405"/>
              <a:gd name="T3" fmla="*/ 0 h 360"/>
              <a:gd name="T4" fmla="*/ 405 w 405"/>
              <a:gd name="T5" fmla="*/ 0 h 360"/>
            </a:gdLst>
            <a:ahLst/>
            <a:cxnLst>
              <a:cxn ang="0">
                <a:pos x="T0" y="T1"/>
              </a:cxn>
              <a:cxn ang="0">
                <a:pos x="T2" y="T3"/>
              </a:cxn>
              <a:cxn ang="0">
                <a:pos x="T4" y="T5"/>
              </a:cxn>
            </a:cxnLst>
            <a:rect l="0" t="0" r="r" b="b"/>
            <a:pathLst>
              <a:path w="405" h="360">
                <a:moveTo>
                  <a:pt x="0" y="360"/>
                </a:moveTo>
                <a:lnTo>
                  <a:pt x="167" y="0"/>
                </a:lnTo>
                <a:lnTo>
                  <a:pt x="405" y="0"/>
                </a:lnTo>
              </a:path>
            </a:pathLst>
          </a:custGeom>
          <a:noFill/>
          <a:ln w="19050" cap="flat">
            <a:solidFill>
              <a:srgbClr val="FFC543"/>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8" name="Freeform 37"/>
          <p:cNvSpPr>
            <a:spLocks/>
          </p:cNvSpPr>
          <p:nvPr/>
        </p:nvSpPr>
        <p:spPr bwMode="auto">
          <a:xfrm>
            <a:off x="4265454" y="2765436"/>
            <a:ext cx="1225551" cy="516467"/>
          </a:xfrm>
          <a:custGeom>
            <a:avLst/>
            <a:gdLst>
              <a:gd name="T0" fmla="*/ 0 w 579"/>
              <a:gd name="T1" fmla="*/ 244 h 244"/>
              <a:gd name="T2" fmla="*/ 264 w 579"/>
              <a:gd name="T3" fmla="*/ 0 h 244"/>
              <a:gd name="T4" fmla="*/ 579 w 579"/>
              <a:gd name="T5" fmla="*/ 0 h 244"/>
            </a:gdLst>
            <a:ahLst/>
            <a:cxnLst>
              <a:cxn ang="0">
                <a:pos x="T0" y="T1"/>
              </a:cxn>
              <a:cxn ang="0">
                <a:pos x="T2" y="T3"/>
              </a:cxn>
              <a:cxn ang="0">
                <a:pos x="T4" y="T5"/>
              </a:cxn>
            </a:cxnLst>
            <a:rect l="0" t="0" r="r" b="b"/>
            <a:pathLst>
              <a:path w="579" h="244">
                <a:moveTo>
                  <a:pt x="0" y="244"/>
                </a:moveTo>
                <a:lnTo>
                  <a:pt x="264" y="0"/>
                </a:lnTo>
                <a:lnTo>
                  <a:pt x="579" y="0"/>
                </a:lnTo>
              </a:path>
            </a:pathLst>
          </a:custGeom>
          <a:noFill/>
          <a:ln w="19050" cap="flat">
            <a:solidFill>
              <a:srgbClr val="FF8B00"/>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9" name="Freeform 38"/>
          <p:cNvSpPr>
            <a:spLocks/>
          </p:cNvSpPr>
          <p:nvPr/>
        </p:nvSpPr>
        <p:spPr bwMode="auto">
          <a:xfrm>
            <a:off x="3850587" y="4221704"/>
            <a:ext cx="1600200" cy="218017"/>
          </a:xfrm>
          <a:custGeom>
            <a:avLst/>
            <a:gdLst>
              <a:gd name="T0" fmla="*/ 0 w 756"/>
              <a:gd name="T1" fmla="*/ 98 h 103"/>
              <a:gd name="T2" fmla="*/ 499 w 756"/>
              <a:gd name="T3" fmla="*/ 103 h 103"/>
              <a:gd name="T4" fmla="*/ 756 w 756"/>
              <a:gd name="T5" fmla="*/ 0 h 103"/>
            </a:gdLst>
            <a:ahLst/>
            <a:cxnLst>
              <a:cxn ang="0">
                <a:pos x="T0" y="T1"/>
              </a:cxn>
              <a:cxn ang="0">
                <a:pos x="T2" y="T3"/>
              </a:cxn>
              <a:cxn ang="0">
                <a:pos x="T4" y="T5"/>
              </a:cxn>
            </a:cxnLst>
            <a:rect l="0" t="0" r="r" b="b"/>
            <a:pathLst>
              <a:path w="756" h="103">
                <a:moveTo>
                  <a:pt x="0" y="98"/>
                </a:moveTo>
                <a:lnTo>
                  <a:pt x="499" y="103"/>
                </a:lnTo>
                <a:lnTo>
                  <a:pt x="756" y="0"/>
                </a:lnTo>
              </a:path>
            </a:pathLst>
          </a:custGeom>
          <a:noFill/>
          <a:ln w="19050" cap="flat">
            <a:solidFill>
              <a:srgbClr val="DD2405"/>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zh-CN" altLang="en-US" sz="2400"/>
          </a:p>
        </p:txBody>
      </p:sp>
      <p:graphicFrame>
        <p:nvGraphicFramePr>
          <p:cNvPr id="2" name="图表 1"/>
          <p:cNvGraphicFramePr/>
          <p:nvPr>
            <p:extLst/>
          </p:nvPr>
        </p:nvGraphicFramePr>
        <p:xfrm>
          <a:off x="2100304" y="2356138"/>
          <a:ext cx="2649667" cy="2516161"/>
        </p:xfrm>
        <a:graphic>
          <a:graphicData uri="http://schemas.openxmlformats.org/drawingml/2006/chart">
            <c:chart xmlns:c="http://schemas.openxmlformats.org/drawingml/2006/chart" xmlns:r="http://schemas.openxmlformats.org/officeDocument/2006/relationships" r:id="rId2"/>
          </a:graphicData>
        </a:graphic>
      </p:graphicFrame>
      <p:sp>
        <p:nvSpPr>
          <p:cNvPr id="38" name="等腰三角形 37"/>
          <p:cNvSpPr>
            <a:spLocks noChangeAspect="1"/>
          </p:cNvSpPr>
          <p:nvPr/>
        </p:nvSpPr>
        <p:spPr>
          <a:xfrm rot="16200000" flipH="1">
            <a:off x="6336803" y="5670833"/>
            <a:ext cx="278403" cy="240000"/>
          </a:xfrm>
          <a:prstGeom prst="triangle">
            <a:avLst/>
          </a:prstGeom>
          <a:noFill/>
          <a:ln w="12700">
            <a:solidFill>
              <a:srgbClr val="1C2B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9" name="矩形 38"/>
          <p:cNvSpPr/>
          <p:nvPr/>
        </p:nvSpPr>
        <p:spPr>
          <a:xfrm>
            <a:off x="377952" y="382016"/>
            <a:ext cx="207264" cy="609600"/>
          </a:xfrm>
          <a:prstGeom prst="rect">
            <a:avLst/>
          </a:prstGeom>
          <a:solidFill>
            <a:srgbClr val="1C2B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cxnSp>
        <p:nvCxnSpPr>
          <p:cNvPr id="41" name="直接连接符 40"/>
          <p:cNvCxnSpPr/>
          <p:nvPr/>
        </p:nvCxnSpPr>
        <p:spPr>
          <a:xfrm>
            <a:off x="670560" y="382016"/>
            <a:ext cx="0" cy="609600"/>
          </a:xfrm>
          <a:prstGeom prst="line">
            <a:avLst/>
          </a:prstGeom>
          <a:ln w="38100">
            <a:solidFill>
              <a:srgbClr val="1C2B38"/>
            </a:solidFill>
          </a:ln>
        </p:spPr>
        <p:style>
          <a:lnRef idx="1">
            <a:schemeClr val="accent1"/>
          </a:lnRef>
          <a:fillRef idx="0">
            <a:schemeClr val="accent1"/>
          </a:fillRef>
          <a:effectRef idx="0">
            <a:schemeClr val="accent1"/>
          </a:effectRef>
          <a:fontRef idx="minor">
            <a:schemeClr val="tx1"/>
          </a:fontRef>
        </p:style>
      </p:cxnSp>
      <p:sp>
        <p:nvSpPr>
          <p:cNvPr id="42" name="矩形 41"/>
          <p:cNvSpPr/>
          <p:nvPr/>
        </p:nvSpPr>
        <p:spPr>
          <a:xfrm>
            <a:off x="724145" y="261427"/>
            <a:ext cx="4055919" cy="502766"/>
          </a:xfrm>
          <a:prstGeom prst="rect">
            <a:avLst/>
          </a:prstGeom>
        </p:spPr>
        <p:txBody>
          <a:bodyPr wrap="none">
            <a:spAutoFit/>
          </a:bodyPr>
          <a:lstStyle/>
          <a:p>
            <a:pPr algn="ctr"/>
            <a:r>
              <a:rPr lang="en-US" altLang="zh-CN" sz="2667" b="1" dirty="0">
                <a:solidFill>
                  <a:srgbClr val="1C2B38"/>
                </a:solidFill>
                <a:latin typeface="Arial Unicode MS" pitchFamily="34" charset="-122"/>
                <a:ea typeface="Arial Unicode MS" pitchFamily="34" charset="-122"/>
                <a:cs typeface="Arial Unicode MS" pitchFamily="34" charset="-122"/>
              </a:rPr>
              <a:t>ADD YOUR TITLE HERE</a:t>
            </a:r>
            <a:endParaRPr lang="zh-CN" altLang="en-US" sz="2667" b="1" dirty="0">
              <a:solidFill>
                <a:srgbClr val="1C2B38"/>
              </a:solidFill>
              <a:latin typeface="Arial Unicode MS" pitchFamily="34" charset="-122"/>
              <a:ea typeface="Arial Unicode MS" pitchFamily="34" charset="-122"/>
              <a:cs typeface="Arial Unicode MS" pitchFamily="34" charset="-122"/>
            </a:endParaRPr>
          </a:p>
        </p:txBody>
      </p:sp>
      <p:sp>
        <p:nvSpPr>
          <p:cNvPr id="43" name="TextBox 9"/>
          <p:cNvSpPr txBox="1"/>
          <p:nvPr/>
        </p:nvSpPr>
        <p:spPr>
          <a:xfrm>
            <a:off x="699645" y="638049"/>
            <a:ext cx="2199320" cy="461665"/>
          </a:xfrm>
          <a:prstGeom prst="rect">
            <a:avLst/>
          </a:prstGeom>
          <a:noFill/>
        </p:spPr>
        <p:txBody>
          <a:bodyPr wrap="none" rtlCol="0">
            <a:spAutoFit/>
          </a:bodyPr>
          <a:lstStyle/>
          <a:p>
            <a:r>
              <a:rPr lang="en-US" altLang="zh-CN" sz="2400" dirty="0">
                <a:solidFill>
                  <a:srgbClr val="1C2B38"/>
                </a:solidFill>
              </a:rPr>
              <a:t>ADD</a:t>
            </a:r>
            <a:r>
              <a:rPr lang="zh-CN" altLang="en-US" sz="2400" dirty="0">
                <a:solidFill>
                  <a:srgbClr val="1C2B38"/>
                </a:solidFill>
              </a:rPr>
              <a:t> </a:t>
            </a:r>
            <a:r>
              <a:rPr lang="en-US" altLang="zh-CN" sz="2400" dirty="0">
                <a:solidFill>
                  <a:srgbClr val="1C2B38"/>
                </a:solidFill>
              </a:rPr>
              <a:t>YOUR TEXT</a:t>
            </a:r>
          </a:p>
        </p:txBody>
      </p:sp>
    </p:spTree>
    <p:extLst>
      <p:ext uri="{BB962C8B-B14F-4D97-AF65-F5344CB8AC3E}">
        <p14:creationId xmlns:p14="http://schemas.microsoft.com/office/powerpoint/2010/main" val="784021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58D60263-A96F-46DE-8AEE-71093E484CCF}" type="slidenum">
              <a:rPr lang="zh-CN" altLang="en-US" smtClean="0"/>
              <a:pPr/>
              <a:t>11</a:t>
            </a:fld>
            <a:endParaRPr lang="zh-CN" altLang="en-US" dirty="0"/>
          </a:p>
        </p:txBody>
      </p:sp>
      <p:sp>
        <p:nvSpPr>
          <p:cNvPr id="8988" name="Freeform 5"/>
          <p:cNvSpPr>
            <a:spLocks/>
          </p:cNvSpPr>
          <p:nvPr/>
        </p:nvSpPr>
        <p:spPr bwMode="auto">
          <a:xfrm>
            <a:off x="2644323" y="3726985"/>
            <a:ext cx="704851" cy="704851"/>
          </a:xfrm>
          <a:custGeom>
            <a:avLst/>
            <a:gdLst>
              <a:gd name="T0" fmla="*/ 18 w 58"/>
              <a:gd name="T1" fmla="*/ 15 h 58"/>
              <a:gd name="T2" fmla="*/ 11 w 58"/>
              <a:gd name="T3" fmla="*/ 5 h 58"/>
              <a:gd name="T4" fmla="*/ 6 w 58"/>
              <a:gd name="T5" fmla="*/ 0 h 58"/>
              <a:gd name="T6" fmla="*/ 0 w 58"/>
              <a:gd name="T7" fmla="*/ 12 h 58"/>
              <a:gd name="T8" fmla="*/ 8 w 58"/>
              <a:gd name="T9" fmla="*/ 26 h 58"/>
              <a:gd name="T10" fmla="*/ 20 w 58"/>
              <a:gd name="T11" fmla="*/ 39 h 58"/>
              <a:gd name="T12" fmla="*/ 33 w 58"/>
              <a:gd name="T13" fmla="*/ 50 h 58"/>
              <a:gd name="T14" fmla="*/ 47 w 58"/>
              <a:gd name="T15" fmla="*/ 58 h 58"/>
              <a:gd name="T16" fmla="*/ 58 w 58"/>
              <a:gd name="T17" fmla="*/ 53 h 58"/>
              <a:gd name="T18" fmla="*/ 54 w 58"/>
              <a:gd name="T19" fmla="*/ 47 h 58"/>
              <a:gd name="T20" fmla="*/ 43 w 58"/>
              <a:gd name="T21" fmla="*/ 41 h 58"/>
              <a:gd name="T22" fmla="*/ 43 w 58"/>
              <a:gd name="T23" fmla="*/ 42 h 58"/>
              <a:gd name="T24" fmla="*/ 26 w 58"/>
              <a:gd name="T25" fmla="*/ 33 h 58"/>
              <a:gd name="T26" fmla="*/ 17 w 58"/>
              <a:gd name="T27" fmla="*/ 16 h 58"/>
              <a:gd name="T28" fmla="*/ 18 w 58"/>
              <a:gd name="T29" fmla="*/ 15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 h="58">
                <a:moveTo>
                  <a:pt x="18" y="15"/>
                </a:moveTo>
                <a:cubicBezTo>
                  <a:pt x="16" y="11"/>
                  <a:pt x="14" y="7"/>
                  <a:pt x="11" y="5"/>
                </a:cubicBezTo>
                <a:cubicBezTo>
                  <a:pt x="10" y="3"/>
                  <a:pt x="8" y="2"/>
                  <a:pt x="6" y="0"/>
                </a:cubicBezTo>
                <a:cubicBezTo>
                  <a:pt x="3" y="4"/>
                  <a:pt x="1" y="8"/>
                  <a:pt x="0" y="12"/>
                </a:cubicBezTo>
                <a:cubicBezTo>
                  <a:pt x="2" y="17"/>
                  <a:pt x="5" y="21"/>
                  <a:pt x="8" y="26"/>
                </a:cubicBezTo>
                <a:cubicBezTo>
                  <a:pt x="12" y="31"/>
                  <a:pt x="15" y="35"/>
                  <a:pt x="20" y="39"/>
                </a:cubicBezTo>
                <a:cubicBezTo>
                  <a:pt x="24" y="43"/>
                  <a:pt x="28" y="47"/>
                  <a:pt x="33" y="50"/>
                </a:cubicBezTo>
                <a:cubicBezTo>
                  <a:pt x="37" y="53"/>
                  <a:pt x="42" y="56"/>
                  <a:pt x="47" y="58"/>
                </a:cubicBezTo>
                <a:cubicBezTo>
                  <a:pt x="51" y="57"/>
                  <a:pt x="55" y="55"/>
                  <a:pt x="58" y="53"/>
                </a:cubicBezTo>
                <a:cubicBezTo>
                  <a:pt x="57" y="51"/>
                  <a:pt x="56" y="49"/>
                  <a:pt x="54" y="47"/>
                </a:cubicBezTo>
                <a:cubicBezTo>
                  <a:pt x="52" y="44"/>
                  <a:pt x="48" y="42"/>
                  <a:pt x="43" y="41"/>
                </a:cubicBezTo>
                <a:cubicBezTo>
                  <a:pt x="43" y="42"/>
                  <a:pt x="43" y="42"/>
                  <a:pt x="43" y="42"/>
                </a:cubicBezTo>
                <a:cubicBezTo>
                  <a:pt x="40" y="44"/>
                  <a:pt x="34" y="41"/>
                  <a:pt x="26" y="33"/>
                </a:cubicBezTo>
                <a:cubicBezTo>
                  <a:pt x="17" y="24"/>
                  <a:pt x="14" y="19"/>
                  <a:pt x="17" y="16"/>
                </a:cubicBezTo>
                <a:lnTo>
                  <a:pt x="18" y="15"/>
                </a:lnTo>
                <a:close/>
              </a:path>
            </a:pathLst>
          </a:custGeom>
          <a:solidFill>
            <a:srgbClr val="152C34"/>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8989" name="Freeform 6"/>
          <p:cNvSpPr>
            <a:spLocks/>
          </p:cNvSpPr>
          <p:nvPr/>
        </p:nvSpPr>
        <p:spPr bwMode="auto">
          <a:xfrm>
            <a:off x="3190424" y="4152435"/>
            <a:ext cx="232833" cy="205317"/>
          </a:xfrm>
          <a:custGeom>
            <a:avLst/>
            <a:gdLst>
              <a:gd name="T0" fmla="*/ 15 w 19"/>
              <a:gd name="T1" fmla="*/ 17 h 17"/>
              <a:gd name="T2" fmla="*/ 16 w 19"/>
              <a:gd name="T3" fmla="*/ 15 h 17"/>
              <a:gd name="T4" fmla="*/ 19 w 19"/>
              <a:gd name="T5" fmla="*/ 10 h 17"/>
              <a:gd name="T6" fmla="*/ 16 w 19"/>
              <a:gd name="T7" fmla="*/ 5 h 17"/>
              <a:gd name="T8" fmla="*/ 8 w 19"/>
              <a:gd name="T9" fmla="*/ 0 h 17"/>
              <a:gd name="T10" fmla="*/ 1 w 19"/>
              <a:gd name="T11" fmla="*/ 3 h 17"/>
              <a:gd name="T12" fmla="*/ 0 w 19"/>
              <a:gd name="T13" fmla="*/ 4 h 17"/>
              <a:gd name="T14" fmla="*/ 11 w 19"/>
              <a:gd name="T15" fmla="*/ 10 h 17"/>
              <a:gd name="T16" fmla="*/ 15 w 19"/>
              <a:gd name="T1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7">
                <a:moveTo>
                  <a:pt x="15" y="17"/>
                </a:moveTo>
                <a:cubicBezTo>
                  <a:pt x="16" y="15"/>
                  <a:pt x="16" y="15"/>
                  <a:pt x="16" y="15"/>
                </a:cubicBezTo>
                <a:cubicBezTo>
                  <a:pt x="18" y="13"/>
                  <a:pt x="19" y="12"/>
                  <a:pt x="19" y="10"/>
                </a:cubicBezTo>
                <a:cubicBezTo>
                  <a:pt x="19" y="9"/>
                  <a:pt x="18" y="7"/>
                  <a:pt x="16" y="5"/>
                </a:cubicBezTo>
                <a:cubicBezTo>
                  <a:pt x="13" y="2"/>
                  <a:pt x="10" y="1"/>
                  <a:pt x="8" y="0"/>
                </a:cubicBezTo>
                <a:cubicBezTo>
                  <a:pt x="5" y="0"/>
                  <a:pt x="3" y="1"/>
                  <a:pt x="1" y="3"/>
                </a:cubicBezTo>
                <a:cubicBezTo>
                  <a:pt x="0" y="4"/>
                  <a:pt x="0" y="4"/>
                  <a:pt x="0" y="4"/>
                </a:cubicBezTo>
                <a:cubicBezTo>
                  <a:pt x="4" y="5"/>
                  <a:pt x="8" y="8"/>
                  <a:pt x="11" y="10"/>
                </a:cubicBezTo>
                <a:cubicBezTo>
                  <a:pt x="12" y="12"/>
                  <a:pt x="14" y="14"/>
                  <a:pt x="15" y="17"/>
                </a:cubicBezTo>
                <a:close/>
              </a:path>
            </a:pathLst>
          </a:custGeom>
          <a:solidFill>
            <a:srgbClr val="FF6700"/>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8990" name="Freeform 7"/>
          <p:cNvSpPr>
            <a:spLocks/>
          </p:cNvSpPr>
          <p:nvPr/>
        </p:nvSpPr>
        <p:spPr bwMode="auto">
          <a:xfrm>
            <a:off x="2728990" y="3665602"/>
            <a:ext cx="194733" cy="230717"/>
          </a:xfrm>
          <a:custGeom>
            <a:avLst/>
            <a:gdLst>
              <a:gd name="T0" fmla="*/ 12 w 16"/>
              <a:gd name="T1" fmla="*/ 19 h 19"/>
              <a:gd name="T2" fmla="*/ 13 w 16"/>
              <a:gd name="T3" fmla="*/ 18 h 19"/>
              <a:gd name="T4" fmla="*/ 16 w 16"/>
              <a:gd name="T5" fmla="*/ 11 h 19"/>
              <a:gd name="T6" fmla="*/ 11 w 16"/>
              <a:gd name="T7" fmla="*/ 3 h 19"/>
              <a:gd name="T8" fmla="*/ 6 w 16"/>
              <a:gd name="T9" fmla="*/ 0 h 19"/>
              <a:gd name="T10" fmla="*/ 1 w 16"/>
              <a:gd name="T11" fmla="*/ 3 h 19"/>
              <a:gd name="T12" fmla="*/ 0 w 16"/>
              <a:gd name="T13" fmla="*/ 4 h 19"/>
              <a:gd name="T14" fmla="*/ 6 w 16"/>
              <a:gd name="T15" fmla="*/ 8 h 19"/>
              <a:gd name="T16" fmla="*/ 12 w 16"/>
              <a:gd name="T17"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9">
                <a:moveTo>
                  <a:pt x="12" y="19"/>
                </a:moveTo>
                <a:cubicBezTo>
                  <a:pt x="13" y="18"/>
                  <a:pt x="13" y="18"/>
                  <a:pt x="13" y="18"/>
                </a:cubicBezTo>
                <a:cubicBezTo>
                  <a:pt x="15" y="16"/>
                  <a:pt x="16" y="13"/>
                  <a:pt x="16" y="11"/>
                </a:cubicBezTo>
                <a:cubicBezTo>
                  <a:pt x="16" y="9"/>
                  <a:pt x="14" y="6"/>
                  <a:pt x="11" y="3"/>
                </a:cubicBezTo>
                <a:cubicBezTo>
                  <a:pt x="9" y="1"/>
                  <a:pt x="7" y="0"/>
                  <a:pt x="6" y="0"/>
                </a:cubicBezTo>
                <a:cubicBezTo>
                  <a:pt x="5" y="0"/>
                  <a:pt x="3" y="1"/>
                  <a:pt x="1" y="3"/>
                </a:cubicBezTo>
                <a:cubicBezTo>
                  <a:pt x="0" y="4"/>
                  <a:pt x="0" y="4"/>
                  <a:pt x="0" y="4"/>
                </a:cubicBezTo>
                <a:cubicBezTo>
                  <a:pt x="2" y="5"/>
                  <a:pt x="4" y="7"/>
                  <a:pt x="6" y="8"/>
                </a:cubicBezTo>
                <a:cubicBezTo>
                  <a:pt x="9" y="11"/>
                  <a:pt x="11" y="15"/>
                  <a:pt x="12" y="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8991" name="Freeform 8"/>
          <p:cNvSpPr>
            <a:spLocks/>
          </p:cNvSpPr>
          <p:nvPr/>
        </p:nvSpPr>
        <p:spPr bwMode="auto">
          <a:xfrm>
            <a:off x="2644323" y="3726985"/>
            <a:ext cx="704851" cy="704851"/>
          </a:xfrm>
          <a:custGeom>
            <a:avLst/>
            <a:gdLst>
              <a:gd name="T0" fmla="*/ 18 w 58"/>
              <a:gd name="T1" fmla="*/ 15 h 58"/>
              <a:gd name="T2" fmla="*/ 11 w 58"/>
              <a:gd name="T3" fmla="*/ 5 h 58"/>
              <a:gd name="T4" fmla="*/ 6 w 58"/>
              <a:gd name="T5" fmla="*/ 0 h 58"/>
              <a:gd name="T6" fmla="*/ 0 w 58"/>
              <a:gd name="T7" fmla="*/ 12 h 58"/>
              <a:gd name="T8" fmla="*/ 8 w 58"/>
              <a:gd name="T9" fmla="*/ 26 h 58"/>
              <a:gd name="T10" fmla="*/ 20 w 58"/>
              <a:gd name="T11" fmla="*/ 39 h 58"/>
              <a:gd name="T12" fmla="*/ 33 w 58"/>
              <a:gd name="T13" fmla="*/ 50 h 58"/>
              <a:gd name="T14" fmla="*/ 47 w 58"/>
              <a:gd name="T15" fmla="*/ 58 h 58"/>
              <a:gd name="T16" fmla="*/ 58 w 58"/>
              <a:gd name="T17" fmla="*/ 53 h 58"/>
              <a:gd name="T18" fmla="*/ 54 w 58"/>
              <a:gd name="T19" fmla="*/ 47 h 58"/>
              <a:gd name="T20" fmla="*/ 43 w 58"/>
              <a:gd name="T21" fmla="*/ 41 h 58"/>
              <a:gd name="T22" fmla="*/ 43 w 58"/>
              <a:gd name="T23" fmla="*/ 42 h 58"/>
              <a:gd name="T24" fmla="*/ 26 w 58"/>
              <a:gd name="T25" fmla="*/ 33 h 58"/>
              <a:gd name="T26" fmla="*/ 17 w 58"/>
              <a:gd name="T27" fmla="*/ 16 h 58"/>
              <a:gd name="T28" fmla="*/ 18 w 58"/>
              <a:gd name="T29" fmla="*/ 15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 h="58">
                <a:moveTo>
                  <a:pt x="18" y="15"/>
                </a:moveTo>
                <a:cubicBezTo>
                  <a:pt x="16" y="11"/>
                  <a:pt x="14" y="7"/>
                  <a:pt x="11" y="5"/>
                </a:cubicBezTo>
                <a:cubicBezTo>
                  <a:pt x="10" y="3"/>
                  <a:pt x="8" y="2"/>
                  <a:pt x="6" y="0"/>
                </a:cubicBezTo>
                <a:cubicBezTo>
                  <a:pt x="3" y="4"/>
                  <a:pt x="1" y="8"/>
                  <a:pt x="0" y="12"/>
                </a:cubicBezTo>
                <a:cubicBezTo>
                  <a:pt x="2" y="17"/>
                  <a:pt x="5" y="21"/>
                  <a:pt x="8" y="26"/>
                </a:cubicBezTo>
                <a:cubicBezTo>
                  <a:pt x="12" y="31"/>
                  <a:pt x="15" y="35"/>
                  <a:pt x="20" y="39"/>
                </a:cubicBezTo>
                <a:cubicBezTo>
                  <a:pt x="24" y="43"/>
                  <a:pt x="28" y="47"/>
                  <a:pt x="33" y="50"/>
                </a:cubicBezTo>
                <a:cubicBezTo>
                  <a:pt x="37" y="53"/>
                  <a:pt x="42" y="56"/>
                  <a:pt x="47" y="58"/>
                </a:cubicBezTo>
                <a:cubicBezTo>
                  <a:pt x="51" y="57"/>
                  <a:pt x="55" y="55"/>
                  <a:pt x="58" y="53"/>
                </a:cubicBezTo>
                <a:cubicBezTo>
                  <a:pt x="57" y="51"/>
                  <a:pt x="56" y="49"/>
                  <a:pt x="54" y="47"/>
                </a:cubicBezTo>
                <a:cubicBezTo>
                  <a:pt x="52" y="44"/>
                  <a:pt x="48" y="42"/>
                  <a:pt x="43" y="41"/>
                </a:cubicBezTo>
                <a:cubicBezTo>
                  <a:pt x="43" y="42"/>
                  <a:pt x="43" y="42"/>
                  <a:pt x="43" y="42"/>
                </a:cubicBezTo>
                <a:cubicBezTo>
                  <a:pt x="40" y="44"/>
                  <a:pt x="34" y="41"/>
                  <a:pt x="26" y="33"/>
                </a:cubicBezTo>
                <a:cubicBezTo>
                  <a:pt x="17" y="24"/>
                  <a:pt x="14" y="19"/>
                  <a:pt x="17" y="16"/>
                </a:cubicBezTo>
                <a:lnTo>
                  <a:pt x="18" y="15"/>
                </a:lnTo>
                <a:close/>
              </a:path>
            </a:pathLst>
          </a:custGeom>
          <a:solidFill>
            <a:srgbClr val="FC611F"/>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8992" name="Freeform 9"/>
          <p:cNvSpPr>
            <a:spLocks/>
          </p:cNvSpPr>
          <p:nvPr/>
        </p:nvSpPr>
        <p:spPr bwMode="auto">
          <a:xfrm>
            <a:off x="3190424" y="4152435"/>
            <a:ext cx="232833" cy="205317"/>
          </a:xfrm>
          <a:custGeom>
            <a:avLst/>
            <a:gdLst>
              <a:gd name="T0" fmla="*/ 15 w 19"/>
              <a:gd name="T1" fmla="*/ 17 h 17"/>
              <a:gd name="T2" fmla="*/ 16 w 19"/>
              <a:gd name="T3" fmla="*/ 15 h 17"/>
              <a:gd name="T4" fmla="*/ 19 w 19"/>
              <a:gd name="T5" fmla="*/ 10 h 17"/>
              <a:gd name="T6" fmla="*/ 16 w 19"/>
              <a:gd name="T7" fmla="*/ 5 h 17"/>
              <a:gd name="T8" fmla="*/ 8 w 19"/>
              <a:gd name="T9" fmla="*/ 0 h 17"/>
              <a:gd name="T10" fmla="*/ 1 w 19"/>
              <a:gd name="T11" fmla="*/ 3 h 17"/>
              <a:gd name="T12" fmla="*/ 0 w 19"/>
              <a:gd name="T13" fmla="*/ 4 h 17"/>
              <a:gd name="T14" fmla="*/ 11 w 19"/>
              <a:gd name="T15" fmla="*/ 10 h 17"/>
              <a:gd name="T16" fmla="*/ 15 w 19"/>
              <a:gd name="T1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7">
                <a:moveTo>
                  <a:pt x="15" y="17"/>
                </a:moveTo>
                <a:cubicBezTo>
                  <a:pt x="16" y="15"/>
                  <a:pt x="16" y="15"/>
                  <a:pt x="16" y="15"/>
                </a:cubicBezTo>
                <a:cubicBezTo>
                  <a:pt x="18" y="13"/>
                  <a:pt x="19" y="12"/>
                  <a:pt x="19" y="10"/>
                </a:cubicBezTo>
                <a:cubicBezTo>
                  <a:pt x="19" y="9"/>
                  <a:pt x="18" y="7"/>
                  <a:pt x="16" y="5"/>
                </a:cubicBezTo>
                <a:cubicBezTo>
                  <a:pt x="13" y="2"/>
                  <a:pt x="10" y="1"/>
                  <a:pt x="8" y="0"/>
                </a:cubicBezTo>
                <a:cubicBezTo>
                  <a:pt x="5" y="0"/>
                  <a:pt x="3" y="1"/>
                  <a:pt x="1" y="3"/>
                </a:cubicBezTo>
                <a:cubicBezTo>
                  <a:pt x="0" y="4"/>
                  <a:pt x="0" y="4"/>
                  <a:pt x="0" y="4"/>
                </a:cubicBezTo>
                <a:cubicBezTo>
                  <a:pt x="4" y="5"/>
                  <a:pt x="8" y="8"/>
                  <a:pt x="11" y="10"/>
                </a:cubicBezTo>
                <a:cubicBezTo>
                  <a:pt x="12" y="12"/>
                  <a:pt x="14" y="14"/>
                  <a:pt x="15" y="17"/>
                </a:cubicBezTo>
                <a:close/>
              </a:path>
            </a:pathLst>
          </a:custGeom>
          <a:solidFill>
            <a:srgbClr val="FF6700"/>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8993" name="Freeform 10"/>
          <p:cNvSpPr>
            <a:spLocks/>
          </p:cNvSpPr>
          <p:nvPr/>
        </p:nvSpPr>
        <p:spPr bwMode="auto">
          <a:xfrm>
            <a:off x="2728990" y="3665602"/>
            <a:ext cx="194733" cy="230717"/>
          </a:xfrm>
          <a:custGeom>
            <a:avLst/>
            <a:gdLst>
              <a:gd name="T0" fmla="*/ 12 w 16"/>
              <a:gd name="T1" fmla="*/ 19 h 19"/>
              <a:gd name="T2" fmla="*/ 13 w 16"/>
              <a:gd name="T3" fmla="*/ 18 h 19"/>
              <a:gd name="T4" fmla="*/ 16 w 16"/>
              <a:gd name="T5" fmla="*/ 11 h 19"/>
              <a:gd name="T6" fmla="*/ 11 w 16"/>
              <a:gd name="T7" fmla="*/ 3 h 19"/>
              <a:gd name="T8" fmla="*/ 6 w 16"/>
              <a:gd name="T9" fmla="*/ 0 h 19"/>
              <a:gd name="T10" fmla="*/ 1 w 16"/>
              <a:gd name="T11" fmla="*/ 3 h 19"/>
              <a:gd name="T12" fmla="*/ 0 w 16"/>
              <a:gd name="T13" fmla="*/ 4 h 19"/>
              <a:gd name="T14" fmla="*/ 6 w 16"/>
              <a:gd name="T15" fmla="*/ 8 h 19"/>
              <a:gd name="T16" fmla="*/ 12 w 16"/>
              <a:gd name="T17"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9">
                <a:moveTo>
                  <a:pt x="12" y="19"/>
                </a:moveTo>
                <a:cubicBezTo>
                  <a:pt x="13" y="18"/>
                  <a:pt x="13" y="18"/>
                  <a:pt x="13" y="18"/>
                </a:cubicBezTo>
                <a:cubicBezTo>
                  <a:pt x="15" y="16"/>
                  <a:pt x="16" y="13"/>
                  <a:pt x="16" y="11"/>
                </a:cubicBezTo>
                <a:cubicBezTo>
                  <a:pt x="16" y="9"/>
                  <a:pt x="14" y="6"/>
                  <a:pt x="11" y="3"/>
                </a:cubicBezTo>
                <a:cubicBezTo>
                  <a:pt x="9" y="1"/>
                  <a:pt x="7" y="0"/>
                  <a:pt x="6" y="0"/>
                </a:cubicBezTo>
                <a:cubicBezTo>
                  <a:pt x="5" y="0"/>
                  <a:pt x="3" y="1"/>
                  <a:pt x="1" y="3"/>
                </a:cubicBezTo>
                <a:cubicBezTo>
                  <a:pt x="0" y="4"/>
                  <a:pt x="0" y="4"/>
                  <a:pt x="0" y="4"/>
                </a:cubicBezTo>
                <a:cubicBezTo>
                  <a:pt x="2" y="5"/>
                  <a:pt x="4" y="7"/>
                  <a:pt x="6" y="8"/>
                </a:cubicBezTo>
                <a:cubicBezTo>
                  <a:pt x="9" y="11"/>
                  <a:pt x="11" y="15"/>
                  <a:pt x="12" y="19"/>
                </a:cubicBezTo>
                <a:close/>
              </a:path>
            </a:pathLst>
          </a:custGeom>
          <a:solidFill>
            <a:srgbClr val="FF6700"/>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8994" name="Freeform 11"/>
          <p:cNvSpPr>
            <a:spLocks noEditPoints="1"/>
          </p:cNvSpPr>
          <p:nvPr/>
        </p:nvSpPr>
        <p:spPr bwMode="auto">
          <a:xfrm>
            <a:off x="2667607" y="5464769"/>
            <a:ext cx="706967" cy="632884"/>
          </a:xfrm>
          <a:custGeom>
            <a:avLst/>
            <a:gdLst>
              <a:gd name="T0" fmla="*/ 40 w 58"/>
              <a:gd name="T1" fmla="*/ 35 h 52"/>
              <a:gd name="T2" fmla="*/ 47 w 58"/>
              <a:gd name="T3" fmla="*/ 34 h 52"/>
              <a:gd name="T4" fmla="*/ 45 w 58"/>
              <a:gd name="T5" fmla="*/ 30 h 52"/>
              <a:gd name="T6" fmla="*/ 38 w 58"/>
              <a:gd name="T7" fmla="*/ 30 h 52"/>
              <a:gd name="T8" fmla="*/ 40 w 58"/>
              <a:gd name="T9" fmla="*/ 35 h 52"/>
              <a:gd name="T10" fmla="*/ 0 w 58"/>
              <a:gd name="T11" fmla="*/ 52 h 52"/>
              <a:gd name="T12" fmla="*/ 18 w 58"/>
              <a:gd name="T13" fmla="*/ 52 h 52"/>
              <a:gd name="T14" fmla="*/ 21 w 58"/>
              <a:gd name="T15" fmla="*/ 41 h 52"/>
              <a:gd name="T16" fmla="*/ 6 w 58"/>
              <a:gd name="T17" fmla="*/ 43 h 52"/>
              <a:gd name="T18" fmla="*/ 0 w 58"/>
              <a:gd name="T19" fmla="*/ 52 h 52"/>
              <a:gd name="T20" fmla="*/ 37 w 58"/>
              <a:gd name="T21" fmla="*/ 30 h 52"/>
              <a:gd name="T22" fmla="*/ 43 w 58"/>
              <a:gd name="T23" fmla="*/ 17 h 52"/>
              <a:gd name="T24" fmla="*/ 38 w 58"/>
              <a:gd name="T25" fmla="*/ 5 h 52"/>
              <a:gd name="T26" fmla="*/ 25 w 58"/>
              <a:gd name="T27" fmla="*/ 0 h 52"/>
              <a:gd name="T28" fmla="*/ 13 w 58"/>
              <a:gd name="T29" fmla="*/ 5 h 52"/>
              <a:gd name="T30" fmla="*/ 8 w 58"/>
              <a:gd name="T31" fmla="*/ 17 h 52"/>
              <a:gd name="T32" fmla="*/ 14 w 58"/>
              <a:gd name="T33" fmla="*/ 30 h 52"/>
              <a:gd name="T34" fmla="*/ 14 w 58"/>
              <a:gd name="T35" fmla="*/ 30 h 52"/>
              <a:gd name="T36" fmla="*/ 9 w 58"/>
              <a:gd name="T37" fmla="*/ 38 h 52"/>
              <a:gd name="T38" fmla="*/ 19 w 58"/>
              <a:gd name="T39" fmla="*/ 37 h 52"/>
              <a:gd name="T40" fmla="*/ 21 w 58"/>
              <a:gd name="T41" fmla="*/ 41 h 52"/>
              <a:gd name="T42" fmla="*/ 25 w 58"/>
              <a:gd name="T43" fmla="*/ 52 h 52"/>
              <a:gd name="T44" fmla="*/ 29 w 58"/>
              <a:gd name="T45" fmla="*/ 41 h 52"/>
              <a:gd name="T46" fmla="*/ 36 w 58"/>
              <a:gd name="T47" fmla="*/ 32 h 52"/>
              <a:gd name="T48" fmla="*/ 37 w 58"/>
              <a:gd name="T49" fmla="*/ 30 h 52"/>
              <a:gd name="T50" fmla="*/ 25 w 58"/>
              <a:gd name="T51" fmla="*/ 26 h 52"/>
              <a:gd name="T52" fmla="*/ 16 w 58"/>
              <a:gd name="T53" fmla="*/ 17 h 52"/>
              <a:gd name="T54" fmla="*/ 25 w 58"/>
              <a:gd name="T55" fmla="*/ 8 h 52"/>
              <a:gd name="T56" fmla="*/ 35 w 58"/>
              <a:gd name="T57" fmla="*/ 17 h 52"/>
              <a:gd name="T58" fmla="*/ 25 w 58"/>
              <a:gd name="T59" fmla="*/ 26 h 52"/>
              <a:gd name="T60" fmla="*/ 49 w 58"/>
              <a:gd name="T61" fmla="*/ 38 h 52"/>
              <a:gd name="T62" fmla="*/ 30 w 58"/>
              <a:gd name="T63" fmla="*/ 40 h 52"/>
              <a:gd name="T64" fmla="*/ 31 w 58"/>
              <a:gd name="T65" fmla="*/ 52 h 52"/>
              <a:gd name="T66" fmla="*/ 58 w 58"/>
              <a:gd name="T67" fmla="*/ 52 h 52"/>
              <a:gd name="T68" fmla="*/ 49 w 58"/>
              <a:gd name="T69" fmla="*/ 3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8" h="52">
                <a:moveTo>
                  <a:pt x="40" y="35"/>
                </a:moveTo>
                <a:cubicBezTo>
                  <a:pt x="47" y="34"/>
                  <a:pt x="47" y="34"/>
                  <a:pt x="47" y="34"/>
                </a:cubicBezTo>
                <a:cubicBezTo>
                  <a:pt x="45" y="30"/>
                  <a:pt x="45" y="30"/>
                  <a:pt x="45" y="30"/>
                </a:cubicBezTo>
                <a:cubicBezTo>
                  <a:pt x="38" y="30"/>
                  <a:pt x="38" y="30"/>
                  <a:pt x="38" y="30"/>
                </a:cubicBezTo>
                <a:lnTo>
                  <a:pt x="40" y="35"/>
                </a:lnTo>
                <a:close/>
                <a:moveTo>
                  <a:pt x="0" y="52"/>
                </a:moveTo>
                <a:cubicBezTo>
                  <a:pt x="18" y="52"/>
                  <a:pt x="18" y="52"/>
                  <a:pt x="18" y="52"/>
                </a:cubicBezTo>
                <a:cubicBezTo>
                  <a:pt x="21" y="41"/>
                  <a:pt x="21" y="41"/>
                  <a:pt x="21" y="41"/>
                </a:cubicBezTo>
                <a:cubicBezTo>
                  <a:pt x="6" y="43"/>
                  <a:pt x="6" y="43"/>
                  <a:pt x="6" y="43"/>
                </a:cubicBezTo>
                <a:lnTo>
                  <a:pt x="0" y="52"/>
                </a:lnTo>
                <a:close/>
                <a:moveTo>
                  <a:pt x="37" y="30"/>
                </a:moveTo>
                <a:cubicBezTo>
                  <a:pt x="41" y="26"/>
                  <a:pt x="43" y="22"/>
                  <a:pt x="43" y="17"/>
                </a:cubicBezTo>
                <a:cubicBezTo>
                  <a:pt x="43" y="12"/>
                  <a:pt x="41" y="8"/>
                  <a:pt x="38" y="5"/>
                </a:cubicBezTo>
                <a:cubicBezTo>
                  <a:pt x="34" y="2"/>
                  <a:pt x="30" y="0"/>
                  <a:pt x="25" y="0"/>
                </a:cubicBezTo>
                <a:cubicBezTo>
                  <a:pt x="21" y="0"/>
                  <a:pt x="16" y="2"/>
                  <a:pt x="13" y="5"/>
                </a:cubicBezTo>
                <a:cubicBezTo>
                  <a:pt x="10" y="8"/>
                  <a:pt x="8" y="12"/>
                  <a:pt x="8" y="17"/>
                </a:cubicBezTo>
                <a:cubicBezTo>
                  <a:pt x="8" y="22"/>
                  <a:pt x="10" y="26"/>
                  <a:pt x="14" y="30"/>
                </a:cubicBezTo>
                <a:cubicBezTo>
                  <a:pt x="14" y="30"/>
                  <a:pt x="14" y="30"/>
                  <a:pt x="14" y="30"/>
                </a:cubicBezTo>
                <a:cubicBezTo>
                  <a:pt x="9" y="38"/>
                  <a:pt x="9" y="38"/>
                  <a:pt x="9" y="38"/>
                </a:cubicBezTo>
                <a:cubicBezTo>
                  <a:pt x="19" y="37"/>
                  <a:pt x="19" y="37"/>
                  <a:pt x="19" y="37"/>
                </a:cubicBezTo>
                <a:cubicBezTo>
                  <a:pt x="20" y="38"/>
                  <a:pt x="21" y="40"/>
                  <a:pt x="21" y="41"/>
                </a:cubicBezTo>
                <a:cubicBezTo>
                  <a:pt x="23" y="44"/>
                  <a:pt x="24" y="48"/>
                  <a:pt x="25" y="52"/>
                </a:cubicBezTo>
                <a:cubicBezTo>
                  <a:pt x="26" y="48"/>
                  <a:pt x="28" y="44"/>
                  <a:pt x="29" y="41"/>
                </a:cubicBezTo>
                <a:cubicBezTo>
                  <a:pt x="31" y="38"/>
                  <a:pt x="33" y="35"/>
                  <a:pt x="36" y="32"/>
                </a:cubicBezTo>
                <a:lnTo>
                  <a:pt x="37" y="30"/>
                </a:lnTo>
                <a:close/>
                <a:moveTo>
                  <a:pt x="25" y="26"/>
                </a:moveTo>
                <a:cubicBezTo>
                  <a:pt x="20" y="26"/>
                  <a:pt x="16" y="22"/>
                  <a:pt x="16" y="17"/>
                </a:cubicBezTo>
                <a:cubicBezTo>
                  <a:pt x="16" y="12"/>
                  <a:pt x="20" y="8"/>
                  <a:pt x="25" y="8"/>
                </a:cubicBezTo>
                <a:cubicBezTo>
                  <a:pt x="30" y="8"/>
                  <a:pt x="35" y="12"/>
                  <a:pt x="35" y="17"/>
                </a:cubicBezTo>
                <a:cubicBezTo>
                  <a:pt x="35" y="22"/>
                  <a:pt x="30" y="26"/>
                  <a:pt x="25" y="26"/>
                </a:cubicBezTo>
                <a:close/>
                <a:moveTo>
                  <a:pt x="49" y="38"/>
                </a:moveTo>
                <a:cubicBezTo>
                  <a:pt x="30" y="40"/>
                  <a:pt x="30" y="40"/>
                  <a:pt x="30" y="40"/>
                </a:cubicBezTo>
                <a:cubicBezTo>
                  <a:pt x="31" y="52"/>
                  <a:pt x="31" y="52"/>
                  <a:pt x="31" y="52"/>
                </a:cubicBezTo>
                <a:cubicBezTo>
                  <a:pt x="58" y="52"/>
                  <a:pt x="58" y="52"/>
                  <a:pt x="58" y="52"/>
                </a:cubicBezTo>
                <a:lnTo>
                  <a:pt x="49" y="38"/>
                </a:lnTo>
                <a:close/>
              </a:path>
            </a:pathLst>
          </a:custGeom>
          <a:solidFill>
            <a:srgbClr val="464F5A"/>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9000" name="Freeform 17"/>
          <p:cNvSpPr>
            <a:spLocks/>
          </p:cNvSpPr>
          <p:nvPr/>
        </p:nvSpPr>
        <p:spPr bwMode="auto">
          <a:xfrm>
            <a:off x="6657523" y="3834935"/>
            <a:ext cx="133351" cy="256117"/>
          </a:xfrm>
          <a:custGeom>
            <a:avLst/>
            <a:gdLst>
              <a:gd name="T0" fmla="*/ 10 w 11"/>
              <a:gd name="T1" fmla="*/ 17 h 21"/>
              <a:gd name="T2" fmla="*/ 10 w 11"/>
              <a:gd name="T3" fmla="*/ 17 h 21"/>
              <a:gd name="T4" fmla="*/ 10 w 11"/>
              <a:gd name="T5" fmla="*/ 17 h 21"/>
              <a:gd name="T6" fmla="*/ 5 w 11"/>
              <a:gd name="T7" fmla="*/ 13 h 21"/>
              <a:gd name="T8" fmla="*/ 5 w 11"/>
              <a:gd name="T9" fmla="*/ 2 h 21"/>
              <a:gd name="T10" fmla="*/ 2 w 11"/>
              <a:gd name="T11" fmla="*/ 0 h 21"/>
              <a:gd name="T12" fmla="*/ 0 w 11"/>
              <a:gd name="T13" fmla="*/ 2 h 21"/>
              <a:gd name="T14" fmla="*/ 0 w 11"/>
              <a:gd name="T15" fmla="*/ 15 h 21"/>
              <a:gd name="T16" fmla="*/ 5 w 11"/>
              <a:gd name="T17" fmla="*/ 18 h 21"/>
              <a:gd name="T18" fmla="*/ 7 w 11"/>
              <a:gd name="T19" fmla="*/ 20 h 21"/>
              <a:gd name="T20" fmla="*/ 8 w 11"/>
              <a:gd name="T21" fmla="*/ 20 h 21"/>
              <a:gd name="T22" fmla="*/ 11 w 11"/>
              <a:gd name="T23" fmla="*/ 20 h 21"/>
              <a:gd name="T24" fmla="*/ 10 w 11"/>
              <a:gd name="T25"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21">
                <a:moveTo>
                  <a:pt x="10" y="17"/>
                </a:moveTo>
                <a:cubicBezTo>
                  <a:pt x="10" y="17"/>
                  <a:pt x="10" y="17"/>
                  <a:pt x="10" y="17"/>
                </a:cubicBezTo>
                <a:cubicBezTo>
                  <a:pt x="10" y="17"/>
                  <a:pt x="10" y="17"/>
                  <a:pt x="10" y="17"/>
                </a:cubicBezTo>
                <a:cubicBezTo>
                  <a:pt x="5" y="13"/>
                  <a:pt x="5" y="13"/>
                  <a:pt x="5" y="13"/>
                </a:cubicBezTo>
                <a:cubicBezTo>
                  <a:pt x="5" y="2"/>
                  <a:pt x="5" y="2"/>
                  <a:pt x="5" y="2"/>
                </a:cubicBezTo>
                <a:cubicBezTo>
                  <a:pt x="5" y="1"/>
                  <a:pt x="4" y="0"/>
                  <a:pt x="2" y="0"/>
                </a:cubicBezTo>
                <a:cubicBezTo>
                  <a:pt x="1" y="0"/>
                  <a:pt x="0" y="1"/>
                  <a:pt x="0" y="2"/>
                </a:cubicBezTo>
                <a:cubicBezTo>
                  <a:pt x="0" y="15"/>
                  <a:pt x="0" y="15"/>
                  <a:pt x="0" y="15"/>
                </a:cubicBezTo>
                <a:cubicBezTo>
                  <a:pt x="5" y="18"/>
                  <a:pt x="5" y="18"/>
                  <a:pt x="5" y="18"/>
                </a:cubicBezTo>
                <a:cubicBezTo>
                  <a:pt x="7" y="20"/>
                  <a:pt x="7" y="20"/>
                  <a:pt x="7" y="20"/>
                </a:cubicBezTo>
                <a:cubicBezTo>
                  <a:pt x="7" y="20"/>
                  <a:pt x="7" y="20"/>
                  <a:pt x="8" y="20"/>
                </a:cubicBezTo>
                <a:cubicBezTo>
                  <a:pt x="9" y="21"/>
                  <a:pt x="10" y="21"/>
                  <a:pt x="11" y="20"/>
                </a:cubicBezTo>
                <a:cubicBezTo>
                  <a:pt x="11" y="19"/>
                  <a:pt x="11" y="17"/>
                  <a:pt x="10" y="17"/>
                </a:cubicBezTo>
                <a:close/>
              </a:path>
            </a:pathLst>
          </a:custGeom>
          <a:solidFill>
            <a:srgbClr val="152C34"/>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9001" name="Freeform 18"/>
          <p:cNvSpPr>
            <a:spLocks noEditPoints="1"/>
          </p:cNvSpPr>
          <p:nvPr/>
        </p:nvSpPr>
        <p:spPr bwMode="auto">
          <a:xfrm>
            <a:off x="6414108" y="3580935"/>
            <a:ext cx="548217" cy="863600"/>
          </a:xfrm>
          <a:custGeom>
            <a:avLst/>
            <a:gdLst>
              <a:gd name="T0" fmla="*/ 45 w 45"/>
              <a:gd name="T1" fmla="*/ 35 h 71"/>
              <a:gd name="T2" fmla="*/ 35 w 45"/>
              <a:gd name="T3" fmla="*/ 17 h 71"/>
              <a:gd name="T4" fmla="*/ 35 w 45"/>
              <a:gd name="T5" fmla="*/ 5 h 71"/>
              <a:gd name="T6" fmla="*/ 30 w 45"/>
              <a:gd name="T7" fmla="*/ 0 h 71"/>
              <a:gd name="T8" fmla="*/ 14 w 45"/>
              <a:gd name="T9" fmla="*/ 0 h 71"/>
              <a:gd name="T10" fmla="*/ 9 w 45"/>
              <a:gd name="T11" fmla="*/ 5 h 71"/>
              <a:gd name="T12" fmla="*/ 9 w 45"/>
              <a:gd name="T13" fmla="*/ 17 h 71"/>
              <a:gd name="T14" fmla="*/ 0 w 45"/>
              <a:gd name="T15" fmla="*/ 35 h 71"/>
              <a:gd name="T16" fmla="*/ 9 w 45"/>
              <a:gd name="T17" fmla="*/ 53 h 71"/>
              <a:gd name="T18" fmla="*/ 9 w 45"/>
              <a:gd name="T19" fmla="*/ 65 h 71"/>
              <a:gd name="T20" fmla="*/ 14 w 45"/>
              <a:gd name="T21" fmla="*/ 71 h 71"/>
              <a:gd name="T22" fmla="*/ 30 w 45"/>
              <a:gd name="T23" fmla="*/ 71 h 71"/>
              <a:gd name="T24" fmla="*/ 35 w 45"/>
              <a:gd name="T25" fmla="*/ 65 h 71"/>
              <a:gd name="T26" fmla="*/ 35 w 45"/>
              <a:gd name="T27" fmla="*/ 53 h 71"/>
              <a:gd name="T28" fmla="*/ 45 w 45"/>
              <a:gd name="T29" fmla="*/ 35 h 71"/>
              <a:gd name="T30" fmla="*/ 4 w 45"/>
              <a:gd name="T31" fmla="*/ 35 h 71"/>
              <a:gd name="T32" fmla="*/ 22 w 45"/>
              <a:gd name="T33" fmla="*/ 17 h 71"/>
              <a:gd name="T34" fmla="*/ 40 w 45"/>
              <a:gd name="T35" fmla="*/ 35 h 71"/>
              <a:gd name="T36" fmla="*/ 22 w 45"/>
              <a:gd name="T37" fmla="*/ 53 h 71"/>
              <a:gd name="T38" fmla="*/ 4 w 45"/>
              <a:gd name="T39" fmla="*/ 3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5" h="71">
                <a:moveTo>
                  <a:pt x="45" y="35"/>
                </a:moveTo>
                <a:cubicBezTo>
                  <a:pt x="45" y="28"/>
                  <a:pt x="41" y="21"/>
                  <a:pt x="35" y="17"/>
                </a:cubicBezTo>
                <a:cubicBezTo>
                  <a:pt x="35" y="5"/>
                  <a:pt x="35" y="5"/>
                  <a:pt x="35" y="5"/>
                </a:cubicBezTo>
                <a:cubicBezTo>
                  <a:pt x="35" y="2"/>
                  <a:pt x="33" y="0"/>
                  <a:pt x="30" y="0"/>
                </a:cubicBezTo>
                <a:cubicBezTo>
                  <a:pt x="14" y="0"/>
                  <a:pt x="14" y="0"/>
                  <a:pt x="14" y="0"/>
                </a:cubicBezTo>
                <a:cubicBezTo>
                  <a:pt x="11" y="0"/>
                  <a:pt x="9" y="2"/>
                  <a:pt x="9" y="5"/>
                </a:cubicBezTo>
                <a:cubicBezTo>
                  <a:pt x="9" y="17"/>
                  <a:pt x="9" y="17"/>
                  <a:pt x="9" y="17"/>
                </a:cubicBezTo>
                <a:cubicBezTo>
                  <a:pt x="3" y="21"/>
                  <a:pt x="0" y="28"/>
                  <a:pt x="0" y="35"/>
                </a:cubicBezTo>
                <a:cubicBezTo>
                  <a:pt x="0" y="43"/>
                  <a:pt x="3" y="49"/>
                  <a:pt x="9" y="53"/>
                </a:cubicBezTo>
                <a:cubicBezTo>
                  <a:pt x="9" y="65"/>
                  <a:pt x="9" y="65"/>
                  <a:pt x="9" y="65"/>
                </a:cubicBezTo>
                <a:cubicBezTo>
                  <a:pt x="9" y="68"/>
                  <a:pt x="11" y="71"/>
                  <a:pt x="14" y="71"/>
                </a:cubicBezTo>
                <a:cubicBezTo>
                  <a:pt x="30" y="71"/>
                  <a:pt x="30" y="71"/>
                  <a:pt x="30" y="71"/>
                </a:cubicBezTo>
                <a:cubicBezTo>
                  <a:pt x="33" y="71"/>
                  <a:pt x="35" y="68"/>
                  <a:pt x="35" y="65"/>
                </a:cubicBezTo>
                <a:cubicBezTo>
                  <a:pt x="35" y="53"/>
                  <a:pt x="35" y="53"/>
                  <a:pt x="35" y="53"/>
                </a:cubicBezTo>
                <a:cubicBezTo>
                  <a:pt x="41" y="49"/>
                  <a:pt x="45" y="43"/>
                  <a:pt x="45" y="35"/>
                </a:cubicBezTo>
                <a:close/>
                <a:moveTo>
                  <a:pt x="4" y="35"/>
                </a:moveTo>
                <a:cubicBezTo>
                  <a:pt x="4" y="25"/>
                  <a:pt x="12" y="17"/>
                  <a:pt x="22" y="17"/>
                </a:cubicBezTo>
                <a:cubicBezTo>
                  <a:pt x="32" y="17"/>
                  <a:pt x="40" y="25"/>
                  <a:pt x="40" y="35"/>
                </a:cubicBezTo>
                <a:cubicBezTo>
                  <a:pt x="40" y="45"/>
                  <a:pt x="32" y="53"/>
                  <a:pt x="22" y="53"/>
                </a:cubicBezTo>
                <a:cubicBezTo>
                  <a:pt x="12" y="53"/>
                  <a:pt x="4" y="45"/>
                  <a:pt x="4" y="35"/>
                </a:cubicBezTo>
                <a:close/>
              </a:path>
            </a:pathLst>
          </a:custGeom>
          <a:solidFill>
            <a:srgbClr val="1C2B38"/>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9002" name="Freeform 19"/>
          <p:cNvSpPr>
            <a:spLocks noEditPoints="1"/>
          </p:cNvSpPr>
          <p:nvPr/>
        </p:nvSpPr>
        <p:spPr bwMode="auto">
          <a:xfrm>
            <a:off x="6280756" y="5441486"/>
            <a:ext cx="814917" cy="630767"/>
          </a:xfrm>
          <a:custGeom>
            <a:avLst/>
            <a:gdLst>
              <a:gd name="T0" fmla="*/ 47 w 67"/>
              <a:gd name="T1" fmla="*/ 19 h 52"/>
              <a:gd name="T2" fmla="*/ 35 w 67"/>
              <a:gd name="T3" fmla="*/ 31 h 52"/>
              <a:gd name="T4" fmla="*/ 47 w 67"/>
              <a:gd name="T5" fmla="*/ 43 h 52"/>
              <a:gd name="T6" fmla="*/ 59 w 67"/>
              <a:gd name="T7" fmla="*/ 31 h 52"/>
              <a:gd name="T8" fmla="*/ 47 w 67"/>
              <a:gd name="T9" fmla="*/ 19 h 52"/>
              <a:gd name="T10" fmla="*/ 58 w 67"/>
              <a:gd name="T11" fmla="*/ 4 h 52"/>
              <a:gd name="T12" fmla="*/ 53 w 67"/>
              <a:gd name="T13" fmla="*/ 4 h 52"/>
              <a:gd name="T14" fmla="*/ 47 w 67"/>
              <a:gd name="T15" fmla="*/ 0 h 52"/>
              <a:gd name="T16" fmla="*/ 39 w 67"/>
              <a:gd name="T17" fmla="*/ 0 h 52"/>
              <a:gd name="T18" fmla="*/ 33 w 67"/>
              <a:gd name="T19" fmla="*/ 4 h 52"/>
              <a:gd name="T20" fmla="*/ 10 w 67"/>
              <a:gd name="T21" fmla="*/ 4 h 52"/>
              <a:gd name="T22" fmla="*/ 0 w 67"/>
              <a:gd name="T23" fmla="*/ 20 h 52"/>
              <a:gd name="T24" fmla="*/ 0 w 67"/>
              <a:gd name="T25" fmla="*/ 43 h 52"/>
              <a:gd name="T26" fmla="*/ 10 w 67"/>
              <a:gd name="T27" fmla="*/ 52 h 52"/>
              <a:gd name="T28" fmla="*/ 58 w 67"/>
              <a:gd name="T29" fmla="*/ 52 h 52"/>
              <a:gd name="T30" fmla="*/ 67 w 67"/>
              <a:gd name="T31" fmla="*/ 43 h 52"/>
              <a:gd name="T32" fmla="*/ 67 w 67"/>
              <a:gd name="T33" fmla="*/ 20 h 52"/>
              <a:gd name="T34" fmla="*/ 58 w 67"/>
              <a:gd name="T35" fmla="*/ 4 h 52"/>
              <a:gd name="T36" fmla="*/ 23 w 67"/>
              <a:gd name="T37" fmla="*/ 19 h 52"/>
              <a:gd name="T38" fmla="*/ 19 w 67"/>
              <a:gd name="T39" fmla="*/ 20 h 52"/>
              <a:gd name="T40" fmla="*/ 8 w 67"/>
              <a:gd name="T41" fmla="*/ 20 h 52"/>
              <a:gd name="T42" fmla="*/ 5 w 67"/>
              <a:gd name="T43" fmla="*/ 19 h 52"/>
              <a:gd name="T44" fmla="*/ 5 w 67"/>
              <a:gd name="T45" fmla="*/ 17 h 52"/>
              <a:gd name="T46" fmla="*/ 8 w 67"/>
              <a:gd name="T47" fmla="*/ 13 h 52"/>
              <a:gd name="T48" fmla="*/ 19 w 67"/>
              <a:gd name="T49" fmla="*/ 13 h 52"/>
              <a:gd name="T50" fmla="*/ 23 w 67"/>
              <a:gd name="T51" fmla="*/ 17 h 52"/>
              <a:gd name="T52" fmla="*/ 23 w 67"/>
              <a:gd name="T53" fmla="*/ 19 h 52"/>
              <a:gd name="T54" fmla="*/ 47 w 67"/>
              <a:gd name="T55" fmla="*/ 48 h 52"/>
              <a:gd name="T56" fmla="*/ 30 w 67"/>
              <a:gd name="T57" fmla="*/ 31 h 52"/>
              <a:gd name="T58" fmla="*/ 47 w 67"/>
              <a:gd name="T59" fmla="*/ 14 h 52"/>
              <a:gd name="T60" fmla="*/ 64 w 67"/>
              <a:gd name="T61" fmla="*/ 31 h 52"/>
              <a:gd name="T62" fmla="*/ 47 w 67"/>
              <a:gd name="T63" fmla="*/ 4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7" h="52">
                <a:moveTo>
                  <a:pt x="47" y="19"/>
                </a:moveTo>
                <a:cubicBezTo>
                  <a:pt x="40" y="19"/>
                  <a:pt x="35" y="25"/>
                  <a:pt x="35" y="31"/>
                </a:cubicBezTo>
                <a:cubicBezTo>
                  <a:pt x="35" y="38"/>
                  <a:pt x="40" y="43"/>
                  <a:pt x="47" y="43"/>
                </a:cubicBezTo>
                <a:cubicBezTo>
                  <a:pt x="53" y="43"/>
                  <a:pt x="59" y="38"/>
                  <a:pt x="59" y="31"/>
                </a:cubicBezTo>
                <a:cubicBezTo>
                  <a:pt x="59" y="25"/>
                  <a:pt x="53" y="19"/>
                  <a:pt x="47" y="19"/>
                </a:cubicBezTo>
                <a:close/>
                <a:moveTo>
                  <a:pt x="58" y="4"/>
                </a:moveTo>
                <a:cubicBezTo>
                  <a:pt x="53" y="4"/>
                  <a:pt x="53" y="4"/>
                  <a:pt x="53" y="4"/>
                </a:cubicBezTo>
                <a:cubicBezTo>
                  <a:pt x="52" y="4"/>
                  <a:pt x="50" y="0"/>
                  <a:pt x="47" y="0"/>
                </a:cubicBezTo>
                <a:cubicBezTo>
                  <a:pt x="39" y="0"/>
                  <a:pt x="39" y="0"/>
                  <a:pt x="39" y="0"/>
                </a:cubicBezTo>
                <a:cubicBezTo>
                  <a:pt x="36" y="0"/>
                  <a:pt x="34" y="4"/>
                  <a:pt x="33" y="4"/>
                </a:cubicBezTo>
                <a:cubicBezTo>
                  <a:pt x="10" y="4"/>
                  <a:pt x="10" y="4"/>
                  <a:pt x="10" y="4"/>
                </a:cubicBezTo>
                <a:cubicBezTo>
                  <a:pt x="4" y="4"/>
                  <a:pt x="0" y="13"/>
                  <a:pt x="0" y="20"/>
                </a:cubicBezTo>
                <a:cubicBezTo>
                  <a:pt x="0" y="43"/>
                  <a:pt x="0" y="43"/>
                  <a:pt x="0" y="43"/>
                </a:cubicBezTo>
                <a:cubicBezTo>
                  <a:pt x="0" y="49"/>
                  <a:pt x="4" y="52"/>
                  <a:pt x="10" y="52"/>
                </a:cubicBezTo>
                <a:cubicBezTo>
                  <a:pt x="58" y="52"/>
                  <a:pt x="58" y="52"/>
                  <a:pt x="58" y="52"/>
                </a:cubicBezTo>
                <a:cubicBezTo>
                  <a:pt x="64" y="52"/>
                  <a:pt x="67" y="49"/>
                  <a:pt x="67" y="43"/>
                </a:cubicBezTo>
                <a:cubicBezTo>
                  <a:pt x="67" y="20"/>
                  <a:pt x="67" y="20"/>
                  <a:pt x="67" y="20"/>
                </a:cubicBezTo>
                <a:cubicBezTo>
                  <a:pt x="67" y="13"/>
                  <a:pt x="64" y="4"/>
                  <a:pt x="58" y="4"/>
                </a:cubicBezTo>
                <a:close/>
                <a:moveTo>
                  <a:pt x="23" y="19"/>
                </a:moveTo>
                <a:cubicBezTo>
                  <a:pt x="23" y="21"/>
                  <a:pt x="20" y="20"/>
                  <a:pt x="19" y="20"/>
                </a:cubicBezTo>
                <a:cubicBezTo>
                  <a:pt x="8" y="20"/>
                  <a:pt x="8" y="20"/>
                  <a:pt x="8" y="20"/>
                </a:cubicBezTo>
                <a:cubicBezTo>
                  <a:pt x="6" y="20"/>
                  <a:pt x="5" y="21"/>
                  <a:pt x="5" y="19"/>
                </a:cubicBezTo>
                <a:cubicBezTo>
                  <a:pt x="5" y="17"/>
                  <a:pt x="5" y="17"/>
                  <a:pt x="5" y="17"/>
                </a:cubicBezTo>
                <a:cubicBezTo>
                  <a:pt x="5" y="15"/>
                  <a:pt x="6" y="13"/>
                  <a:pt x="8" y="13"/>
                </a:cubicBezTo>
                <a:cubicBezTo>
                  <a:pt x="19" y="13"/>
                  <a:pt x="19" y="13"/>
                  <a:pt x="19" y="13"/>
                </a:cubicBezTo>
                <a:cubicBezTo>
                  <a:pt x="20" y="13"/>
                  <a:pt x="23" y="15"/>
                  <a:pt x="23" y="17"/>
                </a:cubicBezTo>
                <a:lnTo>
                  <a:pt x="23" y="19"/>
                </a:lnTo>
                <a:close/>
                <a:moveTo>
                  <a:pt x="47" y="48"/>
                </a:moveTo>
                <a:cubicBezTo>
                  <a:pt x="37" y="48"/>
                  <a:pt x="30" y="41"/>
                  <a:pt x="30" y="31"/>
                </a:cubicBezTo>
                <a:cubicBezTo>
                  <a:pt x="30" y="22"/>
                  <a:pt x="37" y="14"/>
                  <a:pt x="47" y="14"/>
                </a:cubicBezTo>
                <a:cubicBezTo>
                  <a:pt x="56" y="14"/>
                  <a:pt x="64" y="22"/>
                  <a:pt x="64" y="31"/>
                </a:cubicBezTo>
                <a:cubicBezTo>
                  <a:pt x="64" y="41"/>
                  <a:pt x="56" y="48"/>
                  <a:pt x="47" y="48"/>
                </a:cubicBez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9003" name="Rectangle 20"/>
          <p:cNvSpPr>
            <a:spLocks noChangeArrowheads="1"/>
          </p:cNvSpPr>
          <p:nvPr/>
        </p:nvSpPr>
        <p:spPr bwMode="auto">
          <a:xfrm>
            <a:off x="2644323" y="4613869"/>
            <a:ext cx="3223684" cy="12700"/>
          </a:xfrm>
          <a:prstGeom prst="rect">
            <a:avLst/>
          </a:prstGeom>
          <a:solidFill>
            <a:srgbClr val="152C34"/>
          </a:solidFill>
          <a:ln w="6350">
            <a:solidFill>
              <a:srgbClr val="1C2B38"/>
            </a:solidFill>
          </a:ln>
        </p:spPr>
        <p:txBody>
          <a:bodyPr vert="horz" wrap="square" lIns="121920" tIns="60960" rIns="121920" bIns="60960" numCol="1" anchor="t" anchorCtr="0" compatLnSpc="1">
            <a:prstTxWarp prst="textNoShape">
              <a:avLst/>
            </a:prstTxWarp>
          </a:bodyPr>
          <a:lstStyle/>
          <a:p>
            <a:endParaRPr lang="zh-CN" altLang="en-US" sz="2400"/>
          </a:p>
        </p:txBody>
      </p:sp>
      <p:sp>
        <p:nvSpPr>
          <p:cNvPr id="9170" name="Rectangle 187"/>
          <p:cNvSpPr>
            <a:spLocks noChangeArrowheads="1"/>
          </p:cNvSpPr>
          <p:nvPr/>
        </p:nvSpPr>
        <p:spPr bwMode="auto">
          <a:xfrm>
            <a:off x="2644323" y="6292386"/>
            <a:ext cx="3223684" cy="12700"/>
          </a:xfrm>
          <a:prstGeom prst="rect">
            <a:avLst/>
          </a:prstGeom>
          <a:solidFill>
            <a:srgbClr val="464F5A"/>
          </a:solidFill>
          <a:ln w="6350">
            <a:solidFill>
              <a:srgbClr val="1C2B38"/>
            </a:solidFill>
            <a:miter lim="800000"/>
            <a:headEnd/>
            <a:tailEnd/>
          </a:ln>
          <a:extLst/>
        </p:spPr>
        <p:txBody>
          <a:bodyPr vert="horz" wrap="square" lIns="121920" tIns="60960" rIns="121920" bIns="60960" numCol="1" anchor="t" anchorCtr="0" compatLnSpc="1">
            <a:prstTxWarp prst="textNoShape">
              <a:avLst/>
            </a:prstTxWarp>
          </a:bodyPr>
          <a:lstStyle/>
          <a:p>
            <a:endParaRPr lang="zh-CN" altLang="en-US" sz="2400"/>
          </a:p>
        </p:txBody>
      </p:sp>
      <p:sp>
        <p:nvSpPr>
          <p:cNvPr id="8704" name="Rectangle 523"/>
          <p:cNvSpPr>
            <a:spLocks noChangeArrowheads="1"/>
          </p:cNvSpPr>
          <p:nvPr/>
        </p:nvSpPr>
        <p:spPr bwMode="auto">
          <a:xfrm>
            <a:off x="6316741" y="4613869"/>
            <a:ext cx="3223684" cy="12700"/>
          </a:xfrm>
          <a:prstGeom prst="rect">
            <a:avLst/>
          </a:prstGeom>
          <a:solidFill>
            <a:srgbClr val="152C34"/>
          </a:solidFill>
          <a:ln w="6350">
            <a:solidFill>
              <a:srgbClr val="1C2B38"/>
            </a:solidFill>
            <a:miter lim="800000"/>
            <a:headEnd/>
            <a:tailEnd/>
          </a:ln>
          <a:extLst/>
        </p:spPr>
        <p:txBody>
          <a:bodyPr vert="horz" wrap="square" lIns="121920" tIns="60960" rIns="121920" bIns="60960" numCol="1" anchor="t" anchorCtr="0" compatLnSpc="1">
            <a:prstTxWarp prst="textNoShape">
              <a:avLst/>
            </a:prstTxWarp>
          </a:bodyPr>
          <a:lstStyle/>
          <a:p>
            <a:endParaRPr lang="zh-CN" altLang="en-US" sz="2400"/>
          </a:p>
        </p:txBody>
      </p:sp>
      <p:sp>
        <p:nvSpPr>
          <p:cNvPr id="8471" name="Rectangle 691"/>
          <p:cNvSpPr>
            <a:spLocks noChangeArrowheads="1"/>
          </p:cNvSpPr>
          <p:nvPr/>
        </p:nvSpPr>
        <p:spPr bwMode="auto">
          <a:xfrm>
            <a:off x="6316741" y="6292386"/>
            <a:ext cx="3223684" cy="12700"/>
          </a:xfrm>
          <a:prstGeom prst="rect">
            <a:avLst/>
          </a:prstGeom>
          <a:solidFill>
            <a:srgbClr val="464F5A"/>
          </a:solidFill>
          <a:ln w="6350">
            <a:solidFill>
              <a:srgbClr val="1C2B38"/>
            </a:solidFill>
            <a:miter lim="800000"/>
            <a:headEnd/>
            <a:tailEnd/>
          </a:ln>
          <a:extLst/>
        </p:spPr>
        <p:txBody>
          <a:bodyPr vert="horz" wrap="square" lIns="121920" tIns="60960" rIns="121920" bIns="60960" numCol="1" anchor="t" anchorCtr="0" compatLnSpc="1">
            <a:prstTxWarp prst="textNoShape">
              <a:avLst/>
            </a:prstTxWarp>
          </a:bodyPr>
          <a:lstStyle/>
          <a:p>
            <a:endParaRPr lang="zh-CN" altLang="en-US" sz="2400"/>
          </a:p>
        </p:txBody>
      </p:sp>
      <p:sp>
        <p:nvSpPr>
          <p:cNvPr id="9189" name="TextBox 9188"/>
          <p:cNvSpPr txBox="1"/>
          <p:nvPr/>
        </p:nvSpPr>
        <p:spPr>
          <a:xfrm>
            <a:off x="4481220" y="3492035"/>
            <a:ext cx="1463862" cy="1077218"/>
          </a:xfrm>
          <a:prstGeom prst="rect">
            <a:avLst/>
          </a:prstGeom>
          <a:noFill/>
        </p:spPr>
        <p:txBody>
          <a:bodyPr wrap="none" rtlCol="0">
            <a:spAutoFit/>
          </a:bodyPr>
          <a:lstStyle/>
          <a:p>
            <a:r>
              <a:rPr lang="en-US" altLang="zh-CN" sz="6400" dirty="0">
                <a:solidFill>
                  <a:srgbClr val="FC611F"/>
                </a:solidFill>
                <a:latin typeface="Arial Unicode MS" pitchFamily="34" charset="-122"/>
                <a:ea typeface="Arial Unicode MS" pitchFamily="34" charset="-122"/>
                <a:cs typeface="Arial Unicode MS" pitchFamily="34" charset="-122"/>
              </a:rPr>
              <a:t>31</a:t>
            </a:r>
            <a:r>
              <a:rPr lang="en-US" altLang="zh-CN" sz="3200" dirty="0">
                <a:solidFill>
                  <a:srgbClr val="FC611F"/>
                </a:solidFill>
                <a:latin typeface="Arial Unicode MS" pitchFamily="34" charset="-122"/>
                <a:ea typeface="Arial Unicode MS" pitchFamily="34" charset="-122"/>
                <a:cs typeface="Arial Unicode MS" pitchFamily="34" charset="-122"/>
              </a:rPr>
              <a:t>%</a:t>
            </a:r>
            <a:endParaRPr lang="zh-CN" altLang="en-US" sz="3200" dirty="0">
              <a:solidFill>
                <a:srgbClr val="FC611F"/>
              </a:solidFill>
              <a:latin typeface="Arial Unicode MS" pitchFamily="34" charset="-122"/>
              <a:ea typeface="Arial Unicode MS" pitchFamily="34" charset="-122"/>
              <a:cs typeface="Arial Unicode MS" pitchFamily="34" charset="-122"/>
            </a:endParaRPr>
          </a:p>
        </p:txBody>
      </p:sp>
      <p:sp>
        <p:nvSpPr>
          <p:cNvPr id="1030" name="TextBox 1029"/>
          <p:cNvSpPr txBox="1"/>
          <p:nvPr/>
        </p:nvSpPr>
        <p:spPr>
          <a:xfrm>
            <a:off x="8166337" y="3492035"/>
            <a:ext cx="1463862" cy="1077218"/>
          </a:xfrm>
          <a:prstGeom prst="rect">
            <a:avLst/>
          </a:prstGeom>
          <a:noFill/>
        </p:spPr>
        <p:txBody>
          <a:bodyPr wrap="none" rtlCol="0">
            <a:spAutoFit/>
          </a:bodyPr>
          <a:lstStyle/>
          <a:p>
            <a:r>
              <a:rPr lang="en-US" altLang="zh-CN" sz="6400" dirty="0">
                <a:solidFill>
                  <a:srgbClr val="1C2B38"/>
                </a:solidFill>
                <a:latin typeface="Arial Unicode MS" pitchFamily="34" charset="-122"/>
                <a:ea typeface="Arial Unicode MS" pitchFamily="34" charset="-122"/>
                <a:cs typeface="Arial Unicode MS" pitchFamily="34" charset="-122"/>
              </a:rPr>
              <a:t>23</a:t>
            </a:r>
            <a:r>
              <a:rPr lang="en-US" altLang="zh-CN" sz="3200" dirty="0">
                <a:solidFill>
                  <a:srgbClr val="1C2B38"/>
                </a:solidFill>
                <a:latin typeface="Arial Unicode MS" pitchFamily="34" charset="-122"/>
                <a:ea typeface="Arial Unicode MS" pitchFamily="34" charset="-122"/>
                <a:cs typeface="Arial Unicode MS" pitchFamily="34" charset="-122"/>
              </a:rPr>
              <a:t>%</a:t>
            </a:r>
            <a:endParaRPr lang="zh-CN" altLang="en-US" sz="3200" dirty="0">
              <a:solidFill>
                <a:srgbClr val="1C2B38"/>
              </a:solidFill>
              <a:latin typeface="Arial Unicode MS" pitchFamily="34" charset="-122"/>
              <a:ea typeface="Arial Unicode MS" pitchFamily="34" charset="-122"/>
              <a:cs typeface="Arial Unicode MS" pitchFamily="34" charset="-122"/>
            </a:endParaRPr>
          </a:p>
        </p:txBody>
      </p:sp>
      <p:sp>
        <p:nvSpPr>
          <p:cNvPr id="1031" name="TextBox 1030"/>
          <p:cNvSpPr txBox="1"/>
          <p:nvPr/>
        </p:nvSpPr>
        <p:spPr>
          <a:xfrm>
            <a:off x="8166337" y="5178039"/>
            <a:ext cx="1463862" cy="1077218"/>
          </a:xfrm>
          <a:prstGeom prst="rect">
            <a:avLst/>
          </a:prstGeom>
          <a:noFill/>
        </p:spPr>
        <p:txBody>
          <a:bodyPr wrap="none" rtlCol="0">
            <a:spAutoFit/>
          </a:bodyPr>
          <a:lstStyle/>
          <a:p>
            <a:r>
              <a:rPr lang="en-US" altLang="zh-CN" sz="6400" dirty="0">
                <a:solidFill>
                  <a:srgbClr val="FFC543"/>
                </a:solidFill>
                <a:latin typeface="Arial Unicode MS" pitchFamily="34" charset="-122"/>
                <a:ea typeface="Arial Unicode MS" pitchFamily="34" charset="-122"/>
                <a:cs typeface="Arial Unicode MS" pitchFamily="34" charset="-122"/>
              </a:rPr>
              <a:t>21</a:t>
            </a:r>
            <a:r>
              <a:rPr lang="en-US" altLang="zh-CN" sz="3200" dirty="0">
                <a:solidFill>
                  <a:srgbClr val="FFC543"/>
                </a:solidFill>
                <a:latin typeface="Arial Unicode MS" pitchFamily="34" charset="-122"/>
                <a:ea typeface="Arial Unicode MS" pitchFamily="34" charset="-122"/>
                <a:cs typeface="Arial Unicode MS" pitchFamily="34" charset="-122"/>
              </a:rPr>
              <a:t>%</a:t>
            </a:r>
            <a:endParaRPr lang="zh-CN" altLang="en-US" sz="3200" dirty="0">
              <a:solidFill>
                <a:srgbClr val="FFC543"/>
              </a:solidFill>
              <a:latin typeface="Arial Unicode MS" pitchFamily="34" charset="-122"/>
              <a:ea typeface="Arial Unicode MS" pitchFamily="34" charset="-122"/>
              <a:cs typeface="Arial Unicode MS" pitchFamily="34" charset="-122"/>
            </a:endParaRPr>
          </a:p>
        </p:txBody>
      </p:sp>
      <p:sp>
        <p:nvSpPr>
          <p:cNvPr id="1033" name="TextBox 1032"/>
          <p:cNvSpPr txBox="1"/>
          <p:nvPr/>
        </p:nvSpPr>
        <p:spPr>
          <a:xfrm>
            <a:off x="4481220" y="5171689"/>
            <a:ext cx="1463862" cy="1077218"/>
          </a:xfrm>
          <a:prstGeom prst="rect">
            <a:avLst/>
          </a:prstGeom>
          <a:noFill/>
        </p:spPr>
        <p:txBody>
          <a:bodyPr wrap="none" rtlCol="0">
            <a:spAutoFit/>
          </a:bodyPr>
          <a:lstStyle/>
          <a:p>
            <a:r>
              <a:rPr lang="en-US" altLang="zh-CN" sz="6400" dirty="0">
                <a:solidFill>
                  <a:srgbClr val="464F5A"/>
                </a:solidFill>
                <a:latin typeface="Arial Unicode MS" pitchFamily="34" charset="-122"/>
                <a:ea typeface="Arial Unicode MS" pitchFamily="34" charset="-122"/>
                <a:cs typeface="Arial Unicode MS" pitchFamily="34" charset="-122"/>
              </a:rPr>
              <a:t>25</a:t>
            </a:r>
            <a:r>
              <a:rPr lang="en-US" altLang="zh-CN" sz="3200" dirty="0">
                <a:solidFill>
                  <a:srgbClr val="464F5A"/>
                </a:solidFill>
                <a:latin typeface="Arial Unicode MS" pitchFamily="34" charset="-122"/>
                <a:ea typeface="Arial Unicode MS" pitchFamily="34" charset="-122"/>
                <a:cs typeface="Arial Unicode MS" pitchFamily="34" charset="-122"/>
              </a:rPr>
              <a:t>%</a:t>
            </a:r>
            <a:endParaRPr lang="zh-CN" altLang="en-US" sz="3200" dirty="0">
              <a:solidFill>
                <a:srgbClr val="464F5A"/>
              </a:solidFill>
              <a:latin typeface="Arial Unicode MS" pitchFamily="34" charset="-122"/>
              <a:ea typeface="Arial Unicode MS" pitchFamily="34" charset="-122"/>
              <a:cs typeface="Arial Unicode MS" pitchFamily="34" charset="-122"/>
            </a:endParaRPr>
          </a:p>
        </p:txBody>
      </p:sp>
      <p:sp>
        <p:nvSpPr>
          <p:cNvPr id="1035" name="TextBox 1034"/>
          <p:cNvSpPr txBox="1"/>
          <p:nvPr/>
        </p:nvSpPr>
        <p:spPr>
          <a:xfrm>
            <a:off x="3732407" y="1381948"/>
            <a:ext cx="4727192" cy="666786"/>
          </a:xfrm>
          <a:prstGeom prst="rect">
            <a:avLst/>
          </a:prstGeom>
          <a:noFill/>
        </p:spPr>
        <p:txBody>
          <a:bodyPr wrap="none" rtlCol="0">
            <a:spAutoFit/>
          </a:bodyPr>
          <a:lstStyle/>
          <a:p>
            <a:pPr algn="ctr"/>
            <a:r>
              <a:rPr lang="en-US" altLang="zh-CN" sz="3733" b="1" dirty="0">
                <a:solidFill>
                  <a:srgbClr val="1C2B38"/>
                </a:solidFill>
              </a:rPr>
              <a:t>ADD YOUR TITLE HERE </a:t>
            </a:r>
            <a:endParaRPr lang="zh-CN" altLang="en-US" sz="3733" b="1" dirty="0">
              <a:solidFill>
                <a:srgbClr val="1C2B38"/>
              </a:solidFill>
            </a:endParaRPr>
          </a:p>
        </p:txBody>
      </p:sp>
      <p:sp>
        <p:nvSpPr>
          <p:cNvPr id="28" name="矩形 27"/>
          <p:cNvSpPr/>
          <p:nvPr/>
        </p:nvSpPr>
        <p:spPr>
          <a:xfrm>
            <a:off x="730251" y="2287725"/>
            <a:ext cx="10731500" cy="748795"/>
          </a:xfrm>
          <a:prstGeom prst="rect">
            <a:avLst/>
          </a:prstGeom>
        </p:spPr>
        <p:txBody>
          <a:bodyPr wrap="square">
            <a:spAutoFit/>
          </a:bodyPr>
          <a:lstStyle/>
          <a:p>
            <a:pPr algn="ctr"/>
            <a:r>
              <a:rPr lang="en-US" altLang="zh-CN" sz="2133" dirty="0">
                <a:solidFill>
                  <a:srgbClr val="1C2B38"/>
                </a:solidFill>
              </a:rPr>
              <a:t>YOU CAN ADD YOUR TEXT HERE TO EXPLAIN THE UNDER CHART. IF YOU HAVE ANY QUESTIONS ABOUT HOW TO USE IT, PLEASE CONTACT ME</a:t>
            </a:r>
            <a:endParaRPr lang="zh-CN" altLang="en-US" sz="2133" dirty="0">
              <a:solidFill>
                <a:srgbClr val="1C2B38"/>
              </a:solidFill>
            </a:endParaRPr>
          </a:p>
        </p:txBody>
      </p:sp>
      <p:sp>
        <p:nvSpPr>
          <p:cNvPr id="23" name="矩形 22"/>
          <p:cNvSpPr/>
          <p:nvPr/>
        </p:nvSpPr>
        <p:spPr>
          <a:xfrm>
            <a:off x="377952" y="382016"/>
            <a:ext cx="207264" cy="609600"/>
          </a:xfrm>
          <a:prstGeom prst="rect">
            <a:avLst/>
          </a:prstGeom>
          <a:solidFill>
            <a:srgbClr val="1C2B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cxnSp>
        <p:nvCxnSpPr>
          <p:cNvPr id="24" name="直接连接符 23"/>
          <p:cNvCxnSpPr/>
          <p:nvPr/>
        </p:nvCxnSpPr>
        <p:spPr>
          <a:xfrm>
            <a:off x="670560" y="382016"/>
            <a:ext cx="0" cy="609600"/>
          </a:xfrm>
          <a:prstGeom prst="line">
            <a:avLst/>
          </a:prstGeom>
          <a:ln w="38100">
            <a:solidFill>
              <a:srgbClr val="1C2B38"/>
            </a:solidFill>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724145" y="261427"/>
            <a:ext cx="4055919" cy="502766"/>
          </a:xfrm>
          <a:prstGeom prst="rect">
            <a:avLst/>
          </a:prstGeom>
        </p:spPr>
        <p:txBody>
          <a:bodyPr wrap="none">
            <a:spAutoFit/>
          </a:bodyPr>
          <a:lstStyle/>
          <a:p>
            <a:pPr algn="ctr"/>
            <a:r>
              <a:rPr lang="en-US" altLang="zh-CN" sz="2667" b="1" dirty="0">
                <a:solidFill>
                  <a:srgbClr val="1C2B38"/>
                </a:solidFill>
                <a:latin typeface="Arial Unicode MS" pitchFamily="34" charset="-122"/>
                <a:ea typeface="Arial Unicode MS" pitchFamily="34" charset="-122"/>
                <a:cs typeface="Arial Unicode MS" pitchFamily="34" charset="-122"/>
              </a:rPr>
              <a:t>ADD YOUR TITLE HERE</a:t>
            </a:r>
            <a:endParaRPr lang="zh-CN" altLang="en-US" sz="2667" b="1" dirty="0">
              <a:solidFill>
                <a:srgbClr val="1C2B38"/>
              </a:solidFill>
              <a:latin typeface="Arial Unicode MS" pitchFamily="34" charset="-122"/>
              <a:ea typeface="Arial Unicode MS" pitchFamily="34" charset="-122"/>
              <a:cs typeface="Arial Unicode MS" pitchFamily="34" charset="-122"/>
            </a:endParaRPr>
          </a:p>
        </p:txBody>
      </p:sp>
      <p:sp>
        <p:nvSpPr>
          <p:cNvPr id="26" name="TextBox 9"/>
          <p:cNvSpPr txBox="1"/>
          <p:nvPr/>
        </p:nvSpPr>
        <p:spPr>
          <a:xfrm>
            <a:off x="699645" y="638049"/>
            <a:ext cx="2199320" cy="461665"/>
          </a:xfrm>
          <a:prstGeom prst="rect">
            <a:avLst/>
          </a:prstGeom>
          <a:noFill/>
        </p:spPr>
        <p:txBody>
          <a:bodyPr wrap="none" rtlCol="0">
            <a:spAutoFit/>
          </a:bodyPr>
          <a:lstStyle/>
          <a:p>
            <a:r>
              <a:rPr lang="en-US" altLang="zh-CN" sz="2400" dirty="0">
                <a:solidFill>
                  <a:srgbClr val="1C2B38"/>
                </a:solidFill>
              </a:rPr>
              <a:t>ADD</a:t>
            </a:r>
            <a:r>
              <a:rPr lang="zh-CN" altLang="en-US" sz="2400" dirty="0">
                <a:solidFill>
                  <a:srgbClr val="1C2B38"/>
                </a:solidFill>
              </a:rPr>
              <a:t> </a:t>
            </a:r>
            <a:r>
              <a:rPr lang="en-US" altLang="zh-CN" sz="2400" dirty="0">
                <a:solidFill>
                  <a:srgbClr val="1C2B38"/>
                </a:solidFill>
              </a:rPr>
              <a:t>YOUR TEXT</a:t>
            </a:r>
          </a:p>
        </p:txBody>
      </p:sp>
    </p:spTree>
    <p:extLst>
      <p:ext uri="{BB962C8B-B14F-4D97-AF65-F5344CB8AC3E}">
        <p14:creationId xmlns:p14="http://schemas.microsoft.com/office/powerpoint/2010/main" val="3221807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58D60263-A96F-46DE-8AEE-71093E484CCF}" type="slidenum">
              <a:rPr lang="zh-CN" altLang="en-US" smtClean="0"/>
              <a:pPr/>
              <a:t>12</a:t>
            </a:fld>
            <a:endParaRPr lang="zh-CN" altLang="en-US" dirty="0"/>
          </a:p>
        </p:txBody>
      </p:sp>
      <p:sp>
        <p:nvSpPr>
          <p:cNvPr id="4" name="AutoShape 3"/>
          <p:cNvSpPr>
            <a:spLocks noChangeAspect="1" noChangeArrowheads="1" noTextEdit="1"/>
          </p:cNvSpPr>
          <p:nvPr/>
        </p:nvSpPr>
        <p:spPr bwMode="auto">
          <a:xfrm>
            <a:off x="871459" y="2040469"/>
            <a:ext cx="11417300" cy="3892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8" name="Rectangle 8"/>
          <p:cNvSpPr>
            <a:spLocks noChangeArrowheads="1"/>
          </p:cNvSpPr>
          <p:nvPr/>
        </p:nvSpPr>
        <p:spPr bwMode="auto">
          <a:xfrm>
            <a:off x="3052269" y="2038351"/>
            <a:ext cx="9290959" cy="63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 name="Rectangle 5"/>
          <p:cNvSpPr>
            <a:spLocks noChangeArrowheads="1"/>
          </p:cNvSpPr>
          <p:nvPr/>
        </p:nvSpPr>
        <p:spPr bwMode="auto">
          <a:xfrm>
            <a:off x="828746" y="2178281"/>
            <a:ext cx="2853277" cy="592667"/>
          </a:xfrm>
          <a:prstGeom prst="rect">
            <a:avLst/>
          </a:prstGeom>
          <a:solidFill>
            <a:srgbClr val="FC611F"/>
          </a:solidFill>
          <a:ln>
            <a:noFill/>
          </a:ln>
          <a:extLst/>
        </p:spPr>
        <p:txBody>
          <a:bodyPr vert="horz" wrap="square" lIns="121920" tIns="60960" rIns="121920" bIns="60960" numCol="1" anchor="t" anchorCtr="0" compatLnSpc="1">
            <a:prstTxWarp prst="textNoShape">
              <a:avLst/>
            </a:prstTxWarp>
          </a:bodyPr>
          <a:lstStyle/>
          <a:p>
            <a:endParaRPr lang="zh-CN" altLang="en-US" sz="2400"/>
          </a:p>
        </p:txBody>
      </p:sp>
      <p:sp>
        <p:nvSpPr>
          <p:cNvPr id="6" name="Rectangle 6"/>
          <p:cNvSpPr>
            <a:spLocks noChangeArrowheads="1"/>
          </p:cNvSpPr>
          <p:nvPr/>
        </p:nvSpPr>
        <p:spPr bwMode="auto">
          <a:xfrm>
            <a:off x="828746" y="2178281"/>
            <a:ext cx="2853277" cy="592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7" name="Rectangle 7"/>
          <p:cNvSpPr>
            <a:spLocks noChangeArrowheads="1"/>
          </p:cNvSpPr>
          <p:nvPr/>
        </p:nvSpPr>
        <p:spPr bwMode="auto">
          <a:xfrm>
            <a:off x="3066118" y="1917931"/>
            <a:ext cx="8314727" cy="630767"/>
          </a:xfrm>
          <a:prstGeom prst="rect">
            <a:avLst/>
          </a:prstGeom>
          <a:solidFill>
            <a:srgbClr val="FC6F30"/>
          </a:solidFill>
          <a:ln>
            <a:noFill/>
          </a:ln>
          <a:extLst/>
        </p:spPr>
        <p:txBody>
          <a:bodyPr vert="horz" wrap="square" lIns="121920" tIns="60960" rIns="121920" bIns="60960" numCol="1" anchor="t" anchorCtr="0" compatLnSpc="1">
            <a:prstTxWarp prst="textNoShape">
              <a:avLst/>
            </a:prstTxWarp>
          </a:bodyPr>
          <a:lstStyle/>
          <a:p>
            <a:endParaRPr lang="zh-CN" altLang="en-US" sz="2400"/>
          </a:p>
        </p:txBody>
      </p:sp>
      <p:sp>
        <p:nvSpPr>
          <p:cNvPr id="9" name="Freeform 9"/>
          <p:cNvSpPr>
            <a:spLocks/>
          </p:cNvSpPr>
          <p:nvPr/>
        </p:nvSpPr>
        <p:spPr bwMode="auto">
          <a:xfrm>
            <a:off x="3066118" y="2548697"/>
            <a:ext cx="615905" cy="222251"/>
          </a:xfrm>
          <a:custGeom>
            <a:avLst/>
            <a:gdLst>
              <a:gd name="T0" fmla="*/ 294 w 294"/>
              <a:gd name="T1" fmla="*/ 0 h 105"/>
              <a:gd name="T2" fmla="*/ 0 w 294"/>
              <a:gd name="T3" fmla="*/ 0 h 105"/>
              <a:gd name="T4" fmla="*/ 294 w 294"/>
              <a:gd name="T5" fmla="*/ 105 h 105"/>
              <a:gd name="T6" fmla="*/ 294 w 294"/>
              <a:gd name="T7" fmla="*/ 0 h 105"/>
            </a:gdLst>
            <a:ahLst/>
            <a:cxnLst>
              <a:cxn ang="0">
                <a:pos x="T0" y="T1"/>
              </a:cxn>
              <a:cxn ang="0">
                <a:pos x="T2" y="T3"/>
              </a:cxn>
              <a:cxn ang="0">
                <a:pos x="T4" y="T5"/>
              </a:cxn>
              <a:cxn ang="0">
                <a:pos x="T6" y="T7"/>
              </a:cxn>
            </a:cxnLst>
            <a:rect l="0" t="0" r="r" b="b"/>
            <a:pathLst>
              <a:path w="294" h="105">
                <a:moveTo>
                  <a:pt x="294" y="0"/>
                </a:moveTo>
                <a:lnTo>
                  <a:pt x="0" y="0"/>
                </a:lnTo>
                <a:lnTo>
                  <a:pt x="294" y="105"/>
                </a:lnTo>
                <a:lnTo>
                  <a:pt x="294" y="0"/>
                </a:lnTo>
                <a:close/>
              </a:path>
            </a:pathLst>
          </a:custGeom>
          <a:solidFill>
            <a:srgbClr val="CC53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0" name="Freeform 10"/>
          <p:cNvSpPr>
            <a:spLocks/>
          </p:cNvSpPr>
          <p:nvPr/>
        </p:nvSpPr>
        <p:spPr bwMode="auto">
          <a:xfrm>
            <a:off x="3066118" y="2548697"/>
            <a:ext cx="615905" cy="222251"/>
          </a:xfrm>
          <a:custGeom>
            <a:avLst/>
            <a:gdLst>
              <a:gd name="T0" fmla="*/ 294 w 294"/>
              <a:gd name="T1" fmla="*/ 0 h 105"/>
              <a:gd name="T2" fmla="*/ 0 w 294"/>
              <a:gd name="T3" fmla="*/ 0 h 105"/>
              <a:gd name="T4" fmla="*/ 294 w 294"/>
              <a:gd name="T5" fmla="*/ 105 h 105"/>
              <a:gd name="T6" fmla="*/ 294 w 294"/>
              <a:gd name="T7" fmla="*/ 0 h 105"/>
            </a:gdLst>
            <a:ahLst/>
            <a:cxnLst>
              <a:cxn ang="0">
                <a:pos x="T0" y="T1"/>
              </a:cxn>
              <a:cxn ang="0">
                <a:pos x="T2" y="T3"/>
              </a:cxn>
              <a:cxn ang="0">
                <a:pos x="T4" y="T5"/>
              </a:cxn>
              <a:cxn ang="0">
                <a:pos x="T6" y="T7"/>
              </a:cxn>
            </a:cxnLst>
            <a:rect l="0" t="0" r="r" b="b"/>
            <a:pathLst>
              <a:path w="294" h="105">
                <a:moveTo>
                  <a:pt x="294" y="0"/>
                </a:moveTo>
                <a:lnTo>
                  <a:pt x="0" y="0"/>
                </a:lnTo>
                <a:lnTo>
                  <a:pt x="294" y="105"/>
                </a:lnTo>
                <a:lnTo>
                  <a:pt x="29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1" name="Rectangle 11"/>
          <p:cNvSpPr>
            <a:spLocks noChangeArrowheads="1"/>
          </p:cNvSpPr>
          <p:nvPr/>
        </p:nvSpPr>
        <p:spPr bwMode="auto">
          <a:xfrm>
            <a:off x="828746" y="3179465"/>
            <a:ext cx="2853277" cy="630767"/>
          </a:xfrm>
          <a:prstGeom prst="rect">
            <a:avLst/>
          </a:prstGeom>
          <a:solidFill>
            <a:srgbClr val="1C2B38"/>
          </a:solidFill>
          <a:ln>
            <a:noFill/>
          </a:ln>
          <a:extLst/>
        </p:spPr>
        <p:txBody>
          <a:bodyPr vert="horz" wrap="square" lIns="121920" tIns="60960" rIns="121920" bIns="60960" numCol="1" anchor="t" anchorCtr="0" compatLnSpc="1">
            <a:prstTxWarp prst="textNoShape">
              <a:avLst/>
            </a:prstTxWarp>
          </a:bodyPr>
          <a:lstStyle/>
          <a:p>
            <a:endParaRPr lang="zh-CN" altLang="en-US" sz="2400"/>
          </a:p>
        </p:txBody>
      </p:sp>
      <p:sp>
        <p:nvSpPr>
          <p:cNvPr id="12" name="Rectangle 12"/>
          <p:cNvSpPr>
            <a:spLocks noChangeArrowheads="1"/>
          </p:cNvSpPr>
          <p:nvPr/>
        </p:nvSpPr>
        <p:spPr bwMode="auto">
          <a:xfrm>
            <a:off x="828746" y="3179465"/>
            <a:ext cx="2853277" cy="63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3" name="Rectangle 13"/>
          <p:cNvSpPr>
            <a:spLocks noChangeArrowheads="1"/>
          </p:cNvSpPr>
          <p:nvPr/>
        </p:nvSpPr>
        <p:spPr bwMode="auto">
          <a:xfrm>
            <a:off x="3066118" y="2957215"/>
            <a:ext cx="7667397" cy="630767"/>
          </a:xfrm>
          <a:prstGeom prst="rect">
            <a:avLst/>
          </a:prstGeom>
          <a:solidFill>
            <a:srgbClr val="273B4D"/>
          </a:solidFill>
          <a:ln>
            <a:noFill/>
          </a:ln>
          <a:extLst/>
        </p:spPr>
        <p:txBody>
          <a:bodyPr vert="horz" wrap="square" lIns="121920" tIns="60960" rIns="121920" bIns="60960" numCol="1" anchor="t" anchorCtr="0" compatLnSpc="1">
            <a:prstTxWarp prst="textNoShape">
              <a:avLst/>
            </a:prstTxWarp>
          </a:bodyPr>
          <a:lstStyle/>
          <a:p>
            <a:endParaRPr lang="zh-CN" altLang="en-US" sz="2400"/>
          </a:p>
        </p:txBody>
      </p:sp>
      <p:sp>
        <p:nvSpPr>
          <p:cNvPr id="14" name="Rectangle 14"/>
          <p:cNvSpPr>
            <a:spLocks noChangeArrowheads="1"/>
          </p:cNvSpPr>
          <p:nvPr/>
        </p:nvSpPr>
        <p:spPr bwMode="auto">
          <a:xfrm>
            <a:off x="3066118" y="2957215"/>
            <a:ext cx="7667397" cy="63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5" name="Freeform 15"/>
          <p:cNvSpPr>
            <a:spLocks/>
          </p:cNvSpPr>
          <p:nvPr/>
        </p:nvSpPr>
        <p:spPr bwMode="auto">
          <a:xfrm>
            <a:off x="3066118" y="3587981"/>
            <a:ext cx="615905" cy="222251"/>
          </a:xfrm>
          <a:custGeom>
            <a:avLst/>
            <a:gdLst>
              <a:gd name="T0" fmla="*/ 294 w 294"/>
              <a:gd name="T1" fmla="*/ 0 h 105"/>
              <a:gd name="T2" fmla="*/ 0 w 294"/>
              <a:gd name="T3" fmla="*/ 0 h 105"/>
              <a:gd name="T4" fmla="*/ 294 w 294"/>
              <a:gd name="T5" fmla="*/ 105 h 105"/>
              <a:gd name="T6" fmla="*/ 294 w 294"/>
              <a:gd name="T7" fmla="*/ 0 h 105"/>
            </a:gdLst>
            <a:ahLst/>
            <a:cxnLst>
              <a:cxn ang="0">
                <a:pos x="T0" y="T1"/>
              </a:cxn>
              <a:cxn ang="0">
                <a:pos x="T2" y="T3"/>
              </a:cxn>
              <a:cxn ang="0">
                <a:pos x="T4" y="T5"/>
              </a:cxn>
              <a:cxn ang="0">
                <a:pos x="T6" y="T7"/>
              </a:cxn>
            </a:cxnLst>
            <a:rect l="0" t="0" r="r" b="b"/>
            <a:pathLst>
              <a:path w="294" h="105">
                <a:moveTo>
                  <a:pt x="294" y="0"/>
                </a:moveTo>
                <a:lnTo>
                  <a:pt x="0" y="0"/>
                </a:lnTo>
                <a:lnTo>
                  <a:pt x="294" y="105"/>
                </a:lnTo>
                <a:lnTo>
                  <a:pt x="294" y="0"/>
                </a:lnTo>
                <a:close/>
              </a:path>
            </a:pathLst>
          </a:custGeom>
          <a:solidFill>
            <a:schemeClr val="tx1">
              <a:lumMod val="95000"/>
              <a:lumOff val="5000"/>
            </a:schemeClr>
          </a:solidFill>
          <a:ln>
            <a:noFill/>
          </a:ln>
          <a:extLst/>
        </p:spPr>
        <p:txBody>
          <a:bodyPr vert="horz" wrap="square" lIns="121920" tIns="60960" rIns="121920" bIns="60960" numCol="1" anchor="t" anchorCtr="0" compatLnSpc="1">
            <a:prstTxWarp prst="textNoShape">
              <a:avLst/>
            </a:prstTxWarp>
          </a:bodyPr>
          <a:lstStyle/>
          <a:p>
            <a:endParaRPr lang="zh-CN" altLang="en-US" sz="2400"/>
          </a:p>
        </p:txBody>
      </p:sp>
      <p:sp>
        <p:nvSpPr>
          <p:cNvPr id="16" name="Freeform 16"/>
          <p:cNvSpPr>
            <a:spLocks/>
          </p:cNvSpPr>
          <p:nvPr/>
        </p:nvSpPr>
        <p:spPr bwMode="auto">
          <a:xfrm>
            <a:off x="3066118" y="3587981"/>
            <a:ext cx="615905" cy="222251"/>
          </a:xfrm>
          <a:custGeom>
            <a:avLst/>
            <a:gdLst>
              <a:gd name="T0" fmla="*/ 294 w 294"/>
              <a:gd name="T1" fmla="*/ 0 h 105"/>
              <a:gd name="T2" fmla="*/ 0 w 294"/>
              <a:gd name="T3" fmla="*/ 0 h 105"/>
              <a:gd name="T4" fmla="*/ 294 w 294"/>
              <a:gd name="T5" fmla="*/ 105 h 105"/>
              <a:gd name="T6" fmla="*/ 294 w 294"/>
              <a:gd name="T7" fmla="*/ 0 h 105"/>
            </a:gdLst>
            <a:ahLst/>
            <a:cxnLst>
              <a:cxn ang="0">
                <a:pos x="T0" y="T1"/>
              </a:cxn>
              <a:cxn ang="0">
                <a:pos x="T2" y="T3"/>
              </a:cxn>
              <a:cxn ang="0">
                <a:pos x="T4" y="T5"/>
              </a:cxn>
              <a:cxn ang="0">
                <a:pos x="T6" y="T7"/>
              </a:cxn>
            </a:cxnLst>
            <a:rect l="0" t="0" r="r" b="b"/>
            <a:pathLst>
              <a:path w="294" h="105">
                <a:moveTo>
                  <a:pt x="294" y="0"/>
                </a:moveTo>
                <a:lnTo>
                  <a:pt x="0" y="0"/>
                </a:lnTo>
                <a:lnTo>
                  <a:pt x="294" y="105"/>
                </a:lnTo>
                <a:lnTo>
                  <a:pt x="29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7" name="Rectangle 17"/>
          <p:cNvSpPr>
            <a:spLocks noChangeArrowheads="1"/>
          </p:cNvSpPr>
          <p:nvPr/>
        </p:nvSpPr>
        <p:spPr bwMode="auto">
          <a:xfrm>
            <a:off x="828746" y="4218749"/>
            <a:ext cx="2853277" cy="630767"/>
          </a:xfrm>
          <a:prstGeom prst="rect">
            <a:avLst/>
          </a:prstGeom>
          <a:solidFill>
            <a:srgbClr val="464F5A"/>
          </a:solidFill>
          <a:ln>
            <a:noFill/>
          </a:ln>
          <a:extLst/>
        </p:spPr>
        <p:txBody>
          <a:bodyPr vert="horz" wrap="square" lIns="121920" tIns="60960" rIns="121920" bIns="60960" numCol="1" anchor="t" anchorCtr="0" compatLnSpc="1">
            <a:prstTxWarp prst="textNoShape">
              <a:avLst/>
            </a:prstTxWarp>
          </a:bodyPr>
          <a:lstStyle/>
          <a:p>
            <a:endParaRPr lang="zh-CN" altLang="en-US" sz="2400"/>
          </a:p>
        </p:txBody>
      </p:sp>
      <p:sp>
        <p:nvSpPr>
          <p:cNvPr id="18" name="Rectangle 18"/>
          <p:cNvSpPr>
            <a:spLocks noChangeArrowheads="1"/>
          </p:cNvSpPr>
          <p:nvPr/>
        </p:nvSpPr>
        <p:spPr bwMode="auto">
          <a:xfrm>
            <a:off x="828746" y="4218749"/>
            <a:ext cx="2853277" cy="63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9" name="Rectangle 19"/>
          <p:cNvSpPr>
            <a:spLocks noChangeArrowheads="1"/>
          </p:cNvSpPr>
          <p:nvPr/>
        </p:nvSpPr>
        <p:spPr bwMode="auto">
          <a:xfrm>
            <a:off x="3066117" y="3996499"/>
            <a:ext cx="5987275" cy="630767"/>
          </a:xfrm>
          <a:prstGeom prst="rect">
            <a:avLst/>
          </a:prstGeom>
          <a:solidFill>
            <a:srgbClr val="505B68"/>
          </a:solidFill>
          <a:ln>
            <a:noFill/>
          </a:ln>
          <a:extLst/>
        </p:spPr>
        <p:txBody>
          <a:bodyPr vert="horz" wrap="square" lIns="121920" tIns="60960" rIns="121920" bIns="60960" numCol="1" anchor="t" anchorCtr="0" compatLnSpc="1">
            <a:prstTxWarp prst="textNoShape">
              <a:avLst/>
            </a:prstTxWarp>
          </a:bodyPr>
          <a:lstStyle/>
          <a:p>
            <a:endParaRPr lang="zh-CN" altLang="en-US" sz="2400"/>
          </a:p>
        </p:txBody>
      </p:sp>
      <p:sp>
        <p:nvSpPr>
          <p:cNvPr id="20" name="Rectangle 20"/>
          <p:cNvSpPr>
            <a:spLocks noChangeArrowheads="1"/>
          </p:cNvSpPr>
          <p:nvPr/>
        </p:nvSpPr>
        <p:spPr bwMode="auto">
          <a:xfrm>
            <a:off x="2955087" y="3996499"/>
            <a:ext cx="5987275" cy="63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1" name="Freeform 21"/>
          <p:cNvSpPr>
            <a:spLocks/>
          </p:cNvSpPr>
          <p:nvPr/>
        </p:nvSpPr>
        <p:spPr bwMode="auto">
          <a:xfrm>
            <a:off x="3066118" y="4627265"/>
            <a:ext cx="615905" cy="222251"/>
          </a:xfrm>
          <a:custGeom>
            <a:avLst/>
            <a:gdLst>
              <a:gd name="T0" fmla="*/ 294 w 294"/>
              <a:gd name="T1" fmla="*/ 0 h 105"/>
              <a:gd name="T2" fmla="*/ 0 w 294"/>
              <a:gd name="T3" fmla="*/ 0 h 105"/>
              <a:gd name="T4" fmla="*/ 294 w 294"/>
              <a:gd name="T5" fmla="*/ 105 h 105"/>
              <a:gd name="T6" fmla="*/ 294 w 294"/>
              <a:gd name="T7" fmla="*/ 0 h 105"/>
            </a:gdLst>
            <a:ahLst/>
            <a:cxnLst>
              <a:cxn ang="0">
                <a:pos x="T0" y="T1"/>
              </a:cxn>
              <a:cxn ang="0">
                <a:pos x="T2" y="T3"/>
              </a:cxn>
              <a:cxn ang="0">
                <a:pos x="T4" y="T5"/>
              </a:cxn>
              <a:cxn ang="0">
                <a:pos x="T6" y="T7"/>
              </a:cxn>
            </a:cxnLst>
            <a:rect l="0" t="0" r="r" b="b"/>
            <a:pathLst>
              <a:path w="294" h="105">
                <a:moveTo>
                  <a:pt x="294" y="0"/>
                </a:moveTo>
                <a:lnTo>
                  <a:pt x="0" y="0"/>
                </a:lnTo>
                <a:lnTo>
                  <a:pt x="294" y="105"/>
                </a:lnTo>
                <a:lnTo>
                  <a:pt x="294" y="0"/>
                </a:lnTo>
                <a:close/>
              </a:path>
            </a:pathLst>
          </a:custGeom>
          <a:solidFill>
            <a:srgbClr val="343A42"/>
          </a:solidFill>
          <a:ln>
            <a:noFill/>
          </a:ln>
          <a:extLst/>
        </p:spPr>
        <p:txBody>
          <a:bodyPr vert="horz" wrap="square" lIns="121920" tIns="60960" rIns="121920" bIns="60960" numCol="1" anchor="t" anchorCtr="0" compatLnSpc="1">
            <a:prstTxWarp prst="textNoShape">
              <a:avLst/>
            </a:prstTxWarp>
          </a:bodyPr>
          <a:lstStyle/>
          <a:p>
            <a:endParaRPr lang="zh-CN" altLang="en-US" sz="2400"/>
          </a:p>
        </p:txBody>
      </p:sp>
      <p:sp>
        <p:nvSpPr>
          <p:cNvPr id="22" name="Freeform 22"/>
          <p:cNvSpPr>
            <a:spLocks/>
          </p:cNvSpPr>
          <p:nvPr/>
        </p:nvSpPr>
        <p:spPr bwMode="auto">
          <a:xfrm>
            <a:off x="3066118" y="4627265"/>
            <a:ext cx="615905" cy="222251"/>
          </a:xfrm>
          <a:custGeom>
            <a:avLst/>
            <a:gdLst>
              <a:gd name="T0" fmla="*/ 294 w 294"/>
              <a:gd name="T1" fmla="*/ 0 h 105"/>
              <a:gd name="T2" fmla="*/ 0 w 294"/>
              <a:gd name="T3" fmla="*/ 0 h 105"/>
              <a:gd name="T4" fmla="*/ 294 w 294"/>
              <a:gd name="T5" fmla="*/ 105 h 105"/>
              <a:gd name="T6" fmla="*/ 294 w 294"/>
              <a:gd name="T7" fmla="*/ 0 h 105"/>
            </a:gdLst>
            <a:ahLst/>
            <a:cxnLst>
              <a:cxn ang="0">
                <a:pos x="T0" y="T1"/>
              </a:cxn>
              <a:cxn ang="0">
                <a:pos x="T2" y="T3"/>
              </a:cxn>
              <a:cxn ang="0">
                <a:pos x="T4" y="T5"/>
              </a:cxn>
              <a:cxn ang="0">
                <a:pos x="T6" y="T7"/>
              </a:cxn>
            </a:cxnLst>
            <a:rect l="0" t="0" r="r" b="b"/>
            <a:pathLst>
              <a:path w="294" h="105">
                <a:moveTo>
                  <a:pt x="294" y="0"/>
                </a:moveTo>
                <a:lnTo>
                  <a:pt x="0" y="0"/>
                </a:lnTo>
                <a:lnTo>
                  <a:pt x="294" y="105"/>
                </a:lnTo>
                <a:lnTo>
                  <a:pt x="29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3" name="Rectangle 23"/>
          <p:cNvSpPr>
            <a:spLocks noChangeArrowheads="1"/>
          </p:cNvSpPr>
          <p:nvPr/>
        </p:nvSpPr>
        <p:spPr bwMode="auto">
          <a:xfrm>
            <a:off x="828746" y="5258032"/>
            <a:ext cx="2853277" cy="592667"/>
          </a:xfrm>
          <a:prstGeom prst="rect">
            <a:avLst/>
          </a:prstGeom>
          <a:solidFill>
            <a:srgbClr val="FFC543"/>
          </a:solidFill>
          <a:ln>
            <a:noFill/>
          </a:ln>
          <a:extLst/>
        </p:spPr>
        <p:txBody>
          <a:bodyPr vert="horz" wrap="square" lIns="121920" tIns="60960" rIns="121920" bIns="60960" numCol="1" anchor="t" anchorCtr="0" compatLnSpc="1">
            <a:prstTxWarp prst="textNoShape">
              <a:avLst/>
            </a:prstTxWarp>
          </a:bodyPr>
          <a:lstStyle/>
          <a:p>
            <a:endParaRPr lang="zh-CN" altLang="en-US" sz="2400"/>
          </a:p>
        </p:txBody>
      </p:sp>
      <p:sp>
        <p:nvSpPr>
          <p:cNvPr id="24" name="Rectangle 24"/>
          <p:cNvSpPr>
            <a:spLocks noChangeArrowheads="1"/>
          </p:cNvSpPr>
          <p:nvPr/>
        </p:nvSpPr>
        <p:spPr bwMode="auto">
          <a:xfrm>
            <a:off x="828746" y="5258032"/>
            <a:ext cx="2853277" cy="592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5" name="Rectangle 25"/>
          <p:cNvSpPr>
            <a:spLocks noChangeArrowheads="1"/>
          </p:cNvSpPr>
          <p:nvPr/>
        </p:nvSpPr>
        <p:spPr bwMode="auto">
          <a:xfrm>
            <a:off x="3066117" y="4997682"/>
            <a:ext cx="4365808" cy="630767"/>
          </a:xfrm>
          <a:prstGeom prst="rect">
            <a:avLst/>
          </a:prstGeom>
          <a:solidFill>
            <a:srgbClr val="FFCC5B"/>
          </a:solidFill>
          <a:ln>
            <a:noFill/>
          </a:ln>
          <a:extLst/>
        </p:spPr>
        <p:txBody>
          <a:bodyPr vert="horz" wrap="square" lIns="121920" tIns="60960" rIns="121920" bIns="60960" numCol="1" anchor="t" anchorCtr="0" compatLnSpc="1">
            <a:prstTxWarp prst="textNoShape">
              <a:avLst/>
            </a:prstTxWarp>
          </a:bodyPr>
          <a:lstStyle/>
          <a:p>
            <a:endParaRPr lang="zh-CN" altLang="en-US" sz="2400"/>
          </a:p>
        </p:txBody>
      </p:sp>
      <p:sp>
        <p:nvSpPr>
          <p:cNvPr id="26" name="Rectangle 26"/>
          <p:cNvSpPr>
            <a:spLocks noChangeArrowheads="1"/>
          </p:cNvSpPr>
          <p:nvPr/>
        </p:nvSpPr>
        <p:spPr bwMode="auto">
          <a:xfrm>
            <a:off x="3066117" y="4997682"/>
            <a:ext cx="4365808" cy="63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7" name="Freeform 27"/>
          <p:cNvSpPr>
            <a:spLocks/>
          </p:cNvSpPr>
          <p:nvPr/>
        </p:nvSpPr>
        <p:spPr bwMode="auto">
          <a:xfrm>
            <a:off x="3066118" y="5628448"/>
            <a:ext cx="615905" cy="222251"/>
          </a:xfrm>
          <a:custGeom>
            <a:avLst/>
            <a:gdLst>
              <a:gd name="T0" fmla="*/ 294 w 294"/>
              <a:gd name="T1" fmla="*/ 0 h 105"/>
              <a:gd name="T2" fmla="*/ 0 w 294"/>
              <a:gd name="T3" fmla="*/ 0 h 105"/>
              <a:gd name="T4" fmla="*/ 294 w 294"/>
              <a:gd name="T5" fmla="*/ 105 h 105"/>
              <a:gd name="T6" fmla="*/ 294 w 294"/>
              <a:gd name="T7" fmla="*/ 0 h 105"/>
            </a:gdLst>
            <a:ahLst/>
            <a:cxnLst>
              <a:cxn ang="0">
                <a:pos x="T0" y="T1"/>
              </a:cxn>
              <a:cxn ang="0">
                <a:pos x="T2" y="T3"/>
              </a:cxn>
              <a:cxn ang="0">
                <a:pos x="T4" y="T5"/>
              </a:cxn>
              <a:cxn ang="0">
                <a:pos x="T6" y="T7"/>
              </a:cxn>
            </a:cxnLst>
            <a:rect l="0" t="0" r="r" b="b"/>
            <a:pathLst>
              <a:path w="294" h="105">
                <a:moveTo>
                  <a:pt x="294" y="0"/>
                </a:moveTo>
                <a:lnTo>
                  <a:pt x="0" y="0"/>
                </a:lnTo>
                <a:lnTo>
                  <a:pt x="294" y="105"/>
                </a:lnTo>
                <a:lnTo>
                  <a:pt x="294"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8" name="Freeform 28"/>
          <p:cNvSpPr>
            <a:spLocks/>
          </p:cNvSpPr>
          <p:nvPr/>
        </p:nvSpPr>
        <p:spPr bwMode="auto">
          <a:xfrm>
            <a:off x="3066118" y="5628448"/>
            <a:ext cx="615905" cy="222251"/>
          </a:xfrm>
          <a:custGeom>
            <a:avLst/>
            <a:gdLst>
              <a:gd name="T0" fmla="*/ 294 w 294"/>
              <a:gd name="T1" fmla="*/ 0 h 105"/>
              <a:gd name="T2" fmla="*/ 0 w 294"/>
              <a:gd name="T3" fmla="*/ 0 h 105"/>
              <a:gd name="T4" fmla="*/ 294 w 294"/>
              <a:gd name="T5" fmla="*/ 105 h 105"/>
              <a:gd name="T6" fmla="*/ 294 w 294"/>
              <a:gd name="T7" fmla="*/ 0 h 105"/>
            </a:gdLst>
            <a:ahLst/>
            <a:cxnLst>
              <a:cxn ang="0">
                <a:pos x="T0" y="T1"/>
              </a:cxn>
              <a:cxn ang="0">
                <a:pos x="T2" y="T3"/>
              </a:cxn>
              <a:cxn ang="0">
                <a:pos x="T4" y="T5"/>
              </a:cxn>
              <a:cxn ang="0">
                <a:pos x="T6" y="T7"/>
              </a:cxn>
            </a:cxnLst>
            <a:rect l="0" t="0" r="r" b="b"/>
            <a:pathLst>
              <a:path w="294" h="105">
                <a:moveTo>
                  <a:pt x="294" y="0"/>
                </a:moveTo>
                <a:lnTo>
                  <a:pt x="0" y="0"/>
                </a:lnTo>
                <a:lnTo>
                  <a:pt x="294" y="105"/>
                </a:lnTo>
                <a:lnTo>
                  <a:pt x="294" y="0"/>
                </a:lnTo>
              </a:path>
            </a:pathLst>
          </a:custGeom>
          <a:solidFill>
            <a:srgbClr val="EAA200"/>
          </a:solidFill>
          <a:ln>
            <a:noFill/>
          </a:ln>
          <a:extLst/>
        </p:spPr>
        <p:txBody>
          <a:bodyPr vert="horz" wrap="square" lIns="121920" tIns="60960" rIns="121920" bIns="60960" numCol="1" anchor="t" anchorCtr="0" compatLnSpc="1">
            <a:prstTxWarp prst="textNoShape">
              <a:avLst/>
            </a:prstTxWarp>
          </a:bodyPr>
          <a:lstStyle/>
          <a:p>
            <a:endParaRPr lang="zh-CN" altLang="en-US" sz="2400"/>
          </a:p>
        </p:txBody>
      </p:sp>
      <p:sp>
        <p:nvSpPr>
          <p:cNvPr id="29" name="TextBox 28"/>
          <p:cNvSpPr txBox="1"/>
          <p:nvPr/>
        </p:nvSpPr>
        <p:spPr>
          <a:xfrm>
            <a:off x="1354507" y="2116580"/>
            <a:ext cx="1606530" cy="666786"/>
          </a:xfrm>
          <a:prstGeom prst="rect">
            <a:avLst/>
          </a:prstGeom>
          <a:noFill/>
        </p:spPr>
        <p:txBody>
          <a:bodyPr wrap="none" rtlCol="0">
            <a:spAutoFit/>
          </a:bodyPr>
          <a:lstStyle/>
          <a:p>
            <a:r>
              <a:rPr lang="en-US" altLang="zh-CN" sz="3733" dirty="0">
                <a:solidFill>
                  <a:schemeClr val="bg1"/>
                </a:solidFill>
              </a:rPr>
              <a:t>PLAN A</a:t>
            </a:r>
            <a:endParaRPr lang="zh-CN" altLang="en-US" sz="3733" dirty="0">
              <a:solidFill>
                <a:schemeClr val="bg1"/>
              </a:solidFill>
            </a:endParaRPr>
          </a:p>
        </p:txBody>
      </p:sp>
      <p:sp>
        <p:nvSpPr>
          <p:cNvPr id="31" name="TextBox 30"/>
          <p:cNvSpPr txBox="1"/>
          <p:nvPr/>
        </p:nvSpPr>
        <p:spPr>
          <a:xfrm>
            <a:off x="1378892" y="3139804"/>
            <a:ext cx="1588897" cy="666786"/>
          </a:xfrm>
          <a:prstGeom prst="rect">
            <a:avLst/>
          </a:prstGeom>
          <a:noFill/>
        </p:spPr>
        <p:txBody>
          <a:bodyPr wrap="none" rtlCol="0">
            <a:spAutoFit/>
          </a:bodyPr>
          <a:lstStyle/>
          <a:p>
            <a:r>
              <a:rPr lang="en-US" altLang="zh-CN" sz="3733" dirty="0">
                <a:solidFill>
                  <a:schemeClr val="bg1"/>
                </a:solidFill>
              </a:rPr>
              <a:t>PLAN B</a:t>
            </a:r>
            <a:endParaRPr lang="zh-CN" altLang="en-US" sz="3733" dirty="0">
              <a:solidFill>
                <a:schemeClr val="bg1"/>
              </a:solidFill>
            </a:endParaRPr>
          </a:p>
        </p:txBody>
      </p:sp>
      <p:sp>
        <p:nvSpPr>
          <p:cNvPr id="32" name="TextBox 31"/>
          <p:cNvSpPr txBox="1"/>
          <p:nvPr/>
        </p:nvSpPr>
        <p:spPr>
          <a:xfrm>
            <a:off x="1354507" y="5205552"/>
            <a:ext cx="1624163" cy="666786"/>
          </a:xfrm>
          <a:prstGeom prst="rect">
            <a:avLst/>
          </a:prstGeom>
          <a:noFill/>
        </p:spPr>
        <p:txBody>
          <a:bodyPr wrap="none" rtlCol="0">
            <a:spAutoFit/>
          </a:bodyPr>
          <a:lstStyle/>
          <a:p>
            <a:r>
              <a:rPr lang="en-US" altLang="zh-CN" sz="3733" dirty="0">
                <a:solidFill>
                  <a:schemeClr val="bg1"/>
                </a:solidFill>
              </a:rPr>
              <a:t>PLAN D</a:t>
            </a:r>
            <a:endParaRPr lang="zh-CN" altLang="en-US" sz="3733" dirty="0">
              <a:solidFill>
                <a:schemeClr val="bg1"/>
              </a:solidFill>
            </a:endParaRPr>
          </a:p>
        </p:txBody>
      </p:sp>
      <p:sp>
        <p:nvSpPr>
          <p:cNvPr id="33" name="TextBox 32"/>
          <p:cNvSpPr txBox="1"/>
          <p:nvPr/>
        </p:nvSpPr>
        <p:spPr>
          <a:xfrm>
            <a:off x="1354507" y="4185317"/>
            <a:ext cx="1584088" cy="666786"/>
          </a:xfrm>
          <a:prstGeom prst="rect">
            <a:avLst/>
          </a:prstGeom>
          <a:noFill/>
        </p:spPr>
        <p:txBody>
          <a:bodyPr wrap="none" rtlCol="0">
            <a:spAutoFit/>
          </a:bodyPr>
          <a:lstStyle/>
          <a:p>
            <a:r>
              <a:rPr lang="en-US" altLang="zh-CN" sz="3733" dirty="0">
                <a:solidFill>
                  <a:schemeClr val="bg1"/>
                </a:solidFill>
              </a:rPr>
              <a:t>PLAN C</a:t>
            </a:r>
            <a:endParaRPr lang="zh-CN" altLang="en-US" sz="3733" dirty="0">
              <a:solidFill>
                <a:schemeClr val="bg1"/>
              </a:solidFill>
            </a:endParaRPr>
          </a:p>
        </p:txBody>
      </p:sp>
      <p:sp>
        <p:nvSpPr>
          <p:cNvPr id="34" name="矩形 33"/>
          <p:cNvSpPr/>
          <p:nvPr/>
        </p:nvSpPr>
        <p:spPr>
          <a:xfrm>
            <a:off x="3184510" y="1994911"/>
            <a:ext cx="8196335" cy="461665"/>
          </a:xfrm>
          <a:prstGeom prst="rect">
            <a:avLst/>
          </a:prstGeom>
        </p:spPr>
        <p:txBody>
          <a:bodyPr wrap="square">
            <a:spAutoFit/>
          </a:bodyPr>
          <a:lstStyle/>
          <a:p>
            <a:r>
              <a:rPr lang="en-US" altLang="zh-CN" sz="2400" dirty="0">
                <a:solidFill>
                  <a:schemeClr val="bg1"/>
                </a:solidFill>
              </a:rPr>
              <a:t>YOU CAN ADD YOUR TEXT  HERE  TO EXPLAIN THE CHART</a:t>
            </a:r>
            <a:endParaRPr lang="zh-CN" altLang="en-US" sz="2400" dirty="0">
              <a:solidFill>
                <a:schemeClr val="bg1"/>
              </a:solidFill>
            </a:endParaRPr>
          </a:p>
        </p:txBody>
      </p:sp>
      <p:sp>
        <p:nvSpPr>
          <p:cNvPr id="35" name="矩形 34"/>
          <p:cNvSpPr/>
          <p:nvPr/>
        </p:nvSpPr>
        <p:spPr>
          <a:xfrm>
            <a:off x="3184510" y="3022235"/>
            <a:ext cx="6426639" cy="461665"/>
          </a:xfrm>
          <a:prstGeom prst="rect">
            <a:avLst/>
          </a:prstGeom>
        </p:spPr>
        <p:txBody>
          <a:bodyPr wrap="square">
            <a:spAutoFit/>
          </a:bodyPr>
          <a:lstStyle/>
          <a:p>
            <a:r>
              <a:rPr lang="en-US" altLang="zh-CN" sz="2400" dirty="0">
                <a:solidFill>
                  <a:schemeClr val="bg1"/>
                </a:solidFill>
              </a:rPr>
              <a:t>YOU CAN ADD YOUR TEXT  HERE  TO EXPLAIN THE</a:t>
            </a:r>
            <a:endParaRPr lang="zh-CN" altLang="en-US" sz="2400" dirty="0">
              <a:solidFill>
                <a:schemeClr val="bg1"/>
              </a:solidFill>
            </a:endParaRPr>
          </a:p>
        </p:txBody>
      </p:sp>
      <p:sp>
        <p:nvSpPr>
          <p:cNvPr id="63" name="矩形 62"/>
          <p:cNvSpPr/>
          <p:nvPr/>
        </p:nvSpPr>
        <p:spPr>
          <a:xfrm>
            <a:off x="3184511" y="4054389"/>
            <a:ext cx="4737539" cy="461665"/>
          </a:xfrm>
          <a:prstGeom prst="rect">
            <a:avLst/>
          </a:prstGeom>
        </p:spPr>
        <p:txBody>
          <a:bodyPr wrap="square">
            <a:spAutoFit/>
          </a:bodyPr>
          <a:lstStyle/>
          <a:p>
            <a:r>
              <a:rPr lang="en-US" altLang="zh-CN" sz="2400" dirty="0">
                <a:solidFill>
                  <a:schemeClr val="bg1"/>
                </a:solidFill>
              </a:rPr>
              <a:t>YOU CAN ADD YOUR TEXT  HERE  TO</a:t>
            </a:r>
            <a:endParaRPr lang="zh-CN" altLang="en-US" sz="2400" dirty="0">
              <a:solidFill>
                <a:schemeClr val="bg1"/>
              </a:solidFill>
            </a:endParaRPr>
          </a:p>
        </p:txBody>
      </p:sp>
      <p:sp>
        <p:nvSpPr>
          <p:cNvPr id="91" name="矩形 90"/>
          <p:cNvSpPr/>
          <p:nvPr/>
        </p:nvSpPr>
        <p:spPr>
          <a:xfrm>
            <a:off x="3184510" y="5055574"/>
            <a:ext cx="3640047" cy="461665"/>
          </a:xfrm>
          <a:prstGeom prst="rect">
            <a:avLst/>
          </a:prstGeom>
        </p:spPr>
        <p:txBody>
          <a:bodyPr wrap="square">
            <a:spAutoFit/>
          </a:bodyPr>
          <a:lstStyle/>
          <a:p>
            <a:r>
              <a:rPr lang="en-US" altLang="zh-CN" sz="2400" dirty="0">
                <a:solidFill>
                  <a:schemeClr val="bg1"/>
                </a:solidFill>
              </a:rPr>
              <a:t>YOU CAN ADD YOUR TEXT</a:t>
            </a:r>
            <a:endParaRPr lang="zh-CN" altLang="en-US" sz="2400" dirty="0">
              <a:solidFill>
                <a:schemeClr val="bg1"/>
              </a:solidFill>
            </a:endParaRPr>
          </a:p>
        </p:txBody>
      </p:sp>
      <p:sp>
        <p:nvSpPr>
          <p:cNvPr id="40" name="TextBox 39"/>
          <p:cNvSpPr txBox="1"/>
          <p:nvPr/>
        </p:nvSpPr>
        <p:spPr>
          <a:xfrm>
            <a:off x="815858" y="2134904"/>
            <a:ext cx="663964" cy="666786"/>
          </a:xfrm>
          <a:prstGeom prst="rect">
            <a:avLst/>
          </a:prstGeom>
          <a:noFill/>
        </p:spPr>
        <p:txBody>
          <a:bodyPr wrap="none" rtlCol="0">
            <a:spAutoFit/>
          </a:bodyPr>
          <a:lstStyle/>
          <a:p>
            <a:r>
              <a:rPr lang="zh-CN" altLang="en-US" sz="3733" b="1" dirty="0">
                <a:solidFill>
                  <a:schemeClr val="bg1"/>
                </a:solidFill>
                <a:latin typeface="Arial Unicode MS" pitchFamily="34" charset="-122"/>
                <a:ea typeface="Arial Unicode MS" pitchFamily="34" charset="-122"/>
                <a:cs typeface="Arial Unicode MS" pitchFamily="34" charset="-122"/>
              </a:rPr>
              <a:t>￥</a:t>
            </a:r>
          </a:p>
        </p:txBody>
      </p:sp>
      <p:sp>
        <p:nvSpPr>
          <p:cNvPr id="45" name="TextBox 44"/>
          <p:cNvSpPr txBox="1"/>
          <p:nvPr/>
        </p:nvSpPr>
        <p:spPr>
          <a:xfrm>
            <a:off x="815858" y="3143073"/>
            <a:ext cx="663964" cy="666786"/>
          </a:xfrm>
          <a:prstGeom prst="rect">
            <a:avLst/>
          </a:prstGeom>
          <a:noFill/>
        </p:spPr>
        <p:txBody>
          <a:bodyPr wrap="none" rtlCol="0">
            <a:spAutoFit/>
          </a:bodyPr>
          <a:lstStyle/>
          <a:p>
            <a:r>
              <a:rPr lang="zh-CN" altLang="en-US" sz="3733" b="1" dirty="0">
                <a:solidFill>
                  <a:schemeClr val="bg1"/>
                </a:solidFill>
                <a:latin typeface="Arial Unicode MS" pitchFamily="34" charset="-122"/>
                <a:ea typeface="Arial Unicode MS" pitchFamily="34" charset="-122"/>
                <a:cs typeface="Arial Unicode MS" pitchFamily="34" charset="-122"/>
              </a:rPr>
              <a:t>＄</a:t>
            </a:r>
          </a:p>
        </p:txBody>
      </p:sp>
      <p:sp>
        <p:nvSpPr>
          <p:cNvPr id="46" name="TextBox 45"/>
          <p:cNvSpPr txBox="1"/>
          <p:nvPr/>
        </p:nvSpPr>
        <p:spPr>
          <a:xfrm>
            <a:off x="936616" y="4188587"/>
            <a:ext cx="450764" cy="666786"/>
          </a:xfrm>
          <a:prstGeom prst="rect">
            <a:avLst/>
          </a:prstGeom>
          <a:noFill/>
        </p:spPr>
        <p:txBody>
          <a:bodyPr wrap="none" rtlCol="0">
            <a:spAutoFit/>
          </a:bodyPr>
          <a:lstStyle/>
          <a:p>
            <a:r>
              <a:rPr lang="zh-CN" altLang="en-US" sz="3733" b="1" dirty="0">
                <a:solidFill>
                  <a:schemeClr val="bg1"/>
                </a:solidFill>
                <a:latin typeface="Arial Unicode MS" pitchFamily="34" charset="-122"/>
                <a:ea typeface="Arial Unicode MS" pitchFamily="34" charset="-122"/>
                <a:cs typeface="Arial Unicode MS" pitchFamily="34" charset="-122"/>
              </a:rPr>
              <a:t>€</a:t>
            </a:r>
          </a:p>
        </p:txBody>
      </p:sp>
      <p:sp>
        <p:nvSpPr>
          <p:cNvPr id="47" name="TextBox 46"/>
          <p:cNvSpPr txBox="1"/>
          <p:nvPr/>
        </p:nvSpPr>
        <p:spPr>
          <a:xfrm>
            <a:off x="815858" y="5214664"/>
            <a:ext cx="663964" cy="666786"/>
          </a:xfrm>
          <a:prstGeom prst="rect">
            <a:avLst/>
          </a:prstGeom>
          <a:noFill/>
        </p:spPr>
        <p:txBody>
          <a:bodyPr wrap="none" rtlCol="0">
            <a:spAutoFit/>
          </a:bodyPr>
          <a:lstStyle/>
          <a:p>
            <a:r>
              <a:rPr lang="zh-CN" altLang="en-US" sz="3733" b="1" dirty="0">
                <a:solidFill>
                  <a:schemeClr val="bg1"/>
                </a:solidFill>
                <a:latin typeface="Arial Unicode MS" pitchFamily="34" charset="-122"/>
                <a:ea typeface="Arial Unicode MS" pitchFamily="34" charset="-122"/>
                <a:cs typeface="Arial Unicode MS" pitchFamily="34" charset="-122"/>
              </a:rPr>
              <a:t>￡</a:t>
            </a:r>
          </a:p>
        </p:txBody>
      </p:sp>
      <p:sp>
        <p:nvSpPr>
          <p:cNvPr id="41" name="矩形 40"/>
          <p:cNvSpPr/>
          <p:nvPr/>
        </p:nvSpPr>
        <p:spPr>
          <a:xfrm>
            <a:off x="377952" y="382016"/>
            <a:ext cx="207264" cy="609600"/>
          </a:xfrm>
          <a:prstGeom prst="rect">
            <a:avLst/>
          </a:prstGeom>
          <a:solidFill>
            <a:srgbClr val="1C2B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cxnSp>
        <p:nvCxnSpPr>
          <p:cNvPr id="42" name="直接连接符 41"/>
          <p:cNvCxnSpPr/>
          <p:nvPr/>
        </p:nvCxnSpPr>
        <p:spPr>
          <a:xfrm>
            <a:off x="670560" y="382016"/>
            <a:ext cx="0" cy="609600"/>
          </a:xfrm>
          <a:prstGeom prst="line">
            <a:avLst/>
          </a:prstGeom>
          <a:ln w="38100">
            <a:solidFill>
              <a:srgbClr val="1C2B38"/>
            </a:solidFill>
          </a:ln>
        </p:spPr>
        <p:style>
          <a:lnRef idx="1">
            <a:schemeClr val="accent1"/>
          </a:lnRef>
          <a:fillRef idx="0">
            <a:schemeClr val="accent1"/>
          </a:fillRef>
          <a:effectRef idx="0">
            <a:schemeClr val="accent1"/>
          </a:effectRef>
          <a:fontRef idx="minor">
            <a:schemeClr val="tx1"/>
          </a:fontRef>
        </p:style>
      </p:cxnSp>
      <p:sp>
        <p:nvSpPr>
          <p:cNvPr id="43" name="矩形 42"/>
          <p:cNvSpPr/>
          <p:nvPr/>
        </p:nvSpPr>
        <p:spPr>
          <a:xfrm>
            <a:off x="724145" y="261427"/>
            <a:ext cx="4055919" cy="502766"/>
          </a:xfrm>
          <a:prstGeom prst="rect">
            <a:avLst/>
          </a:prstGeom>
        </p:spPr>
        <p:txBody>
          <a:bodyPr wrap="none">
            <a:spAutoFit/>
          </a:bodyPr>
          <a:lstStyle/>
          <a:p>
            <a:pPr algn="ctr"/>
            <a:r>
              <a:rPr lang="en-US" altLang="zh-CN" sz="2667" b="1" dirty="0">
                <a:solidFill>
                  <a:srgbClr val="1C2B38"/>
                </a:solidFill>
                <a:latin typeface="Arial Unicode MS" pitchFamily="34" charset="-122"/>
                <a:ea typeface="Arial Unicode MS" pitchFamily="34" charset="-122"/>
                <a:cs typeface="Arial Unicode MS" pitchFamily="34" charset="-122"/>
              </a:rPr>
              <a:t>ADD YOUR TITLE HERE</a:t>
            </a:r>
            <a:endParaRPr lang="zh-CN" altLang="en-US" sz="2667" b="1" dirty="0">
              <a:solidFill>
                <a:srgbClr val="1C2B38"/>
              </a:solidFill>
              <a:latin typeface="Arial Unicode MS" pitchFamily="34" charset="-122"/>
              <a:ea typeface="Arial Unicode MS" pitchFamily="34" charset="-122"/>
              <a:cs typeface="Arial Unicode MS" pitchFamily="34" charset="-122"/>
            </a:endParaRPr>
          </a:p>
        </p:txBody>
      </p:sp>
      <p:sp>
        <p:nvSpPr>
          <p:cNvPr id="44" name="TextBox 9"/>
          <p:cNvSpPr txBox="1"/>
          <p:nvPr/>
        </p:nvSpPr>
        <p:spPr>
          <a:xfrm>
            <a:off x="699645" y="638049"/>
            <a:ext cx="2199320" cy="461665"/>
          </a:xfrm>
          <a:prstGeom prst="rect">
            <a:avLst/>
          </a:prstGeom>
          <a:noFill/>
        </p:spPr>
        <p:txBody>
          <a:bodyPr wrap="none" rtlCol="0">
            <a:spAutoFit/>
          </a:bodyPr>
          <a:lstStyle/>
          <a:p>
            <a:r>
              <a:rPr lang="en-US" altLang="zh-CN" sz="2400" dirty="0">
                <a:solidFill>
                  <a:srgbClr val="1C2B38"/>
                </a:solidFill>
              </a:rPr>
              <a:t>ADD</a:t>
            </a:r>
            <a:r>
              <a:rPr lang="zh-CN" altLang="en-US" sz="2400" dirty="0">
                <a:solidFill>
                  <a:srgbClr val="1C2B38"/>
                </a:solidFill>
              </a:rPr>
              <a:t> </a:t>
            </a:r>
            <a:r>
              <a:rPr lang="en-US" altLang="zh-CN" sz="2400" dirty="0">
                <a:solidFill>
                  <a:srgbClr val="1C2B38"/>
                </a:solidFill>
              </a:rPr>
              <a:t>YOUR TEXT</a:t>
            </a:r>
          </a:p>
        </p:txBody>
      </p:sp>
    </p:spTree>
    <p:extLst>
      <p:ext uri="{BB962C8B-B14F-4D97-AF65-F5344CB8AC3E}">
        <p14:creationId xmlns:p14="http://schemas.microsoft.com/office/powerpoint/2010/main" val="25279435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58D60263-A96F-46DE-8AEE-71093E484CCF}" type="slidenum">
              <a:rPr lang="zh-CN" altLang="en-US" smtClean="0"/>
              <a:pPr/>
              <a:t>13</a:t>
            </a:fld>
            <a:endParaRPr lang="zh-CN" altLang="en-US" dirty="0"/>
          </a:p>
        </p:txBody>
      </p:sp>
      <p:grpSp>
        <p:nvGrpSpPr>
          <p:cNvPr id="6264" name="组合 6263"/>
          <p:cNvGrpSpPr/>
          <p:nvPr/>
        </p:nvGrpSpPr>
        <p:grpSpPr>
          <a:xfrm>
            <a:off x="35560" y="1745548"/>
            <a:ext cx="6146800" cy="4215493"/>
            <a:chOff x="576263" y="1318305"/>
            <a:chExt cx="4610100" cy="3161620"/>
          </a:xfrm>
        </p:grpSpPr>
        <p:graphicFrame>
          <p:nvGraphicFramePr>
            <p:cNvPr id="2" name="图表 1"/>
            <p:cNvGraphicFramePr/>
            <p:nvPr>
              <p:extLst/>
            </p:nvPr>
          </p:nvGraphicFramePr>
          <p:xfrm>
            <a:off x="576263" y="1318305"/>
            <a:ext cx="4610100" cy="3161620"/>
          </p:xfrm>
          <a:graphic>
            <a:graphicData uri="http://schemas.openxmlformats.org/drawingml/2006/chart">
              <c:chart xmlns:c="http://schemas.openxmlformats.org/drawingml/2006/chart" xmlns:r="http://schemas.openxmlformats.org/officeDocument/2006/relationships" r:id="rId2"/>
            </a:graphicData>
          </a:graphic>
        </p:graphicFrame>
        <p:grpSp>
          <p:nvGrpSpPr>
            <p:cNvPr id="6217" name="Group 104"/>
            <p:cNvGrpSpPr>
              <a:grpSpLocks noChangeAspect="1"/>
            </p:cNvGrpSpPr>
            <p:nvPr/>
          </p:nvGrpSpPr>
          <p:grpSpPr bwMode="auto">
            <a:xfrm>
              <a:off x="2500313" y="2233613"/>
              <a:ext cx="773112" cy="1108075"/>
              <a:chOff x="1575" y="1407"/>
              <a:chExt cx="487" cy="698"/>
            </a:xfrm>
          </p:grpSpPr>
          <p:sp>
            <p:nvSpPr>
              <p:cNvPr id="6218" name="AutoShape 103"/>
              <p:cNvSpPr>
                <a:spLocks noChangeAspect="1" noChangeArrowheads="1" noTextEdit="1"/>
              </p:cNvSpPr>
              <p:nvPr/>
            </p:nvSpPr>
            <p:spPr bwMode="auto">
              <a:xfrm>
                <a:off x="1575" y="1407"/>
                <a:ext cx="487" cy="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219" name="Rectangle 105"/>
              <p:cNvSpPr>
                <a:spLocks noChangeArrowheads="1"/>
              </p:cNvSpPr>
              <p:nvPr/>
            </p:nvSpPr>
            <p:spPr bwMode="auto">
              <a:xfrm>
                <a:off x="1704" y="1933"/>
                <a:ext cx="242" cy="99"/>
              </a:xfrm>
              <a:prstGeom prst="rect">
                <a:avLst/>
              </a:prstGeom>
              <a:solidFill>
                <a:srgbClr val="FDB2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220" name="Rectangle 106"/>
              <p:cNvSpPr>
                <a:spLocks noChangeArrowheads="1"/>
              </p:cNvSpPr>
              <p:nvPr/>
            </p:nvSpPr>
            <p:spPr bwMode="auto">
              <a:xfrm>
                <a:off x="1704" y="1944"/>
                <a:ext cx="242" cy="99"/>
              </a:xfrm>
              <a:prstGeom prst="rect">
                <a:avLst/>
              </a:prstGeom>
              <a:solidFill>
                <a:srgbClr val="F8882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221" name="Freeform 107"/>
              <p:cNvSpPr>
                <a:spLocks/>
              </p:cNvSpPr>
              <p:nvPr/>
            </p:nvSpPr>
            <p:spPr bwMode="auto">
              <a:xfrm>
                <a:off x="1781" y="1945"/>
                <a:ext cx="164" cy="98"/>
              </a:xfrm>
              <a:custGeom>
                <a:avLst/>
                <a:gdLst>
                  <a:gd name="T0" fmla="*/ 0 w 119"/>
                  <a:gd name="T1" fmla="*/ 71 h 71"/>
                  <a:gd name="T2" fmla="*/ 119 w 119"/>
                  <a:gd name="T3" fmla="*/ 71 h 71"/>
                  <a:gd name="T4" fmla="*/ 119 w 119"/>
                  <a:gd name="T5" fmla="*/ 0 h 71"/>
                  <a:gd name="T6" fmla="*/ 93 w 119"/>
                  <a:gd name="T7" fmla="*/ 0 h 71"/>
                  <a:gd name="T8" fmla="*/ 0 w 119"/>
                  <a:gd name="T9" fmla="*/ 71 h 71"/>
                </a:gdLst>
                <a:ahLst/>
                <a:cxnLst>
                  <a:cxn ang="0">
                    <a:pos x="T0" y="T1"/>
                  </a:cxn>
                  <a:cxn ang="0">
                    <a:pos x="T2" y="T3"/>
                  </a:cxn>
                  <a:cxn ang="0">
                    <a:pos x="T4" y="T5"/>
                  </a:cxn>
                  <a:cxn ang="0">
                    <a:pos x="T6" y="T7"/>
                  </a:cxn>
                  <a:cxn ang="0">
                    <a:pos x="T8" y="T9"/>
                  </a:cxn>
                </a:cxnLst>
                <a:rect l="0" t="0" r="r" b="b"/>
                <a:pathLst>
                  <a:path w="119" h="71">
                    <a:moveTo>
                      <a:pt x="0" y="71"/>
                    </a:moveTo>
                    <a:cubicBezTo>
                      <a:pt x="119" y="71"/>
                      <a:pt x="119" y="71"/>
                      <a:pt x="119" y="71"/>
                    </a:cubicBezTo>
                    <a:cubicBezTo>
                      <a:pt x="119" y="0"/>
                      <a:pt x="119" y="0"/>
                      <a:pt x="119" y="0"/>
                    </a:cubicBezTo>
                    <a:cubicBezTo>
                      <a:pt x="93" y="0"/>
                      <a:pt x="93" y="0"/>
                      <a:pt x="93" y="0"/>
                    </a:cubicBezTo>
                    <a:cubicBezTo>
                      <a:pt x="62" y="24"/>
                      <a:pt x="31" y="48"/>
                      <a:pt x="0" y="71"/>
                    </a:cubicBezTo>
                    <a:close/>
                  </a:path>
                </a:pathLst>
              </a:custGeom>
              <a:solidFill>
                <a:srgbClr val="FF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222" name="Rectangle 108"/>
              <p:cNvSpPr>
                <a:spLocks noChangeArrowheads="1"/>
              </p:cNvSpPr>
              <p:nvPr/>
            </p:nvSpPr>
            <p:spPr bwMode="auto">
              <a:xfrm>
                <a:off x="1644" y="2026"/>
                <a:ext cx="368" cy="61"/>
              </a:xfrm>
              <a:prstGeom prst="rect">
                <a:avLst/>
              </a:prstGeom>
              <a:solidFill>
                <a:srgbClr val="FDB2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223" name="Rectangle 109"/>
              <p:cNvSpPr>
                <a:spLocks noChangeArrowheads="1"/>
              </p:cNvSpPr>
              <p:nvPr/>
            </p:nvSpPr>
            <p:spPr bwMode="auto">
              <a:xfrm>
                <a:off x="1644" y="2043"/>
                <a:ext cx="368" cy="61"/>
              </a:xfrm>
              <a:prstGeom prst="rect">
                <a:avLst/>
              </a:prstGeom>
              <a:solidFill>
                <a:srgbClr val="FF8D2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224" name="Freeform 110"/>
              <p:cNvSpPr>
                <a:spLocks/>
              </p:cNvSpPr>
              <p:nvPr/>
            </p:nvSpPr>
            <p:spPr bwMode="auto">
              <a:xfrm>
                <a:off x="1781" y="2043"/>
                <a:ext cx="231" cy="61"/>
              </a:xfrm>
              <a:custGeom>
                <a:avLst/>
                <a:gdLst>
                  <a:gd name="T0" fmla="*/ 31 w 168"/>
                  <a:gd name="T1" fmla="*/ 19 h 44"/>
                  <a:gd name="T2" fmla="*/ 20 w 168"/>
                  <a:gd name="T3" fmla="*/ 27 h 44"/>
                  <a:gd name="T4" fmla="*/ 13 w 168"/>
                  <a:gd name="T5" fmla="*/ 33 h 44"/>
                  <a:gd name="T6" fmla="*/ 0 w 168"/>
                  <a:gd name="T7" fmla="*/ 44 h 44"/>
                  <a:gd name="T8" fmla="*/ 168 w 168"/>
                  <a:gd name="T9" fmla="*/ 44 h 44"/>
                  <a:gd name="T10" fmla="*/ 168 w 168"/>
                  <a:gd name="T11" fmla="*/ 0 h 44"/>
                  <a:gd name="T12" fmla="*/ 59 w 168"/>
                  <a:gd name="T13" fmla="*/ 0 h 44"/>
                  <a:gd name="T14" fmla="*/ 31 w 168"/>
                  <a:gd name="T15" fmla="*/ 19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8" h="44">
                    <a:moveTo>
                      <a:pt x="31" y="19"/>
                    </a:moveTo>
                    <a:cubicBezTo>
                      <a:pt x="28" y="22"/>
                      <a:pt x="24" y="24"/>
                      <a:pt x="20" y="27"/>
                    </a:cubicBezTo>
                    <a:cubicBezTo>
                      <a:pt x="18" y="29"/>
                      <a:pt x="15" y="31"/>
                      <a:pt x="13" y="33"/>
                    </a:cubicBezTo>
                    <a:cubicBezTo>
                      <a:pt x="9" y="37"/>
                      <a:pt x="4" y="40"/>
                      <a:pt x="0" y="44"/>
                    </a:cubicBezTo>
                    <a:cubicBezTo>
                      <a:pt x="168" y="44"/>
                      <a:pt x="168" y="44"/>
                      <a:pt x="168" y="44"/>
                    </a:cubicBezTo>
                    <a:cubicBezTo>
                      <a:pt x="168" y="0"/>
                      <a:pt x="168" y="0"/>
                      <a:pt x="168" y="0"/>
                    </a:cubicBezTo>
                    <a:cubicBezTo>
                      <a:pt x="59" y="0"/>
                      <a:pt x="59" y="0"/>
                      <a:pt x="59" y="0"/>
                    </a:cubicBezTo>
                    <a:cubicBezTo>
                      <a:pt x="50" y="6"/>
                      <a:pt x="40" y="12"/>
                      <a:pt x="31" y="19"/>
                    </a:cubicBezTo>
                    <a:close/>
                  </a:path>
                </a:pathLst>
              </a:custGeom>
              <a:solidFill>
                <a:srgbClr val="FF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225" name="Oval 111"/>
              <p:cNvSpPr>
                <a:spLocks noChangeArrowheads="1"/>
              </p:cNvSpPr>
              <p:nvPr/>
            </p:nvSpPr>
            <p:spPr bwMode="auto">
              <a:xfrm>
                <a:off x="1795" y="1868"/>
                <a:ext cx="65" cy="65"/>
              </a:xfrm>
              <a:prstGeom prst="ellipse">
                <a:avLst/>
              </a:prstGeom>
              <a:solidFill>
                <a:srgbClr val="FE97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226" name="Freeform 112"/>
              <p:cNvSpPr>
                <a:spLocks/>
              </p:cNvSpPr>
              <p:nvPr/>
            </p:nvSpPr>
            <p:spPr bwMode="auto">
              <a:xfrm>
                <a:off x="1809" y="1881"/>
                <a:ext cx="51" cy="52"/>
              </a:xfrm>
              <a:custGeom>
                <a:avLst/>
                <a:gdLst>
                  <a:gd name="T0" fmla="*/ 17 w 37"/>
                  <a:gd name="T1" fmla="*/ 21 h 38"/>
                  <a:gd name="T2" fmla="*/ 0 w 37"/>
                  <a:gd name="T3" fmla="*/ 34 h 38"/>
                  <a:gd name="T4" fmla="*/ 13 w 37"/>
                  <a:gd name="T5" fmla="*/ 38 h 38"/>
                  <a:gd name="T6" fmla="*/ 37 w 37"/>
                  <a:gd name="T7" fmla="*/ 14 h 38"/>
                  <a:gd name="T8" fmla="*/ 32 w 37"/>
                  <a:gd name="T9" fmla="*/ 0 h 38"/>
                  <a:gd name="T10" fmla="*/ 17 w 37"/>
                  <a:gd name="T11" fmla="*/ 21 h 38"/>
                </a:gdLst>
                <a:ahLst/>
                <a:cxnLst>
                  <a:cxn ang="0">
                    <a:pos x="T0" y="T1"/>
                  </a:cxn>
                  <a:cxn ang="0">
                    <a:pos x="T2" y="T3"/>
                  </a:cxn>
                  <a:cxn ang="0">
                    <a:pos x="T4" y="T5"/>
                  </a:cxn>
                  <a:cxn ang="0">
                    <a:pos x="T6" y="T7"/>
                  </a:cxn>
                  <a:cxn ang="0">
                    <a:pos x="T8" y="T9"/>
                  </a:cxn>
                  <a:cxn ang="0">
                    <a:pos x="T10" y="T11"/>
                  </a:cxn>
                </a:cxnLst>
                <a:rect l="0" t="0" r="r" b="b"/>
                <a:pathLst>
                  <a:path w="37" h="38">
                    <a:moveTo>
                      <a:pt x="17" y="21"/>
                    </a:moveTo>
                    <a:cubicBezTo>
                      <a:pt x="12" y="26"/>
                      <a:pt x="6" y="30"/>
                      <a:pt x="0" y="34"/>
                    </a:cubicBezTo>
                    <a:cubicBezTo>
                      <a:pt x="4" y="36"/>
                      <a:pt x="8" y="38"/>
                      <a:pt x="13" y="38"/>
                    </a:cubicBezTo>
                    <a:cubicBezTo>
                      <a:pt x="26" y="38"/>
                      <a:pt x="37" y="27"/>
                      <a:pt x="37" y="14"/>
                    </a:cubicBezTo>
                    <a:cubicBezTo>
                      <a:pt x="37" y="9"/>
                      <a:pt x="35" y="4"/>
                      <a:pt x="32" y="0"/>
                    </a:cubicBezTo>
                    <a:cubicBezTo>
                      <a:pt x="28" y="8"/>
                      <a:pt x="23" y="15"/>
                      <a:pt x="17" y="21"/>
                    </a:cubicBezTo>
                    <a:close/>
                  </a:path>
                </a:pathLst>
              </a:custGeom>
              <a:solidFill>
                <a:srgbClr val="F7710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227" name="Freeform 113"/>
              <p:cNvSpPr>
                <a:spLocks noEditPoints="1"/>
              </p:cNvSpPr>
              <p:nvPr/>
            </p:nvSpPr>
            <p:spPr bwMode="auto">
              <a:xfrm>
                <a:off x="1631" y="1465"/>
                <a:ext cx="376" cy="376"/>
              </a:xfrm>
              <a:custGeom>
                <a:avLst/>
                <a:gdLst>
                  <a:gd name="T0" fmla="*/ 144 w 273"/>
                  <a:gd name="T1" fmla="*/ 4 h 273"/>
                  <a:gd name="T2" fmla="*/ 4 w 273"/>
                  <a:gd name="T3" fmla="*/ 130 h 273"/>
                  <a:gd name="T4" fmla="*/ 129 w 273"/>
                  <a:gd name="T5" fmla="*/ 270 h 273"/>
                  <a:gd name="T6" fmla="*/ 269 w 273"/>
                  <a:gd name="T7" fmla="*/ 144 h 273"/>
                  <a:gd name="T8" fmla="*/ 144 w 273"/>
                  <a:gd name="T9" fmla="*/ 4 h 273"/>
                  <a:gd name="T10" fmla="*/ 130 w 273"/>
                  <a:gd name="T11" fmla="*/ 258 h 273"/>
                  <a:gd name="T12" fmla="*/ 15 w 273"/>
                  <a:gd name="T13" fmla="*/ 130 h 273"/>
                  <a:gd name="T14" fmla="*/ 143 w 273"/>
                  <a:gd name="T15" fmla="*/ 15 h 273"/>
                  <a:gd name="T16" fmla="*/ 258 w 273"/>
                  <a:gd name="T17" fmla="*/ 143 h 273"/>
                  <a:gd name="T18" fmla="*/ 130 w 273"/>
                  <a:gd name="T19" fmla="*/ 258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3" h="273">
                    <a:moveTo>
                      <a:pt x="144" y="4"/>
                    </a:moveTo>
                    <a:cubicBezTo>
                      <a:pt x="70" y="0"/>
                      <a:pt x="8" y="56"/>
                      <a:pt x="4" y="130"/>
                    </a:cubicBezTo>
                    <a:cubicBezTo>
                      <a:pt x="0" y="203"/>
                      <a:pt x="56" y="266"/>
                      <a:pt x="129" y="270"/>
                    </a:cubicBezTo>
                    <a:cubicBezTo>
                      <a:pt x="203" y="273"/>
                      <a:pt x="265" y="217"/>
                      <a:pt x="269" y="144"/>
                    </a:cubicBezTo>
                    <a:cubicBezTo>
                      <a:pt x="273" y="71"/>
                      <a:pt x="217" y="8"/>
                      <a:pt x="144" y="4"/>
                    </a:cubicBezTo>
                    <a:close/>
                    <a:moveTo>
                      <a:pt x="130" y="258"/>
                    </a:moveTo>
                    <a:cubicBezTo>
                      <a:pt x="63" y="255"/>
                      <a:pt x="11" y="197"/>
                      <a:pt x="15" y="130"/>
                    </a:cubicBezTo>
                    <a:cubicBezTo>
                      <a:pt x="19" y="63"/>
                      <a:pt x="76" y="12"/>
                      <a:pt x="143" y="15"/>
                    </a:cubicBezTo>
                    <a:cubicBezTo>
                      <a:pt x="210" y="19"/>
                      <a:pt x="262" y="76"/>
                      <a:pt x="258" y="143"/>
                    </a:cubicBezTo>
                    <a:cubicBezTo>
                      <a:pt x="254" y="210"/>
                      <a:pt x="197" y="262"/>
                      <a:pt x="130" y="258"/>
                    </a:cubicBezTo>
                    <a:close/>
                  </a:path>
                </a:pathLst>
              </a:custGeom>
              <a:solidFill>
                <a:srgbClr val="FCB5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228" name="Freeform 114"/>
              <p:cNvSpPr>
                <a:spLocks noEditPoints="1"/>
              </p:cNvSpPr>
              <p:nvPr/>
            </p:nvSpPr>
            <p:spPr bwMode="auto">
              <a:xfrm>
                <a:off x="1647" y="1481"/>
                <a:ext cx="345" cy="344"/>
              </a:xfrm>
              <a:custGeom>
                <a:avLst/>
                <a:gdLst>
                  <a:gd name="T0" fmla="*/ 132 w 251"/>
                  <a:gd name="T1" fmla="*/ 3 h 250"/>
                  <a:gd name="T2" fmla="*/ 4 w 251"/>
                  <a:gd name="T3" fmla="*/ 118 h 250"/>
                  <a:gd name="T4" fmla="*/ 119 w 251"/>
                  <a:gd name="T5" fmla="*/ 246 h 250"/>
                  <a:gd name="T6" fmla="*/ 247 w 251"/>
                  <a:gd name="T7" fmla="*/ 131 h 250"/>
                  <a:gd name="T8" fmla="*/ 132 w 251"/>
                  <a:gd name="T9" fmla="*/ 3 h 250"/>
                  <a:gd name="T10" fmla="*/ 119 w 251"/>
                  <a:gd name="T11" fmla="*/ 238 h 250"/>
                  <a:gd name="T12" fmla="*/ 12 w 251"/>
                  <a:gd name="T13" fmla="*/ 119 h 250"/>
                  <a:gd name="T14" fmla="*/ 132 w 251"/>
                  <a:gd name="T15" fmla="*/ 11 h 250"/>
                  <a:gd name="T16" fmla="*/ 239 w 251"/>
                  <a:gd name="T17" fmla="*/ 131 h 250"/>
                  <a:gd name="T18" fmla="*/ 119 w 251"/>
                  <a:gd name="T19" fmla="*/ 238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 h="250">
                    <a:moveTo>
                      <a:pt x="132" y="3"/>
                    </a:moveTo>
                    <a:cubicBezTo>
                      <a:pt x="65" y="0"/>
                      <a:pt x="8" y="51"/>
                      <a:pt x="4" y="118"/>
                    </a:cubicBezTo>
                    <a:cubicBezTo>
                      <a:pt x="0" y="185"/>
                      <a:pt x="52" y="243"/>
                      <a:pt x="119" y="246"/>
                    </a:cubicBezTo>
                    <a:cubicBezTo>
                      <a:pt x="186" y="250"/>
                      <a:pt x="243" y="198"/>
                      <a:pt x="247" y="131"/>
                    </a:cubicBezTo>
                    <a:cubicBezTo>
                      <a:pt x="251" y="64"/>
                      <a:pt x="199" y="7"/>
                      <a:pt x="132" y="3"/>
                    </a:cubicBezTo>
                    <a:close/>
                    <a:moveTo>
                      <a:pt x="119" y="238"/>
                    </a:moveTo>
                    <a:cubicBezTo>
                      <a:pt x="57" y="235"/>
                      <a:pt x="9" y="181"/>
                      <a:pt x="12" y="119"/>
                    </a:cubicBezTo>
                    <a:cubicBezTo>
                      <a:pt x="15" y="56"/>
                      <a:pt x="69" y="8"/>
                      <a:pt x="132" y="11"/>
                    </a:cubicBezTo>
                    <a:cubicBezTo>
                      <a:pt x="194" y="15"/>
                      <a:pt x="242" y="68"/>
                      <a:pt x="239" y="131"/>
                    </a:cubicBezTo>
                    <a:cubicBezTo>
                      <a:pt x="236" y="194"/>
                      <a:pt x="182" y="242"/>
                      <a:pt x="119" y="238"/>
                    </a:cubicBezTo>
                    <a:close/>
                  </a:path>
                </a:pathLst>
              </a:custGeom>
              <a:solidFill>
                <a:srgbClr val="FE8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230" name="Freeform 115"/>
              <p:cNvSpPr>
                <a:spLocks/>
              </p:cNvSpPr>
              <p:nvPr/>
            </p:nvSpPr>
            <p:spPr bwMode="auto">
              <a:xfrm>
                <a:off x="1659" y="1492"/>
                <a:ext cx="320" cy="322"/>
              </a:xfrm>
              <a:custGeom>
                <a:avLst/>
                <a:gdLst>
                  <a:gd name="T0" fmla="*/ 123 w 233"/>
                  <a:gd name="T1" fmla="*/ 3 h 234"/>
                  <a:gd name="T2" fmla="*/ 3 w 233"/>
                  <a:gd name="T3" fmla="*/ 111 h 234"/>
                  <a:gd name="T4" fmla="*/ 110 w 233"/>
                  <a:gd name="T5" fmla="*/ 230 h 234"/>
                  <a:gd name="T6" fmla="*/ 230 w 233"/>
                  <a:gd name="T7" fmla="*/ 123 h 234"/>
                  <a:gd name="T8" fmla="*/ 123 w 233"/>
                  <a:gd name="T9" fmla="*/ 3 h 234"/>
                </a:gdLst>
                <a:ahLst/>
                <a:cxnLst>
                  <a:cxn ang="0">
                    <a:pos x="T0" y="T1"/>
                  </a:cxn>
                  <a:cxn ang="0">
                    <a:pos x="T2" y="T3"/>
                  </a:cxn>
                  <a:cxn ang="0">
                    <a:pos x="T4" y="T5"/>
                  </a:cxn>
                  <a:cxn ang="0">
                    <a:pos x="T6" y="T7"/>
                  </a:cxn>
                  <a:cxn ang="0">
                    <a:pos x="T8" y="T9"/>
                  </a:cxn>
                </a:cxnLst>
                <a:rect l="0" t="0" r="r" b="b"/>
                <a:pathLst>
                  <a:path w="233" h="234">
                    <a:moveTo>
                      <a:pt x="123" y="3"/>
                    </a:moveTo>
                    <a:cubicBezTo>
                      <a:pt x="60" y="0"/>
                      <a:pt x="6" y="48"/>
                      <a:pt x="3" y="111"/>
                    </a:cubicBezTo>
                    <a:cubicBezTo>
                      <a:pt x="0" y="173"/>
                      <a:pt x="48" y="227"/>
                      <a:pt x="110" y="230"/>
                    </a:cubicBezTo>
                    <a:cubicBezTo>
                      <a:pt x="173" y="234"/>
                      <a:pt x="227" y="186"/>
                      <a:pt x="230" y="123"/>
                    </a:cubicBezTo>
                    <a:cubicBezTo>
                      <a:pt x="233" y="60"/>
                      <a:pt x="185" y="7"/>
                      <a:pt x="123" y="3"/>
                    </a:cubicBezTo>
                    <a:close/>
                  </a:path>
                </a:pathLst>
              </a:custGeom>
              <a:solidFill>
                <a:srgbClr val="F7DF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231" name="Freeform 116"/>
              <p:cNvSpPr>
                <a:spLocks/>
              </p:cNvSpPr>
              <p:nvPr/>
            </p:nvSpPr>
            <p:spPr bwMode="auto">
              <a:xfrm>
                <a:off x="1809" y="1513"/>
                <a:ext cx="34" cy="33"/>
              </a:xfrm>
              <a:custGeom>
                <a:avLst/>
                <a:gdLst>
                  <a:gd name="T0" fmla="*/ 18 w 34"/>
                  <a:gd name="T1" fmla="*/ 0 h 33"/>
                  <a:gd name="T2" fmla="*/ 22 w 34"/>
                  <a:gd name="T3" fmla="*/ 11 h 33"/>
                  <a:gd name="T4" fmla="*/ 34 w 34"/>
                  <a:gd name="T5" fmla="*/ 14 h 33"/>
                  <a:gd name="T6" fmla="*/ 25 w 34"/>
                  <a:gd name="T7" fmla="*/ 22 h 33"/>
                  <a:gd name="T8" fmla="*/ 26 w 34"/>
                  <a:gd name="T9" fmla="*/ 33 h 33"/>
                  <a:gd name="T10" fmla="*/ 16 w 34"/>
                  <a:gd name="T11" fmla="*/ 27 h 33"/>
                  <a:gd name="T12" fmla="*/ 5 w 34"/>
                  <a:gd name="T13" fmla="*/ 32 h 33"/>
                  <a:gd name="T14" fmla="*/ 8 w 34"/>
                  <a:gd name="T15" fmla="*/ 21 h 33"/>
                  <a:gd name="T16" fmla="*/ 0 w 34"/>
                  <a:gd name="T17" fmla="*/ 12 h 33"/>
                  <a:gd name="T18" fmla="*/ 12 w 34"/>
                  <a:gd name="T19" fmla="*/ 11 h 33"/>
                  <a:gd name="T20" fmla="*/ 18 w 34"/>
                  <a:gd name="T21"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33">
                    <a:moveTo>
                      <a:pt x="18" y="0"/>
                    </a:moveTo>
                    <a:lnTo>
                      <a:pt x="22" y="11"/>
                    </a:lnTo>
                    <a:lnTo>
                      <a:pt x="34" y="14"/>
                    </a:lnTo>
                    <a:lnTo>
                      <a:pt x="25" y="22"/>
                    </a:lnTo>
                    <a:lnTo>
                      <a:pt x="26" y="33"/>
                    </a:lnTo>
                    <a:lnTo>
                      <a:pt x="16" y="27"/>
                    </a:lnTo>
                    <a:lnTo>
                      <a:pt x="5" y="32"/>
                    </a:lnTo>
                    <a:lnTo>
                      <a:pt x="8" y="21"/>
                    </a:lnTo>
                    <a:lnTo>
                      <a:pt x="0" y="12"/>
                    </a:lnTo>
                    <a:lnTo>
                      <a:pt x="12" y="11"/>
                    </a:lnTo>
                    <a:lnTo>
                      <a:pt x="18" y="0"/>
                    </a:lnTo>
                    <a:close/>
                  </a:path>
                </a:pathLst>
              </a:custGeom>
              <a:solidFill>
                <a:srgbClr val="FF6D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232" name="Freeform 117"/>
              <p:cNvSpPr>
                <a:spLocks/>
              </p:cNvSpPr>
              <p:nvPr/>
            </p:nvSpPr>
            <p:spPr bwMode="auto">
              <a:xfrm>
                <a:off x="1795" y="1762"/>
                <a:ext cx="35" cy="33"/>
              </a:xfrm>
              <a:custGeom>
                <a:avLst/>
                <a:gdLst>
                  <a:gd name="T0" fmla="*/ 17 w 35"/>
                  <a:gd name="T1" fmla="*/ 33 h 33"/>
                  <a:gd name="T2" fmla="*/ 22 w 35"/>
                  <a:gd name="T3" fmla="*/ 22 h 33"/>
                  <a:gd name="T4" fmla="*/ 35 w 35"/>
                  <a:gd name="T5" fmla="*/ 21 h 33"/>
                  <a:gd name="T6" fmla="*/ 26 w 35"/>
                  <a:gd name="T7" fmla="*/ 13 h 33"/>
                  <a:gd name="T8" fmla="*/ 29 w 35"/>
                  <a:gd name="T9" fmla="*/ 2 h 33"/>
                  <a:gd name="T10" fmla="*/ 18 w 35"/>
                  <a:gd name="T11" fmla="*/ 6 h 33"/>
                  <a:gd name="T12" fmla="*/ 8 w 35"/>
                  <a:gd name="T13" fmla="*/ 0 h 33"/>
                  <a:gd name="T14" fmla="*/ 10 w 35"/>
                  <a:gd name="T15" fmla="*/ 11 h 33"/>
                  <a:gd name="T16" fmla="*/ 0 w 35"/>
                  <a:gd name="T17" fmla="*/ 19 h 33"/>
                  <a:gd name="T18" fmla="*/ 13 w 35"/>
                  <a:gd name="T19" fmla="*/ 22 h 33"/>
                  <a:gd name="T20" fmla="*/ 17 w 35"/>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33">
                    <a:moveTo>
                      <a:pt x="17" y="33"/>
                    </a:moveTo>
                    <a:lnTo>
                      <a:pt x="22" y="22"/>
                    </a:lnTo>
                    <a:lnTo>
                      <a:pt x="35" y="21"/>
                    </a:lnTo>
                    <a:lnTo>
                      <a:pt x="26" y="13"/>
                    </a:lnTo>
                    <a:lnTo>
                      <a:pt x="29" y="2"/>
                    </a:lnTo>
                    <a:lnTo>
                      <a:pt x="18" y="6"/>
                    </a:lnTo>
                    <a:lnTo>
                      <a:pt x="8" y="0"/>
                    </a:lnTo>
                    <a:lnTo>
                      <a:pt x="10" y="11"/>
                    </a:lnTo>
                    <a:lnTo>
                      <a:pt x="0" y="19"/>
                    </a:lnTo>
                    <a:lnTo>
                      <a:pt x="13" y="22"/>
                    </a:lnTo>
                    <a:lnTo>
                      <a:pt x="17" y="33"/>
                    </a:lnTo>
                    <a:close/>
                  </a:path>
                </a:pathLst>
              </a:custGeom>
              <a:solidFill>
                <a:srgbClr val="FF6D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233" name="Freeform 118"/>
              <p:cNvSpPr>
                <a:spLocks/>
              </p:cNvSpPr>
              <p:nvPr/>
            </p:nvSpPr>
            <p:spPr bwMode="auto">
              <a:xfrm>
                <a:off x="1765" y="1520"/>
                <a:ext cx="33" cy="33"/>
              </a:xfrm>
              <a:custGeom>
                <a:avLst/>
                <a:gdLst>
                  <a:gd name="T0" fmla="*/ 14 w 33"/>
                  <a:gd name="T1" fmla="*/ 0 h 33"/>
                  <a:gd name="T2" fmla="*/ 22 w 33"/>
                  <a:gd name="T3" fmla="*/ 8 h 33"/>
                  <a:gd name="T4" fmla="*/ 33 w 33"/>
                  <a:gd name="T5" fmla="*/ 7 h 33"/>
                  <a:gd name="T6" fmla="*/ 27 w 33"/>
                  <a:gd name="T7" fmla="*/ 16 h 33"/>
                  <a:gd name="T8" fmla="*/ 33 w 33"/>
                  <a:gd name="T9" fmla="*/ 27 h 33"/>
                  <a:gd name="T10" fmla="*/ 21 w 33"/>
                  <a:gd name="T11" fmla="*/ 25 h 33"/>
                  <a:gd name="T12" fmla="*/ 12 w 33"/>
                  <a:gd name="T13" fmla="*/ 33 h 33"/>
                  <a:gd name="T14" fmla="*/ 11 w 33"/>
                  <a:gd name="T15" fmla="*/ 22 h 33"/>
                  <a:gd name="T16" fmla="*/ 0 w 33"/>
                  <a:gd name="T17" fmla="*/ 16 h 33"/>
                  <a:gd name="T18" fmla="*/ 11 w 33"/>
                  <a:gd name="T19" fmla="*/ 11 h 33"/>
                  <a:gd name="T20" fmla="*/ 14 w 33"/>
                  <a:gd name="T21"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 h="33">
                    <a:moveTo>
                      <a:pt x="14" y="0"/>
                    </a:moveTo>
                    <a:lnTo>
                      <a:pt x="22" y="8"/>
                    </a:lnTo>
                    <a:lnTo>
                      <a:pt x="33" y="7"/>
                    </a:lnTo>
                    <a:lnTo>
                      <a:pt x="27" y="16"/>
                    </a:lnTo>
                    <a:lnTo>
                      <a:pt x="33" y="27"/>
                    </a:lnTo>
                    <a:lnTo>
                      <a:pt x="21" y="25"/>
                    </a:lnTo>
                    <a:lnTo>
                      <a:pt x="12" y="33"/>
                    </a:lnTo>
                    <a:lnTo>
                      <a:pt x="11" y="22"/>
                    </a:lnTo>
                    <a:lnTo>
                      <a:pt x="0" y="16"/>
                    </a:lnTo>
                    <a:lnTo>
                      <a:pt x="11" y="11"/>
                    </a:lnTo>
                    <a:lnTo>
                      <a:pt x="14" y="0"/>
                    </a:lnTo>
                    <a:close/>
                  </a:path>
                </a:pathLst>
              </a:custGeom>
              <a:solidFill>
                <a:srgbClr val="FF6D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234" name="Freeform 119"/>
              <p:cNvSpPr>
                <a:spLocks/>
              </p:cNvSpPr>
              <p:nvPr/>
            </p:nvSpPr>
            <p:spPr bwMode="auto">
              <a:xfrm>
                <a:off x="1841" y="1755"/>
                <a:ext cx="31" cy="33"/>
              </a:xfrm>
              <a:custGeom>
                <a:avLst/>
                <a:gdLst>
                  <a:gd name="T0" fmla="*/ 19 w 31"/>
                  <a:gd name="T1" fmla="*/ 33 h 33"/>
                  <a:gd name="T2" fmla="*/ 22 w 31"/>
                  <a:gd name="T3" fmla="*/ 22 h 33"/>
                  <a:gd name="T4" fmla="*/ 31 w 31"/>
                  <a:gd name="T5" fmla="*/ 17 h 33"/>
                  <a:gd name="T6" fmla="*/ 22 w 31"/>
                  <a:gd name="T7" fmla="*/ 11 h 33"/>
                  <a:gd name="T8" fmla="*/ 20 w 31"/>
                  <a:gd name="T9" fmla="*/ 0 h 33"/>
                  <a:gd name="T10" fmla="*/ 12 w 31"/>
                  <a:gd name="T11" fmla="*/ 9 h 33"/>
                  <a:gd name="T12" fmla="*/ 0 w 31"/>
                  <a:gd name="T13" fmla="*/ 6 h 33"/>
                  <a:gd name="T14" fmla="*/ 5 w 31"/>
                  <a:gd name="T15" fmla="*/ 17 h 33"/>
                  <a:gd name="T16" fmla="*/ 0 w 31"/>
                  <a:gd name="T17" fmla="*/ 26 h 33"/>
                  <a:gd name="T18" fmla="*/ 11 w 31"/>
                  <a:gd name="T19" fmla="*/ 25 h 33"/>
                  <a:gd name="T20" fmla="*/ 19 w 31"/>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33">
                    <a:moveTo>
                      <a:pt x="19" y="33"/>
                    </a:moveTo>
                    <a:lnTo>
                      <a:pt x="22" y="22"/>
                    </a:lnTo>
                    <a:lnTo>
                      <a:pt x="31" y="17"/>
                    </a:lnTo>
                    <a:lnTo>
                      <a:pt x="22" y="11"/>
                    </a:lnTo>
                    <a:lnTo>
                      <a:pt x="20" y="0"/>
                    </a:lnTo>
                    <a:lnTo>
                      <a:pt x="12" y="9"/>
                    </a:lnTo>
                    <a:lnTo>
                      <a:pt x="0" y="6"/>
                    </a:lnTo>
                    <a:lnTo>
                      <a:pt x="5" y="17"/>
                    </a:lnTo>
                    <a:lnTo>
                      <a:pt x="0" y="26"/>
                    </a:lnTo>
                    <a:lnTo>
                      <a:pt x="11" y="25"/>
                    </a:lnTo>
                    <a:lnTo>
                      <a:pt x="19" y="33"/>
                    </a:lnTo>
                    <a:close/>
                  </a:path>
                </a:pathLst>
              </a:custGeom>
              <a:solidFill>
                <a:srgbClr val="FF6D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235" name="Freeform 120"/>
              <p:cNvSpPr>
                <a:spLocks/>
              </p:cNvSpPr>
              <p:nvPr/>
            </p:nvSpPr>
            <p:spPr bwMode="auto">
              <a:xfrm>
                <a:off x="1728" y="1540"/>
                <a:ext cx="34" cy="34"/>
              </a:xfrm>
              <a:custGeom>
                <a:avLst/>
                <a:gdLst>
                  <a:gd name="T0" fmla="*/ 7 w 34"/>
                  <a:gd name="T1" fmla="*/ 2 h 34"/>
                  <a:gd name="T2" fmla="*/ 18 w 34"/>
                  <a:gd name="T3" fmla="*/ 7 h 34"/>
                  <a:gd name="T4" fmla="*/ 27 w 34"/>
                  <a:gd name="T5" fmla="*/ 0 h 34"/>
                  <a:gd name="T6" fmla="*/ 26 w 34"/>
                  <a:gd name="T7" fmla="*/ 13 h 34"/>
                  <a:gd name="T8" fmla="*/ 34 w 34"/>
                  <a:gd name="T9" fmla="*/ 21 h 34"/>
                  <a:gd name="T10" fmla="*/ 23 w 34"/>
                  <a:gd name="T11" fmla="*/ 22 h 34"/>
                  <a:gd name="T12" fmla="*/ 18 w 34"/>
                  <a:gd name="T13" fmla="*/ 34 h 34"/>
                  <a:gd name="T14" fmla="*/ 12 w 34"/>
                  <a:gd name="T15" fmla="*/ 22 h 34"/>
                  <a:gd name="T16" fmla="*/ 0 w 34"/>
                  <a:gd name="T17" fmla="*/ 21 h 34"/>
                  <a:gd name="T18" fmla="*/ 9 w 34"/>
                  <a:gd name="T19" fmla="*/ 13 h 34"/>
                  <a:gd name="T20" fmla="*/ 7 w 34"/>
                  <a:gd name="T21" fmla="*/ 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34">
                    <a:moveTo>
                      <a:pt x="7" y="2"/>
                    </a:moveTo>
                    <a:lnTo>
                      <a:pt x="18" y="7"/>
                    </a:lnTo>
                    <a:lnTo>
                      <a:pt x="27" y="0"/>
                    </a:lnTo>
                    <a:lnTo>
                      <a:pt x="26" y="13"/>
                    </a:lnTo>
                    <a:lnTo>
                      <a:pt x="34" y="21"/>
                    </a:lnTo>
                    <a:lnTo>
                      <a:pt x="23" y="22"/>
                    </a:lnTo>
                    <a:lnTo>
                      <a:pt x="18" y="34"/>
                    </a:lnTo>
                    <a:lnTo>
                      <a:pt x="12" y="22"/>
                    </a:lnTo>
                    <a:lnTo>
                      <a:pt x="0" y="21"/>
                    </a:lnTo>
                    <a:lnTo>
                      <a:pt x="9" y="13"/>
                    </a:lnTo>
                    <a:lnTo>
                      <a:pt x="7" y="2"/>
                    </a:lnTo>
                    <a:close/>
                  </a:path>
                </a:pathLst>
              </a:custGeom>
              <a:solidFill>
                <a:srgbClr val="FF6D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236" name="Freeform 121"/>
              <p:cNvSpPr>
                <a:spLocks/>
              </p:cNvSpPr>
              <p:nvPr/>
            </p:nvSpPr>
            <p:spPr bwMode="auto">
              <a:xfrm>
                <a:off x="1876" y="1735"/>
                <a:ext cx="33" cy="33"/>
              </a:xfrm>
              <a:custGeom>
                <a:avLst/>
                <a:gdLst>
                  <a:gd name="T0" fmla="*/ 28 w 33"/>
                  <a:gd name="T1" fmla="*/ 31 h 33"/>
                  <a:gd name="T2" fmla="*/ 25 w 33"/>
                  <a:gd name="T3" fmla="*/ 20 h 33"/>
                  <a:gd name="T4" fmla="*/ 33 w 33"/>
                  <a:gd name="T5" fmla="*/ 12 h 33"/>
                  <a:gd name="T6" fmla="*/ 22 w 33"/>
                  <a:gd name="T7" fmla="*/ 11 h 33"/>
                  <a:gd name="T8" fmla="*/ 17 w 33"/>
                  <a:gd name="T9" fmla="*/ 0 h 33"/>
                  <a:gd name="T10" fmla="*/ 11 w 33"/>
                  <a:gd name="T11" fmla="*/ 11 h 33"/>
                  <a:gd name="T12" fmla="*/ 0 w 33"/>
                  <a:gd name="T13" fmla="*/ 12 h 33"/>
                  <a:gd name="T14" fmla="*/ 9 w 33"/>
                  <a:gd name="T15" fmla="*/ 20 h 33"/>
                  <a:gd name="T16" fmla="*/ 7 w 33"/>
                  <a:gd name="T17" fmla="*/ 33 h 33"/>
                  <a:gd name="T18" fmla="*/ 17 w 33"/>
                  <a:gd name="T19" fmla="*/ 26 h 33"/>
                  <a:gd name="T20" fmla="*/ 28 w 33"/>
                  <a:gd name="T21" fmla="*/ 3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 h="33">
                    <a:moveTo>
                      <a:pt x="28" y="31"/>
                    </a:moveTo>
                    <a:lnTo>
                      <a:pt x="25" y="20"/>
                    </a:lnTo>
                    <a:lnTo>
                      <a:pt x="33" y="12"/>
                    </a:lnTo>
                    <a:lnTo>
                      <a:pt x="22" y="11"/>
                    </a:lnTo>
                    <a:lnTo>
                      <a:pt x="17" y="0"/>
                    </a:lnTo>
                    <a:lnTo>
                      <a:pt x="11" y="11"/>
                    </a:lnTo>
                    <a:lnTo>
                      <a:pt x="0" y="12"/>
                    </a:lnTo>
                    <a:lnTo>
                      <a:pt x="9" y="20"/>
                    </a:lnTo>
                    <a:lnTo>
                      <a:pt x="7" y="33"/>
                    </a:lnTo>
                    <a:lnTo>
                      <a:pt x="17" y="26"/>
                    </a:lnTo>
                    <a:lnTo>
                      <a:pt x="28" y="31"/>
                    </a:lnTo>
                    <a:close/>
                  </a:path>
                </a:pathLst>
              </a:custGeom>
              <a:solidFill>
                <a:srgbClr val="FF6D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237" name="Freeform 122"/>
              <p:cNvSpPr>
                <a:spLocks/>
              </p:cNvSpPr>
              <p:nvPr/>
            </p:nvSpPr>
            <p:spPr bwMode="auto">
              <a:xfrm>
                <a:off x="1702" y="1569"/>
                <a:ext cx="33" cy="35"/>
              </a:xfrm>
              <a:custGeom>
                <a:avLst/>
                <a:gdLst>
                  <a:gd name="T0" fmla="*/ 0 w 33"/>
                  <a:gd name="T1" fmla="*/ 9 h 35"/>
                  <a:gd name="T2" fmla="*/ 11 w 33"/>
                  <a:gd name="T3" fmla="*/ 10 h 35"/>
                  <a:gd name="T4" fmla="*/ 19 w 33"/>
                  <a:gd name="T5" fmla="*/ 0 h 35"/>
                  <a:gd name="T6" fmla="*/ 22 w 33"/>
                  <a:gd name="T7" fmla="*/ 13 h 35"/>
                  <a:gd name="T8" fmla="*/ 33 w 33"/>
                  <a:gd name="T9" fmla="*/ 17 h 35"/>
                  <a:gd name="T10" fmla="*/ 22 w 33"/>
                  <a:gd name="T11" fmla="*/ 22 h 35"/>
                  <a:gd name="T12" fmla="*/ 20 w 33"/>
                  <a:gd name="T13" fmla="*/ 35 h 35"/>
                  <a:gd name="T14" fmla="*/ 12 w 33"/>
                  <a:gd name="T15" fmla="*/ 27 h 35"/>
                  <a:gd name="T16" fmla="*/ 0 w 33"/>
                  <a:gd name="T17" fmla="*/ 29 h 35"/>
                  <a:gd name="T18" fmla="*/ 5 w 33"/>
                  <a:gd name="T19" fmla="*/ 18 h 35"/>
                  <a:gd name="T20" fmla="*/ 0 w 33"/>
                  <a:gd name="T21" fmla="*/ 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 h="35">
                    <a:moveTo>
                      <a:pt x="0" y="9"/>
                    </a:moveTo>
                    <a:lnTo>
                      <a:pt x="11" y="10"/>
                    </a:lnTo>
                    <a:lnTo>
                      <a:pt x="19" y="0"/>
                    </a:lnTo>
                    <a:lnTo>
                      <a:pt x="22" y="13"/>
                    </a:lnTo>
                    <a:lnTo>
                      <a:pt x="33" y="17"/>
                    </a:lnTo>
                    <a:lnTo>
                      <a:pt x="22" y="22"/>
                    </a:lnTo>
                    <a:lnTo>
                      <a:pt x="20" y="35"/>
                    </a:lnTo>
                    <a:lnTo>
                      <a:pt x="12" y="27"/>
                    </a:lnTo>
                    <a:lnTo>
                      <a:pt x="0" y="29"/>
                    </a:lnTo>
                    <a:lnTo>
                      <a:pt x="5" y="18"/>
                    </a:lnTo>
                    <a:lnTo>
                      <a:pt x="0" y="9"/>
                    </a:lnTo>
                    <a:close/>
                  </a:path>
                </a:pathLst>
              </a:custGeom>
              <a:solidFill>
                <a:srgbClr val="FF6D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238" name="Freeform 123"/>
              <p:cNvSpPr>
                <a:spLocks/>
              </p:cNvSpPr>
              <p:nvPr/>
            </p:nvSpPr>
            <p:spPr bwMode="auto">
              <a:xfrm>
                <a:off x="1904" y="1704"/>
                <a:ext cx="33" cy="35"/>
              </a:xfrm>
              <a:custGeom>
                <a:avLst/>
                <a:gdLst>
                  <a:gd name="T0" fmla="*/ 33 w 33"/>
                  <a:gd name="T1" fmla="*/ 26 h 35"/>
                  <a:gd name="T2" fmla="*/ 27 w 33"/>
                  <a:gd name="T3" fmla="*/ 17 h 35"/>
                  <a:gd name="T4" fmla="*/ 31 w 33"/>
                  <a:gd name="T5" fmla="*/ 6 h 35"/>
                  <a:gd name="T6" fmla="*/ 20 w 33"/>
                  <a:gd name="T7" fmla="*/ 9 h 35"/>
                  <a:gd name="T8" fmla="*/ 12 w 33"/>
                  <a:gd name="T9" fmla="*/ 0 h 35"/>
                  <a:gd name="T10" fmla="*/ 11 w 33"/>
                  <a:gd name="T11" fmla="*/ 13 h 35"/>
                  <a:gd name="T12" fmla="*/ 0 w 33"/>
                  <a:gd name="T13" fmla="*/ 18 h 35"/>
                  <a:gd name="T14" fmla="*/ 11 w 33"/>
                  <a:gd name="T15" fmla="*/ 22 h 35"/>
                  <a:gd name="T16" fmla="*/ 14 w 33"/>
                  <a:gd name="T17" fmla="*/ 35 h 35"/>
                  <a:gd name="T18" fmla="*/ 22 w 33"/>
                  <a:gd name="T19" fmla="*/ 25 h 35"/>
                  <a:gd name="T20" fmla="*/ 33 w 33"/>
                  <a:gd name="T21" fmla="*/ 2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 h="35">
                    <a:moveTo>
                      <a:pt x="33" y="26"/>
                    </a:moveTo>
                    <a:lnTo>
                      <a:pt x="27" y="17"/>
                    </a:lnTo>
                    <a:lnTo>
                      <a:pt x="31" y="6"/>
                    </a:lnTo>
                    <a:lnTo>
                      <a:pt x="20" y="9"/>
                    </a:lnTo>
                    <a:lnTo>
                      <a:pt x="12" y="0"/>
                    </a:lnTo>
                    <a:lnTo>
                      <a:pt x="11" y="13"/>
                    </a:lnTo>
                    <a:lnTo>
                      <a:pt x="0" y="18"/>
                    </a:lnTo>
                    <a:lnTo>
                      <a:pt x="11" y="22"/>
                    </a:lnTo>
                    <a:lnTo>
                      <a:pt x="14" y="35"/>
                    </a:lnTo>
                    <a:lnTo>
                      <a:pt x="22" y="25"/>
                    </a:lnTo>
                    <a:lnTo>
                      <a:pt x="33" y="26"/>
                    </a:lnTo>
                    <a:close/>
                  </a:path>
                </a:pathLst>
              </a:custGeom>
              <a:solidFill>
                <a:srgbClr val="FF6D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239" name="Freeform 124"/>
              <p:cNvSpPr>
                <a:spLocks/>
              </p:cNvSpPr>
              <p:nvPr/>
            </p:nvSpPr>
            <p:spPr bwMode="auto">
              <a:xfrm>
                <a:off x="1682" y="1608"/>
                <a:ext cx="33" cy="33"/>
              </a:xfrm>
              <a:custGeom>
                <a:avLst/>
                <a:gdLst>
                  <a:gd name="T0" fmla="*/ 0 w 33"/>
                  <a:gd name="T1" fmla="*/ 14 h 33"/>
                  <a:gd name="T2" fmla="*/ 11 w 33"/>
                  <a:gd name="T3" fmla="*/ 11 h 33"/>
                  <a:gd name="T4" fmla="*/ 15 w 33"/>
                  <a:gd name="T5" fmla="*/ 0 h 33"/>
                  <a:gd name="T6" fmla="*/ 22 w 33"/>
                  <a:gd name="T7" fmla="*/ 11 h 33"/>
                  <a:gd name="T8" fmla="*/ 33 w 33"/>
                  <a:gd name="T9" fmla="*/ 11 h 33"/>
                  <a:gd name="T10" fmla="*/ 26 w 33"/>
                  <a:gd name="T11" fmla="*/ 21 h 33"/>
                  <a:gd name="T12" fmla="*/ 29 w 33"/>
                  <a:gd name="T13" fmla="*/ 32 h 33"/>
                  <a:gd name="T14" fmla="*/ 18 w 33"/>
                  <a:gd name="T15" fmla="*/ 27 h 33"/>
                  <a:gd name="T16" fmla="*/ 9 w 33"/>
                  <a:gd name="T17" fmla="*/ 33 h 33"/>
                  <a:gd name="T18" fmla="*/ 9 w 33"/>
                  <a:gd name="T19" fmla="*/ 22 h 33"/>
                  <a:gd name="T20" fmla="*/ 0 w 33"/>
                  <a:gd name="T21" fmla="*/ 1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 h="33">
                    <a:moveTo>
                      <a:pt x="0" y="14"/>
                    </a:moveTo>
                    <a:lnTo>
                      <a:pt x="11" y="11"/>
                    </a:lnTo>
                    <a:lnTo>
                      <a:pt x="15" y="0"/>
                    </a:lnTo>
                    <a:lnTo>
                      <a:pt x="22" y="11"/>
                    </a:lnTo>
                    <a:lnTo>
                      <a:pt x="33" y="11"/>
                    </a:lnTo>
                    <a:lnTo>
                      <a:pt x="26" y="21"/>
                    </a:lnTo>
                    <a:lnTo>
                      <a:pt x="29" y="32"/>
                    </a:lnTo>
                    <a:lnTo>
                      <a:pt x="18" y="27"/>
                    </a:lnTo>
                    <a:lnTo>
                      <a:pt x="9" y="33"/>
                    </a:lnTo>
                    <a:lnTo>
                      <a:pt x="9" y="22"/>
                    </a:lnTo>
                    <a:lnTo>
                      <a:pt x="0" y="14"/>
                    </a:lnTo>
                    <a:close/>
                  </a:path>
                </a:pathLst>
              </a:custGeom>
              <a:solidFill>
                <a:srgbClr val="FF6D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240" name="Freeform 125"/>
              <p:cNvSpPr>
                <a:spLocks/>
              </p:cNvSpPr>
              <p:nvPr/>
            </p:nvSpPr>
            <p:spPr bwMode="auto">
              <a:xfrm>
                <a:off x="1923" y="1667"/>
                <a:ext cx="33" cy="33"/>
              </a:xfrm>
              <a:custGeom>
                <a:avLst/>
                <a:gdLst>
                  <a:gd name="T0" fmla="*/ 33 w 33"/>
                  <a:gd name="T1" fmla="*/ 19 h 33"/>
                  <a:gd name="T2" fmla="*/ 23 w 33"/>
                  <a:gd name="T3" fmla="*/ 11 h 33"/>
                  <a:gd name="T4" fmla="*/ 25 w 33"/>
                  <a:gd name="T5" fmla="*/ 0 h 33"/>
                  <a:gd name="T6" fmla="*/ 15 w 33"/>
                  <a:gd name="T7" fmla="*/ 6 h 33"/>
                  <a:gd name="T8" fmla="*/ 4 w 33"/>
                  <a:gd name="T9" fmla="*/ 2 h 33"/>
                  <a:gd name="T10" fmla="*/ 7 w 33"/>
                  <a:gd name="T11" fmla="*/ 13 h 33"/>
                  <a:gd name="T12" fmla="*/ 0 w 33"/>
                  <a:gd name="T13" fmla="*/ 22 h 33"/>
                  <a:gd name="T14" fmla="*/ 11 w 33"/>
                  <a:gd name="T15" fmla="*/ 22 h 33"/>
                  <a:gd name="T16" fmla="*/ 18 w 33"/>
                  <a:gd name="T17" fmla="*/ 33 h 33"/>
                  <a:gd name="T18" fmla="*/ 22 w 33"/>
                  <a:gd name="T19" fmla="*/ 22 h 33"/>
                  <a:gd name="T20" fmla="*/ 33 w 33"/>
                  <a:gd name="T21" fmla="*/ 19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 h="33">
                    <a:moveTo>
                      <a:pt x="33" y="19"/>
                    </a:moveTo>
                    <a:lnTo>
                      <a:pt x="23" y="11"/>
                    </a:lnTo>
                    <a:lnTo>
                      <a:pt x="25" y="0"/>
                    </a:lnTo>
                    <a:lnTo>
                      <a:pt x="15" y="6"/>
                    </a:lnTo>
                    <a:lnTo>
                      <a:pt x="4" y="2"/>
                    </a:lnTo>
                    <a:lnTo>
                      <a:pt x="7" y="13"/>
                    </a:lnTo>
                    <a:lnTo>
                      <a:pt x="0" y="22"/>
                    </a:lnTo>
                    <a:lnTo>
                      <a:pt x="11" y="22"/>
                    </a:lnTo>
                    <a:lnTo>
                      <a:pt x="18" y="33"/>
                    </a:lnTo>
                    <a:lnTo>
                      <a:pt x="22" y="22"/>
                    </a:lnTo>
                    <a:lnTo>
                      <a:pt x="33" y="19"/>
                    </a:lnTo>
                    <a:close/>
                  </a:path>
                </a:pathLst>
              </a:custGeom>
              <a:solidFill>
                <a:srgbClr val="FF6D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241" name="Freeform 126"/>
              <p:cNvSpPr>
                <a:spLocks/>
              </p:cNvSpPr>
              <p:nvPr/>
            </p:nvSpPr>
            <p:spPr bwMode="auto">
              <a:xfrm>
                <a:off x="1680" y="1653"/>
                <a:ext cx="33" cy="33"/>
              </a:xfrm>
              <a:custGeom>
                <a:avLst/>
                <a:gdLst>
                  <a:gd name="T0" fmla="*/ 0 w 33"/>
                  <a:gd name="T1" fmla="*/ 18 h 33"/>
                  <a:gd name="T2" fmla="*/ 9 w 33"/>
                  <a:gd name="T3" fmla="*/ 11 h 33"/>
                  <a:gd name="T4" fmla="*/ 9 w 33"/>
                  <a:gd name="T5" fmla="*/ 0 h 33"/>
                  <a:gd name="T6" fmla="*/ 19 w 33"/>
                  <a:gd name="T7" fmla="*/ 7 h 33"/>
                  <a:gd name="T8" fmla="*/ 30 w 33"/>
                  <a:gd name="T9" fmla="*/ 3 h 33"/>
                  <a:gd name="T10" fmla="*/ 26 w 33"/>
                  <a:gd name="T11" fmla="*/ 16 h 33"/>
                  <a:gd name="T12" fmla="*/ 33 w 33"/>
                  <a:gd name="T13" fmla="*/ 25 h 33"/>
                  <a:gd name="T14" fmla="*/ 20 w 33"/>
                  <a:gd name="T15" fmla="*/ 24 h 33"/>
                  <a:gd name="T16" fmla="*/ 13 w 33"/>
                  <a:gd name="T17" fmla="*/ 33 h 33"/>
                  <a:gd name="T18" fmla="*/ 11 w 33"/>
                  <a:gd name="T19" fmla="*/ 22 h 33"/>
                  <a:gd name="T20" fmla="*/ 0 w 33"/>
                  <a:gd name="T21" fmla="*/ 18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 h="33">
                    <a:moveTo>
                      <a:pt x="0" y="18"/>
                    </a:moveTo>
                    <a:lnTo>
                      <a:pt x="9" y="11"/>
                    </a:lnTo>
                    <a:lnTo>
                      <a:pt x="9" y="0"/>
                    </a:lnTo>
                    <a:lnTo>
                      <a:pt x="19" y="7"/>
                    </a:lnTo>
                    <a:lnTo>
                      <a:pt x="30" y="3"/>
                    </a:lnTo>
                    <a:lnTo>
                      <a:pt x="26" y="16"/>
                    </a:lnTo>
                    <a:lnTo>
                      <a:pt x="33" y="25"/>
                    </a:lnTo>
                    <a:lnTo>
                      <a:pt x="20" y="24"/>
                    </a:lnTo>
                    <a:lnTo>
                      <a:pt x="13" y="33"/>
                    </a:lnTo>
                    <a:lnTo>
                      <a:pt x="11" y="22"/>
                    </a:lnTo>
                    <a:lnTo>
                      <a:pt x="0" y="18"/>
                    </a:lnTo>
                    <a:close/>
                  </a:path>
                </a:pathLst>
              </a:custGeom>
              <a:solidFill>
                <a:srgbClr val="FF6D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242" name="Freeform 127"/>
              <p:cNvSpPr>
                <a:spLocks/>
              </p:cNvSpPr>
              <p:nvPr/>
            </p:nvSpPr>
            <p:spPr bwMode="auto">
              <a:xfrm>
                <a:off x="1926" y="1622"/>
                <a:ext cx="33" cy="33"/>
              </a:xfrm>
              <a:custGeom>
                <a:avLst/>
                <a:gdLst>
                  <a:gd name="T0" fmla="*/ 33 w 33"/>
                  <a:gd name="T1" fmla="*/ 15 h 33"/>
                  <a:gd name="T2" fmla="*/ 22 w 33"/>
                  <a:gd name="T3" fmla="*/ 11 h 33"/>
                  <a:gd name="T4" fmla="*/ 19 w 33"/>
                  <a:gd name="T5" fmla="*/ 0 h 33"/>
                  <a:gd name="T6" fmla="*/ 11 w 33"/>
                  <a:gd name="T7" fmla="*/ 9 h 33"/>
                  <a:gd name="T8" fmla="*/ 0 w 33"/>
                  <a:gd name="T9" fmla="*/ 8 h 33"/>
                  <a:gd name="T10" fmla="*/ 7 w 33"/>
                  <a:gd name="T11" fmla="*/ 18 h 33"/>
                  <a:gd name="T12" fmla="*/ 3 w 33"/>
                  <a:gd name="T13" fmla="*/ 30 h 33"/>
                  <a:gd name="T14" fmla="*/ 14 w 33"/>
                  <a:gd name="T15" fmla="*/ 26 h 33"/>
                  <a:gd name="T16" fmla="*/ 23 w 33"/>
                  <a:gd name="T17" fmla="*/ 33 h 33"/>
                  <a:gd name="T18" fmla="*/ 23 w 33"/>
                  <a:gd name="T19" fmla="*/ 22 h 33"/>
                  <a:gd name="T20" fmla="*/ 33 w 33"/>
                  <a:gd name="T21" fmla="*/ 15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 h="33">
                    <a:moveTo>
                      <a:pt x="33" y="15"/>
                    </a:moveTo>
                    <a:lnTo>
                      <a:pt x="22" y="11"/>
                    </a:lnTo>
                    <a:lnTo>
                      <a:pt x="19" y="0"/>
                    </a:lnTo>
                    <a:lnTo>
                      <a:pt x="11" y="9"/>
                    </a:lnTo>
                    <a:lnTo>
                      <a:pt x="0" y="8"/>
                    </a:lnTo>
                    <a:lnTo>
                      <a:pt x="7" y="18"/>
                    </a:lnTo>
                    <a:lnTo>
                      <a:pt x="3" y="30"/>
                    </a:lnTo>
                    <a:lnTo>
                      <a:pt x="14" y="26"/>
                    </a:lnTo>
                    <a:lnTo>
                      <a:pt x="23" y="33"/>
                    </a:lnTo>
                    <a:lnTo>
                      <a:pt x="23" y="22"/>
                    </a:lnTo>
                    <a:lnTo>
                      <a:pt x="33" y="15"/>
                    </a:lnTo>
                    <a:close/>
                  </a:path>
                </a:pathLst>
              </a:custGeom>
              <a:solidFill>
                <a:srgbClr val="FF6D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243" name="Freeform 128"/>
              <p:cNvSpPr>
                <a:spLocks/>
              </p:cNvSpPr>
              <p:nvPr/>
            </p:nvSpPr>
            <p:spPr bwMode="auto">
              <a:xfrm>
                <a:off x="1693" y="1693"/>
                <a:ext cx="35" cy="35"/>
              </a:xfrm>
              <a:custGeom>
                <a:avLst/>
                <a:gdLst>
                  <a:gd name="T0" fmla="*/ 0 w 35"/>
                  <a:gd name="T1" fmla="*/ 25 h 35"/>
                  <a:gd name="T2" fmla="*/ 7 w 35"/>
                  <a:gd name="T3" fmla="*/ 15 h 35"/>
                  <a:gd name="T4" fmla="*/ 4 w 35"/>
                  <a:gd name="T5" fmla="*/ 4 h 35"/>
                  <a:gd name="T6" fmla="*/ 15 w 35"/>
                  <a:gd name="T7" fmla="*/ 9 h 35"/>
                  <a:gd name="T8" fmla="*/ 25 w 35"/>
                  <a:gd name="T9" fmla="*/ 0 h 35"/>
                  <a:gd name="T10" fmla="*/ 25 w 35"/>
                  <a:gd name="T11" fmla="*/ 13 h 35"/>
                  <a:gd name="T12" fmla="*/ 35 w 35"/>
                  <a:gd name="T13" fmla="*/ 20 h 35"/>
                  <a:gd name="T14" fmla="*/ 22 w 35"/>
                  <a:gd name="T15" fmla="*/ 24 h 35"/>
                  <a:gd name="T16" fmla="*/ 20 w 35"/>
                  <a:gd name="T17" fmla="*/ 35 h 35"/>
                  <a:gd name="T18" fmla="*/ 13 w 35"/>
                  <a:gd name="T19" fmla="*/ 25 h 35"/>
                  <a:gd name="T20" fmla="*/ 0 w 35"/>
                  <a:gd name="T21" fmla="*/ 2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35">
                    <a:moveTo>
                      <a:pt x="0" y="25"/>
                    </a:moveTo>
                    <a:lnTo>
                      <a:pt x="7" y="15"/>
                    </a:lnTo>
                    <a:lnTo>
                      <a:pt x="4" y="4"/>
                    </a:lnTo>
                    <a:lnTo>
                      <a:pt x="15" y="9"/>
                    </a:lnTo>
                    <a:lnTo>
                      <a:pt x="25" y="0"/>
                    </a:lnTo>
                    <a:lnTo>
                      <a:pt x="25" y="13"/>
                    </a:lnTo>
                    <a:lnTo>
                      <a:pt x="35" y="20"/>
                    </a:lnTo>
                    <a:lnTo>
                      <a:pt x="22" y="24"/>
                    </a:lnTo>
                    <a:lnTo>
                      <a:pt x="20" y="35"/>
                    </a:lnTo>
                    <a:lnTo>
                      <a:pt x="13" y="25"/>
                    </a:lnTo>
                    <a:lnTo>
                      <a:pt x="0" y="25"/>
                    </a:lnTo>
                    <a:close/>
                  </a:path>
                </a:pathLst>
              </a:custGeom>
              <a:solidFill>
                <a:srgbClr val="FF6D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244" name="Freeform 129"/>
              <p:cNvSpPr>
                <a:spLocks/>
              </p:cNvSpPr>
              <p:nvPr/>
            </p:nvSpPr>
            <p:spPr bwMode="auto">
              <a:xfrm>
                <a:off x="1911" y="1580"/>
                <a:ext cx="34" cy="35"/>
              </a:xfrm>
              <a:custGeom>
                <a:avLst/>
                <a:gdLst>
                  <a:gd name="T0" fmla="*/ 34 w 34"/>
                  <a:gd name="T1" fmla="*/ 10 h 35"/>
                  <a:gd name="T2" fmla="*/ 22 w 34"/>
                  <a:gd name="T3" fmla="*/ 10 h 35"/>
                  <a:gd name="T4" fmla="*/ 15 w 34"/>
                  <a:gd name="T5" fmla="*/ 0 h 35"/>
                  <a:gd name="T6" fmla="*/ 12 w 34"/>
                  <a:gd name="T7" fmla="*/ 11 h 35"/>
                  <a:gd name="T8" fmla="*/ 0 w 34"/>
                  <a:gd name="T9" fmla="*/ 16 h 35"/>
                  <a:gd name="T10" fmla="*/ 9 w 34"/>
                  <a:gd name="T11" fmla="*/ 22 h 35"/>
                  <a:gd name="T12" fmla="*/ 9 w 34"/>
                  <a:gd name="T13" fmla="*/ 35 h 35"/>
                  <a:gd name="T14" fmla="*/ 19 w 34"/>
                  <a:gd name="T15" fmla="*/ 27 h 35"/>
                  <a:gd name="T16" fmla="*/ 30 w 34"/>
                  <a:gd name="T17" fmla="*/ 31 h 35"/>
                  <a:gd name="T18" fmla="*/ 27 w 34"/>
                  <a:gd name="T19" fmla="*/ 20 h 35"/>
                  <a:gd name="T20" fmla="*/ 34 w 34"/>
                  <a:gd name="T21" fmla="*/ 1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35">
                    <a:moveTo>
                      <a:pt x="34" y="10"/>
                    </a:moveTo>
                    <a:lnTo>
                      <a:pt x="22" y="10"/>
                    </a:lnTo>
                    <a:lnTo>
                      <a:pt x="15" y="0"/>
                    </a:lnTo>
                    <a:lnTo>
                      <a:pt x="12" y="11"/>
                    </a:lnTo>
                    <a:lnTo>
                      <a:pt x="0" y="16"/>
                    </a:lnTo>
                    <a:lnTo>
                      <a:pt x="9" y="22"/>
                    </a:lnTo>
                    <a:lnTo>
                      <a:pt x="9" y="35"/>
                    </a:lnTo>
                    <a:lnTo>
                      <a:pt x="19" y="27"/>
                    </a:lnTo>
                    <a:lnTo>
                      <a:pt x="30" y="31"/>
                    </a:lnTo>
                    <a:lnTo>
                      <a:pt x="27" y="20"/>
                    </a:lnTo>
                    <a:lnTo>
                      <a:pt x="34" y="10"/>
                    </a:lnTo>
                    <a:close/>
                  </a:path>
                </a:pathLst>
              </a:custGeom>
              <a:solidFill>
                <a:srgbClr val="FF6D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246" name="Freeform 130"/>
              <p:cNvSpPr>
                <a:spLocks/>
              </p:cNvSpPr>
              <p:nvPr/>
            </p:nvSpPr>
            <p:spPr bwMode="auto">
              <a:xfrm>
                <a:off x="1719" y="1726"/>
                <a:ext cx="34" cy="33"/>
              </a:xfrm>
              <a:custGeom>
                <a:avLst/>
                <a:gdLst>
                  <a:gd name="T0" fmla="*/ 5 w 34"/>
                  <a:gd name="T1" fmla="*/ 31 h 33"/>
                  <a:gd name="T2" fmla="*/ 7 w 34"/>
                  <a:gd name="T3" fmla="*/ 20 h 33"/>
                  <a:gd name="T4" fmla="*/ 0 w 34"/>
                  <a:gd name="T5" fmla="*/ 10 h 33"/>
                  <a:gd name="T6" fmla="*/ 11 w 34"/>
                  <a:gd name="T7" fmla="*/ 10 h 33"/>
                  <a:gd name="T8" fmla="*/ 18 w 34"/>
                  <a:gd name="T9" fmla="*/ 0 h 33"/>
                  <a:gd name="T10" fmla="*/ 23 w 34"/>
                  <a:gd name="T11" fmla="*/ 11 h 33"/>
                  <a:gd name="T12" fmla="*/ 34 w 34"/>
                  <a:gd name="T13" fmla="*/ 14 h 33"/>
                  <a:gd name="T14" fmla="*/ 24 w 34"/>
                  <a:gd name="T15" fmla="*/ 22 h 33"/>
                  <a:gd name="T16" fmla="*/ 25 w 34"/>
                  <a:gd name="T17" fmla="*/ 33 h 33"/>
                  <a:gd name="T18" fmla="*/ 16 w 34"/>
                  <a:gd name="T19" fmla="*/ 26 h 33"/>
                  <a:gd name="T20" fmla="*/ 5 w 34"/>
                  <a:gd name="T21" fmla="*/ 3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33">
                    <a:moveTo>
                      <a:pt x="5" y="31"/>
                    </a:moveTo>
                    <a:lnTo>
                      <a:pt x="7" y="20"/>
                    </a:lnTo>
                    <a:lnTo>
                      <a:pt x="0" y="10"/>
                    </a:lnTo>
                    <a:lnTo>
                      <a:pt x="11" y="10"/>
                    </a:lnTo>
                    <a:lnTo>
                      <a:pt x="18" y="0"/>
                    </a:lnTo>
                    <a:lnTo>
                      <a:pt x="23" y="11"/>
                    </a:lnTo>
                    <a:lnTo>
                      <a:pt x="34" y="14"/>
                    </a:lnTo>
                    <a:lnTo>
                      <a:pt x="24" y="22"/>
                    </a:lnTo>
                    <a:lnTo>
                      <a:pt x="25" y="33"/>
                    </a:lnTo>
                    <a:lnTo>
                      <a:pt x="16" y="26"/>
                    </a:lnTo>
                    <a:lnTo>
                      <a:pt x="5" y="31"/>
                    </a:lnTo>
                    <a:close/>
                  </a:path>
                </a:pathLst>
              </a:custGeom>
              <a:solidFill>
                <a:srgbClr val="FF6D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247" name="Freeform 131"/>
              <p:cNvSpPr>
                <a:spLocks/>
              </p:cNvSpPr>
              <p:nvPr/>
            </p:nvSpPr>
            <p:spPr bwMode="auto">
              <a:xfrm>
                <a:off x="1886" y="1549"/>
                <a:ext cx="33" cy="33"/>
              </a:xfrm>
              <a:custGeom>
                <a:avLst/>
                <a:gdLst>
                  <a:gd name="T0" fmla="*/ 29 w 33"/>
                  <a:gd name="T1" fmla="*/ 2 h 33"/>
                  <a:gd name="T2" fmla="*/ 18 w 33"/>
                  <a:gd name="T3" fmla="*/ 7 h 33"/>
                  <a:gd name="T4" fmla="*/ 8 w 33"/>
                  <a:gd name="T5" fmla="*/ 0 h 33"/>
                  <a:gd name="T6" fmla="*/ 10 w 33"/>
                  <a:gd name="T7" fmla="*/ 11 h 33"/>
                  <a:gd name="T8" fmla="*/ 0 w 33"/>
                  <a:gd name="T9" fmla="*/ 19 h 33"/>
                  <a:gd name="T10" fmla="*/ 11 w 33"/>
                  <a:gd name="T11" fmla="*/ 22 h 33"/>
                  <a:gd name="T12" fmla="*/ 15 w 33"/>
                  <a:gd name="T13" fmla="*/ 33 h 33"/>
                  <a:gd name="T14" fmla="*/ 22 w 33"/>
                  <a:gd name="T15" fmla="*/ 23 h 33"/>
                  <a:gd name="T16" fmla="*/ 33 w 33"/>
                  <a:gd name="T17" fmla="*/ 23 h 33"/>
                  <a:gd name="T18" fmla="*/ 26 w 33"/>
                  <a:gd name="T19" fmla="*/ 13 h 33"/>
                  <a:gd name="T20" fmla="*/ 29 w 33"/>
                  <a:gd name="T21" fmla="*/ 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 h="33">
                    <a:moveTo>
                      <a:pt x="29" y="2"/>
                    </a:moveTo>
                    <a:lnTo>
                      <a:pt x="18" y="7"/>
                    </a:lnTo>
                    <a:lnTo>
                      <a:pt x="8" y="0"/>
                    </a:lnTo>
                    <a:lnTo>
                      <a:pt x="10" y="11"/>
                    </a:lnTo>
                    <a:lnTo>
                      <a:pt x="0" y="19"/>
                    </a:lnTo>
                    <a:lnTo>
                      <a:pt x="11" y="22"/>
                    </a:lnTo>
                    <a:lnTo>
                      <a:pt x="15" y="33"/>
                    </a:lnTo>
                    <a:lnTo>
                      <a:pt x="22" y="23"/>
                    </a:lnTo>
                    <a:lnTo>
                      <a:pt x="33" y="23"/>
                    </a:lnTo>
                    <a:lnTo>
                      <a:pt x="26" y="13"/>
                    </a:lnTo>
                    <a:lnTo>
                      <a:pt x="29" y="2"/>
                    </a:lnTo>
                    <a:close/>
                  </a:path>
                </a:pathLst>
              </a:custGeom>
              <a:solidFill>
                <a:srgbClr val="FF6D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248" name="Freeform 132"/>
              <p:cNvSpPr>
                <a:spLocks/>
              </p:cNvSpPr>
              <p:nvPr/>
            </p:nvSpPr>
            <p:spPr bwMode="auto">
              <a:xfrm>
                <a:off x="1754" y="1750"/>
                <a:ext cx="33" cy="34"/>
              </a:xfrm>
              <a:custGeom>
                <a:avLst/>
                <a:gdLst>
                  <a:gd name="T0" fmla="*/ 10 w 33"/>
                  <a:gd name="T1" fmla="*/ 34 h 34"/>
                  <a:gd name="T2" fmla="*/ 10 w 33"/>
                  <a:gd name="T3" fmla="*/ 22 h 34"/>
                  <a:gd name="T4" fmla="*/ 0 w 33"/>
                  <a:gd name="T5" fmla="*/ 16 h 34"/>
                  <a:gd name="T6" fmla="*/ 11 w 33"/>
                  <a:gd name="T7" fmla="*/ 11 h 34"/>
                  <a:gd name="T8" fmla="*/ 14 w 33"/>
                  <a:gd name="T9" fmla="*/ 0 h 34"/>
                  <a:gd name="T10" fmla="*/ 21 w 33"/>
                  <a:gd name="T11" fmla="*/ 9 h 34"/>
                  <a:gd name="T12" fmla="*/ 33 w 33"/>
                  <a:gd name="T13" fmla="*/ 8 h 34"/>
                  <a:gd name="T14" fmla="*/ 26 w 33"/>
                  <a:gd name="T15" fmla="*/ 18 h 34"/>
                  <a:gd name="T16" fmla="*/ 30 w 33"/>
                  <a:gd name="T17" fmla="*/ 29 h 34"/>
                  <a:gd name="T18" fmla="*/ 19 w 33"/>
                  <a:gd name="T19" fmla="*/ 26 h 34"/>
                  <a:gd name="T20" fmla="*/ 10 w 33"/>
                  <a:gd name="T2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 h="34">
                    <a:moveTo>
                      <a:pt x="10" y="34"/>
                    </a:moveTo>
                    <a:lnTo>
                      <a:pt x="10" y="22"/>
                    </a:lnTo>
                    <a:lnTo>
                      <a:pt x="0" y="16"/>
                    </a:lnTo>
                    <a:lnTo>
                      <a:pt x="11" y="11"/>
                    </a:lnTo>
                    <a:lnTo>
                      <a:pt x="14" y="0"/>
                    </a:lnTo>
                    <a:lnTo>
                      <a:pt x="21" y="9"/>
                    </a:lnTo>
                    <a:lnTo>
                      <a:pt x="33" y="8"/>
                    </a:lnTo>
                    <a:lnTo>
                      <a:pt x="26" y="18"/>
                    </a:lnTo>
                    <a:lnTo>
                      <a:pt x="30" y="29"/>
                    </a:lnTo>
                    <a:lnTo>
                      <a:pt x="19" y="26"/>
                    </a:lnTo>
                    <a:lnTo>
                      <a:pt x="10" y="34"/>
                    </a:lnTo>
                    <a:close/>
                  </a:path>
                </a:pathLst>
              </a:custGeom>
              <a:solidFill>
                <a:srgbClr val="FF6D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249" name="Freeform 133"/>
              <p:cNvSpPr>
                <a:spLocks/>
              </p:cNvSpPr>
              <p:nvPr/>
            </p:nvSpPr>
            <p:spPr bwMode="auto">
              <a:xfrm>
                <a:off x="1852" y="1524"/>
                <a:ext cx="33" cy="34"/>
              </a:xfrm>
              <a:custGeom>
                <a:avLst/>
                <a:gdLst>
                  <a:gd name="T0" fmla="*/ 23 w 33"/>
                  <a:gd name="T1" fmla="*/ 0 h 34"/>
                  <a:gd name="T2" fmla="*/ 13 w 33"/>
                  <a:gd name="T3" fmla="*/ 8 h 34"/>
                  <a:gd name="T4" fmla="*/ 2 w 33"/>
                  <a:gd name="T5" fmla="*/ 5 h 34"/>
                  <a:gd name="T6" fmla="*/ 6 w 33"/>
                  <a:gd name="T7" fmla="*/ 16 h 34"/>
                  <a:gd name="T8" fmla="*/ 0 w 33"/>
                  <a:gd name="T9" fmla="*/ 26 h 34"/>
                  <a:gd name="T10" fmla="*/ 12 w 33"/>
                  <a:gd name="T11" fmla="*/ 25 h 34"/>
                  <a:gd name="T12" fmla="*/ 19 w 33"/>
                  <a:gd name="T13" fmla="*/ 34 h 34"/>
                  <a:gd name="T14" fmla="*/ 22 w 33"/>
                  <a:gd name="T15" fmla="*/ 23 h 34"/>
                  <a:gd name="T16" fmla="*/ 33 w 33"/>
                  <a:gd name="T17" fmla="*/ 18 h 34"/>
                  <a:gd name="T18" fmla="*/ 23 w 33"/>
                  <a:gd name="T19" fmla="*/ 12 h 34"/>
                  <a:gd name="T20" fmla="*/ 23 w 33"/>
                  <a:gd name="T21"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 h="34">
                    <a:moveTo>
                      <a:pt x="23" y="0"/>
                    </a:moveTo>
                    <a:lnTo>
                      <a:pt x="13" y="8"/>
                    </a:lnTo>
                    <a:lnTo>
                      <a:pt x="2" y="5"/>
                    </a:lnTo>
                    <a:lnTo>
                      <a:pt x="6" y="16"/>
                    </a:lnTo>
                    <a:lnTo>
                      <a:pt x="0" y="26"/>
                    </a:lnTo>
                    <a:lnTo>
                      <a:pt x="12" y="25"/>
                    </a:lnTo>
                    <a:lnTo>
                      <a:pt x="19" y="34"/>
                    </a:lnTo>
                    <a:lnTo>
                      <a:pt x="22" y="23"/>
                    </a:lnTo>
                    <a:lnTo>
                      <a:pt x="33" y="18"/>
                    </a:lnTo>
                    <a:lnTo>
                      <a:pt x="23" y="12"/>
                    </a:lnTo>
                    <a:lnTo>
                      <a:pt x="23" y="0"/>
                    </a:lnTo>
                    <a:close/>
                  </a:path>
                </a:pathLst>
              </a:custGeom>
              <a:solidFill>
                <a:srgbClr val="FF6D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250" name="Freeform 134"/>
              <p:cNvSpPr>
                <a:spLocks/>
              </p:cNvSpPr>
              <p:nvPr/>
            </p:nvSpPr>
            <p:spPr bwMode="auto">
              <a:xfrm>
                <a:off x="2011" y="1594"/>
                <a:ext cx="50" cy="61"/>
              </a:xfrm>
              <a:custGeom>
                <a:avLst/>
                <a:gdLst>
                  <a:gd name="T0" fmla="*/ 36 w 36"/>
                  <a:gd name="T1" fmla="*/ 18 h 44"/>
                  <a:gd name="T2" fmla="*/ 0 w 36"/>
                  <a:gd name="T3" fmla="*/ 0 h 44"/>
                  <a:gd name="T4" fmla="*/ 5 w 36"/>
                  <a:gd name="T5" fmla="*/ 44 h 44"/>
                  <a:gd name="T6" fmla="*/ 36 w 36"/>
                  <a:gd name="T7" fmla="*/ 18 h 44"/>
                </a:gdLst>
                <a:ahLst/>
                <a:cxnLst>
                  <a:cxn ang="0">
                    <a:pos x="T0" y="T1"/>
                  </a:cxn>
                  <a:cxn ang="0">
                    <a:pos x="T2" y="T3"/>
                  </a:cxn>
                  <a:cxn ang="0">
                    <a:pos x="T4" y="T5"/>
                  </a:cxn>
                  <a:cxn ang="0">
                    <a:pos x="T6" y="T7"/>
                  </a:cxn>
                </a:cxnLst>
                <a:rect l="0" t="0" r="r" b="b"/>
                <a:pathLst>
                  <a:path w="36" h="44">
                    <a:moveTo>
                      <a:pt x="36" y="18"/>
                    </a:moveTo>
                    <a:cubicBezTo>
                      <a:pt x="0" y="0"/>
                      <a:pt x="0" y="0"/>
                      <a:pt x="0" y="0"/>
                    </a:cubicBezTo>
                    <a:cubicBezTo>
                      <a:pt x="4" y="15"/>
                      <a:pt x="6" y="30"/>
                      <a:pt x="5" y="44"/>
                    </a:cubicBezTo>
                    <a:lnTo>
                      <a:pt x="36" y="18"/>
                    </a:lnTo>
                    <a:close/>
                  </a:path>
                </a:pathLst>
              </a:custGeom>
              <a:solidFill>
                <a:srgbClr val="FFC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251" name="Freeform 135"/>
              <p:cNvSpPr>
                <a:spLocks/>
              </p:cNvSpPr>
              <p:nvPr/>
            </p:nvSpPr>
            <p:spPr bwMode="auto">
              <a:xfrm>
                <a:off x="1963" y="1513"/>
                <a:ext cx="56" cy="52"/>
              </a:xfrm>
              <a:custGeom>
                <a:avLst/>
                <a:gdLst>
                  <a:gd name="T0" fmla="*/ 41 w 41"/>
                  <a:gd name="T1" fmla="*/ 0 h 38"/>
                  <a:gd name="T2" fmla="*/ 0 w 41"/>
                  <a:gd name="T3" fmla="*/ 2 h 38"/>
                  <a:gd name="T4" fmla="*/ 26 w 41"/>
                  <a:gd name="T5" fmla="*/ 38 h 38"/>
                  <a:gd name="T6" fmla="*/ 41 w 41"/>
                  <a:gd name="T7" fmla="*/ 0 h 38"/>
                </a:gdLst>
                <a:ahLst/>
                <a:cxnLst>
                  <a:cxn ang="0">
                    <a:pos x="T0" y="T1"/>
                  </a:cxn>
                  <a:cxn ang="0">
                    <a:pos x="T2" y="T3"/>
                  </a:cxn>
                  <a:cxn ang="0">
                    <a:pos x="T4" y="T5"/>
                  </a:cxn>
                  <a:cxn ang="0">
                    <a:pos x="T6" y="T7"/>
                  </a:cxn>
                </a:cxnLst>
                <a:rect l="0" t="0" r="r" b="b"/>
                <a:pathLst>
                  <a:path w="41" h="38">
                    <a:moveTo>
                      <a:pt x="41" y="0"/>
                    </a:moveTo>
                    <a:cubicBezTo>
                      <a:pt x="0" y="2"/>
                      <a:pt x="0" y="2"/>
                      <a:pt x="0" y="2"/>
                    </a:cubicBezTo>
                    <a:cubicBezTo>
                      <a:pt x="11" y="13"/>
                      <a:pt x="20" y="25"/>
                      <a:pt x="26" y="38"/>
                    </a:cubicBezTo>
                    <a:lnTo>
                      <a:pt x="41" y="0"/>
                    </a:lnTo>
                    <a:close/>
                  </a:path>
                </a:pathLst>
              </a:custGeom>
              <a:solidFill>
                <a:srgbClr val="FFC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252" name="Freeform 136"/>
              <p:cNvSpPr>
                <a:spLocks/>
              </p:cNvSpPr>
              <p:nvPr/>
            </p:nvSpPr>
            <p:spPr bwMode="auto">
              <a:xfrm>
                <a:off x="1893" y="1441"/>
                <a:ext cx="52" cy="57"/>
              </a:xfrm>
              <a:custGeom>
                <a:avLst/>
                <a:gdLst>
                  <a:gd name="T0" fmla="*/ 36 w 38"/>
                  <a:gd name="T1" fmla="*/ 0 h 41"/>
                  <a:gd name="T2" fmla="*/ 0 w 38"/>
                  <a:gd name="T3" fmla="*/ 19 h 41"/>
                  <a:gd name="T4" fmla="*/ 38 w 38"/>
                  <a:gd name="T5" fmla="*/ 41 h 41"/>
                  <a:gd name="T6" fmla="*/ 36 w 38"/>
                  <a:gd name="T7" fmla="*/ 0 h 41"/>
                </a:gdLst>
                <a:ahLst/>
                <a:cxnLst>
                  <a:cxn ang="0">
                    <a:pos x="T0" y="T1"/>
                  </a:cxn>
                  <a:cxn ang="0">
                    <a:pos x="T2" y="T3"/>
                  </a:cxn>
                  <a:cxn ang="0">
                    <a:pos x="T4" y="T5"/>
                  </a:cxn>
                  <a:cxn ang="0">
                    <a:pos x="T6" y="T7"/>
                  </a:cxn>
                </a:cxnLst>
                <a:rect l="0" t="0" r="r" b="b"/>
                <a:pathLst>
                  <a:path w="38" h="41">
                    <a:moveTo>
                      <a:pt x="36" y="0"/>
                    </a:moveTo>
                    <a:cubicBezTo>
                      <a:pt x="0" y="19"/>
                      <a:pt x="0" y="19"/>
                      <a:pt x="0" y="19"/>
                    </a:cubicBezTo>
                    <a:cubicBezTo>
                      <a:pt x="14" y="24"/>
                      <a:pt x="27" y="31"/>
                      <a:pt x="38" y="41"/>
                    </a:cubicBezTo>
                    <a:lnTo>
                      <a:pt x="36" y="0"/>
                    </a:lnTo>
                    <a:close/>
                  </a:path>
                </a:pathLst>
              </a:custGeom>
              <a:solidFill>
                <a:srgbClr val="FFC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253" name="Freeform 137"/>
              <p:cNvSpPr>
                <a:spLocks/>
              </p:cNvSpPr>
              <p:nvPr/>
            </p:nvSpPr>
            <p:spPr bwMode="auto">
              <a:xfrm>
                <a:off x="1808" y="1408"/>
                <a:ext cx="60" cy="50"/>
              </a:xfrm>
              <a:custGeom>
                <a:avLst/>
                <a:gdLst>
                  <a:gd name="T0" fmla="*/ 24 w 44"/>
                  <a:gd name="T1" fmla="*/ 0 h 36"/>
                  <a:gd name="T2" fmla="*/ 0 w 44"/>
                  <a:gd name="T3" fmla="*/ 33 h 36"/>
                  <a:gd name="T4" fmla="*/ 44 w 44"/>
                  <a:gd name="T5" fmla="*/ 36 h 36"/>
                  <a:gd name="T6" fmla="*/ 24 w 44"/>
                  <a:gd name="T7" fmla="*/ 0 h 36"/>
                </a:gdLst>
                <a:ahLst/>
                <a:cxnLst>
                  <a:cxn ang="0">
                    <a:pos x="T0" y="T1"/>
                  </a:cxn>
                  <a:cxn ang="0">
                    <a:pos x="T2" y="T3"/>
                  </a:cxn>
                  <a:cxn ang="0">
                    <a:pos x="T4" y="T5"/>
                  </a:cxn>
                  <a:cxn ang="0">
                    <a:pos x="T6" y="T7"/>
                  </a:cxn>
                </a:cxnLst>
                <a:rect l="0" t="0" r="r" b="b"/>
                <a:pathLst>
                  <a:path w="44" h="36">
                    <a:moveTo>
                      <a:pt x="24" y="0"/>
                    </a:moveTo>
                    <a:cubicBezTo>
                      <a:pt x="0" y="33"/>
                      <a:pt x="0" y="33"/>
                      <a:pt x="0" y="33"/>
                    </a:cubicBezTo>
                    <a:cubicBezTo>
                      <a:pt x="15" y="31"/>
                      <a:pt x="30" y="33"/>
                      <a:pt x="44" y="36"/>
                    </a:cubicBezTo>
                    <a:lnTo>
                      <a:pt x="24" y="0"/>
                    </a:lnTo>
                    <a:close/>
                  </a:path>
                </a:pathLst>
              </a:custGeom>
              <a:solidFill>
                <a:srgbClr val="FFC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254" name="Freeform 138"/>
              <p:cNvSpPr>
                <a:spLocks/>
              </p:cNvSpPr>
              <p:nvPr/>
            </p:nvSpPr>
            <p:spPr bwMode="auto">
              <a:xfrm>
                <a:off x="1724" y="1422"/>
                <a:ext cx="57" cy="55"/>
              </a:xfrm>
              <a:custGeom>
                <a:avLst/>
                <a:gdLst>
                  <a:gd name="T0" fmla="*/ 9 w 42"/>
                  <a:gd name="T1" fmla="*/ 0 h 40"/>
                  <a:gd name="T2" fmla="*/ 0 w 42"/>
                  <a:gd name="T3" fmla="*/ 40 h 40"/>
                  <a:gd name="T4" fmla="*/ 42 w 42"/>
                  <a:gd name="T5" fmla="*/ 24 h 40"/>
                  <a:gd name="T6" fmla="*/ 9 w 42"/>
                  <a:gd name="T7" fmla="*/ 0 h 40"/>
                </a:gdLst>
                <a:ahLst/>
                <a:cxnLst>
                  <a:cxn ang="0">
                    <a:pos x="T0" y="T1"/>
                  </a:cxn>
                  <a:cxn ang="0">
                    <a:pos x="T2" y="T3"/>
                  </a:cxn>
                  <a:cxn ang="0">
                    <a:pos x="T4" y="T5"/>
                  </a:cxn>
                  <a:cxn ang="0">
                    <a:pos x="T6" y="T7"/>
                  </a:cxn>
                </a:cxnLst>
                <a:rect l="0" t="0" r="r" b="b"/>
                <a:pathLst>
                  <a:path w="42" h="40">
                    <a:moveTo>
                      <a:pt x="9" y="0"/>
                    </a:moveTo>
                    <a:cubicBezTo>
                      <a:pt x="0" y="40"/>
                      <a:pt x="0" y="40"/>
                      <a:pt x="0" y="40"/>
                    </a:cubicBezTo>
                    <a:cubicBezTo>
                      <a:pt x="13" y="32"/>
                      <a:pt x="27" y="27"/>
                      <a:pt x="42" y="24"/>
                    </a:cubicBezTo>
                    <a:lnTo>
                      <a:pt x="9" y="0"/>
                    </a:lnTo>
                    <a:close/>
                  </a:path>
                </a:pathLst>
              </a:custGeom>
              <a:solidFill>
                <a:srgbClr val="FFC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255" name="Freeform 139"/>
              <p:cNvSpPr>
                <a:spLocks/>
              </p:cNvSpPr>
              <p:nvPr/>
            </p:nvSpPr>
            <p:spPr bwMode="auto">
              <a:xfrm>
                <a:off x="1645" y="1479"/>
                <a:ext cx="55" cy="53"/>
              </a:xfrm>
              <a:custGeom>
                <a:avLst/>
                <a:gdLst>
                  <a:gd name="T0" fmla="*/ 0 w 40"/>
                  <a:gd name="T1" fmla="*/ 0 h 39"/>
                  <a:gd name="T2" fmla="*/ 10 w 40"/>
                  <a:gd name="T3" fmla="*/ 39 h 39"/>
                  <a:gd name="T4" fmla="*/ 40 w 40"/>
                  <a:gd name="T5" fmla="*/ 8 h 39"/>
                  <a:gd name="T6" fmla="*/ 0 w 40"/>
                  <a:gd name="T7" fmla="*/ 0 h 39"/>
                </a:gdLst>
                <a:ahLst/>
                <a:cxnLst>
                  <a:cxn ang="0">
                    <a:pos x="T0" y="T1"/>
                  </a:cxn>
                  <a:cxn ang="0">
                    <a:pos x="T2" y="T3"/>
                  </a:cxn>
                  <a:cxn ang="0">
                    <a:pos x="T4" y="T5"/>
                  </a:cxn>
                  <a:cxn ang="0">
                    <a:pos x="T6" y="T7"/>
                  </a:cxn>
                </a:cxnLst>
                <a:rect l="0" t="0" r="r" b="b"/>
                <a:pathLst>
                  <a:path w="40" h="39">
                    <a:moveTo>
                      <a:pt x="0" y="0"/>
                    </a:moveTo>
                    <a:cubicBezTo>
                      <a:pt x="10" y="39"/>
                      <a:pt x="10" y="39"/>
                      <a:pt x="10" y="39"/>
                    </a:cubicBezTo>
                    <a:cubicBezTo>
                      <a:pt x="18" y="27"/>
                      <a:pt x="29" y="16"/>
                      <a:pt x="40" y="8"/>
                    </a:cubicBezTo>
                    <a:lnTo>
                      <a:pt x="0" y="0"/>
                    </a:lnTo>
                    <a:close/>
                  </a:path>
                </a:pathLst>
              </a:custGeom>
              <a:solidFill>
                <a:srgbClr val="FFC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256" name="Freeform 140"/>
              <p:cNvSpPr>
                <a:spLocks/>
              </p:cNvSpPr>
              <p:nvPr/>
            </p:nvSpPr>
            <p:spPr bwMode="auto">
              <a:xfrm>
                <a:off x="1587" y="1554"/>
                <a:ext cx="55" cy="58"/>
              </a:xfrm>
              <a:custGeom>
                <a:avLst/>
                <a:gdLst>
                  <a:gd name="T0" fmla="*/ 0 w 40"/>
                  <a:gd name="T1" fmla="*/ 9 h 42"/>
                  <a:gd name="T2" fmla="*/ 26 w 40"/>
                  <a:gd name="T3" fmla="*/ 42 h 42"/>
                  <a:gd name="T4" fmla="*/ 40 w 40"/>
                  <a:gd name="T5" fmla="*/ 0 h 42"/>
                  <a:gd name="T6" fmla="*/ 0 w 40"/>
                  <a:gd name="T7" fmla="*/ 9 h 42"/>
                </a:gdLst>
                <a:ahLst/>
                <a:cxnLst>
                  <a:cxn ang="0">
                    <a:pos x="T0" y="T1"/>
                  </a:cxn>
                  <a:cxn ang="0">
                    <a:pos x="T2" y="T3"/>
                  </a:cxn>
                  <a:cxn ang="0">
                    <a:pos x="T4" y="T5"/>
                  </a:cxn>
                  <a:cxn ang="0">
                    <a:pos x="T6" y="T7"/>
                  </a:cxn>
                </a:cxnLst>
                <a:rect l="0" t="0" r="r" b="b"/>
                <a:pathLst>
                  <a:path w="40" h="42">
                    <a:moveTo>
                      <a:pt x="0" y="9"/>
                    </a:moveTo>
                    <a:cubicBezTo>
                      <a:pt x="26" y="42"/>
                      <a:pt x="26" y="42"/>
                      <a:pt x="26" y="42"/>
                    </a:cubicBezTo>
                    <a:cubicBezTo>
                      <a:pt x="28" y="27"/>
                      <a:pt x="33" y="13"/>
                      <a:pt x="40" y="0"/>
                    </a:cubicBezTo>
                    <a:lnTo>
                      <a:pt x="0" y="9"/>
                    </a:lnTo>
                    <a:close/>
                  </a:path>
                </a:pathLst>
              </a:custGeom>
              <a:solidFill>
                <a:srgbClr val="FFC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257" name="Freeform 141"/>
              <p:cNvSpPr>
                <a:spLocks/>
              </p:cNvSpPr>
              <p:nvPr/>
            </p:nvSpPr>
            <p:spPr bwMode="auto">
              <a:xfrm>
                <a:off x="1574" y="1637"/>
                <a:ext cx="49" cy="62"/>
              </a:xfrm>
              <a:custGeom>
                <a:avLst/>
                <a:gdLst>
                  <a:gd name="T0" fmla="*/ 0 w 36"/>
                  <a:gd name="T1" fmla="*/ 26 h 45"/>
                  <a:gd name="T2" fmla="*/ 36 w 36"/>
                  <a:gd name="T3" fmla="*/ 45 h 45"/>
                  <a:gd name="T4" fmla="*/ 32 w 36"/>
                  <a:gd name="T5" fmla="*/ 0 h 45"/>
                  <a:gd name="T6" fmla="*/ 0 w 36"/>
                  <a:gd name="T7" fmla="*/ 26 h 45"/>
                </a:gdLst>
                <a:ahLst/>
                <a:cxnLst>
                  <a:cxn ang="0">
                    <a:pos x="T0" y="T1"/>
                  </a:cxn>
                  <a:cxn ang="0">
                    <a:pos x="T2" y="T3"/>
                  </a:cxn>
                  <a:cxn ang="0">
                    <a:pos x="T4" y="T5"/>
                  </a:cxn>
                  <a:cxn ang="0">
                    <a:pos x="T6" y="T7"/>
                  </a:cxn>
                </a:cxnLst>
                <a:rect l="0" t="0" r="r" b="b"/>
                <a:pathLst>
                  <a:path w="36" h="45">
                    <a:moveTo>
                      <a:pt x="0" y="26"/>
                    </a:moveTo>
                    <a:cubicBezTo>
                      <a:pt x="36" y="45"/>
                      <a:pt x="36" y="45"/>
                      <a:pt x="36" y="45"/>
                    </a:cubicBezTo>
                    <a:cubicBezTo>
                      <a:pt x="32" y="30"/>
                      <a:pt x="31" y="15"/>
                      <a:pt x="32" y="0"/>
                    </a:cubicBezTo>
                    <a:lnTo>
                      <a:pt x="0" y="26"/>
                    </a:lnTo>
                    <a:close/>
                  </a:path>
                </a:pathLst>
              </a:custGeom>
              <a:solidFill>
                <a:srgbClr val="FFC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258" name="Freeform 142"/>
              <p:cNvSpPr>
                <a:spLocks/>
              </p:cNvSpPr>
              <p:nvPr/>
            </p:nvSpPr>
            <p:spPr bwMode="auto">
              <a:xfrm>
                <a:off x="1605" y="1724"/>
                <a:ext cx="55" cy="52"/>
              </a:xfrm>
              <a:custGeom>
                <a:avLst/>
                <a:gdLst>
                  <a:gd name="T0" fmla="*/ 0 w 40"/>
                  <a:gd name="T1" fmla="*/ 37 h 38"/>
                  <a:gd name="T2" fmla="*/ 40 w 40"/>
                  <a:gd name="T3" fmla="*/ 38 h 38"/>
                  <a:gd name="T4" fmla="*/ 18 w 40"/>
                  <a:gd name="T5" fmla="*/ 0 h 38"/>
                  <a:gd name="T6" fmla="*/ 0 w 40"/>
                  <a:gd name="T7" fmla="*/ 37 h 38"/>
                </a:gdLst>
                <a:ahLst/>
                <a:cxnLst>
                  <a:cxn ang="0">
                    <a:pos x="T0" y="T1"/>
                  </a:cxn>
                  <a:cxn ang="0">
                    <a:pos x="T2" y="T3"/>
                  </a:cxn>
                  <a:cxn ang="0">
                    <a:pos x="T4" y="T5"/>
                  </a:cxn>
                  <a:cxn ang="0">
                    <a:pos x="T6" y="T7"/>
                  </a:cxn>
                </a:cxnLst>
                <a:rect l="0" t="0" r="r" b="b"/>
                <a:pathLst>
                  <a:path w="40" h="38">
                    <a:moveTo>
                      <a:pt x="0" y="37"/>
                    </a:moveTo>
                    <a:cubicBezTo>
                      <a:pt x="40" y="38"/>
                      <a:pt x="40" y="38"/>
                      <a:pt x="40" y="38"/>
                    </a:cubicBezTo>
                    <a:cubicBezTo>
                      <a:pt x="31" y="26"/>
                      <a:pt x="23" y="14"/>
                      <a:pt x="18" y="0"/>
                    </a:cubicBezTo>
                    <a:lnTo>
                      <a:pt x="0" y="37"/>
                    </a:lnTo>
                    <a:close/>
                  </a:path>
                </a:pathLst>
              </a:custGeom>
              <a:solidFill>
                <a:srgbClr val="FFC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259" name="Freeform 143"/>
              <p:cNvSpPr>
                <a:spLocks/>
              </p:cNvSpPr>
              <p:nvPr/>
            </p:nvSpPr>
            <p:spPr bwMode="auto">
              <a:xfrm>
                <a:off x="1675" y="1797"/>
                <a:ext cx="53" cy="56"/>
              </a:xfrm>
              <a:custGeom>
                <a:avLst/>
                <a:gdLst>
                  <a:gd name="T0" fmla="*/ 0 w 38"/>
                  <a:gd name="T1" fmla="*/ 41 h 41"/>
                  <a:gd name="T2" fmla="*/ 38 w 38"/>
                  <a:gd name="T3" fmla="*/ 25 h 41"/>
                  <a:gd name="T4" fmla="*/ 1 w 38"/>
                  <a:gd name="T5" fmla="*/ 0 h 41"/>
                  <a:gd name="T6" fmla="*/ 0 w 38"/>
                  <a:gd name="T7" fmla="*/ 41 h 41"/>
                </a:gdLst>
                <a:ahLst/>
                <a:cxnLst>
                  <a:cxn ang="0">
                    <a:pos x="T0" y="T1"/>
                  </a:cxn>
                  <a:cxn ang="0">
                    <a:pos x="T2" y="T3"/>
                  </a:cxn>
                  <a:cxn ang="0">
                    <a:pos x="T4" y="T5"/>
                  </a:cxn>
                  <a:cxn ang="0">
                    <a:pos x="T6" y="T7"/>
                  </a:cxn>
                </a:cxnLst>
                <a:rect l="0" t="0" r="r" b="b"/>
                <a:pathLst>
                  <a:path w="38" h="41">
                    <a:moveTo>
                      <a:pt x="0" y="41"/>
                    </a:moveTo>
                    <a:cubicBezTo>
                      <a:pt x="38" y="25"/>
                      <a:pt x="38" y="25"/>
                      <a:pt x="38" y="25"/>
                    </a:cubicBezTo>
                    <a:cubicBezTo>
                      <a:pt x="24" y="18"/>
                      <a:pt x="12" y="10"/>
                      <a:pt x="1" y="0"/>
                    </a:cubicBezTo>
                    <a:lnTo>
                      <a:pt x="0" y="41"/>
                    </a:lnTo>
                    <a:close/>
                  </a:path>
                </a:pathLst>
              </a:custGeom>
              <a:solidFill>
                <a:srgbClr val="FFC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260" name="Freeform 144"/>
              <p:cNvSpPr>
                <a:spLocks/>
              </p:cNvSpPr>
              <p:nvPr/>
            </p:nvSpPr>
            <p:spPr bwMode="auto">
              <a:xfrm>
                <a:off x="1751" y="1842"/>
                <a:ext cx="61" cy="52"/>
              </a:xfrm>
              <a:custGeom>
                <a:avLst/>
                <a:gdLst>
                  <a:gd name="T0" fmla="*/ 16 w 44"/>
                  <a:gd name="T1" fmla="*/ 38 h 38"/>
                  <a:gd name="T2" fmla="*/ 44 w 44"/>
                  <a:gd name="T3" fmla="*/ 8 h 38"/>
                  <a:gd name="T4" fmla="*/ 0 w 44"/>
                  <a:gd name="T5" fmla="*/ 0 h 38"/>
                  <a:gd name="T6" fmla="*/ 16 w 44"/>
                  <a:gd name="T7" fmla="*/ 38 h 38"/>
                </a:gdLst>
                <a:ahLst/>
                <a:cxnLst>
                  <a:cxn ang="0">
                    <a:pos x="T0" y="T1"/>
                  </a:cxn>
                  <a:cxn ang="0">
                    <a:pos x="T2" y="T3"/>
                  </a:cxn>
                  <a:cxn ang="0">
                    <a:pos x="T4" y="T5"/>
                  </a:cxn>
                  <a:cxn ang="0">
                    <a:pos x="T6" y="T7"/>
                  </a:cxn>
                </a:cxnLst>
                <a:rect l="0" t="0" r="r" b="b"/>
                <a:pathLst>
                  <a:path w="44" h="38">
                    <a:moveTo>
                      <a:pt x="16" y="38"/>
                    </a:moveTo>
                    <a:cubicBezTo>
                      <a:pt x="44" y="8"/>
                      <a:pt x="44" y="8"/>
                      <a:pt x="44" y="8"/>
                    </a:cubicBezTo>
                    <a:cubicBezTo>
                      <a:pt x="29" y="7"/>
                      <a:pt x="14" y="5"/>
                      <a:pt x="0" y="0"/>
                    </a:cubicBezTo>
                    <a:lnTo>
                      <a:pt x="16" y="38"/>
                    </a:lnTo>
                    <a:close/>
                  </a:path>
                </a:pathLst>
              </a:custGeom>
              <a:solidFill>
                <a:srgbClr val="FFC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261" name="Freeform 145"/>
              <p:cNvSpPr>
                <a:spLocks/>
              </p:cNvSpPr>
              <p:nvPr/>
            </p:nvSpPr>
            <p:spPr bwMode="auto">
              <a:xfrm>
                <a:off x="1838" y="1836"/>
                <a:ext cx="59" cy="54"/>
              </a:xfrm>
              <a:custGeom>
                <a:avLst/>
                <a:gdLst>
                  <a:gd name="T0" fmla="*/ 31 w 43"/>
                  <a:gd name="T1" fmla="*/ 39 h 39"/>
                  <a:gd name="T2" fmla="*/ 43 w 43"/>
                  <a:gd name="T3" fmla="*/ 0 h 39"/>
                  <a:gd name="T4" fmla="*/ 0 w 43"/>
                  <a:gd name="T5" fmla="*/ 12 h 39"/>
                  <a:gd name="T6" fmla="*/ 31 w 43"/>
                  <a:gd name="T7" fmla="*/ 39 h 39"/>
                </a:gdLst>
                <a:ahLst/>
                <a:cxnLst>
                  <a:cxn ang="0">
                    <a:pos x="T0" y="T1"/>
                  </a:cxn>
                  <a:cxn ang="0">
                    <a:pos x="T2" y="T3"/>
                  </a:cxn>
                  <a:cxn ang="0">
                    <a:pos x="T4" y="T5"/>
                  </a:cxn>
                  <a:cxn ang="0">
                    <a:pos x="T6" y="T7"/>
                  </a:cxn>
                </a:cxnLst>
                <a:rect l="0" t="0" r="r" b="b"/>
                <a:pathLst>
                  <a:path w="43" h="39">
                    <a:moveTo>
                      <a:pt x="31" y="39"/>
                    </a:moveTo>
                    <a:cubicBezTo>
                      <a:pt x="43" y="0"/>
                      <a:pt x="43" y="0"/>
                      <a:pt x="43" y="0"/>
                    </a:cubicBezTo>
                    <a:cubicBezTo>
                      <a:pt x="29" y="6"/>
                      <a:pt x="14" y="10"/>
                      <a:pt x="0" y="12"/>
                    </a:cubicBezTo>
                    <a:lnTo>
                      <a:pt x="31" y="39"/>
                    </a:lnTo>
                    <a:close/>
                  </a:path>
                </a:pathLst>
              </a:custGeom>
              <a:solidFill>
                <a:srgbClr val="FFC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262" name="Freeform 146"/>
              <p:cNvSpPr>
                <a:spLocks/>
              </p:cNvSpPr>
              <p:nvPr/>
            </p:nvSpPr>
            <p:spPr bwMode="auto">
              <a:xfrm>
                <a:off x="1920" y="1786"/>
                <a:ext cx="54" cy="56"/>
              </a:xfrm>
              <a:custGeom>
                <a:avLst/>
                <a:gdLst>
                  <a:gd name="T0" fmla="*/ 39 w 39"/>
                  <a:gd name="T1" fmla="*/ 41 h 41"/>
                  <a:gd name="T2" fmla="*/ 34 w 39"/>
                  <a:gd name="T3" fmla="*/ 0 h 41"/>
                  <a:gd name="T4" fmla="*/ 0 w 39"/>
                  <a:gd name="T5" fmla="*/ 29 h 41"/>
                  <a:gd name="T6" fmla="*/ 39 w 39"/>
                  <a:gd name="T7" fmla="*/ 41 h 41"/>
                </a:gdLst>
                <a:ahLst/>
                <a:cxnLst>
                  <a:cxn ang="0">
                    <a:pos x="T0" y="T1"/>
                  </a:cxn>
                  <a:cxn ang="0">
                    <a:pos x="T2" y="T3"/>
                  </a:cxn>
                  <a:cxn ang="0">
                    <a:pos x="T4" y="T5"/>
                  </a:cxn>
                  <a:cxn ang="0">
                    <a:pos x="T6" y="T7"/>
                  </a:cxn>
                </a:cxnLst>
                <a:rect l="0" t="0" r="r" b="b"/>
                <a:pathLst>
                  <a:path w="39" h="41">
                    <a:moveTo>
                      <a:pt x="39" y="41"/>
                    </a:moveTo>
                    <a:cubicBezTo>
                      <a:pt x="34" y="0"/>
                      <a:pt x="34" y="0"/>
                      <a:pt x="34" y="0"/>
                    </a:cubicBezTo>
                    <a:cubicBezTo>
                      <a:pt x="24" y="12"/>
                      <a:pt x="12" y="22"/>
                      <a:pt x="0" y="29"/>
                    </a:cubicBezTo>
                    <a:lnTo>
                      <a:pt x="39" y="41"/>
                    </a:lnTo>
                    <a:close/>
                  </a:path>
                </a:pathLst>
              </a:custGeom>
              <a:solidFill>
                <a:srgbClr val="FFC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263" name="Freeform 147"/>
              <p:cNvSpPr>
                <a:spLocks/>
              </p:cNvSpPr>
              <p:nvPr/>
            </p:nvSpPr>
            <p:spPr bwMode="auto">
              <a:xfrm>
                <a:off x="1988" y="1703"/>
                <a:ext cx="55" cy="55"/>
              </a:xfrm>
              <a:custGeom>
                <a:avLst/>
                <a:gdLst>
                  <a:gd name="T0" fmla="*/ 40 w 40"/>
                  <a:gd name="T1" fmla="*/ 34 h 40"/>
                  <a:gd name="T2" fmla="*/ 18 w 40"/>
                  <a:gd name="T3" fmla="*/ 0 h 40"/>
                  <a:gd name="T4" fmla="*/ 0 w 40"/>
                  <a:gd name="T5" fmla="*/ 40 h 40"/>
                  <a:gd name="T6" fmla="*/ 40 w 40"/>
                  <a:gd name="T7" fmla="*/ 34 h 40"/>
                </a:gdLst>
                <a:ahLst/>
                <a:cxnLst>
                  <a:cxn ang="0">
                    <a:pos x="T0" y="T1"/>
                  </a:cxn>
                  <a:cxn ang="0">
                    <a:pos x="T2" y="T3"/>
                  </a:cxn>
                  <a:cxn ang="0">
                    <a:pos x="T4" y="T5"/>
                  </a:cxn>
                  <a:cxn ang="0">
                    <a:pos x="T6" y="T7"/>
                  </a:cxn>
                </a:cxnLst>
                <a:rect l="0" t="0" r="r" b="b"/>
                <a:pathLst>
                  <a:path w="40" h="40">
                    <a:moveTo>
                      <a:pt x="40" y="34"/>
                    </a:moveTo>
                    <a:cubicBezTo>
                      <a:pt x="18" y="0"/>
                      <a:pt x="18" y="0"/>
                      <a:pt x="18" y="0"/>
                    </a:cubicBezTo>
                    <a:cubicBezTo>
                      <a:pt x="14" y="15"/>
                      <a:pt x="8" y="28"/>
                      <a:pt x="0" y="40"/>
                    </a:cubicBezTo>
                    <a:lnTo>
                      <a:pt x="40" y="34"/>
                    </a:lnTo>
                    <a:close/>
                  </a:path>
                </a:pathLst>
              </a:custGeom>
              <a:solidFill>
                <a:srgbClr val="FFC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grpSp>
      </p:grpSp>
      <p:sp>
        <p:nvSpPr>
          <p:cNvPr id="6265" name="TextBox 6264"/>
          <p:cNvSpPr txBox="1"/>
          <p:nvPr/>
        </p:nvSpPr>
        <p:spPr>
          <a:xfrm>
            <a:off x="4019388" y="3291465"/>
            <a:ext cx="512897" cy="563616"/>
          </a:xfrm>
          <a:prstGeom prst="rect">
            <a:avLst/>
          </a:prstGeom>
          <a:noFill/>
        </p:spPr>
        <p:txBody>
          <a:bodyPr vert="eaVert" wrap="none" rtlCol="0">
            <a:spAutoFit/>
          </a:bodyPr>
          <a:lstStyle/>
          <a:p>
            <a:r>
              <a:rPr lang="en-US" altLang="zh-CN" sz="2133" dirty="0">
                <a:solidFill>
                  <a:srgbClr val="1C2B38"/>
                </a:solidFill>
              </a:rPr>
              <a:t>50%</a:t>
            </a:r>
            <a:endParaRPr lang="zh-CN" altLang="en-US" sz="2133" dirty="0">
              <a:solidFill>
                <a:srgbClr val="1C2B38"/>
              </a:solidFill>
            </a:endParaRPr>
          </a:p>
        </p:txBody>
      </p:sp>
      <p:sp>
        <p:nvSpPr>
          <p:cNvPr id="154" name="TextBox 153"/>
          <p:cNvSpPr txBox="1"/>
          <p:nvPr/>
        </p:nvSpPr>
        <p:spPr>
          <a:xfrm>
            <a:off x="4322317" y="3291465"/>
            <a:ext cx="512897" cy="563616"/>
          </a:xfrm>
          <a:prstGeom prst="rect">
            <a:avLst/>
          </a:prstGeom>
          <a:noFill/>
        </p:spPr>
        <p:txBody>
          <a:bodyPr vert="eaVert" wrap="none" rtlCol="0">
            <a:spAutoFit/>
          </a:bodyPr>
          <a:lstStyle/>
          <a:p>
            <a:r>
              <a:rPr lang="en-US" altLang="zh-CN" sz="2133" dirty="0">
                <a:solidFill>
                  <a:srgbClr val="1C2B38"/>
                </a:solidFill>
              </a:rPr>
              <a:t>70%</a:t>
            </a:r>
            <a:endParaRPr lang="zh-CN" altLang="en-US" sz="2133" dirty="0">
              <a:solidFill>
                <a:srgbClr val="1C2B38"/>
              </a:solidFill>
            </a:endParaRPr>
          </a:p>
        </p:txBody>
      </p:sp>
      <p:sp>
        <p:nvSpPr>
          <p:cNvPr id="155" name="TextBox 154"/>
          <p:cNvSpPr txBox="1"/>
          <p:nvPr/>
        </p:nvSpPr>
        <p:spPr>
          <a:xfrm>
            <a:off x="4654477" y="3291465"/>
            <a:ext cx="512897" cy="563616"/>
          </a:xfrm>
          <a:prstGeom prst="rect">
            <a:avLst/>
          </a:prstGeom>
          <a:noFill/>
        </p:spPr>
        <p:txBody>
          <a:bodyPr vert="eaVert" wrap="none" rtlCol="0">
            <a:spAutoFit/>
          </a:bodyPr>
          <a:lstStyle/>
          <a:p>
            <a:r>
              <a:rPr lang="en-US" altLang="zh-CN" sz="2133" dirty="0">
                <a:solidFill>
                  <a:srgbClr val="1C2B38"/>
                </a:solidFill>
              </a:rPr>
              <a:t>80%</a:t>
            </a:r>
            <a:endParaRPr lang="zh-CN" altLang="en-US" sz="2133" dirty="0">
              <a:solidFill>
                <a:srgbClr val="1C2B38"/>
              </a:solidFill>
            </a:endParaRPr>
          </a:p>
        </p:txBody>
      </p:sp>
      <p:sp>
        <p:nvSpPr>
          <p:cNvPr id="160" name="矩形 159"/>
          <p:cNvSpPr/>
          <p:nvPr/>
        </p:nvSpPr>
        <p:spPr>
          <a:xfrm>
            <a:off x="6884480" y="2615530"/>
            <a:ext cx="4231281" cy="3538982"/>
          </a:xfrm>
          <a:prstGeom prst="rect">
            <a:avLst/>
          </a:prstGeom>
        </p:spPr>
        <p:txBody>
          <a:bodyPr wrap="square">
            <a:spAutoFit/>
          </a:bodyPr>
          <a:lstStyle/>
          <a:p>
            <a:pPr algn="just">
              <a:lnSpc>
                <a:spcPct val="150000"/>
              </a:lnSpc>
            </a:pPr>
            <a:r>
              <a:rPr lang="en-US" altLang="zh-CN" sz="2133" dirty="0">
                <a:solidFill>
                  <a:srgbClr val="1C2B38"/>
                </a:solidFill>
              </a:rPr>
              <a:t>YOU CAN ADD YOUR TEXT  HERE  TO EXPLAIN THE LEFT CHART.IF YOU HAVE ANY QUESTIONS ABOUT HOW</a:t>
            </a:r>
          </a:p>
          <a:p>
            <a:pPr algn="just">
              <a:lnSpc>
                <a:spcPct val="150000"/>
              </a:lnSpc>
            </a:pPr>
            <a:r>
              <a:rPr lang="en-US" altLang="zh-CN" sz="2133" dirty="0">
                <a:solidFill>
                  <a:srgbClr val="1C2B38"/>
                </a:solidFill>
              </a:rPr>
              <a:t>TO USE IT, PLEASE CONTACT ME YOU CAN ADD YOUR TEXT  HERE  TO EXPLAIN THE LEFT CHART.IF YOU HAVE ANY QUESTIONS ABOUT HOW</a:t>
            </a:r>
          </a:p>
        </p:txBody>
      </p:sp>
      <p:sp>
        <p:nvSpPr>
          <p:cNvPr id="161" name="TextBox 6"/>
          <p:cNvSpPr txBox="1"/>
          <p:nvPr/>
        </p:nvSpPr>
        <p:spPr>
          <a:xfrm>
            <a:off x="6978553" y="1568523"/>
            <a:ext cx="4075731" cy="584775"/>
          </a:xfrm>
          <a:prstGeom prst="rect">
            <a:avLst/>
          </a:prstGeom>
          <a:noFill/>
        </p:spPr>
        <p:txBody>
          <a:bodyPr wrap="none" rtlCol="0">
            <a:spAutoFit/>
          </a:bodyPr>
          <a:lstStyle/>
          <a:p>
            <a:pPr algn="ctr"/>
            <a:r>
              <a:rPr lang="en-US" altLang="zh-CN" sz="3200" b="1" dirty="0">
                <a:solidFill>
                  <a:srgbClr val="1C2B38"/>
                </a:solidFill>
              </a:rPr>
              <a:t>ADD YOUR TITLE HERE </a:t>
            </a:r>
            <a:endParaRPr lang="zh-CN" altLang="en-US" sz="3200" b="1" dirty="0">
              <a:solidFill>
                <a:srgbClr val="1C2B38"/>
              </a:solidFill>
            </a:endParaRPr>
          </a:p>
        </p:txBody>
      </p:sp>
      <p:cxnSp>
        <p:nvCxnSpPr>
          <p:cNvPr id="162" name="直接连接符 161"/>
          <p:cNvCxnSpPr/>
          <p:nvPr/>
        </p:nvCxnSpPr>
        <p:spPr>
          <a:xfrm>
            <a:off x="6042587" y="1755052"/>
            <a:ext cx="0" cy="4247211"/>
          </a:xfrm>
          <a:prstGeom prst="line">
            <a:avLst/>
          </a:prstGeom>
          <a:ln>
            <a:solidFill>
              <a:srgbClr val="464F5A"/>
            </a:solidFill>
            <a:prstDash val="dash"/>
          </a:ln>
        </p:spPr>
        <p:style>
          <a:lnRef idx="1">
            <a:schemeClr val="accent1"/>
          </a:lnRef>
          <a:fillRef idx="0">
            <a:schemeClr val="accent1"/>
          </a:fillRef>
          <a:effectRef idx="0">
            <a:schemeClr val="accent1"/>
          </a:effectRef>
          <a:fontRef idx="minor">
            <a:schemeClr val="tx1"/>
          </a:fontRef>
        </p:style>
      </p:cxnSp>
      <p:sp>
        <p:nvSpPr>
          <p:cNvPr id="58" name="TextBox 6"/>
          <p:cNvSpPr txBox="1"/>
          <p:nvPr/>
        </p:nvSpPr>
        <p:spPr>
          <a:xfrm>
            <a:off x="8309278" y="2099220"/>
            <a:ext cx="2804165" cy="379656"/>
          </a:xfrm>
          <a:prstGeom prst="rect">
            <a:avLst/>
          </a:prstGeom>
          <a:noFill/>
        </p:spPr>
        <p:txBody>
          <a:bodyPr wrap="none" rtlCol="0">
            <a:spAutoFit/>
          </a:bodyPr>
          <a:lstStyle/>
          <a:p>
            <a:pPr algn="ctr"/>
            <a:r>
              <a:rPr lang="en-US" altLang="zh-CN" sz="1867" b="1" dirty="0">
                <a:solidFill>
                  <a:srgbClr val="1C2B38"/>
                </a:solidFill>
              </a:rPr>
              <a:t>ADD YOUR SUBTITLE HERE</a:t>
            </a:r>
            <a:endParaRPr lang="zh-CN" altLang="en-US" sz="1867" b="1" dirty="0">
              <a:solidFill>
                <a:srgbClr val="1C2B38"/>
              </a:solidFill>
            </a:endParaRPr>
          </a:p>
        </p:txBody>
      </p:sp>
      <p:sp>
        <p:nvSpPr>
          <p:cNvPr id="57" name="矩形 56"/>
          <p:cNvSpPr/>
          <p:nvPr/>
        </p:nvSpPr>
        <p:spPr>
          <a:xfrm>
            <a:off x="377952" y="382016"/>
            <a:ext cx="207264" cy="609600"/>
          </a:xfrm>
          <a:prstGeom prst="rect">
            <a:avLst/>
          </a:prstGeom>
          <a:solidFill>
            <a:srgbClr val="1C2B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cxnSp>
        <p:nvCxnSpPr>
          <p:cNvPr id="59" name="直接连接符 58"/>
          <p:cNvCxnSpPr/>
          <p:nvPr/>
        </p:nvCxnSpPr>
        <p:spPr>
          <a:xfrm>
            <a:off x="670560" y="382016"/>
            <a:ext cx="0" cy="609600"/>
          </a:xfrm>
          <a:prstGeom prst="line">
            <a:avLst/>
          </a:prstGeom>
          <a:ln w="38100">
            <a:solidFill>
              <a:srgbClr val="1C2B38"/>
            </a:solidFill>
          </a:ln>
        </p:spPr>
        <p:style>
          <a:lnRef idx="1">
            <a:schemeClr val="accent1"/>
          </a:lnRef>
          <a:fillRef idx="0">
            <a:schemeClr val="accent1"/>
          </a:fillRef>
          <a:effectRef idx="0">
            <a:schemeClr val="accent1"/>
          </a:effectRef>
          <a:fontRef idx="minor">
            <a:schemeClr val="tx1"/>
          </a:fontRef>
        </p:style>
      </p:cxnSp>
      <p:sp>
        <p:nvSpPr>
          <p:cNvPr id="60" name="矩形 59"/>
          <p:cNvSpPr/>
          <p:nvPr/>
        </p:nvSpPr>
        <p:spPr>
          <a:xfrm>
            <a:off x="724145" y="261427"/>
            <a:ext cx="4055919" cy="502766"/>
          </a:xfrm>
          <a:prstGeom prst="rect">
            <a:avLst/>
          </a:prstGeom>
        </p:spPr>
        <p:txBody>
          <a:bodyPr wrap="none">
            <a:spAutoFit/>
          </a:bodyPr>
          <a:lstStyle/>
          <a:p>
            <a:pPr algn="ctr"/>
            <a:r>
              <a:rPr lang="en-US" altLang="zh-CN" sz="2667" b="1" dirty="0">
                <a:solidFill>
                  <a:srgbClr val="1C2B38"/>
                </a:solidFill>
                <a:latin typeface="Arial Unicode MS" pitchFamily="34" charset="-122"/>
                <a:ea typeface="Arial Unicode MS" pitchFamily="34" charset="-122"/>
                <a:cs typeface="Arial Unicode MS" pitchFamily="34" charset="-122"/>
              </a:rPr>
              <a:t>ADD YOUR TITLE HERE</a:t>
            </a:r>
            <a:endParaRPr lang="zh-CN" altLang="en-US" sz="2667" b="1" dirty="0">
              <a:solidFill>
                <a:srgbClr val="1C2B38"/>
              </a:solidFill>
              <a:latin typeface="Arial Unicode MS" pitchFamily="34" charset="-122"/>
              <a:ea typeface="Arial Unicode MS" pitchFamily="34" charset="-122"/>
              <a:cs typeface="Arial Unicode MS" pitchFamily="34" charset="-122"/>
            </a:endParaRPr>
          </a:p>
        </p:txBody>
      </p:sp>
      <p:sp>
        <p:nvSpPr>
          <p:cNvPr id="61" name="TextBox 9"/>
          <p:cNvSpPr txBox="1"/>
          <p:nvPr/>
        </p:nvSpPr>
        <p:spPr>
          <a:xfrm>
            <a:off x="699645" y="638049"/>
            <a:ext cx="2199320" cy="461665"/>
          </a:xfrm>
          <a:prstGeom prst="rect">
            <a:avLst/>
          </a:prstGeom>
          <a:noFill/>
        </p:spPr>
        <p:txBody>
          <a:bodyPr wrap="none" rtlCol="0">
            <a:spAutoFit/>
          </a:bodyPr>
          <a:lstStyle/>
          <a:p>
            <a:r>
              <a:rPr lang="en-US" altLang="zh-CN" sz="2400" dirty="0">
                <a:solidFill>
                  <a:srgbClr val="1C2B38"/>
                </a:solidFill>
              </a:rPr>
              <a:t>ADD</a:t>
            </a:r>
            <a:r>
              <a:rPr lang="zh-CN" altLang="en-US" sz="2400" dirty="0">
                <a:solidFill>
                  <a:srgbClr val="1C2B38"/>
                </a:solidFill>
              </a:rPr>
              <a:t> </a:t>
            </a:r>
            <a:r>
              <a:rPr lang="en-US" altLang="zh-CN" sz="2400" dirty="0">
                <a:solidFill>
                  <a:srgbClr val="1C2B38"/>
                </a:solidFill>
              </a:rPr>
              <a:t>YOUR TEXT</a:t>
            </a:r>
          </a:p>
        </p:txBody>
      </p:sp>
    </p:spTree>
    <p:extLst>
      <p:ext uri="{BB962C8B-B14F-4D97-AF65-F5344CB8AC3E}">
        <p14:creationId xmlns:p14="http://schemas.microsoft.com/office/powerpoint/2010/main" val="2585423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8D60263-A96F-46DE-8AEE-71093E484CCF}" type="slidenum">
              <a:rPr lang="zh-CN" altLang="en-US" smtClean="0"/>
              <a:pPr/>
              <a:t>14</a:t>
            </a:fld>
            <a:endParaRPr lang="zh-CN" altLang="en-US" dirty="0"/>
          </a:p>
        </p:txBody>
      </p:sp>
      <p:grpSp>
        <p:nvGrpSpPr>
          <p:cNvPr id="17" name="组合 16"/>
          <p:cNvGrpSpPr/>
          <p:nvPr/>
        </p:nvGrpSpPr>
        <p:grpSpPr>
          <a:xfrm>
            <a:off x="812784" y="1696705"/>
            <a:ext cx="2355055" cy="1683151"/>
            <a:chOff x="3654967" y="1199073"/>
            <a:chExt cx="1766291" cy="1262363"/>
          </a:xfrm>
        </p:grpSpPr>
        <p:sp>
          <p:nvSpPr>
            <p:cNvPr id="5" name="Freeform 6"/>
            <p:cNvSpPr>
              <a:spLocks noEditPoints="1"/>
            </p:cNvSpPr>
            <p:nvPr/>
          </p:nvSpPr>
          <p:spPr bwMode="auto">
            <a:xfrm>
              <a:off x="3815165" y="1199073"/>
              <a:ext cx="1421248" cy="1011535"/>
            </a:xfrm>
            <a:custGeom>
              <a:avLst/>
              <a:gdLst>
                <a:gd name="T0" fmla="*/ 293 w 293"/>
                <a:gd name="T1" fmla="*/ 187 h 208"/>
                <a:gd name="T2" fmla="*/ 272 w 293"/>
                <a:gd name="T3" fmla="*/ 208 h 208"/>
                <a:gd name="T4" fmla="*/ 21 w 293"/>
                <a:gd name="T5" fmla="*/ 208 h 208"/>
                <a:gd name="T6" fmla="*/ 0 w 293"/>
                <a:gd name="T7" fmla="*/ 187 h 208"/>
                <a:gd name="T8" fmla="*/ 0 w 293"/>
                <a:gd name="T9" fmla="*/ 21 h 208"/>
                <a:gd name="T10" fmla="*/ 21 w 293"/>
                <a:gd name="T11" fmla="*/ 0 h 208"/>
                <a:gd name="T12" fmla="*/ 272 w 293"/>
                <a:gd name="T13" fmla="*/ 0 h 208"/>
                <a:gd name="T14" fmla="*/ 293 w 293"/>
                <a:gd name="T15" fmla="*/ 21 h 208"/>
                <a:gd name="T16" fmla="*/ 293 w 293"/>
                <a:gd name="T17" fmla="*/ 187 h 208"/>
                <a:gd name="T18" fmla="*/ 263 w 293"/>
                <a:gd name="T19" fmla="*/ 23 h 208"/>
                <a:gd name="T20" fmla="*/ 29 w 293"/>
                <a:gd name="T21" fmla="*/ 23 h 208"/>
                <a:gd name="T22" fmla="*/ 29 w 293"/>
                <a:gd name="T23" fmla="*/ 182 h 208"/>
                <a:gd name="T24" fmla="*/ 263 w 293"/>
                <a:gd name="T25" fmla="*/ 182 h 208"/>
                <a:gd name="T26" fmla="*/ 263 w 293"/>
                <a:gd name="T27" fmla="*/ 23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3" h="208">
                  <a:moveTo>
                    <a:pt x="293" y="187"/>
                  </a:moveTo>
                  <a:cubicBezTo>
                    <a:pt x="293" y="199"/>
                    <a:pt x="284" y="208"/>
                    <a:pt x="272" y="208"/>
                  </a:cubicBezTo>
                  <a:cubicBezTo>
                    <a:pt x="21" y="208"/>
                    <a:pt x="21" y="208"/>
                    <a:pt x="21" y="208"/>
                  </a:cubicBezTo>
                  <a:cubicBezTo>
                    <a:pt x="9" y="208"/>
                    <a:pt x="0" y="199"/>
                    <a:pt x="0" y="187"/>
                  </a:cubicBezTo>
                  <a:cubicBezTo>
                    <a:pt x="0" y="21"/>
                    <a:pt x="0" y="21"/>
                    <a:pt x="0" y="21"/>
                  </a:cubicBezTo>
                  <a:cubicBezTo>
                    <a:pt x="0" y="9"/>
                    <a:pt x="9" y="0"/>
                    <a:pt x="21" y="0"/>
                  </a:cubicBezTo>
                  <a:cubicBezTo>
                    <a:pt x="272" y="0"/>
                    <a:pt x="272" y="0"/>
                    <a:pt x="272" y="0"/>
                  </a:cubicBezTo>
                  <a:cubicBezTo>
                    <a:pt x="284" y="0"/>
                    <a:pt x="293" y="9"/>
                    <a:pt x="293" y="21"/>
                  </a:cubicBezTo>
                  <a:lnTo>
                    <a:pt x="293" y="187"/>
                  </a:lnTo>
                  <a:close/>
                  <a:moveTo>
                    <a:pt x="263" y="23"/>
                  </a:moveTo>
                  <a:cubicBezTo>
                    <a:pt x="29" y="23"/>
                    <a:pt x="29" y="23"/>
                    <a:pt x="29" y="23"/>
                  </a:cubicBezTo>
                  <a:cubicBezTo>
                    <a:pt x="29" y="182"/>
                    <a:pt x="29" y="182"/>
                    <a:pt x="29" y="182"/>
                  </a:cubicBezTo>
                  <a:cubicBezTo>
                    <a:pt x="263" y="182"/>
                    <a:pt x="263" y="182"/>
                    <a:pt x="263" y="182"/>
                  </a:cubicBezTo>
                  <a:lnTo>
                    <a:pt x="263" y="23"/>
                  </a:lnTo>
                  <a:close/>
                </a:path>
              </a:pathLst>
            </a:custGeom>
            <a:solidFill>
              <a:srgbClr val="FC611F"/>
            </a:solidFill>
            <a:ln>
              <a:noFill/>
            </a:ln>
            <a:extLst/>
          </p:spPr>
          <p:txBody>
            <a:bodyPr vert="horz" wrap="square" lIns="121920" tIns="60960" rIns="121920" bIns="60960" numCol="1" anchor="t" anchorCtr="0" compatLnSpc="1">
              <a:prstTxWarp prst="textNoShape">
                <a:avLst/>
              </a:prstTxWarp>
            </a:bodyPr>
            <a:lstStyle/>
            <a:p>
              <a:endParaRPr lang="zh-CN" altLang="en-US" sz="2133"/>
            </a:p>
          </p:txBody>
        </p:sp>
        <p:sp>
          <p:nvSpPr>
            <p:cNvPr id="6" name="Freeform 7"/>
            <p:cNvSpPr>
              <a:spLocks noEditPoints="1"/>
            </p:cNvSpPr>
            <p:nvPr/>
          </p:nvSpPr>
          <p:spPr bwMode="auto">
            <a:xfrm>
              <a:off x="3654967" y="2278455"/>
              <a:ext cx="1766291" cy="182981"/>
            </a:xfrm>
            <a:custGeom>
              <a:avLst/>
              <a:gdLst>
                <a:gd name="T0" fmla="*/ 364 w 364"/>
                <a:gd name="T1" fmla="*/ 19 h 38"/>
                <a:gd name="T2" fmla="*/ 345 w 364"/>
                <a:gd name="T3" fmla="*/ 38 h 38"/>
                <a:gd name="T4" fmla="*/ 19 w 364"/>
                <a:gd name="T5" fmla="*/ 38 h 38"/>
                <a:gd name="T6" fmla="*/ 0 w 364"/>
                <a:gd name="T7" fmla="*/ 19 h 38"/>
                <a:gd name="T8" fmla="*/ 0 w 364"/>
                <a:gd name="T9" fmla="*/ 19 h 38"/>
                <a:gd name="T10" fmla="*/ 19 w 364"/>
                <a:gd name="T11" fmla="*/ 0 h 38"/>
                <a:gd name="T12" fmla="*/ 345 w 364"/>
                <a:gd name="T13" fmla="*/ 0 h 38"/>
                <a:gd name="T14" fmla="*/ 364 w 364"/>
                <a:gd name="T15" fmla="*/ 19 h 38"/>
                <a:gd name="T16" fmla="*/ 104 w 364"/>
                <a:gd name="T17" fmla="*/ 10 h 38"/>
                <a:gd name="T18" fmla="*/ 50 w 364"/>
                <a:gd name="T19" fmla="*/ 10 h 38"/>
                <a:gd name="T20" fmla="*/ 50 w 364"/>
                <a:gd name="T21" fmla="*/ 28 h 38"/>
                <a:gd name="T22" fmla="*/ 104 w 364"/>
                <a:gd name="T23" fmla="*/ 28 h 38"/>
                <a:gd name="T24" fmla="*/ 104 w 364"/>
                <a:gd name="T25" fmla="*/ 10 h 38"/>
                <a:gd name="T26" fmla="*/ 278 w 364"/>
                <a:gd name="T27" fmla="*/ 8 h 38"/>
                <a:gd name="T28" fmla="*/ 267 w 364"/>
                <a:gd name="T29" fmla="*/ 18 h 38"/>
                <a:gd name="T30" fmla="*/ 278 w 364"/>
                <a:gd name="T31" fmla="*/ 27 h 38"/>
                <a:gd name="T32" fmla="*/ 289 w 364"/>
                <a:gd name="T33" fmla="*/ 18 h 38"/>
                <a:gd name="T34" fmla="*/ 278 w 364"/>
                <a:gd name="T35" fmla="*/ 8 h 38"/>
                <a:gd name="T36" fmla="*/ 312 w 364"/>
                <a:gd name="T37" fmla="*/ 8 h 38"/>
                <a:gd name="T38" fmla="*/ 301 w 364"/>
                <a:gd name="T39" fmla="*/ 17 h 38"/>
                <a:gd name="T40" fmla="*/ 312 w 364"/>
                <a:gd name="T41" fmla="*/ 27 h 38"/>
                <a:gd name="T42" fmla="*/ 323 w 364"/>
                <a:gd name="T43" fmla="*/ 17 h 38"/>
                <a:gd name="T44" fmla="*/ 312 w 364"/>
                <a:gd name="T45" fmla="*/ 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64" h="38">
                  <a:moveTo>
                    <a:pt x="364" y="19"/>
                  </a:moveTo>
                  <a:cubicBezTo>
                    <a:pt x="364" y="29"/>
                    <a:pt x="355" y="38"/>
                    <a:pt x="345" y="38"/>
                  </a:cubicBezTo>
                  <a:cubicBezTo>
                    <a:pt x="19" y="38"/>
                    <a:pt x="19" y="38"/>
                    <a:pt x="19" y="38"/>
                  </a:cubicBezTo>
                  <a:cubicBezTo>
                    <a:pt x="9" y="38"/>
                    <a:pt x="0" y="29"/>
                    <a:pt x="0" y="19"/>
                  </a:cubicBezTo>
                  <a:cubicBezTo>
                    <a:pt x="0" y="19"/>
                    <a:pt x="0" y="19"/>
                    <a:pt x="0" y="19"/>
                  </a:cubicBezTo>
                  <a:cubicBezTo>
                    <a:pt x="0" y="8"/>
                    <a:pt x="9" y="0"/>
                    <a:pt x="19" y="0"/>
                  </a:cubicBezTo>
                  <a:cubicBezTo>
                    <a:pt x="345" y="0"/>
                    <a:pt x="345" y="0"/>
                    <a:pt x="345" y="0"/>
                  </a:cubicBezTo>
                  <a:cubicBezTo>
                    <a:pt x="355" y="0"/>
                    <a:pt x="364" y="8"/>
                    <a:pt x="364" y="19"/>
                  </a:cubicBezTo>
                  <a:close/>
                  <a:moveTo>
                    <a:pt x="104" y="10"/>
                  </a:moveTo>
                  <a:cubicBezTo>
                    <a:pt x="50" y="10"/>
                    <a:pt x="50" y="10"/>
                    <a:pt x="50" y="10"/>
                  </a:cubicBezTo>
                  <a:cubicBezTo>
                    <a:pt x="50" y="28"/>
                    <a:pt x="50" y="28"/>
                    <a:pt x="50" y="28"/>
                  </a:cubicBezTo>
                  <a:cubicBezTo>
                    <a:pt x="104" y="28"/>
                    <a:pt x="104" y="28"/>
                    <a:pt x="104" y="28"/>
                  </a:cubicBezTo>
                  <a:lnTo>
                    <a:pt x="104" y="10"/>
                  </a:lnTo>
                  <a:close/>
                  <a:moveTo>
                    <a:pt x="278" y="8"/>
                  </a:moveTo>
                  <a:cubicBezTo>
                    <a:pt x="272" y="8"/>
                    <a:pt x="267" y="13"/>
                    <a:pt x="267" y="18"/>
                  </a:cubicBezTo>
                  <a:cubicBezTo>
                    <a:pt x="267" y="23"/>
                    <a:pt x="272" y="27"/>
                    <a:pt x="278" y="27"/>
                  </a:cubicBezTo>
                  <a:cubicBezTo>
                    <a:pt x="284" y="27"/>
                    <a:pt x="289" y="23"/>
                    <a:pt x="289" y="18"/>
                  </a:cubicBezTo>
                  <a:cubicBezTo>
                    <a:pt x="289" y="13"/>
                    <a:pt x="284" y="8"/>
                    <a:pt x="278" y="8"/>
                  </a:cubicBezTo>
                  <a:close/>
                  <a:moveTo>
                    <a:pt x="312" y="8"/>
                  </a:moveTo>
                  <a:cubicBezTo>
                    <a:pt x="306" y="8"/>
                    <a:pt x="301" y="12"/>
                    <a:pt x="301" y="17"/>
                  </a:cubicBezTo>
                  <a:cubicBezTo>
                    <a:pt x="301" y="22"/>
                    <a:pt x="306" y="27"/>
                    <a:pt x="312" y="27"/>
                  </a:cubicBezTo>
                  <a:cubicBezTo>
                    <a:pt x="318" y="27"/>
                    <a:pt x="323" y="22"/>
                    <a:pt x="323" y="17"/>
                  </a:cubicBezTo>
                  <a:cubicBezTo>
                    <a:pt x="323" y="12"/>
                    <a:pt x="318" y="8"/>
                    <a:pt x="312" y="8"/>
                  </a:cubicBezTo>
                  <a:close/>
                </a:path>
              </a:pathLst>
            </a:custGeom>
            <a:solidFill>
              <a:srgbClr val="FC611F"/>
            </a:solidFill>
            <a:ln>
              <a:noFill/>
            </a:ln>
            <a:extLst/>
          </p:spPr>
          <p:txBody>
            <a:bodyPr vert="horz" wrap="square" lIns="121920" tIns="60960" rIns="121920" bIns="60960" numCol="1" anchor="t" anchorCtr="0" compatLnSpc="1">
              <a:prstTxWarp prst="textNoShape">
                <a:avLst/>
              </a:prstTxWarp>
            </a:bodyPr>
            <a:lstStyle/>
            <a:p>
              <a:endParaRPr lang="zh-CN" altLang="en-US" sz="2133"/>
            </a:p>
          </p:txBody>
        </p:sp>
        <p:sp>
          <p:nvSpPr>
            <p:cNvPr id="14" name="矩形 13"/>
            <p:cNvSpPr/>
            <p:nvPr/>
          </p:nvSpPr>
          <p:spPr>
            <a:xfrm>
              <a:off x="3911463" y="1550779"/>
              <a:ext cx="1230385" cy="253915"/>
            </a:xfrm>
            <a:prstGeom prst="rect">
              <a:avLst/>
            </a:prstGeom>
          </p:spPr>
          <p:txBody>
            <a:bodyPr wrap="none">
              <a:spAutoFit/>
            </a:bodyPr>
            <a:lstStyle/>
            <a:p>
              <a:r>
                <a:rPr lang="en-US" altLang="zh-CN" sz="1600" b="1" dirty="0">
                  <a:solidFill>
                    <a:srgbClr val="1C2B38"/>
                  </a:solidFill>
                </a:rPr>
                <a:t>ADD YOUR TITLE </a:t>
              </a:r>
              <a:endParaRPr lang="zh-CN" altLang="en-US" sz="1600" b="1" dirty="0">
                <a:solidFill>
                  <a:srgbClr val="1C2B38"/>
                </a:solidFill>
              </a:endParaRPr>
            </a:p>
          </p:txBody>
        </p:sp>
      </p:grpSp>
      <p:grpSp>
        <p:nvGrpSpPr>
          <p:cNvPr id="18" name="组合 17"/>
          <p:cNvGrpSpPr/>
          <p:nvPr/>
        </p:nvGrpSpPr>
        <p:grpSpPr>
          <a:xfrm>
            <a:off x="9022029" y="1696706"/>
            <a:ext cx="2355054" cy="1683149"/>
            <a:chOff x="2601354" y="3337277"/>
            <a:chExt cx="1766291" cy="1262362"/>
          </a:xfrm>
        </p:grpSpPr>
        <p:sp>
          <p:nvSpPr>
            <p:cNvPr id="7" name="Freeform 8"/>
            <p:cNvSpPr>
              <a:spLocks noEditPoints="1"/>
            </p:cNvSpPr>
            <p:nvPr/>
          </p:nvSpPr>
          <p:spPr bwMode="auto">
            <a:xfrm>
              <a:off x="2761552" y="3337277"/>
              <a:ext cx="1423302" cy="1009479"/>
            </a:xfrm>
            <a:custGeom>
              <a:avLst/>
              <a:gdLst>
                <a:gd name="T0" fmla="*/ 293 w 293"/>
                <a:gd name="T1" fmla="*/ 188 h 208"/>
                <a:gd name="T2" fmla="*/ 272 w 293"/>
                <a:gd name="T3" fmla="*/ 208 h 208"/>
                <a:gd name="T4" fmla="*/ 20 w 293"/>
                <a:gd name="T5" fmla="*/ 208 h 208"/>
                <a:gd name="T6" fmla="*/ 0 w 293"/>
                <a:gd name="T7" fmla="*/ 188 h 208"/>
                <a:gd name="T8" fmla="*/ 0 w 293"/>
                <a:gd name="T9" fmla="*/ 21 h 208"/>
                <a:gd name="T10" fmla="*/ 20 w 293"/>
                <a:gd name="T11" fmla="*/ 0 h 208"/>
                <a:gd name="T12" fmla="*/ 272 w 293"/>
                <a:gd name="T13" fmla="*/ 0 h 208"/>
                <a:gd name="T14" fmla="*/ 293 w 293"/>
                <a:gd name="T15" fmla="*/ 21 h 208"/>
                <a:gd name="T16" fmla="*/ 293 w 293"/>
                <a:gd name="T17" fmla="*/ 188 h 208"/>
                <a:gd name="T18" fmla="*/ 263 w 293"/>
                <a:gd name="T19" fmla="*/ 23 h 208"/>
                <a:gd name="T20" fmla="*/ 29 w 293"/>
                <a:gd name="T21" fmla="*/ 23 h 208"/>
                <a:gd name="T22" fmla="*/ 29 w 293"/>
                <a:gd name="T23" fmla="*/ 182 h 208"/>
                <a:gd name="T24" fmla="*/ 263 w 293"/>
                <a:gd name="T25" fmla="*/ 182 h 208"/>
                <a:gd name="T26" fmla="*/ 263 w 293"/>
                <a:gd name="T27" fmla="*/ 23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3" h="208">
                  <a:moveTo>
                    <a:pt x="293" y="188"/>
                  </a:moveTo>
                  <a:cubicBezTo>
                    <a:pt x="293" y="199"/>
                    <a:pt x="283" y="208"/>
                    <a:pt x="272" y="208"/>
                  </a:cubicBezTo>
                  <a:cubicBezTo>
                    <a:pt x="20" y="208"/>
                    <a:pt x="20" y="208"/>
                    <a:pt x="20" y="208"/>
                  </a:cubicBezTo>
                  <a:cubicBezTo>
                    <a:pt x="9" y="208"/>
                    <a:pt x="0" y="199"/>
                    <a:pt x="0" y="188"/>
                  </a:cubicBezTo>
                  <a:cubicBezTo>
                    <a:pt x="0" y="21"/>
                    <a:pt x="0" y="21"/>
                    <a:pt x="0" y="21"/>
                  </a:cubicBezTo>
                  <a:cubicBezTo>
                    <a:pt x="0" y="10"/>
                    <a:pt x="9" y="0"/>
                    <a:pt x="20" y="0"/>
                  </a:cubicBezTo>
                  <a:cubicBezTo>
                    <a:pt x="272" y="0"/>
                    <a:pt x="272" y="0"/>
                    <a:pt x="272" y="0"/>
                  </a:cubicBezTo>
                  <a:cubicBezTo>
                    <a:pt x="283" y="0"/>
                    <a:pt x="293" y="10"/>
                    <a:pt x="293" y="21"/>
                  </a:cubicBezTo>
                  <a:lnTo>
                    <a:pt x="293" y="188"/>
                  </a:lnTo>
                  <a:close/>
                  <a:moveTo>
                    <a:pt x="263" y="23"/>
                  </a:moveTo>
                  <a:cubicBezTo>
                    <a:pt x="29" y="23"/>
                    <a:pt x="29" y="23"/>
                    <a:pt x="29" y="23"/>
                  </a:cubicBezTo>
                  <a:cubicBezTo>
                    <a:pt x="29" y="182"/>
                    <a:pt x="29" y="182"/>
                    <a:pt x="29" y="182"/>
                  </a:cubicBezTo>
                  <a:cubicBezTo>
                    <a:pt x="263" y="182"/>
                    <a:pt x="263" y="182"/>
                    <a:pt x="263" y="182"/>
                  </a:cubicBezTo>
                  <a:lnTo>
                    <a:pt x="263" y="23"/>
                  </a:lnTo>
                  <a:close/>
                </a:path>
              </a:pathLst>
            </a:custGeom>
            <a:solidFill>
              <a:srgbClr val="FFC543"/>
            </a:solidFill>
            <a:ln>
              <a:noFill/>
            </a:ln>
            <a:extLst/>
          </p:spPr>
          <p:txBody>
            <a:bodyPr vert="horz" wrap="square" lIns="121920" tIns="60960" rIns="121920" bIns="60960" numCol="1" anchor="t" anchorCtr="0" compatLnSpc="1">
              <a:prstTxWarp prst="textNoShape">
                <a:avLst/>
              </a:prstTxWarp>
            </a:bodyPr>
            <a:lstStyle/>
            <a:p>
              <a:endParaRPr lang="zh-CN" altLang="en-US" sz="2133"/>
            </a:p>
          </p:txBody>
        </p:sp>
        <p:sp>
          <p:nvSpPr>
            <p:cNvPr id="8" name="Freeform 9"/>
            <p:cNvSpPr>
              <a:spLocks noEditPoints="1"/>
            </p:cNvSpPr>
            <p:nvPr/>
          </p:nvSpPr>
          <p:spPr bwMode="auto">
            <a:xfrm>
              <a:off x="2601354" y="4414602"/>
              <a:ext cx="1766291" cy="185037"/>
            </a:xfrm>
            <a:custGeom>
              <a:avLst/>
              <a:gdLst>
                <a:gd name="T0" fmla="*/ 364 w 364"/>
                <a:gd name="T1" fmla="*/ 19 h 38"/>
                <a:gd name="T2" fmla="*/ 345 w 364"/>
                <a:gd name="T3" fmla="*/ 38 h 38"/>
                <a:gd name="T4" fmla="*/ 19 w 364"/>
                <a:gd name="T5" fmla="*/ 38 h 38"/>
                <a:gd name="T6" fmla="*/ 0 w 364"/>
                <a:gd name="T7" fmla="*/ 19 h 38"/>
                <a:gd name="T8" fmla="*/ 0 w 364"/>
                <a:gd name="T9" fmla="*/ 19 h 38"/>
                <a:gd name="T10" fmla="*/ 19 w 364"/>
                <a:gd name="T11" fmla="*/ 0 h 38"/>
                <a:gd name="T12" fmla="*/ 345 w 364"/>
                <a:gd name="T13" fmla="*/ 0 h 38"/>
                <a:gd name="T14" fmla="*/ 364 w 364"/>
                <a:gd name="T15" fmla="*/ 19 h 38"/>
                <a:gd name="T16" fmla="*/ 104 w 364"/>
                <a:gd name="T17" fmla="*/ 11 h 38"/>
                <a:gd name="T18" fmla="*/ 50 w 364"/>
                <a:gd name="T19" fmla="*/ 11 h 38"/>
                <a:gd name="T20" fmla="*/ 50 w 364"/>
                <a:gd name="T21" fmla="*/ 28 h 38"/>
                <a:gd name="T22" fmla="*/ 104 w 364"/>
                <a:gd name="T23" fmla="*/ 28 h 38"/>
                <a:gd name="T24" fmla="*/ 104 w 364"/>
                <a:gd name="T25" fmla="*/ 11 h 38"/>
                <a:gd name="T26" fmla="*/ 278 w 364"/>
                <a:gd name="T27" fmla="*/ 9 h 38"/>
                <a:gd name="T28" fmla="*/ 267 w 364"/>
                <a:gd name="T29" fmla="*/ 18 h 38"/>
                <a:gd name="T30" fmla="*/ 278 w 364"/>
                <a:gd name="T31" fmla="*/ 28 h 38"/>
                <a:gd name="T32" fmla="*/ 289 w 364"/>
                <a:gd name="T33" fmla="*/ 18 h 38"/>
                <a:gd name="T34" fmla="*/ 278 w 364"/>
                <a:gd name="T35" fmla="*/ 9 h 38"/>
                <a:gd name="T36" fmla="*/ 312 w 364"/>
                <a:gd name="T37" fmla="*/ 8 h 38"/>
                <a:gd name="T38" fmla="*/ 300 w 364"/>
                <a:gd name="T39" fmla="*/ 18 h 38"/>
                <a:gd name="T40" fmla="*/ 312 w 364"/>
                <a:gd name="T41" fmla="*/ 27 h 38"/>
                <a:gd name="T42" fmla="*/ 323 w 364"/>
                <a:gd name="T43" fmla="*/ 18 h 38"/>
                <a:gd name="T44" fmla="*/ 312 w 364"/>
                <a:gd name="T45" fmla="*/ 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64" h="38">
                  <a:moveTo>
                    <a:pt x="364" y="19"/>
                  </a:moveTo>
                  <a:cubicBezTo>
                    <a:pt x="364" y="30"/>
                    <a:pt x="355" y="38"/>
                    <a:pt x="345" y="38"/>
                  </a:cubicBezTo>
                  <a:cubicBezTo>
                    <a:pt x="19" y="38"/>
                    <a:pt x="19" y="38"/>
                    <a:pt x="19" y="38"/>
                  </a:cubicBezTo>
                  <a:cubicBezTo>
                    <a:pt x="8" y="38"/>
                    <a:pt x="0" y="30"/>
                    <a:pt x="0" y="19"/>
                  </a:cubicBezTo>
                  <a:cubicBezTo>
                    <a:pt x="0" y="19"/>
                    <a:pt x="0" y="19"/>
                    <a:pt x="0" y="19"/>
                  </a:cubicBezTo>
                  <a:cubicBezTo>
                    <a:pt x="0" y="9"/>
                    <a:pt x="8" y="0"/>
                    <a:pt x="19" y="0"/>
                  </a:cubicBezTo>
                  <a:cubicBezTo>
                    <a:pt x="345" y="0"/>
                    <a:pt x="345" y="0"/>
                    <a:pt x="345" y="0"/>
                  </a:cubicBezTo>
                  <a:cubicBezTo>
                    <a:pt x="355" y="0"/>
                    <a:pt x="364" y="9"/>
                    <a:pt x="364" y="19"/>
                  </a:cubicBezTo>
                  <a:close/>
                  <a:moveTo>
                    <a:pt x="104" y="11"/>
                  </a:moveTo>
                  <a:cubicBezTo>
                    <a:pt x="50" y="11"/>
                    <a:pt x="50" y="11"/>
                    <a:pt x="50" y="11"/>
                  </a:cubicBezTo>
                  <a:cubicBezTo>
                    <a:pt x="50" y="28"/>
                    <a:pt x="50" y="28"/>
                    <a:pt x="50" y="28"/>
                  </a:cubicBezTo>
                  <a:cubicBezTo>
                    <a:pt x="104" y="28"/>
                    <a:pt x="104" y="28"/>
                    <a:pt x="104" y="28"/>
                  </a:cubicBezTo>
                  <a:lnTo>
                    <a:pt x="104" y="11"/>
                  </a:lnTo>
                  <a:close/>
                  <a:moveTo>
                    <a:pt x="278" y="9"/>
                  </a:moveTo>
                  <a:cubicBezTo>
                    <a:pt x="272" y="9"/>
                    <a:pt x="267" y="13"/>
                    <a:pt x="267" y="18"/>
                  </a:cubicBezTo>
                  <a:cubicBezTo>
                    <a:pt x="267" y="24"/>
                    <a:pt x="272" y="28"/>
                    <a:pt x="278" y="28"/>
                  </a:cubicBezTo>
                  <a:cubicBezTo>
                    <a:pt x="284" y="28"/>
                    <a:pt x="289" y="24"/>
                    <a:pt x="289" y="18"/>
                  </a:cubicBezTo>
                  <a:cubicBezTo>
                    <a:pt x="289" y="13"/>
                    <a:pt x="284" y="9"/>
                    <a:pt x="278" y="9"/>
                  </a:cubicBezTo>
                  <a:close/>
                  <a:moveTo>
                    <a:pt x="312" y="8"/>
                  </a:moveTo>
                  <a:cubicBezTo>
                    <a:pt x="305" y="8"/>
                    <a:pt x="300" y="12"/>
                    <a:pt x="300" y="18"/>
                  </a:cubicBezTo>
                  <a:cubicBezTo>
                    <a:pt x="300" y="23"/>
                    <a:pt x="305" y="27"/>
                    <a:pt x="312" y="27"/>
                  </a:cubicBezTo>
                  <a:cubicBezTo>
                    <a:pt x="318" y="27"/>
                    <a:pt x="323" y="23"/>
                    <a:pt x="323" y="18"/>
                  </a:cubicBezTo>
                  <a:cubicBezTo>
                    <a:pt x="323" y="12"/>
                    <a:pt x="318" y="8"/>
                    <a:pt x="312" y="8"/>
                  </a:cubicBezTo>
                  <a:close/>
                </a:path>
              </a:pathLst>
            </a:custGeom>
            <a:solidFill>
              <a:srgbClr val="FFC543"/>
            </a:solidFill>
            <a:ln>
              <a:noFill/>
            </a:ln>
            <a:extLst/>
          </p:spPr>
          <p:txBody>
            <a:bodyPr vert="horz" wrap="square" lIns="121920" tIns="60960" rIns="121920" bIns="60960" numCol="1" anchor="t" anchorCtr="0" compatLnSpc="1">
              <a:prstTxWarp prst="textNoShape">
                <a:avLst/>
              </a:prstTxWarp>
            </a:bodyPr>
            <a:lstStyle/>
            <a:p>
              <a:endParaRPr lang="zh-CN" altLang="en-US" sz="2133"/>
            </a:p>
          </p:txBody>
        </p:sp>
        <p:sp>
          <p:nvSpPr>
            <p:cNvPr id="15" name="矩形 14"/>
            <p:cNvSpPr/>
            <p:nvPr/>
          </p:nvSpPr>
          <p:spPr>
            <a:xfrm>
              <a:off x="2859754" y="3703516"/>
              <a:ext cx="1230386" cy="253916"/>
            </a:xfrm>
            <a:prstGeom prst="rect">
              <a:avLst/>
            </a:prstGeom>
          </p:spPr>
          <p:txBody>
            <a:bodyPr wrap="none">
              <a:spAutoFit/>
            </a:bodyPr>
            <a:lstStyle/>
            <a:p>
              <a:r>
                <a:rPr lang="en-US" altLang="zh-CN" sz="1600" b="1" dirty="0">
                  <a:solidFill>
                    <a:srgbClr val="1C2B38"/>
                  </a:solidFill>
                </a:rPr>
                <a:t>ADD YOUR TITLE </a:t>
              </a:r>
              <a:endParaRPr lang="zh-CN" altLang="en-US" sz="1600" b="1" dirty="0">
                <a:solidFill>
                  <a:srgbClr val="1C2B38"/>
                </a:solidFill>
              </a:endParaRPr>
            </a:p>
          </p:txBody>
        </p:sp>
      </p:grpSp>
      <p:grpSp>
        <p:nvGrpSpPr>
          <p:cNvPr id="19" name="组合 18"/>
          <p:cNvGrpSpPr/>
          <p:nvPr/>
        </p:nvGrpSpPr>
        <p:grpSpPr>
          <a:xfrm>
            <a:off x="4917407" y="1702188"/>
            <a:ext cx="2355055" cy="1677667"/>
            <a:chOff x="4780464" y="3331109"/>
            <a:chExt cx="1766291" cy="1258250"/>
          </a:xfrm>
        </p:grpSpPr>
        <p:sp>
          <p:nvSpPr>
            <p:cNvPr id="9" name="Freeform 10"/>
            <p:cNvSpPr>
              <a:spLocks noEditPoints="1"/>
            </p:cNvSpPr>
            <p:nvPr/>
          </p:nvSpPr>
          <p:spPr bwMode="auto">
            <a:xfrm>
              <a:off x="4940662" y="3331109"/>
              <a:ext cx="1417141" cy="1005367"/>
            </a:xfrm>
            <a:custGeom>
              <a:avLst/>
              <a:gdLst>
                <a:gd name="T0" fmla="*/ 292 w 292"/>
                <a:gd name="T1" fmla="*/ 187 h 207"/>
                <a:gd name="T2" fmla="*/ 272 w 292"/>
                <a:gd name="T3" fmla="*/ 207 h 207"/>
                <a:gd name="T4" fmla="*/ 20 w 292"/>
                <a:gd name="T5" fmla="*/ 207 h 207"/>
                <a:gd name="T6" fmla="*/ 0 w 292"/>
                <a:gd name="T7" fmla="*/ 187 h 207"/>
                <a:gd name="T8" fmla="*/ 0 w 292"/>
                <a:gd name="T9" fmla="*/ 20 h 207"/>
                <a:gd name="T10" fmla="*/ 20 w 292"/>
                <a:gd name="T11" fmla="*/ 0 h 207"/>
                <a:gd name="T12" fmla="*/ 272 w 292"/>
                <a:gd name="T13" fmla="*/ 0 h 207"/>
                <a:gd name="T14" fmla="*/ 292 w 292"/>
                <a:gd name="T15" fmla="*/ 20 h 207"/>
                <a:gd name="T16" fmla="*/ 292 w 292"/>
                <a:gd name="T17" fmla="*/ 187 h 207"/>
                <a:gd name="T18" fmla="*/ 263 w 292"/>
                <a:gd name="T19" fmla="*/ 22 h 207"/>
                <a:gd name="T20" fmla="*/ 29 w 292"/>
                <a:gd name="T21" fmla="*/ 22 h 207"/>
                <a:gd name="T22" fmla="*/ 29 w 292"/>
                <a:gd name="T23" fmla="*/ 182 h 207"/>
                <a:gd name="T24" fmla="*/ 263 w 292"/>
                <a:gd name="T25" fmla="*/ 182 h 207"/>
                <a:gd name="T26" fmla="*/ 263 w 292"/>
                <a:gd name="T27" fmla="*/ 22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2" h="207">
                  <a:moveTo>
                    <a:pt x="292" y="187"/>
                  </a:moveTo>
                  <a:cubicBezTo>
                    <a:pt x="292" y="198"/>
                    <a:pt x="283" y="207"/>
                    <a:pt x="272" y="207"/>
                  </a:cubicBezTo>
                  <a:cubicBezTo>
                    <a:pt x="20" y="207"/>
                    <a:pt x="20" y="207"/>
                    <a:pt x="20" y="207"/>
                  </a:cubicBezTo>
                  <a:cubicBezTo>
                    <a:pt x="9" y="207"/>
                    <a:pt x="0" y="198"/>
                    <a:pt x="0" y="187"/>
                  </a:cubicBezTo>
                  <a:cubicBezTo>
                    <a:pt x="0" y="20"/>
                    <a:pt x="0" y="20"/>
                    <a:pt x="0" y="20"/>
                  </a:cubicBezTo>
                  <a:cubicBezTo>
                    <a:pt x="0" y="9"/>
                    <a:pt x="9" y="0"/>
                    <a:pt x="20" y="0"/>
                  </a:cubicBezTo>
                  <a:cubicBezTo>
                    <a:pt x="272" y="0"/>
                    <a:pt x="272" y="0"/>
                    <a:pt x="272" y="0"/>
                  </a:cubicBezTo>
                  <a:cubicBezTo>
                    <a:pt x="283" y="0"/>
                    <a:pt x="292" y="9"/>
                    <a:pt x="292" y="20"/>
                  </a:cubicBezTo>
                  <a:lnTo>
                    <a:pt x="292" y="187"/>
                  </a:lnTo>
                  <a:close/>
                  <a:moveTo>
                    <a:pt x="263" y="22"/>
                  </a:moveTo>
                  <a:cubicBezTo>
                    <a:pt x="29" y="22"/>
                    <a:pt x="29" y="22"/>
                    <a:pt x="29" y="22"/>
                  </a:cubicBezTo>
                  <a:cubicBezTo>
                    <a:pt x="29" y="182"/>
                    <a:pt x="29" y="182"/>
                    <a:pt x="29" y="182"/>
                  </a:cubicBezTo>
                  <a:cubicBezTo>
                    <a:pt x="263" y="182"/>
                    <a:pt x="263" y="182"/>
                    <a:pt x="263" y="182"/>
                  </a:cubicBezTo>
                  <a:lnTo>
                    <a:pt x="263" y="22"/>
                  </a:lnTo>
                  <a:close/>
                </a:path>
              </a:pathLst>
            </a:custGeom>
            <a:solidFill>
              <a:srgbClr val="1C2B38"/>
            </a:solidFill>
            <a:ln>
              <a:noFill/>
            </a:ln>
            <a:extLst/>
          </p:spPr>
          <p:txBody>
            <a:bodyPr vert="horz" wrap="square" lIns="121920" tIns="60960" rIns="121920" bIns="60960" numCol="1" anchor="t" anchorCtr="0" compatLnSpc="1">
              <a:prstTxWarp prst="textNoShape">
                <a:avLst/>
              </a:prstTxWarp>
            </a:bodyPr>
            <a:lstStyle/>
            <a:p>
              <a:endParaRPr lang="zh-CN" altLang="en-US" sz="2133"/>
            </a:p>
          </p:txBody>
        </p:sp>
        <p:sp>
          <p:nvSpPr>
            <p:cNvPr id="10" name="Freeform 11"/>
            <p:cNvSpPr>
              <a:spLocks noEditPoints="1"/>
            </p:cNvSpPr>
            <p:nvPr/>
          </p:nvSpPr>
          <p:spPr bwMode="auto">
            <a:xfrm>
              <a:off x="4780464" y="4404322"/>
              <a:ext cx="1766291" cy="185037"/>
            </a:xfrm>
            <a:custGeom>
              <a:avLst/>
              <a:gdLst>
                <a:gd name="T0" fmla="*/ 364 w 364"/>
                <a:gd name="T1" fmla="*/ 19 h 38"/>
                <a:gd name="T2" fmla="*/ 345 w 364"/>
                <a:gd name="T3" fmla="*/ 38 h 38"/>
                <a:gd name="T4" fmla="*/ 19 w 364"/>
                <a:gd name="T5" fmla="*/ 38 h 38"/>
                <a:gd name="T6" fmla="*/ 0 w 364"/>
                <a:gd name="T7" fmla="*/ 19 h 38"/>
                <a:gd name="T8" fmla="*/ 0 w 364"/>
                <a:gd name="T9" fmla="*/ 19 h 38"/>
                <a:gd name="T10" fmla="*/ 19 w 364"/>
                <a:gd name="T11" fmla="*/ 0 h 38"/>
                <a:gd name="T12" fmla="*/ 345 w 364"/>
                <a:gd name="T13" fmla="*/ 0 h 38"/>
                <a:gd name="T14" fmla="*/ 364 w 364"/>
                <a:gd name="T15" fmla="*/ 19 h 38"/>
                <a:gd name="T16" fmla="*/ 104 w 364"/>
                <a:gd name="T17" fmla="*/ 11 h 38"/>
                <a:gd name="T18" fmla="*/ 50 w 364"/>
                <a:gd name="T19" fmla="*/ 11 h 38"/>
                <a:gd name="T20" fmla="*/ 50 w 364"/>
                <a:gd name="T21" fmla="*/ 28 h 38"/>
                <a:gd name="T22" fmla="*/ 104 w 364"/>
                <a:gd name="T23" fmla="*/ 28 h 38"/>
                <a:gd name="T24" fmla="*/ 104 w 364"/>
                <a:gd name="T25" fmla="*/ 11 h 38"/>
                <a:gd name="T26" fmla="*/ 278 w 364"/>
                <a:gd name="T27" fmla="*/ 9 h 38"/>
                <a:gd name="T28" fmla="*/ 267 w 364"/>
                <a:gd name="T29" fmla="*/ 18 h 38"/>
                <a:gd name="T30" fmla="*/ 278 w 364"/>
                <a:gd name="T31" fmla="*/ 28 h 38"/>
                <a:gd name="T32" fmla="*/ 289 w 364"/>
                <a:gd name="T33" fmla="*/ 18 h 38"/>
                <a:gd name="T34" fmla="*/ 278 w 364"/>
                <a:gd name="T35" fmla="*/ 9 h 38"/>
                <a:gd name="T36" fmla="*/ 312 w 364"/>
                <a:gd name="T37" fmla="*/ 8 h 38"/>
                <a:gd name="T38" fmla="*/ 300 w 364"/>
                <a:gd name="T39" fmla="*/ 18 h 38"/>
                <a:gd name="T40" fmla="*/ 312 w 364"/>
                <a:gd name="T41" fmla="*/ 27 h 38"/>
                <a:gd name="T42" fmla="*/ 323 w 364"/>
                <a:gd name="T43" fmla="*/ 18 h 38"/>
                <a:gd name="T44" fmla="*/ 312 w 364"/>
                <a:gd name="T45" fmla="*/ 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64" h="38">
                  <a:moveTo>
                    <a:pt x="364" y="19"/>
                  </a:moveTo>
                  <a:cubicBezTo>
                    <a:pt x="364" y="30"/>
                    <a:pt x="355" y="38"/>
                    <a:pt x="345" y="38"/>
                  </a:cubicBezTo>
                  <a:cubicBezTo>
                    <a:pt x="19" y="38"/>
                    <a:pt x="19" y="38"/>
                    <a:pt x="19" y="38"/>
                  </a:cubicBezTo>
                  <a:cubicBezTo>
                    <a:pt x="8" y="38"/>
                    <a:pt x="0" y="30"/>
                    <a:pt x="0" y="19"/>
                  </a:cubicBezTo>
                  <a:cubicBezTo>
                    <a:pt x="0" y="19"/>
                    <a:pt x="0" y="19"/>
                    <a:pt x="0" y="19"/>
                  </a:cubicBezTo>
                  <a:cubicBezTo>
                    <a:pt x="0" y="9"/>
                    <a:pt x="8" y="0"/>
                    <a:pt x="19" y="0"/>
                  </a:cubicBezTo>
                  <a:cubicBezTo>
                    <a:pt x="345" y="0"/>
                    <a:pt x="345" y="0"/>
                    <a:pt x="345" y="0"/>
                  </a:cubicBezTo>
                  <a:cubicBezTo>
                    <a:pt x="355" y="0"/>
                    <a:pt x="364" y="9"/>
                    <a:pt x="364" y="19"/>
                  </a:cubicBezTo>
                  <a:close/>
                  <a:moveTo>
                    <a:pt x="104" y="11"/>
                  </a:moveTo>
                  <a:cubicBezTo>
                    <a:pt x="50" y="11"/>
                    <a:pt x="50" y="11"/>
                    <a:pt x="50" y="11"/>
                  </a:cubicBezTo>
                  <a:cubicBezTo>
                    <a:pt x="50" y="28"/>
                    <a:pt x="50" y="28"/>
                    <a:pt x="50" y="28"/>
                  </a:cubicBezTo>
                  <a:cubicBezTo>
                    <a:pt x="104" y="28"/>
                    <a:pt x="104" y="28"/>
                    <a:pt x="104" y="28"/>
                  </a:cubicBezTo>
                  <a:lnTo>
                    <a:pt x="104" y="11"/>
                  </a:lnTo>
                  <a:close/>
                  <a:moveTo>
                    <a:pt x="278" y="9"/>
                  </a:moveTo>
                  <a:cubicBezTo>
                    <a:pt x="272" y="9"/>
                    <a:pt x="267" y="13"/>
                    <a:pt x="267" y="18"/>
                  </a:cubicBezTo>
                  <a:cubicBezTo>
                    <a:pt x="267" y="24"/>
                    <a:pt x="272" y="28"/>
                    <a:pt x="278" y="28"/>
                  </a:cubicBezTo>
                  <a:cubicBezTo>
                    <a:pt x="284" y="28"/>
                    <a:pt x="289" y="24"/>
                    <a:pt x="289" y="18"/>
                  </a:cubicBezTo>
                  <a:cubicBezTo>
                    <a:pt x="289" y="13"/>
                    <a:pt x="284" y="9"/>
                    <a:pt x="278" y="9"/>
                  </a:cubicBezTo>
                  <a:close/>
                  <a:moveTo>
                    <a:pt x="312" y="8"/>
                  </a:moveTo>
                  <a:cubicBezTo>
                    <a:pt x="305" y="8"/>
                    <a:pt x="300" y="12"/>
                    <a:pt x="300" y="18"/>
                  </a:cubicBezTo>
                  <a:cubicBezTo>
                    <a:pt x="300" y="23"/>
                    <a:pt x="305" y="27"/>
                    <a:pt x="312" y="27"/>
                  </a:cubicBezTo>
                  <a:cubicBezTo>
                    <a:pt x="318" y="27"/>
                    <a:pt x="323" y="23"/>
                    <a:pt x="323" y="18"/>
                  </a:cubicBezTo>
                  <a:cubicBezTo>
                    <a:pt x="323" y="12"/>
                    <a:pt x="318" y="8"/>
                    <a:pt x="312" y="8"/>
                  </a:cubicBezTo>
                  <a:close/>
                </a:path>
              </a:pathLst>
            </a:custGeom>
            <a:solidFill>
              <a:srgbClr val="1C2B38"/>
            </a:solidFill>
            <a:ln>
              <a:noFill/>
            </a:ln>
            <a:extLst/>
          </p:spPr>
          <p:txBody>
            <a:bodyPr vert="horz" wrap="square" lIns="121920" tIns="60960" rIns="121920" bIns="60960" numCol="1" anchor="t" anchorCtr="0" compatLnSpc="1">
              <a:prstTxWarp prst="textNoShape">
                <a:avLst/>
              </a:prstTxWarp>
            </a:bodyPr>
            <a:lstStyle/>
            <a:p>
              <a:endParaRPr lang="zh-CN" altLang="en-US" sz="2133"/>
            </a:p>
          </p:txBody>
        </p:sp>
        <p:sp>
          <p:nvSpPr>
            <p:cNvPr id="16" name="矩形 15"/>
            <p:cNvSpPr/>
            <p:nvPr/>
          </p:nvSpPr>
          <p:spPr>
            <a:xfrm>
              <a:off x="5041016" y="3703516"/>
              <a:ext cx="1230385" cy="253915"/>
            </a:xfrm>
            <a:prstGeom prst="rect">
              <a:avLst/>
            </a:prstGeom>
          </p:spPr>
          <p:txBody>
            <a:bodyPr wrap="none">
              <a:spAutoFit/>
            </a:bodyPr>
            <a:lstStyle/>
            <a:p>
              <a:r>
                <a:rPr lang="en-US" altLang="zh-CN" sz="1600" b="1" dirty="0">
                  <a:solidFill>
                    <a:srgbClr val="1C2B38"/>
                  </a:solidFill>
                </a:rPr>
                <a:t>ADD YOUR TITLE </a:t>
              </a:r>
              <a:endParaRPr lang="zh-CN" altLang="en-US" sz="1600" b="1" dirty="0">
                <a:solidFill>
                  <a:srgbClr val="1C2B38"/>
                </a:solidFill>
              </a:endParaRPr>
            </a:p>
          </p:txBody>
        </p:sp>
      </p:grpSp>
      <p:sp>
        <p:nvSpPr>
          <p:cNvPr id="21" name="矩形 20"/>
          <p:cNvSpPr/>
          <p:nvPr/>
        </p:nvSpPr>
        <p:spPr>
          <a:xfrm>
            <a:off x="7666112" y="5427737"/>
            <a:ext cx="3818752" cy="954107"/>
          </a:xfrm>
          <a:prstGeom prst="rect">
            <a:avLst/>
          </a:prstGeom>
        </p:spPr>
        <p:txBody>
          <a:bodyPr wrap="square">
            <a:spAutoFit/>
          </a:bodyPr>
          <a:lstStyle/>
          <a:p>
            <a:pPr algn="just"/>
            <a:r>
              <a:rPr lang="en-US" altLang="zh-CN" sz="1400" dirty="0">
                <a:solidFill>
                  <a:srgbClr val="1C2B38"/>
                </a:solidFill>
              </a:rPr>
              <a:t>YOU CAN ADD YOUR TEXT   HERE TO EXPLAINTHE CHART ABOVE.  IF YOU HAVE ANY QUESTIONS ABOUT HOW TO USE IT, PLEASE CONTACT ME YOU CAN ADD YOUR TEXT   HERE TO EXPLAINTHE </a:t>
            </a:r>
            <a:endParaRPr lang="zh-CN" altLang="en-US" sz="1400" dirty="0">
              <a:solidFill>
                <a:srgbClr val="1C2B38"/>
              </a:solidFill>
            </a:endParaRPr>
          </a:p>
        </p:txBody>
      </p:sp>
      <p:sp>
        <p:nvSpPr>
          <p:cNvPr id="22" name="TextBox 21"/>
          <p:cNvSpPr txBox="1"/>
          <p:nvPr/>
        </p:nvSpPr>
        <p:spPr>
          <a:xfrm>
            <a:off x="7594023" y="4716149"/>
            <a:ext cx="4075731" cy="584775"/>
          </a:xfrm>
          <a:prstGeom prst="rect">
            <a:avLst/>
          </a:prstGeom>
          <a:noFill/>
        </p:spPr>
        <p:txBody>
          <a:bodyPr wrap="none" rtlCol="0">
            <a:spAutoFit/>
          </a:bodyPr>
          <a:lstStyle/>
          <a:p>
            <a:pPr algn="ctr"/>
            <a:r>
              <a:rPr lang="en-US" altLang="zh-CN" sz="3200" b="1" dirty="0">
                <a:solidFill>
                  <a:srgbClr val="1C2B38"/>
                </a:solidFill>
              </a:rPr>
              <a:t>ADD YOUR TITLE HERE </a:t>
            </a:r>
            <a:endParaRPr lang="zh-CN" altLang="en-US" sz="3200" b="1" dirty="0">
              <a:solidFill>
                <a:srgbClr val="1C2B38"/>
              </a:solidFill>
            </a:endParaRPr>
          </a:p>
        </p:txBody>
      </p:sp>
      <p:cxnSp>
        <p:nvCxnSpPr>
          <p:cNvPr id="23" name="直接连接符 22"/>
          <p:cNvCxnSpPr/>
          <p:nvPr/>
        </p:nvCxnSpPr>
        <p:spPr>
          <a:xfrm>
            <a:off x="7510272" y="4886837"/>
            <a:ext cx="0" cy="1402247"/>
          </a:xfrm>
          <a:prstGeom prst="line">
            <a:avLst/>
          </a:prstGeom>
          <a:ln w="19050">
            <a:solidFill>
              <a:srgbClr val="1C2B38"/>
            </a:solidFill>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695520" y="5427737"/>
            <a:ext cx="3818752" cy="954107"/>
          </a:xfrm>
          <a:prstGeom prst="rect">
            <a:avLst/>
          </a:prstGeom>
        </p:spPr>
        <p:txBody>
          <a:bodyPr wrap="square">
            <a:spAutoFit/>
          </a:bodyPr>
          <a:lstStyle/>
          <a:p>
            <a:pPr algn="just"/>
            <a:r>
              <a:rPr lang="en-US" altLang="zh-CN" sz="1400" dirty="0">
                <a:solidFill>
                  <a:srgbClr val="1C2B38"/>
                </a:solidFill>
              </a:rPr>
              <a:t>YOU CAN ADD YOUR TEXT   HERE TO EXPLAINTHE CHART ABOVE.  IF YOU HAVE ANY QUESTIONS ABOUT HOW TO USE IT, PLEASE CONTACT ME YOU CAN ADD YOUR TEXT   HERE TO EXPLAINTHE </a:t>
            </a:r>
            <a:endParaRPr lang="zh-CN" altLang="en-US" sz="1400" dirty="0">
              <a:solidFill>
                <a:srgbClr val="1C2B38"/>
              </a:solidFill>
            </a:endParaRPr>
          </a:p>
        </p:txBody>
      </p:sp>
      <p:sp>
        <p:nvSpPr>
          <p:cNvPr id="26" name="TextBox 25"/>
          <p:cNvSpPr txBox="1"/>
          <p:nvPr/>
        </p:nvSpPr>
        <p:spPr>
          <a:xfrm>
            <a:off x="623432" y="4716149"/>
            <a:ext cx="4075731" cy="584775"/>
          </a:xfrm>
          <a:prstGeom prst="rect">
            <a:avLst/>
          </a:prstGeom>
          <a:noFill/>
        </p:spPr>
        <p:txBody>
          <a:bodyPr wrap="none" rtlCol="0">
            <a:spAutoFit/>
          </a:bodyPr>
          <a:lstStyle/>
          <a:p>
            <a:pPr algn="ctr"/>
            <a:r>
              <a:rPr lang="en-US" altLang="zh-CN" sz="3200" b="1" dirty="0">
                <a:solidFill>
                  <a:srgbClr val="1C2B38"/>
                </a:solidFill>
              </a:rPr>
              <a:t>ADD YOUR TITLE HERE </a:t>
            </a:r>
            <a:endParaRPr lang="zh-CN" altLang="en-US" sz="3200" b="1" dirty="0">
              <a:solidFill>
                <a:srgbClr val="1C2B38"/>
              </a:solidFill>
            </a:endParaRPr>
          </a:p>
        </p:txBody>
      </p:sp>
      <p:cxnSp>
        <p:nvCxnSpPr>
          <p:cNvPr id="27" name="直接连接符 26"/>
          <p:cNvCxnSpPr/>
          <p:nvPr/>
        </p:nvCxnSpPr>
        <p:spPr>
          <a:xfrm>
            <a:off x="4758112" y="4886837"/>
            <a:ext cx="0" cy="1402247"/>
          </a:xfrm>
          <a:prstGeom prst="line">
            <a:avLst/>
          </a:prstGeom>
          <a:ln w="19050">
            <a:solidFill>
              <a:srgbClr val="1C2B38"/>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812785" y="4120896"/>
            <a:ext cx="10564300" cy="0"/>
          </a:xfrm>
          <a:prstGeom prst="line">
            <a:avLst/>
          </a:prstGeom>
          <a:ln>
            <a:solidFill>
              <a:srgbClr val="1C2B38"/>
            </a:solidFill>
            <a:prstDash val="dash"/>
          </a:ln>
        </p:spPr>
        <p:style>
          <a:lnRef idx="1">
            <a:schemeClr val="accent1"/>
          </a:lnRef>
          <a:fillRef idx="0">
            <a:schemeClr val="accent1"/>
          </a:fillRef>
          <a:effectRef idx="0">
            <a:schemeClr val="accent1"/>
          </a:effectRef>
          <a:fontRef idx="minor">
            <a:schemeClr val="tx1"/>
          </a:fontRef>
        </p:style>
      </p:cxnSp>
      <p:grpSp>
        <p:nvGrpSpPr>
          <p:cNvPr id="30" name="Group 5"/>
          <p:cNvGrpSpPr>
            <a:grpSpLocks noChangeAspect="1"/>
          </p:cNvGrpSpPr>
          <p:nvPr/>
        </p:nvGrpSpPr>
        <p:grpSpPr bwMode="auto">
          <a:xfrm>
            <a:off x="5118947" y="4886837"/>
            <a:ext cx="2020245" cy="1402881"/>
            <a:chOff x="2476" y="2232"/>
            <a:chExt cx="841" cy="584"/>
          </a:xfrm>
        </p:grpSpPr>
        <p:sp>
          <p:nvSpPr>
            <p:cNvPr id="31" name="AutoShape 4"/>
            <p:cNvSpPr>
              <a:spLocks noChangeAspect="1" noChangeArrowheads="1" noTextEdit="1"/>
            </p:cNvSpPr>
            <p:nvPr/>
          </p:nvSpPr>
          <p:spPr bwMode="auto">
            <a:xfrm>
              <a:off x="2476" y="2232"/>
              <a:ext cx="841" cy="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7168" name="Freeform 6"/>
            <p:cNvSpPr>
              <a:spLocks noEditPoints="1"/>
            </p:cNvSpPr>
            <p:nvPr/>
          </p:nvSpPr>
          <p:spPr bwMode="auto">
            <a:xfrm>
              <a:off x="2481" y="2232"/>
              <a:ext cx="831" cy="589"/>
            </a:xfrm>
            <a:custGeom>
              <a:avLst/>
              <a:gdLst>
                <a:gd name="T0" fmla="*/ 20 w 175"/>
                <a:gd name="T1" fmla="*/ 14 h 124"/>
                <a:gd name="T2" fmla="*/ 105 w 175"/>
                <a:gd name="T3" fmla="*/ 14 h 124"/>
                <a:gd name="T4" fmla="*/ 105 w 175"/>
                <a:gd name="T5" fmla="*/ 14 h 124"/>
                <a:gd name="T6" fmla="*/ 105 w 175"/>
                <a:gd name="T7" fmla="*/ 7 h 124"/>
                <a:gd name="T8" fmla="*/ 112 w 175"/>
                <a:gd name="T9" fmla="*/ 0 h 124"/>
                <a:gd name="T10" fmla="*/ 145 w 175"/>
                <a:gd name="T11" fmla="*/ 0 h 124"/>
                <a:gd name="T12" fmla="*/ 152 w 175"/>
                <a:gd name="T13" fmla="*/ 7 h 124"/>
                <a:gd name="T14" fmla="*/ 152 w 175"/>
                <a:gd name="T15" fmla="*/ 14 h 124"/>
                <a:gd name="T16" fmla="*/ 152 w 175"/>
                <a:gd name="T17" fmla="*/ 14 h 124"/>
                <a:gd name="T18" fmla="*/ 156 w 175"/>
                <a:gd name="T19" fmla="*/ 14 h 124"/>
                <a:gd name="T20" fmla="*/ 175 w 175"/>
                <a:gd name="T21" fmla="*/ 33 h 124"/>
                <a:gd name="T22" fmla="*/ 175 w 175"/>
                <a:gd name="T23" fmla="*/ 104 h 124"/>
                <a:gd name="T24" fmla="*/ 156 w 175"/>
                <a:gd name="T25" fmla="*/ 124 h 124"/>
                <a:gd name="T26" fmla="*/ 20 w 175"/>
                <a:gd name="T27" fmla="*/ 124 h 124"/>
                <a:gd name="T28" fmla="*/ 0 w 175"/>
                <a:gd name="T29" fmla="*/ 104 h 124"/>
                <a:gd name="T30" fmla="*/ 0 w 175"/>
                <a:gd name="T31" fmla="*/ 33 h 124"/>
                <a:gd name="T32" fmla="*/ 20 w 175"/>
                <a:gd name="T33" fmla="*/ 14 h 124"/>
                <a:gd name="T34" fmla="*/ 115 w 175"/>
                <a:gd name="T35" fmla="*/ 14 h 124"/>
                <a:gd name="T36" fmla="*/ 141 w 175"/>
                <a:gd name="T37" fmla="*/ 14 h 124"/>
                <a:gd name="T38" fmla="*/ 141 w 175"/>
                <a:gd name="T39" fmla="*/ 4 h 124"/>
                <a:gd name="T40" fmla="*/ 115 w 175"/>
                <a:gd name="T41" fmla="*/ 4 h 124"/>
                <a:gd name="T42" fmla="*/ 115 w 175"/>
                <a:gd name="T43" fmla="*/ 14 h 124"/>
                <a:gd name="T44" fmla="*/ 90 w 175"/>
                <a:gd name="T45" fmla="*/ 27 h 124"/>
                <a:gd name="T46" fmla="*/ 48 w 175"/>
                <a:gd name="T47" fmla="*/ 69 h 124"/>
                <a:gd name="T48" fmla="*/ 90 w 175"/>
                <a:gd name="T49" fmla="*/ 111 h 124"/>
                <a:gd name="T50" fmla="*/ 132 w 175"/>
                <a:gd name="T51" fmla="*/ 69 h 124"/>
                <a:gd name="T52" fmla="*/ 90 w 175"/>
                <a:gd name="T53" fmla="*/ 27 h 124"/>
                <a:gd name="T54" fmla="*/ 119 w 175"/>
                <a:gd name="T55" fmla="*/ 69 h 124"/>
                <a:gd name="T56" fmla="*/ 90 w 175"/>
                <a:gd name="T57" fmla="*/ 41 h 124"/>
                <a:gd name="T58" fmla="*/ 62 w 175"/>
                <a:gd name="T59" fmla="*/ 69 h 124"/>
                <a:gd name="T60" fmla="*/ 90 w 175"/>
                <a:gd name="T61" fmla="*/ 98 h 124"/>
                <a:gd name="T62" fmla="*/ 119 w 175"/>
                <a:gd name="T63" fmla="*/ 69 h 124"/>
                <a:gd name="T64" fmla="*/ 90 w 175"/>
                <a:gd name="T65" fmla="*/ 35 h 124"/>
                <a:gd name="T66" fmla="*/ 56 w 175"/>
                <a:gd name="T67" fmla="*/ 69 h 124"/>
                <a:gd name="T68" fmla="*/ 90 w 175"/>
                <a:gd name="T69" fmla="*/ 104 h 124"/>
                <a:gd name="T70" fmla="*/ 124 w 175"/>
                <a:gd name="T71" fmla="*/ 69 h 124"/>
                <a:gd name="T72" fmla="*/ 90 w 175"/>
                <a:gd name="T73" fmla="*/ 35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5" h="124">
                  <a:moveTo>
                    <a:pt x="20" y="14"/>
                  </a:moveTo>
                  <a:cubicBezTo>
                    <a:pt x="105" y="14"/>
                    <a:pt x="105" y="14"/>
                    <a:pt x="105" y="14"/>
                  </a:cubicBezTo>
                  <a:cubicBezTo>
                    <a:pt x="105" y="14"/>
                    <a:pt x="105" y="14"/>
                    <a:pt x="105" y="14"/>
                  </a:cubicBezTo>
                  <a:cubicBezTo>
                    <a:pt x="105" y="7"/>
                    <a:pt x="105" y="7"/>
                    <a:pt x="105" y="7"/>
                  </a:cubicBezTo>
                  <a:cubicBezTo>
                    <a:pt x="105" y="3"/>
                    <a:pt x="108" y="0"/>
                    <a:pt x="112" y="0"/>
                  </a:cubicBezTo>
                  <a:cubicBezTo>
                    <a:pt x="145" y="0"/>
                    <a:pt x="145" y="0"/>
                    <a:pt x="145" y="0"/>
                  </a:cubicBezTo>
                  <a:cubicBezTo>
                    <a:pt x="149" y="0"/>
                    <a:pt x="152" y="3"/>
                    <a:pt x="152" y="7"/>
                  </a:cubicBezTo>
                  <a:cubicBezTo>
                    <a:pt x="152" y="14"/>
                    <a:pt x="152" y="14"/>
                    <a:pt x="152" y="14"/>
                  </a:cubicBezTo>
                  <a:cubicBezTo>
                    <a:pt x="152" y="14"/>
                    <a:pt x="152" y="14"/>
                    <a:pt x="152" y="14"/>
                  </a:cubicBezTo>
                  <a:cubicBezTo>
                    <a:pt x="156" y="14"/>
                    <a:pt x="156" y="14"/>
                    <a:pt x="156" y="14"/>
                  </a:cubicBezTo>
                  <a:cubicBezTo>
                    <a:pt x="167" y="14"/>
                    <a:pt x="175" y="23"/>
                    <a:pt x="175" y="33"/>
                  </a:cubicBezTo>
                  <a:cubicBezTo>
                    <a:pt x="175" y="104"/>
                    <a:pt x="175" y="104"/>
                    <a:pt x="175" y="104"/>
                  </a:cubicBezTo>
                  <a:cubicBezTo>
                    <a:pt x="175" y="115"/>
                    <a:pt x="167" y="124"/>
                    <a:pt x="156" y="124"/>
                  </a:cubicBezTo>
                  <a:cubicBezTo>
                    <a:pt x="20" y="124"/>
                    <a:pt x="20" y="124"/>
                    <a:pt x="20" y="124"/>
                  </a:cubicBezTo>
                  <a:cubicBezTo>
                    <a:pt x="9" y="124"/>
                    <a:pt x="0" y="115"/>
                    <a:pt x="0" y="104"/>
                  </a:cubicBezTo>
                  <a:cubicBezTo>
                    <a:pt x="0" y="33"/>
                    <a:pt x="0" y="33"/>
                    <a:pt x="0" y="33"/>
                  </a:cubicBezTo>
                  <a:cubicBezTo>
                    <a:pt x="0" y="23"/>
                    <a:pt x="9" y="14"/>
                    <a:pt x="20" y="14"/>
                  </a:cubicBezTo>
                  <a:close/>
                  <a:moveTo>
                    <a:pt x="115" y="14"/>
                  </a:moveTo>
                  <a:cubicBezTo>
                    <a:pt x="141" y="14"/>
                    <a:pt x="141" y="14"/>
                    <a:pt x="141" y="14"/>
                  </a:cubicBezTo>
                  <a:cubicBezTo>
                    <a:pt x="141" y="4"/>
                    <a:pt x="141" y="4"/>
                    <a:pt x="141" y="4"/>
                  </a:cubicBezTo>
                  <a:cubicBezTo>
                    <a:pt x="115" y="4"/>
                    <a:pt x="115" y="4"/>
                    <a:pt x="115" y="4"/>
                  </a:cubicBezTo>
                  <a:cubicBezTo>
                    <a:pt x="115" y="14"/>
                    <a:pt x="115" y="14"/>
                    <a:pt x="115" y="14"/>
                  </a:cubicBezTo>
                  <a:close/>
                  <a:moveTo>
                    <a:pt x="90" y="27"/>
                  </a:moveTo>
                  <a:cubicBezTo>
                    <a:pt x="67" y="27"/>
                    <a:pt x="48" y="46"/>
                    <a:pt x="48" y="69"/>
                  </a:cubicBezTo>
                  <a:cubicBezTo>
                    <a:pt x="48" y="92"/>
                    <a:pt x="67" y="111"/>
                    <a:pt x="90" y="111"/>
                  </a:cubicBezTo>
                  <a:cubicBezTo>
                    <a:pt x="113" y="111"/>
                    <a:pt x="132" y="92"/>
                    <a:pt x="132" y="69"/>
                  </a:cubicBezTo>
                  <a:cubicBezTo>
                    <a:pt x="132" y="46"/>
                    <a:pt x="113" y="27"/>
                    <a:pt x="90" y="27"/>
                  </a:cubicBezTo>
                  <a:close/>
                  <a:moveTo>
                    <a:pt x="119" y="69"/>
                  </a:moveTo>
                  <a:cubicBezTo>
                    <a:pt x="119" y="53"/>
                    <a:pt x="106" y="41"/>
                    <a:pt x="90" y="41"/>
                  </a:cubicBezTo>
                  <a:cubicBezTo>
                    <a:pt x="74" y="41"/>
                    <a:pt x="62" y="53"/>
                    <a:pt x="62" y="69"/>
                  </a:cubicBezTo>
                  <a:cubicBezTo>
                    <a:pt x="62" y="85"/>
                    <a:pt x="74" y="98"/>
                    <a:pt x="90" y="98"/>
                  </a:cubicBezTo>
                  <a:cubicBezTo>
                    <a:pt x="106" y="98"/>
                    <a:pt x="119" y="85"/>
                    <a:pt x="119" y="69"/>
                  </a:cubicBezTo>
                  <a:close/>
                  <a:moveTo>
                    <a:pt x="90" y="35"/>
                  </a:moveTo>
                  <a:cubicBezTo>
                    <a:pt x="71" y="35"/>
                    <a:pt x="56" y="50"/>
                    <a:pt x="56" y="69"/>
                  </a:cubicBezTo>
                  <a:cubicBezTo>
                    <a:pt x="56" y="88"/>
                    <a:pt x="71" y="104"/>
                    <a:pt x="90" y="104"/>
                  </a:cubicBezTo>
                  <a:cubicBezTo>
                    <a:pt x="109" y="104"/>
                    <a:pt x="124" y="88"/>
                    <a:pt x="124" y="69"/>
                  </a:cubicBezTo>
                  <a:cubicBezTo>
                    <a:pt x="124" y="50"/>
                    <a:pt x="109" y="35"/>
                    <a:pt x="90" y="35"/>
                  </a:cubicBezTo>
                  <a:close/>
                </a:path>
              </a:pathLst>
            </a:custGeom>
            <a:solidFill>
              <a:srgbClr val="464F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grpSp>
      <p:sp>
        <p:nvSpPr>
          <p:cNvPr id="28" name="矩形 27"/>
          <p:cNvSpPr/>
          <p:nvPr/>
        </p:nvSpPr>
        <p:spPr>
          <a:xfrm>
            <a:off x="377952" y="382016"/>
            <a:ext cx="207264" cy="609600"/>
          </a:xfrm>
          <a:prstGeom prst="rect">
            <a:avLst/>
          </a:prstGeom>
          <a:solidFill>
            <a:srgbClr val="1C2B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cxnSp>
        <p:nvCxnSpPr>
          <p:cNvPr id="32" name="直接连接符 31"/>
          <p:cNvCxnSpPr/>
          <p:nvPr/>
        </p:nvCxnSpPr>
        <p:spPr>
          <a:xfrm>
            <a:off x="670560" y="382016"/>
            <a:ext cx="0" cy="609600"/>
          </a:xfrm>
          <a:prstGeom prst="line">
            <a:avLst/>
          </a:prstGeom>
          <a:ln w="38100">
            <a:solidFill>
              <a:srgbClr val="1C2B38"/>
            </a:solidFill>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724145" y="261427"/>
            <a:ext cx="4055919" cy="502766"/>
          </a:xfrm>
          <a:prstGeom prst="rect">
            <a:avLst/>
          </a:prstGeom>
        </p:spPr>
        <p:txBody>
          <a:bodyPr wrap="none">
            <a:spAutoFit/>
          </a:bodyPr>
          <a:lstStyle/>
          <a:p>
            <a:pPr algn="ctr"/>
            <a:r>
              <a:rPr lang="en-US" altLang="zh-CN" sz="2667" b="1" dirty="0">
                <a:solidFill>
                  <a:srgbClr val="1C2B38"/>
                </a:solidFill>
                <a:latin typeface="Arial Unicode MS" pitchFamily="34" charset="-122"/>
                <a:ea typeface="Arial Unicode MS" pitchFamily="34" charset="-122"/>
                <a:cs typeface="Arial Unicode MS" pitchFamily="34" charset="-122"/>
              </a:rPr>
              <a:t>ADD YOUR TITLE HERE</a:t>
            </a:r>
            <a:endParaRPr lang="zh-CN" altLang="en-US" sz="2667" b="1" dirty="0">
              <a:solidFill>
                <a:srgbClr val="1C2B38"/>
              </a:solidFill>
              <a:latin typeface="Arial Unicode MS" pitchFamily="34" charset="-122"/>
              <a:ea typeface="Arial Unicode MS" pitchFamily="34" charset="-122"/>
              <a:cs typeface="Arial Unicode MS" pitchFamily="34" charset="-122"/>
            </a:endParaRPr>
          </a:p>
        </p:txBody>
      </p:sp>
      <p:sp>
        <p:nvSpPr>
          <p:cNvPr id="34" name="TextBox 9"/>
          <p:cNvSpPr txBox="1"/>
          <p:nvPr/>
        </p:nvSpPr>
        <p:spPr>
          <a:xfrm>
            <a:off x="699645" y="638049"/>
            <a:ext cx="2199320" cy="461665"/>
          </a:xfrm>
          <a:prstGeom prst="rect">
            <a:avLst/>
          </a:prstGeom>
          <a:noFill/>
        </p:spPr>
        <p:txBody>
          <a:bodyPr wrap="none" rtlCol="0">
            <a:spAutoFit/>
          </a:bodyPr>
          <a:lstStyle/>
          <a:p>
            <a:r>
              <a:rPr lang="en-US" altLang="zh-CN" sz="2400" dirty="0">
                <a:solidFill>
                  <a:srgbClr val="1C2B38"/>
                </a:solidFill>
              </a:rPr>
              <a:t>ADD</a:t>
            </a:r>
            <a:r>
              <a:rPr lang="zh-CN" altLang="en-US" sz="2400" dirty="0">
                <a:solidFill>
                  <a:srgbClr val="1C2B38"/>
                </a:solidFill>
              </a:rPr>
              <a:t> </a:t>
            </a:r>
            <a:r>
              <a:rPr lang="en-US" altLang="zh-CN" sz="2400" dirty="0">
                <a:solidFill>
                  <a:srgbClr val="1C2B38"/>
                </a:solidFill>
              </a:rPr>
              <a:t>YOUR TEXT</a:t>
            </a:r>
          </a:p>
        </p:txBody>
      </p:sp>
    </p:spTree>
    <p:extLst>
      <p:ext uri="{BB962C8B-B14F-4D97-AF65-F5344CB8AC3E}">
        <p14:creationId xmlns:p14="http://schemas.microsoft.com/office/powerpoint/2010/main" val="5176511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3715047" y="836713"/>
            <a:ext cx="4761908" cy="4240804"/>
            <a:chOff x="3186113" y="530112"/>
            <a:chExt cx="2625725" cy="2338387"/>
          </a:xfrm>
        </p:grpSpPr>
        <p:sp>
          <p:nvSpPr>
            <p:cNvPr id="24" name="Rectangle 9"/>
            <p:cNvSpPr>
              <a:spLocks noChangeArrowheads="1"/>
            </p:cNvSpPr>
            <p:nvPr/>
          </p:nvSpPr>
          <p:spPr bwMode="auto">
            <a:xfrm>
              <a:off x="3338513" y="693625"/>
              <a:ext cx="2320925" cy="1635125"/>
            </a:xfrm>
            <a:prstGeom prst="rect">
              <a:avLst/>
            </a:prstGeom>
            <a:solidFill>
              <a:schemeClr val="bg1">
                <a:lumMod val="9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6" name="Freeform 11"/>
            <p:cNvSpPr>
              <a:spLocks noEditPoints="1"/>
            </p:cNvSpPr>
            <p:nvPr/>
          </p:nvSpPr>
          <p:spPr bwMode="auto">
            <a:xfrm>
              <a:off x="3186113" y="530112"/>
              <a:ext cx="2625725" cy="1895475"/>
            </a:xfrm>
            <a:custGeom>
              <a:avLst/>
              <a:gdLst>
                <a:gd name="T0" fmla="*/ 397 w 432"/>
                <a:gd name="T1" fmla="*/ 0 h 312"/>
                <a:gd name="T2" fmla="*/ 33 w 432"/>
                <a:gd name="T3" fmla="*/ 0 h 312"/>
                <a:gd name="T4" fmla="*/ 0 w 432"/>
                <a:gd name="T5" fmla="*/ 35 h 312"/>
                <a:gd name="T6" fmla="*/ 0 w 432"/>
                <a:gd name="T7" fmla="*/ 276 h 312"/>
                <a:gd name="T8" fmla="*/ 33 w 432"/>
                <a:gd name="T9" fmla="*/ 312 h 312"/>
                <a:gd name="T10" fmla="*/ 397 w 432"/>
                <a:gd name="T11" fmla="*/ 312 h 312"/>
                <a:gd name="T12" fmla="*/ 432 w 432"/>
                <a:gd name="T13" fmla="*/ 276 h 312"/>
                <a:gd name="T14" fmla="*/ 432 w 432"/>
                <a:gd name="T15" fmla="*/ 35 h 312"/>
                <a:gd name="T16" fmla="*/ 397 w 432"/>
                <a:gd name="T17" fmla="*/ 0 h 312"/>
                <a:gd name="T18" fmla="*/ 408 w 432"/>
                <a:gd name="T19" fmla="*/ 284 h 312"/>
                <a:gd name="T20" fmla="*/ 24 w 432"/>
                <a:gd name="T21" fmla="*/ 284 h 312"/>
                <a:gd name="T22" fmla="*/ 24 w 432"/>
                <a:gd name="T23" fmla="*/ 28 h 312"/>
                <a:gd name="T24" fmla="*/ 408 w 432"/>
                <a:gd name="T25" fmla="*/ 28 h 312"/>
                <a:gd name="T26" fmla="*/ 408 w 432"/>
                <a:gd name="T27" fmla="*/ 284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2" h="312">
                  <a:moveTo>
                    <a:pt x="397" y="0"/>
                  </a:moveTo>
                  <a:cubicBezTo>
                    <a:pt x="33" y="0"/>
                    <a:pt x="33" y="0"/>
                    <a:pt x="33" y="0"/>
                  </a:cubicBezTo>
                  <a:cubicBezTo>
                    <a:pt x="15" y="0"/>
                    <a:pt x="0" y="16"/>
                    <a:pt x="0" y="35"/>
                  </a:cubicBezTo>
                  <a:cubicBezTo>
                    <a:pt x="0" y="276"/>
                    <a:pt x="0" y="276"/>
                    <a:pt x="0" y="276"/>
                  </a:cubicBezTo>
                  <a:cubicBezTo>
                    <a:pt x="0" y="295"/>
                    <a:pt x="15" y="312"/>
                    <a:pt x="33" y="312"/>
                  </a:cubicBezTo>
                  <a:cubicBezTo>
                    <a:pt x="397" y="312"/>
                    <a:pt x="397" y="312"/>
                    <a:pt x="397" y="312"/>
                  </a:cubicBezTo>
                  <a:cubicBezTo>
                    <a:pt x="416" y="312"/>
                    <a:pt x="432" y="295"/>
                    <a:pt x="432" y="276"/>
                  </a:cubicBezTo>
                  <a:cubicBezTo>
                    <a:pt x="432" y="35"/>
                    <a:pt x="432" y="35"/>
                    <a:pt x="432" y="35"/>
                  </a:cubicBezTo>
                  <a:cubicBezTo>
                    <a:pt x="432" y="16"/>
                    <a:pt x="416" y="0"/>
                    <a:pt x="397" y="0"/>
                  </a:cubicBezTo>
                  <a:close/>
                  <a:moveTo>
                    <a:pt x="408" y="284"/>
                  </a:moveTo>
                  <a:cubicBezTo>
                    <a:pt x="24" y="284"/>
                    <a:pt x="24" y="284"/>
                    <a:pt x="24" y="284"/>
                  </a:cubicBezTo>
                  <a:cubicBezTo>
                    <a:pt x="24" y="28"/>
                    <a:pt x="24" y="28"/>
                    <a:pt x="24" y="28"/>
                  </a:cubicBezTo>
                  <a:cubicBezTo>
                    <a:pt x="408" y="28"/>
                    <a:pt x="408" y="28"/>
                    <a:pt x="408" y="28"/>
                  </a:cubicBezTo>
                  <a:lnTo>
                    <a:pt x="408" y="284"/>
                  </a:lnTo>
                  <a:close/>
                </a:path>
              </a:pathLst>
            </a:custGeom>
            <a:solidFill>
              <a:srgbClr val="1C2B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7" name="Freeform 12"/>
            <p:cNvSpPr>
              <a:spLocks/>
            </p:cNvSpPr>
            <p:nvPr/>
          </p:nvSpPr>
          <p:spPr bwMode="auto">
            <a:xfrm>
              <a:off x="3867150" y="2546237"/>
              <a:ext cx="1257300" cy="322262"/>
            </a:xfrm>
            <a:custGeom>
              <a:avLst/>
              <a:gdLst>
                <a:gd name="T0" fmla="*/ 163 w 207"/>
                <a:gd name="T1" fmla="*/ 35 h 53"/>
                <a:gd name="T2" fmla="*/ 207 w 207"/>
                <a:gd name="T3" fmla="*/ 35 h 53"/>
                <a:gd name="T4" fmla="*/ 207 w 207"/>
                <a:gd name="T5" fmla="*/ 53 h 53"/>
                <a:gd name="T6" fmla="*/ 0 w 207"/>
                <a:gd name="T7" fmla="*/ 53 h 53"/>
                <a:gd name="T8" fmla="*/ 0 w 207"/>
                <a:gd name="T9" fmla="*/ 35 h 53"/>
                <a:gd name="T10" fmla="*/ 44 w 207"/>
                <a:gd name="T11" fmla="*/ 35 h 53"/>
                <a:gd name="T12" fmla="*/ 58 w 207"/>
                <a:gd name="T13" fmla="*/ 11 h 53"/>
                <a:gd name="T14" fmla="*/ 66 w 207"/>
                <a:gd name="T15" fmla="*/ 0 h 53"/>
                <a:gd name="T16" fmla="*/ 104 w 207"/>
                <a:gd name="T17" fmla="*/ 0 h 53"/>
                <a:gd name="T18" fmla="*/ 141 w 207"/>
                <a:gd name="T19" fmla="*/ 0 h 53"/>
                <a:gd name="T20" fmla="*/ 149 w 207"/>
                <a:gd name="T21" fmla="*/ 11 h 53"/>
                <a:gd name="T22" fmla="*/ 163 w 207"/>
                <a:gd name="T23" fmla="*/ 3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7" h="53">
                  <a:moveTo>
                    <a:pt x="163" y="35"/>
                  </a:moveTo>
                  <a:cubicBezTo>
                    <a:pt x="207" y="35"/>
                    <a:pt x="207" y="35"/>
                    <a:pt x="207" y="35"/>
                  </a:cubicBezTo>
                  <a:cubicBezTo>
                    <a:pt x="207" y="53"/>
                    <a:pt x="207" y="53"/>
                    <a:pt x="207" y="53"/>
                  </a:cubicBezTo>
                  <a:cubicBezTo>
                    <a:pt x="0" y="53"/>
                    <a:pt x="0" y="53"/>
                    <a:pt x="0" y="53"/>
                  </a:cubicBezTo>
                  <a:cubicBezTo>
                    <a:pt x="0" y="35"/>
                    <a:pt x="0" y="35"/>
                    <a:pt x="0" y="35"/>
                  </a:cubicBezTo>
                  <a:cubicBezTo>
                    <a:pt x="44" y="35"/>
                    <a:pt x="44" y="35"/>
                    <a:pt x="44" y="35"/>
                  </a:cubicBezTo>
                  <a:cubicBezTo>
                    <a:pt x="48" y="31"/>
                    <a:pt x="53" y="24"/>
                    <a:pt x="58" y="11"/>
                  </a:cubicBezTo>
                  <a:cubicBezTo>
                    <a:pt x="58" y="11"/>
                    <a:pt x="61" y="1"/>
                    <a:pt x="66" y="0"/>
                  </a:cubicBezTo>
                  <a:cubicBezTo>
                    <a:pt x="69" y="0"/>
                    <a:pt x="86" y="0"/>
                    <a:pt x="104" y="0"/>
                  </a:cubicBezTo>
                  <a:cubicBezTo>
                    <a:pt x="121" y="0"/>
                    <a:pt x="138" y="0"/>
                    <a:pt x="141" y="0"/>
                  </a:cubicBezTo>
                  <a:cubicBezTo>
                    <a:pt x="146" y="1"/>
                    <a:pt x="149" y="11"/>
                    <a:pt x="149" y="11"/>
                  </a:cubicBezTo>
                  <a:cubicBezTo>
                    <a:pt x="154" y="24"/>
                    <a:pt x="159" y="31"/>
                    <a:pt x="163" y="35"/>
                  </a:cubicBezTo>
                  <a:close/>
                </a:path>
              </a:pathLst>
            </a:custGeom>
            <a:solidFill>
              <a:srgbClr val="464F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8" name="Freeform 13"/>
            <p:cNvSpPr>
              <a:spLocks/>
            </p:cNvSpPr>
            <p:nvPr/>
          </p:nvSpPr>
          <p:spPr bwMode="auto">
            <a:xfrm>
              <a:off x="4340225" y="2546237"/>
              <a:ext cx="784225" cy="322262"/>
            </a:xfrm>
            <a:custGeom>
              <a:avLst/>
              <a:gdLst>
                <a:gd name="T0" fmla="*/ 85 w 129"/>
                <a:gd name="T1" fmla="*/ 35 h 53"/>
                <a:gd name="T2" fmla="*/ 71 w 129"/>
                <a:gd name="T3" fmla="*/ 11 h 53"/>
                <a:gd name="T4" fmla="*/ 63 w 129"/>
                <a:gd name="T5" fmla="*/ 0 h 53"/>
                <a:gd name="T6" fmla="*/ 26 w 129"/>
                <a:gd name="T7" fmla="*/ 0 h 53"/>
                <a:gd name="T8" fmla="*/ 0 w 129"/>
                <a:gd name="T9" fmla="*/ 0 h 53"/>
                <a:gd name="T10" fmla="*/ 59 w 129"/>
                <a:gd name="T11" fmla="*/ 53 h 53"/>
                <a:gd name="T12" fmla="*/ 129 w 129"/>
                <a:gd name="T13" fmla="*/ 53 h 53"/>
                <a:gd name="T14" fmla="*/ 129 w 129"/>
                <a:gd name="T15" fmla="*/ 35 h 53"/>
                <a:gd name="T16" fmla="*/ 85 w 129"/>
                <a:gd name="T17" fmla="*/ 3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9" h="53">
                  <a:moveTo>
                    <a:pt x="85" y="35"/>
                  </a:moveTo>
                  <a:cubicBezTo>
                    <a:pt x="81" y="31"/>
                    <a:pt x="76" y="24"/>
                    <a:pt x="71" y="11"/>
                  </a:cubicBezTo>
                  <a:cubicBezTo>
                    <a:pt x="71" y="11"/>
                    <a:pt x="68" y="1"/>
                    <a:pt x="63" y="0"/>
                  </a:cubicBezTo>
                  <a:cubicBezTo>
                    <a:pt x="60" y="0"/>
                    <a:pt x="43" y="0"/>
                    <a:pt x="26" y="0"/>
                  </a:cubicBezTo>
                  <a:cubicBezTo>
                    <a:pt x="16" y="0"/>
                    <a:pt x="7" y="0"/>
                    <a:pt x="0" y="0"/>
                  </a:cubicBezTo>
                  <a:cubicBezTo>
                    <a:pt x="21" y="15"/>
                    <a:pt x="41" y="33"/>
                    <a:pt x="59" y="53"/>
                  </a:cubicBezTo>
                  <a:cubicBezTo>
                    <a:pt x="129" y="53"/>
                    <a:pt x="129" y="53"/>
                    <a:pt x="129" y="53"/>
                  </a:cubicBezTo>
                  <a:cubicBezTo>
                    <a:pt x="129" y="35"/>
                    <a:pt x="129" y="35"/>
                    <a:pt x="129" y="35"/>
                  </a:cubicBezTo>
                  <a:lnTo>
                    <a:pt x="85" y="35"/>
                  </a:lnTo>
                  <a:close/>
                </a:path>
              </a:pathLst>
            </a:custGeom>
            <a:solidFill>
              <a:srgbClr val="1C2B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grpSp>
      <p:sp>
        <p:nvSpPr>
          <p:cNvPr id="23" name="矩形 22"/>
          <p:cNvSpPr/>
          <p:nvPr/>
        </p:nvSpPr>
        <p:spPr>
          <a:xfrm>
            <a:off x="4357095" y="1717273"/>
            <a:ext cx="3477811" cy="1569660"/>
          </a:xfrm>
          <a:prstGeom prst="rect">
            <a:avLst/>
          </a:prstGeom>
        </p:spPr>
        <p:txBody>
          <a:bodyPr wrap="none">
            <a:spAutoFit/>
          </a:bodyPr>
          <a:lstStyle/>
          <a:p>
            <a:pPr algn="ctr"/>
            <a:r>
              <a:rPr lang="en-US" altLang="zh-CN" sz="9600" b="1" dirty="0">
                <a:solidFill>
                  <a:srgbClr val="464F5A"/>
                </a:solidFill>
                <a:latin typeface="+mj-lt"/>
                <a:ea typeface="Arial Unicode MS" pitchFamily="34" charset="-122"/>
                <a:cs typeface="Arial Unicode MS" pitchFamily="34" charset="-122"/>
              </a:rPr>
              <a:t>PART</a:t>
            </a:r>
            <a:r>
              <a:rPr lang="en-US" altLang="zh-CN" sz="9600" b="1" dirty="0">
                <a:solidFill>
                  <a:srgbClr val="464F5A"/>
                </a:solidFill>
                <a:latin typeface="Arial Unicode MS" pitchFamily="34" charset="-122"/>
                <a:ea typeface="Arial Unicode MS" pitchFamily="34" charset="-122"/>
                <a:cs typeface="Arial Unicode MS" pitchFamily="34" charset="-122"/>
              </a:rPr>
              <a:t>3</a:t>
            </a:r>
            <a:endParaRPr lang="zh-CN" altLang="en-US" sz="1600" dirty="0">
              <a:solidFill>
                <a:srgbClr val="464F5A"/>
              </a:solidFill>
              <a:latin typeface="Arial Unicode MS" pitchFamily="34" charset="-122"/>
              <a:ea typeface="Arial Unicode MS" pitchFamily="34" charset="-122"/>
              <a:cs typeface="Arial Unicode MS" pitchFamily="34" charset="-122"/>
            </a:endParaRPr>
          </a:p>
        </p:txBody>
      </p:sp>
      <p:sp>
        <p:nvSpPr>
          <p:cNvPr id="29" name="矩形 28"/>
          <p:cNvSpPr/>
          <p:nvPr/>
        </p:nvSpPr>
        <p:spPr>
          <a:xfrm>
            <a:off x="3471597" y="5215261"/>
            <a:ext cx="5248808" cy="748988"/>
          </a:xfrm>
          <a:prstGeom prst="rect">
            <a:avLst/>
          </a:prstGeom>
        </p:spPr>
        <p:txBody>
          <a:bodyPr wrap="none">
            <a:spAutoFit/>
          </a:bodyPr>
          <a:lstStyle/>
          <a:p>
            <a:pPr algn="ctr"/>
            <a:r>
              <a:rPr lang="en-US" altLang="zh-CN" sz="4267" b="1" dirty="0">
                <a:solidFill>
                  <a:srgbClr val="1C2B38"/>
                </a:solidFill>
                <a:latin typeface="+mj-lt"/>
                <a:ea typeface="Arial Unicode MS" pitchFamily="34" charset="-122"/>
                <a:cs typeface="Arial Unicode MS" pitchFamily="34" charset="-122"/>
              </a:rPr>
              <a:t>ADD YOUR TITLE HERE</a:t>
            </a:r>
            <a:endParaRPr lang="zh-CN" altLang="en-US" sz="4267" b="1" dirty="0">
              <a:solidFill>
                <a:srgbClr val="1C2B38"/>
              </a:solidFill>
              <a:latin typeface="+mj-lt"/>
              <a:ea typeface="Arial Unicode MS" pitchFamily="34" charset="-122"/>
              <a:cs typeface="Arial Unicode MS" pitchFamily="34" charset="-122"/>
            </a:endParaRPr>
          </a:p>
        </p:txBody>
      </p:sp>
      <p:sp>
        <p:nvSpPr>
          <p:cNvPr id="30" name="矩形 29"/>
          <p:cNvSpPr/>
          <p:nvPr/>
        </p:nvSpPr>
        <p:spPr>
          <a:xfrm>
            <a:off x="2116070" y="5994962"/>
            <a:ext cx="7959863" cy="379656"/>
          </a:xfrm>
          <a:prstGeom prst="rect">
            <a:avLst/>
          </a:prstGeom>
        </p:spPr>
        <p:txBody>
          <a:bodyPr wrap="square">
            <a:spAutoFit/>
          </a:bodyPr>
          <a:lstStyle/>
          <a:p>
            <a:pPr algn="ctr"/>
            <a:r>
              <a:rPr lang="en-US" altLang="zh-CN" sz="1867" b="1" dirty="0">
                <a:solidFill>
                  <a:srgbClr val="1C2B38"/>
                </a:solidFill>
                <a:latin typeface="+mj-lt"/>
                <a:ea typeface="Arial Unicode MS" pitchFamily="34" charset="-122"/>
                <a:cs typeface="Arial Unicode MS" pitchFamily="34" charset="-122"/>
              </a:rPr>
              <a:t>IF YOU WANT TO EXPLAIN THE TITLE ABOVE</a:t>
            </a:r>
            <a:r>
              <a:rPr lang="zh-CN" altLang="en-US" sz="1867" b="1" dirty="0">
                <a:solidFill>
                  <a:srgbClr val="1C2B38"/>
                </a:solidFill>
                <a:latin typeface="+mj-lt"/>
                <a:ea typeface="Arial Unicode MS" pitchFamily="34" charset="-122"/>
                <a:cs typeface="Arial Unicode MS" pitchFamily="34" charset="-122"/>
              </a:rPr>
              <a:t>，</a:t>
            </a:r>
            <a:r>
              <a:rPr lang="en-US" altLang="zh-CN" sz="1867" b="1" dirty="0">
                <a:solidFill>
                  <a:srgbClr val="1C2B38"/>
                </a:solidFill>
                <a:latin typeface="+mj-lt"/>
                <a:ea typeface="Arial Unicode MS" pitchFamily="34" charset="-122"/>
                <a:cs typeface="Arial Unicode MS" pitchFamily="34" charset="-122"/>
              </a:rPr>
              <a:t>YOU CAN ADD YOUR TEXT HERE </a:t>
            </a:r>
            <a:endParaRPr lang="zh-CN" altLang="en-US" sz="1867" b="1" dirty="0">
              <a:solidFill>
                <a:srgbClr val="1C2B38"/>
              </a:solidFill>
              <a:latin typeface="+mj-lt"/>
              <a:ea typeface="Arial Unicode MS" pitchFamily="34" charset="-122"/>
              <a:cs typeface="Arial Unicode MS" pitchFamily="34" charset="-122"/>
            </a:endParaRPr>
          </a:p>
        </p:txBody>
      </p:sp>
    </p:spTree>
    <p:extLst>
      <p:ext uri="{BB962C8B-B14F-4D97-AF65-F5344CB8AC3E}">
        <p14:creationId xmlns:p14="http://schemas.microsoft.com/office/powerpoint/2010/main" val="16889223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9C689EE7-C798-4E5C-9338-2BD7BFF69A97}" type="slidenum">
              <a:rPr lang="zh-CN" altLang="en-US" smtClean="0"/>
              <a:pPr/>
              <a:t>16</a:t>
            </a:fld>
            <a:endParaRPr lang="zh-CN" altLang="en-US" dirty="0"/>
          </a:p>
        </p:txBody>
      </p:sp>
      <p:grpSp>
        <p:nvGrpSpPr>
          <p:cNvPr id="42" name="组合 41"/>
          <p:cNvGrpSpPr/>
          <p:nvPr/>
        </p:nvGrpSpPr>
        <p:grpSpPr>
          <a:xfrm>
            <a:off x="4395373" y="2411467"/>
            <a:ext cx="613563" cy="815733"/>
            <a:chOff x="3570822" y="1323833"/>
            <a:chExt cx="460172" cy="611800"/>
          </a:xfrm>
        </p:grpSpPr>
        <p:cxnSp>
          <p:nvCxnSpPr>
            <p:cNvPr id="39" name="直接连接符 38"/>
            <p:cNvCxnSpPr/>
            <p:nvPr/>
          </p:nvCxnSpPr>
          <p:spPr>
            <a:xfrm>
              <a:off x="3570822" y="1935633"/>
              <a:ext cx="455519" cy="0"/>
            </a:xfrm>
            <a:prstGeom prst="line">
              <a:avLst/>
            </a:prstGeom>
            <a:ln>
              <a:solidFill>
                <a:srgbClr val="FC611F"/>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V="1">
              <a:off x="4030994" y="1323833"/>
              <a:ext cx="0" cy="611800"/>
            </a:xfrm>
            <a:prstGeom prst="line">
              <a:avLst/>
            </a:prstGeom>
            <a:ln>
              <a:solidFill>
                <a:srgbClr val="FC611F"/>
              </a:solidFill>
            </a:ln>
          </p:spPr>
          <p:style>
            <a:lnRef idx="1">
              <a:schemeClr val="accent1"/>
            </a:lnRef>
            <a:fillRef idx="0">
              <a:schemeClr val="accent1"/>
            </a:fillRef>
            <a:effectRef idx="0">
              <a:schemeClr val="accent1"/>
            </a:effectRef>
            <a:fontRef idx="minor">
              <a:schemeClr val="tx1"/>
            </a:fontRef>
          </p:style>
        </p:cxnSp>
      </p:grpSp>
      <p:grpSp>
        <p:nvGrpSpPr>
          <p:cNvPr id="84" name="组合 83"/>
          <p:cNvGrpSpPr/>
          <p:nvPr/>
        </p:nvGrpSpPr>
        <p:grpSpPr>
          <a:xfrm flipH="1">
            <a:off x="1433088" y="2970886"/>
            <a:ext cx="617521" cy="222661"/>
            <a:chOff x="3559936" y="1768637"/>
            <a:chExt cx="463141" cy="166996"/>
          </a:xfrm>
        </p:grpSpPr>
        <p:cxnSp>
          <p:nvCxnSpPr>
            <p:cNvPr id="85" name="直接连接符 84"/>
            <p:cNvCxnSpPr/>
            <p:nvPr/>
          </p:nvCxnSpPr>
          <p:spPr>
            <a:xfrm>
              <a:off x="3559936" y="1935633"/>
              <a:ext cx="455519" cy="0"/>
            </a:xfrm>
            <a:prstGeom prst="line">
              <a:avLst/>
            </a:prstGeom>
            <a:ln>
              <a:solidFill>
                <a:srgbClr val="464F5A"/>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flipH="1" flipV="1">
              <a:off x="4023077" y="1768637"/>
              <a:ext cx="0" cy="166996"/>
            </a:xfrm>
            <a:prstGeom prst="line">
              <a:avLst/>
            </a:prstGeom>
            <a:ln>
              <a:solidFill>
                <a:srgbClr val="464F5A"/>
              </a:solidFill>
            </a:ln>
          </p:spPr>
          <p:style>
            <a:lnRef idx="1">
              <a:schemeClr val="accent1"/>
            </a:lnRef>
            <a:fillRef idx="0">
              <a:schemeClr val="accent1"/>
            </a:fillRef>
            <a:effectRef idx="0">
              <a:schemeClr val="accent1"/>
            </a:effectRef>
            <a:fontRef idx="minor">
              <a:schemeClr val="tx1"/>
            </a:fontRef>
          </p:style>
        </p:cxnSp>
      </p:grpSp>
      <p:grpSp>
        <p:nvGrpSpPr>
          <p:cNvPr id="88" name="组合 87"/>
          <p:cNvGrpSpPr/>
          <p:nvPr/>
        </p:nvGrpSpPr>
        <p:grpSpPr>
          <a:xfrm flipV="1">
            <a:off x="2021579" y="2039547"/>
            <a:ext cx="607359" cy="222661"/>
            <a:chOff x="3581708" y="1757751"/>
            <a:chExt cx="455519" cy="166996"/>
          </a:xfrm>
        </p:grpSpPr>
        <p:cxnSp>
          <p:nvCxnSpPr>
            <p:cNvPr id="89" name="直接连接符 88"/>
            <p:cNvCxnSpPr/>
            <p:nvPr/>
          </p:nvCxnSpPr>
          <p:spPr>
            <a:xfrm>
              <a:off x="3581708" y="1924747"/>
              <a:ext cx="455519" cy="0"/>
            </a:xfrm>
            <a:prstGeom prst="line">
              <a:avLst/>
            </a:prstGeom>
            <a:ln>
              <a:solidFill>
                <a:srgbClr val="1C2B38"/>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flipH="1" flipV="1">
              <a:off x="4033963" y="1757751"/>
              <a:ext cx="0" cy="166996"/>
            </a:xfrm>
            <a:prstGeom prst="line">
              <a:avLst/>
            </a:prstGeom>
            <a:ln>
              <a:solidFill>
                <a:srgbClr val="1C2B38"/>
              </a:solidFill>
            </a:ln>
          </p:spPr>
          <p:style>
            <a:lnRef idx="1">
              <a:schemeClr val="accent1"/>
            </a:lnRef>
            <a:fillRef idx="0">
              <a:schemeClr val="accent1"/>
            </a:fillRef>
            <a:effectRef idx="0">
              <a:schemeClr val="accent1"/>
            </a:effectRef>
            <a:fontRef idx="minor">
              <a:schemeClr val="tx1"/>
            </a:fontRef>
          </p:style>
        </p:cxnSp>
      </p:grpSp>
      <p:grpSp>
        <p:nvGrpSpPr>
          <p:cNvPr id="94" name="组合 93"/>
          <p:cNvGrpSpPr/>
          <p:nvPr/>
        </p:nvGrpSpPr>
        <p:grpSpPr>
          <a:xfrm flipH="1" flipV="1">
            <a:off x="1999699" y="3976608"/>
            <a:ext cx="332708" cy="222661"/>
            <a:chOff x="3762660" y="1768637"/>
            <a:chExt cx="249531" cy="166996"/>
          </a:xfrm>
        </p:grpSpPr>
        <p:cxnSp>
          <p:nvCxnSpPr>
            <p:cNvPr id="95" name="直接连接符 94"/>
            <p:cNvCxnSpPr/>
            <p:nvPr/>
          </p:nvCxnSpPr>
          <p:spPr>
            <a:xfrm flipV="1">
              <a:off x="3762660" y="1935633"/>
              <a:ext cx="241908" cy="0"/>
            </a:xfrm>
            <a:prstGeom prst="line">
              <a:avLst/>
            </a:prstGeom>
            <a:ln>
              <a:solidFill>
                <a:srgbClr val="FFC543"/>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flipH="1" flipV="1">
              <a:off x="4012191" y="1768637"/>
              <a:ext cx="0" cy="166996"/>
            </a:xfrm>
            <a:prstGeom prst="line">
              <a:avLst/>
            </a:prstGeom>
            <a:ln>
              <a:solidFill>
                <a:srgbClr val="FFC543"/>
              </a:solidFill>
            </a:ln>
          </p:spPr>
          <p:style>
            <a:lnRef idx="1">
              <a:schemeClr val="accent1"/>
            </a:lnRef>
            <a:fillRef idx="0">
              <a:schemeClr val="accent1"/>
            </a:fillRef>
            <a:effectRef idx="0">
              <a:schemeClr val="accent1"/>
            </a:effectRef>
            <a:fontRef idx="minor">
              <a:schemeClr val="tx1"/>
            </a:fontRef>
          </p:style>
        </p:cxnSp>
      </p:grpSp>
      <p:grpSp>
        <p:nvGrpSpPr>
          <p:cNvPr id="2074" name="组合 2073"/>
          <p:cNvGrpSpPr>
            <a:grpSpLocks noChangeAspect="1"/>
          </p:cNvGrpSpPr>
          <p:nvPr/>
        </p:nvGrpSpPr>
        <p:grpSpPr>
          <a:xfrm>
            <a:off x="3016663" y="2775600"/>
            <a:ext cx="394725" cy="993861"/>
            <a:chOff x="6184822" y="1458021"/>
            <a:chExt cx="296044" cy="745396"/>
          </a:xfrm>
        </p:grpSpPr>
        <p:sp>
          <p:nvSpPr>
            <p:cNvPr id="2060" name="Freeform 44"/>
            <p:cNvSpPr>
              <a:spLocks/>
            </p:cNvSpPr>
            <p:nvPr/>
          </p:nvSpPr>
          <p:spPr bwMode="auto">
            <a:xfrm>
              <a:off x="6184822" y="1586659"/>
              <a:ext cx="296044" cy="616758"/>
            </a:xfrm>
            <a:custGeom>
              <a:avLst/>
              <a:gdLst>
                <a:gd name="T0" fmla="*/ 54 w 71"/>
                <a:gd name="T1" fmla="*/ 0 h 148"/>
                <a:gd name="T2" fmla="*/ 18 w 71"/>
                <a:gd name="T3" fmla="*/ 0 h 148"/>
                <a:gd name="T4" fmla="*/ 0 w 71"/>
                <a:gd name="T5" fmla="*/ 14 h 148"/>
                <a:gd name="T6" fmla="*/ 0 w 71"/>
                <a:gd name="T7" fmla="*/ 15 h 148"/>
                <a:gd name="T8" fmla="*/ 0 w 71"/>
                <a:gd name="T9" fmla="*/ 17 h 148"/>
                <a:gd name="T10" fmla="*/ 0 w 71"/>
                <a:gd name="T11" fmla="*/ 66 h 148"/>
                <a:gd name="T12" fmla="*/ 6 w 71"/>
                <a:gd name="T13" fmla="*/ 72 h 148"/>
                <a:gd name="T14" fmla="*/ 12 w 71"/>
                <a:gd name="T15" fmla="*/ 66 h 148"/>
                <a:gd name="T16" fmla="*/ 12 w 71"/>
                <a:gd name="T17" fmla="*/ 24 h 148"/>
                <a:gd name="T18" fmla="*/ 17 w 71"/>
                <a:gd name="T19" fmla="*/ 24 h 148"/>
                <a:gd name="T20" fmla="*/ 17 w 71"/>
                <a:gd name="T21" fmla="*/ 65 h 148"/>
                <a:gd name="T22" fmla="*/ 17 w 71"/>
                <a:gd name="T23" fmla="*/ 66 h 148"/>
                <a:gd name="T24" fmla="*/ 17 w 71"/>
                <a:gd name="T25" fmla="*/ 139 h 148"/>
                <a:gd name="T26" fmla="*/ 25 w 71"/>
                <a:gd name="T27" fmla="*/ 148 h 148"/>
                <a:gd name="T28" fmla="*/ 33 w 71"/>
                <a:gd name="T29" fmla="*/ 139 h 148"/>
                <a:gd name="T30" fmla="*/ 33 w 71"/>
                <a:gd name="T31" fmla="*/ 75 h 148"/>
                <a:gd name="T32" fmla="*/ 37 w 71"/>
                <a:gd name="T33" fmla="*/ 75 h 148"/>
                <a:gd name="T34" fmla="*/ 37 w 71"/>
                <a:gd name="T35" fmla="*/ 139 h 148"/>
                <a:gd name="T36" fmla="*/ 45 w 71"/>
                <a:gd name="T37" fmla="*/ 148 h 148"/>
                <a:gd name="T38" fmla="*/ 54 w 71"/>
                <a:gd name="T39" fmla="*/ 139 h 148"/>
                <a:gd name="T40" fmla="*/ 54 w 71"/>
                <a:gd name="T41" fmla="*/ 65 h 148"/>
                <a:gd name="T42" fmla="*/ 54 w 71"/>
                <a:gd name="T43" fmla="*/ 64 h 148"/>
                <a:gd name="T44" fmla="*/ 54 w 71"/>
                <a:gd name="T45" fmla="*/ 24 h 148"/>
                <a:gd name="T46" fmla="*/ 58 w 71"/>
                <a:gd name="T47" fmla="*/ 24 h 148"/>
                <a:gd name="T48" fmla="*/ 58 w 71"/>
                <a:gd name="T49" fmla="*/ 66 h 148"/>
                <a:gd name="T50" fmla="*/ 64 w 71"/>
                <a:gd name="T51" fmla="*/ 72 h 148"/>
                <a:gd name="T52" fmla="*/ 71 w 71"/>
                <a:gd name="T53" fmla="*/ 66 h 148"/>
                <a:gd name="T54" fmla="*/ 71 w 71"/>
                <a:gd name="T55" fmla="*/ 17 h 148"/>
                <a:gd name="T56" fmla="*/ 71 w 71"/>
                <a:gd name="T57" fmla="*/ 15 h 148"/>
                <a:gd name="T58" fmla="*/ 71 w 71"/>
                <a:gd name="T59" fmla="*/ 14 h 148"/>
                <a:gd name="T60" fmla="*/ 54 w 71"/>
                <a:gd name="T61" fmla="*/ 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1" h="148">
                  <a:moveTo>
                    <a:pt x="54" y="0"/>
                  </a:moveTo>
                  <a:cubicBezTo>
                    <a:pt x="18" y="0"/>
                    <a:pt x="18" y="0"/>
                    <a:pt x="18" y="0"/>
                  </a:cubicBezTo>
                  <a:cubicBezTo>
                    <a:pt x="5" y="0"/>
                    <a:pt x="0" y="11"/>
                    <a:pt x="0" y="14"/>
                  </a:cubicBezTo>
                  <a:cubicBezTo>
                    <a:pt x="0" y="15"/>
                    <a:pt x="0" y="15"/>
                    <a:pt x="0" y="15"/>
                  </a:cubicBezTo>
                  <a:cubicBezTo>
                    <a:pt x="0" y="17"/>
                    <a:pt x="0" y="17"/>
                    <a:pt x="0" y="17"/>
                  </a:cubicBezTo>
                  <a:cubicBezTo>
                    <a:pt x="0" y="66"/>
                    <a:pt x="0" y="66"/>
                    <a:pt x="0" y="66"/>
                  </a:cubicBezTo>
                  <a:cubicBezTo>
                    <a:pt x="0" y="70"/>
                    <a:pt x="3" y="72"/>
                    <a:pt x="6" y="72"/>
                  </a:cubicBezTo>
                  <a:cubicBezTo>
                    <a:pt x="9" y="72"/>
                    <a:pt x="12" y="70"/>
                    <a:pt x="12" y="66"/>
                  </a:cubicBezTo>
                  <a:cubicBezTo>
                    <a:pt x="12" y="24"/>
                    <a:pt x="12" y="24"/>
                    <a:pt x="12" y="24"/>
                  </a:cubicBezTo>
                  <a:cubicBezTo>
                    <a:pt x="17" y="24"/>
                    <a:pt x="17" y="24"/>
                    <a:pt x="17" y="24"/>
                  </a:cubicBezTo>
                  <a:cubicBezTo>
                    <a:pt x="17" y="65"/>
                    <a:pt x="17" y="65"/>
                    <a:pt x="17" y="65"/>
                  </a:cubicBezTo>
                  <a:cubicBezTo>
                    <a:pt x="17" y="65"/>
                    <a:pt x="17" y="66"/>
                    <a:pt x="17" y="66"/>
                  </a:cubicBezTo>
                  <a:cubicBezTo>
                    <a:pt x="17" y="139"/>
                    <a:pt x="17" y="139"/>
                    <a:pt x="17" y="139"/>
                  </a:cubicBezTo>
                  <a:cubicBezTo>
                    <a:pt x="17" y="144"/>
                    <a:pt x="21" y="148"/>
                    <a:pt x="25" y="148"/>
                  </a:cubicBezTo>
                  <a:cubicBezTo>
                    <a:pt x="30" y="148"/>
                    <a:pt x="33" y="144"/>
                    <a:pt x="33" y="139"/>
                  </a:cubicBezTo>
                  <a:cubicBezTo>
                    <a:pt x="33" y="75"/>
                    <a:pt x="33" y="75"/>
                    <a:pt x="33" y="75"/>
                  </a:cubicBezTo>
                  <a:cubicBezTo>
                    <a:pt x="37" y="75"/>
                    <a:pt x="37" y="75"/>
                    <a:pt x="37" y="75"/>
                  </a:cubicBezTo>
                  <a:cubicBezTo>
                    <a:pt x="37" y="139"/>
                    <a:pt x="37" y="139"/>
                    <a:pt x="37" y="139"/>
                  </a:cubicBezTo>
                  <a:cubicBezTo>
                    <a:pt x="37" y="144"/>
                    <a:pt x="41" y="148"/>
                    <a:pt x="45" y="148"/>
                  </a:cubicBezTo>
                  <a:cubicBezTo>
                    <a:pt x="50" y="148"/>
                    <a:pt x="54" y="144"/>
                    <a:pt x="54" y="139"/>
                  </a:cubicBezTo>
                  <a:cubicBezTo>
                    <a:pt x="54" y="65"/>
                    <a:pt x="54" y="65"/>
                    <a:pt x="54" y="65"/>
                  </a:cubicBezTo>
                  <a:cubicBezTo>
                    <a:pt x="54" y="64"/>
                    <a:pt x="54" y="64"/>
                    <a:pt x="54" y="64"/>
                  </a:cubicBezTo>
                  <a:cubicBezTo>
                    <a:pt x="54" y="24"/>
                    <a:pt x="54" y="24"/>
                    <a:pt x="54" y="24"/>
                  </a:cubicBezTo>
                  <a:cubicBezTo>
                    <a:pt x="58" y="24"/>
                    <a:pt x="58" y="24"/>
                    <a:pt x="58" y="24"/>
                  </a:cubicBezTo>
                  <a:cubicBezTo>
                    <a:pt x="58" y="66"/>
                    <a:pt x="58" y="66"/>
                    <a:pt x="58" y="66"/>
                  </a:cubicBezTo>
                  <a:cubicBezTo>
                    <a:pt x="58" y="70"/>
                    <a:pt x="61" y="72"/>
                    <a:pt x="64" y="72"/>
                  </a:cubicBezTo>
                  <a:cubicBezTo>
                    <a:pt x="68" y="72"/>
                    <a:pt x="71" y="70"/>
                    <a:pt x="71" y="66"/>
                  </a:cubicBezTo>
                  <a:cubicBezTo>
                    <a:pt x="71" y="17"/>
                    <a:pt x="71" y="17"/>
                    <a:pt x="71" y="17"/>
                  </a:cubicBezTo>
                  <a:cubicBezTo>
                    <a:pt x="71" y="15"/>
                    <a:pt x="71" y="15"/>
                    <a:pt x="71" y="15"/>
                  </a:cubicBezTo>
                  <a:cubicBezTo>
                    <a:pt x="71" y="14"/>
                    <a:pt x="71" y="14"/>
                    <a:pt x="71" y="14"/>
                  </a:cubicBezTo>
                  <a:cubicBezTo>
                    <a:pt x="71" y="9"/>
                    <a:pt x="65" y="0"/>
                    <a:pt x="54" y="0"/>
                  </a:cubicBezTo>
                  <a:close/>
                </a:path>
              </a:pathLst>
            </a:custGeom>
            <a:solidFill>
              <a:srgbClr val="FC61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061" name="Oval 45"/>
            <p:cNvSpPr>
              <a:spLocks noChangeArrowheads="1"/>
            </p:cNvSpPr>
            <p:nvPr/>
          </p:nvSpPr>
          <p:spPr bwMode="auto">
            <a:xfrm>
              <a:off x="6272931" y="1458021"/>
              <a:ext cx="116303" cy="116303"/>
            </a:xfrm>
            <a:prstGeom prst="ellipse">
              <a:avLst/>
            </a:prstGeom>
            <a:solidFill>
              <a:srgbClr val="FC61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grpSp>
      <p:sp>
        <p:nvSpPr>
          <p:cNvPr id="47" name="文本框 46"/>
          <p:cNvSpPr txBox="1"/>
          <p:nvPr/>
        </p:nvSpPr>
        <p:spPr>
          <a:xfrm>
            <a:off x="4794977" y="1877116"/>
            <a:ext cx="373820" cy="995209"/>
          </a:xfrm>
          <a:prstGeom prst="rect">
            <a:avLst/>
          </a:prstGeom>
          <a:noFill/>
        </p:spPr>
        <p:txBody>
          <a:bodyPr wrap="none" rtlCol="0">
            <a:spAutoFit/>
          </a:bodyPr>
          <a:lstStyle/>
          <a:p>
            <a:r>
              <a:rPr lang="en-US" altLang="zh-CN" sz="5867" dirty="0">
                <a:solidFill>
                  <a:srgbClr val="FC611F"/>
                </a:solidFill>
              </a:rPr>
              <a:t>·</a:t>
            </a:r>
            <a:endParaRPr lang="zh-CN" altLang="en-US" sz="5867" dirty="0">
              <a:solidFill>
                <a:srgbClr val="FC611F"/>
              </a:solidFill>
            </a:endParaRPr>
          </a:p>
        </p:txBody>
      </p:sp>
      <p:sp>
        <p:nvSpPr>
          <p:cNvPr id="113" name="文本框 112"/>
          <p:cNvSpPr txBox="1"/>
          <p:nvPr/>
        </p:nvSpPr>
        <p:spPr>
          <a:xfrm>
            <a:off x="4534110" y="1796611"/>
            <a:ext cx="894797" cy="584775"/>
          </a:xfrm>
          <a:prstGeom prst="rect">
            <a:avLst/>
          </a:prstGeom>
          <a:noFill/>
        </p:spPr>
        <p:txBody>
          <a:bodyPr wrap="none" rtlCol="0">
            <a:spAutoFit/>
          </a:bodyPr>
          <a:lstStyle/>
          <a:p>
            <a:r>
              <a:rPr lang="en-US" altLang="zh-CN" sz="3200" dirty="0">
                <a:solidFill>
                  <a:srgbClr val="FC611F"/>
                </a:solidFill>
              </a:rPr>
              <a:t>58%</a:t>
            </a:r>
            <a:endParaRPr lang="zh-CN" altLang="en-US" sz="3200" dirty="0">
              <a:solidFill>
                <a:srgbClr val="FC611F"/>
              </a:solidFill>
            </a:endParaRPr>
          </a:p>
        </p:txBody>
      </p:sp>
      <p:sp>
        <p:nvSpPr>
          <p:cNvPr id="116" name="文本框 115"/>
          <p:cNvSpPr txBox="1"/>
          <p:nvPr/>
        </p:nvSpPr>
        <p:spPr>
          <a:xfrm>
            <a:off x="1815557" y="1503084"/>
            <a:ext cx="373820" cy="995209"/>
          </a:xfrm>
          <a:prstGeom prst="rect">
            <a:avLst/>
          </a:prstGeom>
          <a:noFill/>
        </p:spPr>
        <p:txBody>
          <a:bodyPr wrap="none" rtlCol="0">
            <a:spAutoFit/>
          </a:bodyPr>
          <a:lstStyle/>
          <a:p>
            <a:r>
              <a:rPr lang="en-US" altLang="zh-CN" sz="5867" dirty="0">
                <a:solidFill>
                  <a:srgbClr val="1C2B38"/>
                </a:solidFill>
              </a:rPr>
              <a:t>·</a:t>
            </a:r>
            <a:endParaRPr lang="zh-CN" altLang="en-US" sz="5867" dirty="0">
              <a:solidFill>
                <a:srgbClr val="1C2B38"/>
              </a:solidFill>
            </a:endParaRPr>
          </a:p>
        </p:txBody>
      </p:sp>
      <p:sp>
        <p:nvSpPr>
          <p:cNvPr id="117" name="文本框 116"/>
          <p:cNvSpPr txBox="1"/>
          <p:nvPr/>
        </p:nvSpPr>
        <p:spPr>
          <a:xfrm>
            <a:off x="1063375" y="1731934"/>
            <a:ext cx="894797" cy="584775"/>
          </a:xfrm>
          <a:prstGeom prst="rect">
            <a:avLst/>
          </a:prstGeom>
          <a:noFill/>
        </p:spPr>
        <p:txBody>
          <a:bodyPr wrap="none" rtlCol="0">
            <a:spAutoFit/>
          </a:bodyPr>
          <a:lstStyle/>
          <a:p>
            <a:r>
              <a:rPr lang="en-US" altLang="zh-CN" sz="3200" dirty="0">
                <a:solidFill>
                  <a:srgbClr val="1C2B38"/>
                </a:solidFill>
              </a:rPr>
              <a:t>17%</a:t>
            </a:r>
            <a:endParaRPr lang="zh-CN" altLang="en-US" sz="3200" dirty="0">
              <a:solidFill>
                <a:srgbClr val="1C2B38"/>
              </a:solidFill>
            </a:endParaRPr>
          </a:p>
        </p:txBody>
      </p:sp>
      <p:sp>
        <p:nvSpPr>
          <p:cNvPr id="122" name="文本框 121"/>
          <p:cNvSpPr txBox="1"/>
          <p:nvPr/>
        </p:nvSpPr>
        <p:spPr>
          <a:xfrm>
            <a:off x="942818" y="2384671"/>
            <a:ext cx="894797" cy="584775"/>
          </a:xfrm>
          <a:prstGeom prst="rect">
            <a:avLst/>
          </a:prstGeom>
          <a:noFill/>
        </p:spPr>
        <p:txBody>
          <a:bodyPr wrap="none" rtlCol="0">
            <a:spAutoFit/>
          </a:bodyPr>
          <a:lstStyle/>
          <a:p>
            <a:r>
              <a:rPr lang="en-US" altLang="zh-CN" sz="3200" dirty="0">
                <a:solidFill>
                  <a:srgbClr val="464F5A"/>
                </a:solidFill>
              </a:rPr>
              <a:t>13%</a:t>
            </a:r>
            <a:endParaRPr lang="zh-CN" altLang="en-US" sz="3200" dirty="0">
              <a:solidFill>
                <a:srgbClr val="464F5A"/>
              </a:solidFill>
            </a:endParaRPr>
          </a:p>
        </p:txBody>
      </p:sp>
      <p:sp>
        <p:nvSpPr>
          <p:cNvPr id="123" name="文本框 122"/>
          <p:cNvSpPr txBox="1"/>
          <p:nvPr/>
        </p:nvSpPr>
        <p:spPr>
          <a:xfrm>
            <a:off x="1220301" y="2450172"/>
            <a:ext cx="373820" cy="995209"/>
          </a:xfrm>
          <a:prstGeom prst="rect">
            <a:avLst/>
          </a:prstGeom>
          <a:noFill/>
        </p:spPr>
        <p:txBody>
          <a:bodyPr wrap="none" rtlCol="0">
            <a:spAutoFit/>
          </a:bodyPr>
          <a:lstStyle/>
          <a:p>
            <a:r>
              <a:rPr lang="en-US" altLang="zh-CN" sz="5867" dirty="0">
                <a:solidFill>
                  <a:srgbClr val="464F5A"/>
                </a:solidFill>
              </a:rPr>
              <a:t>·</a:t>
            </a:r>
            <a:endParaRPr lang="zh-CN" altLang="en-US" sz="5867" dirty="0">
              <a:solidFill>
                <a:srgbClr val="464F5A"/>
              </a:solidFill>
            </a:endParaRPr>
          </a:p>
        </p:txBody>
      </p:sp>
      <p:sp>
        <p:nvSpPr>
          <p:cNvPr id="125" name="文本框 124"/>
          <p:cNvSpPr txBox="1"/>
          <p:nvPr/>
        </p:nvSpPr>
        <p:spPr>
          <a:xfrm>
            <a:off x="1506506" y="4216882"/>
            <a:ext cx="894797" cy="584775"/>
          </a:xfrm>
          <a:prstGeom prst="rect">
            <a:avLst/>
          </a:prstGeom>
          <a:noFill/>
        </p:spPr>
        <p:txBody>
          <a:bodyPr wrap="none" rtlCol="0">
            <a:spAutoFit/>
          </a:bodyPr>
          <a:lstStyle/>
          <a:p>
            <a:r>
              <a:rPr lang="en-US" altLang="zh-CN" sz="3200" dirty="0">
                <a:solidFill>
                  <a:srgbClr val="FFC543"/>
                </a:solidFill>
              </a:rPr>
              <a:t>12%</a:t>
            </a:r>
            <a:endParaRPr lang="zh-CN" altLang="en-US" sz="3200" dirty="0">
              <a:solidFill>
                <a:srgbClr val="FFC543"/>
              </a:solidFill>
            </a:endParaRPr>
          </a:p>
        </p:txBody>
      </p:sp>
      <p:sp>
        <p:nvSpPr>
          <p:cNvPr id="126" name="文本框 125"/>
          <p:cNvSpPr txBox="1"/>
          <p:nvPr/>
        </p:nvSpPr>
        <p:spPr>
          <a:xfrm>
            <a:off x="1783989" y="3681881"/>
            <a:ext cx="373820" cy="995209"/>
          </a:xfrm>
          <a:prstGeom prst="rect">
            <a:avLst/>
          </a:prstGeom>
          <a:noFill/>
        </p:spPr>
        <p:txBody>
          <a:bodyPr wrap="none" rtlCol="0">
            <a:spAutoFit/>
          </a:bodyPr>
          <a:lstStyle/>
          <a:p>
            <a:r>
              <a:rPr lang="en-US" altLang="zh-CN" sz="5867" dirty="0">
                <a:solidFill>
                  <a:srgbClr val="FFC543"/>
                </a:solidFill>
              </a:rPr>
              <a:t>·</a:t>
            </a:r>
            <a:endParaRPr lang="zh-CN" altLang="en-US" sz="5867" dirty="0">
              <a:solidFill>
                <a:srgbClr val="FFC543"/>
              </a:solidFill>
            </a:endParaRPr>
          </a:p>
        </p:txBody>
      </p:sp>
      <p:grpSp>
        <p:nvGrpSpPr>
          <p:cNvPr id="2077" name="组合 2076"/>
          <p:cNvGrpSpPr>
            <a:grpSpLocks noChangeAspect="1"/>
          </p:cNvGrpSpPr>
          <p:nvPr/>
        </p:nvGrpSpPr>
        <p:grpSpPr>
          <a:xfrm>
            <a:off x="8726848" y="2785345"/>
            <a:ext cx="473024" cy="993600"/>
            <a:chOff x="6907655" y="5811360"/>
            <a:chExt cx="333049" cy="699579"/>
          </a:xfrm>
        </p:grpSpPr>
        <p:sp>
          <p:nvSpPr>
            <p:cNvPr id="68" name="Oval 30"/>
            <p:cNvSpPr>
              <a:spLocks noChangeArrowheads="1"/>
            </p:cNvSpPr>
            <p:nvPr/>
          </p:nvSpPr>
          <p:spPr bwMode="auto">
            <a:xfrm>
              <a:off x="7020434" y="5811360"/>
              <a:ext cx="103968" cy="109254"/>
            </a:xfrm>
            <a:prstGeom prst="ellipse">
              <a:avLst/>
            </a:prstGeom>
            <a:solidFill>
              <a:srgbClr val="FC61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9" name="Freeform 31"/>
            <p:cNvSpPr>
              <a:spLocks/>
            </p:cNvSpPr>
            <p:nvPr/>
          </p:nvSpPr>
          <p:spPr bwMode="auto">
            <a:xfrm>
              <a:off x="6907655" y="5941760"/>
              <a:ext cx="333049" cy="569179"/>
            </a:xfrm>
            <a:custGeom>
              <a:avLst/>
              <a:gdLst>
                <a:gd name="T0" fmla="*/ 79 w 80"/>
                <a:gd name="T1" fmla="*/ 50 h 137"/>
                <a:gd name="T2" fmla="*/ 64 w 80"/>
                <a:gd name="T3" fmla="*/ 8 h 137"/>
                <a:gd name="T4" fmla="*/ 55 w 80"/>
                <a:gd name="T5" fmla="*/ 0 h 137"/>
                <a:gd name="T6" fmla="*/ 24 w 80"/>
                <a:gd name="T7" fmla="*/ 0 h 137"/>
                <a:gd name="T8" fmla="*/ 16 w 80"/>
                <a:gd name="T9" fmla="*/ 4 h 137"/>
                <a:gd name="T10" fmla="*/ 15 w 80"/>
                <a:gd name="T11" fmla="*/ 5 h 137"/>
                <a:gd name="T12" fmla="*/ 15 w 80"/>
                <a:gd name="T13" fmla="*/ 6 h 137"/>
                <a:gd name="T14" fmla="*/ 15 w 80"/>
                <a:gd name="T15" fmla="*/ 6 h 137"/>
                <a:gd name="T16" fmla="*/ 1 w 80"/>
                <a:gd name="T17" fmla="*/ 50 h 137"/>
                <a:gd name="T18" fmla="*/ 5 w 80"/>
                <a:gd name="T19" fmla="*/ 57 h 137"/>
                <a:gd name="T20" fmla="*/ 12 w 80"/>
                <a:gd name="T21" fmla="*/ 54 h 137"/>
                <a:gd name="T22" fmla="*/ 23 w 80"/>
                <a:gd name="T23" fmla="*/ 19 h 137"/>
                <a:gd name="T24" fmla="*/ 24 w 80"/>
                <a:gd name="T25" fmla="*/ 19 h 137"/>
                <a:gd name="T26" fmla="*/ 25 w 80"/>
                <a:gd name="T27" fmla="*/ 19 h 137"/>
                <a:gd name="T28" fmla="*/ 8 w 80"/>
                <a:gd name="T29" fmla="*/ 81 h 137"/>
                <a:gd name="T30" fmla="*/ 25 w 80"/>
                <a:gd name="T31" fmla="*/ 81 h 137"/>
                <a:gd name="T32" fmla="*/ 25 w 80"/>
                <a:gd name="T33" fmla="*/ 131 h 137"/>
                <a:gd name="T34" fmla="*/ 32 w 80"/>
                <a:gd name="T35" fmla="*/ 137 h 137"/>
                <a:gd name="T36" fmla="*/ 38 w 80"/>
                <a:gd name="T37" fmla="*/ 131 h 137"/>
                <a:gd name="T38" fmla="*/ 38 w 80"/>
                <a:gd name="T39" fmla="*/ 81 h 137"/>
                <a:gd name="T40" fmla="*/ 42 w 80"/>
                <a:gd name="T41" fmla="*/ 81 h 137"/>
                <a:gd name="T42" fmla="*/ 42 w 80"/>
                <a:gd name="T43" fmla="*/ 131 h 137"/>
                <a:gd name="T44" fmla="*/ 48 w 80"/>
                <a:gd name="T45" fmla="*/ 137 h 137"/>
                <a:gd name="T46" fmla="*/ 55 w 80"/>
                <a:gd name="T47" fmla="*/ 131 h 137"/>
                <a:gd name="T48" fmla="*/ 55 w 80"/>
                <a:gd name="T49" fmla="*/ 81 h 137"/>
                <a:gd name="T50" fmla="*/ 72 w 80"/>
                <a:gd name="T51" fmla="*/ 81 h 137"/>
                <a:gd name="T52" fmla="*/ 54 w 80"/>
                <a:gd name="T53" fmla="*/ 19 h 137"/>
                <a:gd name="T54" fmla="*/ 55 w 80"/>
                <a:gd name="T55" fmla="*/ 19 h 137"/>
                <a:gd name="T56" fmla="*/ 56 w 80"/>
                <a:gd name="T57" fmla="*/ 19 h 137"/>
                <a:gd name="T58" fmla="*/ 68 w 80"/>
                <a:gd name="T59" fmla="*/ 54 h 137"/>
                <a:gd name="T60" fmla="*/ 75 w 80"/>
                <a:gd name="T61" fmla="*/ 57 h 137"/>
                <a:gd name="T62" fmla="*/ 79 w 80"/>
                <a:gd name="T63" fmla="*/ 5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137">
                  <a:moveTo>
                    <a:pt x="79" y="50"/>
                  </a:moveTo>
                  <a:cubicBezTo>
                    <a:pt x="64" y="8"/>
                    <a:pt x="64" y="8"/>
                    <a:pt x="64" y="8"/>
                  </a:cubicBezTo>
                  <a:cubicBezTo>
                    <a:pt x="64" y="3"/>
                    <a:pt x="60" y="0"/>
                    <a:pt x="55" y="0"/>
                  </a:cubicBezTo>
                  <a:cubicBezTo>
                    <a:pt x="24" y="0"/>
                    <a:pt x="24" y="0"/>
                    <a:pt x="24" y="0"/>
                  </a:cubicBezTo>
                  <a:cubicBezTo>
                    <a:pt x="21" y="0"/>
                    <a:pt x="18" y="1"/>
                    <a:pt x="16" y="4"/>
                  </a:cubicBezTo>
                  <a:cubicBezTo>
                    <a:pt x="16" y="4"/>
                    <a:pt x="16" y="5"/>
                    <a:pt x="15" y="5"/>
                  </a:cubicBezTo>
                  <a:cubicBezTo>
                    <a:pt x="15" y="6"/>
                    <a:pt x="15" y="6"/>
                    <a:pt x="15" y="6"/>
                  </a:cubicBezTo>
                  <a:cubicBezTo>
                    <a:pt x="15" y="6"/>
                    <a:pt x="15" y="6"/>
                    <a:pt x="15" y="6"/>
                  </a:cubicBezTo>
                  <a:cubicBezTo>
                    <a:pt x="1" y="50"/>
                    <a:pt x="1" y="50"/>
                    <a:pt x="1" y="50"/>
                  </a:cubicBezTo>
                  <a:cubicBezTo>
                    <a:pt x="0" y="53"/>
                    <a:pt x="2" y="56"/>
                    <a:pt x="5" y="57"/>
                  </a:cubicBezTo>
                  <a:cubicBezTo>
                    <a:pt x="8" y="58"/>
                    <a:pt x="11" y="57"/>
                    <a:pt x="12" y="54"/>
                  </a:cubicBezTo>
                  <a:cubicBezTo>
                    <a:pt x="23" y="19"/>
                    <a:pt x="23" y="19"/>
                    <a:pt x="23" y="19"/>
                  </a:cubicBezTo>
                  <a:cubicBezTo>
                    <a:pt x="23" y="19"/>
                    <a:pt x="24" y="19"/>
                    <a:pt x="24" y="19"/>
                  </a:cubicBezTo>
                  <a:cubicBezTo>
                    <a:pt x="25" y="19"/>
                    <a:pt x="25" y="19"/>
                    <a:pt x="25" y="19"/>
                  </a:cubicBezTo>
                  <a:cubicBezTo>
                    <a:pt x="8" y="81"/>
                    <a:pt x="8" y="81"/>
                    <a:pt x="8" y="81"/>
                  </a:cubicBezTo>
                  <a:cubicBezTo>
                    <a:pt x="25" y="81"/>
                    <a:pt x="25" y="81"/>
                    <a:pt x="25" y="81"/>
                  </a:cubicBezTo>
                  <a:cubicBezTo>
                    <a:pt x="25" y="131"/>
                    <a:pt x="25" y="131"/>
                    <a:pt x="25" y="131"/>
                  </a:cubicBezTo>
                  <a:cubicBezTo>
                    <a:pt x="25" y="134"/>
                    <a:pt x="28" y="137"/>
                    <a:pt x="32" y="137"/>
                  </a:cubicBezTo>
                  <a:cubicBezTo>
                    <a:pt x="35" y="137"/>
                    <a:pt x="38" y="134"/>
                    <a:pt x="38" y="131"/>
                  </a:cubicBezTo>
                  <a:cubicBezTo>
                    <a:pt x="38" y="81"/>
                    <a:pt x="38" y="81"/>
                    <a:pt x="38" y="81"/>
                  </a:cubicBezTo>
                  <a:cubicBezTo>
                    <a:pt x="42" y="81"/>
                    <a:pt x="42" y="81"/>
                    <a:pt x="42" y="81"/>
                  </a:cubicBezTo>
                  <a:cubicBezTo>
                    <a:pt x="42" y="131"/>
                    <a:pt x="42" y="131"/>
                    <a:pt x="42" y="131"/>
                  </a:cubicBezTo>
                  <a:cubicBezTo>
                    <a:pt x="42" y="134"/>
                    <a:pt x="45" y="137"/>
                    <a:pt x="48" y="137"/>
                  </a:cubicBezTo>
                  <a:cubicBezTo>
                    <a:pt x="52" y="137"/>
                    <a:pt x="55" y="134"/>
                    <a:pt x="55" y="131"/>
                  </a:cubicBezTo>
                  <a:cubicBezTo>
                    <a:pt x="55" y="81"/>
                    <a:pt x="55" y="81"/>
                    <a:pt x="55" y="81"/>
                  </a:cubicBezTo>
                  <a:cubicBezTo>
                    <a:pt x="72" y="81"/>
                    <a:pt x="72" y="81"/>
                    <a:pt x="72" y="81"/>
                  </a:cubicBezTo>
                  <a:cubicBezTo>
                    <a:pt x="54" y="19"/>
                    <a:pt x="54" y="19"/>
                    <a:pt x="54" y="19"/>
                  </a:cubicBezTo>
                  <a:cubicBezTo>
                    <a:pt x="55" y="19"/>
                    <a:pt x="55" y="19"/>
                    <a:pt x="55" y="19"/>
                  </a:cubicBezTo>
                  <a:cubicBezTo>
                    <a:pt x="56" y="19"/>
                    <a:pt x="56" y="19"/>
                    <a:pt x="56" y="19"/>
                  </a:cubicBezTo>
                  <a:cubicBezTo>
                    <a:pt x="68" y="54"/>
                    <a:pt x="68" y="54"/>
                    <a:pt x="68" y="54"/>
                  </a:cubicBezTo>
                  <a:cubicBezTo>
                    <a:pt x="69" y="57"/>
                    <a:pt x="72" y="58"/>
                    <a:pt x="75" y="57"/>
                  </a:cubicBezTo>
                  <a:cubicBezTo>
                    <a:pt x="78" y="56"/>
                    <a:pt x="80" y="53"/>
                    <a:pt x="79" y="50"/>
                  </a:cubicBezTo>
                  <a:close/>
                </a:path>
              </a:pathLst>
            </a:custGeom>
            <a:solidFill>
              <a:srgbClr val="FC61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grpSp>
      <p:grpSp>
        <p:nvGrpSpPr>
          <p:cNvPr id="98" name="组合 97"/>
          <p:cNvGrpSpPr/>
          <p:nvPr/>
        </p:nvGrpSpPr>
        <p:grpSpPr>
          <a:xfrm>
            <a:off x="10109118" y="2174568"/>
            <a:ext cx="607359" cy="815733"/>
            <a:chOff x="3592594" y="1323833"/>
            <a:chExt cx="455519" cy="611800"/>
          </a:xfrm>
        </p:grpSpPr>
        <p:cxnSp>
          <p:nvCxnSpPr>
            <p:cNvPr id="99" name="直接连接符 98"/>
            <p:cNvCxnSpPr/>
            <p:nvPr/>
          </p:nvCxnSpPr>
          <p:spPr>
            <a:xfrm>
              <a:off x="3592594" y="1935633"/>
              <a:ext cx="455519" cy="0"/>
            </a:xfrm>
            <a:prstGeom prst="line">
              <a:avLst/>
            </a:prstGeom>
            <a:ln>
              <a:solidFill>
                <a:srgbClr val="FC611F"/>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a:xfrm flipV="1">
              <a:off x="4047818" y="1323833"/>
              <a:ext cx="0" cy="611800"/>
            </a:xfrm>
            <a:prstGeom prst="line">
              <a:avLst/>
            </a:prstGeom>
            <a:ln>
              <a:solidFill>
                <a:srgbClr val="FC611F"/>
              </a:solidFill>
            </a:ln>
          </p:spPr>
          <p:style>
            <a:lnRef idx="1">
              <a:schemeClr val="accent1"/>
            </a:lnRef>
            <a:fillRef idx="0">
              <a:schemeClr val="accent1"/>
            </a:fillRef>
            <a:effectRef idx="0">
              <a:schemeClr val="accent1"/>
            </a:effectRef>
            <a:fontRef idx="minor">
              <a:schemeClr val="tx1"/>
            </a:fontRef>
          </p:style>
        </p:cxnSp>
      </p:grpSp>
      <p:grpSp>
        <p:nvGrpSpPr>
          <p:cNvPr id="101" name="组合 100"/>
          <p:cNvGrpSpPr/>
          <p:nvPr/>
        </p:nvGrpSpPr>
        <p:grpSpPr>
          <a:xfrm flipV="1">
            <a:off x="7210519" y="2207470"/>
            <a:ext cx="894768" cy="222661"/>
            <a:chOff x="3373773" y="1768637"/>
            <a:chExt cx="671076" cy="166996"/>
          </a:xfrm>
        </p:grpSpPr>
        <p:cxnSp>
          <p:nvCxnSpPr>
            <p:cNvPr id="102" name="直接连接符 101"/>
            <p:cNvCxnSpPr/>
            <p:nvPr/>
          </p:nvCxnSpPr>
          <p:spPr>
            <a:xfrm flipV="1">
              <a:off x="3373773" y="1935633"/>
              <a:ext cx="663454" cy="0"/>
            </a:xfrm>
            <a:prstGeom prst="line">
              <a:avLst/>
            </a:prstGeom>
            <a:ln>
              <a:solidFill>
                <a:srgbClr val="1C2B38"/>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flipH="1" flipV="1">
              <a:off x="4044849" y="1768637"/>
              <a:ext cx="0" cy="166996"/>
            </a:xfrm>
            <a:prstGeom prst="line">
              <a:avLst/>
            </a:prstGeom>
            <a:ln>
              <a:solidFill>
                <a:srgbClr val="1C2B38"/>
              </a:solidFill>
            </a:ln>
          </p:spPr>
          <p:style>
            <a:lnRef idx="1">
              <a:schemeClr val="accent1"/>
            </a:lnRef>
            <a:fillRef idx="0">
              <a:schemeClr val="accent1"/>
            </a:fillRef>
            <a:effectRef idx="0">
              <a:schemeClr val="accent1"/>
            </a:effectRef>
            <a:fontRef idx="minor">
              <a:schemeClr val="tx1"/>
            </a:fontRef>
          </p:style>
        </p:cxnSp>
      </p:grpSp>
      <p:grpSp>
        <p:nvGrpSpPr>
          <p:cNvPr id="108" name="组合 107"/>
          <p:cNvGrpSpPr/>
          <p:nvPr/>
        </p:nvGrpSpPr>
        <p:grpSpPr>
          <a:xfrm flipH="1">
            <a:off x="9204134" y="4416031"/>
            <a:ext cx="607359" cy="222661"/>
            <a:chOff x="3581708" y="1768637"/>
            <a:chExt cx="455519" cy="166996"/>
          </a:xfrm>
        </p:grpSpPr>
        <p:cxnSp>
          <p:nvCxnSpPr>
            <p:cNvPr id="109" name="直接连接符 108"/>
            <p:cNvCxnSpPr/>
            <p:nvPr/>
          </p:nvCxnSpPr>
          <p:spPr>
            <a:xfrm>
              <a:off x="3581708" y="1935633"/>
              <a:ext cx="455519" cy="0"/>
            </a:xfrm>
            <a:prstGeom prst="line">
              <a:avLst/>
            </a:prstGeom>
            <a:ln>
              <a:solidFill>
                <a:srgbClr val="FFC543"/>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a:xfrm flipH="1" flipV="1">
              <a:off x="4033963" y="1768637"/>
              <a:ext cx="0" cy="166996"/>
            </a:xfrm>
            <a:prstGeom prst="line">
              <a:avLst/>
            </a:prstGeom>
            <a:ln>
              <a:solidFill>
                <a:srgbClr val="FFC543"/>
              </a:solidFill>
            </a:ln>
          </p:spPr>
          <p:style>
            <a:lnRef idx="1">
              <a:schemeClr val="accent1"/>
            </a:lnRef>
            <a:fillRef idx="0">
              <a:schemeClr val="accent1"/>
            </a:fillRef>
            <a:effectRef idx="0">
              <a:schemeClr val="accent1"/>
            </a:effectRef>
            <a:fontRef idx="minor">
              <a:schemeClr val="tx1"/>
            </a:fontRef>
          </p:style>
        </p:cxnSp>
      </p:grpSp>
      <p:sp>
        <p:nvSpPr>
          <p:cNvPr id="46" name="文本框 45"/>
          <p:cNvSpPr txBox="1"/>
          <p:nvPr/>
        </p:nvSpPr>
        <p:spPr>
          <a:xfrm>
            <a:off x="10220770" y="1596106"/>
            <a:ext cx="894797" cy="584775"/>
          </a:xfrm>
          <a:prstGeom prst="rect">
            <a:avLst/>
          </a:prstGeom>
          <a:noFill/>
        </p:spPr>
        <p:txBody>
          <a:bodyPr wrap="none" rtlCol="0">
            <a:spAutoFit/>
          </a:bodyPr>
          <a:lstStyle/>
          <a:p>
            <a:r>
              <a:rPr lang="en-US" altLang="zh-CN" sz="3200" dirty="0">
                <a:solidFill>
                  <a:srgbClr val="FC611F"/>
                </a:solidFill>
              </a:rPr>
              <a:t>40%</a:t>
            </a:r>
            <a:endParaRPr lang="zh-CN" altLang="en-US" sz="3200" dirty="0">
              <a:solidFill>
                <a:srgbClr val="FC611F"/>
              </a:solidFill>
            </a:endParaRPr>
          </a:p>
        </p:txBody>
      </p:sp>
      <p:sp>
        <p:nvSpPr>
          <p:cNvPr id="115" name="文本框 114"/>
          <p:cNvSpPr txBox="1"/>
          <p:nvPr/>
        </p:nvSpPr>
        <p:spPr>
          <a:xfrm>
            <a:off x="10498253" y="1661606"/>
            <a:ext cx="373820" cy="995209"/>
          </a:xfrm>
          <a:prstGeom prst="rect">
            <a:avLst/>
          </a:prstGeom>
          <a:noFill/>
        </p:spPr>
        <p:txBody>
          <a:bodyPr wrap="none" rtlCol="0">
            <a:spAutoFit/>
          </a:bodyPr>
          <a:lstStyle/>
          <a:p>
            <a:r>
              <a:rPr lang="en-US" altLang="zh-CN" sz="5867" dirty="0">
                <a:solidFill>
                  <a:srgbClr val="FC611F"/>
                </a:solidFill>
              </a:rPr>
              <a:t>·</a:t>
            </a:r>
            <a:endParaRPr lang="zh-CN" altLang="en-US" sz="5867" dirty="0">
              <a:solidFill>
                <a:srgbClr val="FC611F"/>
              </a:solidFill>
            </a:endParaRPr>
          </a:p>
        </p:txBody>
      </p:sp>
      <p:sp>
        <p:nvSpPr>
          <p:cNvPr id="130" name="文本框 129"/>
          <p:cNvSpPr txBox="1"/>
          <p:nvPr/>
        </p:nvSpPr>
        <p:spPr>
          <a:xfrm>
            <a:off x="6531925" y="3307153"/>
            <a:ext cx="894797" cy="584775"/>
          </a:xfrm>
          <a:prstGeom prst="rect">
            <a:avLst/>
          </a:prstGeom>
          <a:noFill/>
        </p:spPr>
        <p:txBody>
          <a:bodyPr wrap="none" rtlCol="0">
            <a:spAutoFit/>
          </a:bodyPr>
          <a:lstStyle/>
          <a:p>
            <a:r>
              <a:rPr lang="en-US" altLang="zh-CN" sz="3200" dirty="0">
                <a:solidFill>
                  <a:srgbClr val="464F5A"/>
                </a:solidFill>
              </a:rPr>
              <a:t>15%</a:t>
            </a:r>
            <a:endParaRPr lang="zh-CN" altLang="en-US" sz="3200" dirty="0">
              <a:solidFill>
                <a:srgbClr val="464F5A"/>
              </a:solidFill>
            </a:endParaRPr>
          </a:p>
        </p:txBody>
      </p:sp>
      <p:sp>
        <p:nvSpPr>
          <p:cNvPr id="133" name="文本框 132"/>
          <p:cNvSpPr txBox="1"/>
          <p:nvPr/>
        </p:nvSpPr>
        <p:spPr>
          <a:xfrm>
            <a:off x="6223410" y="1915989"/>
            <a:ext cx="894797" cy="584775"/>
          </a:xfrm>
          <a:prstGeom prst="rect">
            <a:avLst/>
          </a:prstGeom>
          <a:noFill/>
        </p:spPr>
        <p:txBody>
          <a:bodyPr wrap="none" rtlCol="0">
            <a:spAutoFit/>
          </a:bodyPr>
          <a:lstStyle/>
          <a:p>
            <a:r>
              <a:rPr lang="en-US" altLang="zh-CN" sz="3200" dirty="0">
                <a:solidFill>
                  <a:srgbClr val="1C2B38"/>
                </a:solidFill>
              </a:rPr>
              <a:t>31%</a:t>
            </a:r>
            <a:endParaRPr lang="zh-CN" altLang="en-US" sz="3200" dirty="0">
              <a:solidFill>
                <a:srgbClr val="1C2B38"/>
              </a:solidFill>
            </a:endParaRPr>
          </a:p>
        </p:txBody>
      </p:sp>
      <p:sp>
        <p:nvSpPr>
          <p:cNvPr id="134" name="文本框 133"/>
          <p:cNvSpPr txBox="1"/>
          <p:nvPr/>
        </p:nvSpPr>
        <p:spPr>
          <a:xfrm>
            <a:off x="6992219" y="1672134"/>
            <a:ext cx="373820" cy="995209"/>
          </a:xfrm>
          <a:prstGeom prst="rect">
            <a:avLst/>
          </a:prstGeom>
          <a:noFill/>
        </p:spPr>
        <p:txBody>
          <a:bodyPr wrap="none" rtlCol="0">
            <a:spAutoFit/>
          </a:bodyPr>
          <a:lstStyle/>
          <a:p>
            <a:r>
              <a:rPr lang="en-US" altLang="zh-CN" sz="5867" dirty="0">
                <a:solidFill>
                  <a:srgbClr val="1C2B38"/>
                </a:solidFill>
              </a:rPr>
              <a:t>·</a:t>
            </a:r>
            <a:endParaRPr lang="zh-CN" altLang="en-US" sz="5867" dirty="0">
              <a:solidFill>
                <a:srgbClr val="1C2B38"/>
              </a:solidFill>
            </a:endParaRPr>
          </a:p>
        </p:txBody>
      </p:sp>
      <p:sp>
        <p:nvSpPr>
          <p:cNvPr id="136" name="文本框 135"/>
          <p:cNvSpPr txBox="1"/>
          <p:nvPr/>
        </p:nvSpPr>
        <p:spPr>
          <a:xfrm>
            <a:off x="9803965" y="4280130"/>
            <a:ext cx="894797" cy="584775"/>
          </a:xfrm>
          <a:prstGeom prst="rect">
            <a:avLst/>
          </a:prstGeom>
          <a:noFill/>
        </p:spPr>
        <p:txBody>
          <a:bodyPr wrap="none" rtlCol="0">
            <a:spAutoFit/>
          </a:bodyPr>
          <a:lstStyle/>
          <a:p>
            <a:r>
              <a:rPr lang="en-US" altLang="zh-CN" sz="3200" dirty="0">
                <a:solidFill>
                  <a:srgbClr val="FFC543"/>
                </a:solidFill>
              </a:rPr>
              <a:t>14%</a:t>
            </a:r>
            <a:endParaRPr lang="zh-CN" altLang="en-US" sz="3200" dirty="0">
              <a:solidFill>
                <a:srgbClr val="FFC543"/>
              </a:solidFill>
            </a:endParaRPr>
          </a:p>
        </p:txBody>
      </p:sp>
      <p:sp>
        <p:nvSpPr>
          <p:cNvPr id="137" name="文本框 136"/>
          <p:cNvSpPr txBox="1"/>
          <p:nvPr/>
        </p:nvSpPr>
        <p:spPr>
          <a:xfrm>
            <a:off x="9590120" y="4090874"/>
            <a:ext cx="373820" cy="995209"/>
          </a:xfrm>
          <a:prstGeom prst="rect">
            <a:avLst/>
          </a:prstGeom>
          <a:noFill/>
        </p:spPr>
        <p:txBody>
          <a:bodyPr wrap="none" rtlCol="0">
            <a:spAutoFit/>
          </a:bodyPr>
          <a:lstStyle/>
          <a:p>
            <a:r>
              <a:rPr lang="en-US" altLang="zh-CN" sz="5867" dirty="0">
                <a:solidFill>
                  <a:srgbClr val="FFC543"/>
                </a:solidFill>
              </a:rPr>
              <a:t>·</a:t>
            </a:r>
            <a:endParaRPr lang="zh-CN" altLang="en-US" sz="5867" dirty="0">
              <a:solidFill>
                <a:srgbClr val="FFC543"/>
              </a:solidFill>
            </a:endParaRPr>
          </a:p>
        </p:txBody>
      </p:sp>
      <p:sp>
        <p:nvSpPr>
          <p:cNvPr id="140" name="矩形 139"/>
          <p:cNvSpPr/>
          <p:nvPr/>
        </p:nvSpPr>
        <p:spPr>
          <a:xfrm>
            <a:off x="730251" y="5674390"/>
            <a:ext cx="10731500" cy="748795"/>
          </a:xfrm>
          <a:prstGeom prst="rect">
            <a:avLst/>
          </a:prstGeom>
        </p:spPr>
        <p:txBody>
          <a:bodyPr wrap="square">
            <a:spAutoFit/>
          </a:bodyPr>
          <a:lstStyle/>
          <a:p>
            <a:pPr algn="ctr"/>
            <a:r>
              <a:rPr lang="en-US" altLang="zh-CN" sz="2133" dirty="0">
                <a:solidFill>
                  <a:srgbClr val="1C2B38"/>
                </a:solidFill>
              </a:rPr>
              <a:t>YOU CAN ADD YOUR TEXT HERE TO EXPLAIN THE CHART ABOVE. IF YOU HAVE ANY QUESTIONS ABOUT HOW TO USE IT, PLEASE CONTACT ME</a:t>
            </a:r>
            <a:endParaRPr lang="zh-CN" altLang="en-US" sz="2133" dirty="0">
              <a:solidFill>
                <a:srgbClr val="1C2B38"/>
              </a:solidFill>
            </a:endParaRPr>
          </a:p>
        </p:txBody>
      </p:sp>
      <p:sp>
        <p:nvSpPr>
          <p:cNvPr id="141" name="TextBox 149"/>
          <p:cNvSpPr txBox="1"/>
          <p:nvPr/>
        </p:nvSpPr>
        <p:spPr>
          <a:xfrm>
            <a:off x="4545897" y="5138404"/>
            <a:ext cx="3100208" cy="461665"/>
          </a:xfrm>
          <a:prstGeom prst="rect">
            <a:avLst/>
          </a:prstGeom>
          <a:noFill/>
        </p:spPr>
        <p:txBody>
          <a:bodyPr wrap="none" rtlCol="0">
            <a:spAutoFit/>
          </a:bodyPr>
          <a:lstStyle/>
          <a:p>
            <a:pPr algn="ctr"/>
            <a:r>
              <a:rPr lang="en-US" altLang="zh-CN" sz="2400" b="1" dirty="0">
                <a:solidFill>
                  <a:srgbClr val="1C2B38"/>
                </a:solidFill>
              </a:rPr>
              <a:t>ADD YOUR TITLE HERE </a:t>
            </a:r>
            <a:endParaRPr lang="zh-CN" altLang="en-US" sz="2400" b="1" dirty="0">
              <a:solidFill>
                <a:srgbClr val="1C2B38"/>
              </a:solidFill>
            </a:endParaRPr>
          </a:p>
        </p:txBody>
      </p:sp>
      <p:graphicFrame>
        <p:nvGraphicFramePr>
          <p:cNvPr id="70" name="图表 69"/>
          <p:cNvGraphicFramePr/>
          <p:nvPr>
            <p:extLst/>
          </p:nvPr>
        </p:nvGraphicFramePr>
        <p:xfrm>
          <a:off x="940800" y="1886400"/>
          <a:ext cx="4579200" cy="27648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2" name="图表 71"/>
          <p:cNvGraphicFramePr/>
          <p:nvPr>
            <p:extLst/>
          </p:nvPr>
        </p:nvGraphicFramePr>
        <p:xfrm>
          <a:off x="6645137" y="1873892"/>
          <a:ext cx="4579200" cy="2764800"/>
        </p:xfrm>
        <a:graphic>
          <a:graphicData uri="http://schemas.openxmlformats.org/drawingml/2006/chart">
            <c:chart xmlns:c="http://schemas.openxmlformats.org/drawingml/2006/chart" xmlns:r="http://schemas.openxmlformats.org/officeDocument/2006/relationships" r:id="rId3"/>
          </a:graphicData>
        </a:graphic>
      </p:graphicFrame>
      <p:grpSp>
        <p:nvGrpSpPr>
          <p:cNvPr id="4" name="组合 3"/>
          <p:cNvGrpSpPr/>
          <p:nvPr/>
        </p:nvGrpSpPr>
        <p:grpSpPr>
          <a:xfrm>
            <a:off x="6792721" y="3416668"/>
            <a:ext cx="1411588" cy="995209"/>
            <a:chOff x="5094540" y="2562500"/>
            <a:chExt cx="1058691" cy="746407"/>
          </a:xfrm>
        </p:grpSpPr>
        <p:grpSp>
          <p:nvGrpSpPr>
            <p:cNvPr id="105" name="组合 104"/>
            <p:cNvGrpSpPr/>
            <p:nvPr/>
          </p:nvGrpSpPr>
          <p:grpSpPr>
            <a:xfrm flipH="1">
              <a:off x="5254395" y="2947221"/>
              <a:ext cx="898836" cy="166996"/>
              <a:chOff x="3146013" y="1768637"/>
              <a:chExt cx="898836" cy="166996"/>
            </a:xfrm>
          </p:grpSpPr>
          <p:cxnSp>
            <p:nvCxnSpPr>
              <p:cNvPr id="106" name="直接连接符 105"/>
              <p:cNvCxnSpPr/>
              <p:nvPr/>
            </p:nvCxnSpPr>
            <p:spPr>
              <a:xfrm>
                <a:off x="3146013" y="1935633"/>
                <a:ext cx="891213" cy="0"/>
              </a:xfrm>
              <a:prstGeom prst="line">
                <a:avLst/>
              </a:prstGeom>
              <a:ln>
                <a:solidFill>
                  <a:srgbClr val="464F5A"/>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flipH="1" flipV="1">
                <a:off x="4044849" y="1768637"/>
                <a:ext cx="0" cy="166996"/>
              </a:xfrm>
              <a:prstGeom prst="line">
                <a:avLst/>
              </a:prstGeom>
              <a:ln>
                <a:solidFill>
                  <a:srgbClr val="464F5A"/>
                </a:solidFill>
              </a:ln>
            </p:spPr>
            <p:style>
              <a:lnRef idx="1">
                <a:schemeClr val="accent1"/>
              </a:lnRef>
              <a:fillRef idx="0">
                <a:schemeClr val="accent1"/>
              </a:fillRef>
              <a:effectRef idx="0">
                <a:schemeClr val="accent1"/>
              </a:effectRef>
              <a:fontRef idx="minor">
                <a:schemeClr val="tx1"/>
              </a:fontRef>
            </p:style>
          </p:cxnSp>
        </p:grpSp>
        <p:sp>
          <p:nvSpPr>
            <p:cNvPr id="64" name="文本框 63"/>
            <p:cNvSpPr txBox="1"/>
            <p:nvPr/>
          </p:nvSpPr>
          <p:spPr>
            <a:xfrm>
              <a:off x="5094540" y="2562500"/>
              <a:ext cx="280365" cy="746407"/>
            </a:xfrm>
            <a:prstGeom prst="rect">
              <a:avLst/>
            </a:prstGeom>
            <a:noFill/>
          </p:spPr>
          <p:txBody>
            <a:bodyPr wrap="none" rtlCol="0">
              <a:spAutoFit/>
            </a:bodyPr>
            <a:lstStyle/>
            <a:p>
              <a:r>
                <a:rPr lang="en-US" altLang="zh-CN" sz="5867" dirty="0">
                  <a:solidFill>
                    <a:srgbClr val="464F5A"/>
                  </a:solidFill>
                </a:rPr>
                <a:t>·</a:t>
              </a:r>
              <a:endParaRPr lang="zh-CN" altLang="en-US" sz="5867" dirty="0">
                <a:solidFill>
                  <a:srgbClr val="464F5A"/>
                </a:solidFill>
              </a:endParaRPr>
            </a:p>
          </p:txBody>
        </p:sp>
      </p:grpSp>
      <p:sp>
        <p:nvSpPr>
          <p:cNvPr id="54" name="矩形 53"/>
          <p:cNvSpPr/>
          <p:nvPr/>
        </p:nvSpPr>
        <p:spPr>
          <a:xfrm>
            <a:off x="377952" y="382016"/>
            <a:ext cx="207264" cy="609600"/>
          </a:xfrm>
          <a:prstGeom prst="rect">
            <a:avLst/>
          </a:prstGeom>
          <a:solidFill>
            <a:srgbClr val="464F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cxnSp>
        <p:nvCxnSpPr>
          <p:cNvPr id="55" name="直接连接符 54"/>
          <p:cNvCxnSpPr/>
          <p:nvPr/>
        </p:nvCxnSpPr>
        <p:spPr>
          <a:xfrm>
            <a:off x="670560" y="382016"/>
            <a:ext cx="0" cy="609600"/>
          </a:xfrm>
          <a:prstGeom prst="line">
            <a:avLst/>
          </a:prstGeom>
          <a:ln w="38100">
            <a:solidFill>
              <a:srgbClr val="464F5A"/>
            </a:solidFill>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724145" y="261427"/>
            <a:ext cx="4055919" cy="502766"/>
          </a:xfrm>
          <a:prstGeom prst="rect">
            <a:avLst/>
          </a:prstGeom>
        </p:spPr>
        <p:txBody>
          <a:bodyPr wrap="none">
            <a:spAutoFit/>
          </a:bodyPr>
          <a:lstStyle/>
          <a:p>
            <a:pPr algn="ctr"/>
            <a:r>
              <a:rPr lang="en-US" altLang="zh-CN" sz="2667" b="1" dirty="0">
                <a:solidFill>
                  <a:srgbClr val="464F5A"/>
                </a:solidFill>
                <a:latin typeface="Arial Unicode MS" pitchFamily="34" charset="-122"/>
                <a:ea typeface="Arial Unicode MS" pitchFamily="34" charset="-122"/>
                <a:cs typeface="Arial Unicode MS" pitchFamily="34" charset="-122"/>
              </a:rPr>
              <a:t>ADD YOUR TITLE HERE</a:t>
            </a:r>
            <a:endParaRPr lang="zh-CN" altLang="en-US" sz="2667" b="1" dirty="0">
              <a:solidFill>
                <a:srgbClr val="464F5A"/>
              </a:solidFill>
              <a:latin typeface="Arial Unicode MS" pitchFamily="34" charset="-122"/>
              <a:ea typeface="Arial Unicode MS" pitchFamily="34" charset="-122"/>
              <a:cs typeface="Arial Unicode MS" pitchFamily="34" charset="-122"/>
            </a:endParaRPr>
          </a:p>
        </p:txBody>
      </p:sp>
      <p:sp>
        <p:nvSpPr>
          <p:cNvPr id="57" name="TextBox 10"/>
          <p:cNvSpPr txBox="1"/>
          <p:nvPr/>
        </p:nvSpPr>
        <p:spPr>
          <a:xfrm>
            <a:off x="699645" y="638049"/>
            <a:ext cx="2199320" cy="461665"/>
          </a:xfrm>
          <a:prstGeom prst="rect">
            <a:avLst/>
          </a:prstGeom>
          <a:noFill/>
        </p:spPr>
        <p:txBody>
          <a:bodyPr wrap="none" rtlCol="0">
            <a:spAutoFit/>
          </a:bodyPr>
          <a:lstStyle/>
          <a:p>
            <a:r>
              <a:rPr lang="en-US" altLang="zh-CN" sz="2400" dirty="0">
                <a:solidFill>
                  <a:srgbClr val="464F5A"/>
                </a:solidFill>
              </a:rPr>
              <a:t>ADD</a:t>
            </a:r>
            <a:r>
              <a:rPr lang="zh-CN" altLang="en-US" sz="2400" dirty="0">
                <a:solidFill>
                  <a:srgbClr val="464F5A"/>
                </a:solidFill>
              </a:rPr>
              <a:t> </a:t>
            </a:r>
            <a:r>
              <a:rPr lang="en-US" altLang="zh-CN" sz="2400" dirty="0">
                <a:solidFill>
                  <a:srgbClr val="464F5A"/>
                </a:solidFill>
              </a:rPr>
              <a:t>YOUR TEXT</a:t>
            </a:r>
          </a:p>
        </p:txBody>
      </p:sp>
    </p:spTree>
    <p:extLst>
      <p:ext uri="{BB962C8B-B14F-4D97-AF65-F5344CB8AC3E}">
        <p14:creationId xmlns:p14="http://schemas.microsoft.com/office/powerpoint/2010/main" val="22188915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9C689EE7-C798-4E5C-9338-2BD7BFF69A97}" type="slidenum">
              <a:rPr lang="zh-CN" altLang="en-US" smtClean="0"/>
              <a:pPr/>
              <a:t>17</a:t>
            </a:fld>
            <a:endParaRPr lang="zh-CN" altLang="en-US" dirty="0"/>
          </a:p>
        </p:txBody>
      </p:sp>
      <p:cxnSp>
        <p:nvCxnSpPr>
          <p:cNvPr id="11311" name="直接连接符 11310"/>
          <p:cNvCxnSpPr/>
          <p:nvPr/>
        </p:nvCxnSpPr>
        <p:spPr>
          <a:xfrm>
            <a:off x="6181344" y="1748367"/>
            <a:ext cx="0" cy="4227223"/>
          </a:xfrm>
          <a:prstGeom prst="line">
            <a:avLst/>
          </a:prstGeom>
          <a:ln>
            <a:solidFill>
              <a:srgbClr val="1C2B38"/>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81" name="图表 80"/>
          <p:cNvGraphicFramePr>
            <a:graphicFrameLocks noChangeAspect="1"/>
          </p:cNvGraphicFramePr>
          <p:nvPr>
            <p:extLst/>
          </p:nvPr>
        </p:nvGraphicFramePr>
        <p:xfrm>
          <a:off x="719029" y="3885452"/>
          <a:ext cx="2208000" cy="2208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2" name="图表 81"/>
          <p:cNvGraphicFramePr>
            <a:graphicFrameLocks noChangeAspect="1"/>
          </p:cNvGraphicFramePr>
          <p:nvPr>
            <p:extLst/>
          </p:nvPr>
        </p:nvGraphicFramePr>
        <p:xfrm>
          <a:off x="2909049" y="3879789"/>
          <a:ext cx="2208000" cy="2208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9" name="图表 78"/>
          <p:cNvGraphicFramePr>
            <a:graphicFrameLocks noChangeAspect="1"/>
          </p:cNvGraphicFramePr>
          <p:nvPr>
            <p:extLst/>
          </p:nvPr>
        </p:nvGraphicFramePr>
        <p:xfrm>
          <a:off x="2886676" y="1663635"/>
          <a:ext cx="2208000" cy="2208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 name="图表 1"/>
          <p:cNvGraphicFramePr>
            <a:graphicFrameLocks noChangeAspect="1"/>
          </p:cNvGraphicFramePr>
          <p:nvPr>
            <p:extLst/>
          </p:nvPr>
        </p:nvGraphicFramePr>
        <p:xfrm>
          <a:off x="716184" y="1665291"/>
          <a:ext cx="2208000" cy="2208000"/>
        </p:xfrm>
        <a:graphic>
          <a:graphicData uri="http://schemas.openxmlformats.org/drawingml/2006/chart">
            <c:chart xmlns:c="http://schemas.openxmlformats.org/drawingml/2006/chart" xmlns:r="http://schemas.openxmlformats.org/officeDocument/2006/relationships" r:id="rId5"/>
          </a:graphicData>
        </a:graphic>
      </p:graphicFrame>
      <p:grpSp>
        <p:nvGrpSpPr>
          <p:cNvPr id="11308" name="组合 11307"/>
          <p:cNvGrpSpPr>
            <a:grpSpLocks noChangeAspect="1"/>
          </p:cNvGrpSpPr>
          <p:nvPr/>
        </p:nvGrpSpPr>
        <p:grpSpPr>
          <a:xfrm>
            <a:off x="822797" y="1762521"/>
            <a:ext cx="4182535" cy="4222751"/>
            <a:chOff x="3209925" y="1201738"/>
            <a:chExt cx="3136901" cy="3167063"/>
          </a:xfrm>
        </p:grpSpPr>
        <p:sp>
          <p:nvSpPr>
            <p:cNvPr id="6" name="Freeform 6"/>
            <p:cNvSpPr>
              <a:spLocks noEditPoints="1"/>
            </p:cNvSpPr>
            <p:nvPr/>
          </p:nvSpPr>
          <p:spPr bwMode="auto">
            <a:xfrm>
              <a:off x="3209925" y="1201738"/>
              <a:ext cx="1503363" cy="1508125"/>
            </a:xfrm>
            <a:custGeom>
              <a:avLst/>
              <a:gdLst>
                <a:gd name="T0" fmla="*/ 174 w 348"/>
                <a:gd name="T1" fmla="*/ 349 h 349"/>
                <a:gd name="T2" fmla="*/ 0 w 348"/>
                <a:gd name="T3" fmla="*/ 174 h 349"/>
                <a:gd name="T4" fmla="*/ 174 w 348"/>
                <a:gd name="T5" fmla="*/ 0 h 349"/>
                <a:gd name="T6" fmla="*/ 348 w 348"/>
                <a:gd name="T7" fmla="*/ 174 h 349"/>
                <a:gd name="T8" fmla="*/ 174 w 348"/>
                <a:gd name="T9" fmla="*/ 349 h 349"/>
                <a:gd name="T10" fmla="*/ 174 w 348"/>
                <a:gd name="T11" fmla="*/ 10 h 349"/>
                <a:gd name="T12" fmla="*/ 9 w 348"/>
                <a:gd name="T13" fmla="*/ 174 h 349"/>
                <a:gd name="T14" fmla="*/ 174 w 348"/>
                <a:gd name="T15" fmla="*/ 339 h 349"/>
                <a:gd name="T16" fmla="*/ 339 w 348"/>
                <a:gd name="T17" fmla="*/ 174 h 349"/>
                <a:gd name="T18" fmla="*/ 174 w 348"/>
                <a:gd name="T19" fmla="*/ 10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8" h="349">
                  <a:moveTo>
                    <a:pt x="174" y="349"/>
                  </a:moveTo>
                  <a:cubicBezTo>
                    <a:pt x="78" y="349"/>
                    <a:pt x="0" y="270"/>
                    <a:pt x="0" y="174"/>
                  </a:cubicBezTo>
                  <a:cubicBezTo>
                    <a:pt x="0" y="79"/>
                    <a:pt x="78" y="0"/>
                    <a:pt x="174" y="0"/>
                  </a:cubicBezTo>
                  <a:cubicBezTo>
                    <a:pt x="270" y="0"/>
                    <a:pt x="348" y="79"/>
                    <a:pt x="348" y="174"/>
                  </a:cubicBezTo>
                  <a:cubicBezTo>
                    <a:pt x="348" y="270"/>
                    <a:pt x="270" y="349"/>
                    <a:pt x="174" y="349"/>
                  </a:cubicBezTo>
                  <a:close/>
                  <a:moveTo>
                    <a:pt x="174" y="10"/>
                  </a:moveTo>
                  <a:cubicBezTo>
                    <a:pt x="83" y="10"/>
                    <a:pt x="9" y="84"/>
                    <a:pt x="9" y="174"/>
                  </a:cubicBezTo>
                  <a:cubicBezTo>
                    <a:pt x="9" y="265"/>
                    <a:pt x="83" y="339"/>
                    <a:pt x="174" y="339"/>
                  </a:cubicBezTo>
                  <a:cubicBezTo>
                    <a:pt x="265" y="339"/>
                    <a:pt x="339" y="265"/>
                    <a:pt x="339" y="174"/>
                  </a:cubicBezTo>
                  <a:cubicBezTo>
                    <a:pt x="339" y="84"/>
                    <a:pt x="265" y="10"/>
                    <a:pt x="174" y="10"/>
                  </a:cubicBezTo>
                  <a:close/>
                </a:path>
              </a:pathLst>
            </a:custGeom>
            <a:solidFill>
              <a:srgbClr val="FC611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7" name="Rectangle 7"/>
            <p:cNvSpPr>
              <a:spLocks noChangeArrowheads="1"/>
            </p:cNvSpPr>
            <p:nvPr/>
          </p:nvSpPr>
          <p:spPr bwMode="auto">
            <a:xfrm>
              <a:off x="3957638" y="1352551"/>
              <a:ext cx="7938" cy="173038"/>
            </a:xfrm>
            <a:prstGeom prst="rect">
              <a:avLst/>
            </a:prstGeom>
            <a:solidFill>
              <a:srgbClr val="464F5A"/>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8" name="Rectangle 8"/>
            <p:cNvSpPr>
              <a:spLocks noChangeArrowheads="1"/>
            </p:cNvSpPr>
            <p:nvPr/>
          </p:nvSpPr>
          <p:spPr bwMode="auto">
            <a:xfrm>
              <a:off x="3957638" y="2371726"/>
              <a:ext cx="7938" cy="177800"/>
            </a:xfrm>
            <a:prstGeom prst="rect">
              <a:avLst/>
            </a:prstGeom>
            <a:solidFill>
              <a:srgbClr val="464F5A"/>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9" name="Rectangle 9"/>
            <p:cNvSpPr>
              <a:spLocks noChangeArrowheads="1"/>
            </p:cNvSpPr>
            <p:nvPr/>
          </p:nvSpPr>
          <p:spPr bwMode="auto">
            <a:xfrm>
              <a:off x="3365500" y="1944688"/>
              <a:ext cx="177800" cy="7938"/>
            </a:xfrm>
            <a:prstGeom prst="rect">
              <a:avLst/>
            </a:prstGeom>
            <a:solidFill>
              <a:srgbClr val="464F5A"/>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0" name="Rectangle 10"/>
            <p:cNvSpPr>
              <a:spLocks noChangeArrowheads="1"/>
            </p:cNvSpPr>
            <p:nvPr/>
          </p:nvSpPr>
          <p:spPr bwMode="auto">
            <a:xfrm>
              <a:off x="4389438" y="1944688"/>
              <a:ext cx="173038" cy="7938"/>
            </a:xfrm>
            <a:prstGeom prst="rect">
              <a:avLst/>
            </a:prstGeom>
            <a:solidFill>
              <a:srgbClr val="464F5A"/>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1" name="Freeform 11"/>
            <p:cNvSpPr>
              <a:spLocks/>
            </p:cNvSpPr>
            <p:nvPr/>
          </p:nvSpPr>
          <p:spPr bwMode="auto">
            <a:xfrm>
              <a:off x="4195763" y="1425576"/>
              <a:ext cx="68263" cy="117475"/>
            </a:xfrm>
            <a:custGeom>
              <a:avLst/>
              <a:gdLst>
                <a:gd name="T0" fmla="*/ 2 w 43"/>
                <a:gd name="T1" fmla="*/ 74 h 74"/>
                <a:gd name="T2" fmla="*/ 0 w 43"/>
                <a:gd name="T3" fmla="*/ 68 h 74"/>
                <a:gd name="T4" fmla="*/ 38 w 43"/>
                <a:gd name="T5" fmla="*/ 0 h 74"/>
                <a:gd name="T6" fmla="*/ 43 w 43"/>
                <a:gd name="T7" fmla="*/ 3 h 74"/>
                <a:gd name="T8" fmla="*/ 2 w 43"/>
                <a:gd name="T9" fmla="*/ 74 h 74"/>
              </a:gdLst>
              <a:ahLst/>
              <a:cxnLst>
                <a:cxn ang="0">
                  <a:pos x="T0" y="T1"/>
                </a:cxn>
                <a:cxn ang="0">
                  <a:pos x="T2" y="T3"/>
                </a:cxn>
                <a:cxn ang="0">
                  <a:pos x="T4" y="T5"/>
                </a:cxn>
                <a:cxn ang="0">
                  <a:pos x="T6" y="T7"/>
                </a:cxn>
                <a:cxn ang="0">
                  <a:pos x="T8" y="T9"/>
                </a:cxn>
              </a:cxnLst>
              <a:rect l="0" t="0" r="r" b="b"/>
              <a:pathLst>
                <a:path w="43" h="74">
                  <a:moveTo>
                    <a:pt x="2" y="74"/>
                  </a:moveTo>
                  <a:lnTo>
                    <a:pt x="0" y="68"/>
                  </a:lnTo>
                  <a:lnTo>
                    <a:pt x="38" y="0"/>
                  </a:lnTo>
                  <a:lnTo>
                    <a:pt x="43" y="3"/>
                  </a:lnTo>
                  <a:lnTo>
                    <a:pt x="2" y="74"/>
                  </a:lnTo>
                  <a:close/>
                </a:path>
              </a:pathLst>
            </a:custGeom>
            <a:solidFill>
              <a:srgbClr val="464F5A"/>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2" name="Freeform 12"/>
            <p:cNvSpPr>
              <a:spLocks/>
            </p:cNvSpPr>
            <p:nvPr/>
          </p:nvSpPr>
          <p:spPr bwMode="auto">
            <a:xfrm>
              <a:off x="4371975" y="1646238"/>
              <a:ext cx="112713" cy="69850"/>
            </a:xfrm>
            <a:custGeom>
              <a:avLst/>
              <a:gdLst>
                <a:gd name="T0" fmla="*/ 3 w 71"/>
                <a:gd name="T1" fmla="*/ 44 h 44"/>
                <a:gd name="T2" fmla="*/ 0 w 71"/>
                <a:gd name="T3" fmla="*/ 38 h 44"/>
                <a:gd name="T4" fmla="*/ 68 w 71"/>
                <a:gd name="T5" fmla="*/ 0 h 44"/>
                <a:gd name="T6" fmla="*/ 71 w 71"/>
                <a:gd name="T7" fmla="*/ 6 h 44"/>
                <a:gd name="T8" fmla="*/ 3 w 71"/>
                <a:gd name="T9" fmla="*/ 44 h 44"/>
              </a:gdLst>
              <a:ahLst/>
              <a:cxnLst>
                <a:cxn ang="0">
                  <a:pos x="T0" y="T1"/>
                </a:cxn>
                <a:cxn ang="0">
                  <a:pos x="T2" y="T3"/>
                </a:cxn>
                <a:cxn ang="0">
                  <a:pos x="T4" y="T5"/>
                </a:cxn>
                <a:cxn ang="0">
                  <a:pos x="T6" y="T7"/>
                </a:cxn>
                <a:cxn ang="0">
                  <a:pos x="T8" y="T9"/>
                </a:cxn>
              </a:cxnLst>
              <a:rect l="0" t="0" r="r" b="b"/>
              <a:pathLst>
                <a:path w="71" h="44">
                  <a:moveTo>
                    <a:pt x="3" y="44"/>
                  </a:moveTo>
                  <a:lnTo>
                    <a:pt x="0" y="38"/>
                  </a:lnTo>
                  <a:lnTo>
                    <a:pt x="68" y="0"/>
                  </a:lnTo>
                  <a:lnTo>
                    <a:pt x="71" y="6"/>
                  </a:lnTo>
                  <a:lnTo>
                    <a:pt x="3" y="44"/>
                  </a:lnTo>
                  <a:close/>
                </a:path>
              </a:pathLst>
            </a:custGeom>
            <a:solidFill>
              <a:srgbClr val="464F5A"/>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3" name="Freeform 13"/>
            <p:cNvSpPr>
              <a:spLocks/>
            </p:cNvSpPr>
            <p:nvPr/>
          </p:nvSpPr>
          <p:spPr bwMode="auto">
            <a:xfrm>
              <a:off x="3659188" y="2354263"/>
              <a:ext cx="69850" cy="117475"/>
            </a:xfrm>
            <a:custGeom>
              <a:avLst/>
              <a:gdLst>
                <a:gd name="T0" fmla="*/ 6 w 44"/>
                <a:gd name="T1" fmla="*/ 74 h 74"/>
                <a:gd name="T2" fmla="*/ 0 w 44"/>
                <a:gd name="T3" fmla="*/ 68 h 74"/>
                <a:gd name="T4" fmla="*/ 41 w 44"/>
                <a:gd name="T5" fmla="*/ 0 h 74"/>
                <a:gd name="T6" fmla="*/ 44 w 44"/>
                <a:gd name="T7" fmla="*/ 6 h 74"/>
                <a:gd name="T8" fmla="*/ 6 w 44"/>
                <a:gd name="T9" fmla="*/ 74 h 74"/>
              </a:gdLst>
              <a:ahLst/>
              <a:cxnLst>
                <a:cxn ang="0">
                  <a:pos x="T0" y="T1"/>
                </a:cxn>
                <a:cxn ang="0">
                  <a:pos x="T2" y="T3"/>
                </a:cxn>
                <a:cxn ang="0">
                  <a:pos x="T4" y="T5"/>
                </a:cxn>
                <a:cxn ang="0">
                  <a:pos x="T6" y="T7"/>
                </a:cxn>
                <a:cxn ang="0">
                  <a:pos x="T8" y="T9"/>
                </a:cxn>
              </a:cxnLst>
              <a:rect l="0" t="0" r="r" b="b"/>
              <a:pathLst>
                <a:path w="44" h="74">
                  <a:moveTo>
                    <a:pt x="6" y="74"/>
                  </a:moveTo>
                  <a:lnTo>
                    <a:pt x="0" y="68"/>
                  </a:lnTo>
                  <a:lnTo>
                    <a:pt x="41" y="0"/>
                  </a:lnTo>
                  <a:lnTo>
                    <a:pt x="44" y="6"/>
                  </a:lnTo>
                  <a:lnTo>
                    <a:pt x="6" y="74"/>
                  </a:lnTo>
                  <a:close/>
                </a:path>
              </a:pathLst>
            </a:custGeom>
            <a:solidFill>
              <a:srgbClr val="464F5A"/>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4" name="Freeform 14"/>
            <p:cNvSpPr>
              <a:spLocks/>
            </p:cNvSpPr>
            <p:nvPr/>
          </p:nvSpPr>
          <p:spPr bwMode="auto">
            <a:xfrm>
              <a:off x="3443288" y="2182813"/>
              <a:ext cx="115888" cy="68263"/>
            </a:xfrm>
            <a:custGeom>
              <a:avLst/>
              <a:gdLst>
                <a:gd name="T0" fmla="*/ 3 w 73"/>
                <a:gd name="T1" fmla="*/ 43 h 43"/>
                <a:gd name="T2" fmla="*/ 0 w 73"/>
                <a:gd name="T3" fmla="*/ 40 h 43"/>
                <a:gd name="T4" fmla="*/ 71 w 73"/>
                <a:gd name="T5" fmla="*/ 0 h 43"/>
                <a:gd name="T6" fmla="*/ 73 w 73"/>
                <a:gd name="T7" fmla="*/ 5 h 43"/>
                <a:gd name="T8" fmla="*/ 3 w 73"/>
                <a:gd name="T9" fmla="*/ 43 h 43"/>
              </a:gdLst>
              <a:ahLst/>
              <a:cxnLst>
                <a:cxn ang="0">
                  <a:pos x="T0" y="T1"/>
                </a:cxn>
                <a:cxn ang="0">
                  <a:pos x="T2" y="T3"/>
                </a:cxn>
                <a:cxn ang="0">
                  <a:pos x="T4" y="T5"/>
                </a:cxn>
                <a:cxn ang="0">
                  <a:pos x="T6" y="T7"/>
                </a:cxn>
                <a:cxn ang="0">
                  <a:pos x="T8" y="T9"/>
                </a:cxn>
              </a:cxnLst>
              <a:rect l="0" t="0" r="r" b="b"/>
              <a:pathLst>
                <a:path w="73" h="43">
                  <a:moveTo>
                    <a:pt x="3" y="43"/>
                  </a:moveTo>
                  <a:lnTo>
                    <a:pt x="0" y="40"/>
                  </a:lnTo>
                  <a:lnTo>
                    <a:pt x="71" y="0"/>
                  </a:lnTo>
                  <a:lnTo>
                    <a:pt x="73" y="5"/>
                  </a:lnTo>
                  <a:lnTo>
                    <a:pt x="3" y="43"/>
                  </a:lnTo>
                  <a:close/>
                </a:path>
              </a:pathLst>
            </a:custGeom>
            <a:solidFill>
              <a:srgbClr val="464F5A"/>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5" name="Freeform 15"/>
            <p:cNvSpPr>
              <a:spLocks/>
            </p:cNvSpPr>
            <p:nvPr/>
          </p:nvSpPr>
          <p:spPr bwMode="auto">
            <a:xfrm>
              <a:off x="3443288" y="1646238"/>
              <a:ext cx="115888" cy="73025"/>
            </a:xfrm>
            <a:custGeom>
              <a:avLst/>
              <a:gdLst>
                <a:gd name="T0" fmla="*/ 71 w 73"/>
                <a:gd name="T1" fmla="*/ 46 h 46"/>
                <a:gd name="T2" fmla="*/ 0 w 73"/>
                <a:gd name="T3" fmla="*/ 6 h 46"/>
                <a:gd name="T4" fmla="*/ 3 w 73"/>
                <a:gd name="T5" fmla="*/ 0 h 46"/>
                <a:gd name="T6" fmla="*/ 73 w 73"/>
                <a:gd name="T7" fmla="*/ 41 h 46"/>
                <a:gd name="T8" fmla="*/ 71 w 73"/>
                <a:gd name="T9" fmla="*/ 46 h 46"/>
              </a:gdLst>
              <a:ahLst/>
              <a:cxnLst>
                <a:cxn ang="0">
                  <a:pos x="T0" y="T1"/>
                </a:cxn>
                <a:cxn ang="0">
                  <a:pos x="T2" y="T3"/>
                </a:cxn>
                <a:cxn ang="0">
                  <a:pos x="T4" y="T5"/>
                </a:cxn>
                <a:cxn ang="0">
                  <a:pos x="T6" y="T7"/>
                </a:cxn>
                <a:cxn ang="0">
                  <a:pos x="T8" y="T9"/>
                </a:cxn>
              </a:cxnLst>
              <a:rect l="0" t="0" r="r" b="b"/>
              <a:pathLst>
                <a:path w="73" h="46">
                  <a:moveTo>
                    <a:pt x="71" y="46"/>
                  </a:moveTo>
                  <a:lnTo>
                    <a:pt x="0" y="6"/>
                  </a:lnTo>
                  <a:lnTo>
                    <a:pt x="3" y="0"/>
                  </a:lnTo>
                  <a:lnTo>
                    <a:pt x="73" y="41"/>
                  </a:lnTo>
                  <a:lnTo>
                    <a:pt x="71" y="46"/>
                  </a:lnTo>
                  <a:close/>
                </a:path>
              </a:pathLst>
            </a:custGeom>
            <a:solidFill>
              <a:srgbClr val="464F5A"/>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6" name="Freeform 16"/>
            <p:cNvSpPr>
              <a:spLocks/>
            </p:cNvSpPr>
            <p:nvPr/>
          </p:nvSpPr>
          <p:spPr bwMode="auto">
            <a:xfrm>
              <a:off x="4371975" y="2182813"/>
              <a:ext cx="112713" cy="68263"/>
            </a:xfrm>
            <a:custGeom>
              <a:avLst/>
              <a:gdLst>
                <a:gd name="T0" fmla="*/ 68 w 71"/>
                <a:gd name="T1" fmla="*/ 43 h 43"/>
                <a:gd name="T2" fmla="*/ 0 w 71"/>
                <a:gd name="T3" fmla="*/ 5 h 43"/>
                <a:gd name="T4" fmla="*/ 3 w 71"/>
                <a:gd name="T5" fmla="*/ 0 h 43"/>
                <a:gd name="T6" fmla="*/ 71 w 71"/>
                <a:gd name="T7" fmla="*/ 40 h 43"/>
                <a:gd name="T8" fmla="*/ 68 w 71"/>
                <a:gd name="T9" fmla="*/ 43 h 43"/>
              </a:gdLst>
              <a:ahLst/>
              <a:cxnLst>
                <a:cxn ang="0">
                  <a:pos x="T0" y="T1"/>
                </a:cxn>
                <a:cxn ang="0">
                  <a:pos x="T2" y="T3"/>
                </a:cxn>
                <a:cxn ang="0">
                  <a:pos x="T4" y="T5"/>
                </a:cxn>
                <a:cxn ang="0">
                  <a:pos x="T6" y="T7"/>
                </a:cxn>
                <a:cxn ang="0">
                  <a:pos x="T8" y="T9"/>
                </a:cxn>
              </a:cxnLst>
              <a:rect l="0" t="0" r="r" b="b"/>
              <a:pathLst>
                <a:path w="71" h="43">
                  <a:moveTo>
                    <a:pt x="68" y="43"/>
                  </a:moveTo>
                  <a:lnTo>
                    <a:pt x="0" y="5"/>
                  </a:lnTo>
                  <a:lnTo>
                    <a:pt x="3" y="0"/>
                  </a:lnTo>
                  <a:lnTo>
                    <a:pt x="71" y="40"/>
                  </a:lnTo>
                  <a:lnTo>
                    <a:pt x="68" y="43"/>
                  </a:lnTo>
                  <a:close/>
                </a:path>
              </a:pathLst>
            </a:custGeom>
            <a:solidFill>
              <a:srgbClr val="464F5A"/>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7" name="Freeform 17"/>
            <p:cNvSpPr>
              <a:spLocks/>
            </p:cNvSpPr>
            <p:nvPr/>
          </p:nvSpPr>
          <p:spPr bwMode="auto">
            <a:xfrm>
              <a:off x="4186238" y="2368551"/>
              <a:ext cx="69850" cy="111125"/>
            </a:xfrm>
            <a:custGeom>
              <a:avLst/>
              <a:gdLst>
                <a:gd name="T0" fmla="*/ 38 w 44"/>
                <a:gd name="T1" fmla="*/ 70 h 70"/>
                <a:gd name="T2" fmla="*/ 0 w 44"/>
                <a:gd name="T3" fmla="*/ 2 h 70"/>
                <a:gd name="T4" fmla="*/ 6 w 44"/>
                <a:gd name="T5" fmla="*/ 0 h 70"/>
                <a:gd name="T6" fmla="*/ 44 w 44"/>
                <a:gd name="T7" fmla="*/ 68 h 70"/>
                <a:gd name="T8" fmla="*/ 38 w 44"/>
                <a:gd name="T9" fmla="*/ 70 h 70"/>
              </a:gdLst>
              <a:ahLst/>
              <a:cxnLst>
                <a:cxn ang="0">
                  <a:pos x="T0" y="T1"/>
                </a:cxn>
                <a:cxn ang="0">
                  <a:pos x="T2" y="T3"/>
                </a:cxn>
                <a:cxn ang="0">
                  <a:pos x="T4" y="T5"/>
                </a:cxn>
                <a:cxn ang="0">
                  <a:pos x="T6" y="T7"/>
                </a:cxn>
                <a:cxn ang="0">
                  <a:pos x="T8" y="T9"/>
                </a:cxn>
              </a:cxnLst>
              <a:rect l="0" t="0" r="r" b="b"/>
              <a:pathLst>
                <a:path w="44" h="70">
                  <a:moveTo>
                    <a:pt x="38" y="70"/>
                  </a:moveTo>
                  <a:lnTo>
                    <a:pt x="0" y="2"/>
                  </a:lnTo>
                  <a:lnTo>
                    <a:pt x="6" y="0"/>
                  </a:lnTo>
                  <a:lnTo>
                    <a:pt x="44" y="68"/>
                  </a:lnTo>
                  <a:lnTo>
                    <a:pt x="38" y="70"/>
                  </a:lnTo>
                  <a:close/>
                </a:path>
              </a:pathLst>
            </a:custGeom>
            <a:solidFill>
              <a:srgbClr val="464F5A"/>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8" name="Freeform 18"/>
            <p:cNvSpPr>
              <a:spLocks/>
            </p:cNvSpPr>
            <p:nvPr/>
          </p:nvSpPr>
          <p:spPr bwMode="auto">
            <a:xfrm>
              <a:off x="3646488" y="1439863"/>
              <a:ext cx="68263" cy="111125"/>
            </a:xfrm>
            <a:custGeom>
              <a:avLst/>
              <a:gdLst>
                <a:gd name="T0" fmla="*/ 41 w 43"/>
                <a:gd name="T1" fmla="*/ 70 h 70"/>
                <a:gd name="T2" fmla="*/ 0 w 43"/>
                <a:gd name="T3" fmla="*/ 2 h 70"/>
                <a:gd name="T4" fmla="*/ 5 w 43"/>
                <a:gd name="T5" fmla="*/ 0 h 70"/>
                <a:gd name="T6" fmla="*/ 43 w 43"/>
                <a:gd name="T7" fmla="*/ 68 h 70"/>
                <a:gd name="T8" fmla="*/ 41 w 43"/>
                <a:gd name="T9" fmla="*/ 70 h 70"/>
              </a:gdLst>
              <a:ahLst/>
              <a:cxnLst>
                <a:cxn ang="0">
                  <a:pos x="T0" y="T1"/>
                </a:cxn>
                <a:cxn ang="0">
                  <a:pos x="T2" y="T3"/>
                </a:cxn>
                <a:cxn ang="0">
                  <a:pos x="T4" y="T5"/>
                </a:cxn>
                <a:cxn ang="0">
                  <a:pos x="T6" y="T7"/>
                </a:cxn>
                <a:cxn ang="0">
                  <a:pos x="T8" y="T9"/>
                </a:cxn>
              </a:cxnLst>
              <a:rect l="0" t="0" r="r" b="b"/>
              <a:pathLst>
                <a:path w="43" h="70">
                  <a:moveTo>
                    <a:pt x="41" y="70"/>
                  </a:moveTo>
                  <a:lnTo>
                    <a:pt x="0" y="2"/>
                  </a:lnTo>
                  <a:lnTo>
                    <a:pt x="5" y="0"/>
                  </a:lnTo>
                  <a:lnTo>
                    <a:pt x="43" y="68"/>
                  </a:lnTo>
                  <a:lnTo>
                    <a:pt x="41" y="70"/>
                  </a:lnTo>
                  <a:close/>
                </a:path>
              </a:pathLst>
            </a:custGeom>
            <a:solidFill>
              <a:srgbClr val="464F5A"/>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9" name="Rectangle 19"/>
            <p:cNvSpPr>
              <a:spLocks noChangeArrowheads="1"/>
            </p:cNvSpPr>
            <p:nvPr/>
          </p:nvSpPr>
          <p:spPr bwMode="auto">
            <a:xfrm>
              <a:off x="3962400" y="1944688"/>
              <a:ext cx="612775" cy="17463"/>
            </a:xfrm>
            <a:prstGeom prst="rect">
              <a:avLst/>
            </a:prstGeom>
            <a:solidFill>
              <a:srgbClr val="464F5A"/>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0" name="Oval 20"/>
            <p:cNvSpPr>
              <a:spLocks noChangeArrowheads="1"/>
            </p:cNvSpPr>
            <p:nvPr/>
          </p:nvSpPr>
          <p:spPr bwMode="auto">
            <a:xfrm>
              <a:off x="3922713" y="1909763"/>
              <a:ext cx="77788" cy="77788"/>
            </a:xfrm>
            <a:prstGeom prst="ellipse">
              <a:avLst/>
            </a:prstGeom>
            <a:solidFill>
              <a:srgbClr val="464F5A"/>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3" name="Freeform 23"/>
            <p:cNvSpPr>
              <a:spLocks noEditPoints="1"/>
            </p:cNvSpPr>
            <p:nvPr/>
          </p:nvSpPr>
          <p:spPr bwMode="auto">
            <a:xfrm>
              <a:off x="4843463" y="1201738"/>
              <a:ext cx="1503363" cy="1508125"/>
            </a:xfrm>
            <a:custGeom>
              <a:avLst/>
              <a:gdLst>
                <a:gd name="T0" fmla="*/ 174 w 348"/>
                <a:gd name="T1" fmla="*/ 349 h 349"/>
                <a:gd name="T2" fmla="*/ 0 w 348"/>
                <a:gd name="T3" fmla="*/ 174 h 349"/>
                <a:gd name="T4" fmla="*/ 174 w 348"/>
                <a:gd name="T5" fmla="*/ 0 h 349"/>
                <a:gd name="T6" fmla="*/ 348 w 348"/>
                <a:gd name="T7" fmla="*/ 174 h 349"/>
                <a:gd name="T8" fmla="*/ 174 w 348"/>
                <a:gd name="T9" fmla="*/ 349 h 349"/>
                <a:gd name="T10" fmla="*/ 174 w 348"/>
                <a:gd name="T11" fmla="*/ 10 h 349"/>
                <a:gd name="T12" fmla="*/ 9 w 348"/>
                <a:gd name="T13" fmla="*/ 174 h 349"/>
                <a:gd name="T14" fmla="*/ 174 w 348"/>
                <a:gd name="T15" fmla="*/ 339 h 349"/>
                <a:gd name="T16" fmla="*/ 339 w 348"/>
                <a:gd name="T17" fmla="*/ 174 h 349"/>
                <a:gd name="T18" fmla="*/ 174 w 348"/>
                <a:gd name="T19" fmla="*/ 10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8" h="349">
                  <a:moveTo>
                    <a:pt x="174" y="349"/>
                  </a:moveTo>
                  <a:cubicBezTo>
                    <a:pt x="78" y="349"/>
                    <a:pt x="0" y="270"/>
                    <a:pt x="0" y="174"/>
                  </a:cubicBezTo>
                  <a:cubicBezTo>
                    <a:pt x="0" y="79"/>
                    <a:pt x="78" y="0"/>
                    <a:pt x="174" y="0"/>
                  </a:cubicBezTo>
                  <a:cubicBezTo>
                    <a:pt x="270" y="0"/>
                    <a:pt x="348" y="79"/>
                    <a:pt x="348" y="174"/>
                  </a:cubicBezTo>
                  <a:cubicBezTo>
                    <a:pt x="348" y="270"/>
                    <a:pt x="270" y="349"/>
                    <a:pt x="174" y="349"/>
                  </a:cubicBezTo>
                  <a:close/>
                  <a:moveTo>
                    <a:pt x="174" y="10"/>
                  </a:moveTo>
                  <a:cubicBezTo>
                    <a:pt x="83" y="10"/>
                    <a:pt x="9" y="84"/>
                    <a:pt x="9" y="174"/>
                  </a:cubicBezTo>
                  <a:cubicBezTo>
                    <a:pt x="9" y="265"/>
                    <a:pt x="83" y="339"/>
                    <a:pt x="174" y="339"/>
                  </a:cubicBezTo>
                  <a:cubicBezTo>
                    <a:pt x="265" y="339"/>
                    <a:pt x="339" y="265"/>
                    <a:pt x="339" y="174"/>
                  </a:cubicBezTo>
                  <a:cubicBezTo>
                    <a:pt x="339" y="84"/>
                    <a:pt x="265" y="10"/>
                    <a:pt x="174" y="10"/>
                  </a:cubicBezTo>
                  <a:close/>
                </a:path>
              </a:pathLst>
            </a:custGeom>
            <a:solidFill>
              <a:srgbClr val="FC611F"/>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4" name="Rectangle 24"/>
            <p:cNvSpPr>
              <a:spLocks noChangeArrowheads="1"/>
            </p:cNvSpPr>
            <p:nvPr/>
          </p:nvSpPr>
          <p:spPr bwMode="auto">
            <a:xfrm>
              <a:off x="5591175" y="1352551"/>
              <a:ext cx="7938" cy="173038"/>
            </a:xfrm>
            <a:prstGeom prst="rect">
              <a:avLst/>
            </a:prstGeom>
            <a:solidFill>
              <a:srgbClr val="464F5A"/>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5" name="Rectangle 25"/>
            <p:cNvSpPr>
              <a:spLocks noChangeArrowheads="1"/>
            </p:cNvSpPr>
            <p:nvPr/>
          </p:nvSpPr>
          <p:spPr bwMode="auto">
            <a:xfrm>
              <a:off x="5591175" y="2371726"/>
              <a:ext cx="7938" cy="177800"/>
            </a:xfrm>
            <a:prstGeom prst="rect">
              <a:avLst/>
            </a:prstGeom>
            <a:solidFill>
              <a:srgbClr val="464F5A"/>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6" name="Rectangle 26"/>
            <p:cNvSpPr>
              <a:spLocks noChangeArrowheads="1"/>
            </p:cNvSpPr>
            <p:nvPr/>
          </p:nvSpPr>
          <p:spPr bwMode="auto">
            <a:xfrm>
              <a:off x="4999038" y="1944688"/>
              <a:ext cx="176213" cy="7938"/>
            </a:xfrm>
            <a:prstGeom prst="rect">
              <a:avLst/>
            </a:prstGeom>
            <a:solidFill>
              <a:srgbClr val="464F5A"/>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7" name="Rectangle 27"/>
            <p:cNvSpPr>
              <a:spLocks noChangeArrowheads="1"/>
            </p:cNvSpPr>
            <p:nvPr/>
          </p:nvSpPr>
          <p:spPr bwMode="auto">
            <a:xfrm>
              <a:off x="6018213" y="1944688"/>
              <a:ext cx="177800" cy="7938"/>
            </a:xfrm>
            <a:prstGeom prst="rect">
              <a:avLst/>
            </a:prstGeom>
            <a:solidFill>
              <a:srgbClr val="464F5A"/>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8" name="Freeform 28"/>
            <p:cNvSpPr>
              <a:spLocks/>
            </p:cNvSpPr>
            <p:nvPr/>
          </p:nvSpPr>
          <p:spPr bwMode="auto">
            <a:xfrm>
              <a:off x="5827713" y="1425576"/>
              <a:ext cx="69850" cy="117475"/>
            </a:xfrm>
            <a:custGeom>
              <a:avLst/>
              <a:gdLst>
                <a:gd name="T0" fmla="*/ 3 w 44"/>
                <a:gd name="T1" fmla="*/ 74 h 74"/>
                <a:gd name="T2" fmla="*/ 0 w 44"/>
                <a:gd name="T3" fmla="*/ 68 h 74"/>
                <a:gd name="T4" fmla="*/ 38 w 44"/>
                <a:gd name="T5" fmla="*/ 0 h 74"/>
                <a:gd name="T6" fmla="*/ 44 w 44"/>
                <a:gd name="T7" fmla="*/ 3 h 74"/>
                <a:gd name="T8" fmla="*/ 3 w 44"/>
                <a:gd name="T9" fmla="*/ 74 h 74"/>
              </a:gdLst>
              <a:ahLst/>
              <a:cxnLst>
                <a:cxn ang="0">
                  <a:pos x="T0" y="T1"/>
                </a:cxn>
                <a:cxn ang="0">
                  <a:pos x="T2" y="T3"/>
                </a:cxn>
                <a:cxn ang="0">
                  <a:pos x="T4" y="T5"/>
                </a:cxn>
                <a:cxn ang="0">
                  <a:pos x="T6" y="T7"/>
                </a:cxn>
                <a:cxn ang="0">
                  <a:pos x="T8" y="T9"/>
                </a:cxn>
              </a:cxnLst>
              <a:rect l="0" t="0" r="r" b="b"/>
              <a:pathLst>
                <a:path w="44" h="74">
                  <a:moveTo>
                    <a:pt x="3" y="74"/>
                  </a:moveTo>
                  <a:lnTo>
                    <a:pt x="0" y="68"/>
                  </a:lnTo>
                  <a:lnTo>
                    <a:pt x="38" y="0"/>
                  </a:lnTo>
                  <a:lnTo>
                    <a:pt x="44" y="3"/>
                  </a:lnTo>
                  <a:lnTo>
                    <a:pt x="3" y="74"/>
                  </a:lnTo>
                  <a:close/>
                </a:path>
              </a:pathLst>
            </a:custGeom>
            <a:solidFill>
              <a:srgbClr val="464F5A"/>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9" name="Freeform 29"/>
            <p:cNvSpPr>
              <a:spLocks/>
            </p:cNvSpPr>
            <p:nvPr/>
          </p:nvSpPr>
          <p:spPr bwMode="auto">
            <a:xfrm>
              <a:off x="6005513" y="1646238"/>
              <a:ext cx="112713" cy="69850"/>
            </a:xfrm>
            <a:custGeom>
              <a:avLst/>
              <a:gdLst>
                <a:gd name="T0" fmla="*/ 3 w 71"/>
                <a:gd name="T1" fmla="*/ 44 h 44"/>
                <a:gd name="T2" fmla="*/ 0 w 71"/>
                <a:gd name="T3" fmla="*/ 38 h 44"/>
                <a:gd name="T4" fmla="*/ 68 w 71"/>
                <a:gd name="T5" fmla="*/ 0 h 44"/>
                <a:gd name="T6" fmla="*/ 71 w 71"/>
                <a:gd name="T7" fmla="*/ 6 h 44"/>
                <a:gd name="T8" fmla="*/ 3 w 71"/>
                <a:gd name="T9" fmla="*/ 44 h 44"/>
              </a:gdLst>
              <a:ahLst/>
              <a:cxnLst>
                <a:cxn ang="0">
                  <a:pos x="T0" y="T1"/>
                </a:cxn>
                <a:cxn ang="0">
                  <a:pos x="T2" y="T3"/>
                </a:cxn>
                <a:cxn ang="0">
                  <a:pos x="T4" y="T5"/>
                </a:cxn>
                <a:cxn ang="0">
                  <a:pos x="T6" y="T7"/>
                </a:cxn>
                <a:cxn ang="0">
                  <a:pos x="T8" y="T9"/>
                </a:cxn>
              </a:cxnLst>
              <a:rect l="0" t="0" r="r" b="b"/>
              <a:pathLst>
                <a:path w="71" h="44">
                  <a:moveTo>
                    <a:pt x="3" y="44"/>
                  </a:moveTo>
                  <a:lnTo>
                    <a:pt x="0" y="38"/>
                  </a:lnTo>
                  <a:lnTo>
                    <a:pt x="68" y="0"/>
                  </a:lnTo>
                  <a:lnTo>
                    <a:pt x="71" y="6"/>
                  </a:lnTo>
                  <a:lnTo>
                    <a:pt x="3" y="44"/>
                  </a:lnTo>
                  <a:close/>
                </a:path>
              </a:pathLst>
            </a:custGeom>
            <a:solidFill>
              <a:srgbClr val="464F5A"/>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30" name="Freeform 30"/>
            <p:cNvSpPr>
              <a:spLocks/>
            </p:cNvSpPr>
            <p:nvPr/>
          </p:nvSpPr>
          <p:spPr bwMode="auto">
            <a:xfrm>
              <a:off x="5292725" y="2354263"/>
              <a:ext cx="68263" cy="117475"/>
            </a:xfrm>
            <a:custGeom>
              <a:avLst/>
              <a:gdLst>
                <a:gd name="T0" fmla="*/ 5 w 43"/>
                <a:gd name="T1" fmla="*/ 74 h 74"/>
                <a:gd name="T2" fmla="*/ 0 w 43"/>
                <a:gd name="T3" fmla="*/ 68 h 74"/>
                <a:gd name="T4" fmla="*/ 38 w 43"/>
                <a:gd name="T5" fmla="*/ 0 h 74"/>
                <a:gd name="T6" fmla="*/ 43 w 43"/>
                <a:gd name="T7" fmla="*/ 6 h 74"/>
                <a:gd name="T8" fmla="*/ 5 w 43"/>
                <a:gd name="T9" fmla="*/ 74 h 74"/>
              </a:gdLst>
              <a:ahLst/>
              <a:cxnLst>
                <a:cxn ang="0">
                  <a:pos x="T0" y="T1"/>
                </a:cxn>
                <a:cxn ang="0">
                  <a:pos x="T2" y="T3"/>
                </a:cxn>
                <a:cxn ang="0">
                  <a:pos x="T4" y="T5"/>
                </a:cxn>
                <a:cxn ang="0">
                  <a:pos x="T6" y="T7"/>
                </a:cxn>
                <a:cxn ang="0">
                  <a:pos x="T8" y="T9"/>
                </a:cxn>
              </a:cxnLst>
              <a:rect l="0" t="0" r="r" b="b"/>
              <a:pathLst>
                <a:path w="43" h="74">
                  <a:moveTo>
                    <a:pt x="5" y="74"/>
                  </a:moveTo>
                  <a:lnTo>
                    <a:pt x="0" y="68"/>
                  </a:lnTo>
                  <a:lnTo>
                    <a:pt x="38" y="0"/>
                  </a:lnTo>
                  <a:lnTo>
                    <a:pt x="43" y="6"/>
                  </a:lnTo>
                  <a:lnTo>
                    <a:pt x="5" y="74"/>
                  </a:lnTo>
                  <a:close/>
                </a:path>
              </a:pathLst>
            </a:custGeom>
            <a:solidFill>
              <a:srgbClr val="464F5A"/>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31" name="Freeform 31"/>
            <p:cNvSpPr>
              <a:spLocks/>
            </p:cNvSpPr>
            <p:nvPr/>
          </p:nvSpPr>
          <p:spPr bwMode="auto">
            <a:xfrm>
              <a:off x="5076825" y="2182813"/>
              <a:ext cx="115888" cy="68263"/>
            </a:xfrm>
            <a:custGeom>
              <a:avLst/>
              <a:gdLst>
                <a:gd name="T0" fmla="*/ 2 w 73"/>
                <a:gd name="T1" fmla="*/ 43 h 43"/>
                <a:gd name="T2" fmla="*/ 0 w 73"/>
                <a:gd name="T3" fmla="*/ 40 h 43"/>
                <a:gd name="T4" fmla="*/ 71 w 73"/>
                <a:gd name="T5" fmla="*/ 0 h 43"/>
                <a:gd name="T6" fmla="*/ 73 w 73"/>
                <a:gd name="T7" fmla="*/ 5 h 43"/>
                <a:gd name="T8" fmla="*/ 2 w 73"/>
                <a:gd name="T9" fmla="*/ 43 h 43"/>
              </a:gdLst>
              <a:ahLst/>
              <a:cxnLst>
                <a:cxn ang="0">
                  <a:pos x="T0" y="T1"/>
                </a:cxn>
                <a:cxn ang="0">
                  <a:pos x="T2" y="T3"/>
                </a:cxn>
                <a:cxn ang="0">
                  <a:pos x="T4" y="T5"/>
                </a:cxn>
                <a:cxn ang="0">
                  <a:pos x="T6" y="T7"/>
                </a:cxn>
                <a:cxn ang="0">
                  <a:pos x="T8" y="T9"/>
                </a:cxn>
              </a:cxnLst>
              <a:rect l="0" t="0" r="r" b="b"/>
              <a:pathLst>
                <a:path w="73" h="43">
                  <a:moveTo>
                    <a:pt x="2" y="43"/>
                  </a:moveTo>
                  <a:lnTo>
                    <a:pt x="0" y="40"/>
                  </a:lnTo>
                  <a:lnTo>
                    <a:pt x="71" y="0"/>
                  </a:lnTo>
                  <a:lnTo>
                    <a:pt x="73" y="5"/>
                  </a:lnTo>
                  <a:lnTo>
                    <a:pt x="2" y="43"/>
                  </a:lnTo>
                  <a:close/>
                </a:path>
              </a:pathLst>
            </a:custGeom>
            <a:solidFill>
              <a:srgbClr val="464F5A"/>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1264" name="Freeform 32"/>
            <p:cNvSpPr>
              <a:spLocks/>
            </p:cNvSpPr>
            <p:nvPr/>
          </p:nvSpPr>
          <p:spPr bwMode="auto">
            <a:xfrm>
              <a:off x="5076825" y="1646238"/>
              <a:ext cx="115888" cy="73025"/>
            </a:xfrm>
            <a:custGeom>
              <a:avLst/>
              <a:gdLst>
                <a:gd name="T0" fmla="*/ 71 w 73"/>
                <a:gd name="T1" fmla="*/ 46 h 46"/>
                <a:gd name="T2" fmla="*/ 0 w 73"/>
                <a:gd name="T3" fmla="*/ 6 h 46"/>
                <a:gd name="T4" fmla="*/ 2 w 73"/>
                <a:gd name="T5" fmla="*/ 0 h 46"/>
                <a:gd name="T6" fmla="*/ 73 w 73"/>
                <a:gd name="T7" fmla="*/ 41 h 46"/>
                <a:gd name="T8" fmla="*/ 71 w 73"/>
                <a:gd name="T9" fmla="*/ 46 h 46"/>
              </a:gdLst>
              <a:ahLst/>
              <a:cxnLst>
                <a:cxn ang="0">
                  <a:pos x="T0" y="T1"/>
                </a:cxn>
                <a:cxn ang="0">
                  <a:pos x="T2" y="T3"/>
                </a:cxn>
                <a:cxn ang="0">
                  <a:pos x="T4" y="T5"/>
                </a:cxn>
                <a:cxn ang="0">
                  <a:pos x="T6" y="T7"/>
                </a:cxn>
                <a:cxn ang="0">
                  <a:pos x="T8" y="T9"/>
                </a:cxn>
              </a:cxnLst>
              <a:rect l="0" t="0" r="r" b="b"/>
              <a:pathLst>
                <a:path w="73" h="46">
                  <a:moveTo>
                    <a:pt x="71" y="46"/>
                  </a:moveTo>
                  <a:lnTo>
                    <a:pt x="0" y="6"/>
                  </a:lnTo>
                  <a:lnTo>
                    <a:pt x="2" y="0"/>
                  </a:lnTo>
                  <a:lnTo>
                    <a:pt x="73" y="41"/>
                  </a:lnTo>
                  <a:lnTo>
                    <a:pt x="71" y="46"/>
                  </a:lnTo>
                  <a:close/>
                </a:path>
              </a:pathLst>
            </a:custGeom>
            <a:solidFill>
              <a:srgbClr val="464F5A"/>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1265" name="Freeform 33"/>
            <p:cNvSpPr>
              <a:spLocks/>
            </p:cNvSpPr>
            <p:nvPr/>
          </p:nvSpPr>
          <p:spPr bwMode="auto">
            <a:xfrm>
              <a:off x="6005513" y="2182813"/>
              <a:ext cx="112713" cy="68263"/>
            </a:xfrm>
            <a:custGeom>
              <a:avLst/>
              <a:gdLst>
                <a:gd name="T0" fmla="*/ 68 w 71"/>
                <a:gd name="T1" fmla="*/ 43 h 43"/>
                <a:gd name="T2" fmla="*/ 0 w 71"/>
                <a:gd name="T3" fmla="*/ 5 h 43"/>
                <a:gd name="T4" fmla="*/ 3 w 71"/>
                <a:gd name="T5" fmla="*/ 0 h 43"/>
                <a:gd name="T6" fmla="*/ 71 w 71"/>
                <a:gd name="T7" fmla="*/ 40 h 43"/>
                <a:gd name="T8" fmla="*/ 68 w 71"/>
                <a:gd name="T9" fmla="*/ 43 h 43"/>
              </a:gdLst>
              <a:ahLst/>
              <a:cxnLst>
                <a:cxn ang="0">
                  <a:pos x="T0" y="T1"/>
                </a:cxn>
                <a:cxn ang="0">
                  <a:pos x="T2" y="T3"/>
                </a:cxn>
                <a:cxn ang="0">
                  <a:pos x="T4" y="T5"/>
                </a:cxn>
                <a:cxn ang="0">
                  <a:pos x="T6" y="T7"/>
                </a:cxn>
                <a:cxn ang="0">
                  <a:pos x="T8" y="T9"/>
                </a:cxn>
              </a:cxnLst>
              <a:rect l="0" t="0" r="r" b="b"/>
              <a:pathLst>
                <a:path w="71" h="43">
                  <a:moveTo>
                    <a:pt x="68" y="43"/>
                  </a:moveTo>
                  <a:lnTo>
                    <a:pt x="0" y="5"/>
                  </a:lnTo>
                  <a:lnTo>
                    <a:pt x="3" y="0"/>
                  </a:lnTo>
                  <a:lnTo>
                    <a:pt x="71" y="40"/>
                  </a:lnTo>
                  <a:lnTo>
                    <a:pt x="68" y="43"/>
                  </a:lnTo>
                  <a:close/>
                </a:path>
              </a:pathLst>
            </a:custGeom>
            <a:solidFill>
              <a:srgbClr val="464F5A"/>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1267" name="Freeform 34"/>
            <p:cNvSpPr>
              <a:spLocks/>
            </p:cNvSpPr>
            <p:nvPr/>
          </p:nvSpPr>
          <p:spPr bwMode="auto">
            <a:xfrm>
              <a:off x="5819775" y="2368551"/>
              <a:ext cx="68263" cy="111125"/>
            </a:xfrm>
            <a:custGeom>
              <a:avLst/>
              <a:gdLst>
                <a:gd name="T0" fmla="*/ 38 w 43"/>
                <a:gd name="T1" fmla="*/ 70 h 70"/>
                <a:gd name="T2" fmla="*/ 0 w 43"/>
                <a:gd name="T3" fmla="*/ 2 h 70"/>
                <a:gd name="T4" fmla="*/ 5 w 43"/>
                <a:gd name="T5" fmla="*/ 0 h 70"/>
                <a:gd name="T6" fmla="*/ 43 w 43"/>
                <a:gd name="T7" fmla="*/ 68 h 70"/>
                <a:gd name="T8" fmla="*/ 38 w 43"/>
                <a:gd name="T9" fmla="*/ 70 h 70"/>
              </a:gdLst>
              <a:ahLst/>
              <a:cxnLst>
                <a:cxn ang="0">
                  <a:pos x="T0" y="T1"/>
                </a:cxn>
                <a:cxn ang="0">
                  <a:pos x="T2" y="T3"/>
                </a:cxn>
                <a:cxn ang="0">
                  <a:pos x="T4" y="T5"/>
                </a:cxn>
                <a:cxn ang="0">
                  <a:pos x="T6" y="T7"/>
                </a:cxn>
                <a:cxn ang="0">
                  <a:pos x="T8" y="T9"/>
                </a:cxn>
              </a:cxnLst>
              <a:rect l="0" t="0" r="r" b="b"/>
              <a:pathLst>
                <a:path w="43" h="70">
                  <a:moveTo>
                    <a:pt x="38" y="70"/>
                  </a:moveTo>
                  <a:lnTo>
                    <a:pt x="0" y="2"/>
                  </a:lnTo>
                  <a:lnTo>
                    <a:pt x="5" y="0"/>
                  </a:lnTo>
                  <a:lnTo>
                    <a:pt x="43" y="68"/>
                  </a:lnTo>
                  <a:lnTo>
                    <a:pt x="38" y="70"/>
                  </a:lnTo>
                  <a:close/>
                </a:path>
              </a:pathLst>
            </a:custGeom>
            <a:solidFill>
              <a:srgbClr val="464F5A"/>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1268" name="Freeform 35"/>
            <p:cNvSpPr>
              <a:spLocks/>
            </p:cNvSpPr>
            <p:nvPr/>
          </p:nvSpPr>
          <p:spPr bwMode="auto">
            <a:xfrm>
              <a:off x="5280025" y="1439863"/>
              <a:ext cx="68263" cy="111125"/>
            </a:xfrm>
            <a:custGeom>
              <a:avLst/>
              <a:gdLst>
                <a:gd name="T0" fmla="*/ 41 w 43"/>
                <a:gd name="T1" fmla="*/ 70 h 70"/>
                <a:gd name="T2" fmla="*/ 0 w 43"/>
                <a:gd name="T3" fmla="*/ 2 h 70"/>
                <a:gd name="T4" fmla="*/ 5 w 43"/>
                <a:gd name="T5" fmla="*/ 0 h 70"/>
                <a:gd name="T6" fmla="*/ 43 w 43"/>
                <a:gd name="T7" fmla="*/ 68 h 70"/>
                <a:gd name="T8" fmla="*/ 41 w 43"/>
                <a:gd name="T9" fmla="*/ 70 h 70"/>
              </a:gdLst>
              <a:ahLst/>
              <a:cxnLst>
                <a:cxn ang="0">
                  <a:pos x="T0" y="T1"/>
                </a:cxn>
                <a:cxn ang="0">
                  <a:pos x="T2" y="T3"/>
                </a:cxn>
                <a:cxn ang="0">
                  <a:pos x="T4" y="T5"/>
                </a:cxn>
                <a:cxn ang="0">
                  <a:pos x="T6" y="T7"/>
                </a:cxn>
                <a:cxn ang="0">
                  <a:pos x="T8" y="T9"/>
                </a:cxn>
              </a:cxnLst>
              <a:rect l="0" t="0" r="r" b="b"/>
              <a:pathLst>
                <a:path w="43" h="70">
                  <a:moveTo>
                    <a:pt x="41" y="70"/>
                  </a:moveTo>
                  <a:lnTo>
                    <a:pt x="0" y="2"/>
                  </a:lnTo>
                  <a:lnTo>
                    <a:pt x="5" y="0"/>
                  </a:lnTo>
                  <a:lnTo>
                    <a:pt x="43" y="68"/>
                  </a:lnTo>
                  <a:lnTo>
                    <a:pt x="41" y="70"/>
                  </a:lnTo>
                  <a:close/>
                </a:path>
              </a:pathLst>
            </a:custGeom>
            <a:solidFill>
              <a:srgbClr val="464F5A"/>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1269" name="Rectangle 36"/>
            <p:cNvSpPr>
              <a:spLocks noChangeArrowheads="1"/>
            </p:cNvSpPr>
            <p:nvPr/>
          </p:nvSpPr>
          <p:spPr bwMode="auto">
            <a:xfrm>
              <a:off x="5586413" y="1944688"/>
              <a:ext cx="17463" cy="609600"/>
            </a:xfrm>
            <a:prstGeom prst="rect">
              <a:avLst/>
            </a:prstGeom>
            <a:solidFill>
              <a:srgbClr val="464F5A"/>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1270" name="Oval 37"/>
            <p:cNvSpPr>
              <a:spLocks noChangeArrowheads="1"/>
            </p:cNvSpPr>
            <p:nvPr/>
          </p:nvSpPr>
          <p:spPr bwMode="auto">
            <a:xfrm>
              <a:off x="5556250" y="1909763"/>
              <a:ext cx="77788" cy="77788"/>
            </a:xfrm>
            <a:prstGeom prst="ellipse">
              <a:avLst/>
            </a:prstGeom>
            <a:solidFill>
              <a:srgbClr val="464F5A"/>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1274" name="Freeform 41"/>
            <p:cNvSpPr>
              <a:spLocks noEditPoints="1"/>
            </p:cNvSpPr>
            <p:nvPr/>
          </p:nvSpPr>
          <p:spPr bwMode="auto">
            <a:xfrm>
              <a:off x="4843463" y="2865438"/>
              <a:ext cx="1503363" cy="1503363"/>
            </a:xfrm>
            <a:custGeom>
              <a:avLst/>
              <a:gdLst>
                <a:gd name="T0" fmla="*/ 174 w 348"/>
                <a:gd name="T1" fmla="*/ 348 h 348"/>
                <a:gd name="T2" fmla="*/ 0 w 348"/>
                <a:gd name="T3" fmla="*/ 174 h 348"/>
                <a:gd name="T4" fmla="*/ 174 w 348"/>
                <a:gd name="T5" fmla="*/ 0 h 348"/>
                <a:gd name="T6" fmla="*/ 348 w 348"/>
                <a:gd name="T7" fmla="*/ 174 h 348"/>
                <a:gd name="T8" fmla="*/ 174 w 348"/>
                <a:gd name="T9" fmla="*/ 348 h 348"/>
                <a:gd name="T10" fmla="*/ 174 w 348"/>
                <a:gd name="T11" fmla="*/ 9 h 348"/>
                <a:gd name="T12" fmla="*/ 9 w 348"/>
                <a:gd name="T13" fmla="*/ 174 h 348"/>
                <a:gd name="T14" fmla="*/ 174 w 348"/>
                <a:gd name="T15" fmla="*/ 339 h 348"/>
                <a:gd name="T16" fmla="*/ 339 w 348"/>
                <a:gd name="T17" fmla="*/ 174 h 348"/>
                <a:gd name="T18" fmla="*/ 174 w 348"/>
                <a:gd name="T19" fmla="*/ 9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8" h="348">
                  <a:moveTo>
                    <a:pt x="174" y="348"/>
                  </a:moveTo>
                  <a:cubicBezTo>
                    <a:pt x="78" y="348"/>
                    <a:pt x="0" y="270"/>
                    <a:pt x="0" y="174"/>
                  </a:cubicBezTo>
                  <a:cubicBezTo>
                    <a:pt x="0" y="78"/>
                    <a:pt x="78" y="0"/>
                    <a:pt x="174" y="0"/>
                  </a:cubicBezTo>
                  <a:cubicBezTo>
                    <a:pt x="270" y="0"/>
                    <a:pt x="348" y="78"/>
                    <a:pt x="348" y="174"/>
                  </a:cubicBezTo>
                  <a:cubicBezTo>
                    <a:pt x="348" y="270"/>
                    <a:pt x="270" y="348"/>
                    <a:pt x="174" y="348"/>
                  </a:cubicBezTo>
                  <a:close/>
                  <a:moveTo>
                    <a:pt x="174" y="9"/>
                  </a:moveTo>
                  <a:cubicBezTo>
                    <a:pt x="83" y="9"/>
                    <a:pt x="9" y="83"/>
                    <a:pt x="9" y="174"/>
                  </a:cubicBezTo>
                  <a:cubicBezTo>
                    <a:pt x="9" y="265"/>
                    <a:pt x="83" y="339"/>
                    <a:pt x="174" y="339"/>
                  </a:cubicBezTo>
                  <a:cubicBezTo>
                    <a:pt x="265" y="339"/>
                    <a:pt x="339" y="265"/>
                    <a:pt x="339" y="174"/>
                  </a:cubicBezTo>
                  <a:cubicBezTo>
                    <a:pt x="339" y="83"/>
                    <a:pt x="265" y="9"/>
                    <a:pt x="174" y="9"/>
                  </a:cubicBezTo>
                  <a:close/>
                </a:path>
              </a:pathLst>
            </a:custGeom>
            <a:solidFill>
              <a:srgbClr val="FC611F"/>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1275" name="Rectangle 42"/>
            <p:cNvSpPr>
              <a:spLocks noChangeArrowheads="1"/>
            </p:cNvSpPr>
            <p:nvPr/>
          </p:nvSpPr>
          <p:spPr bwMode="auto">
            <a:xfrm>
              <a:off x="5591175" y="3011488"/>
              <a:ext cx="7938" cy="177800"/>
            </a:xfrm>
            <a:prstGeom prst="rect">
              <a:avLst/>
            </a:prstGeom>
            <a:solidFill>
              <a:srgbClr val="464F5A"/>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1276" name="Rectangle 43"/>
            <p:cNvSpPr>
              <a:spLocks noChangeArrowheads="1"/>
            </p:cNvSpPr>
            <p:nvPr/>
          </p:nvSpPr>
          <p:spPr bwMode="auto">
            <a:xfrm>
              <a:off x="5591175" y="4035426"/>
              <a:ext cx="7938" cy="173038"/>
            </a:xfrm>
            <a:prstGeom prst="rect">
              <a:avLst/>
            </a:prstGeom>
            <a:solidFill>
              <a:srgbClr val="464F5A"/>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1277" name="Rectangle 44"/>
            <p:cNvSpPr>
              <a:spLocks noChangeArrowheads="1"/>
            </p:cNvSpPr>
            <p:nvPr/>
          </p:nvSpPr>
          <p:spPr bwMode="auto">
            <a:xfrm>
              <a:off x="4999038" y="3603626"/>
              <a:ext cx="176213" cy="7938"/>
            </a:xfrm>
            <a:prstGeom prst="rect">
              <a:avLst/>
            </a:prstGeom>
            <a:solidFill>
              <a:srgbClr val="464F5A"/>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1278" name="Rectangle 45"/>
            <p:cNvSpPr>
              <a:spLocks noChangeArrowheads="1"/>
            </p:cNvSpPr>
            <p:nvPr/>
          </p:nvSpPr>
          <p:spPr bwMode="auto">
            <a:xfrm>
              <a:off x="6018213" y="3603626"/>
              <a:ext cx="177800" cy="7938"/>
            </a:xfrm>
            <a:prstGeom prst="rect">
              <a:avLst/>
            </a:prstGeom>
            <a:solidFill>
              <a:srgbClr val="464F5A"/>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1279" name="Freeform 46"/>
            <p:cNvSpPr>
              <a:spLocks/>
            </p:cNvSpPr>
            <p:nvPr/>
          </p:nvSpPr>
          <p:spPr bwMode="auto">
            <a:xfrm>
              <a:off x="5827713" y="3084513"/>
              <a:ext cx="69850" cy="117475"/>
            </a:xfrm>
            <a:custGeom>
              <a:avLst/>
              <a:gdLst>
                <a:gd name="T0" fmla="*/ 3 w 44"/>
                <a:gd name="T1" fmla="*/ 74 h 74"/>
                <a:gd name="T2" fmla="*/ 0 w 44"/>
                <a:gd name="T3" fmla="*/ 71 h 74"/>
                <a:gd name="T4" fmla="*/ 38 w 44"/>
                <a:gd name="T5" fmla="*/ 0 h 74"/>
                <a:gd name="T6" fmla="*/ 44 w 44"/>
                <a:gd name="T7" fmla="*/ 3 h 74"/>
                <a:gd name="T8" fmla="*/ 3 w 44"/>
                <a:gd name="T9" fmla="*/ 74 h 74"/>
              </a:gdLst>
              <a:ahLst/>
              <a:cxnLst>
                <a:cxn ang="0">
                  <a:pos x="T0" y="T1"/>
                </a:cxn>
                <a:cxn ang="0">
                  <a:pos x="T2" y="T3"/>
                </a:cxn>
                <a:cxn ang="0">
                  <a:pos x="T4" y="T5"/>
                </a:cxn>
                <a:cxn ang="0">
                  <a:pos x="T6" y="T7"/>
                </a:cxn>
                <a:cxn ang="0">
                  <a:pos x="T8" y="T9"/>
                </a:cxn>
              </a:cxnLst>
              <a:rect l="0" t="0" r="r" b="b"/>
              <a:pathLst>
                <a:path w="44" h="74">
                  <a:moveTo>
                    <a:pt x="3" y="74"/>
                  </a:moveTo>
                  <a:lnTo>
                    <a:pt x="0" y="71"/>
                  </a:lnTo>
                  <a:lnTo>
                    <a:pt x="38" y="0"/>
                  </a:lnTo>
                  <a:lnTo>
                    <a:pt x="44" y="3"/>
                  </a:lnTo>
                  <a:lnTo>
                    <a:pt x="3" y="74"/>
                  </a:lnTo>
                  <a:close/>
                </a:path>
              </a:pathLst>
            </a:custGeom>
            <a:solidFill>
              <a:srgbClr val="464F5A"/>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1280" name="Freeform 47"/>
            <p:cNvSpPr>
              <a:spLocks/>
            </p:cNvSpPr>
            <p:nvPr/>
          </p:nvSpPr>
          <p:spPr bwMode="auto">
            <a:xfrm>
              <a:off x="6005513" y="3305176"/>
              <a:ext cx="112713" cy="73025"/>
            </a:xfrm>
            <a:custGeom>
              <a:avLst/>
              <a:gdLst>
                <a:gd name="T0" fmla="*/ 3 w 71"/>
                <a:gd name="T1" fmla="*/ 46 h 46"/>
                <a:gd name="T2" fmla="*/ 0 w 71"/>
                <a:gd name="T3" fmla="*/ 41 h 46"/>
                <a:gd name="T4" fmla="*/ 68 w 71"/>
                <a:gd name="T5" fmla="*/ 0 h 46"/>
                <a:gd name="T6" fmla="*/ 71 w 71"/>
                <a:gd name="T7" fmla="*/ 6 h 46"/>
                <a:gd name="T8" fmla="*/ 3 w 71"/>
                <a:gd name="T9" fmla="*/ 46 h 46"/>
              </a:gdLst>
              <a:ahLst/>
              <a:cxnLst>
                <a:cxn ang="0">
                  <a:pos x="T0" y="T1"/>
                </a:cxn>
                <a:cxn ang="0">
                  <a:pos x="T2" y="T3"/>
                </a:cxn>
                <a:cxn ang="0">
                  <a:pos x="T4" y="T5"/>
                </a:cxn>
                <a:cxn ang="0">
                  <a:pos x="T6" y="T7"/>
                </a:cxn>
                <a:cxn ang="0">
                  <a:pos x="T8" y="T9"/>
                </a:cxn>
              </a:cxnLst>
              <a:rect l="0" t="0" r="r" b="b"/>
              <a:pathLst>
                <a:path w="71" h="46">
                  <a:moveTo>
                    <a:pt x="3" y="46"/>
                  </a:moveTo>
                  <a:lnTo>
                    <a:pt x="0" y="41"/>
                  </a:lnTo>
                  <a:lnTo>
                    <a:pt x="68" y="0"/>
                  </a:lnTo>
                  <a:lnTo>
                    <a:pt x="71" y="6"/>
                  </a:lnTo>
                  <a:lnTo>
                    <a:pt x="3" y="46"/>
                  </a:lnTo>
                  <a:close/>
                </a:path>
              </a:pathLst>
            </a:custGeom>
            <a:solidFill>
              <a:srgbClr val="464F5A"/>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1281" name="Freeform 48"/>
            <p:cNvSpPr>
              <a:spLocks/>
            </p:cNvSpPr>
            <p:nvPr/>
          </p:nvSpPr>
          <p:spPr bwMode="auto">
            <a:xfrm>
              <a:off x="5292725" y="4017963"/>
              <a:ext cx="68263" cy="112713"/>
            </a:xfrm>
            <a:custGeom>
              <a:avLst/>
              <a:gdLst>
                <a:gd name="T0" fmla="*/ 5 w 43"/>
                <a:gd name="T1" fmla="*/ 71 h 71"/>
                <a:gd name="T2" fmla="*/ 0 w 43"/>
                <a:gd name="T3" fmla="*/ 68 h 71"/>
                <a:gd name="T4" fmla="*/ 38 w 43"/>
                <a:gd name="T5" fmla="*/ 0 h 71"/>
                <a:gd name="T6" fmla="*/ 43 w 43"/>
                <a:gd name="T7" fmla="*/ 3 h 71"/>
                <a:gd name="T8" fmla="*/ 5 w 43"/>
                <a:gd name="T9" fmla="*/ 71 h 71"/>
              </a:gdLst>
              <a:ahLst/>
              <a:cxnLst>
                <a:cxn ang="0">
                  <a:pos x="T0" y="T1"/>
                </a:cxn>
                <a:cxn ang="0">
                  <a:pos x="T2" y="T3"/>
                </a:cxn>
                <a:cxn ang="0">
                  <a:pos x="T4" y="T5"/>
                </a:cxn>
                <a:cxn ang="0">
                  <a:pos x="T6" y="T7"/>
                </a:cxn>
                <a:cxn ang="0">
                  <a:pos x="T8" y="T9"/>
                </a:cxn>
              </a:cxnLst>
              <a:rect l="0" t="0" r="r" b="b"/>
              <a:pathLst>
                <a:path w="43" h="71">
                  <a:moveTo>
                    <a:pt x="5" y="71"/>
                  </a:moveTo>
                  <a:lnTo>
                    <a:pt x="0" y="68"/>
                  </a:lnTo>
                  <a:lnTo>
                    <a:pt x="38" y="0"/>
                  </a:lnTo>
                  <a:lnTo>
                    <a:pt x="43" y="3"/>
                  </a:lnTo>
                  <a:lnTo>
                    <a:pt x="5" y="71"/>
                  </a:lnTo>
                  <a:close/>
                </a:path>
              </a:pathLst>
            </a:custGeom>
            <a:solidFill>
              <a:srgbClr val="464F5A"/>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1282" name="Freeform 49"/>
            <p:cNvSpPr>
              <a:spLocks/>
            </p:cNvSpPr>
            <p:nvPr/>
          </p:nvSpPr>
          <p:spPr bwMode="auto">
            <a:xfrm>
              <a:off x="5076825" y="3841751"/>
              <a:ext cx="115888" cy="73025"/>
            </a:xfrm>
            <a:custGeom>
              <a:avLst/>
              <a:gdLst>
                <a:gd name="T0" fmla="*/ 2 w 73"/>
                <a:gd name="T1" fmla="*/ 46 h 46"/>
                <a:gd name="T2" fmla="*/ 0 w 73"/>
                <a:gd name="T3" fmla="*/ 40 h 46"/>
                <a:gd name="T4" fmla="*/ 71 w 73"/>
                <a:gd name="T5" fmla="*/ 0 h 46"/>
                <a:gd name="T6" fmla="*/ 73 w 73"/>
                <a:gd name="T7" fmla="*/ 5 h 46"/>
                <a:gd name="T8" fmla="*/ 2 w 73"/>
                <a:gd name="T9" fmla="*/ 46 h 46"/>
              </a:gdLst>
              <a:ahLst/>
              <a:cxnLst>
                <a:cxn ang="0">
                  <a:pos x="T0" y="T1"/>
                </a:cxn>
                <a:cxn ang="0">
                  <a:pos x="T2" y="T3"/>
                </a:cxn>
                <a:cxn ang="0">
                  <a:pos x="T4" y="T5"/>
                </a:cxn>
                <a:cxn ang="0">
                  <a:pos x="T6" y="T7"/>
                </a:cxn>
                <a:cxn ang="0">
                  <a:pos x="T8" y="T9"/>
                </a:cxn>
              </a:cxnLst>
              <a:rect l="0" t="0" r="r" b="b"/>
              <a:pathLst>
                <a:path w="73" h="46">
                  <a:moveTo>
                    <a:pt x="2" y="46"/>
                  </a:moveTo>
                  <a:lnTo>
                    <a:pt x="0" y="40"/>
                  </a:lnTo>
                  <a:lnTo>
                    <a:pt x="71" y="0"/>
                  </a:lnTo>
                  <a:lnTo>
                    <a:pt x="73" y="5"/>
                  </a:lnTo>
                  <a:lnTo>
                    <a:pt x="2" y="46"/>
                  </a:lnTo>
                  <a:close/>
                </a:path>
              </a:pathLst>
            </a:custGeom>
            <a:solidFill>
              <a:srgbClr val="464F5A"/>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1283" name="Freeform 50"/>
            <p:cNvSpPr>
              <a:spLocks/>
            </p:cNvSpPr>
            <p:nvPr/>
          </p:nvSpPr>
          <p:spPr bwMode="auto">
            <a:xfrm>
              <a:off x="5076825" y="3309938"/>
              <a:ext cx="115888" cy="68263"/>
            </a:xfrm>
            <a:custGeom>
              <a:avLst/>
              <a:gdLst>
                <a:gd name="T0" fmla="*/ 71 w 73"/>
                <a:gd name="T1" fmla="*/ 43 h 43"/>
                <a:gd name="T2" fmla="*/ 0 w 73"/>
                <a:gd name="T3" fmla="*/ 3 h 43"/>
                <a:gd name="T4" fmla="*/ 2 w 73"/>
                <a:gd name="T5" fmla="*/ 0 h 43"/>
                <a:gd name="T6" fmla="*/ 73 w 73"/>
                <a:gd name="T7" fmla="*/ 38 h 43"/>
                <a:gd name="T8" fmla="*/ 71 w 73"/>
                <a:gd name="T9" fmla="*/ 43 h 43"/>
              </a:gdLst>
              <a:ahLst/>
              <a:cxnLst>
                <a:cxn ang="0">
                  <a:pos x="T0" y="T1"/>
                </a:cxn>
                <a:cxn ang="0">
                  <a:pos x="T2" y="T3"/>
                </a:cxn>
                <a:cxn ang="0">
                  <a:pos x="T4" y="T5"/>
                </a:cxn>
                <a:cxn ang="0">
                  <a:pos x="T6" y="T7"/>
                </a:cxn>
                <a:cxn ang="0">
                  <a:pos x="T8" y="T9"/>
                </a:cxn>
              </a:cxnLst>
              <a:rect l="0" t="0" r="r" b="b"/>
              <a:pathLst>
                <a:path w="73" h="43">
                  <a:moveTo>
                    <a:pt x="71" y="43"/>
                  </a:moveTo>
                  <a:lnTo>
                    <a:pt x="0" y="3"/>
                  </a:lnTo>
                  <a:lnTo>
                    <a:pt x="2" y="0"/>
                  </a:lnTo>
                  <a:lnTo>
                    <a:pt x="73" y="38"/>
                  </a:lnTo>
                  <a:lnTo>
                    <a:pt x="71" y="43"/>
                  </a:lnTo>
                  <a:close/>
                </a:path>
              </a:pathLst>
            </a:custGeom>
            <a:solidFill>
              <a:srgbClr val="464F5A"/>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1284" name="Freeform 51"/>
            <p:cNvSpPr>
              <a:spLocks/>
            </p:cNvSpPr>
            <p:nvPr/>
          </p:nvSpPr>
          <p:spPr bwMode="auto">
            <a:xfrm>
              <a:off x="6005513" y="3844926"/>
              <a:ext cx="112713" cy="69850"/>
            </a:xfrm>
            <a:custGeom>
              <a:avLst/>
              <a:gdLst>
                <a:gd name="T0" fmla="*/ 68 w 71"/>
                <a:gd name="T1" fmla="*/ 44 h 44"/>
                <a:gd name="T2" fmla="*/ 0 w 71"/>
                <a:gd name="T3" fmla="*/ 6 h 44"/>
                <a:gd name="T4" fmla="*/ 3 w 71"/>
                <a:gd name="T5" fmla="*/ 0 h 44"/>
                <a:gd name="T6" fmla="*/ 71 w 71"/>
                <a:gd name="T7" fmla="*/ 38 h 44"/>
                <a:gd name="T8" fmla="*/ 68 w 71"/>
                <a:gd name="T9" fmla="*/ 44 h 44"/>
              </a:gdLst>
              <a:ahLst/>
              <a:cxnLst>
                <a:cxn ang="0">
                  <a:pos x="T0" y="T1"/>
                </a:cxn>
                <a:cxn ang="0">
                  <a:pos x="T2" y="T3"/>
                </a:cxn>
                <a:cxn ang="0">
                  <a:pos x="T4" y="T5"/>
                </a:cxn>
                <a:cxn ang="0">
                  <a:pos x="T6" y="T7"/>
                </a:cxn>
                <a:cxn ang="0">
                  <a:pos x="T8" y="T9"/>
                </a:cxn>
              </a:cxnLst>
              <a:rect l="0" t="0" r="r" b="b"/>
              <a:pathLst>
                <a:path w="71" h="44">
                  <a:moveTo>
                    <a:pt x="68" y="44"/>
                  </a:moveTo>
                  <a:lnTo>
                    <a:pt x="0" y="6"/>
                  </a:lnTo>
                  <a:lnTo>
                    <a:pt x="3" y="0"/>
                  </a:lnTo>
                  <a:lnTo>
                    <a:pt x="71" y="38"/>
                  </a:lnTo>
                  <a:lnTo>
                    <a:pt x="68" y="44"/>
                  </a:lnTo>
                  <a:close/>
                </a:path>
              </a:pathLst>
            </a:custGeom>
            <a:solidFill>
              <a:srgbClr val="464F5A"/>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1285" name="Freeform 52"/>
            <p:cNvSpPr>
              <a:spLocks/>
            </p:cNvSpPr>
            <p:nvPr/>
          </p:nvSpPr>
          <p:spPr bwMode="auto">
            <a:xfrm>
              <a:off x="5819775" y="4027488"/>
              <a:ext cx="68263" cy="111125"/>
            </a:xfrm>
            <a:custGeom>
              <a:avLst/>
              <a:gdLst>
                <a:gd name="T0" fmla="*/ 38 w 43"/>
                <a:gd name="T1" fmla="*/ 70 h 70"/>
                <a:gd name="T2" fmla="*/ 0 w 43"/>
                <a:gd name="T3" fmla="*/ 2 h 70"/>
                <a:gd name="T4" fmla="*/ 5 w 43"/>
                <a:gd name="T5" fmla="*/ 0 h 70"/>
                <a:gd name="T6" fmla="*/ 43 w 43"/>
                <a:gd name="T7" fmla="*/ 68 h 70"/>
                <a:gd name="T8" fmla="*/ 38 w 43"/>
                <a:gd name="T9" fmla="*/ 70 h 70"/>
              </a:gdLst>
              <a:ahLst/>
              <a:cxnLst>
                <a:cxn ang="0">
                  <a:pos x="T0" y="T1"/>
                </a:cxn>
                <a:cxn ang="0">
                  <a:pos x="T2" y="T3"/>
                </a:cxn>
                <a:cxn ang="0">
                  <a:pos x="T4" y="T5"/>
                </a:cxn>
                <a:cxn ang="0">
                  <a:pos x="T6" y="T7"/>
                </a:cxn>
                <a:cxn ang="0">
                  <a:pos x="T8" y="T9"/>
                </a:cxn>
              </a:cxnLst>
              <a:rect l="0" t="0" r="r" b="b"/>
              <a:pathLst>
                <a:path w="43" h="70">
                  <a:moveTo>
                    <a:pt x="38" y="70"/>
                  </a:moveTo>
                  <a:lnTo>
                    <a:pt x="0" y="2"/>
                  </a:lnTo>
                  <a:lnTo>
                    <a:pt x="5" y="0"/>
                  </a:lnTo>
                  <a:lnTo>
                    <a:pt x="43" y="68"/>
                  </a:lnTo>
                  <a:lnTo>
                    <a:pt x="38" y="70"/>
                  </a:lnTo>
                  <a:close/>
                </a:path>
              </a:pathLst>
            </a:custGeom>
            <a:solidFill>
              <a:srgbClr val="464F5A"/>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1286" name="Freeform 53"/>
            <p:cNvSpPr>
              <a:spLocks/>
            </p:cNvSpPr>
            <p:nvPr/>
          </p:nvSpPr>
          <p:spPr bwMode="auto">
            <a:xfrm>
              <a:off x="5280025" y="3098801"/>
              <a:ext cx="68263" cy="115888"/>
            </a:xfrm>
            <a:custGeom>
              <a:avLst/>
              <a:gdLst>
                <a:gd name="T0" fmla="*/ 41 w 43"/>
                <a:gd name="T1" fmla="*/ 73 h 73"/>
                <a:gd name="T2" fmla="*/ 0 w 43"/>
                <a:gd name="T3" fmla="*/ 2 h 73"/>
                <a:gd name="T4" fmla="*/ 5 w 43"/>
                <a:gd name="T5" fmla="*/ 0 h 73"/>
                <a:gd name="T6" fmla="*/ 43 w 43"/>
                <a:gd name="T7" fmla="*/ 70 h 73"/>
                <a:gd name="T8" fmla="*/ 41 w 43"/>
                <a:gd name="T9" fmla="*/ 73 h 73"/>
              </a:gdLst>
              <a:ahLst/>
              <a:cxnLst>
                <a:cxn ang="0">
                  <a:pos x="T0" y="T1"/>
                </a:cxn>
                <a:cxn ang="0">
                  <a:pos x="T2" y="T3"/>
                </a:cxn>
                <a:cxn ang="0">
                  <a:pos x="T4" y="T5"/>
                </a:cxn>
                <a:cxn ang="0">
                  <a:pos x="T6" y="T7"/>
                </a:cxn>
                <a:cxn ang="0">
                  <a:pos x="T8" y="T9"/>
                </a:cxn>
              </a:cxnLst>
              <a:rect l="0" t="0" r="r" b="b"/>
              <a:pathLst>
                <a:path w="43" h="73">
                  <a:moveTo>
                    <a:pt x="41" y="73"/>
                  </a:moveTo>
                  <a:lnTo>
                    <a:pt x="0" y="2"/>
                  </a:lnTo>
                  <a:lnTo>
                    <a:pt x="5" y="0"/>
                  </a:lnTo>
                  <a:lnTo>
                    <a:pt x="43" y="70"/>
                  </a:lnTo>
                  <a:lnTo>
                    <a:pt x="41" y="73"/>
                  </a:lnTo>
                  <a:close/>
                </a:path>
              </a:pathLst>
            </a:custGeom>
            <a:solidFill>
              <a:srgbClr val="464F5A"/>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1287" name="Rectangle 54"/>
            <p:cNvSpPr>
              <a:spLocks noChangeArrowheads="1"/>
            </p:cNvSpPr>
            <p:nvPr/>
          </p:nvSpPr>
          <p:spPr bwMode="auto">
            <a:xfrm>
              <a:off x="4951413" y="3603626"/>
              <a:ext cx="609600" cy="22225"/>
            </a:xfrm>
            <a:prstGeom prst="rect">
              <a:avLst/>
            </a:prstGeom>
            <a:solidFill>
              <a:srgbClr val="464F5A"/>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1288" name="Oval 55"/>
            <p:cNvSpPr>
              <a:spLocks noChangeArrowheads="1"/>
            </p:cNvSpPr>
            <p:nvPr/>
          </p:nvSpPr>
          <p:spPr bwMode="auto">
            <a:xfrm>
              <a:off x="5556250" y="3573463"/>
              <a:ext cx="77788" cy="77788"/>
            </a:xfrm>
            <a:prstGeom prst="ellipse">
              <a:avLst/>
            </a:prstGeom>
            <a:solidFill>
              <a:srgbClr val="464F5A"/>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1293" name="Freeform 60"/>
            <p:cNvSpPr>
              <a:spLocks noEditPoints="1"/>
            </p:cNvSpPr>
            <p:nvPr/>
          </p:nvSpPr>
          <p:spPr bwMode="auto">
            <a:xfrm>
              <a:off x="3209925" y="2865438"/>
              <a:ext cx="1503363" cy="1503363"/>
            </a:xfrm>
            <a:custGeom>
              <a:avLst/>
              <a:gdLst>
                <a:gd name="T0" fmla="*/ 174 w 348"/>
                <a:gd name="T1" fmla="*/ 348 h 348"/>
                <a:gd name="T2" fmla="*/ 0 w 348"/>
                <a:gd name="T3" fmla="*/ 174 h 348"/>
                <a:gd name="T4" fmla="*/ 174 w 348"/>
                <a:gd name="T5" fmla="*/ 0 h 348"/>
                <a:gd name="T6" fmla="*/ 348 w 348"/>
                <a:gd name="T7" fmla="*/ 174 h 348"/>
                <a:gd name="T8" fmla="*/ 174 w 348"/>
                <a:gd name="T9" fmla="*/ 348 h 348"/>
                <a:gd name="T10" fmla="*/ 174 w 348"/>
                <a:gd name="T11" fmla="*/ 9 h 348"/>
                <a:gd name="T12" fmla="*/ 9 w 348"/>
                <a:gd name="T13" fmla="*/ 174 h 348"/>
                <a:gd name="T14" fmla="*/ 174 w 348"/>
                <a:gd name="T15" fmla="*/ 339 h 348"/>
                <a:gd name="T16" fmla="*/ 339 w 348"/>
                <a:gd name="T17" fmla="*/ 174 h 348"/>
                <a:gd name="T18" fmla="*/ 174 w 348"/>
                <a:gd name="T19" fmla="*/ 9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8" h="348">
                  <a:moveTo>
                    <a:pt x="174" y="348"/>
                  </a:moveTo>
                  <a:cubicBezTo>
                    <a:pt x="78" y="348"/>
                    <a:pt x="0" y="270"/>
                    <a:pt x="0" y="174"/>
                  </a:cubicBezTo>
                  <a:cubicBezTo>
                    <a:pt x="0" y="78"/>
                    <a:pt x="78" y="0"/>
                    <a:pt x="174" y="0"/>
                  </a:cubicBezTo>
                  <a:cubicBezTo>
                    <a:pt x="270" y="0"/>
                    <a:pt x="348" y="78"/>
                    <a:pt x="348" y="174"/>
                  </a:cubicBezTo>
                  <a:cubicBezTo>
                    <a:pt x="348" y="270"/>
                    <a:pt x="270" y="348"/>
                    <a:pt x="174" y="348"/>
                  </a:cubicBezTo>
                  <a:close/>
                  <a:moveTo>
                    <a:pt x="174" y="9"/>
                  </a:moveTo>
                  <a:cubicBezTo>
                    <a:pt x="83" y="9"/>
                    <a:pt x="9" y="83"/>
                    <a:pt x="9" y="174"/>
                  </a:cubicBezTo>
                  <a:cubicBezTo>
                    <a:pt x="9" y="265"/>
                    <a:pt x="83" y="339"/>
                    <a:pt x="174" y="339"/>
                  </a:cubicBezTo>
                  <a:cubicBezTo>
                    <a:pt x="265" y="339"/>
                    <a:pt x="339" y="265"/>
                    <a:pt x="339" y="174"/>
                  </a:cubicBezTo>
                  <a:cubicBezTo>
                    <a:pt x="339" y="83"/>
                    <a:pt x="265" y="9"/>
                    <a:pt x="174" y="9"/>
                  </a:cubicBezTo>
                  <a:close/>
                </a:path>
              </a:pathLst>
            </a:custGeom>
            <a:solidFill>
              <a:srgbClr val="FC611F"/>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1294" name="Rectangle 61"/>
            <p:cNvSpPr>
              <a:spLocks noChangeArrowheads="1"/>
            </p:cNvSpPr>
            <p:nvPr/>
          </p:nvSpPr>
          <p:spPr bwMode="auto">
            <a:xfrm>
              <a:off x="3962400" y="3011488"/>
              <a:ext cx="7938" cy="177800"/>
            </a:xfrm>
            <a:prstGeom prst="rect">
              <a:avLst/>
            </a:prstGeom>
            <a:solidFill>
              <a:srgbClr val="464F5A"/>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1295" name="Rectangle 62"/>
            <p:cNvSpPr>
              <a:spLocks noChangeArrowheads="1"/>
            </p:cNvSpPr>
            <p:nvPr/>
          </p:nvSpPr>
          <p:spPr bwMode="auto">
            <a:xfrm>
              <a:off x="3962400" y="4035426"/>
              <a:ext cx="7938" cy="173038"/>
            </a:xfrm>
            <a:prstGeom prst="rect">
              <a:avLst/>
            </a:prstGeom>
            <a:solidFill>
              <a:srgbClr val="464F5A"/>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1296" name="Rectangle 63"/>
            <p:cNvSpPr>
              <a:spLocks noChangeArrowheads="1"/>
            </p:cNvSpPr>
            <p:nvPr/>
          </p:nvSpPr>
          <p:spPr bwMode="auto">
            <a:xfrm>
              <a:off x="3370263" y="3603626"/>
              <a:ext cx="176213" cy="7938"/>
            </a:xfrm>
            <a:prstGeom prst="rect">
              <a:avLst/>
            </a:prstGeom>
            <a:solidFill>
              <a:srgbClr val="464F5A"/>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1297" name="Rectangle 64"/>
            <p:cNvSpPr>
              <a:spLocks noChangeArrowheads="1"/>
            </p:cNvSpPr>
            <p:nvPr/>
          </p:nvSpPr>
          <p:spPr bwMode="auto">
            <a:xfrm>
              <a:off x="4389438" y="3603626"/>
              <a:ext cx="177800" cy="7938"/>
            </a:xfrm>
            <a:prstGeom prst="rect">
              <a:avLst/>
            </a:prstGeom>
            <a:solidFill>
              <a:srgbClr val="464F5A"/>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1298" name="Freeform 65"/>
            <p:cNvSpPr>
              <a:spLocks/>
            </p:cNvSpPr>
            <p:nvPr/>
          </p:nvSpPr>
          <p:spPr bwMode="auto">
            <a:xfrm>
              <a:off x="4195763" y="3084513"/>
              <a:ext cx="73025" cy="117475"/>
            </a:xfrm>
            <a:custGeom>
              <a:avLst/>
              <a:gdLst>
                <a:gd name="T0" fmla="*/ 5 w 46"/>
                <a:gd name="T1" fmla="*/ 74 h 74"/>
                <a:gd name="T2" fmla="*/ 0 w 46"/>
                <a:gd name="T3" fmla="*/ 71 h 74"/>
                <a:gd name="T4" fmla="*/ 40 w 46"/>
                <a:gd name="T5" fmla="*/ 0 h 74"/>
                <a:gd name="T6" fmla="*/ 46 w 46"/>
                <a:gd name="T7" fmla="*/ 3 h 74"/>
                <a:gd name="T8" fmla="*/ 5 w 46"/>
                <a:gd name="T9" fmla="*/ 74 h 74"/>
              </a:gdLst>
              <a:ahLst/>
              <a:cxnLst>
                <a:cxn ang="0">
                  <a:pos x="T0" y="T1"/>
                </a:cxn>
                <a:cxn ang="0">
                  <a:pos x="T2" y="T3"/>
                </a:cxn>
                <a:cxn ang="0">
                  <a:pos x="T4" y="T5"/>
                </a:cxn>
                <a:cxn ang="0">
                  <a:pos x="T6" y="T7"/>
                </a:cxn>
                <a:cxn ang="0">
                  <a:pos x="T8" y="T9"/>
                </a:cxn>
              </a:cxnLst>
              <a:rect l="0" t="0" r="r" b="b"/>
              <a:pathLst>
                <a:path w="46" h="74">
                  <a:moveTo>
                    <a:pt x="5" y="74"/>
                  </a:moveTo>
                  <a:lnTo>
                    <a:pt x="0" y="71"/>
                  </a:lnTo>
                  <a:lnTo>
                    <a:pt x="40" y="0"/>
                  </a:lnTo>
                  <a:lnTo>
                    <a:pt x="46" y="3"/>
                  </a:lnTo>
                  <a:lnTo>
                    <a:pt x="5" y="74"/>
                  </a:lnTo>
                  <a:close/>
                </a:path>
              </a:pathLst>
            </a:custGeom>
            <a:solidFill>
              <a:srgbClr val="464F5A"/>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1299" name="Freeform 66"/>
            <p:cNvSpPr>
              <a:spLocks/>
            </p:cNvSpPr>
            <p:nvPr/>
          </p:nvSpPr>
          <p:spPr bwMode="auto">
            <a:xfrm>
              <a:off x="4376738" y="3305176"/>
              <a:ext cx="112713" cy="73025"/>
            </a:xfrm>
            <a:custGeom>
              <a:avLst/>
              <a:gdLst>
                <a:gd name="T0" fmla="*/ 3 w 71"/>
                <a:gd name="T1" fmla="*/ 46 h 46"/>
                <a:gd name="T2" fmla="*/ 0 w 71"/>
                <a:gd name="T3" fmla="*/ 41 h 46"/>
                <a:gd name="T4" fmla="*/ 68 w 71"/>
                <a:gd name="T5" fmla="*/ 0 h 46"/>
                <a:gd name="T6" fmla="*/ 71 w 71"/>
                <a:gd name="T7" fmla="*/ 6 h 46"/>
                <a:gd name="T8" fmla="*/ 3 w 71"/>
                <a:gd name="T9" fmla="*/ 46 h 46"/>
              </a:gdLst>
              <a:ahLst/>
              <a:cxnLst>
                <a:cxn ang="0">
                  <a:pos x="T0" y="T1"/>
                </a:cxn>
                <a:cxn ang="0">
                  <a:pos x="T2" y="T3"/>
                </a:cxn>
                <a:cxn ang="0">
                  <a:pos x="T4" y="T5"/>
                </a:cxn>
                <a:cxn ang="0">
                  <a:pos x="T6" y="T7"/>
                </a:cxn>
                <a:cxn ang="0">
                  <a:pos x="T8" y="T9"/>
                </a:cxn>
              </a:cxnLst>
              <a:rect l="0" t="0" r="r" b="b"/>
              <a:pathLst>
                <a:path w="71" h="46">
                  <a:moveTo>
                    <a:pt x="3" y="46"/>
                  </a:moveTo>
                  <a:lnTo>
                    <a:pt x="0" y="41"/>
                  </a:lnTo>
                  <a:lnTo>
                    <a:pt x="68" y="0"/>
                  </a:lnTo>
                  <a:lnTo>
                    <a:pt x="71" y="6"/>
                  </a:lnTo>
                  <a:lnTo>
                    <a:pt x="3" y="46"/>
                  </a:lnTo>
                  <a:close/>
                </a:path>
              </a:pathLst>
            </a:custGeom>
            <a:solidFill>
              <a:srgbClr val="464F5A"/>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1300" name="Freeform 67"/>
            <p:cNvSpPr>
              <a:spLocks/>
            </p:cNvSpPr>
            <p:nvPr/>
          </p:nvSpPr>
          <p:spPr bwMode="auto">
            <a:xfrm>
              <a:off x="3659188" y="4017963"/>
              <a:ext cx="73025" cy="112713"/>
            </a:xfrm>
            <a:custGeom>
              <a:avLst/>
              <a:gdLst>
                <a:gd name="T0" fmla="*/ 6 w 46"/>
                <a:gd name="T1" fmla="*/ 71 h 71"/>
                <a:gd name="T2" fmla="*/ 0 w 46"/>
                <a:gd name="T3" fmla="*/ 68 h 71"/>
                <a:gd name="T4" fmla="*/ 41 w 46"/>
                <a:gd name="T5" fmla="*/ 0 h 71"/>
                <a:gd name="T6" fmla="*/ 46 w 46"/>
                <a:gd name="T7" fmla="*/ 3 h 71"/>
                <a:gd name="T8" fmla="*/ 6 w 46"/>
                <a:gd name="T9" fmla="*/ 71 h 71"/>
              </a:gdLst>
              <a:ahLst/>
              <a:cxnLst>
                <a:cxn ang="0">
                  <a:pos x="T0" y="T1"/>
                </a:cxn>
                <a:cxn ang="0">
                  <a:pos x="T2" y="T3"/>
                </a:cxn>
                <a:cxn ang="0">
                  <a:pos x="T4" y="T5"/>
                </a:cxn>
                <a:cxn ang="0">
                  <a:pos x="T6" y="T7"/>
                </a:cxn>
                <a:cxn ang="0">
                  <a:pos x="T8" y="T9"/>
                </a:cxn>
              </a:cxnLst>
              <a:rect l="0" t="0" r="r" b="b"/>
              <a:pathLst>
                <a:path w="46" h="71">
                  <a:moveTo>
                    <a:pt x="6" y="71"/>
                  </a:moveTo>
                  <a:lnTo>
                    <a:pt x="0" y="68"/>
                  </a:lnTo>
                  <a:lnTo>
                    <a:pt x="41" y="0"/>
                  </a:lnTo>
                  <a:lnTo>
                    <a:pt x="46" y="3"/>
                  </a:lnTo>
                  <a:lnTo>
                    <a:pt x="6" y="71"/>
                  </a:lnTo>
                  <a:close/>
                </a:path>
              </a:pathLst>
            </a:custGeom>
            <a:solidFill>
              <a:srgbClr val="464F5A"/>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1301" name="Freeform 68"/>
            <p:cNvSpPr>
              <a:spLocks/>
            </p:cNvSpPr>
            <p:nvPr/>
          </p:nvSpPr>
          <p:spPr bwMode="auto">
            <a:xfrm>
              <a:off x="3448050" y="3841751"/>
              <a:ext cx="115888" cy="73025"/>
            </a:xfrm>
            <a:custGeom>
              <a:avLst/>
              <a:gdLst>
                <a:gd name="T0" fmla="*/ 2 w 73"/>
                <a:gd name="T1" fmla="*/ 46 h 46"/>
                <a:gd name="T2" fmla="*/ 0 w 73"/>
                <a:gd name="T3" fmla="*/ 40 h 46"/>
                <a:gd name="T4" fmla="*/ 70 w 73"/>
                <a:gd name="T5" fmla="*/ 0 h 46"/>
                <a:gd name="T6" fmla="*/ 73 w 73"/>
                <a:gd name="T7" fmla="*/ 5 h 46"/>
                <a:gd name="T8" fmla="*/ 2 w 73"/>
                <a:gd name="T9" fmla="*/ 46 h 46"/>
              </a:gdLst>
              <a:ahLst/>
              <a:cxnLst>
                <a:cxn ang="0">
                  <a:pos x="T0" y="T1"/>
                </a:cxn>
                <a:cxn ang="0">
                  <a:pos x="T2" y="T3"/>
                </a:cxn>
                <a:cxn ang="0">
                  <a:pos x="T4" y="T5"/>
                </a:cxn>
                <a:cxn ang="0">
                  <a:pos x="T6" y="T7"/>
                </a:cxn>
                <a:cxn ang="0">
                  <a:pos x="T8" y="T9"/>
                </a:cxn>
              </a:cxnLst>
              <a:rect l="0" t="0" r="r" b="b"/>
              <a:pathLst>
                <a:path w="73" h="46">
                  <a:moveTo>
                    <a:pt x="2" y="46"/>
                  </a:moveTo>
                  <a:lnTo>
                    <a:pt x="0" y="40"/>
                  </a:lnTo>
                  <a:lnTo>
                    <a:pt x="70" y="0"/>
                  </a:lnTo>
                  <a:lnTo>
                    <a:pt x="73" y="5"/>
                  </a:lnTo>
                  <a:lnTo>
                    <a:pt x="2" y="46"/>
                  </a:lnTo>
                  <a:close/>
                </a:path>
              </a:pathLst>
            </a:custGeom>
            <a:solidFill>
              <a:srgbClr val="464F5A"/>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1302" name="Freeform 69"/>
            <p:cNvSpPr>
              <a:spLocks/>
            </p:cNvSpPr>
            <p:nvPr/>
          </p:nvSpPr>
          <p:spPr bwMode="auto">
            <a:xfrm>
              <a:off x="3448050" y="3309938"/>
              <a:ext cx="115888" cy="68263"/>
            </a:xfrm>
            <a:custGeom>
              <a:avLst/>
              <a:gdLst>
                <a:gd name="T0" fmla="*/ 68 w 73"/>
                <a:gd name="T1" fmla="*/ 43 h 43"/>
                <a:gd name="T2" fmla="*/ 0 w 73"/>
                <a:gd name="T3" fmla="*/ 3 h 43"/>
                <a:gd name="T4" fmla="*/ 2 w 73"/>
                <a:gd name="T5" fmla="*/ 0 h 43"/>
                <a:gd name="T6" fmla="*/ 73 w 73"/>
                <a:gd name="T7" fmla="*/ 38 h 43"/>
                <a:gd name="T8" fmla="*/ 68 w 73"/>
                <a:gd name="T9" fmla="*/ 43 h 43"/>
              </a:gdLst>
              <a:ahLst/>
              <a:cxnLst>
                <a:cxn ang="0">
                  <a:pos x="T0" y="T1"/>
                </a:cxn>
                <a:cxn ang="0">
                  <a:pos x="T2" y="T3"/>
                </a:cxn>
                <a:cxn ang="0">
                  <a:pos x="T4" y="T5"/>
                </a:cxn>
                <a:cxn ang="0">
                  <a:pos x="T6" y="T7"/>
                </a:cxn>
                <a:cxn ang="0">
                  <a:pos x="T8" y="T9"/>
                </a:cxn>
              </a:cxnLst>
              <a:rect l="0" t="0" r="r" b="b"/>
              <a:pathLst>
                <a:path w="73" h="43">
                  <a:moveTo>
                    <a:pt x="68" y="43"/>
                  </a:moveTo>
                  <a:lnTo>
                    <a:pt x="0" y="3"/>
                  </a:lnTo>
                  <a:lnTo>
                    <a:pt x="2" y="0"/>
                  </a:lnTo>
                  <a:lnTo>
                    <a:pt x="73" y="38"/>
                  </a:lnTo>
                  <a:lnTo>
                    <a:pt x="68" y="43"/>
                  </a:lnTo>
                  <a:close/>
                </a:path>
              </a:pathLst>
            </a:custGeom>
            <a:solidFill>
              <a:srgbClr val="464F5A"/>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1303" name="Freeform 70"/>
            <p:cNvSpPr>
              <a:spLocks/>
            </p:cNvSpPr>
            <p:nvPr/>
          </p:nvSpPr>
          <p:spPr bwMode="auto">
            <a:xfrm>
              <a:off x="4376738" y="3844926"/>
              <a:ext cx="107950" cy="69850"/>
            </a:xfrm>
            <a:custGeom>
              <a:avLst/>
              <a:gdLst>
                <a:gd name="T0" fmla="*/ 65 w 68"/>
                <a:gd name="T1" fmla="*/ 44 h 44"/>
                <a:gd name="T2" fmla="*/ 0 w 68"/>
                <a:gd name="T3" fmla="*/ 6 h 44"/>
                <a:gd name="T4" fmla="*/ 3 w 68"/>
                <a:gd name="T5" fmla="*/ 0 h 44"/>
                <a:gd name="T6" fmla="*/ 68 w 68"/>
                <a:gd name="T7" fmla="*/ 38 h 44"/>
                <a:gd name="T8" fmla="*/ 65 w 68"/>
                <a:gd name="T9" fmla="*/ 44 h 44"/>
              </a:gdLst>
              <a:ahLst/>
              <a:cxnLst>
                <a:cxn ang="0">
                  <a:pos x="T0" y="T1"/>
                </a:cxn>
                <a:cxn ang="0">
                  <a:pos x="T2" y="T3"/>
                </a:cxn>
                <a:cxn ang="0">
                  <a:pos x="T4" y="T5"/>
                </a:cxn>
                <a:cxn ang="0">
                  <a:pos x="T6" y="T7"/>
                </a:cxn>
                <a:cxn ang="0">
                  <a:pos x="T8" y="T9"/>
                </a:cxn>
              </a:cxnLst>
              <a:rect l="0" t="0" r="r" b="b"/>
              <a:pathLst>
                <a:path w="68" h="44">
                  <a:moveTo>
                    <a:pt x="65" y="44"/>
                  </a:moveTo>
                  <a:lnTo>
                    <a:pt x="0" y="6"/>
                  </a:lnTo>
                  <a:lnTo>
                    <a:pt x="3" y="0"/>
                  </a:lnTo>
                  <a:lnTo>
                    <a:pt x="68" y="38"/>
                  </a:lnTo>
                  <a:lnTo>
                    <a:pt x="65" y="44"/>
                  </a:lnTo>
                  <a:close/>
                </a:path>
              </a:pathLst>
            </a:custGeom>
            <a:solidFill>
              <a:srgbClr val="464F5A"/>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1304" name="Freeform 71"/>
            <p:cNvSpPr>
              <a:spLocks/>
            </p:cNvSpPr>
            <p:nvPr/>
          </p:nvSpPr>
          <p:spPr bwMode="auto">
            <a:xfrm>
              <a:off x="4186238" y="4027488"/>
              <a:ext cx="69850" cy="111125"/>
            </a:xfrm>
            <a:custGeom>
              <a:avLst/>
              <a:gdLst>
                <a:gd name="T0" fmla="*/ 41 w 44"/>
                <a:gd name="T1" fmla="*/ 70 h 70"/>
                <a:gd name="T2" fmla="*/ 0 w 44"/>
                <a:gd name="T3" fmla="*/ 2 h 70"/>
                <a:gd name="T4" fmla="*/ 6 w 44"/>
                <a:gd name="T5" fmla="*/ 0 h 70"/>
                <a:gd name="T6" fmla="*/ 44 w 44"/>
                <a:gd name="T7" fmla="*/ 68 h 70"/>
                <a:gd name="T8" fmla="*/ 41 w 44"/>
                <a:gd name="T9" fmla="*/ 70 h 70"/>
              </a:gdLst>
              <a:ahLst/>
              <a:cxnLst>
                <a:cxn ang="0">
                  <a:pos x="T0" y="T1"/>
                </a:cxn>
                <a:cxn ang="0">
                  <a:pos x="T2" y="T3"/>
                </a:cxn>
                <a:cxn ang="0">
                  <a:pos x="T4" y="T5"/>
                </a:cxn>
                <a:cxn ang="0">
                  <a:pos x="T6" y="T7"/>
                </a:cxn>
                <a:cxn ang="0">
                  <a:pos x="T8" y="T9"/>
                </a:cxn>
              </a:cxnLst>
              <a:rect l="0" t="0" r="r" b="b"/>
              <a:pathLst>
                <a:path w="44" h="70">
                  <a:moveTo>
                    <a:pt x="41" y="70"/>
                  </a:moveTo>
                  <a:lnTo>
                    <a:pt x="0" y="2"/>
                  </a:lnTo>
                  <a:lnTo>
                    <a:pt x="6" y="0"/>
                  </a:lnTo>
                  <a:lnTo>
                    <a:pt x="44" y="68"/>
                  </a:lnTo>
                  <a:lnTo>
                    <a:pt x="41" y="70"/>
                  </a:lnTo>
                  <a:close/>
                </a:path>
              </a:pathLst>
            </a:custGeom>
            <a:solidFill>
              <a:srgbClr val="464F5A"/>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1305" name="Freeform 72"/>
            <p:cNvSpPr>
              <a:spLocks/>
            </p:cNvSpPr>
            <p:nvPr/>
          </p:nvSpPr>
          <p:spPr bwMode="auto">
            <a:xfrm>
              <a:off x="3646488" y="3098801"/>
              <a:ext cx="73025" cy="115888"/>
            </a:xfrm>
            <a:custGeom>
              <a:avLst/>
              <a:gdLst>
                <a:gd name="T0" fmla="*/ 41 w 46"/>
                <a:gd name="T1" fmla="*/ 73 h 73"/>
                <a:gd name="T2" fmla="*/ 0 w 46"/>
                <a:gd name="T3" fmla="*/ 2 h 73"/>
                <a:gd name="T4" fmla="*/ 5 w 46"/>
                <a:gd name="T5" fmla="*/ 0 h 73"/>
                <a:gd name="T6" fmla="*/ 46 w 46"/>
                <a:gd name="T7" fmla="*/ 70 h 73"/>
                <a:gd name="T8" fmla="*/ 41 w 46"/>
                <a:gd name="T9" fmla="*/ 73 h 73"/>
              </a:gdLst>
              <a:ahLst/>
              <a:cxnLst>
                <a:cxn ang="0">
                  <a:pos x="T0" y="T1"/>
                </a:cxn>
                <a:cxn ang="0">
                  <a:pos x="T2" y="T3"/>
                </a:cxn>
                <a:cxn ang="0">
                  <a:pos x="T4" y="T5"/>
                </a:cxn>
                <a:cxn ang="0">
                  <a:pos x="T6" y="T7"/>
                </a:cxn>
                <a:cxn ang="0">
                  <a:pos x="T8" y="T9"/>
                </a:cxn>
              </a:cxnLst>
              <a:rect l="0" t="0" r="r" b="b"/>
              <a:pathLst>
                <a:path w="46" h="73">
                  <a:moveTo>
                    <a:pt x="41" y="73"/>
                  </a:moveTo>
                  <a:lnTo>
                    <a:pt x="0" y="2"/>
                  </a:lnTo>
                  <a:lnTo>
                    <a:pt x="5" y="0"/>
                  </a:lnTo>
                  <a:lnTo>
                    <a:pt x="46" y="70"/>
                  </a:lnTo>
                  <a:lnTo>
                    <a:pt x="41" y="73"/>
                  </a:lnTo>
                  <a:close/>
                </a:path>
              </a:pathLst>
            </a:custGeom>
            <a:solidFill>
              <a:srgbClr val="464F5A"/>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1306" name="Rectangle 73"/>
            <p:cNvSpPr>
              <a:spLocks noChangeArrowheads="1"/>
            </p:cNvSpPr>
            <p:nvPr/>
          </p:nvSpPr>
          <p:spPr bwMode="auto">
            <a:xfrm>
              <a:off x="3952875" y="3003551"/>
              <a:ext cx="17463" cy="608013"/>
            </a:xfrm>
            <a:prstGeom prst="rect">
              <a:avLst/>
            </a:prstGeom>
            <a:solidFill>
              <a:srgbClr val="464F5A"/>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1307" name="Oval 74"/>
            <p:cNvSpPr>
              <a:spLocks noChangeArrowheads="1"/>
            </p:cNvSpPr>
            <p:nvPr/>
          </p:nvSpPr>
          <p:spPr bwMode="auto">
            <a:xfrm>
              <a:off x="3927475" y="3573463"/>
              <a:ext cx="77788" cy="77788"/>
            </a:xfrm>
            <a:prstGeom prst="ellipse">
              <a:avLst/>
            </a:prstGeom>
            <a:solidFill>
              <a:srgbClr val="464F5A"/>
            </a:solidFill>
            <a:ln>
              <a:noFill/>
            </a:ln>
          </p:spPr>
          <p:txBody>
            <a:bodyPr vert="horz" wrap="square" lIns="121920" tIns="60960" rIns="121920" bIns="60960" numCol="1" anchor="t" anchorCtr="0" compatLnSpc="1">
              <a:prstTxWarp prst="textNoShape">
                <a:avLst/>
              </a:prstTxWarp>
            </a:bodyPr>
            <a:lstStyle/>
            <a:p>
              <a:endParaRPr lang="zh-CN" altLang="en-US" sz="2400"/>
            </a:p>
          </p:txBody>
        </p:sp>
      </p:grpSp>
      <p:sp>
        <p:nvSpPr>
          <p:cNvPr id="80" name="矩形 79"/>
          <p:cNvSpPr/>
          <p:nvPr/>
        </p:nvSpPr>
        <p:spPr>
          <a:xfrm>
            <a:off x="7276362" y="2615530"/>
            <a:ext cx="4231281" cy="3538982"/>
          </a:xfrm>
          <a:prstGeom prst="rect">
            <a:avLst/>
          </a:prstGeom>
        </p:spPr>
        <p:txBody>
          <a:bodyPr wrap="square">
            <a:spAutoFit/>
          </a:bodyPr>
          <a:lstStyle/>
          <a:p>
            <a:pPr algn="just">
              <a:lnSpc>
                <a:spcPct val="150000"/>
              </a:lnSpc>
            </a:pPr>
            <a:r>
              <a:rPr lang="en-US" altLang="zh-CN" sz="2133" dirty="0">
                <a:solidFill>
                  <a:srgbClr val="1C2B38"/>
                </a:solidFill>
              </a:rPr>
              <a:t>YOU CAN ADD YOUR TEXT  HERE  TO EXPLAIN THE LEFT CHART.IF YOU HAVE ANY QUESTIONS ABOUT HOW</a:t>
            </a:r>
          </a:p>
          <a:p>
            <a:pPr algn="just">
              <a:lnSpc>
                <a:spcPct val="150000"/>
              </a:lnSpc>
            </a:pPr>
            <a:r>
              <a:rPr lang="en-US" altLang="zh-CN" sz="2133" dirty="0">
                <a:solidFill>
                  <a:srgbClr val="1C2B38"/>
                </a:solidFill>
              </a:rPr>
              <a:t>TO USE IT, PLEASE CONTACT ME YOU CAN ADD YOUR TEXT  HERE  TO EXPLAIN THE LEFT CHART.IF YOU HAVE ANY QUESTIONS ABOUT HOW</a:t>
            </a:r>
          </a:p>
        </p:txBody>
      </p:sp>
      <p:sp>
        <p:nvSpPr>
          <p:cNvPr id="83" name="TextBox 6"/>
          <p:cNvSpPr txBox="1"/>
          <p:nvPr/>
        </p:nvSpPr>
        <p:spPr>
          <a:xfrm>
            <a:off x="7370436" y="1568523"/>
            <a:ext cx="4075731" cy="584775"/>
          </a:xfrm>
          <a:prstGeom prst="rect">
            <a:avLst/>
          </a:prstGeom>
          <a:noFill/>
        </p:spPr>
        <p:txBody>
          <a:bodyPr wrap="none" rtlCol="0">
            <a:spAutoFit/>
          </a:bodyPr>
          <a:lstStyle/>
          <a:p>
            <a:pPr algn="ctr"/>
            <a:r>
              <a:rPr lang="en-US" altLang="zh-CN" sz="3200" b="1" dirty="0">
                <a:solidFill>
                  <a:srgbClr val="1C2B38"/>
                </a:solidFill>
              </a:rPr>
              <a:t>ADD YOUR TITLE HERE </a:t>
            </a:r>
            <a:endParaRPr lang="zh-CN" altLang="en-US" sz="3200" b="1" dirty="0">
              <a:solidFill>
                <a:srgbClr val="1C2B38"/>
              </a:solidFill>
            </a:endParaRPr>
          </a:p>
        </p:txBody>
      </p:sp>
      <p:sp>
        <p:nvSpPr>
          <p:cNvPr id="72" name="矩形 71"/>
          <p:cNvSpPr/>
          <p:nvPr/>
        </p:nvSpPr>
        <p:spPr>
          <a:xfrm>
            <a:off x="377952" y="382016"/>
            <a:ext cx="207264" cy="609600"/>
          </a:xfrm>
          <a:prstGeom prst="rect">
            <a:avLst/>
          </a:prstGeom>
          <a:solidFill>
            <a:srgbClr val="464F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cxnSp>
        <p:nvCxnSpPr>
          <p:cNvPr id="73" name="直接连接符 72"/>
          <p:cNvCxnSpPr/>
          <p:nvPr/>
        </p:nvCxnSpPr>
        <p:spPr>
          <a:xfrm>
            <a:off x="670560" y="382016"/>
            <a:ext cx="0" cy="609600"/>
          </a:xfrm>
          <a:prstGeom prst="line">
            <a:avLst/>
          </a:prstGeom>
          <a:ln w="38100">
            <a:solidFill>
              <a:srgbClr val="464F5A"/>
            </a:solidFill>
          </a:ln>
        </p:spPr>
        <p:style>
          <a:lnRef idx="1">
            <a:schemeClr val="accent1"/>
          </a:lnRef>
          <a:fillRef idx="0">
            <a:schemeClr val="accent1"/>
          </a:fillRef>
          <a:effectRef idx="0">
            <a:schemeClr val="accent1"/>
          </a:effectRef>
          <a:fontRef idx="minor">
            <a:schemeClr val="tx1"/>
          </a:fontRef>
        </p:style>
      </p:cxnSp>
      <p:sp>
        <p:nvSpPr>
          <p:cNvPr id="74" name="矩形 73"/>
          <p:cNvSpPr/>
          <p:nvPr/>
        </p:nvSpPr>
        <p:spPr>
          <a:xfrm>
            <a:off x="724145" y="261427"/>
            <a:ext cx="4055919" cy="502766"/>
          </a:xfrm>
          <a:prstGeom prst="rect">
            <a:avLst/>
          </a:prstGeom>
        </p:spPr>
        <p:txBody>
          <a:bodyPr wrap="none">
            <a:spAutoFit/>
          </a:bodyPr>
          <a:lstStyle/>
          <a:p>
            <a:pPr algn="ctr"/>
            <a:r>
              <a:rPr lang="en-US" altLang="zh-CN" sz="2667" b="1" dirty="0">
                <a:solidFill>
                  <a:srgbClr val="464F5A"/>
                </a:solidFill>
                <a:latin typeface="Arial Unicode MS" pitchFamily="34" charset="-122"/>
                <a:ea typeface="Arial Unicode MS" pitchFamily="34" charset="-122"/>
                <a:cs typeface="Arial Unicode MS" pitchFamily="34" charset="-122"/>
              </a:rPr>
              <a:t>ADD YOUR TITLE HERE</a:t>
            </a:r>
            <a:endParaRPr lang="zh-CN" altLang="en-US" sz="2667" b="1" dirty="0">
              <a:solidFill>
                <a:srgbClr val="464F5A"/>
              </a:solidFill>
              <a:latin typeface="Arial Unicode MS" pitchFamily="34" charset="-122"/>
              <a:ea typeface="Arial Unicode MS" pitchFamily="34" charset="-122"/>
              <a:cs typeface="Arial Unicode MS" pitchFamily="34" charset="-122"/>
            </a:endParaRPr>
          </a:p>
        </p:txBody>
      </p:sp>
      <p:sp>
        <p:nvSpPr>
          <p:cNvPr id="75" name="TextBox 10"/>
          <p:cNvSpPr txBox="1"/>
          <p:nvPr/>
        </p:nvSpPr>
        <p:spPr>
          <a:xfrm>
            <a:off x="699645" y="638049"/>
            <a:ext cx="2199320" cy="461665"/>
          </a:xfrm>
          <a:prstGeom prst="rect">
            <a:avLst/>
          </a:prstGeom>
          <a:noFill/>
        </p:spPr>
        <p:txBody>
          <a:bodyPr wrap="none" rtlCol="0">
            <a:spAutoFit/>
          </a:bodyPr>
          <a:lstStyle/>
          <a:p>
            <a:r>
              <a:rPr lang="en-US" altLang="zh-CN" sz="2400" dirty="0">
                <a:solidFill>
                  <a:srgbClr val="464F5A"/>
                </a:solidFill>
              </a:rPr>
              <a:t>ADD</a:t>
            </a:r>
            <a:r>
              <a:rPr lang="zh-CN" altLang="en-US" sz="2400" dirty="0">
                <a:solidFill>
                  <a:srgbClr val="464F5A"/>
                </a:solidFill>
              </a:rPr>
              <a:t> </a:t>
            </a:r>
            <a:r>
              <a:rPr lang="en-US" altLang="zh-CN" sz="2400" dirty="0">
                <a:solidFill>
                  <a:srgbClr val="464F5A"/>
                </a:solidFill>
              </a:rPr>
              <a:t>YOUR TEXT</a:t>
            </a:r>
          </a:p>
        </p:txBody>
      </p:sp>
    </p:spTree>
    <p:extLst>
      <p:ext uri="{BB962C8B-B14F-4D97-AF65-F5344CB8AC3E}">
        <p14:creationId xmlns:p14="http://schemas.microsoft.com/office/powerpoint/2010/main" val="8795940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9C689EE7-C798-4E5C-9338-2BD7BFF69A97}" type="slidenum">
              <a:rPr lang="zh-CN" altLang="en-US" smtClean="0"/>
              <a:pPr/>
              <a:t>18</a:t>
            </a:fld>
            <a:endParaRPr lang="zh-CN" altLang="en-US" dirty="0"/>
          </a:p>
        </p:txBody>
      </p:sp>
      <p:sp>
        <p:nvSpPr>
          <p:cNvPr id="4" name="AutoShape 4"/>
          <p:cNvSpPr>
            <a:spLocks noChangeAspect="1" noChangeArrowheads="1" noTextEdit="1"/>
          </p:cNvSpPr>
          <p:nvPr/>
        </p:nvSpPr>
        <p:spPr bwMode="auto">
          <a:xfrm>
            <a:off x="2093384" y="2925233"/>
            <a:ext cx="624416" cy="670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8" name="矩形 7"/>
          <p:cNvSpPr/>
          <p:nvPr/>
        </p:nvSpPr>
        <p:spPr>
          <a:xfrm>
            <a:off x="730251" y="5674390"/>
            <a:ext cx="10731500" cy="748795"/>
          </a:xfrm>
          <a:prstGeom prst="rect">
            <a:avLst/>
          </a:prstGeom>
        </p:spPr>
        <p:txBody>
          <a:bodyPr wrap="square">
            <a:spAutoFit/>
          </a:bodyPr>
          <a:lstStyle/>
          <a:p>
            <a:pPr algn="ctr"/>
            <a:r>
              <a:rPr lang="en-US" altLang="zh-CN" sz="2133" dirty="0">
                <a:solidFill>
                  <a:srgbClr val="1C2B38"/>
                </a:solidFill>
              </a:rPr>
              <a:t>YOU CAN ADD YOUR TEXT HERE TO EXPLAIN THE CHART ABOVE. IF YOU HAVE ANY QUESTIONS ABOUT HOW TO USE IT, PLEASE CONTACT ME</a:t>
            </a:r>
            <a:endParaRPr lang="zh-CN" altLang="en-US" sz="2133" dirty="0">
              <a:solidFill>
                <a:srgbClr val="1C2B38"/>
              </a:solidFill>
            </a:endParaRPr>
          </a:p>
        </p:txBody>
      </p:sp>
      <p:sp>
        <p:nvSpPr>
          <p:cNvPr id="9" name="TextBox 149"/>
          <p:cNvSpPr txBox="1"/>
          <p:nvPr/>
        </p:nvSpPr>
        <p:spPr>
          <a:xfrm>
            <a:off x="4545897" y="5138404"/>
            <a:ext cx="3100208" cy="461665"/>
          </a:xfrm>
          <a:prstGeom prst="rect">
            <a:avLst/>
          </a:prstGeom>
          <a:noFill/>
        </p:spPr>
        <p:txBody>
          <a:bodyPr wrap="none" rtlCol="0">
            <a:spAutoFit/>
          </a:bodyPr>
          <a:lstStyle/>
          <a:p>
            <a:pPr algn="ctr"/>
            <a:r>
              <a:rPr lang="en-US" altLang="zh-CN" sz="2400" b="1" dirty="0">
                <a:solidFill>
                  <a:srgbClr val="1C2B38"/>
                </a:solidFill>
              </a:rPr>
              <a:t>ADD YOUR TITLE HERE </a:t>
            </a:r>
            <a:endParaRPr lang="zh-CN" altLang="en-US" sz="2400" b="1" dirty="0">
              <a:solidFill>
                <a:srgbClr val="1C2B38"/>
              </a:solidFill>
            </a:endParaRPr>
          </a:p>
        </p:txBody>
      </p:sp>
      <p:cxnSp>
        <p:nvCxnSpPr>
          <p:cNvPr id="5" name="直接连接符 4"/>
          <p:cNvCxnSpPr/>
          <p:nvPr/>
        </p:nvCxnSpPr>
        <p:spPr>
          <a:xfrm>
            <a:off x="4502616" y="1612392"/>
            <a:ext cx="0" cy="3130296"/>
          </a:xfrm>
          <a:prstGeom prst="line">
            <a:avLst/>
          </a:prstGeom>
          <a:ln>
            <a:solidFill>
              <a:srgbClr val="1C2B38"/>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15" name="图表 14"/>
          <p:cNvGraphicFramePr/>
          <p:nvPr>
            <p:extLst/>
          </p:nvPr>
        </p:nvGraphicFramePr>
        <p:xfrm>
          <a:off x="5414495" y="1231392"/>
          <a:ext cx="6205752" cy="3763200"/>
        </p:xfrm>
        <a:graphic>
          <a:graphicData uri="http://schemas.openxmlformats.org/drawingml/2006/chart">
            <c:chart xmlns:c="http://schemas.openxmlformats.org/drawingml/2006/chart" xmlns:r="http://schemas.openxmlformats.org/officeDocument/2006/relationships" r:id="rId2"/>
          </a:graphicData>
        </a:graphic>
      </p:graphicFrame>
      <p:sp>
        <p:nvSpPr>
          <p:cNvPr id="16" name="矩形 15"/>
          <p:cNvSpPr/>
          <p:nvPr/>
        </p:nvSpPr>
        <p:spPr>
          <a:xfrm>
            <a:off x="377952" y="382016"/>
            <a:ext cx="207264" cy="609600"/>
          </a:xfrm>
          <a:prstGeom prst="rect">
            <a:avLst/>
          </a:prstGeom>
          <a:solidFill>
            <a:srgbClr val="464F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cxnSp>
        <p:nvCxnSpPr>
          <p:cNvPr id="17" name="直接连接符 16"/>
          <p:cNvCxnSpPr/>
          <p:nvPr/>
        </p:nvCxnSpPr>
        <p:spPr>
          <a:xfrm>
            <a:off x="670560" y="382016"/>
            <a:ext cx="0" cy="609600"/>
          </a:xfrm>
          <a:prstGeom prst="line">
            <a:avLst/>
          </a:prstGeom>
          <a:ln w="38100">
            <a:solidFill>
              <a:srgbClr val="464F5A"/>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724145" y="261427"/>
            <a:ext cx="4055919" cy="502766"/>
          </a:xfrm>
          <a:prstGeom prst="rect">
            <a:avLst/>
          </a:prstGeom>
        </p:spPr>
        <p:txBody>
          <a:bodyPr wrap="none">
            <a:spAutoFit/>
          </a:bodyPr>
          <a:lstStyle/>
          <a:p>
            <a:pPr algn="ctr"/>
            <a:r>
              <a:rPr lang="en-US" altLang="zh-CN" sz="2667" b="1" dirty="0">
                <a:solidFill>
                  <a:srgbClr val="464F5A"/>
                </a:solidFill>
                <a:latin typeface="Arial Unicode MS" pitchFamily="34" charset="-122"/>
                <a:ea typeface="Arial Unicode MS" pitchFamily="34" charset="-122"/>
                <a:cs typeface="Arial Unicode MS" pitchFamily="34" charset="-122"/>
              </a:rPr>
              <a:t>ADD YOUR TITLE HERE</a:t>
            </a:r>
            <a:endParaRPr lang="zh-CN" altLang="en-US" sz="2667" b="1" dirty="0">
              <a:solidFill>
                <a:srgbClr val="464F5A"/>
              </a:solidFill>
              <a:latin typeface="Arial Unicode MS" pitchFamily="34" charset="-122"/>
              <a:ea typeface="Arial Unicode MS" pitchFamily="34" charset="-122"/>
              <a:cs typeface="Arial Unicode MS" pitchFamily="34" charset="-122"/>
            </a:endParaRPr>
          </a:p>
        </p:txBody>
      </p:sp>
      <p:sp>
        <p:nvSpPr>
          <p:cNvPr id="19" name="TextBox 10"/>
          <p:cNvSpPr txBox="1"/>
          <p:nvPr/>
        </p:nvSpPr>
        <p:spPr>
          <a:xfrm>
            <a:off x="699645" y="638049"/>
            <a:ext cx="2199320" cy="461665"/>
          </a:xfrm>
          <a:prstGeom prst="rect">
            <a:avLst/>
          </a:prstGeom>
          <a:noFill/>
        </p:spPr>
        <p:txBody>
          <a:bodyPr wrap="none" rtlCol="0">
            <a:spAutoFit/>
          </a:bodyPr>
          <a:lstStyle/>
          <a:p>
            <a:r>
              <a:rPr lang="en-US" altLang="zh-CN" sz="2400" dirty="0">
                <a:solidFill>
                  <a:srgbClr val="464F5A"/>
                </a:solidFill>
              </a:rPr>
              <a:t>ADD</a:t>
            </a:r>
            <a:r>
              <a:rPr lang="zh-CN" altLang="en-US" sz="2400" dirty="0">
                <a:solidFill>
                  <a:srgbClr val="464F5A"/>
                </a:solidFill>
              </a:rPr>
              <a:t> </a:t>
            </a:r>
            <a:r>
              <a:rPr lang="en-US" altLang="zh-CN" sz="2400" dirty="0">
                <a:solidFill>
                  <a:srgbClr val="464F5A"/>
                </a:solidFill>
              </a:rPr>
              <a:t>YOUR TEXT</a:t>
            </a:r>
          </a:p>
        </p:txBody>
      </p:sp>
      <p:grpSp>
        <p:nvGrpSpPr>
          <p:cNvPr id="1028" name="Group 25"/>
          <p:cNvGrpSpPr>
            <a:grpSpLocks noChangeAspect="1"/>
          </p:cNvGrpSpPr>
          <p:nvPr/>
        </p:nvGrpSpPr>
        <p:grpSpPr bwMode="auto">
          <a:xfrm>
            <a:off x="806555" y="1499616"/>
            <a:ext cx="2636987" cy="3182400"/>
            <a:chOff x="2615" y="1301"/>
            <a:chExt cx="527" cy="636"/>
          </a:xfrm>
        </p:grpSpPr>
        <p:sp>
          <p:nvSpPr>
            <p:cNvPr id="1029" name="AutoShape 24"/>
            <p:cNvSpPr>
              <a:spLocks noChangeAspect="1" noChangeArrowheads="1" noTextEdit="1"/>
            </p:cNvSpPr>
            <p:nvPr/>
          </p:nvSpPr>
          <p:spPr bwMode="auto">
            <a:xfrm>
              <a:off x="2617" y="1306"/>
              <a:ext cx="525" cy="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030" name="Freeform 26"/>
            <p:cNvSpPr>
              <a:spLocks/>
            </p:cNvSpPr>
            <p:nvPr/>
          </p:nvSpPr>
          <p:spPr bwMode="auto">
            <a:xfrm>
              <a:off x="2615" y="1682"/>
              <a:ext cx="525" cy="255"/>
            </a:xfrm>
            <a:custGeom>
              <a:avLst/>
              <a:gdLst>
                <a:gd name="T0" fmla="*/ 41 w 222"/>
                <a:gd name="T1" fmla="*/ 0 h 108"/>
                <a:gd name="T2" fmla="*/ 69 w 222"/>
                <a:gd name="T3" fmla="*/ 0 h 108"/>
                <a:gd name="T4" fmla="*/ 94 w 222"/>
                <a:gd name="T5" fmla="*/ 82 h 108"/>
                <a:gd name="T6" fmla="*/ 97 w 222"/>
                <a:gd name="T7" fmla="*/ 84 h 108"/>
                <a:gd name="T8" fmla="*/ 104 w 222"/>
                <a:gd name="T9" fmla="*/ 36 h 108"/>
                <a:gd name="T10" fmla="*/ 99 w 222"/>
                <a:gd name="T11" fmla="*/ 24 h 108"/>
                <a:gd name="T12" fmla="*/ 108 w 222"/>
                <a:gd name="T13" fmla="*/ 16 h 108"/>
                <a:gd name="T14" fmla="*/ 115 w 222"/>
                <a:gd name="T15" fmla="*/ 16 h 108"/>
                <a:gd name="T16" fmla="*/ 124 w 222"/>
                <a:gd name="T17" fmla="*/ 24 h 108"/>
                <a:gd name="T18" fmla="*/ 119 w 222"/>
                <a:gd name="T19" fmla="*/ 36 h 108"/>
                <a:gd name="T20" fmla="*/ 126 w 222"/>
                <a:gd name="T21" fmla="*/ 84 h 108"/>
                <a:gd name="T22" fmla="*/ 129 w 222"/>
                <a:gd name="T23" fmla="*/ 83 h 108"/>
                <a:gd name="T24" fmla="*/ 154 w 222"/>
                <a:gd name="T25" fmla="*/ 0 h 108"/>
                <a:gd name="T26" fmla="*/ 182 w 222"/>
                <a:gd name="T27" fmla="*/ 0 h 108"/>
                <a:gd name="T28" fmla="*/ 222 w 222"/>
                <a:gd name="T29" fmla="*/ 40 h 108"/>
                <a:gd name="T30" fmla="*/ 222 w 222"/>
                <a:gd name="T31" fmla="*/ 83 h 108"/>
                <a:gd name="T32" fmla="*/ 197 w 222"/>
                <a:gd name="T33" fmla="*/ 108 h 108"/>
                <a:gd name="T34" fmla="*/ 26 w 222"/>
                <a:gd name="T35" fmla="*/ 108 h 108"/>
                <a:gd name="T36" fmla="*/ 0 w 222"/>
                <a:gd name="T37" fmla="*/ 83 h 108"/>
                <a:gd name="T38" fmla="*/ 0 w 222"/>
                <a:gd name="T39" fmla="*/ 40 h 108"/>
                <a:gd name="T40" fmla="*/ 41 w 222"/>
                <a:gd name="T41"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2" h="108">
                  <a:moveTo>
                    <a:pt x="41" y="0"/>
                  </a:moveTo>
                  <a:cubicBezTo>
                    <a:pt x="69" y="0"/>
                    <a:pt x="69" y="0"/>
                    <a:pt x="69" y="0"/>
                  </a:cubicBezTo>
                  <a:cubicBezTo>
                    <a:pt x="94" y="82"/>
                    <a:pt x="94" y="82"/>
                    <a:pt x="94" y="82"/>
                  </a:cubicBezTo>
                  <a:cubicBezTo>
                    <a:pt x="97" y="84"/>
                    <a:pt x="97" y="84"/>
                    <a:pt x="97" y="84"/>
                  </a:cubicBezTo>
                  <a:cubicBezTo>
                    <a:pt x="104" y="36"/>
                    <a:pt x="104" y="36"/>
                    <a:pt x="104" y="36"/>
                  </a:cubicBezTo>
                  <a:cubicBezTo>
                    <a:pt x="99" y="24"/>
                    <a:pt x="99" y="24"/>
                    <a:pt x="99" y="24"/>
                  </a:cubicBezTo>
                  <a:cubicBezTo>
                    <a:pt x="108" y="16"/>
                    <a:pt x="108" y="16"/>
                    <a:pt x="108" y="16"/>
                  </a:cubicBezTo>
                  <a:cubicBezTo>
                    <a:pt x="115" y="16"/>
                    <a:pt x="115" y="16"/>
                    <a:pt x="115" y="16"/>
                  </a:cubicBezTo>
                  <a:cubicBezTo>
                    <a:pt x="124" y="24"/>
                    <a:pt x="124" y="24"/>
                    <a:pt x="124" y="24"/>
                  </a:cubicBezTo>
                  <a:cubicBezTo>
                    <a:pt x="119" y="36"/>
                    <a:pt x="119" y="36"/>
                    <a:pt x="119" y="36"/>
                  </a:cubicBezTo>
                  <a:cubicBezTo>
                    <a:pt x="126" y="84"/>
                    <a:pt x="126" y="84"/>
                    <a:pt x="126" y="84"/>
                  </a:cubicBezTo>
                  <a:cubicBezTo>
                    <a:pt x="129" y="83"/>
                    <a:pt x="129" y="83"/>
                    <a:pt x="129" y="83"/>
                  </a:cubicBezTo>
                  <a:cubicBezTo>
                    <a:pt x="154" y="0"/>
                    <a:pt x="154" y="0"/>
                    <a:pt x="154" y="0"/>
                  </a:cubicBezTo>
                  <a:cubicBezTo>
                    <a:pt x="182" y="0"/>
                    <a:pt x="182" y="0"/>
                    <a:pt x="182" y="0"/>
                  </a:cubicBezTo>
                  <a:cubicBezTo>
                    <a:pt x="204" y="0"/>
                    <a:pt x="222" y="18"/>
                    <a:pt x="222" y="40"/>
                  </a:cubicBezTo>
                  <a:cubicBezTo>
                    <a:pt x="222" y="83"/>
                    <a:pt x="222" y="83"/>
                    <a:pt x="222" y="83"/>
                  </a:cubicBezTo>
                  <a:cubicBezTo>
                    <a:pt x="222" y="97"/>
                    <a:pt x="211" y="108"/>
                    <a:pt x="197" y="108"/>
                  </a:cubicBezTo>
                  <a:cubicBezTo>
                    <a:pt x="26" y="108"/>
                    <a:pt x="26" y="108"/>
                    <a:pt x="26" y="108"/>
                  </a:cubicBezTo>
                  <a:cubicBezTo>
                    <a:pt x="12" y="108"/>
                    <a:pt x="0" y="97"/>
                    <a:pt x="0" y="83"/>
                  </a:cubicBezTo>
                  <a:cubicBezTo>
                    <a:pt x="0" y="40"/>
                    <a:pt x="0" y="40"/>
                    <a:pt x="0" y="40"/>
                  </a:cubicBezTo>
                  <a:cubicBezTo>
                    <a:pt x="0" y="18"/>
                    <a:pt x="18" y="0"/>
                    <a:pt x="41" y="0"/>
                  </a:cubicBezTo>
                  <a:close/>
                </a:path>
              </a:pathLst>
            </a:custGeom>
            <a:solidFill>
              <a:srgbClr val="1C2B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031" name="Freeform 27"/>
            <p:cNvSpPr>
              <a:spLocks/>
            </p:cNvSpPr>
            <p:nvPr/>
          </p:nvSpPr>
          <p:spPr bwMode="auto">
            <a:xfrm>
              <a:off x="2681" y="1301"/>
              <a:ext cx="378" cy="265"/>
            </a:xfrm>
            <a:custGeom>
              <a:avLst/>
              <a:gdLst>
                <a:gd name="T0" fmla="*/ 33 w 160"/>
                <a:gd name="T1" fmla="*/ 110 h 112"/>
                <a:gd name="T2" fmla="*/ 50 w 160"/>
                <a:gd name="T3" fmla="*/ 19 h 112"/>
                <a:gd name="T4" fmla="*/ 89 w 160"/>
                <a:gd name="T5" fmla="*/ 3 h 112"/>
                <a:gd name="T6" fmla="*/ 133 w 160"/>
                <a:gd name="T7" fmla="*/ 35 h 112"/>
                <a:gd name="T8" fmla="*/ 129 w 160"/>
                <a:gd name="T9" fmla="*/ 112 h 112"/>
                <a:gd name="T10" fmla="*/ 131 w 160"/>
                <a:gd name="T11" fmla="*/ 80 h 112"/>
                <a:gd name="T12" fmla="*/ 125 w 160"/>
                <a:gd name="T13" fmla="*/ 50 h 112"/>
                <a:gd name="T14" fmla="*/ 115 w 160"/>
                <a:gd name="T15" fmla="*/ 56 h 112"/>
                <a:gd name="T16" fmla="*/ 121 w 160"/>
                <a:gd name="T17" fmla="*/ 48 h 112"/>
                <a:gd name="T18" fmla="*/ 115 w 160"/>
                <a:gd name="T19" fmla="*/ 52 h 112"/>
                <a:gd name="T20" fmla="*/ 111 w 160"/>
                <a:gd name="T21" fmla="*/ 44 h 112"/>
                <a:gd name="T22" fmla="*/ 86 w 160"/>
                <a:gd name="T23" fmla="*/ 52 h 112"/>
                <a:gd name="T24" fmla="*/ 45 w 160"/>
                <a:gd name="T25" fmla="*/ 57 h 112"/>
                <a:gd name="T26" fmla="*/ 33 w 160"/>
                <a:gd name="T27" fmla="*/ 11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0" h="112">
                  <a:moveTo>
                    <a:pt x="33" y="110"/>
                  </a:moveTo>
                  <a:cubicBezTo>
                    <a:pt x="33" y="110"/>
                    <a:pt x="0" y="40"/>
                    <a:pt x="50" y="19"/>
                  </a:cubicBezTo>
                  <a:cubicBezTo>
                    <a:pt x="50" y="19"/>
                    <a:pt x="63" y="0"/>
                    <a:pt x="89" y="3"/>
                  </a:cubicBezTo>
                  <a:cubicBezTo>
                    <a:pt x="89" y="3"/>
                    <a:pt x="135" y="1"/>
                    <a:pt x="133" y="35"/>
                  </a:cubicBezTo>
                  <a:cubicBezTo>
                    <a:pt x="133" y="35"/>
                    <a:pt x="160" y="64"/>
                    <a:pt x="129" y="112"/>
                  </a:cubicBezTo>
                  <a:cubicBezTo>
                    <a:pt x="129" y="112"/>
                    <a:pt x="135" y="92"/>
                    <a:pt x="131" y="80"/>
                  </a:cubicBezTo>
                  <a:cubicBezTo>
                    <a:pt x="127" y="68"/>
                    <a:pt x="125" y="50"/>
                    <a:pt x="125" y="50"/>
                  </a:cubicBezTo>
                  <a:cubicBezTo>
                    <a:pt x="125" y="50"/>
                    <a:pt x="120" y="56"/>
                    <a:pt x="115" y="56"/>
                  </a:cubicBezTo>
                  <a:cubicBezTo>
                    <a:pt x="121" y="48"/>
                    <a:pt x="121" y="48"/>
                    <a:pt x="121" y="48"/>
                  </a:cubicBezTo>
                  <a:cubicBezTo>
                    <a:pt x="115" y="52"/>
                    <a:pt x="115" y="52"/>
                    <a:pt x="115" y="52"/>
                  </a:cubicBezTo>
                  <a:cubicBezTo>
                    <a:pt x="115" y="52"/>
                    <a:pt x="122" y="42"/>
                    <a:pt x="111" y="44"/>
                  </a:cubicBezTo>
                  <a:cubicBezTo>
                    <a:pt x="100" y="47"/>
                    <a:pt x="101" y="54"/>
                    <a:pt x="86" y="52"/>
                  </a:cubicBezTo>
                  <a:cubicBezTo>
                    <a:pt x="71" y="49"/>
                    <a:pt x="52" y="39"/>
                    <a:pt x="45" y="57"/>
                  </a:cubicBezTo>
                  <a:cubicBezTo>
                    <a:pt x="37" y="75"/>
                    <a:pt x="34" y="78"/>
                    <a:pt x="33" y="110"/>
                  </a:cubicBezTo>
                  <a:close/>
                </a:path>
              </a:pathLst>
            </a:custGeom>
            <a:solidFill>
              <a:srgbClr val="1C2B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032" name="Freeform 28"/>
            <p:cNvSpPr>
              <a:spLocks noEditPoints="1"/>
            </p:cNvSpPr>
            <p:nvPr/>
          </p:nvSpPr>
          <p:spPr bwMode="auto">
            <a:xfrm>
              <a:off x="2785" y="1495"/>
              <a:ext cx="85" cy="54"/>
            </a:xfrm>
            <a:custGeom>
              <a:avLst/>
              <a:gdLst>
                <a:gd name="T0" fmla="*/ 12 w 36"/>
                <a:gd name="T1" fmla="*/ 0 h 23"/>
                <a:gd name="T2" fmla="*/ 24 w 36"/>
                <a:gd name="T3" fmla="*/ 0 h 23"/>
                <a:gd name="T4" fmla="*/ 32 w 36"/>
                <a:gd name="T5" fmla="*/ 3 h 23"/>
                <a:gd name="T6" fmla="*/ 32 w 36"/>
                <a:gd name="T7" fmla="*/ 4 h 23"/>
                <a:gd name="T8" fmla="*/ 36 w 36"/>
                <a:gd name="T9" fmla="*/ 11 h 23"/>
                <a:gd name="T10" fmla="*/ 36 w 36"/>
                <a:gd name="T11" fmla="*/ 11 h 23"/>
                <a:gd name="T12" fmla="*/ 32 w 36"/>
                <a:gd name="T13" fmla="*/ 19 h 23"/>
                <a:gd name="T14" fmla="*/ 24 w 36"/>
                <a:gd name="T15" fmla="*/ 23 h 23"/>
                <a:gd name="T16" fmla="*/ 12 w 36"/>
                <a:gd name="T17" fmla="*/ 23 h 23"/>
                <a:gd name="T18" fmla="*/ 4 w 36"/>
                <a:gd name="T19" fmla="*/ 19 h 23"/>
                <a:gd name="T20" fmla="*/ 0 w 36"/>
                <a:gd name="T21" fmla="*/ 11 h 23"/>
                <a:gd name="T22" fmla="*/ 0 w 36"/>
                <a:gd name="T23" fmla="*/ 11 h 23"/>
                <a:gd name="T24" fmla="*/ 4 w 36"/>
                <a:gd name="T25" fmla="*/ 4 h 23"/>
                <a:gd name="T26" fmla="*/ 4 w 36"/>
                <a:gd name="T27" fmla="*/ 3 h 23"/>
                <a:gd name="T28" fmla="*/ 12 w 36"/>
                <a:gd name="T29" fmla="*/ 0 h 23"/>
                <a:gd name="T30" fmla="*/ 24 w 36"/>
                <a:gd name="T31" fmla="*/ 4 h 23"/>
                <a:gd name="T32" fmla="*/ 12 w 36"/>
                <a:gd name="T33" fmla="*/ 4 h 23"/>
                <a:gd name="T34" fmla="*/ 6 w 36"/>
                <a:gd name="T35" fmla="*/ 6 h 23"/>
                <a:gd name="T36" fmla="*/ 6 w 36"/>
                <a:gd name="T37" fmla="*/ 6 h 23"/>
                <a:gd name="T38" fmla="*/ 4 w 36"/>
                <a:gd name="T39" fmla="*/ 11 h 23"/>
                <a:gd name="T40" fmla="*/ 4 w 36"/>
                <a:gd name="T41" fmla="*/ 11 h 23"/>
                <a:gd name="T42" fmla="*/ 6 w 36"/>
                <a:gd name="T43" fmla="*/ 17 h 23"/>
                <a:gd name="T44" fmla="*/ 12 w 36"/>
                <a:gd name="T45" fmla="*/ 19 h 23"/>
                <a:gd name="T46" fmla="*/ 24 w 36"/>
                <a:gd name="T47" fmla="*/ 19 h 23"/>
                <a:gd name="T48" fmla="*/ 30 w 36"/>
                <a:gd name="T49" fmla="*/ 17 h 23"/>
                <a:gd name="T50" fmla="*/ 32 w 36"/>
                <a:gd name="T51" fmla="*/ 11 h 23"/>
                <a:gd name="T52" fmla="*/ 32 w 36"/>
                <a:gd name="T53" fmla="*/ 11 h 23"/>
                <a:gd name="T54" fmla="*/ 30 w 36"/>
                <a:gd name="T55" fmla="*/ 6 h 23"/>
                <a:gd name="T56" fmla="*/ 30 w 36"/>
                <a:gd name="T57" fmla="*/ 6 h 23"/>
                <a:gd name="T58" fmla="*/ 24 w 36"/>
                <a:gd name="T59" fmla="*/ 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23">
                  <a:moveTo>
                    <a:pt x="12" y="0"/>
                  </a:moveTo>
                  <a:cubicBezTo>
                    <a:pt x="24" y="0"/>
                    <a:pt x="24" y="0"/>
                    <a:pt x="24" y="0"/>
                  </a:cubicBezTo>
                  <a:cubicBezTo>
                    <a:pt x="28" y="0"/>
                    <a:pt x="30" y="1"/>
                    <a:pt x="32" y="3"/>
                  </a:cubicBezTo>
                  <a:cubicBezTo>
                    <a:pt x="32" y="4"/>
                    <a:pt x="32" y="4"/>
                    <a:pt x="32" y="4"/>
                  </a:cubicBezTo>
                  <a:cubicBezTo>
                    <a:pt x="35" y="6"/>
                    <a:pt x="36" y="8"/>
                    <a:pt x="36" y="11"/>
                  </a:cubicBezTo>
                  <a:cubicBezTo>
                    <a:pt x="36" y="11"/>
                    <a:pt x="36" y="11"/>
                    <a:pt x="36" y="11"/>
                  </a:cubicBezTo>
                  <a:cubicBezTo>
                    <a:pt x="36" y="15"/>
                    <a:pt x="35" y="17"/>
                    <a:pt x="32" y="19"/>
                  </a:cubicBezTo>
                  <a:cubicBezTo>
                    <a:pt x="30" y="22"/>
                    <a:pt x="28" y="23"/>
                    <a:pt x="24" y="23"/>
                  </a:cubicBezTo>
                  <a:cubicBezTo>
                    <a:pt x="12" y="23"/>
                    <a:pt x="12" y="23"/>
                    <a:pt x="12" y="23"/>
                  </a:cubicBezTo>
                  <a:cubicBezTo>
                    <a:pt x="9" y="23"/>
                    <a:pt x="6" y="22"/>
                    <a:pt x="4" y="19"/>
                  </a:cubicBezTo>
                  <a:cubicBezTo>
                    <a:pt x="2" y="17"/>
                    <a:pt x="0" y="15"/>
                    <a:pt x="0" y="11"/>
                  </a:cubicBezTo>
                  <a:cubicBezTo>
                    <a:pt x="0" y="11"/>
                    <a:pt x="0" y="11"/>
                    <a:pt x="0" y="11"/>
                  </a:cubicBezTo>
                  <a:cubicBezTo>
                    <a:pt x="0" y="8"/>
                    <a:pt x="2" y="6"/>
                    <a:pt x="4" y="4"/>
                  </a:cubicBezTo>
                  <a:cubicBezTo>
                    <a:pt x="4" y="3"/>
                    <a:pt x="4" y="3"/>
                    <a:pt x="4" y="3"/>
                  </a:cubicBezTo>
                  <a:cubicBezTo>
                    <a:pt x="6" y="1"/>
                    <a:pt x="9" y="0"/>
                    <a:pt x="12" y="0"/>
                  </a:cubicBezTo>
                  <a:close/>
                  <a:moveTo>
                    <a:pt x="24" y="4"/>
                  </a:moveTo>
                  <a:cubicBezTo>
                    <a:pt x="12" y="4"/>
                    <a:pt x="12" y="4"/>
                    <a:pt x="12" y="4"/>
                  </a:cubicBezTo>
                  <a:cubicBezTo>
                    <a:pt x="10" y="4"/>
                    <a:pt x="8" y="5"/>
                    <a:pt x="6" y="6"/>
                  </a:cubicBezTo>
                  <a:cubicBezTo>
                    <a:pt x="6" y="6"/>
                    <a:pt x="6" y="6"/>
                    <a:pt x="6" y="6"/>
                  </a:cubicBezTo>
                  <a:cubicBezTo>
                    <a:pt x="5" y="8"/>
                    <a:pt x="4" y="9"/>
                    <a:pt x="4" y="11"/>
                  </a:cubicBezTo>
                  <a:cubicBezTo>
                    <a:pt x="4" y="11"/>
                    <a:pt x="4" y="11"/>
                    <a:pt x="4" y="11"/>
                  </a:cubicBezTo>
                  <a:cubicBezTo>
                    <a:pt x="4" y="14"/>
                    <a:pt x="5" y="15"/>
                    <a:pt x="6" y="17"/>
                  </a:cubicBezTo>
                  <a:cubicBezTo>
                    <a:pt x="8" y="18"/>
                    <a:pt x="10" y="19"/>
                    <a:pt x="12" y="19"/>
                  </a:cubicBezTo>
                  <a:cubicBezTo>
                    <a:pt x="24" y="19"/>
                    <a:pt x="24" y="19"/>
                    <a:pt x="24" y="19"/>
                  </a:cubicBezTo>
                  <a:cubicBezTo>
                    <a:pt x="27" y="19"/>
                    <a:pt x="28" y="18"/>
                    <a:pt x="30" y="17"/>
                  </a:cubicBezTo>
                  <a:cubicBezTo>
                    <a:pt x="31" y="15"/>
                    <a:pt x="32" y="14"/>
                    <a:pt x="32" y="11"/>
                  </a:cubicBezTo>
                  <a:cubicBezTo>
                    <a:pt x="32" y="11"/>
                    <a:pt x="32" y="11"/>
                    <a:pt x="32" y="11"/>
                  </a:cubicBezTo>
                  <a:cubicBezTo>
                    <a:pt x="32" y="9"/>
                    <a:pt x="31" y="8"/>
                    <a:pt x="30" y="6"/>
                  </a:cubicBezTo>
                  <a:cubicBezTo>
                    <a:pt x="30" y="6"/>
                    <a:pt x="30" y="6"/>
                    <a:pt x="30" y="6"/>
                  </a:cubicBezTo>
                  <a:cubicBezTo>
                    <a:pt x="28" y="5"/>
                    <a:pt x="27" y="4"/>
                    <a:pt x="24" y="4"/>
                  </a:cubicBezTo>
                  <a:close/>
                </a:path>
              </a:pathLst>
            </a:custGeom>
            <a:solidFill>
              <a:srgbClr val="1C2B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033" name="Freeform 29"/>
            <p:cNvSpPr>
              <a:spLocks noEditPoints="1"/>
            </p:cNvSpPr>
            <p:nvPr/>
          </p:nvSpPr>
          <p:spPr bwMode="auto">
            <a:xfrm>
              <a:off x="2887" y="1495"/>
              <a:ext cx="82" cy="54"/>
            </a:xfrm>
            <a:custGeom>
              <a:avLst/>
              <a:gdLst>
                <a:gd name="T0" fmla="*/ 11 w 35"/>
                <a:gd name="T1" fmla="*/ 0 h 23"/>
                <a:gd name="T2" fmla="*/ 24 w 35"/>
                <a:gd name="T3" fmla="*/ 0 h 23"/>
                <a:gd name="T4" fmla="*/ 32 w 35"/>
                <a:gd name="T5" fmla="*/ 3 h 23"/>
                <a:gd name="T6" fmla="*/ 32 w 35"/>
                <a:gd name="T7" fmla="*/ 4 h 23"/>
                <a:gd name="T8" fmla="*/ 35 w 35"/>
                <a:gd name="T9" fmla="*/ 11 h 23"/>
                <a:gd name="T10" fmla="*/ 35 w 35"/>
                <a:gd name="T11" fmla="*/ 11 h 23"/>
                <a:gd name="T12" fmla="*/ 32 w 35"/>
                <a:gd name="T13" fmla="*/ 19 h 23"/>
                <a:gd name="T14" fmla="*/ 24 w 35"/>
                <a:gd name="T15" fmla="*/ 23 h 23"/>
                <a:gd name="T16" fmla="*/ 11 w 35"/>
                <a:gd name="T17" fmla="*/ 23 h 23"/>
                <a:gd name="T18" fmla="*/ 3 w 35"/>
                <a:gd name="T19" fmla="*/ 19 h 23"/>
                <a:gd name="T20" fmla="*/ 0 w 35"/>
                <a:gd name="T21" fmla="*/ 11 h 23"/>
                <a:gd name="T22" fmla="*/ 0 w 35"/>
                <a:gd name="T23" fmla="*/ 11 h 23"/>
                <a:gd name="T24" fmla="*/ 3 w 35"/>
                <a:gd name="T25" fmla="*/ 4 h 23"/>
                <a:gd name="T26" fmla="*/ 3 w 35"/>
                <a:gd name="T27" fmla="*/ 3 h 23"/>
                <a:gd name="T28" fmla="*/ 11 w 35"/>
                <a:gd name="T29" fmla="*/ 0 h 23"/>
                <a:gd name="T30" fmla="*/ 24 w 35"/>
                <a:gd name="T31" fmla="*/ 4 h 23"/>
                <a:gd name="T32" fmla="*/ 11 w 35"/>
                <a:gd name="T33" fmla="*/ 4 h 23"/>
                <a:gd name="T34" fmla="*/ 6 w 35"/>
                <a:gd name="T35" fmla="*/ 6 h 23"/>
                <a:gd name="T36" fmla="*/ 6 w 35"/>
                <a:gd name="T37" fmla="*/ 6 h 23"/>
                <a:gd name="T38" fmla="*/ 3 w 35"/>
                <a:gd name="T39" fmla="*/ 11 h 23"/>
                <a:gd name="T40" fmla="*/ 3 w 35"/>
                <a:gd name="T41" fmla="*/ 11 h 23"/>
                <a:gd name="T42" fmla="*/ 6 w 35"/>
                <a:gd name="T43" fmla="*/ 17 h 23"/>
                <a:gd name="T44" fmla="*/ 11 w 35"/>
                <a:gd name="T45" fmla="*/ 19 h 23"/>
                <a:gd name="T46" fmla="*/ 24 w 35"/>
                <a:gd name="T47" fmla="*/ 19 h 23"/>
                <a:gd name="T48" fmla="*/ 29 w 35"/>
                <a:gd name="T49" fmla="*/ 17 h 23"/>
                <a:gd name="T50" fmla="*/ 31 w 35"/>
                <a:gd name="T51" fmla="*/ 11 h 23"/>
                <a:gd name="T52" fmla="*/ 31 w 35"/>
                <a:gd name="T53" fmla="*/ 11 h 23"/>
                <a:gd name="T54" fmla="*/ 29 w 35"/>
                <a:gd name="T55" fmla="*/ 6 h 23"/>
                <a:gd name="T56" fmla="*/ 29 w 35"/>
                <a:gd name="T57" fmla="*/ 6 h 23"/>
                <a:gd name="T58" fmla="*/ 24 w 35"/>
                <a:gd name="T59" fmla="*/ 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5" h="23">
                  <a:moveTo>
                    <a:pt x="11" y="0"/>
                  </a:moveTo>
                  <a:cubicBezTo>
                    <a:pt x="24" y="0"/>
                    <a:pt x="24" y="0"/>
                    <a:pt x="24" y="0"/>
                  </a:cubicBezTo>
                  <a:cubicBezTo>
                    <a:pt x="27" y="0"/>
                    <a:pt x="30" y="1"/>
                    <a:pt x="32" y="3"/>
                  </a:cubicBezTo>
                  <a:cubicBezTo>
                    <a:pt x="32" y="4"/>
                    <a:pt x="32" y="4"/>
                    <a:pt x="32" y="4"/>
                  </a:cubicBezTo>
                  <a:cubicBezTo>
                    <a:pt x="34" y="6"/>
                    <a:pt x="35" y="8"/>
                    <a:pt x="35" y="11"/>
                  </a:cubicBezTo>
                  <a:cubicBezTo>
                    <a:pt x="35" y="11"/>
                    <a:pt x="35" y="11"/>
                    <a:pt x="35" y="11"/>
                  </a:cubicBezTo>
                  <a:cubicBezTo>
                    <a:pt x="35" y="15"/>
                    <a:pt x="34" y="17"/>
                    <a:pt x="32" y="19"/>
                  </a:cubicBezTo>
                  <a:cubicBezTo>
                    <a:pt x="30" y="22"/>
                    <a:pt x="27" y="23"/>
                    <a:pt x="24" y="23"/>
                  </a:cubicBezTo>
                  <a:cubicBezTo>
                    <a:pt x="11" y="23"/>
                    <a:pt x="11" y="23"/>
                    <a:pt x="11" y="23"/>
                  </a:cubicBezTo>
                  <a:cubicBezTo>
                    <a:pt x="8" y="23"/>
                    <a:pt x="5" y="22"/>
                    <a:pt x="3" y="19"/>
                  </a:cubicBezTo>
                  <a:cubicBezTo>
                    <a:pt x="1" y="17"/>
                    <a:pt x="0" y="15"/>
                    <a:pt x="0" y="11"/>
                  </a:cubicBezTo>
                  <a:cubicBezTo>
                    <a:pt x="0" y="11"/>
                    <a:pt x="0" y="11"/>
                    <a:pt x="0" y="11"/>
                  </a:cubicBezTo>
                  <a:cubicBezTo>
                    <a:pt x="0" y="8"/>
                    <a:pt x="1" y="6"/>
                    <a:pt x="3" y="4"/>
                  </a:cubicBezTo>
                  <a:cubicBezTo>
                    <a:pt x="3" y="3"/>
                    <a:pt x="3" y="3"/>
                    <a:pt x="3" y="3"/>
                  </a:cubicBezTo>
                  <a:cubicBezTo>
                    <a:pt x="5" y="1"/>
                    <a:pt x="8" y="0"/>
                    <a:pt x="11" y="0"/>
                  </a:cubicBezTo>
                  <a:close/>
                  <a:moveTo>
                    <a:pt x="24" y="4"/>
                  </a:moveTo>
                  <a:cubicBezTo>
                    <a:pt x="11" y="4"/>
                    <a:pt x="11" y="4"/>
                    <a:pt x="11" y="4"/>
                  </a:cubicBezTo>
                  <a:cubicBezTo>
                    <a:pt x="9" y="4"/>
                    <a:pt x="7" y="5"/>
                    <a:pt x="6" y="6"/>
                  </a:cubicBezTo>
                  <a:cubicBezTo>
                    <a:pt x="6" y="6"/>
                    <a:pt x="6" y="6"/>
                    <a:pt x="6" y="6"/>
                  </a:cubicBezTo>
                  <a:cubicBezTo>
                    <a:pt x="4" y="8"/>
                    <a:pt x="3" y="9"/>
                    <a:pt x="3" y="11"/>
                  </a:cubicBezTo>
                  <a:cubicBezTo>
                    <a:pt x="3" y="11"/>
                    <a:pt x="3" y="11"/>
                    <a:pt x="3" y="11"/>
                  </a:cubicBezTo>
                  <a:cubicBezTo>
                    <a:pt x="3" y="14"/>
                    <a:pt x="4" y="15"/>
                    <a:pt x="6" y="17"/>
                  </a:cubicBezTo>
                  <a:cubicBezTo>
                    <a:pt x="7" y="18"/>
                    <a:pt x="9" y="19"/>
                    <a:pt x="11" y="19"/>
                  </a:cubicBezTo>
                  <a:cubicBezTo>
                    <a:pt x="24" y="19"/>
                    <a:pt x="24" y="19"/>
                    <a:pt x="24" y="19"/>
                  </a:cubicBezTo>
                  <a:cubicBezTo>
                    <a:pt x="26" y="19"/>
                    <a:pt x="28" y="18"/>
                    <a:pt x="29" y="17"/>
                  </a:cubicBezTo>
                  <a:cubicBezTo>
                    <a:pt x="30" y="15"/>
                    <a:pt x="31" y="14"/>
                    <a:pt x="31" y="11"/>
                  </a:cubicBezTo>
                  <a:cubicBezTo>
                    <a:pt x="31" y="11"/>
                    <a:pt x="31" y="11"/>
                    <a:pt x="31" y="11"/>
                  </a:cubicBezTo>
                  <a:cubicBezTo>
                    <a:pt x="31" y="9"/>
                    <a:pt x="30" y="8"/>
                    <a:pt x="29" y="6"/>
                  </a:cubicBezTo>
                  <a:cubicBezTo>
                    <a:pt x="29" y="6"/>
                    <a:pt x="29" y="6"/>
                    <a:pt x="29" y="6"/>
                  </a:cubicBezTo>
                  <a:cubicBezTo>
                    <a:pt x="28" y="5"/>
                    <a:pt x="26" y="4"/>
                    <a:pt x="24" y="4"/>
                  </a:cubicBezTo>
                  <a:close/>
                </a:path>
              </a:pathLst>
            </a:custGeom>
            <a:solidFill>
              <a:srgbClr val="1C2B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034" name="Freeform 30"/>
            <p:cNvSpPr>
              <a:spLocks/>
            </p:cNvSpPr>
            <p:nvPr/>
          </p:nvSpPr>
          <p:spPr bwMode="auto">
            <a:xfrm>
              <a:off x="2759" y="1509"/>
              <a:ext cx="33" cy="17"/>
            </a:xfrm>
            <a:custGeom>
              <a:avLst/>
              <a:gdLst>
                <a:gd name="T0" fmla="*/ 31 w 33"/>
                <a:gd name="T1" fmla="*/ 17 h 17"/>
                <a:gd name="T2" fmla="*/ 0 w 33"/>
                <a:gd name="T3" fmla="*/ 10 h 17"/>
                <a:gd name="T4" fmla="*/ 2 w 33"/>
                <a:gd name="T5" fmla="*/ 0 h 17"/>
                <a:gd name="T6" fmla="*/ 33 w 33"/>
                <a:gd name="T7" fmla="*/ 10 h 17"/>
                <a:gd name="T8" fmla="*/ 31 w 33"/>
                <a:gd name="T9" fmla="*/ 17 h 17"/>
              </a:gdLst>
              <a:ahLst/>
              <a:cxnLst>
                <a:cxn ang="0">
                  <a:pos x="T0" y="T1"/>
                </a:cxn>
                <a:cxn ang="0">
                  <a:pos x="T2" y="T3"/>
                </a:cxn>
                <a:cxn ang="0">
                  <a:pos x="T4" y="T5"/>
                </a:cxn>
                <a:cxn ang="0">
                  <a:pos x="T6" y="T7"/>
                </a:cxn>
                <a:cxn ang="0">
                  <a:pos x="T8" y="T9"/>
                </a:cxn>
              </a:cxnLst>
              <a:rect l="0" t="0" r="r" b="b"/>
              <a:pathLst>
                <a:path w="33" h="17">
                  <a:moveTo>
                    <a:pt x="31" y="17"/>
                  </a:moveTo>
                  <a:lnTo>
                    <a:pt x="0" y="10"/>
                  </a:lnTo>
                  <a:lnTo>
                    <a:pt x="2" y="0"/>
                  </a:lnTo>
                  <a:lnTo>
                    <a:pt x="33" y="10"/>
                  </a:lnTo>
                  <a:lnTo>
                    <a:pt x="31" y="17"/>
                  </a:lnTo>
                  <a:close/>
                </a:path>
              </a:pathLst>
            </a:custGeom>
            <a:solidFill>
              <a:srgbClr val="1C2B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035" name="Freeform 31"/>
            <p:cNvSpPr>
              <a:spLocks/>
            </p:cNvSpPr>
            <p:nvPr/>
          </p:nvSpPr>
          <p:spPr bwMode="auto">
            <a:xfrm>
              <a:off x="2965" y="1509"/>
              <a:ext cx="33" cy="17"/>
            </a:xfrm>
            <a:custGeom>
              <a:avLst/>
              <a:gdLst>
                <a:gd name="T0" fmla="*/ 0 w 33"/>
                <a:gd name="T1" fmla="*/ 10 h 17"/>
                <a:gd name="T2" fmla="*/ 30 w 33"/>
                <a:gd name="T3" fmla="*/ 0 h 17"/>
                <a:gd name="T4" fmla="*/ 33 w 33"/>
                <a:gd name="T5" fmla="*/ 10 h 17"/>
                <a:gd name="T6" fmla="*/ 2 w 33"/>
                <a:gd name="T7" fmla="*/ 17 h 17"/>
                <a:gd name="T8" fmla="*/ 0 w 33"/>
                <a:gd name="T9" fmla="*/ 10 h 17"/>
              </a:gdLst>
              <a:ahLst/>
              <a:cxnLst>
                <a:cxn ang="0">
                  <a:pos x="T0" y="T1"/>
                </a:cxn>
                <a:cxn ang="0">
                  <a:pos x="T2" y="T3"/>
                </a:cxn>
                <a:cxn ang="0">
                  <a:pos x="T4" y="T5"/>
                </a:cxn>
                <a:cxn ang="0">
                  <a:pos x="T6" y="T7"/>
                </a:cxn>
                <a:cxn ang="0">
                  <a:pos x="T8" y="T9"/>
                </a:cxn>
              </a:cxnLst>
              <a:rect l="0" t="0" r="r" b="b"/>
              <a:pathLst>
                <a:path w="33" h="17">
                  <a:moveTo>
                    <a:pt x="0" y="10"/>
                  </a:moveTo>
                  <a:lnTo>
                    <a:pt x="30" y="0"/>
                  </a:lnTo>
                  <a:lnTo>
                    <a:pt x="33" y="10"/>
                  </a:lnTo>
                  <a:lnTo>
                    <a:pt x="2" y="17"/>
                  </a:lnTo>
                  <a:lnTo>
                    <a:pt x="0" y="10"/>
                  </a:lnTo>
                  <a:close/>
                </a:path>
              </a:pathLst>
            </a:custGeom>
            <a:solidFill>
              <a:srgbClr val="1C2B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036" name="Rectangle 32"/>
            <p:cNvSpPr>
              <a:spLocks noChangeArrowheads="1"/>
            </p:cNvSpPr>
            <p:nvPr/>
          </p:nvSpPr>
          <p:spPr bwMode="auto">
            <a:xfrm>
              <a:off x="2865" y="1516"/>
              <a:ext cx="26" cy="10"/>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grpSp>
    </p:spTree>
    <p:extLst>
      <p:ext uri="{BB962C8B-B14F-4D97-AF65-F5344CB8AC3E}">
        <p14:creationId xmlns:p14="http://schemas.microsoft.com/office/powerpoint/2010/main" val="25766330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9C689EE7-C798-4E5C-9338-2BD7BFF69A97}" type="slidenum">
              <a:rPr lang="zh-CN" altLang="en-US" smtClean="0"/>
              <a:pPr/>
              <a:t>19</a:t>
            </a:fld>
            <a:endParaRPr lang="zh-CN" altLang="en-US" dirty="0"/>
          </a:p>
        </p:txBody>
      </p:sp>
      <p:sp>
        <p:nvSpPr>
          <p:cNvPr id="2079" name="Freeform 5"/>
          <p:cNvSpPr>
            <a:spLocks noEditPoints="1"/>
          </p:cNvSpPr>
          <p:nvPr/>
        </p:nvSpPr>
        <p:spPr bwMode="auto">
          <a:xfrm>
            <a:off x="3217401" y="2974470"/>
            <a:ext cx="99768" cy="74337"/>
          </a:xfrm>
          <a:custGeom>
            <a:avLst/>
            <a:gdLst>
              <a:gd name="T0" fmla="*/ 2 w 51"/>
              <a:gd name="T1" fmla="*/ 6 h 38"/>
              <a:gd name="T2" fmla="*/ 2 w 51"/>
              <a:gd name="T3" fmla="*/ 4 h 38"/>
              <a:gd name="T4" fmla="*/ 2 w 51"/>
              <a:gd name="T5" fmla="*/ 2 h 38"/>
              <a:gd name="T6" fmla="*/ 0 w 51"/>
              <a:gd name="T7" fmla="*/ 4 h 38"/>
              <a:gd name="T8" fmla="*/ 2 w 51"/>
              <a:gd name="T9" fmla="*/ 6 h 38"/>
              <a:gd name="T10" fmla="*/ 2 w 51"/>
              <a:gd name="T11" fmla="*/ 6 h 38"/>
              <a:gd name="T12" fmla="*/ 9 w 51"/>
              <a:gd name="T13" fmla="*/ 4 h 38"/>
              <a:gd name="T14" fmla="*/ 11 w 51"/>
              <a:gd name="T15" fmla="*/ 2 h 38"/>
              <a:gd name="T16" fmla="*/ 11 w 51"/>
              <a:gd name="T17" fmla="*/ 0 h 38"/>
              <a:gd name="T18" fmla="*/ 7 w 51"/>
              <a:gd name="T19" fmla="*/ 0 h 38"/>
              <a:gd name="T20" fmla="*/ 7 w 51"/>
              <a:gd name="T21" fmla="*/ 2 h 38"/>
              <a:gd name="T22" fmla="*/ 9 w 51"/>
              <a:gd name="T23" fmla="*/ 4 h 38"/>
              <a:gd name="T24" fmla="*/ 9 w 51"/>
              <a:gd name="T25" fmla="*/ 4 h 38"/>
              <a:gd name="T26" fmla="*/ 9 w 51"/>
              <a:gd name="T27" fmla="*/ 4 h 38"/>
              <a:gd name="T28" fmla="*/ 27 w 51"/>
              <a:gd name="T29" fmla="*/ 10 h 38"/>
              <a:gd name="T30" fmla="*/ 25 w 51"/>
              <a:gd name="T31" fmla="*/ 10 h 38"/>
              <a:gd name="T32" fmla="*/ 23 w 51"/>
              <a:gd name="T33" fmla="*/ 6 h 38"/>
              <a:gd name="T34" fmla="*/ 21 w 51"/>
              <a:gd name="T35" fmla="*/ 8 h 38"/>
              <a:gd name="T36" fmla="*/ 21 w 51"/>
              <a:gd name="T37" fmla="*/ 8 h 38"/>
              <a:gd name="T38" fmla="*/ 23 w 51"/>
              <a:gd name="T39" fmla="*/ 11 h 38"/>
              <a:gd name="T40" fmla="*/ 25 w 51"/>
              <a:gd name="T41" fmla="*/ 11 h 38"/>
              <a:gd name="T42" fmla="*/ 27 w 51"/>
              <a:gd name="T43" fmla="*/ 10 h 38"/>
              <a:gd name="T44" fmla="*/ 27 w 51"/>
              <a:gd name="T45" fmla="*/ 10 h 38"/>
              <a:gd name="T46" fmla="*/ 34 w 51"/>
              <a:gd name="T47" fmla="*/ 13 h 38"/>
              <a:gd name="T48" fmla="*/ 32 w 51"/>
              <a:gd name="T49" fmla="*/ 13 h 38"/>
              <a:gd name="T50" fmla="*/ 32 w 51"/>
              <a:gd name="T51" fmla="*/ 13 h 38"/>
              <a:gd name="T52" fmla="*/ 30 w 51"/>
              <a:gd name="T53" fmla="*/ 13 h 38"/>
              <a:gd name="T54" fmla="*/ 32 w 51"/>
              <a:gd name="T55" fmla="*/ 11 h 38"/>
              <a:gd name="T56" fmla="*/ 34 w 51"/>
              <a:gd name="T57" fmla="*/ 11 h 38"/>
              <a:gd name="T58" fmla="*/ 34 w 51"/>
              <a:gd name="T59" fmla="*/ 13 h 38"/>
              <a:gd name="T60" fmla="*/ 34 w 51"/>
              <a:gd name="T61" fmla="*/ 13 h 38"/>
              <a:gd name="T62" fmla="*/ 38 w 51"/>
              <a:gd name="T63" fmla="*/ 19 h 38"/>
              <a:gd name="T64" fmla="*/ 36 w 51"/>
              <a:gd name="T65" fmla="*/ 17 h 38"/>
              <a:gd name="T66" fmla="*/ 34 w 51"/>
              <a:gd name="T67" fmla="*/ 15 h 38"/>
              <a:gd name="T68" fmla="*/ 34 w 51"/>
              <a:gd name="T69" fmla="*/ 13 h 38"/>
              <a:gd name="T70" fmla="*/ 36 w 51"/>
              <a:gd name="T71" fmla="*/ 13 h 38"/>
              <a:gd name="T72" fmla="*/ 38 w 51"/>
              <a:gd name="T73" fmla="*/ 15 h 38"/>
              <a:gd name="T74" fmla="*/ 40 w 51"/>
              <a:gd name="T75" fmla="*/ 15 h 38"/>
              <a:gd name="T76" fmla="*/ 42 w 51"/>
              <a:gd name="T77" fmla="*/ 17 h 38"/>
              <a:gd name="T78" fmla="*/ 40 w 51"/>
              <a:gd name="T79" fmla="*/ 19 h 38"/>
              <a:gd name="T80" fmla="*/ 38 w 51"/>
              <a:gd name="T81" fmla="*/ 19 h 38"/>
              <a:gd name="T82" fmla="*/ 38 w 51"/>
              <a:gd name="T83" fmla="*/ 19 h 38"/>
              <a:gd name="T84" fmla="*/ 40 w 51"/>
              <a:gd name="T85" fmla="*/ 31 h 38"/>
              <a:gd name="T86" fmla="*/ 42 w 51"/>
              <a:gd name="T87" fmla="*/ 32 h 38"/>
              <a:gd name="T88" fmla="*/ 42 w 51"/>
              <a:gd name="T89" fmla="*/ 36 h 38"/>
              <a:gd name="T90" fmla="*/ 44 w 51"/>
              <a:gd name="T91" fmla="*/ 38 h 38"/>
              <a:gd name="T92" fmla="*/ 48 w 51"/>
              <a:gd name="T93" fmla="*/ 34 h 38"/>
              <a:gd name="T94" fmla="*/ 51 w 51"/>
              <a:gd name="T95" fmla="*/ 32 h 38"/>
              <a:gd name="T96" fmla="*/ 51 w 51"/>
              <a:gd name="T97" fmla="*/ 31 h 38"/>
              <a:gd name="T98" fmla="*/ 49 w 51"/>
              <a:gd name="T99" fmla="*/ 31 h 38"/>
              <a:gd name="T100" fmla="*/ 49 w 51"/>
              <a:gd name="T101" fmla="*/ 31 h 38"/>
              <a:gd name="T102" fmla="*/ 49 w 51"/>
              <a:gd name="T103" fmla="*/ 29 h 38"/>
              <a:gd name="T104" fmla="*/ 48 w 51"/>
              <a:gd name="T105" fmla="*/ 27 h 38"/>
              <a:gd name="T106" fmla="*/ 46 w 51"/>
              <a:gd name="T107" fmla="*/ 27 h 38"/>
              <a:gd name="T108" fmla="*/ 46 w 51"/>
              <a:gd name="T109" fmla="*/ 25 h 38"/>
              <a:gd name="T110" fmla="*/ 42 w 51"/>
              <a:gd name="T111" fmla="*/ 23 h 38"/>
              <a:gd name="T112" fmla="*/ 42 w 51"/>
              <a:gd name="T113" fmla="*/ 23 h 38"/>
              <a:gd name="T114" fmla="*/ 42 w 51"/>
              <a:gd name="T115" fmla="*/ 25 h 38"/>
              <a:gd name="T116" fmla="*/ 42 w 51"/>
              <a:gd name="T117" fmla="*/ 27 h 38"/>
              <a:gd name="T118" fmla="*/ 40 w 51"/>
              <a:gd name="T119" fmla="*/ 29 h 38"/>
              <a:gd name="T120" fmla="*/ 40 w 51"/>
              <a:gd name="T121" fmla="*/ 3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1" h="38">
                <a:moveTo>
                  <a:pt x="2" y="6"/>
                </a:moveTo>
                <a:lnTo>
                  <a:pt x="2" y="4"/>
                </a:lnTo>
                <a:lnTo>
                  <a:pt x="2" y="2"/>
                </a:lnTo>
                <a:lnTo>
                  <a:pt x="0" y="4"/>
                </a:lnTo>
                <a:lnTo>
                  <a:pt x="2" y="6"/>
                </a:lnTo>
                <a:lnTo>
                  <a:pt x="2" y="6"/>
                </a:lnTo>
                <a:close/>
                <a:moveTo>
                  <a:pt x="9" y="4"/>
                </a:moveTo>
                <a:lnTo>
                  <a:pt x="11" y="2"/>
                </a:lnTo>
                <a:lnTo>
                  <a:pt x="11" y="0"/>
                </a:lnTo>
                <a:lnTo>
                  <a:pt x="7" y="0"/>
                </a:lnTo>
                <a:lnTo>
                  <a:pt x="7" y="2"/>
                </a:lnTo>
                <a:lnTo>
                  <a:pt x="9" y="4"/>
                </a:lnTo>
                <a:lnTo>
                  <a:pt x="9" y="4"/>
                </a:lnTo>
                <a:lnTo>
                  <a:pt x="9" y="4"/>
                </a:lnTo>
                <a:close/>
                <a:moveTo>
                  <a:pt x="27" y="10"/>
                </a:moveTo>
                <a:lnTo>
                  <a:pt x="25" y="10"/>
                </a:lnTo>
                <a:lnTo>
                  <a:pt x="23" y="6"/>
                </a:lnTo>
                <a:lnTo>
                  <a:pt x="21" y="8"/>
                </a:lnTo>
                <a:lnTo>
                  <a:pt x="21" y="8"/>
                </a:lnTo>
                <a:lnTo>
                  <a:pt x="23" y="11"/>
                </a:lnTo>
                <a:lnTo>
                  <a:pt x="25" y="11"/>
                </a:lnTo>
                <a:lnTo>
                  <a:pt x="27" y="10"/>
                </a:lnTo>
                <a:lnTo>
                  <a:pt x="27" y="10"/>
                </a:lnTo>
                <a:close/>
                <a:moveTo>
                  <a:pt x="34" y="13"/>
                </a:moveTo>
                <a:lnTo>
                  <a:pt x="32" y="13"/>
                </a:lnTo>
                <a:lnTo>
                  <a:pt x="32" y="13"/>
                </a:lnTo>
                <a:lnTo>
                  <a:pt x="30" y="13"/>
                </a:lnTo>
                <a:lnTo>
                  <a:pt x="32" y="11"/>
                </a:lnTo>
                <a:lnTo>
                  <a:pt x="34" y="11"/>
                </a:lnTo>
                <a:lnTo>
                  <a:pt x="34" y="13"/>
                </a:lnTo>
                <a:lnTo>
                  <a:pt x="34" y="13"/>
                </a:lnTo>
                <a:close/>
                <a:moveTo>
                  <a:pt x="38" y="19"/>
                </a:moveTo>
                <a:lnTo>
                  <a:pt x="36" y="17"/>
                </a:lnTo>
                <a:lnTo>
                  <a:pt x="34" y="15"/>
                </a:lnTo>
                <a:lnTo>
                  <a:pt x="34" y="13"/>
                </a:lnTo>
                <a:lnTo>
                  <a:pt x="36" y="13"/>
                </a:lnTo>
                <a:lnTo>
                  <a:pt x="38" y="15"/>
                </a:lnTo>
                <a:lnTo>
                  <a:pt x="40" y="15"/>
                </a:lnTo>
                <a:lnTo>
                  <a:pt x="42" y="17"/>
                </a:lnTo>
                <a:lnTo>
                  <a:pt x="40" y="19"/>
                </a:lnTo>
                <a:lnTo>
                  <a:pt x="38" y="19"/>
                </a:lnTo>
                <a:lnTo>
                  <a:pt x="38" y="19"/>
                </a:lnTo>
                <a:close/>
                <a:moveTo>
                  <a:pt x="40" y="31"/>
                </a:moveTo>
                <a:lnTo>
                  <a:pt x="42" y="32"/>
                </a:lnTo>
                <a:lnTo>
                  <a:pt x="42" y="36"/>
                </a:lnTo>
                <a:lnTo>
                  <a:pt x="44" y="38"/>
                </a:lnTo>
                <a:lnTo>
                  <a:pt x="48" y="34"/>
                </a:lnTo>
                <a:lnTo>
                  <a:pt x="51" y="32"/>
                </a:lnTo>
                <a:lnTo>
                  <a:pt x="51" y="31"/>
                </a:lnTo>
                <a:lnTo>
                  <a:pt x="49" y="31"/>
                </a:lnTo>
                <a:lnTo>
                  <a:pt x="49" y="31"/>
                </a:lnTo>
                <a:lnTo>
                  <a:pt x="49" y="29"/>
                </a:lnTo>
                <a:lnTo>
                  <a:pt x="48" y="27"/>
                </a:lnTo>
                <a:lnTo>
                  <a:pt x="46" y="27"/>
                </a:lnTo>
                <a:lnTo>
                  <a:pt x="46" y="25"/>
                </a:lnTo>
                <a:lnTo>
                  <a:pt x="42" y="23"/>
                </a:lnTo>
                <a:lnTo>
                  <a:pt x="42" y="23"/>
                </a:lnTo>
                <a:lnTo>
                  <a:pt x="42" y="25"/>
                </a:lnTo>
                <a:lnTo>
                  <a:pt x="42" y="27"/>
                </a:lnTo>
                <a:lnTo>
                  <a:pt x="40" y="29"/>
                </a:lnTo>
                <a:lnTo>
                  <a:pt x="40" y="31"/>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080" name="Freeform 6"/>
          <p:cNvSpPr>
            <a:spLocks/>
          </p:cNvSpPr>
          <p:nvPr/>
        </p:nvSpPr>
        <p:spPr bwMode="auto">
          <a:xfrm>
            <a:off x="7155302" y="4026925"/>
            <a:ext cx="7825" cy="7825"/>
          </a:xfrm>
          <a:custGeom>
            <a:avLst/>
            <a:gdLst>
              <a:gd name="T0" fmla="*/ 0 w 4"/>
              <a:gd name="T1" fmla="*/ 2 h 4"/>
              <a:gd name="T2" fmla="*/ 0 w 4"/>
              <a:gd name="T3" fmla="*/ 2 h 4"/>
              <a:gd name="T4" fmla="*/ 0 w 4"/>
              <a:gd name="T5" fmla="*/ 0 h 4"/>
              <a:gd name="T6" fmla="*/ 2 w 4"/>
              <a:gd name="T7" fmla="*/ 0 h 4"/>
              <a:gd name="T8" fmla="*/ 4 w 4"/>
              <a:gd name="T9" fmla="*/ 0 h 4"/>
              <a:gd name="T10" fmla="*/ 2 w 4"/>
              <a:gd name="T11" fmla="*/ 4 h 4"/>
              <a:gd name="T12" fmla="*/ 0 w 4"/>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0" y="2"/>
                </a:moveTo>
                <a:lnTo>
                  <a:pt x="0" y="2"/>
                </a:lnTo>
                <a:lnTo>
                  <a:pt x="0" y="0"/>
                </a:lnTo>
                <a:lnTo>
                  <a:pt x="2" y="0"/>
                </a:lnTo>
                <a:lnTo>
                  <a:pt x="4" y="0"/>
                </a:lnTo>
                <a:lnTo>
                  <a:pt x="2" y="4"/>
                </a:lnTo>
                <a:lnTo>
                  <a:pt x="0" y="2"/>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081" name="Freeform 7"/>
          <p:cNvSpPr>
            <a:spLocks noEditPoints="1"/>
          </p:cNvSpPr>
          <p:nvPr/>
        </p:nvSpPr>
        <p:spPr bwMode="auto">
          <a:xfrm>
            <a:off x="7114221" y="3997580"/>
            <a:ext cx="33256" cy="23475"/>
          </a:xfrm>
          <a:custGeom>
            <a:avLst/>
            <a:gdLst>
              <a:gd name="T0" fmla="*/ 4 w 17"/>
              <a:gd name="T1" fmla="*/ 8 h 12"/>
              <a:gd name="T2" fmla="*/ 4 w 17"/>
              <a:gd name="T3" fmla="*/ 6 h 12"/>
              <a:gd name="T4" fmla="*/ 4 w 17"/>
              <a:gd name="T5" fmla="*/ 4 h 12"/>
              <a:gd name="T6" fmla="*/ 4 w 17"/>
              <a:gd name="T7" fmla="*/ 2 h 12"/>
              <a:gd name="T8" fmla="*/ 4 w 17"/>
              <a:gd name="T9" fmla="*/ 0 h 12"/>
              <a:gd name="T10" fmla="*/ 2 w 17"/>
              <a:gd name="T11" fmla="*/ 0 h 12"/>
              <a:gd name="T12" fmla="*/ 0 w 17"/>
              <a:gd name="T13" fmla="*/ 4 h 12"/>
              <a:gd name="T14" fmla="*/ 2 w 17"/>
              <a:gd name="T15" fmla="*/ 4 h 12"/>
              <a:gd name="T16" fmla="*/ 2 w 17"/>
              <a:gd name="T17" fmla="*/ 6 h 12"/>
              <a:gd name="T18" fmla="*/ 2 w 17"/>
              <a:gd name="T19" fmla="*/ 8 h 12"/>
              <a:gd name="T20" fmla="*/ 4 w 17"/>
              <a:gd name="T21" fmla="*/ 8 h 12"/>
              <a:gd name="T22" fmla="*/ 4 w 17"/>
              <a:gd name="T23" fmla="*/ 8 h 12"/>
              <a:gd name="T24" fmla="*/ 4 w 17"/>
              <a:gd name="T25" fmla="*/ 12 h 12"/>
              <a:gd name="T26" fmla="*/ 6 w 17"/>
              <a:gd name="T27" fmla="*/ 12 h 12"/>
              <a:gd name="T28" fmla="*/ 8 w 17"/>
              <a:gd name="T29" fmla="*/ 12 h 12"/>
              <a:gd name="T30" fmla="*/ 6 w 17"/>
              <a:gd name="T31" fmla="*/ 12 h 12"/>
              <a:gd name="T32" fmla="*/ 4 w 17"/>
              <a:gd name="T33" fmla="*/ 12 h 12"/>
              <a:gd name="T34" fmla="*/ 4 w 17"/>
              <a:gd name="T35" fmla="*/ 12 h 12"/>
              <a:gd name="T36" fmla="*/ 4 w 17"/>
              <a:gd name="T37" fmla="*/ 12 h 12"/>
              <a:gd name="T38" fmla="*/ 15 w 17"/>
              <a:gd name="T39" fmla="*/ 12 h 12"/>
              <a:gd name="T40" fmla="*/ 17 w 17"/>
              <a:gd name="T41" fmla="*/ 12 h 12"/>
              <a:gd name="T42" fmla="*/ 15 w 17"/>
              <a:gd name="T43" fmla="*/ 10 h 12"/>
              <a:gd name="T44" fmla="*/ 15 w 17"/>
              <a:gd name="T45" fmla="*/ 10 h 12"/>
              <a:gd name="T46" fmla="*/ 13 w 17"/>
              <a:gd name="T47" fmla="*/ 10 h 12"/>
              <a:gd name="T48" fmla="*/ 15 w 17"/>
              <a:gd name="T49" fmla="*/ 12 h 12"/>
              <a:gd name="T50" fmla="*/ 15 w 17"/>
              <a:gd name="T51"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7" h="12">
                <a:moveTo>
                  <a:pt x="4" y="8"/>
                </a:moveTo>
                <a:lnTo>
                  <a:pt x="4" y="6"/>
                </a:lnTo>
                <a:lnTo>
                  <a:pt x="4" y="4"/>
                </a:lnTo>
                <a:lnTo>
                  <a:pt x="4" y="2"/>
                </a:lnTo>
                <a:lnTo>
                  <a:pt x="4" y="0"/>
                </a:lnTo>
                <a:lnTo>
                  <a:pt x="2" y="0"/>
                </a:lnTo>
                <a:lnTo>
                  <a:pt x="0" y="4"/>
                </a:lnTo>
                <a:lnTo>
                  <a:pt x="2" y="4"/>
                </a:lnTo>
                <a:lnTo>
                  <a:pt x="2" y="6"/>
                </a:lnTo>
                <a:lnTo>
                  <a:pt x="2" y="8"/>
                </a:lnTo>
                <a:lnTo>
                  <a:pt x="4" y="8"/>
                </a:lnTo>
                <a:lnTo>
                  <a:pt x="4" y="8"/>
                </a:lnTo>
                <a:close/>
                <a:moveTo>
                  <a:pt x="4" y="12"/>
                </a:moveTo>
                <a:lnTo>
                  <a:pt x="6" y="12"/>
                </a:lnTo>
                <a:lnTo>
                  <a:pt x="8" y="12"/>
                </a:lnTo>
                <a:lnTo>
                  <a:pt x="6" y="12"/>
                </a:lnTo>
                <a:lnTo>
                  <a:pt x="4" y="12"/>
                </a:lnTo>
                <a:lnTo>
                  <a:pt x="4" y="12"/>
                </a:lnTo>
                <a:lnTo>
                  <a:pt x="4" y="12"/>
                </a:lnTo>
                <a:close/>
                <a:moveTo>
                  <a:pt x="15" y="12"/>
                </a:moveTo>
                <a:lnTo>
                  <a:pt x="17" y="12"/>
                </a:lnTo>
                <a:lnTo>
                  <a:pt x="15" y="10"/>
                </a:lnTo>
                <a:lnTo>
                  <a:pt x="15" y="10"/>
                </a:lnTo>
                <a:lnTo>
                  <a:pt x="13" y="10"/>
                </a:lnTo>
                <a:lnTo>
                  <a:pt x="15" y="12"/>
                </a:lnTo>
                <a:lnTo>
                  <a:pt x="15" y="12"/>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082" name="Freeform 8"/>
          <p:cNvSpPr>
            <a:spLocks noEditPoints="1"/>
          </p:cNvSpPr>
          <p:nvPr/>
        </p:nvSpPr>
        <p:spPr bwMode="auto">
          <a:xfrm>
            <a:off x="7184645" y="3870426"/>
            <a:ext cx="199536" cy="101724"/>
          </a:xfrm>
          <a:custGeom>
            <a:avLst/>
            <a:gdLst>
              <a:gd name="T0" fmla="*/ 100 w 102"/>
              <a:gd name="T1" fmla="*/ 4 h 52"/>
              <a:gd name="T2" fmla="*/ 102 w 102"/>
              <a:gd name="T3" fmla="*/ 2 h 52"/>
              <a:gd name="T4" fmla="*/ 102 w 102"/>
              <a:gd name="T5" fmla="*/ 2 h 52"/>
              <a:gd name="T6" fmla="*/ 100 w 102"/>
              <a:gd name="T7" fmla="*/ 0 h 52"/>
              <a:gd name="T8" fmla="*/ 100 w 102"/>
              <a:gd name="T9" fmla="*/ 2 h 52"/>
              <a:gd name="T10" fmla="*/ 100 w 102"/>
              <a:gd name="T11" fmla="*/ 4 h 52"/>
              <a:gd name="T12" fmla="*/ 100 w 102"/>
              <a:gd name="T13" fmla="*/ 4 h 52"/>
              <a:gd name="T14" fmla="*/ 2 w 102"/>
              <a:gd name="T15" fmla="*/ 50 h 52"/>
              <a:gd name="T16" fmla="*/ 4 w 102"/>
              <a:gd name="T17" fmla="*/ 50 h 52"/>
              <a:gd name="T18" fmla="*/ 2 w 102"/>
              <a:gd name="T19" fmla="*/ 52 h 52"/>
              <a:gd name="T20" fmla="*/ 2 w 102"/>
              <a:gd name="T21" fmla="*/ 50 h 52"/>
              <a:gd name="T22" fmla="*/ 2 w 102"/>
              <a:gd name="T23" fmla="*/ 50 h 52"/>
              <a:gd name="T24" fmla="*/ 0 w 102"/>
              <a:gd name="T25" fmla="*/ 48 h 52"/>
              <a:gd name="T26" fmla="*/ 0 w 102"/>
              <a:gd name="T27" fmla="*/ 46 h 52"/>
              <a:gd name="T28" fmla="*/ 2 w 102"/>
              <a:gd name="T29" fmla="*/ 46 h 52"/>
              <a:gd name="T30" fmla="*/ 4 w 102"/>
              <a:gd name="T31" fmla="*/ 46 h 52"/>
              <a:gd name="T32" fmla="*/ 2 w 102"/>
              <a:gd name="T33" fmla="*/ 48 h 52"/>
              <a:gd name="T34" fmla="*/ 0 w 102"/>
              <a:gd name="T35" fmla="*/ 48 h 52"/>
              <a:gd name="T36" fmla="*/ 0 w 102"/>
              <a:gd name="T37" fmla="*/ 4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 h="52">
                <a:moveTo>
                  <a:pt x="100" y="4"/>
                </a:moveTo>
                <a:lnTo>
                  <a:pt x="102" y="2"/>
                </a:lnTo>
                <a:lnTo>
                  <a:pt x="102" y="2"/>
                </a:lnTo>
                <a:lnTo>
                  <a:pt x="100" y="0"/>
                </a:lnTo>
                <a:lnTo>
                  <a:pt x="100" y="2"/>
                </a:lnTo>
                <a:lnTo>
                  <a:pt x="100" y="4"/>
                </a:lnTo>
                <a:lnTo>
                  <a:pt x="100" y="4"/>
                </a:lnTo>
                <a:close/>
                <a:moveTo>
                  <a:pt x="2" y="50"/>
                </a:moveTo>
                <a:lnTo>
                  <a:pt x="4" y="50"/>
                </a:lnTo>
                <a:lnTo>
                  <a:pt x="2" y="52"/>
                </a:lnTo>
                <a:lnTo>
                  <a:pt x="2" y="50"/>
                </a:lnTo>
                <a:lnTo>
                  <a:pt x="2" y="50"/>
                </a:lnTo>
                <a:close/>
                <a:moveTo>
                  <a:pt x="0" y="48"/>
                </a:moveTo>
                <a:lnTo>
                  <a:pt x="0" y="46"/>
                </a:lnTo>
                <a:lnTo>
                  <a:pt x="2" y="46"/>
                </a:lnTo>
                <a:lnTo>
                  <a:pt x="4" y="46"/>
                </a:lnTo>
                <a:lnTo>
                  <a:pt x="2" y="48"/>
                </a:lnTo>
                <a:lnTo>
                  <a:pt x="0" y="48"/>
                </a:lnTo>
                <a:lnTo>
                  <a:pt x="0" y="48"/>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083" name="Freeform 9"/>
          <p:cNvSpPr>
            <a:spLocks noEditPoints="1"/>
          </p:cNvSpPr>
          <p:nvPr/>
        </p:nvSpPr>
        <p:spPr bwMode="auto">
          <a:xfrm>
            <a:off x="8152981" y="3516347"/>
            <a:ext cx="44995" cy="136936"/>
          </a:xfrm>
          <a:custGeom>
            <a:avLst/>
            <a:gdLst>
              <a:gd name="T0" fmla="*/ 5 w 12"/>
              <a:gd name="T1" fmla="*/ 6 h 37"/>
              <a:gd name="T2" fmla="*/ 4 w 12"/>
              <a:gd name="T3" fmla="*/ 4 h 37"/>
              <a:gd name="T4" fmla="*/ 5 w 12"/>
              <a:gd name="T5" fmla="*/ 2 h 37"/>
              <a:gd name="T6" fmla="*/ 5 w 12"/>
              <a:gd name="T7" fmla="*/ 0 h 37"/>
              <a:gd name="T8" fmla="*/ 4 w 12"/>
              <a:gd name="T9" fmla="*/ 1 h 37"/>
              <a:gd name="T10" fmla="*/ 3 w 12"/>
              <a:gd name="T11" fmla="*/ 3 h 37"/>
              <a:gd name="T12" fmla="*/ 3 w 12"/>
              <a:gd name="T13" fmla="*/ 6 h 37"/>
              <a:gd name="T14" fmla="*/ 3 w 12"/>
              <a:gd name="T15" fmla="*/ 13 h 37"/>
              <a:gd name="T16" fmla="*/ 4 w 12"/>
              <a:gd name="T17" fmla="*/ 10 h 37"/>
              <a:gd name="T18" fmla="*/ 4 w 12"/>
              <a:gd name="T19" fmla="*/ 8 h 37"/>
              <a:gd name="T20" fmla="*/ 4 w 12"/>
              <a:gd name="T21" fmla="*/ 7 h 37"/>
              <a:gd name="T22" fmla="*/ 3 w 12"/>
              <a:gd name="T23" fmla="*/ 9 h 37"/>
              <a:gd name="T24" fmla="*/ 3 w 12"/>
              <a:gd name="T25" fmla="*/ 11 h 37"/>
              <a:gd name="T26" fmla="*/ 3 w 12"/>
              <a:gd name="T27" fmla="*/ 13 h 37"/>
              <a:gd name="T28" fmla="*/ 1 w 12"/>
              <a:gd name="T29" fmla="*/ 12 h 37"/>
              <a:gd name="T30" fmla="*/ 0 w 12"/>
              <a:gd name="T31" fmla="*/ 12 h 37"/>
              <a:gd name="T32" fmla="*/ 3 w 12"/>
              <a:gd name="T33" fmla="*/ 17 h 37"/>
              <a:gd name="T34" fmla="*/ 3 w 12"/>
              <a:gd name="T35" fmla="*/ 15 h 37"/>
              <a:gd name="T36" fmla="*/ 2 w 12"/>
              <a:gd name="T37" fmla="*/ 16 h 37"/>
              <a:gd name="T38" fmla="*/ 5 w 12"/>
              <a:gd name="T39" fmla="*/ 23 h 37"/>
              <a:gd name="T40" fmla="*/ 5 w 12"/>
              <a:gd name="T41" fmla="*/ 24 h 37"/>
              <a:gd name="T42" fmla="*/ 7 w 12"/>
              <a:gd name="T43" fmla="*/ 28 h 37"/>
              <a:gd name="T44" fmla="*/ 8 w 12"/>
              <a:gd name="T45" fmla="*/ 29 h 37"/>
              <a:gd name="T46" fmla="*/ 7 w 12"/>
              <a:gd name="T47" fmla="*/ 28 h 37"/>
              <a:gd name="T48" fmla="*/ 9 w 12"/>
              <a:gd name="T49" fmla="*/ 29 h 37"/>
              <a:gd name="T50" fmla="*/ 10 w 12"/>
              <a:gd name="T51" fmla="*/ 29 h 37"/>
              <a:gd name="T52" fmla="*/ 10 w 12"/>
              <a:gd name="T53" fmla="*/ 28 h 37"/>
              <a:gd name="T54" fmla="*/ 9 w 12"/>
              <a:gd name="T55" fmla="*/ 31 h 37"/>
              <a:gd name="T56" fmla="*/ 9 w 12"/>
              <a:gd name="T57" fmla="*/ 30 h 37"/>
              <a:gd name="T58" fmla="*/ 8 w 12"/>
              <a:gd name="T59" fmla="*/ 31 h 37"/>
              <a:gd name="T60" fmla="*/ 11 w 12"/>
              <a:gd name="T61" fmla="*/ 33 h 37"/>
              <a:gd name="T62" fmla="*/ 10 w 12"/>
              <a:gd name="T63" fmla="*/ 33 h 37"/>
              <a:gd name="T64" fmla="*/ 11 w 12"/>
              <a:gd name="T65" fmla="*/ 34 h 37"/>
              <a:gd name="T66" fmla="*/ 10 w 12"/>
              <a:gd name="T67" fmla="*/ 35 h 37"/>
              <a:gd name="T68" fmla="*/ 11 w 12"/>
              <a:gd name="T69" fmla="*/ 37 h 37"/>
              <a:gd name="T70" fmla="*/ 12 w 12"/>
              <a:gd name="T71" fmla="*/ 35 h 37"/>
              <a:gd name="T72" fmla="*/ 11 w 12"/>
              <a:gd name="T73" fmla="*/ 3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 h="37">
                <a:moveTo>
                  <a:pt x="4" y="7"/>
                </a:moveTo>
                <a:cubicBezTo>
                  <a:pt x="5" y="6"/>
                  <a:pt x="5" y="6"/>
                  <a:pt x="5" y="6"/>
                </a:cubicBezTo>
                <a:cubicBezTo>
                  <a:pt x="5" y="4"/>
                  <a:pt x="5" y="4"/>
                  <a:pt x="5" y="4"/>
                </a:cubicBezTo>
                <a:cubicBezTo>
                  <a:pt x="4" y="4"/>
                  <a:pt x="4" y="4"/>
                  <a:pt x="4" y="4"/>
                </a:cubicBezTo>
                <a:cubicBezTo>
                  <a:pt x="5" y="3"/>
                  <a:pt x="5" y="3"/>
                  <a:pt x="5" y="3"/>
                </a:cubicBezTo>
                <a:cubicBezTo>
                  <a:pt x="5" y="2"/>
                  <a:pt x="5" y="2"/>
                  <a:pt x="5" y="2"/>
                </a:cubicBezTo>
                <a:cubicBezTo>
                  <a:pt x="5" y="1"/>
                  <a:pt x="5" y="1"/>
                  <a:pt x="5" y="1"/>
                </a:cubicBezTo>
                <a:cubicBezTo>
                  <a:pt x="5" y="0"/>
                  <a:pt x="5" y="0"/>
                  <a:pt x="5" y="0"/>
                </a:cubicBezTo>
                <a:cubicBezTo>
                  <a:pt x="5" y="0"/>
                  <a:pt x="5" y="0"/>
                  <a:pt x="5" y="0"/>
                </a:cubicBezTo>
                <a:cubicBezTo>
                  <a:pt x="4" y="1"/>
                  <a:pt x="4" y="1"/>
                  <a:pt x="4" y="1"/>
                </a:cubicBezTo>
                <a:cubicBezTo>
                  <a:pt x="4" y="3"/>
                  <a:pt x="4" y="3"/>
                  <a:pt x="4" y="3"/>
                </a:cubicBezTo>
                <a:cubicBezTo>
                  <a:pt x="3" y="3"/>
                  <a:pt x="3" y="3"/>
                  <a:pt x="3" y="3"/>
                </a:cubicBezTo>
                <a:cubicBezTo>
                  <a:pt x="4" y="4"/>
                  <a:pt x="4" y="4"/>
                  <a:pt x="4" y="4"/>
                </a:cubicBezTo>
                <a:cubicBezTo>
                  <a:pt x="3" y="6"/>
                  <a:pt x="3" y="6"/>
                  <a:pt x="3" y="6"/>
                </a:cubicBezTo>
                <a:cubicBezTo>
                  <a:pt x="4" y="7"/>
                  <a:pt x="4" y="7"/>
                  <a:pt x="4" y="7"/>
                </a:cubicBezTo>
                <a:close/>
                <a:moveTo>
                  <a:pt x="3" y="13"/>
                </a:moveTo>
                <a:cubicBezTo>
                  <a:pt x="4" y="11"/>
                  <a:pt x="4" y="11"/>
                  <a:pt x="4" y="11"/>
                </a:cubicBezTo>
                <a:cubicBezTo>
                  <a:pt x="4" y="10"/>
                  <a:pt x="4" y="10"/>
                  <a:pt x="4" y="10"/>
                </a:cubicBezTo>
                <a:cubicBezTo>
                  <a:pt x="3" y="9"/>
                  <a:pt x="3" y="9"/>
                  <a:pt x="3" y="9"/>
                </a:cubicBezTo>
                <a:cubicBezTo>
                  <a:pt x="4" y="8"/>
                  <a:pt x="4" y="8"/>
                  <a:pt x="4" y="8"/>
                </a:cubicBezTo>
                <a:cubicBezTo>
                  <a:pt x="4" y="8"/>
                  <a:pt x="4" y="8"/>
                  <a:pt x="4" y="8"/>
                </a:cubicBezTo>
                <a:cubicBezTo>
                  <a:pt x="4" y="7"/>
                  <a:pt x="4" y="7"/>
                  <a:pt x="4" y="7"/>
                </a:cubicBezTo>
                <a:cubicBezTo>
                  <a:pt x="3" y="8"/>
                  <a:pt x="3" y="8"/>
                  <a:pt x="3" y="8"/>
                </a:cubicBezTo>
                <a:cubicBezTo>
                  <a:pt x="3" y="9"/>
                  <a:pt x="3" y="9"/>
                  <a:pt x="3" y="9"/>
                </a:cubicBezTo>
                <a:cubicBezTo>
                  <a:pt x="2" y="10"/>
                  <a:pt x="2" y="10"/>
                  <a:pt x="2" y="10"/>
                </a:cubicBezTo>
                <a:cubicBezTo>
                  <a:pt x="3" y="11"/>
                  <a:pt x="3" y="11"/>
                  <a:pt x="3" y="11"/>
                </a:cubicBezTo>
                <a:cubicBezTo>
                  <a:pt x="3" y="12"/>
                  <a:pt x="3" y="12"/>
                  <a:pt x="3" y="12"/>
                </a:cubicBezTo>
                <a:cubicBezTo>
                  <a:pt x="3" y="13"/>
                  <a:pt x="3" y="13"/>
                  <a:pt x="3" y="13"/>
                </a:cubicBezTo>
                <a:close/>
                <a:moveTo>
                  <a:pt x="0" y="12"/>
                </a:moveTo>
                <a:cubicBezTo>
                  <a:pt x="1" y="12"/>
                  <a:pt x="1" y="12"/>
                  <a:pt x="1" y="12"/>
                </a:cubicBezTo>
                <a:cubicBezTo>
                  <a:pt x="1" y="11"/>
                  <a:pt x="1" y="11"/>
                  <a:pt x="1" y="11"/>
                </a:cubicBezTo>
                <a:cubicBezTo>
                  <a:pt x="0" y="12"/>
                  <a:pt x="0" y="12"/>
                  <a:pt x="0" y="12"/>
                </a:cubicBezTo>
                <a:close/>
                <a:moveTo>
                  <a:pt x="2" y="17"/>
                </a:moveTo>
                <a:cubicBezTo>
                  <a:pt x="3" y="17"/>
                  <a:pt x="3" y="17"/>
                  <a:pt x="3" y="17"/>
                </a:cubicBezTo>
                <a:cubicBezTo>
                  <a:pt x="4" y="16"/>
                  <a:pt x="4" y="16"/>
                  <a:pt x="4" y="16"/>
                </a:cubicBezTo>
                <a:cubicBezTo>
                  <a:pt x="3" y="15"/>
                  <a:pt x="3" y="15"/>
                  <a:pt x="3" y="15"/>
                </a:cubicBezTo>
                <a:cubicBezTo>
                  <a:pt x="2" y="15"/>
                  <a:pt x="2" y="15"/>
                  <a:pt x="2" y="15"/>
                </a:cubicBezTo>
                <a:cubicBezTo>
                  <a:pt x="2" y="16"/>
                  <a:pt x="2" y="16"/>
                  <a:pt x="2" y="16"/>
                </a:cubicBezTo>
                <a:cubicBezTo>
                  <a:pt x="2" y="16"/>
                  <a:pt x="2" y="17"/>
                  <a:pt x="2" y="17"/>
                </a:cubicBezTo>
                <a:close/>
                <a:moveTo>
                  <a:pt x="5" y="23"/>
                </a:moveTo>
                <a:cubicBezTo>
                  <a:pt x="4" y="24"/>
                  <a:pt x="4" y="24"/>
                  <a:pt x="4" y="24"/>
                </a:cubicBezTo>
                <a:cubicBezTo>
                  <a:pt x="5" y="24"/>
                  <a:pt x="5" y="24"/>
                  <a:pt x="5" y="24"/>
                </a:cubicBezTo>
                <a:cubicBezTo>
                  <a:pt x="5" y="23"/>
                  <a:pt x="5" y="23"/>
                  <a:pt x="5" y="23"/>
                </a:cubicBezTo>
                <a:close/>
                <a:moveTo>
                  <a:pt x="7" y="28"/>
                </a:moveTo>
                <a:cubicBezTo>
                  <a:pt x="7" y="28"/>
                  <a:pt x="7" y="28"/>
                  <a:pt x="7" y="28"/>
                </a:cubicBezTo>
                <a:cubicBezTo>
                  <a:pt x="8" y="29"/>
                  <a:pt x="8" y="29"/>
                  <a:pt x="8" y="29"/>
                </a:cubicBezTo>
                <a:cubicBezTo>
                  <a:pt x="7" y="28"/>
                  <a:pt x="7" y="28"/>
                  <a:pt x="7" y="28"/>
                </a:cubicBezTo>
                <a:cubicBezTo>
                  <a:pt x="7" y="28"/>
                  <a:pt x="7" y="28"/>
                  <a:pt x="7" y="28"/>
                </a:cubicBezTo>
                <a:close/>
                <a:moveTo>
                  <a:pt x="10" y="28"/>
                </a:moveTo>
                <a:cubicBezTo>
                  <a:pt x="9" y="29"/>
                  <a:pt x="9" y="29"/>
                  <a:pt x="9" y="29"/>
                </a:cubicBezTo>
                <a:cubicBezTo>
                  <a:pt x="10" y="30"/>
                  <a:pt x="10" y="30"/>
                  <a:pt x="10" y="30"/>
                </a:cubicBezTo>
                <a:cubicBezTo>
                  <a:pt x="10" y="29"/>
                  <a:pt x="10" y="29"/>
                  <a:pt x="10" y="29"/>
                </a:cubicBezTo>
                <a:cubicBezTo>
                  <a:pt x="10" y="29"/>
                  <a:pt x="10" y="29"/>
                  <a:pt x="10" y="29"/>
                </a:cubicBezTo>
                <a:cubicBezTo>
                  <a:pt x="10" y="28"/>
                  <a:pt x="10" y="28"/>
                  <a:pt x="10" y="28"/>
                </a:cubicBezTo>
                <a:close/>
                <a:moveTo>
                  <a:pt x="8" y="31"/>
                </a:moveTo>
                <a:cubicBezTo>
                  <a:pt x="9" y="31"/>
                  <a:pt x="9" y="31"/>
                  <a:pt x="9" y="31"/>
                </a:cubicBezTo>
                <a:cubicBezTo>
                  <a:pt x="9" y="31"/>
                  <a:pt x="9" y="31"/>
                  <a:pt x="9" y="31"/>
                </a:cubicBezTo>
                <a:cubicBezTo>
                  <a:pt x="9" y="30"/>
                  <a:pt x="9" y="30"/>
                  <a:pt x="9" y="30"/>
                </a:cubicBezTo>
                <a:cubicBezTo>
                  <a:pt x="8" y="30"/>
                  <a:pt x="8" y="30"/>
                  <a:pt x="8" y="30"/>
                </a:cubicBezTo>
                <a:cubicBezTo>
                  <a:pt x="8" y="31"/>
                  <a:pt x="8" y="31"/>
                  <a:pt x="8" y="31"/>
                </a:cubicBezTo>
                <a:close/>
                <a:moveTo>
                  <a:pt x="10" y="33"/>
                </a:moveTo>
                <a:cubicBezTo>
                  <a:pt x="11" y="33"/>
                  <a:pt x="11" y="33"/>
                  <a:pt x="11" y="33"/>
                </a:cubicBezTo>
                <a:cubicBezTo>
                  <a:pt x="10" y="33"/>
                  <a:pt x="10" y="33"/>
                  <a:pt x="10" y="33"/>
                </a:cubicBezTo>
                <a:cubicBezTo>
                  <a:pt x="10" y="33"/>
                  <a:pt x="10" y="33"/>
                  <a:pt x="10" y="33"/>
                </a:cubicBezTo>
                <a:cubicBezTo>
                  <a:pt x="10" y="33"/>
                  <a:pt x="10" y="33"/>
                  <a:pt x="10" y="33"/>
                </a:cubicBezTo>
                <a:close/>
                <a:moveTo>
                  <a:pt x="11" y="34"/>
                </a:moveTo>
                <a:cubicBezTo>
                  <a:pt x="10" y="34"/>
                  <a:pt x="10" y="34"/>
                  <a:pt x="10" y="34"/>
                </a:cubicBezTo>
                <a:cubicBezTo>
                  <a:pt x="10" y="35"/>
                  <a:pt x="10" y="35"/>
                  <a:pt x="10" y="35"/>
                </a:cubicBezTo>
                <a:cubicBezTo>
                  <a:pt x="10" y="35"/>
                  <a:pt x="11" y="36"/>
                  <a:pt x="11" y="36"/>
                </a:cubicBezTo>
                <a:cubicBezTo>
                  <a:pt x="11" y="36"/>
                  <a:pt x="11" y="37"/>
                  <a:pt x="11" y="37"/>
                </a:cubicBezTo>
                <a:cubicBezTo>
                  <a:pt x="12" y="36"/>
                  <a:pt x="12" y="36"/>
                  <a:pt x="12" y="36"/>
                </a:cubicBezTo>
                <a:cubicBezTo>
                  <a:pt x="12" y="35"/>
                  <a:pt x="12" y="35"/>
                  <a:pt x="12" y="35"/>
                </a:cubicBezTo>
                <a:cubicBezTo>
                  <a:pt x="12" y="34"/>
                  <a:pt x="12" y="34"/>
                  <a:pt x="12" y="34"/>
                </a:cubicBezTo>
                <a:lnTo>
                  <a:pt x="11" y="34"/>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085" name="Freeform 11"/>
          <p:cNvSpPr>
            <a:spLocks noEditPoints="1"/>
          </p:cNvSpPr>
          <p:nvPr/>
        </p:nvSpPr>
        <p:spPr bwMode="auto">
          <a:xfrm>
            <a:off x="6345421" y="1634448"/>
            <a:ext cx="297348" cy="328648"/>
          </a:xfrm>
          <a:custGeom>
            <a:avLst/>
            <a:gdLst>
              <a:gd name="T0" fmla="*/ 76 w 80"/>
              <a:gd name="T1" fmla="*/ 8 h 88"/>
              <a:gd name="T2" fmla="*/ 33 w 80"/>
              <a:gd name="T3" fmla="*/ 1 h 88"/>
              <a:gd name="T4" fmla="*/ 27 w 80"/>
              <a:gd name="T5" fmla="*/ 9 h 88"/>
              <a:gd name="T6" fmla="*/ 35 w 80"/>
              <a:gd name="T7" fmla="*/ 16 h 88"/>
              <a:gd name="T8" fmla="*/ 36 w 80"/>
              <a:gd name="T9" fmla="*/ 17 h 88"/>
              <a:gd name="T10" fmla="*/ 32 w 80"/>
              <a:gd name="T11" fmla="*/ 18 h 88"/>
              <a:gd name="T12" fmla="*/ 42 w 80"/>
              <a:gd name="T13" fmla="*/ 22 h 88"/>
              <a:gd name="T14" fmla="*/ 50 w 80"/>
              <a:gd name="T15" fmla="*/ 22 h 88"/>
              <a:gd name="T16" fmla="*/ 57 w 80"/>
              <a:gd name="T17" fmla="*/ 16 h 88"/>
              <a:gd name="T18" fmla="*/ 56 w 80"/>
              <a:gd name="T19" fmla="*/ 8 h 88"/>
              <a:gd name="T20" fmla="*/ 48 w 80"/>
              <a:gd name="T21" fmla="*/ 6 h 88"/>
              <a:gd name="T22" fmla="*/ 45 w 80"/>
              <a:gd name="T23" fmla="*/ 8 h 88"/>
              <a:gd name="T24" fmla="*/ 41 w 80"/>
              <a:gd name="T25" fmla="*/ 4 h 88"/>
              <a:gd name="T26" fmla="*/ 42 w 80"/>
              <a:gd name="T27" fmla="*/ 12 h 88"/>
              <a:gd name="T28" fmla="*/ 36 w 80"/>
              <a:gd name="T29" fmla="*/ 9 h 88"/>
              <a:gd name="T30" fmla="*/ 31 w 80"/>
              <a:gd name="T31" fmla="*/ 4 h 88"/>
              <a:gd name="T32" fmla="*/ 30 w 80"/>
              <a:gd name="T33" fmla="*/ 10 h 88"/>
              <a:gd name="T34" fmla="*/ 27 w 80"/>
              <a:gd name="T35" fmla="*/ 12 h 88"/>
              <a:gd name="T36" fmla="*/ 65 w 80"/>
              <a:gd name="T37" fmla="*/ 28 h 88"/>
              <a:gd name="T38" fmla="*/ 66 w 80"/>
              <a:gd name="T39" fmla="*/ 27 h 88"/>
              <a:gd name="T40" fmla="*/ 62 w 80"/>
              <a:gd name="T41" fmla="*/ 30 h 88"/>
              <a:gd name="T42" fmla="*/ 49 w 80"/>
              <a:gd name="T43" fmla="*/ 38 h 88"/>
              <a:gd name="T44" fmla="*/ 55 w 80"/>
              <a:gd name="T45" fmla="*/ 43 h 88"/>
              <a:gd name="T46" fmla="*/ 48 w 80"/>
              <a:gd name="T47" fmla="*/ 49 h 88"/>
              <a:gd name="T48" fmla="*/ 41 w 80"/>
              <a:gd name="T49" fmla="*/ 49 h 88"/>
              <a:gd name="T50" fmla="*/ 41 w 80"/>
              <a:gd name="T51" fmla="*/ 41 h 88"/>
              <a:gd name="T52" fmla="*/ 37 w 80"/>
              <a:gd name="T53" fmla="*/ 34 h 88"/>
              <a:gd name="T54" fmla="*/ 44 w 80"/>
              <a:gd name="T55" fmla="*/ 37 h 88"/>
              <a:gd name="T56" fmla="*/ 41 w 80"/>
              <a:gd name="T57" fmla="*/ 32 h 88"/>
              <a:gd name="T58" fmla="*/ 4 w 80"/>
              <a:gd name="T59" fmla="*/ 36 h 88"/>
              <a:gd name="T60" fmla="*/ 4 w 80"/>
              <a:gd name="T61" fmla="*/ 34 h 88"/>
              <a:gd name="T62" fmla="*/ 26 w 80"/>
              <a:gd name="T63" fmla="*/ 61 h 88"/>
              <a:gd name="T64" fmla="*/ 24 w 80"/>
              <a:gd name="T65" fmla="*/ 56 h 88"/>
              <a:gd name="T66" fmla="*/ 18 w 80"/>
              <a:gd name="T67" fmla="*/ 53 h 88"/>
              <a:gd name="T68" fmla="*/ 15 w 80"/>
              <a:gd name="T69" fmla="*/ 49 h 88"/>
              <a:gd name="T70" fmla="*/ 20 w 80"/>
              <a:gd name="T71" fmla="*/ 48 h 88"/>
              <a:gd name="T72" fmla="*/ 24 w 80"/>
              <a:gd name="T73" fmla="*/ 44 h 88"/>
              <a:gd name="T74" fmla="*/ 21 w 80"/>
              <a:gd name="T75" fmla="*/ 43 h 88"/>
              <a:gd name="T76" fmla="*/ 13 w 80"/>
              <a:gd name="T77" fmla="*/ 44 h 88"/>
              <a:gd name="T78" fmla="*/ 18 w 80"/>
              <a:gd name="T79" fmla="*/ 40 h 88"/>
              <a:gd name="T80" fmla="*/ 24 w 80"/>
              <a:gd name="T81" fmla="*/ 35 h 88"/>
              <a:gd name="T82" fmla="*/ 19 w 80"/>
              <a:gd name="T83" fmla="*/ 36 h 88"/>
              <a:gd name="T84" fmla="*/ 18 w 80"/>
              <a:gd name="T85" fmla="*/ 33 h 88"/>
              <a:gd name="T86" fmla="*/ 17 w 80"/>
              <a:gd name="T87" fmla="*/ 37 h 88"/>
              <a:gd name="T88" fmla="*/ 9 w 80"/>
              <a:gd name="T89" fmla="*/ 36 h 88"/>
              <a:gd name="T90" fmla="*/ 5 w 80"/>
              <a:gd name="T91" fmla="*/ 32 h 88"/>
              <a:gd name="T92" fmla="*/ 6 w 80"/>
              <a:gd name="T93" fmla="*/ 30 h 88"/>
              <a:gd name="T94" fmla="*/ 5 w 80"/>
              <a:gd name="T95" fmla="*/ 24 h 88"/>
              <a:gd name="T96" fmla="*/ 0 w 80"/>
              <a:gd name="T97" fmla="*/ 21 h 88"/>
              <a:gd name="T98" fmla="*/ 6 w 80"/>
              <a:gd name="T99" fmla="*/ 19 h 88"/>
              <a:gd name="T100" fmla="*/ 12 w 80"/>
              <a:gd name="T101" fmla="*/ 18 h 88"/>
              <a:gd name="T102" fmla="*/ 11 w 80"/>
              <a:gd name="T103" fmla="*/ 20 h 88"/>
              <a:gd name="T104" fmla="*/ 13 w 80"/>
              <a:gd name="T105" fmla="*/ 25 h 88"/>
              <a:gd name="T106" fmla="*/ 17 w 80"/>
              <a:gd name="T107" fmla="*/ 21 h 88"/>
              <a:gd name="T108" fmla="*/ 21 w 80"/>
              <a:gd name="T109" fmla="*/ 29 h 88"/>
              <a:gd name="T110" fmla="*/ 19 w 80"/>
              <a:gd name="T111" fmla="*/ 15 h 88"/>
              <a:gd name="T112" fmla="*/ 26 w 80"/>
              <a:gd name="T113" fmla="*/ 17 h 88"/>
              <a:gd name="T114" fmla="*/ 29 w 80"/>
              <a:gd name="T115" fmla="*/ 19 h 88"/>
              <a:gd name="T116" fmla="*/ 41 w 80"/>
              <a:gd name="T117" fmla="*/ 29 h 88"/>
              <a:gd name="T118" fmla="*/ 35 w 80"/>
              <a:gd name="T119" fmla="*/ 34 h 88"/>
              <a:gd name="T120" fmla="*/ 32 w 80"/>
              <a:gd name="T121" fmla="*/ 44 h 88"/>
              <a:gd name="T122" fmla="*/ 29 w 80"/>
              <a:gd name="T123" fmla="*/ 52 h 88"/>
              <a:gd name="T124" fmla="*/ 40 w 80"/>
              <a:gd name="T125" fmla="*/ 87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0" h="88">
                <a:moveTo>
                  <a:pt x="74" y="7"/>
                </a:moveTo>
                <a:cubicBezTo>
                  <a:pt x="74" y="7"/>
                  <a:pt x="75" y="7"/>
                  <a:pt x="75" y="7"/>
                </a:cubicBezTo>
                <a:cubicBezTo>
                  <a:pt x="76" y="7"/>
                  <a:pt x="76" y="7"/>
                  <a:pt x="76" y="7"/>
                </a:cubicBezTo>
                <a:cubicBezTo>
                  <a:pt x="77" y="6"/>
                  <a:pt x="77" y="6"/>
                  <a:pt x="77" y="6"/>
                </a:cubicBezTo>
                <a:cubicBezTo>
                  <a:pt x="78" y="5"/>
                  <a:pt x="78" y="5"/>
                  <a:pt x="78" y="5"/>
                </a:cubicBezTo>
                <a:cubicBezTo>
                  <a:pt x="79" y="4"/>
                  <a:pt x="79" y="4"/>
                  <a:pt x="79" y="4"/>
                </a:cubicBezTo>
                <a:cubicBezTo>
                  <a:pt x="80" y="4"/>
                  <a:pt x="80" y="4"/>
                  <a:pt x="80" y="4"/>
                </a:cubicBezTo>
                <a:cubicBezTo>
                  <a:pt x="80" y="5"/>
                  <a:pt x="80" y="5"/>
                  <a:pt x="80" y="5"/>
                </a:cubicBezTo>
                <a:cubicBezTo>
                  <a:pt x="80" y="5"/>
                  <a:pt x="80" y="5"/>
                  <a:pt x="80" y="5"/>
                </a:cubicBezTo>
                <a:cubicBezTo>
                  <a:pt x="78" y="6"/>
                  <a:pt x="78" y="6"/>
                  <a:pt x="78" y="6"/>
                </a:cubicBezTo>
                <a:cubicBezTo>
                  <a:pt x="78" y="7"/>
                  <a:pt x="78" y="7"/>
                  <a:pt x="78" y="7"/>
                </a:cubicBezTo>
                <a:cubicBezTo>
                  <a:pt x="76" y="8"/>
                  <a:pt x="76" y="8"/>
                  <a:pt x="76" y="8"/>
                </a:cubicBezTo>
                <a:cubicBezTo>
                  <a:pt x="75" y="8"/>
                  <a:pt x="75" y="8"/>
                  <a:pt x="75" y="8"/>
                </a:cubicBezTo>
                <a:cubicBezTo>
                  <a:pt x="74" y="8"/>
                  <a:pt x="74" y="8"/>
                  <a:pt x="74" y="8"/>
                </a:cubicBezTo>
                <a:cubicBezTo>
                  <a:pt x="74" y="7"/>
                  <a:pt x="74" y="7"/>
                  <a:pt x="74" y="7"/>
                </a:cubicBezTo>
                <a:close/>
                <a:moveTo>
                  <a:pt x="60" y="8"/>
                </a:moveTo>
                <a:cubicBezTo>
                  <a:pt x="60" y="9"/>
                  <a:pt x="60" y="9"/>
                  <a:pt x="60" y="9"/>
                </a:cubicBezTo>
                <a:cubicBezTo>
                  <a:pt x="61" y="9"/>
                  <a:pt x="61" y="9"/>
                  <a:pt x="61" y="9"/>
                </a:cubicBezTo>
                <a:cubicBezTo>
                  <a:pt x="62" y="9"/>
                  <a:pt x="62" y="9"/>
                  <a:pt x="62" y="9"/>
                </a:cubicBezTo>
                <a:cubicBezTo>
                  <a:pt x="61" y="8"/>
                  <a:pt x="61" y="8"/>
                  <a:pt x="61" y="8"/>
                </a:cubicBezTo>
                <a:cubicBezTo>
                  <a:pt x="61" y="8"/>
                  <a:pt x="61" y="8"/>
                  <a:pt x="61" y="8"/>
                </a:cubicBezTo>
                <a:cubicBezTo>
                  <a:pt x="60" y="8"/>
                  <a:pt x="60" y="8"/>
                  <a:pt x="60" y="8"/>
                </a:cubicBezTo>
                <a:cubicBezTo>
                  <a:pt x="60" y="8"/>
                  <a:pt x="60" y="8"/>
                  <a:pt x="60" y="8"/>
                </a:cubicBezTo>
                <a:close/>
                <a:moveTo>
                  <a:pt x="33" y="1"/>
                </a:moveTo>
                <a:cubicBezTo>
                  <a:pt x="35" y="2"/>
                  <a:pt x="35" y="2"/>
                  <a:pt x="35" y="2"/>
                </a:cubicBezTo>
                <a:cubicBezTo>
                  <a:pt x="36" y="2"/>
                  <a:pt x="36" y="2"/>
                  <a:pt x="36" y="2"/>
                </a:cubicBezTo>
                <a:cubicBezTo>
                  <a:pt x="36" y="2"/>
                  <a:pt x="36" y="2"/>
                  <a:pt x="36" y="2"/>
                </a:cubicBezTo>
                <a:cubicBezTo>
                  <a:pt x="37" y="1"/>
                  <a:pt x="37" y="1"/>
                  <a:pt x="37" y="1"/>
                </a:cubicBezTo>
                <a:cubicBezTo>
                  <a:pt x="36" y="1"/>
                  <a:pt x="36" y="1"/>
                  <a:pt x="36" y="1"/>
                </a:cubicBezTo>
                <a:cubicBezTo>
                  <a:pt x="35" y="1"/>
                  <a:pt x="35" y="1"/>
                  <a:pt x="35" y="1"/>
                </a:cubicBezTo>
                <a:cubicBezTo>
                  <a:pt x="34" y="0"/>
                  <a:pt x="34" y="0"/>
                  <a:pt x="34" y="0"/>
                </a:cubicBezTo>
                <a:cubicBezTo>
                  <a:pt x="33" y="0"/>
                  <a:pt x="33" y="0"/>
                  <a:pt x="33" y="0"/>
                </a:cubicBezTo>
                <a:cubicBezTo>
                  <a:pt x="33" y="0"/>
                  <a:pt x="33" y="0"/>
                  <a:pt x="33" y="0"/>
                </a:cubicBezTo>
                <a:cubicBezTo>
                  <a:pt x="33" y="1"/>
                  <a:pt x="33" y="1"/>
                  <a:pt x="33" y="1"/>
                </a:cubicBezTo>
                <a:close/>
                <a:moveTo>
                  <a:pt x="28" y="9"/>
                </a:moveTo>
                <a:cubicBezTo>
                  <a:pt x="27" y="9"/>
                  <a:pt x="27" y="9"/>
                  <a:pt x="27" y="9"/>
                </a:cubicBezTo>
                <a:cubicBezTo>
                  <a:pt x="27" y="8"/>
                  <a:pt x="27" y="8"/>
                  <a:pt x="27" y="8"/>
                </a:cubicBezTo>
                <a:cubicBezTo>
                  <a:pt x="27" y="8"/>
                  <a:pt x="27" y="8"/>
                  <a:pt x="27" y="8"/>
                </a:cubicBezTo>
                <a:cubicBezTo>
                  <a:pt x="27" y="7"/>
                  <a:pt x="27" y="7"/>
                  <a:pt x="27" y="7"/>
                </a:cubicBezTo>
                <a:cubicBezTo>
                  <a:pt x="28" y="7"/>
                  <a:pt x="28" y="7"/>
                  <a:pt x="28" y="7"/>
                </a:cubicBezTo>
                <a:cubicBezTo>
                  <a:pt x="29" y="8"/>
                  <a:pt x="29" y="8"/>
                  <a:pt x="29" y="8"/>
                </a:cubicBezTo>
                <a:cubicBezTo>
                  <a:pt x="28" y="9"/>
                  <a:pt x="28" y="9"/>
                  <a:pt x="28" y="9"/>
                </a:cubicBezTo>
                <a:cubicBezTo>
                  <a:pt x="28" y="9"/>
                  <a:pt x="28" y="9"/>
                  <a:pt x="28" y="9"/>
                </a:cubicBezTo>
                <a:cubicBezTo>
                  <a:pt x="28" y="9"/>
                  <a:pt x="28" y="9"/>
                  <a:pt x="28" y="9"/>
                </a:cubicBezTo>
                <a:close/>
                <a:moveTo>
                  <a:pt x="33" y="17"/>
                </a:moveTo>
                <a:cubicBezTo>
                  <a:pt x="33" y="17"/>
                  <a:pt x="33" y="17"/>
                  <a:pt x="33" y="17"/>
                </a:cubicBezTo>
                <a:cubicBezTo>
                  <a:pt x="34" y="16"/>
                  <a:pt x="34" y="16"/>
                  <a:pt x="34" y="16"/>
                </a:cubicBezTo>
                <a:cubicBezTo>
                  <a:pt x="35" y="16"/>
                  <a:pt x="35" y="16"/>
                  <a:pt x="35" y="16"/>
                </a:cubicBezTo>
                <a:cubicBezTo>
                  <a:pt x="37" y="16"/>
                  <a:pt x="37" y="16"/>
                  <a:pt x="37" y="16"/>
                </a:cubicBezTo>
                <a:cubicBezTo>
                  <a:pt x="39" y="16"/>
                  <a:pt x="39" y="16"/>
                  <a:pt x="39" y="16"/>
                </a:cubicBezTo>
                <a:cubicBezTo>
                  <a:pt x="40" y="15"/>
                  <a:pt x="40" y="15"/>
                  <a:pt x="40" y="15"/>
                </a:cubicBezTo>
                <a:cubicBezTo>
                  <a:pt x="40" y="15"/>
                  <a:pt x="40" y="15"/>
                  <a:pt x="40" y="15"/>
                </a:cubicBezTo>
                <a:cubicBezTo>
                  <a:pt x="41" y="16"/>
                  <a:pt x="41" y="16"/>
                  <a:pt x="41" y="16"/>
                </a:cubicBezTo>
                <a:cubicBezTo>
                  <a:pt x="41" y="16"/>
                  <a:pt x="41" y="16"/>
                  <a:pt x="41" y="16"/>
                </a:cubicBezTo>
                <a:cubicBezTo>
                  <a:pt x="40" y="16"/>
                  <a:pt x="40" y="16"/>
                  <a:pt x="40" y="16"/>
                </a:cubicBezTo>
                <a:cubicBezTo>
                  <a:pt x="40" y="17"/>
                  <a:pt x="40" y="17"/>
                  <a:pt x="40" y="17"/>
                </a:cubicBezTo>
                <a:cubicBezTo>
                  <a:pt x="39" y="17"/>
                  <a:pt x="39" y="17"/>
                  <a:pt x="39" y="17"/>
                </a:cubicBezTo>
                <a:cubicBezTo>
                  <a:pt x="38" y="17"/>
                  <a:pt x="38" y="17"/>
                  <a:pt x="38" y="17"/>
                </a:cubicBezTo>
                <a:cubicBezTo>
                  <a:pt x="37" y="17"/>
                  <a:pt x="37" y="17"/>
                  <a:pt x="37" y="17"/>
                </a:cubicBezTo>
                <a:cubicBezTo>
                  <a:pt x="36" y="17"/>
                  <a:pt x="36" y="17"/>
                  <a:pt x="36" y="17"/>
                </a:cubicBezTo>
                <a:cubicBezTo>
                  <a:pt x="36" y="17"/>
                  <a:pt x="36" y="17"/>
                  <a:pt x="36" y="17"/>
                </a:cubicBezTo>
                <a:cubicBezTo>
                  <a:pt x="36" y="17"/>
                  <a:pt x="36" y="17"/>
                  <a:pt x="36" y="17"/>
                </a:cubicBezTo>
                <a:cubicBezTo>
                  <a:pt x="38" y="18"/>
                  <a:pt x="38" y="18"/>
                  <a:pt x="38" y="18"/>
                </a:cubicBezTo>
                <a:cubicBezTo>
                  <a:pt x="38" y="18"/>
                  <a:pt x="38" y="18"/>
                  <a:pt x="38" y="18"/>
                </a:cubicBezTo>
                <a:cubicBezTo>
                  <a:pt x="38" y="19"/>
                  <a:pt x="38" y="19"/>
                  <a:pt x="38" y="19"/>
                </a:cubicBezTo>
                <a:cubicBezTo>
                  <a:pt x="38" y="19"/>
                  <a:pt x="38" y="19"/>
                  <a:pt x="38" y="19"/>
                </a:cubicBezTo>
                <a:cubicBezTo>
                  <a:pt x="37" y="18"/>
                  <a:pt x="37" y="18"/>
                  <a:pt x="37" y="18"/>
                </a:cubicBezTo>
                <a:cubicBezTo>
                  <a:pt x="36" y="19"/>
                  <a:pt x="36" y="19"/>
                  <a:pt x="36" y="19"/>
                </a:cubicBezTo>
                <a:cubicBezTo>
                  <a:pt x="36" y="19"/>
                  <a:pt x="36" y="19"/>
                  <a:pt x="36" y="19"/>
                </a:cubicBezTo>
                <a:cubicBezTo>
                  <a:pt x="35" y="18"/>
                  <a:pt x="35" y="18"/>
                  <a:pt x="35" y="18"/>
                </a:cubicBezTo>
                <a:cubicBezTo>
                  <a:pt x="33" y="18"/>
                  <a:pt x="33" y="18"/>
                  <a:pt x="33" y="18"/>
                </a:cubicBezTo>
                <a:cubicBezTo>
                  <a:pt x="32" y="18"/>
                  <a:pt x="32" y="18"/>
                  <a:pt x="32" y="18"/>
                </a:cubicBezTo>
                <a:cubicBezTo>
                  <a:pt x="32" y="19"/>
                  <a:pt x="32" y="19"/>
                  <a:pt x="32" y="19"/>
                </a:cubicBezTo>
                <a:cubicBezTo>
                  <a:pt x="33" y="19"/>
                  <a:pt x="33" y="19"/>
                  <a:pt x="33" y="19"/>
                </a:cubicBezTo>
                <a:cubicBezTo>
                  <a:pt x="35" y="21"/>
                  <a:pt x="35" y="21"/>
                  <a:pt x="35" y="21"/>
                </a:cubicBezTo>
                <a:cubicBezTo>
                  <a:pt x="36" y="21"/>
                  <a:pt x="36" y="21"/>
                  <a:pt x="36" y="21"/>
                </a:cubicBezTo>
                <a:cubicBezTo>
                  <a:pt x="36" y="20"/>
                  <a:pt x="36" y="20"/>
                  <a:pt x="36" y="20"/>
                </a:cubicBezTo>
                <a:cubicBezTo>
                  <a:pt x="37" y="21"/>
                  <a:pt x="37" y="21"/>
                  <a:pt x="37" y="21"/>
                </a:cubicBezTo>
                <a:cubicBezTo>
                  <a:pt x="37" y="22"/>
                  <a:pt x="37" y="22"/>
                  <a:pt x="37" y="22"/>
                </a:cubicBezTo>
                <a:cubicBezTo>
                  <a:pt x="37" y="22"/>
                  <a:pt x="37" y="22"/>
                  <a:pt x="37" y="22"/>
                </a:cubicBezTo>
                <a:cubicBezTo>
                  <a:pt x="38" y="23"/>
                  <a:pt x="38" y="23"/>
                  <a:pt x="38" y="23"/>
                </a:cubicBezTo>
                <a:cubicBezTo>
                  <a:pt x="39" y="22"/>
                  <a:pt x="39" y="22"/>
                  <a:pt x="39" y="22"/>
                </a:cubicBezTo>
                <a:cubicBezTo>
                  <a:pt x="41" y="22"/>
                  <a:pt x="41" y="22"/>
                  <a:pt x="41" y="22"/>
                </a:cubicBezTo>
                <a:cubicBezTo>
                  <a:pt x="42" y="22"/>
                  <a:pt x="42" y="22"/>
                  <a:pt x="42" y="22"/>
                </a:cubicBezTo>
                <a:cubicBezTo>
                  <a:pt x="43" y="22"/>
                  <a:pt x="43" y="22"/>
                  <a:pt x="43" y="22"/>
                </a:cubicBezTo>
                <a:cubicBezTo>
                  <a:pt x="45" y="21"/>
                  <a:pt x="45" y="21"/>
                  <a:pt x="45" y="21"/>
                </a:cubicBezTo>
                <a:cubicBezTo>
                  <a:pt x="45" y="22"/>
                  <a:pt x="45" y="22"/>
                  <a:pt x="45" y="22"/>
                </a:cubicBezTo>
                <a:cubicBezTo>
                  <a:pt x="45" y="23"/>
                  <a:pt x="45" y="23"/>
                  <a:pt x="45" y="23"/>
                </a:cubicBezTo>
                <a:cubicBezTo>
                  <a:pt x="45" y="24"/>
                  <a:pt x="45" y="24"/>
                  <a:pt x="45" y="24"/>
                </a:cubicBezTo>
                <a:cubicBezTo>
                  <a:pt x="46" y="24"/>
                  <a:pt x="46" y="24"/>
                  <a:pt x="46" y="24"/>
                </a:cubicBezTo>
                <a:cubicBezTo>
                  <a:pt x="48" y="25"/>
                  <a:pt x="48" y="25"/>
                  <a:pt x="48" y="25"/>
                </a:cubicBezTo>
                <a:cubicBezTo>
                  <a:pt x="49" y="24"/>
                  <a:pt x="49" y="24"/>
                  <a:pt x="49" y="24"/>
                </a:cubicBezTo>
                <a:cubicBezTo>
                  <a:pt x="50" y="24"/>
                  <a:pt x="50" y="24"/>
                  <a:pt x="50" y="24"/>
                </a:cubicBezTo>
                <a:cubicBezTo>
                  <a:pt x="49" y="23"/>
                  <a:pt x="49" y="23"/>
                  <a:pt x="49" y="23"/>
                </a:cubicBezTo>
                <a:cubicBezTo>
                  <a:pt x="49" y="23"/>
                  <a:pt x="49" y="23"/>
                  <a:pt x="49" y="23"/>
                </a:cubicBezTo>
                <a:cubicBezTo>
                  <a:pt x="50" y="22"/>
                  <a:pt x="50" y="22"/>
                  <a:pt x="50" y="22"/>
                </a:cubicBezTo>
                <a:cubicBezTo>
                  <a:pt x="51" y="21"/>
                  <a:pt x="51" y="21"/>
                  <a:pt x="51" y="21"/>
                </a:cubicBezTo>
                <a:cubicBezTo>
                  <a:pt x="51" y="21"/>
                  <a:pt x="51" y="21"/>
                  <a:pt x="51" y="21"/>
                </a:cubicBezTo>
                <a:cubicBezTo>
                  <a:pt x="52" y="21"/>
                  <a:pt x="52" y="21"/>
                  <a:pt x="52" y="21"/>
                </a:cubicBezTo>
                <a:cubicBezTo>
                  <a:pt x="53" y="22"/>
                  <a:pt x="53" y="22"/>
                  <a:pt x="53" y="22"/>
                </a:cubicBezTo>
                <a:cubicBezTo>
                  <a:pt x="54" y="22"/>
                  <a:pt x="54" y="22"/>
                  <a:pt x="54" y="22"/>
                </a:cubicBezTo>
                <a:cubicBezTo>
                  <a:pt x="55" y="21"/>
                  <a:pt x="55" y="21"/>
                  <a:pt x="55" y="21"/>
                </a:cubicBezTo>
                <a:cubicBezTo>
                  <a:pt x="56" y="21"/>
                  <a:pt x="56" y="21"/>
                  <a:pt x="56" y="21"/>
                </a:cubicBezTo>
                <a:cubicBezTo>
                  <a:pt x="55" y="19"/>
                  <a:pt x="55" y="19"/>
                  <a:pt x="55" y="19"/>
                </a:cubicBezTo>
                <a:cubicBezTo>
                  <a:pt x="55" y="19"/>
                  <a:pt x="55" y="19"/>
                  <a:pt x="55" y="19"/>
                </a:cubicBezTo>
                <a:cubicBezTo>
                  <a:pt x="56" y="18"/>
                  <a:pt x="56" y="18"/>
                  <a:pt x="56" y="18"/>
                </a:cubicBezTo>
                <a:cubicBezTo>
                  <a:pt x="56" y="17"/>
                  <a:pt x="56" y="17"/>
                  <a:pt x="56" y="17"/>
                </a:cubicBezTo>
                <a:cubicBezTo>
                  <a:pt x="57" y="16"/>
                  <a:pt x="57" y="16"/>
                  <a:pt x="57" y="16"/>
                </a:cubicBezTo>
                <a:cubicBezTo>
                  <a:pt x="58" y="15"/>
                  <a:pt x="58" y="15"/>
                  <a:pt x="58" y="15"/>
                </a:cubicBezTo>
                <a:cubicBezTo>
                  <a:pt x="59" y="14"/>
                  <a:pt x="59" y="14"/>
                  <a:pt x="59" y="14"/>
                </a:cubicBezTo>
                <a:cubicBezTo>
                  <a:pt x="60" y="13"/>
                  <a:pt x="60" y="13"/>
                  <a:pt x="60" y="13"/>
                </a:cubicBezTo>
                <a:cubicBezTo>
                  <a:pt x="59" y="12"/>
                  <a:pt x="59" y="12"/>
                  <a:pt x="59" y="12"/>
                </a:cubicBezTo>
                <a:cubicBezTo>
                  <a:pt x="59" y="11"/>
                  <a:pt x="59" y="11"/>
                  <a:pt x="59" y="11"/>
                </a:cubicBezTo>
                <a:cubicBezTo>
                  <a:pt x="59" y="11"/>
                  <a:pt x="59" y="11"/>
                  <a:pt x="59" y="11"/>
                </a:cubicBezTo>
                <a:cubicBezTo>
                  <a:pt x="59" y="10"/>
                  <a:pt x="59" y="10"/>
                  <a:pt x="59" y="10"/>
                </a:cubicBezTo>
                <a:cubicBezTo>
                  <a:pt x="59" y="9"/>
                  <a:pt x="59" y="9"/>
                  <a:pt x="59" y="9"/>
                </a:cubicBezTo>
                <a:cubicBezTo>
                  <a:pt x="59" y="9"/>
                  <a:pt x="59" y="9"/>
                  <a:pt x="59" y="9"/>
                </a:cubicBezTo>
                <a:cubicBezTo>
                  <a:pt x="57" y="9"/>
                  <a:pt x="57" y="9"/>
                  <a:pt x="57" y="9"/>
                </a:cubicBezTo>
                <a:cubicBezTo>
                  <a:pt x="57" y="8"/>
                  <a:pt x="57" y="8"/>
                  <a:pt x="57" y="8"/>
                </a:cubicBezTo>
                <a:cubicBezTo>
                  <a:pt x="56" y="8"/>
                  <a:pt x="56" y="8"/>
                  <a:pt x="56" y="8"/>
                </a:cubicBezTo>
                <a:cubicBezTo>
                  <a:pt x="54" y="8"/>
                  <a:pt x="54" y="8"/>
                  <a:pt x="54" y="8"/>
                </a:cubicBezTo>
                <a:cubicBezTo>
                  <a:pt x="53" y="8"/>
                  <a:pt x="53" y="8"/>
                  <a:pt x="53" y="8"/>
                </a:cubicBezTo>
                <a:cubicBezTo>
                  <a:pt x="52" y="8"/>
                  <a:pt x="52" y="8"/>
                  <a:pt x="52" y="8"/>
                </a:cubicBezTo>
                <a:cubicBezTo>
                  <a:pt x="51" y="8"/>
                  <a:pt x="51" y="8"/>
                  <a:pt x="51" y="8"/>
                </a:cubicBezTo>
                <a:cubicBezTo>
                  <a:pt x="50" y="7"/>
                  <a:pt x="50" y="7"/>
                  <a:pt x="50" y="7"/>
                </a:cubicBezTo>
                <a:cubicBezTo>
                  <a:pt x="50" y="7"/>
                  <a:pt x="50" y="7"/>
                  <a:pt x="50" y="7"/>
                </a:cubicBezTo>
                <a:cubicBezTo>
                  <a:pt x="50" y="7"/>
                  <a:pt x="50" y="7"/>
                  <a:pt x="50" y="7"/>
                </a:cubicBezTo>
                <a:cubicBezTo>
                  <a:pt x="49" y="7"/>
                  <a:pt x="49" y="7"/>
                  <a:pt x="49" y="7"/>
                </a:cubicBezTo>
                <a:cubicBezTo>
                  <a:pt x="49" y="7"/>
                  <a:pt x="49" y="7"/>
                  <a:pt x="49" y="7"/>
                </a:cubicBezTo>
                <a:cubicBezTo>
                  <a:pt x="49" y="6"/>
                  <a:pt x="49" y="6"/>
                  <a:pt x="49" y="6"/>
                </a:cubicBezTo>
                <a:cubicBezTo>
                  <a:pt x="49" y="6"/>
                  <a:pt x="49" y="6"/>
                  <a:pt x="49" y="6"/>
                </a:cubicBezTo>
                <a:cubicBezTo>
                  <a:pt x="48" y="6"/>
                  <a:pt x="48" y="6"/>
                  <a:pt x="48" y="6"/>
                </a:cubicBezTo>
                <a:cubicBezTo>
                  <a:pt x="48" y="7"/>
                  <a:pt x="48" y="7"/>
                  <a:pt x="48" y="7"/>
                </a:cubicBezTo>
                <a:cubicBezTo>
                  <a:pt x="48" y="7"/>
                  <a:pt x="48" y="7"/>
                  <a:pt x="48" y="7"/>
                </a:cubicBezTo>
                <a:cubicBezTo>
                  <a:pt x="47" y="6"/>
                  <a:pt x="47" y="6"/>
                  <a:pt x="47" y="6"/>
                </a:cubicBezTo>
                <a:cubicBezTo>
                  <a:pt x="47" y="6"/>
                  <a:pt x="47" y="6"/>
                  <a:pt x="47" y="6"/>
                </a:cubicBezTo>
                <a:cubicBezTo>
                  <a:pt x="47" y="6"/>
                  <a:pt x="47" y="6"/>
                  <a:pt x="47" y="6"/>
                </a:cubicBezTo>
                <a:cubicBezTo>
                  <a:pt x="47" y="7"/>
                  <a:pt x="47" y="7"/>
                  <a:pt x="47" y="7"/>
                </a:cubicBezTo>
                <a:cubicBezTo>
                  <a:pt x="47" y="7"/>
                  <a:pt x="47" y="7"/>
                  <a:pt x="47" y="7"/>
                </a:cubicBezTo>
                <a:cubicBezTo>
                  <a:pt x="46" y="8"/>
                  <a:pt x="46" y="8"/>
                  <a:pt x="46" y="8"/>
                </a:cubicBezTo>
                <a:cubicBezTo>
                  <a:pt x="46" y="9"/>
                  <a:pt x="46" y="9"/>
                  <a:pt x="46" y="9"/>
                </a:cubicBezTo>
                <a:cubicBezTo>
                  <a:pt x="46" y="9"/>
                  <a:pt x="46" y="9"/>
                  <a:pt x="46" y="9"/>
                </a:cubicBezTo>
                <a:cubicBezTo>
                  <a:pt x="45" y="9"/>
                  <a:pt x="45" y="9"/>
                  <a:pt x="45" y="9"/>
                </a:cubicBezTo>
                <a:cubicBezTo>
                  <a:pt x="45" y="8"/>
                  <a:pt x="45" y="8"/>
                  <a:pt x="45" y="8"/>
                </a:cubicBezTo>
                <a:cubicBezTo>
                  <a:pt x="44" y="8"/>
                  <a:pt x="44" y="8"/>
                  <a:pt x="44" y="8"/>
                </a:cubicBezTo>
                <a:cubicBezTo>
                  <a:pt x="44" y="9"/>
                  <a:pt x="44" y="9"/>
                  <a:pt x="44" y="9"/>
                </a:cubicBezTo>
                <a:cubicBezTo>
                  <a:pt x="44" y="10"/>
                  <a:pt x="44" y="10"/>
                  <a:pt x="44" y="10"/>
                </a:cubicBezTo>
                <a:cubicBezTo>
                  <a:pt x="44" y="9"/>
                  <a:pt x="44" y="9"/>
                  <a:pt x="44" y="9"/>
                </a:cubicBezTo>
                <a:cubicBezTo>
                  <a:pt x="44" y="8"/>
                  <a:pt x="44" y="8"/>
                  <a:pt x="44" y="8"/>
                </a:cubicBezTo>
                <a:cubicBezTo>
                  <a:pt x="44" y="7"/>
                  <a:pt x="44" y="7"/>
                  <a:pt x="44" y="7"/>
                </a:cubicBezTo>
                <a:cubicBezTo>
                  <a:pt x="44" y="6"/>
                  <a:pt x="44" y="6"/>
                  <a:pt x="44" y="6"/>
                </a:cubicBezTo>
                <a:cubicBezTo>
                  <a:pt x="44" y="5"/>
                  <a:pt x="44" y="5"/>
                  <a:pt x="44" y="5"/>
                </a:cubicBezTo>
                <a:cubicBezTo>
                  <a:pt x="43" y="4"/>
                  <a:pt x="43" y="4"/>
                  <a:pt x="43" y="4"/>
                </a:cubicBezTo>
                <a:cubicBezTo>
                  <a:pt x="42" y="4"/>
                  <a:pt x="42" y="4"/>
                  <a:pt x="42" y="4"/>
                </a:cubicBezTo>
                <a:cubicBezTo>
                  <a:pt x="42" y="4"/>
                  <a:pt x="42" y="4"/>
                  <a:pt x="42" y="4"/>
                </a:cubicBezTo>
                <a:cubicBezTo>
                  <a:pt x="41" y="4"/>
                  <a:pt x="41" y="4"/>
                  <a:pt x="41" y="4"/>
                </a:cubicBezTo>
                <a:cubicBezTo>
                  <a:pt x="42" y="5"/>
                  <a:pt x="42" y="5"/>
                  <a:pt x="42" y="5"/>
                </a:cubicBezTo>
                <a:cubicBezTo>
                  <a:pt x="42" y="6"/>
                  <a:pt x="42" y="6"/>
                  <a:pt x="42" y="6"/>
                </a:cubicBezTo>
                <a:cubicBezTo>
                  <a:pt x="42" y="5"/>
                  <a:pt x="42" y="5"/>
                  <a:pt x="42" y="5"/>
                </a:cubicBezTo>
                <a:cubicBezTo>
                  <a:pt x="41" y="5"/>
                  <a:pt x="41" y="5"/>
                  <a:pt x="41" y="5"/>
                </a:cubicBezTo>
                <a:cubicBezTo>
                  <a:pt x="41" y="5"/>
                  <a:pt x="41" y="5"/>
                  <a:pt x="41" y="5"/>
                </a:cubicBezTo>
                <a:cubicBezTo>
                  <a:pt x="41" y="6"/>
                  <a:pt x="41" y="6"/>
                  <a:pt x="41" y="6"/>
                </a:cubicBezTo>
                <a:cubicBezTo>
                  <a:pt x="42" y="7"/>
                  <a:pt x="42" y="7"/>
                  <a:pt x="42" y="7"/>
                </a:cubicBezTo>
                <a:cubicBezTo>
                  <a:pt x="42" y="8"/>
                  <a:pt x="42" y="8"/>
                  <a:pt x="42" y="8"/>
                </a:cubicBezTo>
                <a:cubicBezTo>
                  <a:pt x="41" y="9"/>
                  <a:pt x="41" y="9"/>
                  <a:pt x="41" y="9"/>
                </a:cubicBezTo>
                <a:cubicBezTo>
                  <a:pt x="41" y="10"/>
                  <a:pt x="41" y="10"/>
                  <a:pt x="41" y="10"/>
                </a:cubicBezTo>
                <a:cubicBezTo>
                  <a:pt x="42" y="11"/>
                  <a:pt x="42" y="11"/>
                  <a:pt x="42" y="11"/>
                </a:cubicBezTo>
                <a:cubicBezTo>
                  <a:pt x="42" y="12"/>
                  <a:pt x="42" y="12"/>
                  <a:pt x="42" y="12"/>
                </a:cubicBezTo>
                <a:cubicBezTo>
                  <a:pt x="41" y="12"/>
                  <a:pt x="41" y="12"/>
                  <a:pt x="41" y="12"/>
                </a:cubicBezTo>
                <a:cubicBezTo>
                  <a:pt x="41" y="11"/>
                  <a:pt x="41" y="11"/>
                  <a:pt x="41" y="11"/>
                </a:cubicBezTo>
                <a:cubicBezTo>
                  <a:pt x="40" y="11"/>
                  <a:pt x="40" y="11"/>
                  <a:pt x="40" y="11"/>
                </a:cubicBezTo>
                <a:cubicBezTo>
                  <a:pt x="39" y="10"/>
                  <a:pt x="39" y="10"/>
                  <a:pt x="39" y="10"/>
                </a:cubicBezTo>
                <a:cubicBezTo>
                  <a:pt x="39" y="9"/>
                  <a:pt x="39" y="9"/>
                  <a:pt x="39" y="9"/>
                </a:cubicBezTo>
                <a:cubicBezTo>
                  <a:pt x="39" y="9"/>
                  <a:pt x="39" y="9"/>
                  <a:pt x="39" y="9"/>
                </a:cubicBezTo>
                <a:cubicBezTo>
                  <a:pt x="39" y="8"/>
                  <a:pt x="39" y="8"/>
                  <a:pt x="39" y="8"/>
                </a:cubicBezTo>
                <a:cubicBezTo>
                  <a:pt x="39" y="8"/>
                  <a:pt x="39" y="8"/>
                  <a:pt x="39" y="8"/>
                </a:cubicBezTo>
                <a:cubicBezTo>
                  <a:pt x="38" y="8"/>
                  <a:pt x="38" y="8"/>
                  <a:pt x="38" y="8"/>
                </a:cubicBezTo>
                <a:cubicBezTo>
                  <a:pt x="37" y="8"/>
                  <a:pt x="37" y="8"/>
                  <a:pt x="37" y="8"/>
                </a:cubicBezTo>
                <a:cubicBezTo>
                  <a:pt x="37" y="9"/>
                  <a:pt x="37" y="9"/>
                  <a:pt x="37" y="9"/>
                </a:cubicBezTo>
                <a:cubicBezTo>
                  <a:pt x="36" y="9"/>
                  <a:pt x="36" y="9"/>
                  <a:pt x="36" y="9"/>
                </a:cubicBezTo>
                <a:cubicBezTo>
                  <a:pt x="35" y="9"/>
                  <a:pt x="35" y="9"/>
                  <a:pt x="35" y="9"/>
                </a:cubicBezTo>
                <a:cubicBezTo>
                  <a:pt x="35" y="8"/>
                  <a:pt x="35" y="8"/>
                  <a:pt x="35" y="8"/>
                </a:cubicBezTo>
                <a:cubicBezTo>
                  <a:pt x="35" y="8"/>
                  <a:pt x="35" y="8"/>
                  <a:pt x="35" y="8"/>
                </a:cubicBezTo>
                <a:cubicBezTo>
                  <a:pt x="34" y="8"/>
                  <a:pt x="34" y="8"/>
                  <a:pt x="34" y="8"/>
                </a:cubicBezTo>
                <a:cubicBezTo>
                  <a:pt x="34" y="7"/>
                  <a:pt x="34" y="7"/>
                  <a:pt x="34" y="7"/>
                </a:cubicBezTo>
                <a:cubicBezTo>
                  <a:pt x="33" y="6"/>
                  <a:pt x="33" y="6"/>
                  <a:pt x="33" y="6"/>
                </a:cubicBezTo>
                <a:cubicBezTo>
                  <a:pt x="33" y="6"/>
                  <a:pt x="33" y="6"/>
                  <a:pt x="33" y="6"/>
                </a:cubicBezTo>
                <a:cubicBezTo>
                  <a:pt x="32" y="6"/>
                  <a:pt x="32" y="6"/>
                  <a:pt x="32" y="6"/>
                </a:cubicBezTo>
                <a:cubicBezTo>
                  <a:pt x="32" y="6"/>
                  <a:pt x="32" y="6"/>
                  <a:pt x="32" y="6"/>
                </a:cubicBezTo>
                <a:cubicBezTo>
                  <a:pt x="32" y="5"/>
                  <a:pt x="32" y="5"/>
                  <a:pt x="32" y="5"/>
                </a:cubicBezTo>
                <a:cubicBezTo>
                  <a:pt x="31" y="4"/>
                  <a:pt x="31" y="4"/>
                  <a:pt x="31" y="4"/>
                </a:cubicBezTo>
                <a:cubicBezTo>
                  <a:pt x="31" y="4"/>
                  <a:pt x="31" y="4"/>
                  <a:pt x="31" y="4"/>
                </a:cubicBezTo>
                <a:cubicBezTo>
                  <a:pt x="30" y="4"/>
                  <a:pt x="30" y="4"/>
                  <a:pt x="30" y="4"/>
                </a:cubicBezTo>
                <a:cubicBezTo>
                  <a:pt x="30" y="6"/>
                  <a:pt x="30" y="6"/>
                  <a:pt x="30" y="6"/>
                </a:cubicBezTo>
                <a:cubicBezTo>
                  <a:pt x="31" y="7"/>
                  <a:pt x="31" y="7"/>
                  <a:pt x="31" y="7"/>
                </a:cubicBezTo>
                <a:cubicBezTo>
                  <a:pt x="31" y="8"/>
                  <a:pt x="31" y="8"/>
                  <a:pt x="31" y="8"/>
                </a:cubicBezTo>
                <a:cubicBezTo>
                  <a:pt x="31" y="9"/>
                  <a:pt x="31" y="9"/>
                  <a:pt x="31" y="9"/>
                </a:cubicBezTo>
                <a:cubicBezTo>
                  <a:pt x="31" y="9"/>
                  <a:pt x="31" y="9"/>
                  <a:pt x="31" y="9"/>
                </a:cubicBezTo>
                <a:cubicBezTo>
                  <a:pt x="30" y="9"/>
                  <a:pt x="30" y="9"/>
                  <a:pt x="30" y="9"/>
                </a:cubicBezTo>
                <a:cubicBezTo>
                  <a:pt x="30" y="8"/>
                  <a:pt x="30" y="8"/>
                  <a:pt x="30" y="8"/>
                </a:cubicBezTo>
                <a:cubicBezTo>
                  <a:pt x="30" y="8"/>
                  <a:pt x="30" y="8"/>
                  <a:pt x="30" y="8"/>
                </a:cubicBezTo>
                <a:cubicBezTo>
                  <a:pt x="30" y="8"/>
                  <a:pt x="30" y="8"/>
                  <a:pt x="30" y="8"/>
                </a:cubicBezTo>
                <a:cubicBezTo>
                  <a:pt x="30" y="10"/>
                  <a:pt x="30" y="10"/>
                  <a:pt x="30" y="10"/>
                </a:cubicBezTo>
                <a:cubicBezTo>
                  <a:pt x="30" y="10"/>
                  <a:pt x="30" y="10"/>
                  <a:pt x="30" y="10"/>
                </a:cubicBezTo>
                <a:cubicBezTo>
                  <a:pt x="30" y="11"/>
                  <a:pt x="30" y="11"/>
                  <a:pt x="30" y="11"/>
                </a:cubicBezTo>
                <a:cubicBezTo>
                  <a:pt x="30" y="12"/>
                  <a:pt x="30" y="12"/>
                  <a:pt x="30" y="12"/>
                </a:cubicBezTo>
                <a:cubicBezTo>
                  <a:pt x="30" y="12"/>
                  <a:pt x="30" y="12"/>
                  <a:pt x="30" y="12"/>
                </a:cubicBezTo>
                <a:cubicBezTo>
                  <a:pt x="29" y="10"/>
                  <a:pt x="29" y="10"/>
                  <a:pt x="29" y="10"/>
                </a:cubicBezTo>
                <a:cubicBezTo>
                  <a:pt x="29" y="10"/>
                  <a:pt x="29" y="10"/>
                  <a:pt x="29" y="10"/>
                </a:cubicBezTo>
                <a:cubicBezTo>
                  <a:pt x="27" y="10"/>
                  <a:pt x="27" y="10"/>
                  <a:pt x="27" y="10"/>
                </a:cubicBezTo>
                <a:cubicBezTo>
                  <a:pt x="26" y="10"/>
                  <a:pt x="26" y="10"/>
                  <a:pt x="26" y="10"/>
                </a:cubicBezTo>
                <a:cubicBezTo>
                  <a:pt x="26" y="10"/>
                  <a:pt x="26" y="10"/>
                  <a:pt x="26" y="10"/>
                </a:cubicBezTo>
                <a:cubicBezTo>
                  <a:pt x="26" y="11"/>
                  <a:pt x="26" y="11"/>
                  <a:pt x="26" y="11"/>
                </a:cubicBezTo>
                <a:cubicBezTo>
                  <a:pt x="27" y="11"/>
                  <a:pt x="27" y="11"/>
                  <a:pt x="27" y="11"/>
                </a:cubicBezTo>
                <a:cubicBezTo>
                  <a:pt x="27" y="12"/>
                  <a:pt x="27" y="12"/>
                  <a:pt x="27" y="12"/>
                </a:cubicBezTo>
                <a:cubicBezTo>
                  <a:pt x="27" y="12"/>
                  <a:pt x="27" y="12"/>
                  <a:pt x="27" y="12"/>
                </a:cubicBezTo>
                <a:cubicBezTo>
                  <a:pt x="27" y="13"/>
                  <a:pt x="27" y="13"/>
                  <a:pt x="27" y="13"/>
                </a:cubicBezTo>
                <a:cubicBezTo>
                  <a:pt x="28" y="13"/>
                  <a:pt x="28" y="13"/>
                  <a:pt x="28" y="13"/>
                </a:cubicBezTo>
                <a:cubicBezTo>
                  <a:pt x="28" y="13"/>
                  <a:pt x="28" y="13"/>
                  <a:pt x="28" y="13"/>
                </a:cubicBezTo>
                <a:cubicBezTo>
                  <a:pt x="27" y="14"/>
                  <a:pt x="27" y="14"/>
                  <a:pt x="27" y="14"/>
                </a:cubicBezTo>
                <a:cubicBezTo>
                  <a:pt x="27" y="14"/>
                  <a:pt x="27" y="14"/>
                  <a:pt x="27" y="14"/>
                </a:cubicBezTo>
                <a:cubicBezTo>
                  <a:pt x="28" y="16"/>
                  <a:pt x="28" y="16"/>
                  <a:pt x="28" y="16"/>
                </a:cubicBezTo>
                <a:cubicBezTo>
                  <a:pt x="29" y="16"/>
                  <a:pt x="29" y="16"/>
                  <a:pt x="29" y="16"/>
                </a:cubicBezTo>
                <a:cubicBezTo>
                  <a:pt x="30" y="17"/>
                  <a:pt x="30" y="17"/>
                  <a:pt x="30" y="17"/>
                </a:cubicBezTo>
                <a:cubicBezTo>
                  <a:pt x="31" y="17"/>
                  <a:pt x="31" y="17"/>
                  <a:pt x="31" y="17"/>
                </a:cubicBezTo>
                <a:cubicBezTo>
                  <a:pt x="32" y="17"/>
                  <a:pt x="32" y="17"/>
                  <a:pt x="32" y="17"/>
                </a:cubicBezTo>
                <a:cubicBezTo>
                  <a:pt x="33" y="17"/>
                  <a:pt x="33" y="17"/>
                  <a:pt x="33" y="17"/>
                </a:cubicBezTo>
                <a:close/>
                <a:moveTo>
                  <a:pt x="65" y="28"/>
                </a:moveTo>
                <a:cubicBezTo>
                  <a:pt x="65" y="27"/>
                  <a:pt x="65" y="27"/>
                  <a:pt x="65" y="27"/>
                </a:cubicBezTo>
                <a:cubicBezTo>
                  <a:pt x="66" y="26"/>
                  <a:pt x="66" y="26"/>
                  <a:pt x="66" y="26"/>
                </a:cubicBezTo>
                <a:cubicBezTo>
                  <a:pt x="67" y="26"/>
                  <a:pt x="67" y="26"/>
                  <a:pt x="67" y="26"/>
                </a:cubicBezTo>
                <a:cubicBezTo>
                  <a:pt x="68" y="26"/>
                  <a:pt x="68" y="26"/>
                  <a:pt x="68" y="26"/>
                </a:cubicBezTo>
                <a:cubicBezTo>
                  <a:pt x="68" y="26"/>
                  <a:pt x="68" y="26"/>
                  <a:pt x="68" y="26"/>
                </a:cubicBezTo>
                <a:cubicBezTo>
                  <a:pt x="70" y="27"/>
                  <a:pt x="70" y="27"/>
                  <a:pt x="70" y="27"/>
                </a:cubicBezTo>
                <a:cubicBezTo>
                  <a:pt x="70" y="27"/>
                  <a:pt x="70" y="27"/>
                  <a:pt x="70" y="27"/>
                </a:cubicBezTo>
                <a:cubicBezTo>
                  <a:pt x="70" y="27"/>
                  <a:pt x="70" y="27"/>
                  <a:pt x="70" y="27"/>
                </a:cubicBezTo>
                <a:cubicBezTo>
                  <a:pt x="69" y="28"/>
                  <a:pt x="69" y="28"/>
                  <a:pt x="69" y="28"/>
                </a:cubicBezTo>
                <a:cubicBezTo>
                  <a:pt x="68" y="27"/>
                  <a:pt x="68" y="27"/>
                  <a:pt x="68" y="27"/>
                </a:cubicBezTo>
                <a:cubicBezTo>
                  <a:pt x="67" y="27"/>
                  <a:pt x="67" y="27"/>
                  <a:pt x="67" y="27"/>
                </a:cubicBezTo>
                <a:cubicBezTo>
                  <a:pt x="66" y="27"/>
                  <a:pt x="66" y="27"/>
                  <a:pt x="66" y="27"/>
                </a:cubicBezTo>
                <a:cubicBezTo>
                  <a:pt x="66" y="27"/>
                  <a:pt x="66" y="27"/>
                  <a:pt x="66" y="27"/>
                </a:cubicBezTo>
                <a:cubicBezTo>
                  <a:pt x="65" y="28"/>
                  <a:pt x="65" y="28"/>
                  <a:pt x="65" y="28"/>
                </a:cubicBezTo>
                <a:cubicBezTo>
                  <a:pt x="65" y="28"/>
                  <a:pt x="65" y="28"/>
                  <a:pt x="65" y="28"/>
                </a:cubicBezTo>
                <a:close/>
                <a:moveTo>
                  <a:pt x="60" y="32"/>
                </a:moveTo>
                <a:cubicBezTo>
                  <a:pt x="60" y="31"/>
                  <a:pt x="60" y="31"/>
                  <a:pt x="60" y="31"/>
                </a:cubicBezTo>
                <a:cubicBezTo>
                  <a:pt x="60" y="30"/>
                  <a:pt x="60" y="30"/>
                  <a:pt x="60" y="30"/>
                </a:cubicBezTo>
                <a:cubicBezTo>
                  <a:pt x="60" y="29"/>
                  <a:pt x="60" y="29"/>
                  <a:pt x="60" y="29"/>
                </a:cubicBezTo>
                <a:cubicBezTo>
                  <a:pt x="60" y="29"/>
                  <a:pt x="60" y="29"/>
                  <a:pt x="60" y="29"/>
                </a:cubicBezTo>
                <a:cubicBezTo>
                  <a:pt x="60" y="29"/>
                  <a:pt x="60" y="29"/>
                  <a:pt x="60" y="29"/>
                </a:cubicBezTo>
                <a:cubicBezTo>
                  <a:pt x="61" y="29"/>
                  <a:pt x="61" y="29"/>
                  <a:pt x="61" y="29"/>
                </a:cubicBezTo>
                <a:cubicBezTo>
                  <a:pt x="61" y="30"/>
                  <a:pt x="61" y="30"/>
                  <a:pt x="61" y="30"/>
                </a:cubicBezTo>
                <a:cubicBezTo>
                  <a:pt x="62" y="30"/>
                  <a:pt x="62" y="30"/>
                  <a:pt x="62" y="30"/>
                </a:cubicBezTo>
                <a:cubicBezTo>
                  <a:pt x="62" y="31"/>
                  <a:pt x="62" y="31"/>
                  <a:pt x="62" y="31"/>
                </a:cubicBezTo>
                <a:cubicBezTo>
                  <a:pt x="61" y="32"/>
                  <a:pt x="61" y="32"/>
                  <a:pt x="61" y="32"/>
                </a:cubicBezTo>
                <a:cubicBezTo>
                  <a:pt x="60" y="32"/>
                  <a:pt x="60" y="32"/>
                  <a:pt x="60" y="32"/>
                </a:cubicBezTo>
                <a:close/>
                <a:moveTo>
                  <a:pt x="40" y="40"/>
                </a:moveTo>
                <a:cubicBezTo>
                  <a:pt x="41" y="39"/>
                  <a:pt x="41" y="39"/>
                  <a:pt x="41" y="39"/>
                </a:cubicBezTo>
                <a:cubicBezTo>
                  <a:pt x="42" y="38"/>
                  <a:pt x="42" y="38"/>
                  <a:pt x="42" y="38"/>
                </a:cubicBezTo>
                <a:cubicBezTo>
                  <a:pt x="44" y="38"/>
                  <a:pt x="44" y="38"/>
                  <a:pt x="44" y="38"/>
                </a:cubicBezTo>
                <a:cubicBezTo>
                  <a:pt x="45" y="38"/>
                  <a:pt x="45" y="38"/>
                  <a:pt x="45" y="38"/>
                </a:cubicBezTo>
                <a:cubicBezTo>
                  <a:pt x="47" y="37"/>
                  <a:pt x="47" y="37"/>
                  <a:pt x="47" y="37"/>
                </a:cubicBezTo>
                <a:cubicBezTo>
                  <a:pt x="48" y="36"/>
                  <a:pt x="48" y="36"/>
                  <a:pt x="48" y="36"/>
                </a:cubicBezTo>
                <a:cubicBezTo>
                  <a:pt x="49" y="37"/>
                  <a:pt x="49" y="37"/>
                  <a:pt x="49" y="37"/>
                </a:cubicBezTo>
                <a:cubicBezTo>
                  <a:pt x="49" y="38"/>
                  <a:pt x="49" y="38"/>
                  <a:pt x="49" y="38"/>
                </a:cubicBezTo>
                <a:cubicBezTo>
                  <a:pt x="49" y="39"/>
                  <a:pt x="49" y="39"/>
                  <a:pt x="49" y="39"/>
                </a:cubicBezTo>
                <a:cubicBezTo>
                  <a:pt x="49" y="39"/>
                  <a:pt x="49" y="39"/>
                  <a:pt x="49" y="39"/>
                </a:cubicBezTo>
                <a:cubicBezTo>
                  <a:pt x="48" y="39"/>
                  <a:pt x="48" y="39"/>
                  <a:pt x="48" y="39"/>
                </a:cubicBezTo>
                <a:cubicBezTo>
                  <a:pt x="48" y="41"/>
                  <a:pt x="48" y="41"/>
                  <a:pt x="48" y="41"/>
                </a:cubicBezTo>
                <a:cubicBezTo>
                  <a:pt x="50" y="42"/>
                  <a:pt x="50" y="42"/>
                  <a:pt x="50" y="42"/>
                </a:cubicBezTo>
                <a:cubicBezTo>
                  <a:pt x="51" y="43"/>
                  <a:pt x="51" y="43"/>
                  <a:pt x="51" y="43"/>
                </a:cubicBezTo>
                <a:cubicBezTo>
                  <a:pt x="52" y="42"/>
                  <a:pt x="52" y="42"/>
                  <a:pt x="52" y="42"/>
                </a:cubicBezTo>
                <a:cubicBezTo>
                  <a:pt x="53" y="41"/>
                  <a:pt x="53" y="41"/>
                  <a:pt x="53" y="41"/>
                </a:cubicBezTo>
                <a:cubicBezTo>
                  <a:pt x="54" y="42"/>
                  <a:pt x="54" y="42"/>
                  <a:pt x="54" y="42"/>
                </a:cubicBezTo>
                <a:cubicBezTo>
                  <a:pt x="54" y="42"/>
                  <a:pt x="54" y="42"/>
                  <a:pt x="54" y="42"/>
                </a:cubicBezTo>
                <a:cubicBezTo>
                  <a:pt x="56" y="43"/>
                  <a:pt x="56" y="43"/>
                  <a:pt x="56" y="43"/>
                </a:cubicBezTo>
                <a:cubicBezTo>
                  <a:pt x="55" y="43"/>
                  <a:pt x="55" y="43"/>
                  <a:pt x="55" y="43"/>
                </a:cubicBezTo>
                <a:cubicBezTo>
                  <a:pt x="54" y="44"/>
                  <a:pt x="54" y="44"/>
                  <a:pt x="54" y="44"/>
                </a:cubicBezTo>
                <a:cubicBezTo>
                  <a:pt x="53" y="45"/>
                  <a:pt x="53" y="45"/>
                  <a:pt x="53" y="45"/>
                </a:cubicBezTo>
                <a:cubicBezTo>
                  <a:pt x="53" y="46"/>
                  <a:pt x="53" y="46"/>
                  <a:pt x="53" y="46"/>
                </a:cubicBezTo>
                <a:cubicBezTo>
                  <a:pt x="52" y="48"/>
                  <a:pt x="52" y="48"/>
                  <a:pt x="52" y="48"/>
                </a:cubicBezTo>
                <a:cubicBezTo>
                  <a:pt x="51" y="48"/>
                  <a:pt x="51" y="48"/>
                  <a:pt x="51" y="48"/>
                </a:cubicBezTo>
                <a:cubicBezTo>
                  <a:pt x="50" y="49"/>
                  <a:pt x="50" y="49"/>
                  <a:pt x="50" y="49"/>
                </a:cubicBezTo>
                <a:cubicBezTo>
                  <a:pt x="50" y="50"/>
                  <a:pt x="50" y="50"/>
                  <a:pt x="50" y="50"/>
                </a:cubicBezTo>
                <a:cubicBezTo>
                  <a:pt x="50" y="50"/>
                  <a:pt x="50" y="50"/>
                  <a:pt x="50" y="50"/>
                </a:cubicBezTo>
                <a:cubicBezTo>
                  <a:pt x="49" y="51"/>
                  <a:pt x="49" y="51"/>
                  <a:pt x="49" y="51"/>
                </a:cubicBezTo>
                <a:cubicBezTo>
                  <a:pt x="48" y="51"/>
                  <a:pt x="48" y="51"/>
                  <a:pt x="48" y="51"/>
                </a:cubicBezTo>
                <a:cubicBezTo>
                  <a:pt x="48" y="50"/>
                  <a:pt x="48" y="50"/>
                  <a:pt x="48" y="50"/>
                </a:cubicBezTo>
                <a:cubicBezTo>
                  <a:pt x="48" y="49"/>
                  <a:pt x="48" y="49"/>
                  <a:pt x="48" y="49"/>
                </a:cubicBezTo>
                <a:cubicBezTo>
                  <a:pt x="48" y="48"/>
                  <a:pt x="48" y="48"/>
                  <a:pt x="48" y="48"/>
                </a:cubicBezTo>
                <a:cubicBezTo>
                  <a:pt x="49" y="47"/>
                  <a:pt x="49" y="47"/>
                  <a:pt x="49" y="47"/>
                </a:cubicBezTo>
                <a:cubicBezTo>
                  <a:pt x="49" y="46"/>
                  <a:pt x="49" y="46"/>
                  <a:pt x="49" y="46"/>
                </a:cubicBezTo>
                <a:cubicBezTo>
                  <a:pt x="48" y="46"/>
                  <a:pt x="48" y="46"/>
                  <a:pt x="48" y="46"/>
                </a:cubicBezTo>
                <a:cubicBezTo>
                  <a:pt x="47" y="46"/>
                  <a:pt x="47" y="46"/>
                  <a:pt x="47" y="46"/>
                </a:cubicBezTo>
                <a:cubicBezTo>
                  <a:pt x="47" y="46"/>
                  <a:pt x="47" y="46"/>
                  <a:pt x="47" y="46"/>
                </a:cubicBezTo>
                <a:cubicBezTo>
                  <a:pt x="46" y="47"/>
                  <a:pt x="46" y="47"/>
                  <a:pt x="46" y="47"/>
                </a:cubicBezTo>
                <a:cubicBezTo>
                  <a:pt x="45" y="48"/>
                  <a:pt x="45" y="48"/>
                  <a:pt x="45" y="48"/>
                </a:cubicBezTo>
                <a:cubicBezTo>
                  <a:pt x="44" y="48"/>
                  <a:pt x="44" y="48"/>
                  <a:pt x="44" y="48"/>
                </a:cubicBezTo>
                <a:cubicBezTo>
                  <a:pt x="43" y="49"/>
                  <a:pt x="43" y="49"/>
                  <a:pt x="43" y="49"/>
                </a:cubicBezTo>
                <a:cubicBezTo>
                  <a:pt x="42" y="49"/>
                  <a:pt x="42" y="49"/>
                  <a:pt x="42" y="49"/>
                </a:cubicBezTo>
                <a:cubicBezTo>
                  <a:pt x="41" y="49"/>
                  <a:pt x="41" y="49"/>
                  <a:pt x="41" y="49"/>
                </a:cubicBezTo>
                <a:cubicBezTo>
                  <a:pt x="41" y="49"/>
                  <a:pt x="41" y="49"/>
                  <a:pt x="41" y="49"/>
                </a:cubicBezTo>
                <a:cubicBezTo>
                  <a:pt x="41" y="49"/>
                  <a:pt x="41" y="49"/>
                  <a:pt x="41" y="49"/>
                </a:cubicBezTo>
                <a:cubicBezTo>
                  <a:pt x="41" y="48"/>
                  <a:pt x="41" y="48"/>
                  <a:pt x="41" y="48"/>
                </a:cubicBezTo>
                <a:cubicBezTo>
                  <a:pt x="41" y="47"/>
                  <a:pt x="41" y="47"/>
                  <a:pt x="41" y="47"/>
                </a:cubicBezTo>
                <a:cubicBezTo>
                  <a:pt x="42" y="47"/>
                  <a:pt x="42" y="47"/>
                  <a:pt x="42" y="47"/>
                </a:cubicBezTo>
                <a:cubicBezTo>
                  <a:pt x="42" y="45"/>
                  <a:pt x="42" y="45"/>
                  <a:pt x="42" y="45"/>
                </a:cubicBezTo>
                <a:cubicBezTo>
                  <a:pt x="43" y="44"/>
                  <a:pt x="43" y="44"/>
                  <a:pt x="43" y="44"/>
                </a:cubicBezTo>
                <a:cubicBezTo>
                  <a:pt x="43" y="43"/>
                  <a:pt x="43" y="43"/>
                  <a:pt x="43" y="43"/>
                </a:cubicBezTo>
                <a:cubicBezTo>
                  <a:pt x="43" y="42"/>
                  <a:pt x="43" y="42"/>
                  <a:pt x="43" y="42"/>
                </a:cubicBezTo>
                <a:cubicBezTo>
                  <a:pt x="43" y="42"/>
                  <a:pt x="43" y="42"/>
                  <a:pt x="43" y="42"/>
                </a:cubicBezTo>
                <a:cubicBezTo>
                  <a:pt x="42" y="42"/>
                  <a:pt x="42" y="42"/>
                  <a:pt x="42" y="42"/>
                </a:cubicBezTo>
                <a:cubicBezTo>
                  <a:pt x="41" y="41"/>
                  <a:pt x="41" y="41"/>
                  <a:pt x="41" y="41"/>
                </a:cubicBezTo>
                <a:cubicBezTo>
                  <a:pt x="40" y="40"/>
                  <a:pt x="40" y="40"/>
                  <a:pt x="40" y="40"/>
                </a:cubicBezTo>
                <a:close/>
                <a:moveTo>
                  <a:pt x="35" y="26"/>
                </a:moveTo>
                <a:cubicBezTo>
                  <a:pt x="35" y="26"/>
                  <a:pt x="35" y="26"/>
                  <a:pt x="35" y="26"/>
                </a:cubicBezTo>
                <a:cubicBezTo>
                  <a:pt x="36" y="27"/>
                  <a:pt x="36" y="27"/>
                  <a:pt x="36" y="27"/>
                </a:cubicBezTo>
                <a:cubicBezTo>
                  <a:pt x="37" y="27"/>
                  <a:pt x="37" y="27"/>
                  <a:pt x="37" y="27"/>
                </a:cubicBezTo>
                <a:cubicBezTo>
                  <a:pt x="38" y="27"/>
                  <a:pt x="38" y="27"/>
                  <a:pt x="38" y="27"/>
                </a:cubicBezTo>
                <a:cubicBezTo>
                  <a:pt x="38" y="26"/>
                  <a:pt x="38" y="26"/>
                  <a:pt x="38" y="26"/>
                </a:cubicBezTo>
                <a:cubicBezTo>
                  <a:pt x="37" y="25"/>
                  <a:pt x="37" y="25"/>
                  <a:pt x="37" y="25"/>
                </a:cubicBezTo>
                <a:cubicBezTo>
                  <a:pt x="35" y="25"/>
                  <a:pt x="35" y="25"/>
                  <a:pt x="35" y="25"/>
                </a:cubicBezTo>
                <a:cubicBezTo>
                  <a:pt x="35" y="25"/>
                  <a:pt x="35" y="25"/>
                  <a:pt x="35" y="25"/>
                </a:cubicBezTo>
                <a:cubicBezTo>
                  <a:pt x="35" y="26"/>
                  <a:pt x="35" y="26"/>
                  <a:pt x="35" y="26"/>
                </a:cubicBezTo>
                <a:close/>
                <a:moveTo>
                  <a:pt x="37" y="34"/>
                </a:moveTo>
                <a:cubicBezTo>
                  <a:pt x="38" y="35"/>
                  <a:pt x="38" y="35"/>
                  <a:pt x="38" y="35"/>
                </a:cubicBezTo>
                <a:cubicBezTo>
                  <a:pt x="39" y="35"/>
                  <a:pt x="39" y="35"/>
                  <a:pt x="39" y="35"/>
                </a:cubicBezTo>
                <a:cubicBezTo>
                  <a:pt x="40" y="36"/>
                  <a:pt x="40" y="36"/>
                  <a:pt x="40" y="36"/>
                </a:cubicBezTo>
                <a:cubicBezTo>
                  <a:pt x="40" y="36"/>
                  <a:pt x="40" y="36"/>
                  <a:pt x="40" y="36"/>
                </a:cubicBezTo>
                <a:cubicBezTo>
                  <a:pt x="40" y="37"/>
                  <a:pt x="40" y="37"/>
                  <a:pt x="40" y="37"/>
                </a:cubicBezTo>
                <a:cubicBezTo>
                  <a:pt x="40" y="37"/>
                  <a:pt x="40" y="37"/>
                  <a:pt x="40" y="37"/>
                </a:cubicBezTo>
                <a:cubicBezTo>
                  <a:pt x="40" y="38"/>
                  <a:pt x="40" y="38"/>
                  <a:pt x="40" y="38"/>
                </a:cubicBezTo>
                <a:cubicBezTo>
                  <a:pt x="41" y="38"/>
                  <a:pt x="41" y="38"/>
                  <a:pt x="41" y="38"/>
                </a:cubicBezTo>
                <a:cubicBezTo>
                  <a:pt x="41" y="38"/>
                  <a:pt x="41" y="38"/>
                  <a:pt x="41" y="38"/>
                </a:cubicBezTo>
                <a:cubicBezTo>
                  <a:pt x="42" y="38"/>
                  <a:pt x="42" y="38"/>
                  <a:pt x="42" y="38"/>
                </a:cubicBezTo>
                <a:cubicBezTo>
                  <a:pt x="43" y="37"/>
                  <a:pt x="43" y="37"/>
                  <a:pt x="43" y="37"/>
                </a:cubicBezTo>
                <a:cubicBezTo>
                  <a:pt x="44" y="37"/>
                  <a:pt x="44" y="37"/>
                  <a:pt x="44" y="37"/>
                </a:cubicBezTo>
                <a:cubicBezTo>
                  <a:pt x="45" y="36"/>
                  <a:pt x="45" y="36"/>
                  <a:pt x="45" y="36"/>
                </a:cubicBezTo>
                <a:cubicBezTo>
                  <a:pt x="44" y="36"/>
                  <a:pt x="44" y="36"/>
                  <a:pt x="44" y="36"/>
                </a:cubicBezTo>
                <a:cubicBezTo>
                  <a:pt x="45" y="34"/>
                  <a:pt x="45" y="34"/>
                  <a:pt x="45" y="34"/>
                </a:cubicBezTo>
                <a:cubicBezTo>
                  <a:pt x="45" y="34"/>
                  <a:pt x="45" y="34"/>
                  <a:pt x="45" y="34"/>
                </a:cubicBezTo>
                <a:cubicBezTo>
                  <a:pt x="46" y="33"/>
                  <a:pt x="46" y="33"/>
                  <a:pt x="46" y="33"/>
                </a:cubicBezTo>
                <a:cubicBezTo>
                  <a:pt x="45" y="32"/>
                  <a:pt x="45" y="32"/>
                  <a:pt x="45" y="32"/>
                </a:cubicBezTo>
                <a:cubicBezTo>
                  <a:pt x="44" y="32"/>
                  <a:pt x="44" y="32"/>
                  <a:pt x="44" y="32"/>
                </a:cubicBezTo>
                <a:cubicBezTo>
                  <a:pt x="44" y="32"/>
                  <a:pt x="44" y="32"/>
                  <a:pt x="44" y="32"/>
                </a:cubicBezTo>
                <a:cubicBezTo>
                  <a:pt x="44" y="32"/>
                  <a:pt x="44" y="32"/>
                  <a:pt x="44" y="32"/>
                </a:cubicBezTo>
                <a:cubicBezTo>
                  <a:pt x="43" y="32"/>
                  <a:pt x="43" y="32"/>
                  <a:pt x="43" y="32"/>
                </a:cubicBezTo>
                <a:cubicBezTo>
                  <a:pt x="41" y="33"/>
                  <a:pt x="41" y="33"/>
                  <a:pt x="41" y="33"/>
                </a:cubicBezTo>
                <a:cubicBezTo>
                  <a:pt x="41" y="32"/>
                  <a:pt x="41" y="32"/>
                  <a:pt x="41" y="32"/>
                </a:cubicBezTo>
                <a:cubicBezTo>
                  <a:pt x="41" y="32"/>
                  <a:pt x="41" y="32"/>
                  <a:pt x="41" y="32"/>
                </a:cubicBezTo>
                <a:cubicBezTo>
                  <a:pt x="40" y="33"/>
                  <a:pt x="40" y="33"/>
                  <a:pt x="40" y="33"/>
                </a:cubicBezTo>
                <a:cubicBezTo>
                  <a:pt x="40" y="33"/>
                  <a:pt x="40" y="33"/>
                  <a:pt x="40" y="33"/>
                </a:cubicBezTo>
                <a:cubicBezTo>
                  <a:pt x="39" y="33"/>
                  <a:pt x="39" y="33"/>
                  <a:pt x="39" y="33"/>
                </a:cubicBezTo>
                <a:cubicBezTo>
                  <a:pt x="39" y="33"/>
                  <a:pt x="39" y="33"/>
                  <a:pt x="39" y="33"/>
                </a:cubicBezTo>
                <a:cubicBezTo>
                  <a:pt x="38" y="34"/>
                  <a:pt x="38" y="34"/>
                  <a:pt x="38" y="34"/>
                </a:cubicBezTo>
                <a:cubicBezTo>
                  <a:pt x="37" y="34"/>
                  <a:pt x="37" y="34"/>
                  <a:pt x="37" y="34"/>
                </a:cubicBezTo>
                <a:close/>
                <a:moveTo>
                  <a:pt x="6" y="39"/>
                </a:moveTo>
                <a:cubicBezTo>
                  <a:pt x="5" y="38"/>
                  <a:pt x="5" y="38"/>
                  <a:pt x="5" y="38"/>
                </a:cubicBezTo>
                <a:cubicBezTo>
                  <a:pt x="5" y="38"/>
                  <a:pt x="5" y="38"/>
                  <a:pt x="5" y="38"/>
                </a:cubicBezTo>
                <a:cubicBezTo>
                  <a:pt x="5" y="37"/>
                  <a:pt x="5" y="37"/>
                  <a:pt x="5" y="37"/>
                </a:cubicBezTo>
                <a:cubicBezTo>
                  <a:pt x="4" y="36"/>
                  <a:pt x="4" y="36"/>
                  <a:pt x="4" y="36"/>
                </a:cubicBezTo>
                <a:cubicBezTo>
                  <a:pt x="3" y="36"/>
                  <a:pt x="3" y="36"/>
                  <a:pt x="3" y="36"/>
                </a:cubicBezTo>
                <a:cubicBezTo>
                  <a:pt x="2" y="35"/>
                  <a:pt x="2" y="35"/>
                  <a:pt x="2" y="35"/>
                </a:cubicBezTo>
                <a:cubicBezTo>
                  <a:pt x="2" y="33"/>
                  <a:pt x="2" y="33"/>
                  <a:pt x="2" y="33"/>
                </a:cubicBezTo>
                <a:cubicBezTo>
                  <a:pt x="2" y="32"/>
                  <a:pt x="2" y="32"/>
                  <a:pt x="2" y="32"/>
                </a:cubicBezTo>
                <a:cubicBezTo>
                  <a:pt x="1" y="32"/>
                  <a:pt x="1" y="32"/>
                  <a:pt x="1" y="32"/>
                </a:cubicBezTo>
                <a:cubicBezTo>
                  <a:pt x="1" y="31"/>
                  <a:pt x="1" y="31"/>
                  <a:pt x="1" y="31"/>
                </a:cubicBezTo>
                <a:cubicBezTo>
                  <a:pt x="1" y="30"/>
                  <a:pt x="1" y="30"/>
                  <a:pt x="1" y="30"/>
                </a:cubicBezTo>
                <a:cubicBezTo>
                  <a:pt x="2" y="30"/>
                  <a:pt x="2" y="30"/>
                  <a:pt x="2" y="30"/>
                </a:cubicBezTo>
                <a:cubicBezTo>
                  <a:pt x="3" y="31"/>
                  <a:pt x="3" y="31"/>
                  <a:pt x="3" y="31"/>
                </a:cubicBezTo>
                <a:cubicBezTo>
                  <a:pt x="3" y="32"/>
                  <a:pt x="3" y="32"/>
                  <a:pt x="3" y="32"/>
                </a:cubicBezTo>
                <a:cubicBezTo>
                  <a:pt x="3" y="33"/>
                  <a:pt x="3" y="33"/>
                  <a:pt x="3" y="33"/>
                </a:cubicBezTo>
                <a:cubicBezTo>
                  <a:pt x="4" y="34"/>
                  <a:pt x="4" y="34"/>
                  <a:pt x="4" y="34"/>
                </a:cubicBezTo>
                <a:cubicBezTo>
                  <a:pt x="4" y="35"/>
                  <a:pt x="4" y="35"/>
                  <a:pt x="4" y="35"/>
                </a:cubicBezTo>
                <a:cubicBezTo>
                  <a:pt x="5" y="35"/>
                  <a:pt x="5" y="35"/>
                  <a:pt x="5" y="35"/>
                </a:cubicBezTo>
                <a:cubicBezTo>
                  <a:pt x="5" y="35"/>
                  <a:pt x="5" y="35"/>
                  <a:pt x="5" y="35"/>
                </a:cubicBezTo>
                <a:cubicBezTo>
                  <a:pt x="5" y="35"/>
                  <a:pt x="5" y="35"/>
                  <a:pt x="5" y="35"/>
                </a:cubicBezTo>
                <a:cubicBezTo>
                  <a:pt x="6" y="36"/>
                  <a:pt x="6" y="36"/>
                  <a:pt x="6" y="36"/>
                </a:cubicBezTo>
                <a:cubicBezTo>
                  <a:pt x="7" y="38"/>
                  <a:pt x="7" y="38"/>
                  <a:pt x="7" y="38"/>
                </a:cubicBezTo>
                <a:cubicBezTo>
                  <a:pt x="7" y="39"/>
                  <a:pt x="7" y="39"/>
                  <a:pt x="7" y="39"/>
                </a:cubicBezTo>
                <a:cubicBezTo>
                  <a:pt x="7" y="39"/>
                  <a:pt x="7" y="39"/>
                  <a:pt x="7" y="39"/>
                </a:cubicBezTo>
                <a:cubicBezTo>
                  <a:pt x="6" y="39"/>
                  <a:pt x="6" y="39"/>
                  <a:pt x="6" y="39"/>
                </a:cubicBezTo>
                <a:cubicBezTo>
                  <a:pt x="6" y="39"/>
                  <a:pt x="6" y="39"/>
                  <a:pt x="6" y="39"/>
                </a:cubicBezTo>
                <a:close/>
                <a:moveTo>
                  <a:pt x="27" y="62"/>
                </a:moveTo>
                <a:cubicBezTo>
                  <a:pt x="26" y="61"/>
                  <a:pt x="26" y="61"/>
                  <a:pt x="26" y="61"/>
                </a:cubicBezTo>
                <a:cubicBezTo>
                  <a:pt x="26" y="62"/>
                  <a:pt x="26" y="62"/>
                  <a:pt x="26" y="62"/>
                </a:cubicBezTo>
                <a:cubicBezTo>
                  <a:pt x="26" y="62"/>
                  <a:pt x="26" y="62"/>
                  <a:pt x="26" y="62"/>
                </a:cubicBezTo>
                <a:cubicBezTo>
                  <a:pt x="25" y="62"/>
                  <a:pt x="25" y="62"/>
                  <a:pt x="25" y="62"/>
                </a:cubicBezTo>
                <a:cubicBezTo>
                  <a:pt x="25" y="61"/>
                  <a:pt x="25" y="61"/>
                  <a:pt x="25" y="61"/>
                </a:cubicBezTo>
                <a:cubicBezTo>
                  <a:pt x="25" y="60"/>
                  <a:pt x="25" y="60"/>
                  <a:pt x="25" y="60"/>
                </a:cubicBezTo>
                <a:cubicBezTo>
                  <a:pt x="25" y="60"/>
                  <a:pt x="25" y="60"/>
                  <a:pt x="25" y="60"/>
                </a:cubicBezTo>
                <a:cubicBezTo>
                  <a:pt x="24" y="59"/>
                  <a:pt x="24" y="59"/>
                  <a:pt x="24" y="59"/>
                </a:cubicBezTo>
                <a:cubicBezTo>
                  <a:pt x="22" y="58"/>
                  <a:pt x="22" y="58"/>
                  <a:pt x="22" y="58"/>
                </a:cubicBezTo>
                <a:cubicBezTo>
                  <a:pt x="22" y="57"/>
                  <a:pt x="22" y="57"/>
                  <a:pt x="22" y="57"/>
                </a:cubicBezTo>
                <a:cubicBezTo>
                  <a:pt x="23" y="57"/>
                  <a:pt x="23" y="57"/>
                  <a:pt x="23" y="57"/>
                </a:cubicBezTo>
                <a:cubicBezTo>
                  <a:pt x="24" y="57"/>
                  <a:pt x="24" y="57"/>
                  <a:pt x="24" y="57"/>
                </a:cubicBezTo>
                <a:cubicBezTo>
                  <a:pt x="24" y="56"/>
                  <a:pt x="24" y="56"/>
                  <a:pt x="24" y="56"/>
                </a:cubicBezTo>
                <a:cubicBezTo>
                  <a:pt x="24" y="56"/>
                  <a:pt x="24" y="56"/>
                  <a:pt x="24" y="56"/>
                </a:cubicBezTo>
                <a:cubicBezTo>
                  <a:pt x="24" y="55"/>
                  <a:pt x="24" y="55"/>
                  <a:pt x="24" y="55"/>
                </a:cubicBezTo>
                <a:cubicBezTo>
                  <a:pt x="24" y="55"/>
                  <a:pt x="24" y="55"/>
                  <a:pt x="24" y="55"/>
                </a:cubicBezTo>
                <a:cubicBezTo>
                  <a:pt x="23" y="55"/>
                  <a:pt x="23" y="55"/>
                  <a:pt x="23" y="55"/>
                </a:cubicBezTo>
                <a:cubicBezTo>
                  <a:pt x="23" y="55"/>
                  <a:pt x="23" y="55"/>
                  <a:pt x="23" y="55"/>
                </a:cubicBezTo>
                <a:cubicBezTo>
                  <a:pt x="22" y="56"/>
                  <a:pt x="22" y="56"/>
                  <a:pt x="22" y="56"/>
                </a:cubicBezTo>
                <a:cubicBezTo>
                  <a:pt x="21" y="56"/>
                  <a:pt x="21" y="56"/>
                  <a:pt x="21" y="56"/>
                </a:cubicBezTo>
                <a:cubicBezTo>
                  <a:pt x="20" y="55"/>
                  <a:pt x="20" y="55"/>
                  <a:pt x="20" y="55"/>
                </a:cubicBezTo>
                <a:cubicBezTo>
                  <a:pt x="20" y="54"/>
                  <a:pt x="20" y="54"/>
                  <a:pt x="20" y="54"/>
                </a:cubicBezTo>
                <a:cubicBezTo>
                  <a:pt x="19" y="54"/>
                  <a:pt x="19" y="54"/>
                  <a:pt x="19" y="54"/>
                </a:cubicBezTo>
                <a:cubicBezTo>
                  <a:pt x="19" y="54"/>
                  <a:pt x="19" y="54"/>
                  <a:pt x="19" y="54"/>
                </a:cubicBezTo>
                <a:cubicBezTo>
                  <a:pt x="18" y="53"/>
                  <a:pt x="18" y="53"/>
                  <a:pt x="18" y="53"/>
                </a:cubicBezTo>
                <a:cubicBezTo>
                  <a:pt x="18" y="53"/>
                  <a:pt x="18" y="53"/>
                  <a:pt x="18" y="53"/>
                </a:cubicBezTo>
                <a:cubicBezTo>
                  <a:pt x="17" y="53"/>
                  <a:pt x="17" y="53"/>
                  <a:pt x="17" y="53"/>
                </a:cubicBezTo>
                <a:cubicBezTo>
                  <a:pt x="17" y="52"/>
                  <a:pt x="17" y="52"/>
                  <a:pt x="17" y="52"/>
                </a:cubicBezTo>
                <a:cubicBezTo>
                  <a:pt x="17" y="52"/>
                  <a:pt x="17" y="52"/>
                  <a:pt x="17" y="52"/>
                </a:cubicBezTo>
                <a:cubicBezTo>
                  <a:pt x="16" y="52"/>
                  <a:pt x="16" y="52"/>
                  <a:pt x="16" y="52"/>
                </a:cubicBezTo>
                <a:cubicBezTo>
                  <a:pt x="16" y="52"/>
                  <a:pt x="16" y="52"/>
                  <a:pt x="16" y="52"/>
                </a:cubicBezTo>
                <a:cubicBezTo>
                  <a:pt x="16" y="51"/>
                  <a:pt x="16" y="51"/>
                  <a:pt x="16" y="51"/>
                </a:cubicBezTo>
                <a:cubicBezTo>
                  <a:pt x="15" y="51"/>
                  <a:pt x="15" y="51"/>
                  <a:pt x="15" y="51"/>
                </a:cubicBezTo>
                <a:cubicBezTo>
                  <a:pt x="15" y="50"/>
                  <a:pt x="15" y="50"/>
                  <a:pt x="15" y="50"/>
                </a:cubicBezTo>
                <a:cubicBezTo>
                  <a:pt x="15" y="50"/>
                  <a:pt x="15" y="50"/>
                  <a:pt x="15" y="50"/>
                </a:cubicBezTo>
                <a:cubicBezTo>
                  <a:pt x="15" y="50"/>
                  <a:pt x="15" y="50"/>
                  <a:pt x="15" y="50"/>
                </a:cubicBezTo>
                <a:cubicBezTo>
                  <a:pt x="15" y="49"/>
                  <a:pt x="15" y="49"/>
                  <a:pt x="15" y="49"/>
                </a:cubicBezTo>
                <a:cubicBezTo>
                  <a:pt x="15" y="49"/>
                  <a:pt x="15" y="49"/>
                  <a:pt x="15" y="49"/>
                </a:cubicBezTo>
                <a:cubicBezTo>
                  <a:pt x="15" y="48"/>
                  <a:pt x="15" y="48"/>
                  <a:pt x="15" y="48"/>
                </a:cubicBezTo>
                <a:cubicBezTo>
                  <a:pt x="15" y="48"/>
                  <a:pt x="15" y="48"/>
                  <a:pt x="15" y="48"/>
                </a:cubicBezTo>
                <a:cubicBezTo>
                  <a:pt x="16" y="47"/>
                  <a:pt x="16" y="47"/>
                  <a:pt x="16" y="47"/>
                </a:cubicBezTo>
                <a:cubicBezTo>
                  <a:pt x="16" y="47"/>
                  <a:pt x="16" y="47"/>
                  <a:pt x="16" y="47"/>
                </a:cubicBezTo>
                <a:cubicBezTo>
                  <a:pt x="17" y="48"/>
                  <a:pt x="17" y="48"/>
                  <a:pt x="17" y="48"/>
                </a:cubicBezTo>
                <a:cubicBezTo>
                  <a:pt x="18" y="48"/>
                  <a:pt x="18" y="48"/>
                  <a:pt x="18" y="48"/>
                </a:cubicBezTo>
                <a:cubicBezTo>
                  <a:pt x="18" y="48"/>
                  <a:pt x="18" y="48"/>
                  <a:pt x="18" y="48"/>
                </a:cubicBezTo>
                <a:cubicBezTo>
                  <a:pt x="18" y="48"/>
                  <a:pt x="18" y="48"/>
                  <a:pt x="18" y="48"/>
                </a:cubicBezTo>
                <a:cubicBezTo>
                  <a:pt x="19" y="48"/>
                  <a:pt x="19" y="48"/>
                  <a:pt x="19" y="48"/>
                </a:cubicBezTo>
                <a:cubicBezTo>
                  <a:pt x="20" y="48"/>
                  <a:pt x="20" y="48"/>
                  <a:pt x="20" y="48"/>
                </a:cubicBezTo>
                <a:cubicBezTo>
                  <a:pt x="20" y="48"/>
                  <a:pt x="20" y="48"/>
                  <a:pt x="20" y="48"/>
                </a:cubicBezTo>
                <a:cubicBezTo>
                  <a:pt x="22" y="48"/>
                  <a:pt x="22" y="48"/>
                  <a:pt x="22" y="48"/>
                </a:cubicBezTo>
                <a:cubicBezTo>
                  <a:pt x="22" y="47"/>
                  <a:pt x="22" y="47"/>
                  <a:pt x="22" y="47"/>
                </a:cubicBezTo>
                <a:cubicBezTo>
                  <a:pt x="21" y="47"/>
                  <a:pt x="21" y="47"/>
                  <a:pt x="21" y="47"/>
                </a:cubicBezTo>
                <a:cubicBezTo>
                  <a:pt x="20" y="47"/>
                  <a:pt x="20" y="47"/>
                  <a:pt x="20" y="47"/>
                </a:cubicBezTo>
                <a:cubicBezTo>
                  <a:pt x="19" y="47"/>
                  <a:pt x="19" y="47"/>
                  <a:pt x="19" y="47"/>
                </a:cubicBezTo>
                <a:cubicBezTo>
                  <a:pt x="18" y="46"/>
                  <a:pt x="18" y="46"/>
                  <a:pt x="18" y="46"/>
                </a:cubicBezTo>
                <a:cubicBezTo>
                  <a:pt x="18" y="46"/>
                  <a:pt x="18" y="46"/>
                  <a:pt x="18" y="46"/>
                </a:cubicBezTo>
                <a:cubicBezTo>
                  <a:pt x="19" y="46"/>
                  <a:pt x="19" y="46"/>
                  <a:pt x="19" y="46"/>
                </a:cubicBezTo>
                <a:cubicBezTo>
                  <a:pt x="20" y="46"/>
                  <a:pt x="20" y="46"/>
                  <a:pt x="20" y="46"/>
                </a:cubicBezTo>
                <a:cubicBezTo>
                  <a:pt x="21" y="45"/>
                  <a:pt x="21" y="45"/>
                  <a:pt x="21" y="45"/>
                </a:cubicBezTo>
                <a:cubicBezTo>
                  <a:pt x="22" y="44"/>
                  <a:pt x="22" y="44"/>
                  <a:pt x="22" y="44"/>
                </a:cubicBezTo>
                <a:cubicBezTo>
                  <a:pt x="24" y="44"/>
                  <a:pt x="24" y="44"/>
                  <a:pt x="24" y="44"/>
                </a:cubicBezTo>
                <a:cubicBezTo>
                  <a:pt x="25" y="44"/>
                  <a:pt x="25" y="44"/>
                  <a:pt x="25" y="44"/>
                </a:cubicBezTo>
                <a:cubicBezTo>
                  <a:pt x="25" y="44"/>
                  <a:pt x="25" y="44"/>
                  <a:pt x="25" y="44"/>
                </a:cubicBezTo>
                <a:cubicBezTo>
                  <a:pt x="25" y="44"/>
                  <a:pt x="25" y="44"/>
                  <a:pt x="25" y="44"/>
                </a:cubicBezTo>
                <a:cubicBezTo>
                  <a:pt x="25" y="44"/>
                  <a:pt x="25" y="44"/>
                  <a:pt x="25" y="44"/>
                </a:cubicBezTo>
                <a:cubicBezTo>
                  <a:pt x="26" y="43"/>
                  <a:pt x="26" y="43"/>
                  <a:pt x="26" y="43"/>
                </a:cubicBezTo>
                <a:cubicBezTo>
                  <a:pt x="26" y="43"/>
                  <a:pt x="26" y="43"/>
                  <a:pt x="26" y="43"/>
                </a:cubicBezTo>
                <a:cubicBezTo>
                  <a:pt x="25" y="42"/>
                  <a:pt x="25" y="42"/>
                  <a:pt x="25" y="42"/>
                </a:cubicBezTo>
                <a:cubicBezTo>
                  <a:pt x="25" y="43"/>
                  <a:pt x="25" y="43"/>
                  <a:pt x="25" y="43"/>
                </a:cubicBezTo>
                <a:cubicBezTo>
                  <a:pt x="24" y="43"/>
                  <a:pt x="24" y="43"/>
                  <a:pt x="24" y="43"/>
                </a:cubicBezTo>
                <a:cubicBezTo>
                  <a:pt x="22" y="43"/>
                  <a:pt x="22" y="43"/>
                  <a:pt x="22" y="43"/>
                </a:cubicBezTo>
                <a:cubicBezTo>
                  <a:pt x="21" y="44"/>
                  <a:pt x="21" y="44"/>
                  <a:pt x="21" y="44"/>
                </a:cubicBezTo>
                <a:cubicBezTo>
                  <a:pt x="21" y="43"/>
                  <a:pt x="21" y="43"/>
                  <a:pt x="21" y="43"/>
                </a:cubicBezTo>
                <a:cubicBezTo>
                  <a:pt x="20" y="43"/>
                  <a:pt x="20" y="43"/>
                  <a:pt x="20" y="43"/>
                </a:cubicBezTo>
                <a:cubicBezTo>
                  <a:pt x="20" y="43"/>
                  <a:pt x="20" y="43"/>
                  <a:pt x="20" y="43"/>
                </a:cubicBezTo>
                <a:cubicBezTo>
                  <a:pt x="19" y="44"/>
                  <a:pt x="19" y="44"/>
                  <a:pt x="19" y="44"/>
                </a:cubicBezTo>
                <a:cubicBezTo>
                  <a:pt x="19" y="44"/>
                  <a:pt x="19" y="44"/>
                  <a:pt x="19" y="44"/>
                </a:cubicBezTo>
                <a:cubicBezTo>
                  <a:pt x="18" y="45"/>
                  <a:pt x="18" y="45"/>
                  <a:pt x="18" y="45"/>
                </a:cubicBezTo>
                <a:cubicBezTo>
                  <a:pt x="17" y="45"/>
                  <a:pt x="17" y="45"/>
                  <a:pt x="17" y="45"/>
                </a:cubicBezTo>
                <a:cubicBezTo>
                  <a:pt x="17" y="45"/>
                  <a:pt x="17" y="45"/>
                  <a:pt x="17" y="45"/>
                </a:cubicBezTo>
                <a:cubicBezTo>
                  <a:pt x="15" y="45"/>
                  <a:pt x="15" y="45"/>
                  <a:pt x="15" y="45"/>
                </a:cubicBezTo>
                <a:cubicBezTo>
                  <a:pt x="15" y="45"/>
                  <a:pt x="15" y="45"/>
                  <a:pt x="15" y="45"/>
                </a:cubicBezTo>
                <a:cubicBezTo>
                  <a:pt x="14" y="45"/>
                  <a:pt x="14" y="45"/>
                  <a:pt x="14" y="45"/>
                </a:cubicBezTo>
                <a:cubicBezTo>
                  <a:pt x="13" y="45"/>
                  <a:pt x="13" y="45"/>
                  <a:pt x="13" y="45"/>
                </a:cubicBezTo>
                <a:cubicBezTo>
                  <a:pt x="13" y="44"/>
                  <a:pt x="13" y="44"/>
                  <a:pt x="13" y="44"/>
                </a:cubicBezTo>
                <a:cubicBezTo>
                  <a:pt x="13" y="42"/>
                  <a:pt x="13" y="42"/>
                  <a:pt x="13" y="42"/>
                </a:cubicBezTo>
                <a:cubicBezTo>
                  <a:pt x="13" y="42"/>
                  <a:pt x="13" y="42"/>
                  <a:pt x="13" y="42"/>
                </a:cubicBezTo>
                <a:cubicBezTo>
                  <a:pt x="13" y="41"/>
                  <a:pt x="13" y="41"/>
                  <a:pt x="13" y="41"/>
                </a:cubicBezTo>
                <a:cubicBezTo>
                  <a:pt x="14" y="41"/>
                  <a:pt x="14" y="41"/>
                  <a:pt x="14" y="41"/>
                </a:cubicBezTo>
                <a:cubicBezTo>
                  <a:pt x="15" y="41"/>
                  <a:pt x="15" y="41"/>
                  <a:pt x="15" y="41"/>
                </a:cubicBezTo>
                <a:cubicBezTo>
                  <a:pt x="15" y="41"/>
                  <a:pt x="15" y="41"/>
                  <a:pt x="15" y="41"/>
                </a:cubicBezTo>
                <a:cubicBezTo>
                  <a:pt x="15" y="42"/>
                  <a:pt x="15" y="42"/>
                  <a:pt x="15" y="42"/>
                </a:cubicBezTo>
                <a:cubicBezTo>
                  <a:pt x="16" y="42"/>
                  <a:pt x="16" y="42"/>
                  <a:pt x="16" y="42"/>
                </a:cubicBezTo>
                <a:cubicBezTo>
                  <a:pt x="16" y="41"/>
                  <a:pt x="16" y="41"/>
                  <a:pt x="16" y="41"/>
                </a:cubicBezTo>
                <a:cubicBezTo>
                  <a:pt x="17" y="40"/>
                  <a:pt x="17" y="40"/>
                  <a:pt x="17" y="40"/>
                </a:cubicBezTo>
                <a:cubicBezTo>
                  <a:pt x="17" y="41"/>
                  <a:pt x="17" y="41"/>
                  <a:pt x="17" y="41"/>
                </a:cubicBezTo>
                <a:cubicBezTo>
                  <a:pt x="18" y="40"/>
                  <a:pt x="18" y="40"/>
                  <a:pt x="18" y="40"/>
                </a:cubicBezTo>
                <a:cubicBezTo>
                  <a:pt x="19" y="39"/>
                  <a:pt x="19" y="39"/>
                  <a:pt x="19" y="39"/>
                </a:cubicBezTo>
                <a:cubicBezTo>
                  <a:pt x="20" y="38"/>
                  <a:pt x="20" y="38"/>
                  <a:pt x="20" y="38"/>
                </a:cubicBezTo>
                <a:cubicBezTo>
                  <a:pt x="20" y="38"/>
                  <a:pt x="20" y="38"/>
                  <a:pt x="20" y="38"/>
                </a:cubicBezTo>
                <a:cubicBezTo>
                  <a:pt x="20" y="37"/>
                  <a:pt x="20" y="37"/>
                  <a:pt x="20" y="37"/>
                </a:cubicBezTo>
                <a:cubicBezTo>
                  <a:pt x="22" y="37"/>
                  <a:pt x="22" y="37"/>
                  <a:pt x="22" y="37"/>
                </a:cubicBezTo>
                <a:cubicBezTo>
                  <a:pt x="23" y="37"/>
                  <a:pt x="23" y="37"/>
                  <a:pt x="23" y="37"/>
                </a:cubicBezTo>
                <a:cubicBezTo>
                  <a:pt x="24" y="36"/>
                  <a:pt x="24" y="36"/>
                  <a:pt x="24" y="36"/>
                </a:cubicBezTo>
                <a:cubicBezTo>
                  <a:pt x="25" y="36"/>
                  <a:pt x="25" y="36"/>
                  <a:pt x="25" y="36"/>
                </a:cubicBezTo>
                <a:cubicBezTo>
                  <a:pt x="26" y="35"/>
                  <a:pt x="26" y="35"/>
                  <a:pt x="26" y="35"/>
                </a:cubicBezTo>
                <a:cubicBezTo>
                  <a:pt x="26" y="35"/>
                  <a:pt x="26" y="35"/>
                  <a:pt x="26" y="35"/>
                </a:cubicBezTo>
                <a:cubicBezTo>
                  <a:pt x="25" y="35"/>
                  <a:pt x="25" y="35"/>
                  <a:pt x="25" y="35"/>
                </a:cubicBezTo>
                <a:cubicBezTo>
                  <a:pt x="24" y="35"/>
                  <a:pt x="24" y="35"/>
                  <a:pt x="24" y="35"/>
                </a:cubicBezTo>
                <a:cubicBezTo>
                  <a:pt x="24" y="36"/>
                  <a:pt x="24" y="36"/>
                  <a:pt x="24" y="36"/>
                </a:cubicBezTo>
                <a:cubicBezTo>
                  <a:pt x="23" y="35"/>
                  <a:pt x="23" y="35"/>
                  <a:pt x="23" y="35"/>
                </a:cubicBezTo>
                <a:cubicBezTo>
                  <a:pt x="23" y="34"/>
                  <a:pt x="23" y="34"/>
                  <a:pt x="23" y="34"/>
                </a:cubicBezTo>
                <a:cubicBezTo>
                  <a:pt x="23" y="33"/>
                  <a:pt x="23" y="33"/>
                  <a:pt x="23" y="33"/>
                </a:cubicBezTo>
                <a:cubicBezTo>
                  <a:pt x="23" y="32"/>
                  <a:pt x="23" y="32"/>
                  <a:pt x="23" y="32"/>
                </a:cubicBezTo>
                <a:cubicBezTo>
                  <a:pt x="23" y="32"/>
                  <a:pt x="23" y="32"/>
                  <a:pt x="23" y="32"/>
                </a:cubicBezTo>
                <a:cubicBezTo>
                  <a:pt x="22" y="32"/>
                  <a:pt x="22" y="32"/>
                  <a:pt x="22" y="32"/>
                </a:cubicBezTo>
                <a:cubicBezTo>
                  <a:pt x="22" y="32"/>
                  <a:pt x="22" y="32"/>
                  <a:pt x="22" y="32"/>
                </a:cubicBezTo>
                <a:cubicBezTo>
                  <a:pt x="22" y="33"/>
                  <a:pt x="22" y="33"/>
                  <a:pt x="22" y="33"/>
                </a:cubicBezTo>
                <a:cubicBezTo>
                  <a:pt x="22" y="34"/>
                  <a:pt x="22" y="34"/>
                  <a:pt x="22" y="34"/>
                </a:cubicBezTo>
                <a:cubicBezTo>
                  <a:pt x="20" y="36"/>
                  <a:pt x="20" y="36"/>
                  <a:pt x="20" y="36"/>
                </a:cubicBezTo>
                <a:cubicBezTo>
                  <a:pt x="19" y="36"/>
                  <a:pt x="19" y="36"/>
                  <a:pt x="19" y="36"/>
                </a:cubicBezTo>
                <a:cubicBezTo>
                  <a:pt x="19" y="36"/>
                  <a:pt x="19" y="36"/>
                  <a:pt x="19" y="36"/>
                </a:cubicBezTo>
                <a:cubicBezTo>
                  <a:pt x="19" y="34"/>
                  <a:pt x="19" y="34"/>
                  <a:pt x="19" y="34"/>
                </a:cubicBezTo>
                <a:cubicBezTo>
                  <a:pt x="19" y="34"/>
                  <a:pt x="19" y="34"/>
                  <a:pt x="19" y="34"/>
                </a:cubicBezTo>
                <a:cubicBezTo>
                  <a:pt x="19" y="33"/>
                  <a:pt x="19" y="33"/>
                  <a:pt x="19" y="33"/>
                </a:cubicBezTo>
                <a:cubicBezTo>
                  <a:pt x="19" y="32"/>
                  <a:pt x="19" y="32"/>
                  <a:pt x="19" y="32"/>
                </a:cubicBezTo>
                <a:cubicBezTo>
                  <a:pt x="19" y="32"/>
                  <a:pt x="19" y="32"/>
                  <a:pt x="19" y="32"/>
                </a:cubicBezTo>
                <a:cubicBezTo>
                  <a:pt x="19" y="31"/>
                  <a:pt x="19" y="31"/>
                  <a:pt x="19" y="31"/>
                </a:cubicBezTo>
                <a:cubicBezTo>
                  <a:pt x="18" y="30"/>
                  <a:pt x="18" y="30"/>
                  <a:pt x="18" y="30"/>
                </a:cubicBezTo>
                <a:cubicBezTo>
                  <a:pt x="18" y="30"/>
                  <a:pt x="18" y="30"/>
                  <a:pt x="18" y="30"/>
                </a:cubicBezTo>
                <a:cubicBezTo>
                  <a:pt x="18" y="31"/>
                  <a:pt x="18" y="31"/>
                  <a:pt x="18" y="31"/>
                </a:cubicBezTo>
                <a:cubicBezTo>
                  <a:pt x="18" y="32"/>
                  <a:pt x="18" y="32"/>
                  <a:pt x="18" y="32"/>
                </a:cubicBezTo>
                <a:cubicBezTo>
                  <a:pt x="18" y="33"/>
                  <a:pt x="18" y="33"/>
                  <a:pt x="18" y="33"/>
                </a:cubicBezTo>
                <a:cubicBezTo>
                  <a:pt x="17" y="34"/>
                  <a:pt x="17" y="34"/>
                  <a:pt x="17" y="34"/>
                </a:cubicBezTo>
                <a:cubicBezTo>
                  <a:pt x="17" y="33"/>
                  <a:pt x="17" y="33"/>
                  <a:pt x="17" y="33"/>
                </a:cubicBezTo>
                <a:cubicBezTo>
                  <a:pt x="17" y="33"/>
                  <a:pt x="17" y="33"/>
                  <a:pt x="17" y="33"/>
                </a:cubicBezTo>
                <a:cubicBezTo>
                  <a:pt x="16" y="32"/>
                  <a:pt x="16" y="32"/>
                  <a:pt x="16" y="32"/>
                </a:cubicBezTo>
                <a:cubicBezTo>
                  <a:pt x="16" y="32"/>
                  <a:pt x="16" y="32"/>
                  <a:pt x="16" y="32"/>
                </a:cubicBezTo>
                <a:cubicBezTo>
                  <a:pt x="16" y="32"/>
                  <a:pt x="16" y="32"/>
                  <a:pt x="16" y="32"/>
                </a:cubicBezTo>
                <a:cubicBezTo>
                  <a:pt x="15" y="33"/>
                  <a:pt x="15" y="33"/>
                  <a:pt x="15" y="33"/>
                </a:cubicBezTo>
                <a:cubicBezTo>
                  <a:pt x="16" y="33"/>
                  <a:pt x="16" y="33"/>
                  <a:pt x="16" y="33"/>
                </a:cubicBezTo>
                <a:cubicBezTo>
                  <a:pt x="16" y="34"/>
                  <a:pt x="16" y="34"/>
                  <a:pt x="16" y="34"/>
                </a:cubicBezTo>
                <a:cubicBezTo>
                  <a:pt x="16" y="35"/>
                  <a:pt x="16" y="35"/>
                  <a:pt x="16" y="35"/>
                </a:cubicBezTo>
                <a:cubicBezTo>
                  <a:pt x="17" y="36"/>
                  <a:pt x="17" y="36"/>
                  <a:pt x="17" y="36"/>
                </a:cubicBezTo>
                <a:cubicBezTo>
                  <a:pt x="17" y="37"/>
                  <a:pt x="17" y="37"/>
                  <a:pt x="17" y="37"/>
                </a:cubicBezTo>
                <a:cubicBezTo>
                  <a:pt x="16" y="37"/>
                  <a:pt x="16" y="37"/>
                  <a:pt x="16" y="37"/>
                </a:cubicBezTo>
                <a:cubicBezTo>
                  <a:pt x="15" y="37"/>
                  <a:pt x="15" y="37"/>
                  <a:pt x="15" y="37"/>
                </a:cubicBezTo>
                <a:cubicBezTo>
                  <a:pt x="15" y="38"/>
                  <a:pt x="15" y="38"/>
                  <a:pt x="15" y="38"/>
                </a:cubicBezTo>
                <a:cubicBezTo>
                  <a:pt x="15" y="39"/>
                  <a:pt x="15" y="39"/>
                  <a:pt x="15" y="39"/>
                </a:cubicBezTo>
                <a:cubicBezTo>
                  <a:pt x="14" y="39"/>
                  <a:pt x="14" y="39"/>
                  <a:pt x="14" y="39"/>
                </a:cubicBezTo>
                <a:cubicBezTo>
                  <a:pt x="12" y="40"/>
                  <a:pt x="12" y="40"/>
                  <a:pt x="12" y="40"/>
                </a:cubicBezTo>
                <a:cubicBezTo>
                  <a:pt x="11" y="39"/>
                  <a:pt x="11" y="39"/>
                  <a:pt x="11" y="39"/>
                </a:cubicBezTo>
                <a:cubicBezTo>
                  <a:pt x="11" y="39"/>
                  <a:pt x="11" y="39"/>
                  <a:pt x="11" y="39"/>
                </a:cubicBezTo>
                <a:cubicBezTo>
                  <a:pt x="11" y="39"/>
                  <a:pt x="11" y="39"/>
                  <a:pt x="11" y="39"/>
                </a:cubicBezTo>
                <a:cubicBezTo>
                  <a:pt x="11" y="38"/>
                  <a:pt x="11" y="38"/>
                  <a:pt x="11" y="38"/>
                </a:cubicBezTo>
                <a:cubicBezTo>
                  <a:pt x="10" y="37"/>
                  <a:pt x="10" y="37"/>
                  <a:pt x="10" y="37"/>
                </a:cubicBezTo>
                <a:cubicBezTo>
                  <a:pt x="9" y="36"/>
                  <a:pt x="9" y="36"/>
                  <a:pt x="9" y="36"/>
                </a:cubicBezTo>
                <a:cubicBezTo>
                  <a:pt x="8" y="37"/>
                  <a:pt x="8" y="37"/>
                  <a:pt x="8" y="37"/>
                </a:cubicBezTo>
                <a:cubicBezTo>
                  <a:pt x="8" y="36"/>
                  <a:pt x="8" y="36"/>
                  <a:pt x="8" y="36"/>
                </a:cubicBezTo>
                <a:cubicBezTo>
                  <a:pt x="8" y="35"/>
                  <a:pt x="8" y="35"/>
                  <a:pt x="8" y="35"/>
                </a:cubicBezTo>
                <a:cubicBezTo>
                  <a:pt x="9" y="35"/>
                  <a:pt x="9" y="35"/>
                  <a:pt x="9" y="35"/>
                </a:cubicBezTo>
                <a:cubicBezTo>
                  <a:pt x="10" y="34"/>
                  <a:pt x="10" y="34"/>
                  <a:pt x="10" y="34"/>
                </a:cubicBezTo>
                <a:cubicBezTo>
                  <a:pt x="9" y="34"/>
                  <a:pt x="9" y="34"/>
                  <a:pt x="9" y="34"/>
                </a:cubicBezTo>
                <a:cubicBezTo>
                  <a:pt x="9" y="34"/>
                  <a:pt x="9" y="34"/>
                  <a:pt x="9" y="34"/>
                </a:cubicBezTo>
                <a:cubicBezTo>
                  <a:pt x="8" y="34"/>
                  <a:pt x="8" y="34"/>
                  <a:pt x="8" y="34"/>
                </a:cubicBezTo>
                <a:cubicBezTo>
                  <a:pt x="7" y="34"/>
                  <a:pt x="7" y="34"/>
                  <a:pt x="7" y="34"/>
                </a:cubicBezTo>
                <a:cubicBezTo>
                  <a:pt x="7" y="33"/>
                  <a:pt x="7" y="33"/>
                  <a:pt x="7" y="33"/>
                </a:cubicBezTo>
                <a:cubicBezTo>
                  <a:pt x="6" y="33"/>
                  <a:pt x="6" y="33"/>
                  <a:pt x="6" y="33"/>
                </a:cubicBezTo>
                <a:cubicBezTo>
                  <a:pt x="5" y="32"/>
                  <a:pt x="5" y="32"/>
                  <a:pt x="5" y="32"/>
                </a:cubicBezTo>
                <a:cubicBezTo>
                  <a:pt x="5" y="32"/>
                  <a:pt x="5" y="32"/>
                  <a:pt x="5" y="32"/>
                </a:cubicBezTo>
                <a:cubicBezTo>
                  <a:pt x="5" y="31"/>
                  <a:pt x="5" y="31"/>
                  <a:pt x="5" y="31"/>
                </a:cubicBezTo>
                <a:cubicBezTo>
                  <a:pt x="5" y="31"/>
                  <a:pt x="5" y="31"/>
                  <a:pt x="5" y="31"/>
                </a:cubicBezTo>
                <a:cubicBezTo>
                  <a:pt x="5" y="30"/>
                  <a:pt x="5" y="30"/>
                  <a:pt x="5" y="30"/>
                </a:cubicBezTo>
                <a:cubicBezTo>
                  <a:pt x="4" y="30"/>
                  <a:pt x="4" y="30"/>
                  <a:pt x="4" y="30"/>
                </a:cubicBezTo>
                <a:cubicBezTo>
                  <a:pt x="3" y="29"/>
                  <a:pt x="3" y="29"/>
                  <a:pt x="3" y="29"/>
                </a:cubicBezTo>
                <a:cubicBezTo>
                  <a:pt x="3" y="28"/>
                  <a:pt x="3" y="28"/>
                  <a:pt x="3" y="28"/>
                </a:cubicBezTo>
                <a:cubicBezTo>
                  <a:pt x="4" y="28"/>
                  <a:pt x="4" y="28"/>
                  <a:pt x="4" y="28"/>
                </a:cubicBezTo>
                <a:cubicBezTo>
                  <a:pt x="5" y="29"/>
                  <a:pt x="5" y="29"/>
                  <a:pt x="5" y="29"/>
                </a:cubicBezTo>
                <a:cubicBezTo>
                  <a:pt x="5" y="30"/>
                  <a:pt x="5" y="30"/>
                  <a:pt x="5" y="30"/>
                </a:cubicBezTo>
                <a:cubicBezTo>
                  <a:pt x="5" y="30"/>
                  <a:pt x="5" y="30"/>
                  <a:pt x="5" y="30"/>
                </a:cubicBezTo>
                <a:cubicBezTo>
                  <a:pt x="6" y="30"/>
                  <a:pt x="6" y="30"/>
                  <a:pt x="6" y="30"/>
                </a:cubicBezTo>
                <a:cubicBezTo>
                  <a:pt x="7" y="29"/>
                  <a:pt x="7" y="29"/>
                  <a:pt x="7" y="29"/>
                </a:cubicBezTo>
                <a:cubicBezTo>
                  <a:pt x="7" y="29"/>
                  <a:pt x="7" y="29"/>
                  <a:pt x="7" y="29"/>
                </a:cubicBezTo>
                <a:cubicBezTo>
                  <a:pt x="6" y="28"/>
                  <a:pt x="6" y="28"/>
                  <a:pt x="6" y="28"/>
                </a:cubicBezTo>
                <a:cubicBezTo>
                  <a:pt x="6" y="28"/>
                  <a:pt x="6" y="28"/>
                  <a:pt x="6" y="28"/>
                </a:cubicBezTo>
                <a:cubicBezTo>
                  <a:pt x="5" y="28"/>
                  <a:pt x="5" y="28"/>
                  <a:pt x="5" y="28"/>
                </a:cubicBezTo>
                <a:cubicBezTo>
                  <a:pt x="5" y="28"/>
                  <a:pt x="5" y="28"/>
                  <a:pt x="5" y="28"/>
                </a:cubicBezTo>
                <a:cubicBezTo>
                  <a:pt x="4" y="27"/>
                  <a:pt x="4" y="27"/>
                  <a:pt x="4" y="27"/>
                </a:cubicBezTo>
                <a:cubicBezTo>
                  <a:pt x="4" y="26"/>
                  <a:pt x="4" y="26"/>
                  <a:pt x="4" y="26"/>
                </a:cubicBezTo>
                <a:cubicBezTo>
                  <a:pt x="4" y="26"/>
                  <a:pt x="4" y="26"/>
                  <a:pt x="4" y="26"/>
                </a:cubicBezTo>
                <a:cubicBezTo>
                  <a:pt x="5" y="25"/>
                  <a:pt x="5" y="25"/>
                  <a:pt x="5" y="25"/>
                </a:cubicBezTo>
                <a:cubicBezTo>
                  <a:pt x="5" y="24"/>
                  <a:pt x="5" y="24"/>
                  <a:pt x="5" y="24"/>
                </a:cubicBezTo>
                <a:cubicBezTo>
                  <a:pt x="5" y="24"/>
                  <a:pt x="5" y="24"/>
                  <a:pt x="5" y="24"/>
                </a:cubicBezTo>
                <a:cubicBezTo>
                  <a:pt x="4" y="24"/>
                  <a:pt x="4" y="24"/>
                  <a:pt x="4" y="24"/>
                </a:cubicBezTo>
                <a:cubicBezTo>
                  <a:pt x="4" y="24"/>
                  <a:pt x="4" y="24"/>
                  <a:pt x="4" y="24"/>
                </a:cubicBezTo>
                <a:cubicBezTo>
                  <a:pt x="3" y="24"/>
                  <a:pt x="3" y="24"/>
                  <a:pt x="3" y="24"/>
                </a:cubicBezTo>
                <a:cubicBezTo>
                  <a:pt x="3" y="25"/>
                  <a:pt x="3" y="25"/>
                  <a:pt x="3" y="25"/>
                </a:cubicBezTo>
                <a:cubicBezTo>
                  <a:pt x="3" y="26"/>
                  <a:pt x="3" y="26"/>
                  <a:pt x="3" y="26"/>
                </a:cubicBezTo>
                <a:cubicBezTo>
                  <a:pt x="3" y="26"/>
                  <a:pt x="3" y="26"/>
                  <a:pt x="3" y="26"/>
                </a:cubicBezTo>
                <a:cubicBezTo>
                  <a:pt x="2" y="27"/>
                  <a:pt x="2" y="27"/>
                  <a:pt x="2" y="27"/>
                </a:cubicBezTo>
                <a:cubicBezTo>
                  <a:pt x="2" y="26"/>
                  <a:pt x="2" y="26"/>
                  <a:pt x="2" y="26"/>
                </a:cubicBezTo>
                <a:cubicBezTo>
                  <a:pt x="1" y="24"/>
                  <a:pt x="1" y="24"/>
                  <a:pt x="1" y="24"/>
                </a:cubicBezTo>
                <a:cubicBezTo>
                  <a:pt x="1" y="23"/>
                  <a:pt x="1" y="23"/>
                  <a:pt x="1" y="23"/>
                </a:cubicBezTo>
                <a:cubicBezTo>
                  <a:pt x="0" y="22"/>
                  <a:pt x="0" y="22"/>
                  <a:pt x="0" y="22"/>
                </a:cubicBezTo>
                <a:cubicBezTo>
                  <a:pt x="0" y="21"/>
                  <a:pt x="0" y="21"/>
                  <a:pt x="0" y="21"/>
                </a:cubicBezTo>
                <a:cubicBezTo>
                  <a:pt x="1" y="21"/>
                  <a:pt x="1" y="21"/>
                  <a:pt x="1" y="21"/>
                </a:cubicBezTo>
                <a:cubicBezTo>
                  <a:pt x="2" y="20"/>
                  <a:pt x="2" y="20"/>
                  <a:pt x="2" y="20"/>
                </a:cubicBezTo>
                <a:cubicBezTo>
                  <a:pt x="2" y="20"/>
                  <a:pt x="2" y="20"/>
                  <a:pt x="2" y="20"/>
                </a:cubicBezTo>
                <a:cubicBezTo>
                  <a:pt x="2" y="19"/>
                  <a:pt x="2" y="19"/>
                  <a:pt x="2" y="19"/>
                </a:cubicBezTo>
                <a:cubicBezTo>
                  <a:pt x="2" y="19"/>
                  <a:pt x="2" y="19"/>
                  <a:pt x="2" y="19"/>
                </a:cubicBezTo>
                <a:cubicBezTo>
                  <a:pt x="2" y="18"/>
                  <a:pt x="2" y="18"/>
                  <a:pt x="2" y="18"/>
                </a:cubicBezTo>
                <a:cubicBezTo>
                  <a:pt x="3" y="17"/>
                  <a:pt x="3" y="17"/>
                  <a:pt x="3" y="17"/>
                </a:cubicBezTo>
                <a:cubicBezTo>
                  <a:pt x="4" y="17"/>
                  <a:pt x="4" y="17"/>
                  <a:pt x="4" y="17"/>
                </a:cubicBezTo>
                <a:cubicBezTo>
                  <a:pt x="4" y="18"/>
                  <a:pt x="4" y="18"/>
                  <a:pt x="4" y="18"/>
                </a:cubicBezTo>
                <a:cubicBezTo>
                  <a:pt x="5" y="19"/>
                  <a:pt x="5" y="19"/>
                  <a:pt x="5" y="19"/>
                </a:cubicBezTo>
                <a:cubicBezTo>
                  <a:pt x="6" y="19"/>
                  <a:pt x="6" y="19"/>
                  <a:pt x="6" y="19"/>
                </a:cubicBezTo>
                <a:cubicBezTo>
                  <a:pt x="6" y="19"/>
                  <a:pt x="6" y="19"/>
                  <a:pt x="6" y="19"/>
                </a:cubicBezTo>
                <a:cubicBezTo>
                  <a:pt x="5" y="17"/>
                  <a:pt x="5" y="17"/>
                  <a:pt x="5" y="17"/>
                </a:cubicBezTo>
                <a:cubicBezTo>
                  <a:pt x="5" y="16"/>
                  <a:pt x="5" y="16"/>
                  <a:pt x="5" y="16"/>
                </a:cubicBezTo>
                <a:cubicBezTo>
                  <a:pt x="5" y="16"/>
                  <a:pt x="5" y="16"/>
                  <a:pt x="5" y="16"/>
                </a:cubicBezTo>
                <a:cubicBezTo>
                  <a:pt x="6" y="16"/>
                  <a:pt x="6" y="16"/>
                  <a:pt x="6" y="16"/>
                </a:cubicBezTo>
                <a:cubicBezTo>
                  <a:pt x="6" y="17"/>
                  <a:pt x="6" y="17"/>
                  <a:pt x="6" y="17"/>
                </a:cubicBezTo>
                <a:cubicBezTo>
                  <a:pt x="6" y="17"/>
                  <a:pt x="6" y="17"/>
                  <a:pt x="6" y="17"/>
                </a:cubicBezTo>
                <a:cubicBezTo>
                  <a:pt x="7" y="17"/>
                  <a:pt x="7" y="17"/>
                  <a:pt x="7" y="17"/>
                </a:cubicBezTo>
                <a:cubicBezTo>
                  <a:pt x="9" y="15"/>
                  <a:pt x="9" y="15"/>
                  <a:pt x="9" y="15"/>
                </a:cubicBezTo>
                <a:cubicBezTo>
                  <a:pt x="11" y="15"/>
                  <a:pt x="11" y="15"/>
                  <a:pt x="11" y="15"/>
                </a:cubicBezTo>
                <a:cubicBezTo>
                  <a:pt x="11" y="16"/>
                  <a:pt x="11" y="16"/>
                  <a:pt x="11" y="16"/>
                </a:cubicBezTo>
                <a:cubicBezTo>
                  <a:pt x="12" y="17"/>
                  <a:pt x="12" y="17"/>
                  <a:pt x="12" y="17"/>
                </a:cubicBezTo>
                <a:cubicBezTo>
                  <a:pt x="12" y="18"/>
                  <a:pt x="12" y="18"/>
                  <a:pt x="12" y="18"/>
                </a:cubicBezTo>
                <a:cubicBezTo>
                  <a:pt x="11" y="18"/>
                  <a:pt x="11" y="18"/>
                  <a:pt x="11" y="18"/>
                </a:cubicBezTo>
                <a:cubicBezTo>
                  <a:pt x="10" y="18"/>
                  <a:pt x="10" y="18"/>
                  <a:pt x="10" y="18"/>
                </a:cubicBezTo>
                <a:cubicBezTo>
                  <a:pt x="10" y="18"/>
                  <a:pt x="10" y="18"/>
                  <a:pt x="10" y="18"/>
                </a:cubicBezTo>
                <a:cubicBezTo>
                  <a:pt x="9" y="18"/>
                  <a:pt x="9" y="18"/>
                  <a:pt x="9" y="18"/>
                </a:cubicBezTo>
                <a:cubicBezTo>
                  <a:pt x="8" y="19"/>
                  <a:pt x="8" y="19"/>
                  <a:pt x="8" y="19"/>
                </a:cubicBezTo>
                <a:cubicBezTo>
                  <a:pt x="8" y="19"/>
                  <a:pt x="8" y="19"/>
                  <a:pt x="8" y="19"/>
                </a:cubicBezTo>
                <a:cubicBezTo>
                  <a:pt x="8" y="19"/>
                  <a:pt x="8" y="19"/>
                  <a:pt x="8" y="19"/>
                </a:cubicBezTo>
                <a:cubicBezTo>
                  <a:pt x="7" y="20"/>
                  <a:pt x="7" y="20"/>
                  <a:pt x="7" y="20"/>
                </a:cubicBezTo>
                <a:cubicBezTo>
                  <a:pt x="8" y="20"/>
                  <a:pt x="8" y="20"/>
                  <a:pt x="8" y="20"/>
                </a:cubicBezTo>
                <a:cubicBezTo>
                  <a:pt x="9" y="20"/>
                  <a:pt x="9" y="20"/>
                  <a:pt x="9" y="20"/>
                </a:cubicBezTo>
                <a:cubicBezTo>
                  <a:pt x="10" y="19"/>
                  <a:pt x="10" y="19"/>
                  <a:pt x="10" y="19"/>
                </a:cubicBezTo>
                <a:cubicBezTo>
                  <a:pt x="11" y="20"/>
                  <a:pt x="11" y="20"/>
                  <a:pt x="11" y="20"/>
                </a:cubicBezTo>
                <a:cubicBezTo>
                  <a:pt x="11" y="20"/>
                  <a:pt x="11" y="20"/>
                  <a:pt x="11" y="20"/>
                </a:cubicBezTo>
                <a:cubicBezTo>
                  <a:pt x="10" y="21"/>
                  <a:pt x="10" y="21"/>
                  <a:pt x="10" y="21"/>
                </a:cubicBezTo>
                <a:cubicBezTo>
                  <a:pt x="10" y="21"/>
                  <a:pt x="10" y="21"/>
                  <a:pt x="10" y="21"/>
                </a:cubicBezTo>
                <a:cubicBezTo>
                  <a:pt x="10" y="21"/>
                  <a:pt x="10" y="21"/>
                  <a:pt x="10" y="21"/>
                </a:cubicBezTo>
                <a:cubicBezTo>
                  <a:pt x="11" y="21"/>
                  <a:pt x="11" y="21"/>
                  <a:pt x="11" y="21"/>
                </a:cubicBezTo>
                <a:cubicBezTo>
                  <a:pt x="11" y="21"/>
                  <a:pt x="11" y="21"/>
                  <a:pt x="11" y="21"/>
                </a:cubicBezTo>
                <a:cubicBezTo>
                  <a:pt x="11" y="22"/>
                  <a:pt x="11" y="22"/>
                  <a:pt x="11" y="22"/>
                </a:cubicBezTo>
                <a:cubicBezTo>
                  <a:pt x="12" y="22"/>
                  <a:pt x="12" y="22"/>
                  <a:pt x="12" y="22"/>
                </a:cubicBezTo>
                <a:cubicBezTo>
                  <a:pt x="12" y="23"/>
                  <a:pt x="12" y="23"/>
                  <a:pt x="12" y="23"/>
                </a:cubicBezTo>
                <a:cubicBezTo>
                  <a:pt x="12" y="24"/>
                  <a:pt x="12" y="24"/>
                  <a:pt x="12" y="24"/>
                </a:cubicBezTo>
                <a:cubicBezTo>
                  <a:pt x="13" y="24"/>
                  <a:pt x="13" y="24"/>
                  <a:pt x="13" y="24"/>
                </a:cubicBezTo>
                <a:cubicBezTo>
                  <a:pt x="13" y="25"/>
                  <a:pt x="13" y="25"/>
                  <a:pt x="13" y="25"/>
                </a:cubicBezTo>
                <a:cubicBezTo>
                  <a:pt x="13" y="23"/>
                  <a:pt x="13" y="23"/>
                  <a:pt x="13" y="23"/>
                </a:cubicBezTo>
                <a:cubicBezTo>
                  <a:pt x="12" y="22"/>
                  <a:pt x="12" y="22"/>
                  <a:pt x="12" y="22"/>
                </a:cubicBezTo>
                <a:cubicBezTo>
                  <a:pt x="12" y="21"/>
                  <a:pt x="12" y="21"/>
                  <a:pt x="12" y="21"/>
                </a:cubicBezTo>
                <a:cubicBezTo>
                  <a:pt x="12" y="20"/>
                  <a:pt x="12" y="20"/>
                  <a:pt x="12" y="20"/>
                </a:cubicBezTo>
                <a:cubicBezTo>
                  <a:pt x="13" y="18"/>
                  <a:pt x="13" y="18"/>
                  <a:pt x="13" y="18"/>
                </a:cubicBezTo>
                <a:cubicBezTo>
                  <a:pt x="14" y="17"/>
                  <a:pt x="14" y="17"/>
                  <a:pt x="14" y="17"/>
                </a:cubicBezTo>
                <a:cubicBezTo>
                  <a:pt x="14" y="17"/>
                  <a:pt x="14" y="17"/>
                  <a:pt x="14" y="17"/>
                </a:cubicBezTo>
                <a:cubicBezTo>
                  <a:pt x="15" y="17"/>
                  <a:pt x="15" y="17"/>
                  <a:pt x="15" y="17"/>
                </a:cubicBezTo>
                <a:cubicBezTo>
                  <a:pt x="16" y="18"/>
                  <a:pt x="16" y="18"/>
                  <a:pt x="16" y="18"/>
                </a:cubicBezTo>
                <a:cubicBezTo>
                  <a:pt x="17" y="19"/>
                  <a:pt x="17" y="19"/>
                  <a:pt x="17" y="19"/>
                </a:cubicBezTo>
                <a:cubicBezTo>
                  <a:pt x="17" y="19"/>
                  <a:pt x="17" y="19"/>
                  <a:pt x="17" y="19"/>
                </a:cubicBezTo>
                <a:cubicBezTo>
                  <a:pt x="17" y="21"/>
                  <a:pt x="17" y="21"/>
                  <a:pt x="17" y="21"/>
                </a:cubicBezTo>
                <a:cubicBezTo>
                  <a:pt x="18" y="23"/>
                  <a:pt x="18" y="23"/>
                  <a:pt x="18" y="23"/>
                </a:cubicBezTo>
                <a:cubicBezTo>
                  <a:pt x="18" y="24"/>
                  <a:pt x="18" y="24"/>
                  <a:pt x="18" y="24"/>
                </a:cubicBezTo>
                <a:cubicBezTo>
                  <a:pt x="18" y="25"/>
                  <a:pt x="18" y="25"/>
                  <a:pt x="18" y="25"/>
                </a:cubicBezTo>
                <a:cubicBezTo>
                  <a:pt x="17" y="26"/>
                  <a:pt x="17" y="26"/>
                  <a:pt x="17" y="26"/>
                </a:cubicBezTo>
                <a:cubicBezTo>
                  <a:pt x="17" y="26"/>
                  <a:pt x="17" y="26"/>
                  <a:pt x="17" y="26"/>
                </a:cubicBezTo>
                <a:cubicBezTo>
                  <a:pt x="17" y="26"/>
                  <a:pt x="17" y="26"/>
                  <a:pt x="17" y="26"/>
                </a:cubicBezTo>
                <a:cubicBezTo>
                  <a:pt x="18" y="26"/>
                  <a:pt x="18" y="26"/>
                  <a:pt x="18" y="26"/>
                </a:cubicBezTo>
                <a:cubicBezTo>
                  <a:pt x="19" y="26"/>
                  <a:pt x="19" y="26"/>
                  <a:pt x="19" y="26"/>
                </a:cubicBezTo>
                <a:cubicBezTo>
                  <a:pt x="19" y="27"/>
                  <a:pt x="19" y="27"/>
                  <a:pt x="19" y="27"/>
                </a:cubicBezTo>
                <a:cubicBezTo>
                  <a:pt x="20" y="28"/>
                  <a:pt x="20" y="28"/>
                  <a:pt x="20" y="28"/>
                </a:cubicBezTo>
                <a:cubicBezTo>
                  <a:pt x="21" y="29"/>
                  <a:pt x="21" y="29"/>
                  <a:pt x="21" y="29"/>
                </a:cubicBezTo>
                <a:cubicBezTo>
                  <a:pt x="21" y="29"/>
                  <a:pt x="21" y="29"/>
                  <a:pt x="21" y="29"/>
                </a:cubicBezTo>
                <a:cubicBezTo>
                  <a:pt x="22" y="28"/>
                  <a:pt x="22" y="28"/>
                  <a:pt x="22" y="28"/>
                </a:cubicBezTo>
                <a:cubicBezTo>
                  <a:pt x="20" y="27"/>
                  <a:pt x="20" y="27"/>
                  <a:pt x="20" y="27"/>
                </a:cubicBezTo>
                <a:cubicBezTo>
                  <a:pt x="20" y="26"/>
                  <a:pt x="20" y="26"/>
                  <a:pt x="20" y="26"/>
                </a:cubicBezTo>
                <a:cubicBezTo>
                  <a:pt x="19" y="24"/>
                  <a:pt x="19" y="24"/>
                  <a:pt x="19" y="24"/>
                </a:cubicBezTo>
                <a:cubicBezTo>
                  <a:pt x="19" y="23"/>
                  <a:pt x="19" y="23"/>
                  <a:pt x="19" y="23"/>
                </a:cubicBezTo>
                <a:cubicBezTo>
                  <a:pt x="19" y="22"/>
                  <a:pt x="19" y="22"/>
                  <a:pt x="19" y="22"/>
                </a:cubicBezTo>
                <a:cubicBezTo>
                  <a:pt x="19" y="19"/>
                  <a:pt x="19" y="19"/>
                  <a:pt x="19" y="19"/>
                </a:cubicBezTo>
                <a:cubicBezTo>
                  <a:pt x="19" y="18"/>
                  <a:pt x="19" y="18"/>
                  <a:pt x="19" y="18"/>
                </a:cubicBezTo>
                <a:cubicBezTo>
                  <a:pt x="18" y="18"/>
                  <a:pt x="18" y="18"/>
                  <a:pt x="18" y="18"/>
                </a:cubicBezTo>
                <a:cubicBezTo>
                  <a:pt x="18" y="17"/>
                  <a:pt x="18" y="17"/>
                  <a:pt x="18" y="17"/>
                </a:cubicBezTo>
                <a:cubicBezTo>
                  <a:pt x="18" y="16"/>
                  <a:pt x="18" y="16"/>
                  <a:pt x="18" y="16"/>
                </a:cubicBezTo>
                <a:cubicBezTo>
                  <a:pt x="19" y="15"/>
                  <a:pt x="19" y="15"/>
                  <a:pt x="19" y="15"/>
                </a:cubicBezTo>
                <a:cubicBezTo>
                  <a:pt x="19" y="14"/>
                  <a:pt x="19" y="14"/>
                  <a:pt x="19" y="14"/>
                </a:cubicBezTo>
                <a:cubicBezTo>
                  <a:pt x="19" y="12"/>
                  <a:pt x="19" y="12"/>
                  <a:pt x="19" y="12"/>
                </a:cubicBezTo>
                <a:cubicBezTo>
                  <a:pt x="20" y="12"/>
                  <a:pt x="20" y="12"/>
                  <a:pt x="20" y="12"/>
                </a:cubicBezTo>
                <a:cubicBezTo>
                  <a:pt x="20" y="12"/>
                  <a:pt x="20" y="12"/>
                  <a:pt x="20" y="12"/>
                </a:cubicBezTo>
                <a:cubicBezTo>
                  <a:pt x="21" y="14"/>
                  <a:pt x="21" y="14"/>
                  <a:pt x="21" y="14"/>
                </a:cubicBezTo>
                <a:cubicBezTo>
                  <a:pt x="22" y="15"/>
                  <a:pt x="22" y="15"/>
                  <a:pt x="22" y="15"/>
                </a:cubicBezTo>
                <a:cubicBezTo>
                  <a:pt x="22" y="15"/>
                  <a:pt x="22" y="15"/>
                  <a:pt x="22" y="15"/>
                </a:cubicBezTo>
                <a:cubicBezTo>
                  <a:pt x="23" y="14"/>
                  <a:pt x="23" y="14"/>
                  <a:pt x="23" y="14"/>
                </a:cubicBezTo>
                <a:cubicBezTo>
                  <a:pt x="23" y="14"/>
                  <a:pt x="23" y="14"/>
                  <a:pt x="23" y="14"/>
                </a:cubicBezTo>
                <a:cubicBezTo>
                  <a:pt x="24" y="14"/>
                  <a:pt x="24" y="14"/>
                  <a:pt x="24" y="14"/>
                </a:cubicBezTo>
                <a:cubicBezTo>
                  <a:pt x="25" y="16"/>
                  <a:pt x="25" y="16"/>
                  <a:pt x="25" y="16"/>
                </a:cubicBezTo>
                <a:cubicBezTo>
                  <a:pt x="26" y="17"/>
                  <a:pt x="26" y="17"/>
                  <a:pt x="26" y="17"/>
                </a:cubicBezTo>
                <a:cubicBezTo>
                  <a:pt x="26" y="18"/>
                  <a:pt x="26" y="18"/>
                  <a:pt x="26" y="18"/>
                </a:cubicBezTo>
                <a:cubicBezTo>
                  <a:pt x="26" y="19"/>
                  <a:pt x="26" y="19"/>
                  <a:pt x="26" y="19"/>
                </a:cubicBezTo>
                <a:cubicBezTo>
                  <a:pt x="25" y="21"/>
                  <a:pt x="25" y="21"/>
                  <a:pt x="25" y="21"/>
                </a:cubicBezTo>
                <a:cubicBezTo>
                  <a:pt x="25" y="22"/>
                  <a:pt x="25" y="22"/>
                  <a:pt x="25" y="22"/>
                </a:cubicBezTo>
                <a:cubicBezTo>
                  <a:pt x="25" y="23"/>
                  <a:pt x="25" y="23"/>
                  <a:pt x="25" y="23"/>
                </a:cubicBezTo>
                <a:cubicBezTo>
                  <a:pt x="26" y="23"/>
                  <a:pt x="26" y="23"/>
                  <a:pt x="26" y="23"/>
                </a:cubicBezTo>
                <a:cubicBezTo>
                  <a:pt x="26" y="22"/>
                  <a:pt x="26" y="22"/>
                  <a:pt x="26" y="22"/>
                </a:cubicBezTo>
                <a:cubicBezTo>
                  <a:pt x="26" y="21"/>
                  <a:pt x="26" y="21"/>
                  <a:pt x="26" y="21"/>
                </a:cubicBezTo>
                <a:cubicBezTo>
                  <a:pt x="26" y="19"/>
                  <a:pt x="26" y="19"/>
                  <a:pt x="26" y="19"/>
                </a:cubicBezTo>
                <a:cubicBezTo>
                  <a:pt x="27" y="18"/>
                  <a:pt x="27" y="18"/>
                  <a:pt x="27" y="18"/>
                </a:cubicBezTo>
                <a:cubicBezTo>
                  <a:pt x="27" y="18"/>
                  <a:pt x="27" y="18"/>
                  <a:pt x="27" y="18"/>
                </a:cubicBezTo>
                <a:cubicBezTo>
                  <a:pt x="29" y="19"/>
                  <a:pt x="29" y="19"/>
                  <a:pt x="29" y="19"/>
                </a:cubicBezTo>
                <a:cubicBezTo>
                  <a:pt x="30" y="21"/>
                  <a:pt x="30" y="21"/>
                  <a:pt x="30" y="21"/>
                </a:cubicBezTo>
                <a:cubicBezTo>
                  <a:pt x="30" y="23"/>
                  <a:pt x="30" y="23"/>
                  <a:pt x="30" y="23"/>
                </a:cubicBezTo>
                <a:cubicBezTo>
                  <a:pt x="30" y="24"/>
                  <a:pt x="30" y="24"/>
                  <a:pt x="30" y="24"/>
                </a:cubicBezTo>
                <a:cubicBezTo>
                  <a:pt x="31" y="24"/>
                  <a:pt x="31" y="24"/>
                  <a:pt x="31" y="24"/>
                </a:cubicBezTo>
                <a:cubicBezTo>
                  <a:pt x="32" y="24"/>
                  <a:pt x="32" y="24"/>
                  <a:pt x="32" y="24"/>
                </a:cubicBezTo>
                <a:cubicBezTo>
                  <a:pt x="33" y="25"/>
                  <a:pt x="33" y="25"/>
                  <a:pt x="33" y="25"/>
                </a:cubicBezTo>
                <a:cubicBezTo>
                  <a:pt x="34" y="26"/>
                  <a:pt x="34" y="26"/>
                  <a:pt x="34" y="26"/>
                </a:cubicBezTo>
                <a:cubicBezTo>
                  <a:pt x="35" y="27"/>
                  <a:pt x="35" y="27"/>
                  <a:pt x="35" y="27"/>
                </a:cubicBezTo>
                <a:cubicBezTo>
                  <a:pt x="36" y="28"/>
                  <a:pt x="36" y="28"/>
                  <a:pt x="36" y="28"/>
                </a:cubicBezTo>
                <a:cubicBezTo>
                  <a:pt x="37" y="29"/>
                  <a:pt x="37" y="29"/>
                  <a:pt x="37" y="29"/>
                </a:cubicBezTo>
                <a:cubicBezTo>
                  <a:pt x="40" y="29"/>
                  <a:pt x="40" y="29"/>
                  <a:pt x="40" y="29"/>
                </a:cubicBezTo>
                <a:cubicBezTo>
                  <a:pt x="41" y="29"/>
                  <a:pt x="41" y="29"/>
                  <a:pt x="41" y="29"/>
                </a:cubicBezTo>
                <a:cubicBezTo>
                  <a:pt x="41" y="30"/>
                  <a:pt x="41" y="30"/>
                  <a:pt x="41" y="30"/>
                </a:cubicBezTo>
                <a:cubicBezTo>
                  <a:pt x="40" y="31"/>
                  <a:pt x="40" y="31"/>
                  <a:pt x="40" y="31"/>
                </a:cubicBezTo>
                <a:cubicBezTo>
                  <a:pt x="40" y="32"/>
                  <a:pt x="40" y="32"/>
                  <a:pt x="40" y="32"/>
                </a:cubicBezTo>
                <a:cubicBezTo>
                  <a:pt x="40" y="32"/>
                  <a:pt x="40" y="32"/>
                  <a:pt x="40" y="32"/>
                </a:cubicBezTo>
                <a:cubicBezTo>
                  <a:pt x="39" y="31"/>
                  <a:pt x="39" y="31"/>
                  <a:pt x="39" y="31"/>
                </a:cubicBezTo>
                <a:cubicBezTo>
                  <a:pt x="38" y="31"/>
                  <a:pt x="38" y="31"/>
                  <a:pt x="38" y="31"/>
                </a:cubicBezTo>
                <a:cubicBezTo>
                  <a:pt x="37" y="31"/>
                  <a:pt x="37" y="31"/>
                  <a:pt x="37" y="31"/>
                </a:cubicBezTo>
                <a:cubicBezTo>
                  <a:pt x="36" y="32"/>
                  <a:pt x="36" y="32"/>
                  <a:pt x="36" y="32"/>
                </a:cubicBezTo>
                <a:cubicBezTo>
                  <a:pt x="34" y="32"/>
                  <a:pt x="34" y="32"/>
                  <a:pt x="34" y="32"/>
                </a:cubicBezTo>
                <a:cubicBezTo>
                  <a:pt x="34" y="33"/>
                  <a:pt x="34" y="33"/>
                  <a:pt x="34" y="33"/>
                </a:cubicBezTo>
                <a:cubicBezTo>
                  <a:pt x="35" y="33"/>
                  <a:pt x="35" y="33"/>
                  <a:pt x="35" y="33"/>
                </a:cubicBezTo>
                <a:cubicBezTo>
                  <a:pt x="35" y="34"/>
                  <a:pt x="35" y="34"/>
                  <a:pt x="35" y="34"/>
                </a:cubicBezTo>
                <a:cubicBezTo>
                  <a:pt x="33" y="35"/>
                  <a:pt x="33" y="35"/>
                  <a:pt x="33" y="35"/>
                </a:cubicBezTo>
                <a:cubicBezTo>
                  <a:pt x="33" y="35"/>
                  <a:pt x="33" y="35"/>
                  <a:pt x="33" y="35"/>
                </a:cubicBezTo>
                <a:cubicBezTo>
                  <a:pt x="33" y="37"/>
                  <a:pt x="33" y="37"/>
                  <a:pt x="33" y="37"/>
                </a:cubicBezTo>
                <a:cubicBezTo>
                  <a:pt x="34" y="38"/>
                  <a:pt x="34" y="38"/>
                  <a:pt x="34" y="38"/>
                </a:cubicBezTo>
                <a:cubicBezTo>
                  <a:pt x="33" y="39"/>
                  <a:pt x="33" y="39"/>
                  <a:pt x="33" y="39"/>
                </a:cubicBezTo>
                <a:cubicBezTo>
                  <a:pt x="33" y="40"/>
                  <a:pt x="33" y="40"/>
                  <a:pt x="33" y="40"/>
                </a:cubicBezTo>
                <a:cubicBezTo>
                  <a:pt x="34" y="41"/>
                  <a:pt x="34" y="41"/>
                  <a:pt x="34" y="41"/>
                </a:cubicBezTo>
                <a:cubicBezTo>
                  <a:pt x="33" y="42"/>
                  <a:pt x="33" y="42"/>
                  <a:pt x="33" y="42"/>
                </a:cubicBezTo>
                <a:cubicBezTo>
                  <a:pt x="32" y="41"/>
                  <a:pt x="32" y="41"/>
                  <a:pt x="32" y="41"/>
                </a:cubicBezTo>
                <a:cubicBezTo>
                  <a:pt x="32" y="41"/>
                  <a:pt x="32" y="41"/>
                  <a:pt x="32" y="41"/>
                </a:cubicBezTo>
                <a:cubicBezTo>
                  <a:pt x="32" y="42"/>
                  <a:pt x="32" y="42"/>
                  <a:pt x="32" y="42"/>
                </a:cubicBezTo>
                <a:cubicBezTo>
                  <a:pt x="32" y="44"/>
                  <a:pt x="32" y="44"/>
                  <a:pt x="32" y="44"/>
                </a:cubicBezTo>
                <a:cubicBezTo>
                  <a:pt x="32" y="45"/>
                  <a:pt x="32" y="45"/>
                  <a:pt x="32" y="45"/>
                </a:cubicBezTo>
                <a:cubicBezTo>
                  <a:pt x="32" y="46"/>
                  <a:pt x="32" y="46"/>
                  <a:pt x="32" y="46"/>
                </a:cubicBezTo>
                <a:cubicBezTo>
                  <a:pt x="32" y="47"/>
                  <a:pt x="32" y="47"/>
                  <a:pt x="32" y="47"/>
                </a:cubicBezTo>
                <a:cubicBezTo>
                  <a:pt x="32" y="48"/>
                  <a:pt x="32" y="48"/>
                  <a:pt x="32" y="48"/>
                </a:cubicBezTo>
                <a:cubicBezTo>
                  <a:pt x="32" y="48"/>
                  <a:pt x="32" y="48"/>
                  <a:pt x="32" y="48"/>
                </a:cubicBezTo>
                <a:cubicBezTo>
                  <a:pt x="30" y="48"/>
                  <a:pt x="30" y="48"/>
                  <a:pt x="30" y="48"/>
                </a:cubicBezTo>
                <a:cubicBezTo>
                  <a:pt x="29" y="49"/>
                  <a:pt x="29" y="49"/>
                  <a:pt x="29" y="49"/>
                </a:cubicBezTo>
                <a:cubicBezTo>
                  <a:pt x="30" y="49"/>
                  <a:pt x="30" y="49"/>
                  <a:pt x="30" y="49"/>
                </a:cubicBezTo>
                <a:cubicBezTo>
                  <a:pt x="30" y="50"/>
                  <a:pt x="30" y="50"/>
                  <a:pt x="30" y="50"/>
                </a:cubicBezTo>
                <a:cubicBezTo>
                  <a:pt x="30" y="50"/>
                  <a:pt x="30" y="50"/>
                  <a:pt x="30" y="50"/>
                </a:cubicBezTo>
                <a:cubicBezTo>
                  <a:pt x="30" y="51"/>
                  <a:pt x="30" y="51"/>
                  <a:pt x="30" y="51"/>
                </a:cubicBezTo>
                <a:cubicBezTo>
                  <a:pt x="29" y="52"/>
                  <a:pt x="29" y="52"/>
                  <a:pt x="29" y="52"/>
                </a:cubicBezTo>
                <a:cubicBezTo>
                  <a:pt x="29" y="55"/>
                  <a:pt x="29" y="55"/>
                  <a:pt x="29" y="55"/>
                </a:cubicBezTo>
                <a:cubicBezTo>
                  <a:pt x="29" y="56"/>
                  <a:pt x="29" y="56"/>
                  <a:pt x="29" y="56"/>
                </a:cubicBezTo>
                <a:cubicBezTo>
                  <a:pt x="28" y="57"/>
                  <a:pt x="28" y="57"/>
                  <a:pt x="28" y="57"/>
                </a:cubicBezTo>
                <a:cubicBezTo>
                  <a:pt x="28" y="58"/>
                  <a:pt x="28" y="58"/>
                  <a:pt x="28" y="58"/>
                </a:cubicBezTo>
                <a:cubicBezTo>
                  <a:pt x="29" y="59"/>
                  <a:pt x="29" y="59"/>
                  <a:pt x="29" y="59"/>
                </a:cubicBezTo>
                <a:cubicBezTo>
                  <a:pt x="29" y="60"/>
                  <a:pt x="29" y="60"/>
                  <a:pt x="29" y="60"/>
                </a:cubicBezTo>
                <a:cubicBezTo>
                  <a:pt x="29" y="60"/>
                  <a:pt x="29" y="60"/>
                  <a:pt x="29" y="60"/>
                </a:cubicBezTo>
                <a:cubicBezTo>
                  <a:pt x="29" y="61"/>
                  <a:pt x="29" y="61"/>
                  <a:pt x="29" y="61"/>
                </a:cubicBezTo>
                <a:cubicBezTo>
                  <a:pt x="28" y="62"/>
                  <a:pt x="28" y="62"/>
                  <a:pt x="28" y="62"/>
                </a:cubicBezTo>
                <a:cubicBezTo>
                  <a:pt x="27" y="62"/>
                  <a:pt x="27" y="62"/>
                  <a:pt x="27" y="62"/>
                </a:cubicBezTo>
                <a:close/>
                <a:moveTo>
                  <a:pt x="40" y="88"/>
                </a:moveTo>
                <a:cubicBezTo>
                  <a:pt x="40" y="87"/>
                  <a:pt x="40" y="87"/>
                  <a:pt x="40" y="87"/>
                </a:cubicBezTo>
                <a:cubicBezTo>
                  <a:pt x="40" y="86"/>
                  <a:pt x="40" y="86"/>
                  <a:pt x="40" y="86"/>
                </a:cubicBezTo>
                <a:cubicBezTo>
                  <a:pt x="39" y="85"/>
                  <a:pt x="39" y="85"/>
                  <a:pt x="39" y="85"/>
                </a:cubicBezTo>
                <a:cubicBezTo>
                  <a:pt x="38" y="85"/>
                  <a:pt x="38" y="85"/>
                  <a:pt x="38" y="85"/>
                </a:cubicBezTo>
                <a:cubicBezTo>
                  <a:pt x="38" y="86"/>
                  <a:pt x="38" y="86"/>
                  <a:pt x="38" y="86"/>
                </a:cubicBezTo>
                <a:cubicBezTo>
                  <a:pt x="38" y="87"/>
                  <a:pt x="38" y="87"/>
                  <a:pt x="38" y="87"/>
                </a:cubicBezTo>
                <a:cubicBezTo>
                  <a:pt x="39" y="87"/>
                  <a:pt x="39" y="87"/>
                  <a:pt x="39" y="87"/>
                </a:cubicBezTo>
                <a:cubicBezTo>
                  <a:pt x="39" y="88"/>
                  <a:pt x="39" y="88"/>
                  <a:pt x="39" y="88"/>
                </a:cubicBezTo>
                <a:lnTo>
                  <a:pt x="40" y="88"/>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086" name="Freeform 12"/>
          <p:cNvSpPr>
            <a:spLocks noEditPoints="1"/>
          </p:cNvSpPr>
          <p:nvPr/>
        </p:nvSpPr>
        <p:spPr bwMode="auto">
          <a:xfrm>
            <a:off x="8792671" y="2708422"/>
            <a:ext cx="332560" cy="579045"/>
          </a:xfrm>
          <a:custGeom>
            <a:avLst/>
            <a:gdLst>
              <a:gd name="T0" fmla="*/ 70 w 170"/>
              <a:gd name="T1" fmla="*/ 142 h 296"/>
              <a:gd name="T2" fmla="*/ 6 w 170"/>
              <a:gd name="T3" fmla="*/ 293 h 296"/>
              <a:gd name="T4" fmla="*/ 38 w 170"/>
              <a:gd name="T5" fmla="*/ 270 h 296"/>
              <a:gd name="T6" fmla="*/ 38 w 170"/>
              <a:gd name="T7" fmla="*/ 270 h 296"/>
              <a:gd name="T8" fmla="*/ 49 w 170"/>
              <a:gd name="T9" fmla="*/ 247 h 296"/>
              <a:gd name="T10" fmla="*/ 51 w 170"/>
              <a:gd name="T11" fmla="*/ 247 h 296"/>
              <a:gd name="T12" fmla="*/ 118 w 170"/>
              <a:gd name="T13" fmla="*/ 62 h 296"/>
              <a:gd name="T14" fmla="*/ 112 w 170"/>
              <a:gd name="T15" fmla="*/ 42 h 296"/>
              <a:gd name="T16" fmla="*/ 122 w 170"/>
              <a:gd name="T17" fmla="*/ 37 h 296"/>
              <a:gd name="T18" fmla="*/ 122 w 170"/>
              <a:gd name="T19" fmla="*/ 23 h 296"/>
              <a:gd name="T20" fmla="*/ 120 w 170"/>
              <a:gd name="T21" fmla="*/ 0 h 296"/>
              <a:gd name="T22" fmla="*/ 149 w 170"/>
              <a:gd name="T23" fmla="*/ 21 h 296"/>
              <a:gd name="T24" fmla="*/ 160 w 170"/>
              <a:gd name="T25" fmla="*/ 23 h 296"/>
              <a:gd name="T26" fmla="*/ 166 w 170"/>
              <a:gd name="T27" fmla="*/ 31 h 296"/>
              <a:gd name="T28" fmla="*/ 149 w 170"/>
              <a:gd name="T29" fmla="*/ 44 h 296"/>
              <a:gd name="T30" fmla="*/ 132 w 170"/>
              <a:gd name="T31" fmla="*/ 44 h 296"/>
              <a:gd name="T32" fmla="*/ 122 w 170"/>
              <a:gd name="T33" fmla="*/ 50 h 296"/>
              <a:gd name="T34" fmla="*/ 120 w 170"/>
              <a:gd name="T35" fmla="*/ 63 h 296"/>
              <a:gd name="T36" fmla="*/ 118 w 170"/>
              <a:gd name="T37" fmla="*/ 113 h 296"/>
              <a:gd name="T38" fmla="*/ 38 w 170"/>
              <a:gd name="T39" fmla="*/ 184 h 296"/>
              <a:gd name="T40" fmla="*/ 34 w 170"/>
              <a:gd name="T41" fmla="*/ 188 h 296"/>
              <a:gd name="T42" fmla="*/ 32 w 170"/>
              <a:gd name="T43" fmla="*/ 191 h 296"/>
              <a:gd name="T44" fmla="*/ 48 w 170"/>
              <a:gd name="T45" fmla="*/ 195 h 296"/>
              <a:gd name="T46" fmla="*/ 46 w 170"/>
              <a:gd name="T47" fmla="*/ 189 h 296"/>
              <a:gd name="T48" fmla="*/ 86 w 170"/>
              <a:gd name="T49" fmla="*/ 165 h 296"/>
              <a:gd name="T50" fmla="*/ 78 w 170"/>
              <a:gd name="T51" fmla="*/ 184 h 296"/>
              <a:gd name="T52" fmla="*/ 93 w 170"/>
              <a:gd name="T53" fmla="*/ 172 h 296"/>
              <a:gd name="T54" fmla="*/ 76 w 170"/>
              <a:gd name="T55" fmla="*/ 172 h 296"/>
              <a:gd name="T56" fmla="*/ 76 w 170"/>
              <a:gd name="T57" fmla="*/ 184 h 296"/>
              <a:gd name="T58" fmla="*/ 63 w 170"/>
              <a:gd name="T59" fmla="*/ 216 h 296"/>
              <a:gd name="T60" fmla="*/ 61 w 170"/>
              <a:gd name="T61" fmla="*/ 205 h 296"/>
              <a:gd name="T62" fmla="*/ 67 w 170"/>
              <a:gd name="T63" fmla="*/ 184 h 296"/>
              <a:gd name="T64" fmla="*/ 59 w 170"/>
              <a:gd name="T65" fmla="*/ 178 h 296"/>
              <a:gd name="T66" fmla="*/ 67 w 170"/>
              <a:gd name="T67" fmla="*/ 167 h 296"/>
              <a:gd name="T68" fmla="*/ 86 w 170"/>
              <a:gd name="T69" fmla="*/ 163 h 296"/>
              <a:gd name="T70" fmla="*/ 95 w 170"/>
              <a:gd name="T71" fmla="*/ 170 h 296"/>
              <a:gd name="T72" fmla="*/ 112 w 170"/>
              <a:gd name="T73" fmla="*/ 165 h 296"/>
              <a:gd name="T74" fmla="*/ 112 w 170"/>
              <a:gd name="T75" fmla="*/ 159 h 296"/>
              <a:gd name="T76" fmla="*/ 120 w 170"/>
              <a:gd name="T77" fmla="*/ 159 h 296"/>
              <a:gd name="T78" fmla="*/ 135 w 170"/>
              <a:gd name="T79" fmla="*/ 157 h 296"/>
              <a:gd name="T80" fmla="*/ 141 w 170"/>
              <a:gd name="T81" fmla="*/ 149 h 296"/>
              <a:gd name="T82" fmla="*/ 149 w 170"/>
              <a:gd name="T83" fmla="*/ 140 h 296"/>
              <a:gd name="T84" fmla="*/ 149 w 170"/>
              <a:gd name="T85" fmla="*/ 107 h 296"/>
              <a:gd name="T86" fmla="*/ 149 w 170"/>
              <a:gd name="T87" fmla="*/ 90 h 296"/>
              <a:gd name="T88" fmla="*/ 134 w 170"/>
              <a:gd name="T89" fmla="*/ 62 h 296"/>
              <a:gd name="T90" fmla="*/ 134 w 170"/>
              <a:gd name="T91" fmla="*/ 67 h 296"/>
              <a:gd name="T92" fmla="*/ 124 w 170"/>
              <a:gd name="T93" fmla="*/ 65 h 296"/>
              <a:gd name="T94" fmla="*/ 120 w 170"/>
              <a:gd name="T95" fmla="*/ 84 h 296"/>
              <a:gd name="T96" fmla="*/ 122 w 170"/>
              <a:gd name="T97" fmla="*/ 117 h 296"/>
              <a:gd name="T98" fmla="*/ 107 w 170"/>
              <a:gd name="T99" fmla="*/ 123 h 296"/>
              <a:gd name="T100" fmla="*/ 99 w 170"/>
              <a:gd name="T101" fmla="*/ 138 h 296"/>
              <a:gd name="T102" fmla="*/ 93 w 170"/>
              <a:gd name="T103" fmla="*/ 149 h 296"/>
              <a:gd name="T104" fmla="*/ 72 w 170"/>
              <a:gd name="T105" fmla="*/ 149 h 296"/>
              <a:gd name="T106" fmla="*/ 51 w 170"/>
              <a:gd name="T107" fmla="*/ 168 h 296"/>
              <a:gd name="T108" fmla="*/ 40 w 170"/>
              <a:gd name="T109" fmla="*/ 182 h 296"/>
              <a:gd name="T110" fmla="*/ 44 w 170"/>
              <a:gd name="T111" fmla="*/ 189 h 296"/>
              <a:gd name="T112" fmla="*/ 46 w 170"/>
              <a:gd name="T113" fmla="*/ 186 h 296"/>
              <a:gd name="T114" fmla="*/ 51 w 170"/>
              <a:gd name="T115" fmla="*/ 203 h 296"/>
              <a:gd name="T116" fmla="*/ 57 w 170"/>
              <a:gd name="T117" fmla="*/ 203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70" h="296">
                <a:moveTo>
                  <a:pt x="69" y="142"/>
                </a:moveTo>
                <a:lnTo>
                  <a:pt x="69" y="144"/>
                </a:lnTo>
                <a:lnTo>
                  <a:pt x="69" y="144"/>
                </a:lnTo>
                <a:lnTo>
                  <a:pt x="67" y="144"/>
                </a:lnTo>
                <a:lnTo>
                  <a:pt x="69" y="142"/>
                </a:lnTo>
                <a:lnTo>
                  <a:pt x="69" y="142"/>
                </a:lnTo>
                <a:close/>
                <a:moveTo>
                  <a:pt x="70" y="142"/>
                </a:moveTo>
                <a:lnTo>
                  <a:pt x="69" y="142"/>
                </a:lnTo>
                <a:lnTo>
                  <a:pt x="70" y="140"/>
                </a:lnTo>
                <a:lnTo>
                  <a:pt x="70" y="140"/>
                </a:lnTo>
                <a:lnTo>
                  <a:pt x="72" y="142"/>
                </a:lnTo>
                <a:lnTo>
                  <a:pt x="70" y="142"/>
                </a:lnTo>
                <a:lnTo>
                  <a:pt x="70" y="142"/>
                </a:lnTo>
                <a:lnTo>
                  <a:pt x="70" y="142"/>
                </a:lnTo>
                <a:close/>
                <a:moveTo>
                  <a:pt x="2" y="294"/>
                </a:moveTo>
                <a:lnTo>
                  <a:pt x="2" y="294"/>
                </a:lnTo>
                <a:lnTo>
                  <a:pt x="0" y="294"/>
                </a:lnTo>
                <a:lnTo>
                  <a:pt x="0" y="296"/>
                </a:lnTo>
                <a:lnTo>
                  <a:pt x="2" y="296"/>
                </a:lnTo>
                <a:lnTo>
                  <a:pt x="2" y="294"/>
                </a:lnTo>
                <a:lnTo>
                  <a:pt x="2" y="294"/>
                </a:lnTo>
                <a:close/>
                <a:moveTo>
                  <a:pt x="4" y="294"/>
                </a:moveTo>
                <a:lnTo>
                  <a:pt x="6" y="293"/>
                </a:lnTo>
                <a:lnTo>
                  <a:pt x="6" y="293"/>
                </a:lnTo>
                <a:lnTo>
                  <a:pt x="6" y="294"/>
                </a:lnTo>
                <a:lnTo>
                  <a:pt x="4" y="294"/>
                </a:lnTo>
                <a:lnTo>
                  <a:pt x="4" y="294"/>
                </a:lnTo>
                <a:lnTo>
                  <a:pt x="4" y="294"/>
                </a:lnTo>
                <a:close/>
                <a:moveTo>
                  <a:pt x="13" y="287"/>
                </a:moveTo>
                <a:lnTo>
                  <a:pt x="13" y="289"/>
                </a:lnTo>
                <a:lnTo>
                  <a:pt x="15" y="291"/>
                </a:lnTo>
                <a:lnTo>
                  <a:pt x="15" y="291"/>
                </a:lnTo>
                <a:lnTo>
                  <a:pt x="17" y="289"/>
                </a:lnTo>
                <a:lnTo>
                  <a:pt x="13" y="287"/>
                </a:lnTo>
                <a:lnTo>
                  <a:pt x="13" y="287"/>
                </a:lnTo>
                <a:close/>
                <a:moveTo>
                  <a:pt x="38" y="270"/>
                </a:moveTo>
                <a:lnTo>
                  <a:pt x="36" y="268"/>
                </a:lnTo>
                <a:lnTo>
                  <a:pt x="38" y="266"/>
                </a:lnTo>
                <a:lnTo>
                  <a:pt x="38" y="266"/>
                </a:lnTo>
                <a:lnTo>
                  <a:pt x="38" y="264"/>
                </a:lnTo>
                <a:lnTo>
                  <a:pt x="40" y="264"/>
                </a:lnTo>
                <a:lnTo>
                  <a:pt x="42" y="262"/>
                </a:lnTo>
                <a:lnTo>
                  <a:pt x="42" y="264"/>
                </a:lnTo>
                <a:lnTo>
                  <a:pt x="42" y="264"/>
                </a:lnTo>
                <a:lnTo>
                  <a:pt x="42" y="266"/>
                </a:lnTo>
                <a:lnTo>
                  <a:pt x="38" y="268"/>
                </a:lnTo>
                <a:lnTo>
                  <a:pt x="38" y="270"/>
                </a:lnTo>
                <a:lnTo>
                  <a:pt x="38" y="270"/>
                </a:lnTo>
                <a:lnTo>
                  <a:pt x="38" y="270"/>
                </a:lnTo>
                <a:close/>
                <a:moveTo>
                  <a:pt x="48" y="251"/>
                </a:moveTo>
                <a:lnTo>
                  <a:pt x="48" y="251"/>
                </a:lnTo>
                <a:lnTo>
                  <a:pt x="49" y="252"/>
                </a:lnTo>
                <a:lnTo>
                  <a:pt x="48" y="252"/>
                </a:lnTo>
                <a:lnTo>
                  <a:pt x="46" y="252"/>
                </a:lnTo>
                <a:lnTo>
                  <a:pt x="46" y="251"/>
                </a:lnTo>
                <a:lnTo>
                  <a:pt x="48" y="251"/>
                </a:lnTo>
                <a:lnTo>
                  <a:pt x="48" y="251"/>
                </a:lnTo>
                <a:close/>
                <a:moveTo>
                  <a:pt x="51" y="247"/>
                </a:moveTo>
                <a:lnTo>
                  <a:pt x="51" y="247"/>
                </a:lnTo>
                <a:lnTo>
                  <a:pt x="49" y="247"/>
                </a:lnTo>
                <a:lnTo>
                  <a:pt x="48" y="245"/>
                </a:lnTo>
                <a:lnTo>
                  <a:pt x="49" y="245"/>
                </a:lnTo>
                <a:lnTo>
                  <a:pt x="51" y="243"/>
                </a:lnTo>
                <a:lnTo>
                  <a:pt x="51" y="243"/>
                </a:lnTo>
                <a:lnTo>
                  <a:pt x="51" y="243"/>
                </a:lnTo>
                <a:lnTo>
                  <a:pt x="53" y="243"/>
                </a:lnTo>
                <a:lnTo>
                  <a:pt x="53" y="243"/>
                </a:lnTo>
                <a:lnTo>
                  <a:pt x="55" y="241"/>
                </a:lnTo>
                <a:lnTo>
                  <a:pt x="53" y="245"/>
                </a:lnTo>
                <a:lnTo>
                  <a:pt x="51" y="245"/>
                </a:lnTo>
                <a:lnTo>
                  <a:pt x="51" y="247"/>
                </a:lnTo>
                <a:lnTo>
                  <a:pt x="51" y="247"/>
                </a:lnTo>
                <a:lnTo>
                  <a:pt x="51" y="247"/>
                </a:lnTo>
                <a:close/>
                <a:moveTo>
                  <a:pt x="107" y="54"/>
                </a:moveTo>
                <a:lnTo>
                  <a:pt x="107" y="52"/>
                </a:lnTo>
                <a:lnTo>
                  <a:pt x="107" y="52"/>
                </a:lnTo>
                <a:lnTo>
                  <a:pt x="107" y="50"/>
                </a:lnTo>
                <a:lnTo>
                  <a:pt x="109" y="50"/>
                </a:lnTo>
                <a:lnTo>
                  <a:pt x="109" y="52"/>
                </a:lnTo>
                <a:lnTo>
                  <a:pt x="109" y="54"/>
                </a:lnTo>
                <a:lnTo>
                  <a:pt x="107" y="54"/>
                </a:lnTo>
                <a:lnTo>
                  <a:pt x="107" y="54"/>
                </a:lnTo>
                <a:close/>
                <a:moveTo>
                  <a:pt x="120" y="63"/>
                </a:moveTo>
                <a:lnTo>
                  <a:pt x="118" y="62"/>
                </a:lnTo>
                <a:lnTo>
                  <a:pt x="118" y="62"/>
                </a:lnTo>
                <a:lnTo>
                  <a:pt x="118" y="60"/>
                </a:lnTo>
                <a:lnTo>
                  <a:pt x="118" y="58"/>
                </a:lnTo>
                <a:lnTo>
                  <a:pt x="116" y="54"/>
                </a:lnTo>
                <a:lnTo>
                  <a:pt x="114" y="52"/>
                </a:lnTo>
                <a:lnTo>
                  <a:pt x="112" y="52"/>
                </a:lnTo>
                <a:lnTo>
                  <a:pt x="111" y="50"/>
                </a:lnTo>
                <a:lnTo>
                  <a:pt x="111" y="50"/>
                </a:lnTo>
                <a:lnTo>
                  <a:pt x="111" y="46"/>
                </a:lnTo>
                <a:lnTo>
                  <a:pt x="111" y="44"/>
                </a:lnTo>
                <a:lnTo>
                  <a:pt x="111" y="44"/>
                </a:lnTo>
                <a:lnTo>
                  <a:pt x="112" y="42"/>
                </a:lnTo>
                <a:lnTo>
                  <a:pt x="112" y="42"/>
                </a:lnTo>
                <a:lnTo>
                  <a:pt x="114" y="42"/>
                </a:lnTo>
                <a:lnTo>
                  <a:pt x="116" y="41"/>
                </a:lnTo>
                <a:lnTo>
                  <a:pt x="116" y="39"/>
                </a:lnTo>
                <a:lnTo>
                  <a:pt x="116" y="39"/>
                </a:lnTo>
                <a:lnTo>
                  <a:pt x="114" y="37"/>
                </a:lnTo>
                <a:lnTo>
                  <a:pt x="112" y="37"/>
                </a:lnTo>
                <a:lnTo>
                  <a:pt x="112" y="37"/>
                </a:lnTo>
                <a:lnTo>
                  <a:pt x="112" y="35"/>
                </a:lnTo>
                <a:lnTo>
                  <a:pt x="114" y="35"/>
                </a:lnTo>
                <a:lnTo>
                  <a:pt x="118" y="35"/>
                </a:lnTo>
                <a:lnTo>
                  <a:pt x="122" y="37"/>
                </a:lnTo>
                <a:lnTo>
                  <a:pt x="122" y="35"/>
                </a:lnTo>
                <a:lnTo>
                  <a:pt x="124" y="35"/>
                </a:lnTo>
                <a:lnTo>
                  <a:pt x="124" y="33"/>
                </a:lnTo>
                <a:lnTo>
                  <a:pt x="124" y="31"/>
                </a:lnTo>
                <a:lnTo>
                  <a:pt x="122" y="31"/>
                </a:lnTo>
                <a:lnTo>
                  <a:pt x="122" y="31"/>
                </a:lnTo>
                <a:lnTo>
                  <a:pt x="120" y="29"/>
                </a:lnTo>
                <a:lnTo>
                  <a:pt x="120" y="27"/>
                </a:lnTo>
                <a:lnTo>
                  <a:pt x="122" y="25"/>
                </a:lnTo>
                <a:lnTo>
                  <a:pt x="122" y="25"/>
                </a:lnTo>
                <a:lnTo>
                  <a:pt x="122" y="25"/>
                </a:lnTo>
                <a:lnTo>
                  <a:pt x="122" y="23"/>
                </a:lnTo>
                <a:lnTo>
                  <a:pt x="120" y="20"/>
                </a:lnTo>
                <a:lnTo>
                  <a:pt x="122" y="18"/>
                </a:lnTo>
                <a:lnTo>
                  <a:pt x="120" y="14"/>
                </a:lnTo>
                <a:lnTo>
                  <a:pt x="120" y="12"/>
                </a:lnTo>
                <a:lnTo>
                  <a:pt x="116" y="6"/>
                </a:lnTo>
                <a:lnTo>
                  <a:pt x="116" y="4"/>
                </a:lnTo>
                <a:lnTo>
                  <a:pt x="114" y="4"/>
                </a:lnTo>
                <a:lnTo>
                  <a:pt x="114" y="2"/>
                </a:lnTo>
                <a:lnTo>
                  <a:pt x="116" y="2"/>
                </a:lnTo>
                <a:lnTo>
                  <a:pt x="118" y="2"/>
                </a:lnTo>
                <a:lnTo>
                  <a:pt x="116" y="0"/>
                </a:lnTo>
                <a:lnTo>
                  <a:pt x="120" y="0"/>
                </a:lnTo>
                <a:lnTo>
                  <a:pt x="120" y="2"/>
                </a:lnTo>
                <a:lnTo>
                  <a:pt x="124" y="4"/>
                </a:lnTo>
                <a:lnTo>
                  <a:pt x="126" y="6"/>
                </a:lnTo>
                <a:lnTo>
                  <a:pt x="128" y="8"/>
                </a:lnTo>
                <a:lnTo>
                  <a:pt x="134" y="12"/>
                </a:lnTo>
                <a:lnTo>
                  <a:pt x="135" y="14"/>
                </a:lnTo>
                <a:lnTo>
                  <a:pt x="137" y="16"/>
                </a:lnTo>
                <a:lnTo>
                  <a:pt x="139" y="16"/>
                </a:lnTo>
                <a:lnTo>
                  <a:pt x="141" y="18"/>
                </a:lnTo>
                <a:lnTo>
                  <a:pt x="143" y="20"/>
                </a:lnTo>
                <a:lnTo>
                  <a:pt x="147" y="20"/>
                </a:lnTo>
                <a:lnTo>
                  <a:pt x="149" y="21"/>
                </a:lnTo>
                <a:lnTo>
                  <a:pt x="151" y="21"/>
                </a:lnTo>
                <a:lnTo>
                  <a:pt x="151" y="21"/>
                </a:lnTo>
                <a:lnTo>
                  <a:pt x="155" y="21"/>
                </a:lnTo>
                <a:lnTo>
                  <a:pt x="156" y="20"/>
                </a:lnTo>
                <a:lnTo>
                  <a:pt x="158" y="18"/>
                </a:lnTo>
                <a:lnTo>
                  <a:pt x="160" y="16"/>
                </a:lnTo>
                <a:lnTo>
                  <a:pt x="160" y="14"/>
                </a:lnTo>
                <a:lnTo>
                  <a:pt x="160" y="16"/>
                </a:lnTo>
                <a:lnTo>
                  <a:pt x="160" y="18"/>
                </a:lnTo>
                <a:lnTo>
                  <a:pt x="158" y="20"/>
                </a:lnTo>
                <a:lnTo>
                  <a:pt x="158" y="23"/>
                </a:lnTo>
                <a:lnTo>
                  <a:pt x="160" y="23"/>
                </a:lnTo>
                <a:lnTo>
                  <a:pt x="162" y="25"/>
                </a:lnTo>
                <a:lnTo>
                  <a:pt x="164" y="27"/>
                </a:lnTo>
                <a:lnTo>
                  <a:pt x="164" y="29"/>
                </a:lnTo>
                <a:lnTo>
                  <a:pt x="164" y="29"/>
                </a:lnTo>
                <a:lnTo>
                  <a:pt x="166" y="29"/>
                </a:lnTo>
                <a:lnTo>
                  <a:pt x="166" y="27"/>
                </a:lnTo>
                <a:lnTo>
                  <a:pt x="168" y="27"/>
                </a:lnTo>
                <a:lnTo>
                  <a:pt x="170" y="27"/>
                </a:lnTo>
                <a:lnTo>
                  <a:pt x="170" y="27"/>
                </a:lnTo>
                <a:lnTo>
                  <a:pt x="168" y="29"/>
                </a:lnTo>
                <a:lnTo>
                  <a:pt x="168" y="31"/>
                </a:lnTo>
                <a:lnTo>
                  <a:pt x="166" y="31"/>
                </a:lnTo>
                <a:lnTo>
                  <a:pt x="164" y="33"/>
                </a:lnTo>
                <a:lnTo>
                  <a:pt x="164" y="33"/>
                </a:lnTo>
                <a:lnTo>
                  <a:pt x="164" y="35"/>
                </a:lnTo>
                <a:lnTo>
                  <a:pt x="162" y="35"/>
                </a:lnTo>
                <a:lnTo>
                  <a:pt x="162" y="35"/>
                </a:lnTo>
                <a:lnTo>
                  <a:pt x="160" y="35"/>
                </a:lnTo>
                <a:lnTo>
                  <a:pt x="160" y="37"/>
                </a:lnTo>
                <a:lnTo>
                  <a:pt x="156" y="37"/>
                </a:lnTo>
                <a:lnTo>
                  <a:pt x="155" y="35"/>
                </a:lnTo>
                <a:lnTo>
                  <a:pt x="153" y="37"/>
                </a:lnTo>
                <a:lnTo>
                  <a:pt x="151" y="41"/>
                </a:lnTo>
                <a:lnTo>
                  <a:pt x="149" y="44"/>
                </a:lnTo>
                <a:lnTo>
                  <a:pt x="149" y="46"/>
                </a:lnTo>
                <a:lnTo>
                  <a:pt x="149" y="48"/>
                </a:lnTo>
                <a:lnTo>
                  <a:pt x="149" y="50"/>
                </a:lnTo>
                <a:lnTo>
                  <a:pt x="149" y="52"/>
                </a:lnTo>
                <a:lnTo>
                  <a:pt x="147" y="52"/>
                </a:lnTo>
                <a:lnTo>
                  <a:pt x="147" y="50"/>
                </a:lnTo>
                <a:lnTo>
                  <a:pt x="143" y="50"/>
                </a:lnTo>
                <a:lnTo>
                  <a:pt x="139" y="48"/>
                </a:lnTo>
                <a:lnTo>
                  <a:pt x="137" y="46"/>
                </a:lnTo>
                <a:lnTo>
                  <a:pt x="135" y="44"/>
                </a:lnTo>
                <a:lnTo>
                  <a:pt x="134" y="44"/>
                </a:lnTo>
                <a:lnTo>
                  <a:pt x="132" y="44"/>
                </a:lnTo>
                <a:lnTo>
                  <a:pt x="132" y="42"/>
                </a:lnTo>
                <a:lnTo>
                  <a:pt x="128" y="42"/>
                </a:lnTo>
                <a:lnTo>
                  <a:pt x="126" y="44"/>
                </a:lnTo>
                <a:lnTo>
                  <a:pt x="124" y="48"/>
                </a:lnTo>
                <a:lnTo>
                  <a:pt x="122" y="46"/>
                </a:lnTo>
                <a:lnTo>
                  <a:pt x="120" y="44"/>
                </a:lnTo>
                <a:lnTo>
                  <a:pt x="118" y="46"/>
                </a:lnTo>
                <a:lnTo>
                  <a:pt x="116" y="46"/>
                </a:lnTo>
                <a:lnTo>
                  <a:pt x="116" y="48"/>
                </a:lnTo>
                <a:lnTo>
                  <a:pt x="118" y="50"/>
                </a:lnTo>
                <a:lnTo>
                  <a:pt x="120" y="50"/>
                </a:lnTo>
                <a:lnTo>
                  <a:pt x="122" y="50"/>
                </a:lnTo>
                <a:lnTo>
                  <a:pt x="126" y="54"/>
                </a:lnTo>
                <a:lnTo>
                  <a:pt x="128" y="54"/>
                </a:lnTo>
                <a:lnTo>
                  <a:pt x="130" y="54"/>
                </a:lnTo>
                <a:lnTo>
                  <a:pt x="132" y="56"/>
                </a:lnTo>
                <a:lnTo>
                  <a:pt x="130" y="58"/>
                </a:lnTo>
                <a:lnTo>
                  <a:pt x="128" y="58"/>
                </a:lnTo>
                <a:lnTo>
                  <a:pt x="128" y="58"/>
                </a:lnTo>
                <a:lnTo>
                  <a:pt x="124" y="58"/>
                </a:lnTo>
                <a:lnTo>
                  <a:pt x="124" y="58"/>
                </a:lnTo>
                <a:lnTo>
                  <a:pt x="124" y="60"/>
                </a:lnTo>
                <a:lnTo>
                  <a:pt x="122" y="62"/>
                </a:lnTo>
                <a:lnTo>
                  <a:pt x="120" y="63"/>
                </a:lnTo>
                <a:lnTo>
                  <a:pt x="120" y="63"/>
                </a:lnTo>
                <a:close/>
                <a:moveTo>
                  <a:pt x="116" y="117"/>
                </a:moveTo>
                <a:lnTo>
                  <a:pt x="116" y="115"/>
                </a:lnTo>
                <a:lnTo>
                  <a:pt x="118" y="115"/>
                </a:lnTo>
                <a:lnTo>
                  <a:pt x="116" y="113"/>
                </a:lnTo>
                <a:lnTo>
                  <a:pt x="116" y="115"/>
                </a:lnTo>
                <a:lnTo>
                  <a:pt x="114" y="113"/>
                </a:lnTo>
                <a:lnTo>
                  <a:pt x="116" y="109"/>
                </a:lnTo>
                <a:lnTo>
                  <a:pt x="116" y="109"/>
                </a:lnTo>
                <a:lnTo>
                  <a:pt x="118" y="111"/>
                </a:lnTo>
                <a:lnTo>
                  <a:pt x="116" y="113"/>
                </a:lnTo>
                <a:lnTo>
                  <a:pt x="118" y="113"/>
                </a:lnTo>
                <a:lnTo>
                  <a:pt x="118" y="113"/>
                </a:lnTo>
                <a:lnTo>
                  <a:pt x="118" y="115"/>
                </a:lnTo>
                <a:lnTo>
                  <a:pt x="118" y="117"/>
                </a:lnTo>
                <a:lnTo>
                  <a:pt x="116" y="117"/>
                </a:lnTo>
                <a:lnTo>
                  <a:pt x="116" y="117"/>
                </a:lnTo>
                <a:close/>
                <a:moveTo>
                  <a:pt x="38" y="184"/>
                </a:moveTo>
                <a:lnTo>
                  <a:pt x="38" y="184"/>
                </a:lnTo>
                <a:lnTo>
                  <a:pt x="40" y="184"/>
                </a:lnTo>
                <a:lnTo>
                  <a:pt x="38" y="182"/>
                </a:lnTo>
                <a:lnTo>
                  <a:pt x="38" y="182"/>
                </a:lnTo>
                <a:lnTo>
                  <a:pt x="38" y="184"/>
                </a:lnTo>
                <a:lnTo>
                  <a:pt x="38" y="184"/>
                </a:lnTo>
                <a:close/>
                <a:moveTo>
                  <a:pt x="36" y="184"/>
                </a:moveTo>
                <a:lnTo>
                  <a:pt x="38" y="186"/>
                </a:lnTo>
                <a:lnTo>
                  <a:pt x="38" y="184"/>
                </a:lnTo>
                <a:lnTo>
                  <a:pt x="36" y="184"/>
                </a:lnTo>
                <a:lnTo>
                  <a:pt x="36" y="184"/>
                </a:lnTo>
                <a:close/>
                <a:moveTo>
                  <a:pt x="36" y="186"/>
                </a:moveTo>
                <a:lnTo>
                  <a:pt x="36" y="186"/>
                </a:lnTo>
                <a:lnTo>
                  <a:pt x="36" y="186"/>
                </a:lnTo>
                <a:lnTo>
                  <a:pt x="36" y="186"/>
                </a:lnTo>
                <a:lnTo>
                  <a:pt x="36" y="186"/>
                </a:lnTo>
                <a:close/>
                <a:moveTo>
                  <a:pt x="34" y="186"/>
                </a:moveTo>
                <a:lnTo>
                  <a:pt x="34" y="188"/>
                </a:lnTo>
                <a:lnTo>
                  <a:pt x="36" y="186"/>
                </a:lnTo>
                <a:lnTo>
                  <a:pt x="34" y="186"/>
                </a:lnTo>
                <a:lnTo>
                  <a:pt x="34" y="186"/>
                </a:lnTo>
                <a:close/>
                <a:moveTo>
                  <a:pt x="32" y="191"/>
                </a:moveTo>
                <a:lnTo>
                  <a:pt x="32" y="189"/>
                </a:lnTo>
                <a:lnTo>
                  <a:pt x="32" y="188"/>
                </a:lnTo>
                <a:lnTo>
                  <a:pt x="32" y="188"/>
                </a:lnTo>
                <a:lnTo>
                  <a:pt x="34" y="188"/>
                </a:lnTo>
                <a:lnTo>
                  <a:pt x="34" y="189"/>
                </a:lnTo>
                <a:lnTo>
                  <a:pt x="36" y="189"/>
                </a:lnTo>
                <a:lnTo>
                  <a:pt x="34" y="191"/>
                </a:lnTo>
                <a:lnTo>
                  <a:pt x="32" y="191"/>
                </a:lnTo>
                <a:lnTo>
                  <a:pt x="32" y="191"/>
                </a:lnTo>
                <a:close/>
                <a:moveTo>
                  <a:pt x="49" y="193"/>
                </a:moveTo>
                <a:lnTo>
                  <a:pt x="49" y="191"/>
                </a:lnTo>
                <a:lnTo>
                  <a:pt x="49" y="191"/>
                </a:lnTo>
                <a:lnTo>
                  <a:pt x="49" y="191"/>
                </a:lnTo>
                <a:lnTo>
                  <a:pt x="49" y="191"/>
                </a:lnTo>
                <a:lnTo>
                  <a:pt x="49" y="193"/>
                </a:lnTo>
                <a:lnTo>
                  <a:pt x="49" y="193"/>
                </a:lnTo>
                <a:close/>
                <a:moveTo>
                  <a:pt x="48" y="195"/>
                </a:moveTo>
                <a:lnTo>
                  <a:pt x="48" y="195"/>
                </a:lnTo>
                <a:lnTo>
                  <a:pt x="49" y="195"/>
                </a:lnTo>
                <a:lnTo>
                  <a:pt x="48" y="195"/>
                </a:lnTo>
                <a:lnTo>
                  <a:pt x="48" y="195"/>
                </a:lnTo>
                <a:lnTo>
                  <a:pt x="48" y="195"/>
                </a:lnTo>
                <a:close/>
                <a:moveTo>
                  <a:pt x="46" y="189"/>
                </a:moveTo>
                <a:lnTo>
                  <a:pt x="46" y="191"/>
                </a:lnTo>
                <a:lnTo>
                  <a:pt x="46" y="193"/>
                </a:lnTo>
                <a:lnTo>
                  <a:pt x="46" y="195"/>
                </a:lnTo>
                <a:lnTo>
                  <a:pt x="48" y="195"/>
                </a:lnTo>
                <a:lnTo>
                  <a:pt x="48" y="193"/>
                </a:lnTo>
                <a:lnTo>
                  <a:pt x="48" y="191"/>
                </a:lnTo>
                <a:lnTo>
                  <a:pt x="48" y="191"/>
                </a:lnTo>
                <a:lnTo>
                  <a:pt x="46" y="189"/>
                </a:lnTo>
                <a:lnTo>
                  <a:pt x="46" y="189"/>
                </a:lnTo>
                <a:close/>
                <a:moveTo>
                  <a:pt x="93" y="167"/>
                </a:moveTo>
                <a:lnTo>
                  <a:pt x="91" y="165"/>
                </a:lnTo>
                <a:lnTo>
                  <a:pt x="91" y="163"/>
                </a:lnTo>
                <a:lnTo>
                  <a:pt x="91" y="163"/>
                </a:lnTo>
                <a:lnTo>
                  <a:pt x="93" y="163"/>
                </a:lnTo>
                <a:lnTo>
                  <a:pt x="93" y="163"/>
                </a:lnTo>
                <a:lnTo>
                  <a:pt x="93" y="165"/>
                </a:lnTo>
                <a:lnTo>
                  <a:pt x="93" y="167"/>
                </a:lnTo>
                <a:lnTo>
                  <a:pt x="93" y="167"/>
                </a:lnTo>
                <a:lnTo>
                  <a:pt x="93" y="167"/>
                </a:lnTo>
                <a:lnTo>
                  <a:pt x="93" y="167"/>
                </a:lnTo>
                <a:close/>
                <a:moveTo>
                  <a:pt x="86" y="165"/>
                </a:moveTo>
                <a:lnTo>
                  <a:pt x="86" y="163"/>
                </a:lnTo>
                <a:lnTo>
                  <a:pt x="88" y="165"/>
                </a:lnTo>
                <a:lnTo>
                  <a:pt x="88" y="165"/>
                </a:lnTo>
                <a:lnTo>
                  <a:pt x="86" y="165"/>
                </a:lnTo>
                <a:lnTo>
                  <a:pt x="86" y="165"/>
                </a:lnTo>
                <a:lnTo>
                  <a:pt x="86" y="165"/>
                </a:lnTo>
                <a:close/>
                <a:moveTo>
                  <a:pt x="74" y="186"/>
                </a:moveTo>
                <a:lnTo>
                  <a:pt x="76" y="186"/>
                </a:lnTo>
                <a:lnTo>
                  <a:pt x="76" y="186"/>
                </a:lnTo>
                <a:lnTo>
                  <a:pt x="78" y="186"/>
                </a:lnTo>
                <a:lnTo>
                  <a:pt x="78" y="186"/>
                </a:lnTo>
                <a:lnTo>
                  <a:pt x="78" y="184"/>
                </a:lnTo>
                <a:lnTo>
                  <a:pt x="76" y="182"/>
                </a:lnTo>
                <a:lnTo>
                  <a:pt x="78" y="180"/>
                </a:lnTo>
                <a:lnTo>
                  <a:pt x="78" y="178"/>
                </a:lnTo>
                <a:lnTo>
                  <a:pt x="82" y="176"/>
                </a:lnTo>
                <a:lnTo>
                  <a:pt x="82" y="176"/>
                </a:lnTo>
                <a:lnTo>
                  <a:pt x="84" y="176"/>
                </a:lnTo>
                <a:lnTo>
                  <a:pt x="88" y="178"/>
                </a:lnTo>
                <a:lnTo>
                  <a:pt x="88" y="178"/>
                </a:lnTo>
                <a:lnTo>
                  <a:pt x="90" y="178"/>
                </a:lnTo>
                <a:lnTo>
                  <a:pt x="91" y="174"/>
                </a:lnTo>
                <a:lnTo>
                  <a:pt x="93" y="172"/>
                </a:lnTo>
                <a:lnTo>
                  <a:pt x="93" y="172"/>
                </a:lnTo>
                <a:lnTo>
                  <a:pt x="93" y="170"/>
                </a:lnTo>
                <a:lnTo>
                  <a:pt x="91" y="170"/>
                </a:lnTo>
                <a:lnTo>
                  <a:pt x="90" y="168"/>
                </a:lnTo>
                <a:lnTo>
                  <a:pt x="88" y="168"/>
                </a:lnTo>
                <a:lnTo>
                  <a:pt x="86" y="167"/>
                </a:lnTo>
                <a:lnTo>
                  <a:pt x="84" y="167"/>
                </a:lnTo>
                <a:lnTo>
                  <a:pt x="82" y="168"/>
                </a:lnTo>
                <a:lnTo>
                  <a:pt x="82" y="170"/>
                </a:lnTo>
                <a:lnTo>
                  <a:pt x="80" y="170"/>
                </a:lnTo>
                <a:lnTo>
                  <a:pt x="78" y="172"/>
                </a:lnTo>
                <a:lnTo>
                  <a:pt x="76" y="172"/>
                </a:lnTo>
                <a:lnTo>
                  <a:pt x="76" y="172"/>
                </a:lnTo>
                <a:lnTo>
                  <a:pt x="74" y="170"/>
                </a:lnTo>
                <a:lnTo>
                  <a:pt x="72" y="170"/>
                </a:lnTo>
                <a:lnTo>
                  <a:pt x="70" y="172"/>
                </a:lnTo>
                <a:lnTo>
                  <a:pt x="70" y="174"/>
                </a:lnTo>
                <a:lnTo>
                  <a:pt x="69" y="176"/>
                </a:lnTo>
                <a:lnTo>
                  <a:pt x="69" y="178"/>
                </a:lnTo>
                <a:lnTo>
                  <a:pt x="70" y="178"/>
                </a:lnTo>
                <a:lnTo>
                  <a:pt x="72" y="180"/>
                </a:lnTo>
                <a:lnTo>
                  <a:pt x="70" y="180"/>
                </a:lnTo>
                <a:lnTo>
                  <a:pt x="70" y="182"/>
                </a:lnTo>
                <a:lnTo>
                  <a:pt x="72" y="184"/>
                </a:lnTo>
                <a:lnTo>
                  <a:pt x="76" y="184"/>
                </a:lnTo>
                <a:lnTo>
                  <a:pt x="74" y="186"/>
                </a:lnTo>
                <a:lnTo>
                  <a:pt x="74" y="186"/>
                </a:lnTo>
                <a:close/>
                <a:moveTo>
                  <a:pt x="61" y="218"/>
                </a:moveTo>
                <a:lnTo>
                  <a:pt x="59" y="216"/>
                </a:lnTo>
                <a:lnTo>
                  <a:pt x="59" y="218"/>
                </a:lnTo>
                <a:lnTo>
                  <a:pt x="57" y="218"/>
                </a:lnTo>
                <a:lnTo>
                  <a:pt x="59" y="220"/>
                </a:lnTo>
                <a:lnTo>
                  <a:pt x="61" y="220"/>
                </a:lnTo>
                <a:lnTo>
                  <a:pt x="61" y="220"/>
                </a:lnTo>
                <a:lnTo>
                  <a:pt x="61" y="218"/>
                </a:lnTo>
                <a:lnTo>
                  <a:pt x="61" y="218"/>
                </a:lnTo>
                <a:close/>
                <a:moveTo>
                  <a:pt x="63" y="216"/>
                </a:moveTo>
                <a:lnTo>
                  <a:pt x="63" y="212"/>
                </a:lnTo>
                <a:lnTo>
                  <a:pt x="63" y="212"/>
                </a:lnTo>
                <a:lnTo>
                  <a:pt x="63" y="212"/>
                </a:lnTo>
                <a:lnTo>
                  <a:pt x="65" y="214"/>
                </a:lnTo>
                <a:lnTo>
                  <a:pt x="63" y="216"/>
                </a:lnTo>
                <a:lnTo>
                  <a:pt x="63" y="216"/>
                </a:lnTo>
                <a:lnTo>
                  <a:pt x="63" y="216"/>
                </a:lnTo>
                <a:close/>
                <a:moveTo>
                  <a:pt x="59" y="210"/>
                </a:moveTo>
                <a:lnTo>
                  <a:pt x="61" y="210"/>
                </a:lnTo>
                <a:lnTo>
                  <a:pt x="63" y="207"/>
                </a:lnTo>
                <a:lnTo>
                  <a:pt x="61" y="205"/>
                </a:lnTo>
                <a:lnTo>
                  <a:pt x="61" y="205"/>
                </a:lnTo>
                <a:lnTo>
                  <a:pt x="63" y="205"/>
                </a:lnTo>
                <a:lnTo>
                  <a:pt x="63" y="205"/>
                </a:lnTo>
                <a:lnTo>
                  <a:pt x="65" y="205"/>
                </a:lnTo>
                <a:lnTo>
                  <a:pt x="65" y="203"/>
                </a:lnTo>
                <a:lnTo>
                  <a:pt x="65" y="199"/>
                </a:lnTo>
                <a:lnTo>
                  <a:pt x="65" y="199"/>
                </a:lnTo>
                <a:lnTo>
                  <a:pt x="65" y="193"/>
                </a:lnTo>
                <a:lnTo>
                  <a:pt x="65" y="189"/>
                </a:lnTo>
                <a:lnTo>
                  <a:pt x="65" y="188"/>
                </a:lnTo>
                <a:lnTo>
                  <a:pt x="69" y="186"/>
                </a:lnTo>
                <a:lnTo>
                  <a:pt x="67" y="186"/>
                </a:lnTo>
                <a:lnTo>
                  <a:pt x="67" y="184"/>
                </a:lnTo>
                <a:lnTo>
                  <a:pt x="67" y="184"/>
                </a:lnTo>
                <a:lnTo>
                  <a:pt x="65" y="182"/>
                </a:lnTo>
                <a:lnTo>
                  <a:pt x="65" y="182"/>
                </a:lnTo>
                <a:lnTo>
                  <a:pt x="61" y="182"/>
                </a:lnTo>
                <a:lnTo>
                  <a:pt x="61" y="180"/>
                </a:lnTo>
                <a:lnTo>
                  <a:pt x="63" y="180"/>
                </a:lnTo>
                <a:lnTo>
                  <a:pt x="63" y="178"/>
                </a:lnTo>
                <a:lnTo>
                  <a:pt x="63" y="176"/>
                </a:lnTo>
                <a:lnTo>
                  <a:pt x="61" y="176"/>
                </a:lnTo>
                <a:lnTo>
                  <a:pt x="59" y="176"/>
                </a:lnTo>
                <a:lnTo>
                  <a:pt x="59" y="176"/>
                </a:lnTo>
                <a:lnTo>
                  <a:pt x="59" y="178"/>
                </a:lnTo>
                <a:lnTo>
                  <a:pt x="57" y="176"/>
                </a:lnTo>
                <a:lnTo>
                  <a:pt x="55" y="174"/>
                </a:lnTo>
                <a:lnTo>
                  <a:pt x="55" y="172"/>
                </a:lnTo>
                <a:lnTo>
                  <a:pt x="59" y="172"/>
                </a:lnTo>
                <a:lnTo>
                  <a:pt x="61" y="170"/>
                </a:lnTo>
                <a:lnTo>
                  <a:pt x="65" y="172"/>
                </a:lnTo>
                <a:lnTo>
                  <a:pt x="67" y="172"/>
                </a:lnTo>
                <a:lnTo>
                  <a:pt x="67" y="172"/>
                </a:lnTo>
                <a:lnTo>
                  <a:pt x="67" y="170"/>
                </a:lnTo>
                <a:lnTo>
                  <a:pt x="67" y="168"/>
                </a:lnTo>
                <a:lnTo>
                  <a:pt x="67" y="167"/>
                </a:lnTo>
                <a:lnTo>
                  <a:pt x="67" y="167"/>
                </a:lnTo>
                <a:lnTo>
                  <a:pt x="69" y="167"/>
                </a:lnTo>
                <a:lnTo>
                  <a:pt x="69" y="167"/>
                </a:lnTo>
                <a:lnTo>
                  <a:pt x="70" y="167"/>
                </a:lnTo>
                <a:lnTo>
                  <a:pt x="72" y="167"/>
                </a:lnTo>
                <a:lnTo>
                  <a:pt x="76" y="167"/>
                </a:lnTo>
                <a:lnTo>
                  <a:pt x="78" y="165"/>
                </a:lnTo>
                <a:lnTo>
                  <a:pt x="82" y="165"/>
                </a:lnTo>
                <a:lnTo>
                  <a:pt x="82" y="165"/>
                </a:lnTo>
                <a:lnTo>
                  <a:pt x="84" y="165"/>
                </a:lnTo>
                <a:lnTo>
                  <a:pt x="84" y="165"/>
                </a:lnTo>
                <a:lnTo>
                  <a:pt x="86" y="163"/>
                </a:lnTo>
                <a:lnTo>
                  <a:pt x="86" y="163"/>
                </a:lnTo>
                <a:lnTo>
                  <a:pt x="88" y="161"/>
                </a:lnTo>
                <a:lnTo>
                  <a:pt x="91" y="159"/>
                </a:lnTo>
                <a:lnTo>
                  <a:pt x="93" y="159"/>
                </a:lnTo>
                <a:lnTo>
                  <a:pt x="95" y="159"/>
                </a:lnTo>
                <a:lnTo>
                  <a:pt x="97" y="161"/>
                </a:lnTo>
                <a:lnTo>
                  <a:pt x="97" y="161"/>
                </a:lnTo>
                <a:lnTo>
                  <a:pt x="95" y="165"/>
                </a:lnTo>
                <a:lnTo>
                  <a:pt x="95" y="165"/>
                </a:lnTo>
                <a:lnTo>
                  <a:pt x="95" y="167"/>
                </a:lnTo>
                <a:lnTo>
                  <a:pt x="95" y="168"/>
                </a:lnTo>
                <a:lnTo>
                  <a:pt x="97" y="170"/>
                </a:lnTo>
                <a:lnTo>
                  <a:pt x="95" y="170"/>
                </a:lnTo>
                <a:lnTo>
                  <a:pt x="97" y="172"/>
                </a:lnTo>
                <a:lnTo>
                  <a:pt x="99" y="172"/>
                </a:lnTo>
                <a:lnTo>
                  <a:pt x="101" y="176"/>
                </a:lnTo>
                <a:lnTo>
                  <a:pt x="103" y="176"/>
                </a:lnTo>
                <a:lnTo>
                  <a:pt x="105" y="176"/>
                </a:lnTo>
                <a:lnTo>
                  <a:pt x="107" y="172"/>
                </a:lnTo>
                <a:lnTo>
                  <a:pt x="107" y="170"/>
                </a:lnTo>
                <a:lnTo>
                  <a:pt x="109" y="170"/>
                </a:lnTo>
                <a:lnTo>
                  <a:pt x="109" y="168"/>
                </a:lnTo>
                <a:lnTo>
                  <a:pt x="109" y="168"/>
                </a:lnTo>
                <a:lnTo>
                  <a:pt x="111" y="165"/>
                </a:lnTo>
                <a:lnTo>
                  <a:pt x="112" y="165"/>
                </a:lnTo>
                <a:lnTo>
                  <a:pt x="112" y="165"/>
                </a:lnTo>
                <a:lnTo>
                  <a:pt x="114" y="165"/>
                </a:lnTo>
                <a:lnTo>
                  <a:pt x="112" y="163"/>
                </a:lnTo>
                <a:lnTo>
                  <a:pt x="112" y="161"/>
                </a:lnTo>
                <a:lnTo>
                  <a:pt x="109" y="161"/>
                </a:lnTo>
                <a:lnTo>
                  <a:pt x="109" y="159"/>
                </a:lnTo>
                <a:lnTo>
                  <a:pt x="109" y="157"/>
                </a:lnTo>
                <a:lnTo>
                  <a:pt x="111" y="155"/>
                </a:lnTo>
                <a:lnTo>
                  <a:pt x="111" y="155"/>
                </a:lnTo>
                <a:lnTo>
                  <a:pt x="111" y="157"/>
                </a:lnTo>
                <a:lnTo>
                  <a:pt x="111" y="159"/>
                </a:lnTo>
                <a:lnTo>
                  <a:pt x="112" y="159"/>
                </a:lnTo>
                <a:lnTo>
                  <a:pt x="112" y="159"/>
                </a:lnTo>
                <a:lnTo>
                  <a:pt x="114" y="157"/>
                </a:lnTo>
                <a:lnTo>
                  <a:pt x="114" y="157"/>
                </a:lnTo>
                <a:lnTo>
                  <a:pt x="116" y="159"/>
                </a:lnTo>
                <a:lnTo>
                  <a:pt x="116" y="159"/>
                </a:lnTo>
                <a:lnTo>
                  <a:pt x="118" y="159"/>
                </a:lnTo>
                <a:lnTo>
                  <a:pt x="118" y="159"/>
                </a:lnTo>
                <a:lnTo>
                  <a:pt x="116" y="159"/>
                </a:lnTo>
                <a:lnTo>
                  <a:pt x="114" y="161"/>
                </a:lnTo>
                <a:lnTo>
                  <a:pt x="116" y="161"/>
                </a:lnTo>
                <a:lnTo>
                  <a:pt x="118" y="161"/>
                </a:lnTo>
                <a:lnTo>
                  <a:pt x="120" y="159"/>
                </a:lnTo>
                <a:lnTo>
                  <a:pt x="126" y="159"/>
                </a:lnTo>
                <a:lnTo>
                  <a:pt x="128" y="159"/>
                </a:lnTo>
                <a:lnTo>
                  <a:pt x="128" y="159"/>
                </a:lnTo>
                <a:lnTo>
                  <a:pt x="128" y="157"/>
                </a:lnTo>
                <a:lnTo>
                  <a:pt x="128" y="153"/>
                </a:lnTo>
                <a:lnTo>
                  <a:pt x="130" y="153"/>
                </a:lnTo>
                <a:lnTo>
                  <a:pt x="132" y="153"/>
                </a:lnTo>
                <a:lnTo>
                  <a:pt x="132" y="155"/>
                </a:lnTo>
                <a:lnTo>
                  <a:pt x="132" y="157"/>
                </a:lnTo>
                <a:lnTo>
                  <a:pt x="132" y="159"/>
                </a:lnTo>
                <a:lnTo>
                  <a:pt x="134" y="159"/>
                </a:lnTo>
                <a:lnTo>
                  <a:pt x="135" y="157"/>
                </a:lnTo>
                <a:lnTo>
                  <a:pt x="134" y="153"/>
                </a:lnTo>
                <a:lnTo>
                  <a:pt x="135" y="151"/>
                </a:lnTo>
                <a:lnTo>
                  <a:pt x="137" y="149"/>
                </a:lnTo>
                <a:lnTo>
                  <a:pt x="139" y="149"/>
                </a:lnTo>
                <a:lnTo>
                  <a:pt x="139" y="147"/>
                </a:lnTo>
                <a:lnTo>
                  <a:pt x="139" y="147"/>
                </a:lnTo>
                <a:lnTo>
                  <a:pt x="139" y="146"/>
                </a:lnTo>
                <a:lnTo>
                  <a:pt x="141" y="144"/>
                </a:lnTo>
                <a:lnTo>
                  <a:pt x="143" y="144"/>
                </a:lnTo>
                <a:lnTo>
                  <a:pt x="143" y="146"/>
                </a:lnTo>
                <a:lnTo>
                  <a:pt x="141" y="147"/>
                </a:lnTo>
                <a:lnTo>
                  <a:pt x="141" y="149"/>
                </a:lnTo>
                <a:lnTo>
                  <a:pt x="141" y="155"/>
                </a:lnTo>
                <a:lnTo>
                  <a:pt x="143" y="155"/>
                </a:lnTo>
                <a:lnTo>
                  <a:pt x="145" y="155"/>
                </a:lnTo>
                <a:lnTo>
                  <a:pt x="145" y="153"/>
                </a:lnTo>
                <a:lnTo>
                  <a:pt x="147" y="153"/>
                </a:lnTo>
                <a:lnTo>
                  <a:pt x="149" y="151"/>
                </a:lnTo>
                <a:lnTo>
                  <a:pt x="151" y="147"/>
                </a:lnTo>
                <a:lnTo>
                  <a:pt x="149" y="146"/>
                </a:lnTo>
                <a:lnTo>
                  <a:pt x="153" y="144"/>
                </a:lnTo>
                <a:lnTo>
                  <a:pt x="151" y="144"/>
                </a:lnTo>
                <a:lnTo>
                  <a:pt x="151" y="142"/>
                </a:lnTo>
                <a:lnTo>
                  <a:pt x="149" y="140"/>
                </a:lnTo>
                <a:lnTo>
                  <a:pt x="147" y="136"/>
                </a:lnTo>
                <a:lnTo>
                  <a:pt x="147" y="132"/>
                </a:lnTo>
                <a:lnTo>
                  <a:pt x="147" y="126"/>
                </a:lnTo>
                <a:lnTo>
                  <a:pt x="147" y="123"/>
                </a:lnTo>
                <a:lnTo>
                  <a:pt x="145" y="117"/>
                </a:lnTo>
                <a:lnTo>
                  <a:pt x="143" y="113"/>
                </a:lnTo>
                <a:lnTo>
                  <a:pt x="143" y="111"/>
                </a:lnTo>
                <a:lnTo>
                  <a:pt x="143" y="107"/>
                </a:lnTo>
                <a:lnTo>
                  <a:pt x="147" y="105"/>
                </a:lnTo>
                <a:lnTo>
                  <a:pt x="149" y="105"/>
                </a:lnTo>
                <a:lnTo>
                  <a:pt x="149" y="107"/>
                </a:lnTo>
                <a:lnTo>
                  <a:pt x="149" y="107"/>
                </a:lnTo>
                <a:lnTo>
                  <a:pt x="149" y="104"/>
                </a:lnTo>
                <a:lnTo>
                  <a:pt x="149" y="104"/>
                </a:lnTo>
                <a:lnTo>
                  <a:pt x="149" y="102"/>
                </a:lnTo>
                <a:lnTo>
                  <a:pt x="147" y="100"/>
                </a:lnTo>
                <a:lnTo>
                  <a:pt x="147" y="100"/>
                </a:lnTo>
                <a:lnTo>
                  <a:pt x="147" y="98"/>
                </a:lnTo>
                <a:lnTo>
                  <a:pt x="149" y="96"/>
                </a:lnTo>
                <a:lnTo>
                  <a:pt x="149" y="96"/>
                </a:lnTo>
                <a:lnTo>
                  <a:pt x="149" y="94"/>
                </a:lnTo>
                <a:lnTo>
                  <a:pt x="149" y="94"/>
                </a:lnTo>
                <a:lnTo>
                  <a:pt x="147" y="90"/>
                </a:lnTo>
                <a:lnTo>
                  <a:pt x="149" y="90"/>
                </a:lnTo>
                <a:lnTo>
                  <a:pt x="147" y="88"/>
                </a:lnTo>
                <a:lnTo>
                  <a:pt x="147" y="84"/>
                </a:lnTo>
                <a:lnTo>
                  <a:pt x="145" y="83"/>
                </a:lnTo>
                <a:lnTo>
                  <a:pt x="143" y="83"/>
                </a:lnTo>
                <a:lnTo>
                  <a:pt x="143" y="81"/>
                </a:lnTo>
                <a:lnTo>
                  <a:pt x="143" y="77"/>
                </a:lnTo>
                <a:lnTo>
                  <a:pt x="141" y="75"/>
                </a:lnTo>
                <a:lnTo>
                  <a:pt x="135" y="71"/>
                </a:lnTo>
                <a:lnTo>
                  <a:pt x="135" y="69"/>
                </a:lnTo>
                <a:lnTo>
                  <a:pt x="134" y="65"/>
                </a:lnTo>
                <a:lnTo>
                  <a:pt x="134" y="63"/>
                </a:lnTo>
                <a:lnTo>
                  <a:pt x="134" y="62"/>
                </a:lnTo>
                <a:lnTo>
                  <a:pt x="132" y="63"/>
                </a:lnTo>
                <a:lnTo>
                  <a:pt x="132" y="63"/>
                </a:lnTo>
                <a:lnTo>
                  <a:pt x="132" y="62"/>
                </a:lnTo>
                <a:lnTo>
                  <a:pt x="130" y="62"/>
                </a:lnTo>
                <a:lnTo>
                  <a:pt x="128" y="62"/>
                </a:lnTo>
                <a:lnTo>
                  <a:pt x="128" y="62"/>
                </a:lnTo>
                <a:lnTo>
                  <a:pt x="128" y="63"/>
                </a:lnTo>
                <a:lnTo>
                  <a:pt x="128" y="65"/>
                </a:lnTo>
                <a:lnTo>
                  <a:pt x="128" y="67"/>
                </a:lnTo>
                <a:lnTo>
                  <a:pt x="130" y="65"/>
                </a:lnTo>
                <a:lnTo>
                  <a:pt x="132" y="63"/>
                </a:lnTo>
                <a:lnTo>
                  <a:pt x="134" y="67"/>
                </a:lnTo>
                <a:lnTo>
                  <a:pt x="132" y="69"/>
                </a:lnTo>
                <a:lnTo>
                  <a:pt x="130" y="69"/>
                </a:lnTo>
                <a:lnTo>
                  <a:pt x="130" y="69"/>
                </a:lnTo>
                <a:lnTo>
                  <a:pt x="128" y="69"/>
                </a:lnTo>
                <a:lnTo>
                  <a:pt x="130" y="71"/>
                </a:lnTo>
                <a:lnTo>
                  <a:pt x="128" y="71"/>
                </a:lnTo>
                <a:lnTo>
                  <a:pt x="128" y="71"/>
                </a:lnTo>
                <a:lnTo>
                  <a:pt x="126" y="69"/>
                </a:lnTo>
                <a:lnTo>
                  <a:pt x="126" y="67"/>
                </a:lnTo>
                <a:lnTo>
                  <a:pt x="126" y="67"/>
                </a:lnTo>
                <a:lnTo>
                  <a:pt x="124" y="67"/>
                </a:lnTo>
                <a:lnTo>
                  <a:pt x="124" y="65"/>
                </a:lnTo>
                <a:lnTo>
                  <a:pt x="122" y="67"/>
                </a:lnTo>
                <a:lnTo>
                  <a:pt x="124" y="71"/>
                </a:lnTo>
                <a:lnTo>
                  <a:pt x="124" y="73"/>
                </a:lnTo>
                <a:lnTo>
                  <a:pt x="122" y="73"/>
                </a:lnTo>
                <a:lnTo>
                  <a:pt x="120" y="75"/>
                </a:lnTo>
                <a:lnTo>
                  <a:pt x="120" y="75"/>
                </a:lnTo>
                <a:lnTo>
                  <a:pt x="124" y="79"/>
                </a:lnTo>
                <a:lnTo>
                  <a:pt x="124" y="81"/>
                </a:lnTo>
                <a:lnTo>
                  <a:pt x="124" y="83"/>
                </a:lnTo>
                <a:lnTo>
                  <a:pt x="122" y="83"/>
                </a:lnTo>
                <a:lnTo>
                  <a:pt x="120" y="83"/>
                </a:lnTo>
                <a:lnTo>
                  <a:pt x="120" y="84"/>
                </a:lnTo>
                <a:lnTo>
                  <a:pt x="122" y="86"/>
                </a:lnTo>
                <a:lnTo>
                  <a:pt x="124" y="84"/>
                </a:lnTo>
                <a:lnTo>
                  <a:pt x="124" y="84"/>
                </a:lnTo>
                <a:lnTo>
                  <a:pt x="126" y="88"/>
                </a:lnTo>
                <a:lnTo>
                  <a:pt x="128" y="92"/>
                </a:lnTo>
                <a:lnTo>
                  <a:pt x="128" y="96"/>
                </a:lnTo>
                <a:lnTo>
                  <a:pt x="128" y="100"/>
                </a:lnTo>
                <a:lnTo>
                  <a:pt x="126" y="107"/>
                </a:lnTo>
                <a:lnTo>
                  <a:pt x="126" y="109"/>
                </a:lnTo>
                <a:lnTo>
                  <a:pt x="126" y="113"/>
                </a:lnTo>
                <a:lnTo>
                  <a:pt x="122" y="113"/>
                </a:lnTo>
                <a:lnTo>
                  <a:pt x="122" y="117"/>
                </a:lnTo>
                <a:lnTo>
                  <a:pt x="122" y="119"/>
                </a:lnTo>
                <a:lnTo>
                  <a:pt x="120" y="121"/>
                </a:lnTo>
                <a:lnTo>
                  <a:pt x="120" y="125"/>
                </a:lnTo>
                <a:lnTo>
                  <a:pt x="116" y="126"/>
                </a:lnTo>
                <a:lnTo>
                  <a:pt x="112" y="128"/>
                </a:lnTo>
                <a:lnTo>
                  <a:pt x="111" y="128"/>
                </a:lnTo>
                <a:lnTo>
                  <a:pt x="109" y="130"/>
                </a:lnTo>
                <a:lnTo>
                  <a:pt x="107" y="130"/>
                </a:lnTo>
                <a:lnTo>
                  <a:pt x="105" y="126"/>
                </a:lnTo>
                <a:lnTo>
                  <a:pt x="105" y="126"/>
                </a:lnTo>
                <a:lnTo>
                  <a:pt x="105" y="125"/>
                </a:lnTo>
                <a:lnTo>
                  <a:pt x="107" y="123"/>
                </a:lnTo>
                <a:lnTo>
                  <a:pt x="107" y="123"/>
                </a:lnTo>
                <a:lnTo>
                  <a:pt x="107" y="121"/>
                </a:lnTo>
                <a:lnTo>
                  <a:pt x="107" y="121"/>
                </a:lnTo>
                <a:lnTo>
                  <a:pt x="105" y="121"/>
                </a:lnTo>
                <a:lnTo>
                  <a:pt x="103" y="123"/>
                </a:lnTo>
                <a:lnTo>
                  <a:pt x="101" y="123"/>
                </a:lnTo>
                <a:lnTo>
                  <a:pt x="101" y="125"/>
                </a:lnTo>
                <a:lnTo>
                  <a:pt x="101" y="128"/>
                </a:lnTo>
                <a:lnTo>
                  <a:pt x="103" y="132"/>
                </a:lnTo>
                <a:lnTo>
                  <a:pt x="101" y="134"/>
                </a:lnTo>
                <a:lnTo>
                  <a:pt x="99" y="136"/>
                </a:lnTo>
                <a:lnTo>
                  <a:pt x="99" y="138"/>
                </a:lnTo>
                <a:lnTo>
                  <a:pt x="99" y="140"/>
                </a:lnTo>
                <a:lnTo>
                  <a:pt x="97" y="142"/>
                </a:lnTo>
                <a:lnTo>
                  <a:pt x="99" y="144"/>
                </a:lnTo>
                <a:lnTo>
                  <a:pt x="99" y="146"/>
                </a:lnTo>
                <a:lnTo>
                  <a:pt x="99" y="146"/>
                </a:lnTo>
                <a:lnTo>
                  <a:pt x="99" y="146"/>
                </a:lnTo>
                <a:lnTo>
                  <a:pt x="99" y="147"/>
                </a:lnTo>
                <a:lnTo>
                  <a:pt x="97" y="147"/>
                </a:lnTo>
                <a:lnTo>
                  <a:pt x="97" y="147"/>
                </a:lnTo>
                <a:lnTo>
                  <a:pt x="97" y="149"/>
                </a:lnTo>
                <a:lnTo>
                  <a:pt x="95" y="147"/>
                </a:lnTo>
                <a:lnTo>
                  <a:pt x="93" y="149"/>
                </a:lnTo>
                <a:lnTo>
                  <a:pt x="93" y="149"/>
                </a:lnTo>
                <a:lnTo>
                  <a:pt x="91" y="147"/>
                </a:lnTo>
                <a:lnTo>
                  <a:pt x="91" y="146"/>
                </a:lnTo>
                <a:lnTo>
                  <a:pt x="90" y="147"/>
                </a:lnTo>
                <a:lnTo>
                  <a:pt x="90" y="147"/>
                </a:lnTo>
                <a:lnTo>
                  <a:pt x="88" y="147"/>
                </a:lnTo>
                <a:lnTo>
                  <a:pt x="84" y="147"/>
                </a:lnTo>
                <a:lnTo>
                  <a:pt x="82" y="149"/>
                </a:lnTo>
                <a:lnTo>
                  <a:pt x="78" y="149"/>
                </a:lnTo>
                <a:lnTo>
                  <a:pt x="76" y="149"/>
                </a:lnTo>
                <a:lnTo>
                  <a:pt x="74" y="151"/>
                </a:lnTo>
                <a:lnTo>
                  <a:pt x="72" y="149"/>
                </a:lnTo>
                <a:lnTo>
                  <a:pt x="70" y="151"/>
                </a:lnTo>
                <a:lnTo>
                  <a:pt x="67" y="153"/>
                </a:lnTo>
                <a:lnTo>
                  <a:pt x="65" y="155"/>
                </a:lnTo>
                <a:lnTo>
                  <a:pt x="65" y="157"/>
                </a:lnTo>
                <a:lnTo>
                  <a:pt x="63" y="157"/>
                </a:lnTo>
                <a:lnTo>
                  <a:pt x="61" y="161"/>
                </a:lnTo>
                <a:lnTo>
                  <a:pt x="59" y="161"/>
                </a:lnTo>
                <a:lnTo>
                  <a:pt x="57" y="163"/>
                </a:lnTo>
                <a:lnTo>
                  <a:pt x="57" y="165"/>
                </a:lnTo>
                <a:lnTo>
                  <a:pt x="55" y="167"/>
                </a:lnTo>
                <a:lnTo>
                  <a:pt x="53" y="167"/>
                </a:lnTo>
                <a:lnTo>
                  <a:pt x="51" y="168"/>
                </a:lnTo>
                <a:lnTo>
                  <a:pt x="51" y="170"/>
                </a:lnTo>
                <a:lnTo>
                  <a:pt x="53" y="172"/>
                </a:lnTo>
                <a:lnTo>
                  <a:pt x="53" y="172"/>
                </a:lnTo>
                <a:lnTo>
                  <a:pt x="53" y="174"/>
                </a:lnTo>
                <a:lnTo>
                  <a:pt x="51" y="174"/>
                </a:lnTo>
                <a:lnTo>
                  <a:pt x="49" y="176"/>
                </a:lnTo>
                <a:lnTo>
                  <a:pt x="48" y="176"/>
                </a:lnTo>
                <a:lnTo>
                  <a:pt x="48" y="178"/>
                </a:lnTo>
                <a:lnTo>
                  <a:pt x="46" y="180"/>
                </a:lnTo>
                <a:lnTo>
                  <a:pt x="44" y="180"/>
                </a:lnTo>
                <a:lnTo>
                  <a:pt x="42" y="182"/>
                </a:lnTo>
                <a:lnTo>
                  <a:pt x="40" y="182"/>
                </a:lnTo>
                <a:lnTo>
                  <a:pt x="42" y="182"/>
                </a:lnTo>
                <a:lnTo>
                  <a:pt x="42" y="182"/>
                </a:lnTo>
                <a:lnTo>
                  <a:pt x="44" y="184"/>
                </a:lnTo>
                <a:lnTo>
                  <a:pt x="44" y="186"/>
                </a:lnTo>
                <a:lnTo>
                  <a:pt x="44" y="188"/>
                </a:lnTo>
                <a:lnTo>
                  <a:pt x="44" y="186"/>
                </a:lnTo>
                <a:lnTo>
                  <a:pt x="42" y="184"/>
                </a:lnTo>
                <a:lnTo>
                  <a:pt x="42" y="186"/>
                </a:lnTo>
                <a:lnTo>
                  <a:pt x="42" y="188"/>
                </a:lnTo>
                <a:lnTo>
                  <a:pt x="44" y="188"/>
                </a:lnTo>
                <a:lnTo>
                  <a:pt x="44" y="189"/>
                </a:lnTo>
                <a:lnTo>
                  <a:pt x="44" y="189"/>
                </a:lnTo>
                <a:lnTo>
                  <a:pt x="44" y="189"/>
                </a:lnTo>
                <a:lnTo>
                  <a:pt x="46" y="188"/>
                </a:lnTo>
                <a:lnTo>
                  <a:pt x="46" y="188"/>
                </a:lnTo>
                <a:lnTo>
                  <a:pt x="48" y="188"/>
                </a:lnTo>
                <a:lnTo>
                  <a:pt x="48" y="189"/>
                </a:lnTo>
                <a:lnTo>
                  <a:pt x="48" y="189"/>
                </a:lnTo>
                <a:lnTo>
                  <a:pt x="49" y="189"/>
                </a:lnTo>
                <a:lnTo>
                  <a:pt x="49" y="188"/>
                </a:lnTo>
                <a:lnTo>
                  <a:pt x="48" y="186"/>
                </a:lnTo>
                <a:lnTo>
                  <a:pt x="46" y="188"/>
                </a:lnTo>
                <a:lnTo>
                  <a:pt x="46" y="186"/>
                </a:lnTo>
                <a:lnTo>
                  <a:pt x="46" y="186"/>
                </a:lnTo>
                <a:lnTo>
                  <a:pt x="46" y="184"/>
                </a:lnTo>
                <a:lnTo>
                  <a:pt x="48" y="182"/>
                </a:lnTo>
                <a:lnTo>
                  <a:pt x="49" y="184"/>
                </a:lnTo>
                <a:lnTo>
                  <a:pt x="51" y="186"/>
                </a:lnTo>
                <a:lnTo>
                  <a:pt x="51" y="188"/>
                </a:lnTo>
                <a:lnTo>
                  <a:pt x="51" y="189"/>
                </a:lnTo>
                <a:lnTo>
                  <a:pt x="51" y="193"/>
                </a:lnTo>
                <a:lnTo>
                  <a:pt x="49" y="195"/>
                </a:lnTo>
                <a:lnTo>
                  <a:pt x="48" y="195"/>
                </a:lnTo>
                <a:lnTo>
                  <a:pt x="49" y="197"/>
                </a:lnTo>
                <a:lnTo>
                  <a:pt x="51" y="199"/>
                </a:lnTo>
                <a:lnTo>
                  <a:pt x="51" y="203"/>
                </a:lnTo>
                <a:lnTo>
                  <a:pt x="53" y="205"/>
                </a:lnTo>
                <a:lnTo>
                  <a:pt x="53" y="207"/>
                </a:lnTo>
                <a:lnTo>
                  <a:pt x="51" y="207"/>
                </a:lnTo>
                <a:lnTo>
                  <a:pt x="53" y="209"/>
                </a:lnTo>
                <a:lnTo>
                  <a:pt x="55" y="209"/>
                </a:lnTo>
                <a:lnTo>
                  <a:pt x="57" y="209"/>
                </a:lnTo>
                <a:lnTo>
                  <a:pt x="57" y="209"/>
                </a:lnTo>
                <a:lnTo>
                  <a:pt x="57" y="209"/>
                </a:lnTo>
                <a:lnTo>
                  <a:pt x="55" y="205"/>
                </a:lnTo>
                <a:lnTo>
                  <a:pt x="55" y="203"/>
                </a:lnTo>
                <a:lnTo>
                  <a:pt x="57" y="201"/>
                </a:lnTo>
                <a:lnTo>
                  <a:pt x="57" y="203"/>
                </a:lnTo>
                <a:lnTo>
                  <a:pt x="57" y="203"/>
                </a:lnTo>
                <a:lnTo>
                  <a:pt x="57" y="205"/>
                </a:lnTo>
                <a:lnTo>
                  <a:pt x="59" y="205"/>
                </a:lnTo>
                <a:lnTo>
                  <a:pt x="59" y="209"/>
                </a:lnTo>
                <a:lnTo>
                  <a:pt x="59" y="210"/>
                </a:lnTo>
                <a:lnTo>
                  <a:pt x="59" y="210"/>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087" name="Freeform 13"/>
          <p:cNvSpPr>
            <a:spLocks noEditPoints="1"/>
          </p:cNvSpPr>
          <p:nvPr/>
        </p:nvSpPr>
        <p:spPr bwMode="auto">
          <a:xfrm>
            <a:off x="8765285" y="2929477"/>
            <a:ext cx="97812" cy="138892"/>
          </a:xfrm>
          <a:custGeom>
            <a:avLst/>
            <a:gdLst>
              <a:gd name="T0" fmla="*/ 31 w 50"/>
              <a:gd name="T1" fmla="*/ 50 h 71"/>
              <a:gd name="T2" fmla="*/ 31 w 50"/>
              <a:gd name="T3" fmla="*/ 52 h 71"/>
              <a:gd name="T4" fmla="*/ 31 w 50"/>
              <a:gd name="T5" fmla="*/ 50 h 71"/>
              <a:gd name="T6" fmla="*/ 14 w 50"/>
              <a:gd name="T7" fmla="*/ 55 h 71"/>
              <a:gd name="T8" fmla="*/ 16 w 50"/>
              <a:gd name="T9" fmla="*/ 55 h 71"/>
              <a:gd name="T10" fmla="*/ 18 w 50"/>
              <a:gd name="T11" fmla="*/ 55 h 71"/>
              <a:gd name="T12" fmla="*/ 16 w 50"/>
              <a:gd name="T13" fmla="*/ 57 h 71"/>
              <a:gd name="T14" fmla="*/ 16 w 50"/>
              <a:gd name="T15" fmla="*/ 57 h 71"/>
              <a:gd name="T16" fmla="*/ 39 w 50"/>
              <a:gd name="T17" fmla="*/ 48 h 71"/>
              <a:gd name="T18" fmla="*/ 39 w 50"/>
              <a:gd name="T19" fmla="*/ 50 h 71"/>
              <a:gd name="T20" fmla="*/ 41 w 50"/>
              <a:gd name="T21" fmla="*/ 50 h 71"/>
              <a:gd name="T22" fmla="*/ 41 w 50"/>
              <a:gd name="T23" fmla="*/ 46 h 71"/>
              <a:gd name="T24" fmla="*/ 46 w 50"/>
              <a:gd name="T25" fmla="*/ 59 h 71"/>
              <a:gd name="T26" fmla="*/ 48 w 50"/>
              <a:gd name="T27" fmla="*/ 57 h 71"/>
              <a:gd name="T28" fmla="*/ 48 w 50"/>
              <a:gd name="T29" fmla="*/ 59 h 71"/>
              <a:gd name="T30" fmla="*/ 46 w 50"/>
              <a:gd name="T31" fmla="*/ 59 h 71"/>
              <a:gd name="T32" fmla="*/ 48 w 50"/>
              <a:gd name="T33" fmla="*/ 55 h 71"/>
              <a:gd name="T34" fmla="*/ 48 w 50"/>
              <a:gd name="T35" fmla="*/ 55 h 71"/>
              <a:gd name="T36" fmla="*/ 48 w 50"/>
              <a:gd name="T37" fmla="*/ 52 h 71"/>
              <a:gd name="T38" fmla="*/ 50 w 50"/>
              <a:gd name="T39" fmla="*/ 52 h 71"/>
              <a:gd name="T40" fmla="*/ 48 w 50"/>
              <a:gd name="T41" fmla="*/ 55 h 71"/>
              <a:gd name="T42" fmla="*/ 18 w 50"/>
              <a:gd name="T43" fmla="*/ 71 h 71"/>
              <a:gd name="T44" fmla="*/ 20 w 50"/>
              <a:gd name="T45" fmla="*/ 67 h 71"/>
              <a:gd name="T46" fmla="*/ 25 w 50"/>
              <a:gd name="T47" fmla="*/ 67 h 71"/>
              <a:gd name="T48" fmla="*/ 23 w 50"/>
              <a:gd name="T49" fmla="*/ 69 h 71"/>
              <a:gd name="T50" fmla="*/ 18 w 50"/>
              <a:gd name="T51" fmla="*/ 71 h 71"/>
              <a:gd name="T52" fmla="*/ 0 w 50"/>
              <a:gd name="T53" fmla="*/ 12 h 71"/>
              <a:gd name="T54" fmla="*/ 2 w 50"/>
              <a:gd name="T55" fmla="*/ 12 h 71"/>
              <a:gd name="T56" fmla="*/ 4 w 50"/>
              <a:gd name="T57" fmla="*/ 12 h 71"/>
              <a:gd name="T58" fmla="*/ 12 w 50"/>
              <a:gd name="T59" fmla="*/ 19 h 71"/>
              <a:gd name="T60" fmla="*/ 12 w 50"/>
              <a:gd name="T61" fmla="*/ 19 h 71"/>
              <a:gd name="T62" fmla="*/ 16 w 50"/>
              <a:gd name="T63" fmla="*/ 23 h 71"/>
              <a:gd name="T64" fmla="*/ 10 w 50"/>
              <a:gd name="T65" fmla="*/ 21 h 71"/>
              <a:gd name="T66" fmla="*/ 8 w 50"/>
              <a:gd name="T67" fmla="*/ 23 h 71"/>
              <a:gd name="T68" fmla="*/ 10 w 50"/>
              <a:gd name="T69" fmla="*/ 27 h 71"/>
              <a:gd name="T70" fmla="*/ 14 w 50"/>
              <a:gd name="T71" fmla="*/ 29 h 71"/>
              <a:gd name="T72" fmla="*/ 14 w 50"/>
              <a:gd name="T73" fmla="*/ 34 h 71"/>
              <a:gd name="T74" fmla="*/ 18 w 50"/>
              <a:gd name="T75" fmla="*/ 36 h 71"/>
              <a:gd name="T76" fmla="*/ 14 w 50"/>
              <a:gd name="T77" fmla="*/ 40 h 71"/>
              <a:gd name="T78" fmla="*/ 16 w 50"/>
              <a:gd name="T79" fmla="*/ 42 h 71"/>
              <a:gd name="T80" fmla="*/ 14 w 50"/>
              <a:gd name="T81" fmla="*/ 46 h 71"/>
              <a:gd name="T82" fmla="*/ 14 w 50"/>
              <a:gd name="T83" fmla="*/ 48 h 71"/>
              <a:gd name="T84" fmla="*/ 18 w 50"/>
              <a:gd name="T85" fmla="*/ 52 h 71"/>
              <a:gd name="T86" fmla="*/ 20 w 50"/>
              <a:gd name="T87" fmla="*/ 55 h 71"/>
              <a:gd name="T88" fmla="*/ 20 w 50"/>
              <a:gd name="T89" fmla="*/ 55 h 71"/>
              <a:gd name="T90" fmla="*/ 21 w 50"/>
              <a:gd name="T91" fmla="*/ 54 h 71"/>
              <a:gd name="T92" fmla="*/ 27 w 50"/>
              <a:gd name="T93" fmla="*/ 48 h 71"/>
              <a:gd name="T94" fmla="*/ 31 w 50"/>
              <a:gd name="T95" fmla="*/ 50 h 71"/>
              <a:gd name="T96" fmla="*/ 33 w 50"/>
              <a:gd name="T97" fmla="*/ 48 h 71"/>
              <a:gd name="T98" fmla="*/ 35 w 50"/>
              <a:gd name="T99" fmla="*/ 48 h 71"/>
              <a:gd name="T100" fmla="*/ 37 w 50"/>
              <a:gd name="T101" fmla="*/ 48 h 71"/>
              <a:gd name="T102" fmla="*/ 39 w 50"/>
              <a:gd name="T103" fmla="*/ 46 h 71"/>
              <a:gd name="T104" fmla="*/ 44 w 50"/>
              <a:gd name="T105" fmla="*/ 42 h 71"/>
              <a:gd name="T106" fmla="*/ 46 w 50"/>
              <a:gd name="T107" fmla="*/ 40 h 71"/>
              <a:gd name="T108" fmla="*/ 44 w 50"/>
              <a:gd name="T109" fmla="*/ 33 h 71"/>
              <a:gd name="T110" fmla="*/ 44 w 50"/>
              <a:gd name="T111" fmla="*/ 31 h 71"/>
              <a:gd name="T112" fmla="*/ 41 w 50"/>
              <a:gd name="T113" fmla="*/ 23 h 71"/>
              <a:gd name="T114" fmla="*/ 35 w 50"/>
              <a:gd name="T115" fmla="*/ 12 h 71"/>
              <a:gd name="T116" fmla="*/ 23 w 50"/>
              <a:gd name="T117" fmla="*/ 0 h 71"/>
              <a:gd name="T118" fmla="*/ 12 w 50"/>
              <a:gd name="T119" fmla="*/ 2 h 71"/>
              <a:gd name="T120" fmla="*/ 4 w 50"/>
              <a:gd name="T121" fmla="*/ 6 h 71"/>
              <a:gd name="T122" fmla="*/ 0 w 50"/>
              <a:gd name="T123" fmla="*/ 1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0" h="71">
                <a:moveTo>
                  <a:pt x="31" y="50"/>
                </a:moveTo>
                <a:lnTo>
                  <a:pt x="31" y="50"/>
                </a:lnTo>
                <a:lnTo>
                  <a:pt x="33" y="50"/>
                </a:lnTo>
                <a:lnTo>
                  <a:pt x="31" y="52"/>
                </a:lnTo>
                <a:lnTo>
                  <a:pt x="31" y="50"/>
                </a:lnTo>
                <a:lnTo>
                  <a:pt x="31" y="50"/>
                </a:lnTo>
                <a:close/>
                <a:moveTo>
                  <a:pt x="16" y="57"/>
                </a:moveTo>
                <a:lnTo>
                  <a:pt x="14" y="55"/>
                </a:lnTo>
                <a:lnTo>
                  <a:pt x="16" y="55"/>
                </a:lnTo>
                <a:lnTo>
                  <a:pt x="16" y="55"/>
                </a:lnTo>
                <a:lnTo>
                  <a:pt x="16" y="54"/>
                </a:lnTo>
                <a:lnTo>
                  <a:pt x="18" y="55"/>
                </a:lnTo>
                <a:lnTo>
                  <a:pt x="18" y="57"/>
                </a:lnTo>
                <a:lnTo>
                  <a:pt x="16" y="57"/>
                </a:lnTo>
                <a:lnTo>
                  <a:pt x="16" y="57"/>
                </a:lnTo>
                <a:lnTo>
                  <a:pt x="16" y="57"/>
                </a:lnTo>
                <a:close/>
                <a:moveTo>
                  <a:pt x="41" y="46"/>
                </a:moveTo>
                <a:lnTo>
                  <a:pt x="39" y="48"/>
                </a:lnTo>
                <a:lnTo>
                  <a:pt x="39" y="50"/>
                </a:lnTo>
                <a:lnTo>
                  <a:pt x="39" y="50"/>
                </a:lnTo>
                <a:lnTo>
                  <a:pt x="41" y="50"/>
                </a:lnTo>
                <a:lnTo>
                  <a:pt x="41" y="50"/>
                </a:lnTo>
                <a:lnTo>
                  <a:pt x="41" y="48"/>
                </a:lnTo>
                <a:lnTo>
                  <a:pt x="41" y="46"/>
                </a:lnTo>
                <a:lnTo>
                  <a:pt x="41" y="46"/>
                </a:lnTo>
                <a:close/>
                <a:moveTo>
                  <a:pt x="46" y="59"/>
                </a:moveTo>
                <a:lnTo>
                  <a:pt x="46" y="59"/>
                </a:lnTo>
                <a:lnTo>
                  <a:pt x="48" y="57"/>
                </a:lnTo>
                <a:lnTo>
                  <a:pt x="50" y="57"/>
                </a:lnTo>
                <a:lnTo>
                  <a:pt x="48" y="59"/>
                </a:lnTo>
                <a:lnTo>
                  <a:pt x="48" y="59"/>
                </a:lnTo>
                <a:lnTo>
                  <a:pt x="46" y="59"/>
                </a:lnTo>
                <a:lnTo>
                  <a:pt x="46" y="59"/>
                </a:lnTo>
                <a:close/>
                <a:moveTo>
                  <a:pt x="48" y="55"/>
                </a:moveTo>
                <a:lnTo>
                  <a:pt x="48" y="55"/>
                </a:lnTo>
                <a:lnTo>
                  <a:pt x="48" y="55"/>
                </a:lnTo>
                <a:lnTo>
                  <a:pt x="48" y="54"/>
                </a:lnTo>
                <a:lnTo>
                  <a:pt x="48" y="52"/>
                </a:lnTo>
                <a:lnTo>
                  <a:pt x="48" y="52"/>
                </a:lnTo>
                <a:lnTo>
                  <a:pt x="50" y="52"/>
                </a:lnTo>
                <a:lnTo>
                  <a:pt x="50" y="54"/>
                </a:lnTo>
                <a:lnTo>
                  <a:pt x="48" y="55"/>
                </a:lnTo>
                <a:lnTo>
                  <a:pt x="48" y="55"/>
                </a:lnTo>
                <a:close/>
                <a:moveTo>
                  <a:pt x="18" y="71"/>
                </a:moveTo>
                <a:lnTo>
                  <a:pt x="18" y="69"/>
                </a:lnTo>
                <a:lnTo>
                  <a:pt x="20" y="67"/>
                </a:lnTo>
                <a:lnTo>
                  <a:pt x="23" y="65"/>
                </a:lnTo>
                <a:lnTo>
                  <a:pt x="25" y="67"/>
                </a:lnTo>
                <a:lnTo>
                  <a:pt x="25" y="67"/>
                </a:lnTo>
                <a:lnTo>
                  <a:pt x="23" y="69"/>
                </a:lnTo>
                <a:lnTo>
                  <a:pt x="20" y="71"/>
                </a:lnTo>
                <a:lnTo>
                  <a:pt x="18" y="71"/>
                </a:lnTo>
                <a:lnTo>
                  <a:pt x="18" y="71"/>
                </a:lnTo>
                <a:close/>
                <a:moveTo>
                  <a:pt x="0" y="12"/>
                </a:moveTo>
                <a:lnTo>
                  <a:pt x="0" y="12"/>
                </a:lnTo>
                <a:lnTo>
                  <a:pt x="2" y="12"/>
                </a:lnTo>
                <a:lnTo>
                  <a:pt x="6" y="12"/>
                </a:lnTo>
                <a:lnTo>
                  <a:pt x="4" y="12"/>
                </a:lnTo>
                <a:lnTo>
                  <a:pt x="8" y="15"/>
                </a:lnTo>
                <a:lnTo>
                  <a:pt x="12" y="19"/>
                </a:lnTo>
                <a:lnTo>
                  <a:pt x="14" y="19"/>
                </a:lnTo>
                <a:lnTo>
                  <a:pt x="12" y="19"/>
                </a:lnTo>
                <a:lnTo>
                  <a:pt x="14" y="21"/>
                </a:lnTo>
                <a:lnTo>
                  <a:pt x="16" y="23"/>
                </a:lnTo>
                <a:lnTo>
                  <a:pt x="12" y="23"/>
                </a:lnTo>
                <a:lnTo>
                  <a:pt x="10" y="21"/>
                </a:lnTo>
                <a:lnTo>
                  <a:pt x="10" y="23"/>
                </a:lnTo>
                <a:lnTo>
                  <a:pt x="8" y="23"/>
                </a:lnTo>
                <a:lnTo>
                  <a:pt x="6" y="25"/>
                </a:lnTo>
                <a:lnTo>
                  <a:pt x="10" y="27"/>
                </a:lnTo>
                <a:lnTo>
                  <a:pt x="12" y="27"/>
                </a:lnTo>
                <a:lnTo>
                  <a:pt x="14" y="29"/>
                </a:lnTo>
                <a:lnTo>
                  <a:pt x="14" y="33"/>
                </a:lnTo>
                <a:lnTo>
                  <a:pt x="14" y="34"/>
                </a:lnTo>
                <a:lnTo>
                  <a:pt x="16" y="33"/>
                </a:lnTo>
                <a:lnTo>
                  <a:pt x="18" y="36"/>
                </a:lnTo>
                <a:lnTo>
                  <a:pt x="14" y="38"/>
                </a:lnTo>
                <a:lnTo>
                  <a:pt x="14" y="40"/>
                </a:lnTo>
                <a:lnTo>
                  <a:pt x="16" y="40"/>
                </a:lnTo>
                <a:lnTo>
                  <a:pt x="16" y="42"/>
                </a:lnTo>
                <a:lnTo>
                  <a:pt x="14" y="44"/>
                </a:lnTo>
                <a:lnTo>
                  <a:pt x="14" y="46"/>
                </a:lnTo>
                <a:lnTo>
                  <a:pt x="16" y="48"/>
                </a:lnTo>
                <a:lnTo>
                  <a:pt x="14" y="48"/>
                </a:lnTo>
                <a:lnTo>
                  <a:pt x="16" y="52"/>
                </a:lnTo>
                <a:lnTo>
                  <a:pt x="18" y="52"/>
                </a:lnTo>
                <a:lnTo>
                  <a:pt x="18" y="54"/>
                </a:lnTo>
                <a:lnTo>
                  <a:pt x="20" y="55"/>
                </a:lnTo>
                <a:lnTo>
                  <a:pt x="20" y="55"/>
                </a:lnTo>
                <a:lnTo>
                  <a:pt x="20" y="55"/>
                </a:lnTo>
                <a:lnTo>
                  <a:pt x="20" y="54"/>
                </a:lnTo>
                <a:lnTo>
                  <a:pt x="21" y="54"/>
                </a:lnTo>
                <a:lnTo>
                  <a:pt x="23" y="52"/>
                </a:lnTo>
                <a:lnTo>
                  <a:pt x="27" y="48"/>
                </a:lnTo>
                <a:lnTo>
                  <a:pt x="29" y="48"/>
                </a:lnTo>
                <a:lnTo>
                  <a:pt x="31" y="50"/>
                </a:lnTo>
                <a:lnTo>
                  <a:pt x="31" y="48"/>
                </a:lnTo>
                <a:lnTo>
                  <a:pt x="33" y="48"/>
                </a:lnTo>
                <a:lnTo>
                  <a:pt x="33" y="50"/>
                </a:lnTo>
                <a:lnTo>
                  <a:pt x="35" y="48"/>
                </a:lnTo>
                <a:lnTo>
                  <a:pt x="37" y="50"/>
                </a:lnTo>
                <a:lnTo>
                  <a:pt x="37" y="48"/>
                </a:lnTo>
                <a:lnTo>
                  <a:pt x="37" y="48"/>
                </a:lnTo>
                <a:lnTo>
                  <a:pt x="39" y="46"/>
                </a:lnTo>
                <a:lnTo>
                  <a:pt x="42" y="46"/>
                </a:lnTo>
                <a:lnTo>
                  <a:pt x="44" y="42"/>
                </a:lnTo>
                <a:lnTo>
                  <a:pt x="44" y="42"/>
                </a:lnTo>
                <a:lnTo>
                  <a:pt x="46" y="40"/>
                </a:lnTo>
                <a:lnTo>
                  <a:pt x="44" y="33"/>
                </a:lnTo>
                <a:lnTo>
                  <a:pt x="44" y="33"/>
                </a:lnTo>
                <a:lnTo>
                  <a:pt x="44" y="34"/>
                </a:lnTo>
                <a:lnTo>
                  <a:pt x="44" y="31"/>
                </a:lnTo>
                <a:lnTo>
                  <a:pt x="42" y="25"/>
                </a:lnTo>
                <a:lnTo>
                  <a:pt x="41" y="23"/>
                </a:lnTo>
                <a:lnTo>
                  <a:pt x="41" y="19"/>
                </a:lnTo>
                <a:lnTo>
                  <a:pt x="35" y="12"/>
                </a:lnTo>
                <a:lnTo>
                  <a:pt x="27" y="6"/>
                </a:lnTo>
                <a:lnTo>
                  <a:pt x="23" y="0"/>
                </a:lnTo>
                <a:lnTo>
                  <a:pt x="20" y="2"/>
                </a:lnTo>
                <a:lnTo>
                  <a:pt x="12" y="2"/>
                </a:lnTo>
                <a:lnTo>
                  <a:pt x="8" y="6"/>
                </a:lnTo>
                <a:lnTo>
                  <a:pt x="4" y="6"/>
                </a:lnTo>
                <a:lnTo>
                  <a:pt x="2" y="10"/>
                </a:lnTo>
                <a:lnTo>
                  <a:pt x="0" y="12"/>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088" name="Freeform 14"/>
          <p:cNvSpPr>
            <a:spLocks/>
          </p:cNvSpPr>
          <p:nvPr/>
        </p:nvSpPr>
        <p:spPr bwMode="auto">
          <a:xfrm>
            <a:off x="8724203" y="2802320"/>
            <a:ext cx="101724" cy="152587"/>
          </a:xfrm>
          <a:custGeom>
            <a:avLst/>
            <a:gdLst>
              <a:gd name="T0" fmla="*/ 0 w 52"/>
              <a:gd name="T1" fmla="*/ 44 h 78"/>
              <a:gd name="T2" fmla="*/ 4 w 52"/>
              <a:gd name="T3" fmla="*/ 40 h 78"/>
              <a:gd name="T4" fmla="*/ 6 w 52"/>
              <a:gd name="T5" fmla="*/ 36 h 78"/>
              <a:gd name="T6" fmla="*/ 10 w 52"/>
              <a:gd name="T7" fmla="*/ 33 h 78"/>
              <a:gd name="T8" fmla="*/ 14 w 52"/>
              <a:gd name="T9" fmla="*/ 25 h 78"/>
              <a:gd name="T10" fmla="*/ 14 w 52"/>
              <a:gd name="T11" fmla="*/ 21 h 78"/>
              <a:gd name="T12" fmla="*/ 18 w 52"/>
              <a:gd name="T13" fmla="*/ 21 h 78"/>
              <a:gd name="T14" fmla="*/ 21 w 52"/>
              <a:gd name="T15" fmla="*/ 25 h 78"/>
              <a:gd name="T16" fmla="*/ 25 w 52"/>
              <a:gd name="T17" fmla="*/ 25 h 78"/>
              <a:gd name="T18" fmla="*/ 31 w 52"/>
              <a:gd name="T19" fmla="*/ 25 h 78"/>
              <a:gd name="T20" fmla="*/ 33 w 52"/>
              <a:gd name="T21" fmla="*/ 19 h 78"/>
              <a:gd name="T22" fmla="*/ 29 w 52"/>
              <a:gd name="T23" fmla="*/ 17 h 78"/>
              <a:gd name="T24" fmla="*/ 33 w 52"/>
              <a:gd name="T25" fmla="*/ 15 h 78"/>
              <a:gd name="T26" fmla="*/ 37 w 52"/>
              <a:gd name="T27" fmla="*/ 10 h 78"/>
              <a:gd name="T28" fmla="*/ 41 w 52"/>
              <a:gd name="T29" fmla="*/ 8 h 78"/>
              <a:gd name="T30" fmla="*/ 41 w 52"/>
              <a:gd name="T31" fmla="*/ 4 h 78"/>
              <a:gd name="T32" fmla="*/ 41 w 52"/>
              <a:gd name="T33" fmla="*/ 0 h 78"/>
              <a:gd name="T34" fmla="*/ 44 w 52"/>
              <a:gd name="T35" fmla="*/ 2 h 78"/>
              <a:gd name="T36" fmla="*/ 44 w 52"/>
              <a:gd name="T37" fmla="*/ 4 h 78"/>
              <a:gd name="T38" fmla="*/ 52 w 52"/>
              <a:gd name="T39" fmla="*/ 8 h 78"/>
              <a:gd name="T40" fmla="*/ 46 w 52"/>
              <a:gd name="T41" fmla="*/ 12 h 78"/>
              <a:gd name="T42" fmla="*/ 46 w 52"/>
              <a:gd name="T43" fmla="*/ 14 h 78"/>
              <a:gd name="T44" fmla="*/ 44 w 52"/>
              <a:gd name="T45" fmla="*/ 21 h 78"/>
              <a:gd name="T46" fmla="*/ 46 w 52"/>
              <a:gd name="T47" fmla="*/ 27 h 78"/>
              <a:gd name="T48" fmla="*/ 48 w 52"/>
              <a:gd name="T49" fmla="*/ 31 h 78"/>
              <a:gd name="T50" fmla="*/ 46 w 52"/>
              <a:gd name="T51" fmla="*/ 35 h 78"/>
              <a:gd name="T52" fmla="*/ 41 w 52"/>
              <a:gd name="T53" fmla="*/ 40 h 78"/>
              <a:gd name="T54" fmla="*/ 39 w 52"/>
              <a:gd name="T55" fmla="*/ 42 h 78"/>
              <a:gd name="T56" fmla="*/ 35 w 52"/>
              <a:gd name="T57" fmla="*/ 44 h 78"/>
              <a:gd name="T58" fmla="*/ 31 w 52"/>
              <a:gd name="T59" fmla="*/ 48 h 78"/>
              <a:gd name="T60" fmla="*/ 31 w 52"/>
              <a:gd name="T61" fmla="*/ 52 h 78"/>
              <a:gd name="T62" fmla="*/ 31 w 52"/>
              <a:gd name="T63" fmla="*/ 56 h 78"/>
              <a:gd name="T64" fmla="*/ 37 w 52"/>
              <a:gd name="T65" fmla="*/ 57 h 78"/>
              <a:gd name="T66" fmla="*/ 44 w 52"/>
              <a:gd name="T67" fmla="*/ 65 h 78"/>
              <a:gd name="T68" fmla="*/ 33 w 52"/>
              <a:gd name="T69" fmla="*/ 67 h 78"/>
              <a:gd name="T70" fmla="*/ 25 w 52"/>
              <a:gd name="T71" fmla="*/ 71 h 78"/>
              <a:gd name="T72" fmla="*/ 21 w 52"/>
              <a:gd name="T73" fmla="*/ 77 h 78"/>
              <a:gd name="T74" fmla="*/ 18 w 52"/>
              <a:gd name="T75" fmla="*/ 75 h 78"/>
              <a:gd name="T76" fmla="*/ 18 w 52"/>
              <a:gd name="T77" fmla="*/ 78 h 78"/>
              <a:gd name="T78" fmla="*/ 14 w 52"/>
              <a:gd name="T79" fmla="*/ 78 h 78"/>
              <a:gd name="T80" fmla="*/ 14 w 52"/>
              <a:gd name="T81" fmla="*/ 75 h 78"/>
              <a:gd name="T82" fmla="*/ 10 w 52"/>
              <a:gd name="T83" fmla="*/ 75 h 78"/>
              <a:gd name="T84" fmla="*/ 10 w 52"/>
              <a:gd name="T85" fmla="*/ 73 h 78"/>
              <a:gd name="T86" fmla="*/ 12 w 52"/>
              <a:gd name="T87" fmla="*/ 67 h 78"/>
              <a:gd name="T88" fmla="*/ 16 w 52"/>
              <a:gd name="T89" fmla="*/ 65 h 78"/>
              <a:gd name="T90" fmla="*/ 10 w 52"/>
              <a:gd name="T91" fmla="*/ 65 h 78"/>
              <a:gd name="T92" fmla="*/ 10 w 52"/>
              <a:gd name="T93" fmla="*/ 59 h 78"/>
              <a:gd name="T94" fmla="*/ 10 w 52"/>
              <a:gd name="T95" fmla="*/ 54 h 78"/>
              <a:gd name="T96" fmla="*/ 12 w 52"/>
              <a:gd name="T97" fmla="*/ 52 h 78"/>
              <a:gd name="T98" fmla="*/ 10 w 52"/>
              <a:gd name="T99" fmla="*/ 54 h 78"/>
              <a:gd name="T100" fmla="*/ 6 w 52"/>
              <a:gd name="T101" fmla="*/ 52 h 78"/>
              <a:gd name="T102" fmla="*/ 2 w 52"/>
              <a:gd name="T103" fmla="*/ 52 h 78"/>
              <a:gd name="T104" fmla="*/ 0 w 52"/>
              <a:gd name="T105" fmla="*/ 50 h 78"/>
              <a:gd name="T106" fmla="*/ 0 w 52"/>
              <a:gd name="T107" fmla="*/ 5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2" h="78">
                <a:moveTo>
                  <a:pt x="0" y="50"/>
                </a:moveTo>
                <a:lnTo>
                  <a:pt x="0" y="44"/>
                </a:lnTo>
                <a:lnTo>
                  <a:pt x="2" y="42"/>
                </a:lnTo>
                <a:lnTo>
                  <a:pt x="4" y="40"/>
                </a:lnTo>
                <a:lnTo>
                  <a:pt x="4" y="38"/>
                </a:lnTo>
                <a:lnTo>
                  <a:pt x="6" y="36"/>
                </a:lnTo>
                <a:lnTo>
                  <a:pt x="8" y="33"/>
                </a:lnTo>
                <a:lnTo>
                  <a:pt x="10" y="33"/>
                </a:lnTo>
                <a:lnTo>
                  <a:pt x="12" y="27"/>
                </a:lnTo>
                <a:lnTo>
                  <a:pt x="14" y="25"/>
                </a:lnTo>
                <a:lnTo>
                  <a:pt x="14" y="25"/>
                </a:lnTo>
                <a:lnTo>
                  <a:pt x="14" y="21"/>
                </a:lnTo>
                <a:lnTo>
                  <a:pt x="16" y="19"/>
                </a:lnTo>
                <a:lnTo>
                  <a:pt x="18" y="21"/>
                </a:lnTo>
                <a:lnTo>
                  <a:pt x="20" y="23"/>
                </a:lnTo>
                <a:lnTo>
                  <a:pt x="21" y="25"/>
                </a:lnTo>
                <a:lnTo>
                  <a:pt x="23" y="23"/>
                </a:lnTo>
                <a:lnTo>
                  <a:pt x="25" y="25"/>
                </a:lnTo>
                <a:lnTo>
                  <a:pt x="29" y="23"/>
                </a:lnTo>
                <a:lnTo>
                  <a:pt x="31" y="25"/>
                </a:lnTo>
                <a:lnTo>
                  <a:pt x="33" y="21"/>
                </a:lnTo>
                <a:lnTo>
                  <a:pt x="33" y="19"/>
                </a:lnTo>
                <a:lnTo>
                  <a:pt x="31" y="17"/>
                </a:lnTo>
                <a:lnTo>
                  <a:pt x="29" y="17"/>
                </a:lnTo>
                <a:lnTo>
                  <a:pt x="31" y="15"/>
                </a:lnTo>
                <a:lnTo>
                  <a:pt x="33" y="15"/>
                </a:lnTo>
                <a:lnTo>
                  <a:pt x="37" y="12"/>
                </a:lnTo>
                <a:lnTo>
                  <a:pt x="37" y="10"/>
                </a:lnTo>
                <a:lnTo>
                  <a:pt x="39" y="8"/>
                </a:lnTo>
                <a:lnTo>
                  <a:pt x="41" y="8"/>
                </a:lnTo>
                <a:lnTo>
                  <a:pt x="42" y="6"/>
                </a:lnTo>
                <a:lnTo>
                  <a:pt x="41" y="4"/>
                </a:lnTo>
                <a:lnTo>
                  <a:pt x="41" y="2"/>
                </a:lnTo>
                <a:lnTo>
                  <a:pt x="41" y="0"/>
                </a:lnTo>
                <a:lnTo>
                  <a:pt x="42" y="0"/>
                </a:lnTo>
                <a:lnTo>
                  <a:pt x="44" y="2"/>
                </a:lnTo>
                <a:lnTo>
                  <a:pt x="44" y="4"/>
                </a:lnTo>
                <a:lnTo>
                  <a:pt x="44" y="4"/>
                </a:lnTo>
                <a:lnTo>
                  <a:pt x="48" y="4"/>
                </a:lnTo>
                <a:lnTo>
                  <a:pt x="52" y="8"/>
                </a:lnTo>
                <a:lnTo>
                  <a:pt x="50" y="8"/>
                </a:lnTo>
                <a:lnTo>
                  <a:pt x="46" y="12"/>
                </a:lnTo>
                <a:lnTo>
                  <a:pt x="46" y="12"/>
                </a:lnTo>
                <a:lnTo>
                  <a:pt x="46" y="14"/>
                </a:lnTo>
                <a:lnTo>
                  <a:pt x="44" y="19"/>
                </a:lnTo>
                <a:lnTo>
                  <a:pt x="44" y="21"/>
                </a:lnTo>
                <a:lnTo>
                  <a:pt x="46" y="23"/>
                </a:lnTo>
                <a:lnTo>
                  <a:pt x="46" y="27"/>
                </a:lnTo>
                <a:lnTo>
                  <a:pt x="48" y="29"/>
                </a:lnTo>
                <a:lnTo>
                  <a:pt x="48" y="31"/>
                </a:lnTo>
                <a:lnTo>
                  <a:pt x="44" y="33"/>
                </a:lnTo>
                <a:lnTo>
                  <a:pt x="46" y="35"/>
                </a:lnTo>
                <a:lnTo>
                  <a:pt x="41" y="38"/>
                </a:lnTo>
                <a:lnTo>
                  <a:pt x="41" y="40"/>
                </a:lnTo>
                <a:lnTo>
                  <a:pt x="39" y="42"/>
                </a:lnTo>
                <a:lnTo>
                  <a:pt x="39" y="42"/>
                </a:lnTo>
                <a:lnTo>
                  <a:pt x="37" y="42"/>
                </a:lnTo>
                <a:lnTo>
                  <a:pt x="35" y="44"/>
                </a:lnTo>
                <a:lnTo>
                  <a:pt x="33" y="46"/>
                </a:lnTo>
                <a:lnTo>
                  <a:pt x="31" y="48"/>
                </a:lnTo>
                <a:lnTo>
                  <a:pt x="31" y="50"/>
                </a:lnTo>
                <a:lnTo>
                  <a:pt x="31" y="52"/>
                </a:lnTo>
                <a:lnTo>
                  <a:pt x="31" y="54"/>
                </a:lnTo>
                <a:lnTo>
                  <a:pt x="31" y="56"/>
                </a:lnTo>
                <a:lnTo>
                  <a:pt x="35" y="57"/>
                </a:lnTo>
                <a:lnTo>
                  <a:pt x="37" y="57"/>
                </a:lnTo>
                <a:lnTo>
                  <a:pt x="44" y="63"/>
                </a:lnTo>
                <a:lnTo>
                  <a:pt x="44" y="65"/>
                </a:lnTo>
                <a:lnTo>
                  <a:pt x="41" y="67"/>
                </a:lnTo>
                <a:lnTo>
                  <a:pt x="33" y="67"/>
                </a:lnTo>
                <a:lnTo>
                  <a:pt x="29" y="71"/>
                </a:lnTo>
                <a:lnTo>
                  <a:pt x="25" y="71"/>
                </a:lnTo>
                <a:lnTo>
                  <a:pt x="23" y="75"/>
                </a:lnTo>
                <a:lnTo>
                  <a:pt x="21" y="77"/>
                </a:lnTo>
                <a:lnTo>
                  <a:pt x="20" y="75"/>
                </a:lnTo>
                <a:lnTo>
                  <a:pt x="18" y="75"/>
                </a:lnTo>
                <a:lnTo>
                  <a:pt x="20" y="77"/>
                </a:lnTo>
                <a:lnTo>
                  <a:pt x="18" y="78"/>
                </a:lnTo>
                <a:lnTo>
                  <a:pt x="16" y="78"/>
                </a:lnTo>
                <a:lnTo>
                  <a:pt x="14" y="78"/>
                </a:lnTo>
                <a:lnTo>
                  <a:pt x="12" y="78"/>
                </a:lnTo>
                <a:lnTo>
                  <a:pt x="14" y="75"/>
                </a:lnTo>
                <a:lnTo>
                  <a:pt x="12" y="75"/>
                </a:lnTo>
                <a:lnTo>
                  <a:pt x="10" y="75"/>
                </a:lnTo>
                <a:lnTo>
                  <a:pt x="10" y="75"/>
                </a:lnTo>
                <a:lnTo>
                  <a:pt x="10" y="73"/>
                </a:lnTo>
                <a:lnTo>
                  <a:pt x="10" y="69"/>
                </a:lnTo>
                <a:lnTo>
                  <a:pt x="12" y="67"/>
                </a:lnTo>
                <a:lnTo>
                  <a:pt x="14" y="67"/>
                </a:lnTo>
                <a:lnTo>
                  <a:pt x="16" y="65"/>
                </a:lnTo>
                <a:lnTo>
                  <a:pt x="14" y="65"/>
                </a:lnTo>
                <a:lnTo>
                  <a:pt x="10" y="65"/>
                </a:lnTo>
                <a:lnTo>
                  <a:pt x="10" y="65"/>
                </a:lnTo>
                <a:lnTo>
                  <a:pt x="10" y="59"/>
                </a:lnTo>
                <a:lnTo>
                  <a:pt x="12" y="56"/>
                </a:lnTo>
                <a:lnTo>
                  <a:pt x="10" y="54"/>
                </a:lnTo>
                <a:lnTo>
                  <a:pt x="12" y="54"/>
                </a:lnTo>
                <a:lnTo>
                  <a:pt x="12" y="52"/>
                </a:lnTo>
                <a:lnTo>
                  <a:pt x="12" y="52"/>
                </a:lnTo>
                <a:lnTo>
                  <a:pt x="10" y="54"/>
                </a:lnTo>
                <a:lnTo>
                  <a:pt x="6" y="54"/>
                </a:lnTo>
                <a:lnTo>
                  <a:pt x="6" y="52"/>
                </a:lnTo>
                <a:lnTo>
                  <a:pt x="4" y="52"/>
                </a:lnTo>
                <a:lnTo>
                  <a:pt x="2" y="52"/>
                </a:lnTo>
                <a:lnTo>
                  <a:pt x="2" y="54"/>
                </a:lnTo>
                <a:lnTo>
                  <a:pt x="0" y="50"/>
                </a:lnTo>
                <a:lnTo>
                  <a:pt x="0" y="50"/>
                </a:lnTo>
                <a:lnTo>
                  <a:pt x="0" y="50"/>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089" name="Freeform 15"/>
          <p:cNvSpPr>
            <a:spLocks/>
          </p:cNvSpPr>
          <p:nvPr/>
        </p:nvSpPr>
        <p:spPr bwMode="auto">
          <a:xfrm>
            <a:off x="7914322" y="2600830"/>
            <a:ext cx="649471" cy="275828"/>
          </a:xfrm>
          <a:custGeom>
            <a:avLst/>
            <a:gdLst>
              <a:gd name="T0" fmla="*/ 11 w 332"/>
              <a:gd name="T1" fmla="*/ 44 h 141"/>
              <a:gd name="T2" fmla="*/ 21 w 332"/>
              <a:gd name="T3" fmla="*/ 34 h 141"/>
              <a:gd name="T4" fmla="*/ 23 w 332"/>
              <a:gd name="T5" fmla="*/ 29 h 141"/>
              <a:gd name="T6" fmla="*/ 38 w 332"/>
              <a:gd name="T7" fmla="*/ 25 h 141"/>
              <a:gd name="T8" fmla="*/ 46 w 332"/>
              <a:gd name="T9" fmla="*/ 27 h 141"/>
              <a:gd name="T10" fmla="*/ 57 w 332"/>
              <a:gd name="T11" fmla="*/ 25 h 141"/>
              <a:gd name="T12" fmla="*/ 71 w 332"/>
              <a:gd name="T13" fmla="*/ 36 h 141"/>
              <a:gd name="T14" fmla="*/ 82 w 332"/>
              <a:gd name="T15" fmla="*/ 34 h 141"/>
              <a:gd name="T16" fmla="*/ 93 w 332"/>
              <a:gd name="T17" fmla="*/ 34 h 141"/>
              <a:gd name="T18" fmla="*/ 97 w 332"/>
              <a:gd name="T19" fmla="*/ 23 h 141"/>
              <a:gd name="T20" fmla="*/ 90 w 332"/>
              <a:gd name="T21" fmla="*/ 12 h 141"/>
              <a:gd name="T22" fmla="*/ 97 w 332"/>
              <a:gd name="T23" fmla="*/ 4 h 141"/>
              <a:gd name="T24" fmla="*/ 103 w 332"/>
              <a:gd name="T25" fmla="*/ 2 h 141"/>
              <a:gd name="T26" fmla="*/ 118 w 332"/>
              <a:gd name="T27" fmla="*/ 6 h 141"/>
              <a:gd name="T28" fmla="*/ 132 w 332"/>
              <a:gd name="T29" fmla="*/ 8 h 141"/>
              <a:gd name="T30" fmla="*/ 136 w 332"/>
              <a:gd name="T31" fmla="*/ 17 h 141"/>
              <a:gd name="T32" fmla="*/ 143 w 332"/>
              <a:gd name="T33" fmla="*/ 23 h 141"/>
              <a:gd name="T34" fmla="*/ 155 w 332"/>
              <a:gd name="T35" fmla="*/ 23 h 141"/>
              <a:gd name="T36" fmla="*/ 170 w 332"/>
              <a:gd name="T37" fmla="*/ 19 h 141"/>
              <a:gd name="T38" fmla="*/ 187 w 332"/>
              <a:gd name="T39" fmla="*/ 23 h 141"/>
              <a:gd name="T40" fmla="*/ 200 w 332"/>
              <a:gd name="T41" fmla="*/ 29 h 141"/>
              <a:gd name="T42" fmla="*/ 216 w 332"/>
              <a:gd name="T43" fmla="*/ 33 h 141"/>
              <a:gd name="T44" fmla="*/ 231 w 332"/>
              <a:gd name="T45" fmla="*/ 33 h 141"/>
              <a:gd name="T46" fmla="*/ 248 w 332"/>
              <a:gd name="T47" fmla="*/ 25 h 141"/>
              <a:gd name="T48" fmla="*/ 256 w 332"/>
              <a:gd name="T49" fmla="*/ 17 h 141"/>
              <a:gd name="T50" fmla="*/ 267 w 332"/>
              <a:gd name="T51" fmla="*/ 13 h 141"/>
              <a:gd name="T52" fmla="*/ 277 w 332"/>
              <a:gd name="T53" fmla="*/ 17 h 141"/>
              <a:gd name="T54" fmla="*/ 286 w 332"/>
              <a:gd name="T55" fmla="*/ 31 h 141"/>
              <a:gd name="T56" fmla="*/ 290 w 332"/>
              <a:gd name="T57" fmla="*/ 48 h 141"/>
              <a:gd name="T58" fmla="*/ 307 w 332"/>
              <a:gd name="T59" fmla="*/ 44 h 141"/>
              <a:gd name="T60" fmla="*/ 323 w 332"/>
              <a:gd name="T61" fmla="*/ 48 h 141"/>
              <a:gd name="T62" fmla="*/ 330 w 332"/>
              <a:gd name="T63" fmla="*/ 59 h 141"/>
              <a:gd name="T64" fmla="*/ 325 w 332"/>
              <a:gd name="T65" fmla="*/ 61 h 141"/>
              <a:gd name="T66" fmla="*/ 311 w 332"/>
              <a:gd name="T67" fmla="*/ 65 h 141"/>
              <a:gd name="T68" fmla="*/ 306 w 332"/>
              <a:gd name="T69" fmla="*/ 69 h 141"/>
              <a:gd name="T70" fmla="*/ 294 w 332"/>
              <a:gd name="T71" fmla="*/ 80 h 141"/>
              <a:gd name="T72" fmla="*/ 283 w 332"/>
              <a:gd name="T73" fmla="*/ 88 h 141"/>
              <a:gd name="T74" fmla="*/ 271 w 332"/>
              <a:gd name="T75" fmla="*/ 90 h 141"/>
              <a:gd name="T76" fmla="*/ 258 w 332"/>
              <a:gd name="T77" fmla="*/ 96 h 141"/>
              <a:gd name="T78" fmla="*/ 265 w 332"/>
              <a:gd name="T79" fmla="*/ 107 h 141"/>
              <a:gd name="T80" fmla="*/ 250 w 332"/>
              <a:gd name="T81" fmla="*/ 122 h 141"/>
              <a:gd name="T82" fmla="*/ 231 w 332"/>
              <a:gd name="T83" fmla="*/ 128 h 141"/>
              <a:gd name="T84" fmla="*/ 204 w 332"/>
              <a:gd name="T85" fmla="*/ 141 h 141"/>
              <a:gd name="T86" fmla="*/ 189 w 332"/>
              <a:gd name="T87" fmla="*/ 139 h 141"/>
              <a:gd name="T88" fmla="*/ 162 w 332"/>
              <a:gd name="T89" fmla="*/ 130 h 141"/>
              <a:gd name="T90" fmla="*/ 141 w 332"/>
              <a:gd name="T91" fmla="*/ 132 h 141"/>
              <a:gd name="T92" fmla="*/ 109 w 332"/>
              <a:gd name="T93" fmla="*/ 132 h 141"/>
              <a:gd name="T94" fmla="*/ 99 w 332"/>
              <a:gd name="T95" fmla="*/ 117 h 141"/>
              <a:gd name="T96" fmla="*/ 93 w 332"/>
              <a:gd name="T97" fmla="*/ 111 h 141"/>
              <a:gd name="T98" fmla="*/ 80 w 332"/>
              <a:gd name="T99" fmla="*/ 107 h 141"/>
              <a:gd name="T100" fmla="*/ 67 w 332"/>
              <a:gd name="T101" fmla="*/ 101 h 141"/>
              <a:gd name="T102" fmla="*/ 42 w 332"/>
              <a:gd name="T103" fmla="*/ 96 h 141"/>
              <a:gd name="T104" fmla="*/ 44 w 332"/>
              <a:gd name="T105" fmla="*/ 88 h 141"/>
              <a:gd name="T106" fmla="*/ 40 w 332"/>
              <a:gd name="T107" fmla="*/ 78 h 141"/>
              <a:gd name="T108" fmla="*/ 34 w 332"/>
              <a:gd name="T109" fmla="*/ 69 h 141"/>
              <a:gd name="T110" fmla="*/ 25 w 332"/>
              <a:gd name="T111" fmla="*/ 67 h 141"/>
              <a:gd name="T112" fmla="*/ 17 w 332"/>
              <a:gd name="T113" fmla="*/ 65 h 141"/>
              <a:gd name="T114" fmla="*/ 11 w 332"/>
              <a:gd name="T115" fmla="*/ 63 h 141"/>
              <a:gd name="T116" fmla="*/ 4 w 332"/>
              <a:gd name="T117" fmla="*/ 57 h 141"/>
              <a:gd name="T118" fmla="*/ 0 w 332"/>
              <a:gd name="T119" fmla="*/ 54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32" h="141">
                <a:moveTo>
                  <a:pt x="0" y="50"/>
                </a:moveTo>
                <a:lnTo>
                  <a:pt x="2" y="46"/>
                </a:lnTo>
                <a:lnTo>
                  <a:pt x="4" y="46"/>
                </a:lnTo>
                <a:lnTo>
                  <a:pt x="9" y="46"/>
                </a:lnTo>
                <a:lnTo>
                  <a:pt x="9" y="44"/>
                </a:lnTo>
                <a:lnTo>
                  <a:pt x="11" y="44"/>
                </a:lnTo>
                <a:lnTo>
                  <a:pt x="15" y="42"/>
                </a:lnTo>
                <a:lnTo>
                  <a:pt x="15" y="40"/>
                </a:lnTo>
                <a:lnTo>
                  <a:pt x="15" y="38"/>
                </a:lnTo>
                <a:lnTo>
                  <a:pt x="19" y="36"/>
                </a:lnTo>
                <a:lnTo>
                  <a:pt x="19" y="36"/>
                </a:lnTo>
                <a:lnTo>
                  <a:pt x="21" y="34"/>
                </a:lnTo>
                <a:lnTo>
                  <a:pt x="23" y="34"/>
                </a:lnTo>
                <a:lnTo>
                  <a:pt x="23" y="33"/>
                </a:lnTo>
                <a:lnTo>
                  <a:pt x="25" y="31"/>
                </a:lnTo>
                <a:lnTo>
                  <a:pt x="23" y="31"/>
                </a:lnTo>
                <a:lnTo>
                  <a:pt x="23" y="29"/>
                </a:lnTo>
                <a:lnTo>
                  <a:pt x="23" y="29"/>
                </a:lnTo>
                <a:lnTo>
                  <a:pt x="27" y="29"/>
                </a:lnTo>
                <a:lnTo>
                  <a:pt x="29" y="29"/>
                </a:lnTo>
                <a:lnTo>
                  <a:pt x="30" y="25"/>
                </a:lnTo>
                <a:lnTo>
                  <a:pt x="32" y="25"/>
                </a:lnTo>
                <a:lnTo>
                  <a:pt x="36" y="25"/>
                </a:lnTo>
                <a:lnTo>
                  <a:pt x="38" y="25"/>
                </a:lnTo>
                <a:lnTo>
                  <a:pt x="40" y="25"/>
                </a:lnTo>
                <a:lnTo>
                  <a:pt x="42" y="25"/>
                </a:lnTo>
                <a:lnTo>
                  <a:pt x="44" y="23"/>
                </a:lnTo>
                <a:lnTo>
                  <a:pt x="44" y="23"/>
                </a:lnTo>
                <a:lnTo>
                  <a:pt x="46" y="25"/>
                </a:lnTo>
                <a:lnTo>
                  <a:pt x="46" y="27"/>
                </a:lnTo>
                <a:lnTo>
                  <a:pt x="46" y="27"/>
                </a:lnTo>
                <a:lnTo>
                  <a:pt x="50" y="27"/>
                </a:lnTo>
                <a:lnTo>
                  <a:pt x="50" y="27"/>
                </a:lnTo>
                <a:lnTo>
                  <a:pt x="51" y="27"/>
                </a:lnTo>
                <a:lnTo>
                  <a:pt x="53" y="25"/>
                </a:lnTo>
                <a:lnTo>
                  <a:pt x="57" y="25"/>
                </a:lnTo>
                <a:lnTo>
                  <a:pt x="57" y="27"/>
                </a:lnTo>
                <a:lnTo>
                  <a:pt x="59" y="29"/>
                </a:lnTo>
                <a:lnTo>
                  <a:pt x="59" y="31"/>
                </a:lnTo>
                <a:lnTo>
                  <a:pt x="65" y="33"/>
                </a:lnTo>
                <a:lnTo>
                  <a:pt x="67" y="34"/>
                </a:lnTo>
                <a:lnTo>
                  <a:pt x="71" y="36"/>
                </a:lnTo>
                <a:lnTo>
                  <a:pt x="71" y="34"/>
                </a:lnTo>
                <a:lnTo>
                  <a:pt x="74" y="34"/>
                </a:lnTo>
                <a:lnTo>
                  <a:pt x="76" y="33"/>
                </a:lnTo>
                <a:lnTo>
                  <a:pt x="78" y="33"/>
                </a:lnTo>
                <a:lnTo>
                  <a:pt x="80" y="33"/>
                </a:lnTo>
                <a:lnTo>
                  <a:pt x="82" y="34"/>
                </a:lnTo>
                <a:lnTo>
                  <a:pt x="84" y="34"/>
                </a:lnTo>
                <a:lnTo>
                  <a:pt x="88" y="34"/>
                </a:lnTo>
                <a:lnTo>
                  <a:pt x="90" y="34"/>
                </a:lnTo>
                <a:lnTo>
                  <a:pt x="92" y="34"/>
                </a:lnTo>
                <a:lnTo>
                  <a:pt x="92" y="34"/>
                </a:lnTo>
                <a:lnTo>
                  <a:pt x="93" y="34"/>
                </a:lnTo>
                <a:lnTo>
                  <a:pt x="97" y="34"/>
                </a:lnTo>
                <a:lnTo>
                  <a:pt x="99" y="31"/>
                </a:lnTo>
                <a:lnTo>
                  <a:pt x="99" y="31"/>
                </a:lnTo>
                <a:lnTo>
                  <a:pt x="95" y="29"/>
                </a:lnTo>
                <a:lnTo>
                  <a:pt x="95" y="25"/>
                </a:lnTo>
                <a:lnTo>
                  <a:pt x="97" y="23"/>
                </a:lnTo>
                <a:lnTo>
                  <a:pt x="97" y="21"/>
                </a:lnTo>
                <a:lnTo>
                  <a:pt x="95" y="21"/>
                </a:lnTo>
                <a:lnTo>
                  <a:pt x="93" y="19"/>
                </a:lnTo>
                <a:lnTo>
                  <a:pt x="90" y="19"/>
                </a:lnTo>
                <a:lnTo>
                  <a:pt x="90" y="15"/>
                </a:lnTo>
                <a:lnTo>
                  <a:pt x="90" y="12"/>
                </a:lnTo>
                <a:lnTo>
                  <a:pt x="92" y="10"/>
                </a:lnTo>
                <a:lnTo>
                  <a:pt x="92" y="8"/>
                </a:lnTo>
                <a:lnTo>
                  <a:pt x="93" y="6"/>
                </a:lnTo>
                <a:lnTo>
                  <a:pt x="95" y="6"/>
                </a:lnTo>
                <a:lnTo>
                  <a:pt x="95" y="6"/>
                </a:lnTo>
                <a:lnTo>
                  <a:pt x="97" y="4"/>
                </a:lnTo>
                <a:lnTo>
                  <a:pt x="95" y="2"/>
                </a:lnTo>
                <a:lnTo>
                  <a:pt x="95" y="0"/>
                </a:lnTo>
                <a:lnTo>
                  <a:pt x="97" y="0"/>
                </a:lnTo>
                <a:lnTo>
                  <a:pt x="99" y="0"/>
                </a:lnTo>
                <a:lnTo>
                  <a:pt x="101" y="0"/>
                </a:lnTo>
                <a:lnTo>
                  <a:pt x="103" y="2"/>
                </a:lnTo>
                <a:lnTo>
                  <a:pt x="107" y="2"/>
                </a:lnTo>
                <a:lnTo>
                  <a:pt x="107" y="4"/>
                </a:lnTo>
                <a:lnTo>
                  <a:pt x="109" y="4"/>
                </a:lnTo>
                <a:lnTo>
                  <a:pt x="113" y="4"/>
                </a:lnTo>
                <a:lnTo>
                  <a:pt x="116" y="4"/>
                </a:lnTo>
                <a:lnTo>
                  <a:pt x="118" y="6"/>
                </a:lnTo>
                <a:lnTo>
                  <a:pt x="118" y="6"/>
                </a:lnTo>
                <a:lnTo>
                  <a:pt x="122" y="6"/>
                </a:lnTo>
                <a:lnTo>
                  <a:pt x="122" y="8"/>
                </a:lnTo>
                <a:lnTo>
                  <a:pt x="124" y="8"/>
                </a:lnTo>
                <a:lnTo>
                  <a:pt x="130" y="8"/>
                </a:lnTo>
                <a:lnTo>
                  <a:pt x="132" y="8"/>
                </a:lnTo>
                <a:lnTo>
                  <a:pt x="132" y="10"/>
                </a:lnTo>
                <a:lnTo>
                  <a:pt x="132" y="10"/>
                </a:lnTo>
                <a:lnTo>
                  <a:pt x="134" y="12"/>
                </a:lnTo>
                <a:lnTo>
                  <a:pt x="134" y="13"/>
                </a:lnTo>
                <a:lnTo>
                  <a:pt x="134" y="13"/>
                </a:lnTo>
                <a:lnTo>
                  <a:pt x="136" y="17"/>
                </a:lnTo>
                <a:lnTo>
                  <a:pt x="136" y="19"/>
                </a:lnTo>
                <a:lnTo>
                  <a:pt x="136" y="19"/>
                </a:lnTo>
                <a:lnTo>
                  <a:pt x="137" y="19"/>
                </a:lnTo>
                <a:lnTo>
                  <a:pt x="139" y="21"/>
                </a:lnTo>
                <a:lnTo>
                  <a:pt x="141" y="23"/>
                </a:lnTo>
                <a:lnTo>
                  <a:pt x="143" y="23"/>
                </a:lnTo>
                <a:lnTo>
                  <a:pt x="147" y="25"/>
                </a:lnTo>
                <a:lnTo>
                  <a:pt x="149" y="25"/>
                </a:lnTo>
                <a:lnTo>
                  <a:pt x="149" y="23"/>
                </a:lnTo>
                <a:lnTo>
                  <a:pt x="153" y="25"/>
                </a:lnTo>
                <a:lnTo>
                  <a:pt x="155" y="23"/>
                </a:lnTo>
                <a:lnTo>
                  <a:pt x="155" y="23"/>
                </a:lnTo>
                <a:lnTo>
                  <a:pt x="157" y="23"/>
                </a:lnTo>
                <a:lnTo>
                  <a:pt x="158" y="23"/>
                </a:lnTo>
                <a:lnTo>
                  <a:pt x="160" y="21"/>
                </a:lnTo>
                <a:lnTo>
                  <a:pt x="162" y="21"/>
                </a:lnTo>
                <a:lnTo>
                  <a:pt x="168" y="21"/>
                </a:lnTo>
                <a:lnTo>
                  <a:pt x="170" y="19"/>
                </a:lnTo>
                <a:lnTo>
                  <a:pt x="172" y="19"/>
                </a:lnTo>
                <a:lnTo>
                  <a:pt x="176" y="17"/>
                </a:lnTo>
                <a:lnTo>
                  <a:pt x="178" y="19"/>
                </a:lnTo>
                <a:lnTo>
                  <a:pt x="181" y="19"/>
                </a:lnTo>
                <a:lnTo>
                  <a:pt x="185" y="19"/>
                </a:lnTo>
                <a:lnTo>
                  <a:pt x="187" y="23"/>
                </a:lnTo>
                <a:lnTo>
                  <a:pt x="191" y="23"/>
                </a:lnTo>
                <a:lnTo>
                  <a:pt x="195" y="23"/>
                </a:lnTo>
                <a:lnTo>
                  <a:pt x="197" y="23"/>
                </a:lnTo>
                <a:lnTo>
                  <a:pt x="197" y="25"/>
                </a:lnTo>
                <a:lnTo>
                  <a:pt x="199" y="27"/>
                </a:lnTo>
                <a:lnTo>
                  <a:pt x="200" y="29"/>
                </a:lnTo>
                <a:lnTo>
                  <a:pt x="202" y="29"/>
                </a:lnTo>
                <a:lnTo>
                  <a:pt x="202" y="29"/>
                </a:lnTo>
                <a:lnTo>
                  <a:pt x="204" y="31"/>
                </a:lnTo>
                <a:lnTo>
                  <a:pt x="206" y="31"/>
                </a:lnTo>
                <a:lnTo>
                  <a:pt x="212" y="31"/>
                </a:lnTo>
                <a:lnTo>
                  <a:pt x="216" y="33"/>
                </a:lnTo>
                <a:lnTo>
                  <a:pt x="221" y="33"/>
                </a:lnTo>
                <a:lnTo>
                  <a:pt x="225" y="33"/>
                </a:lnTo>
                <a:lnTo>
                  <a:pt x="225" y="31"/>
                </a:lnTo>
                <a:lnTo>
                  <a:pt x="229" y="31"/>
                </a:lnTo>
                <a:lnTo>
                  <a:pt x="231" y="33"/>
                </a:lnTo>
                <a:lnTo>
                  <a:pt x="231" y="33"/>
                </a:lnTo>
                <a:lnTo>
                  <a:pt x="233" y="29"/>
                </a:lnTo>
                <a:lnTo>
                  <a:pt x="237" y="27"/>
                </a:lnTo>
                <a:lnTo>
                  <a:pt x="241" y="27"/>
                </a:lnTo>
                <a:lnTo>
                  <a:pt x="242" y="25"/>
                </a:lnTo>
                <a:lnTo>
                  <a:pt x="242" y="25"/>
                </a:lnTo>
                <a:lnTo>
                  <a:pt x="248" y="25"/>
                </a:lnTo>
                <a:lnTo>
                  <a:pt x="250" y="23"/>
                </a:lnTo>
                <a:lnTo>
                  <a:pt x="252" y="21"/>
                </a:lnTo>
                <a:lnTo>
                  <a:pt x="252" y="21"/>
                </a:lnTo>
                <a:lnTo>
                  <a:pt x="252" y="19"/>
                </a:lnTo>
                <a:lnTo>
                  <a:pt x="254" y="17"/>
                </a:lnTo>
                <a:lnTo>
                  <a:pt x="256" y="17"/>
                </a:lnTo>
                <a:lnTo>
                  <a:pt x="258" y="15"/>
                </a:lnTo>
                <a:lnTo>
                  <a:pt x="260" y="13"/>
                </a:lnTo>
                <a:lnTo>
                  <a:pt x="260" y="13"/>
                </a:lnTo>
                <a:lnTo>
                  <a:pt x="262" y="13"/>
                </a:lnTo>
                <a:lnTo>
                  <a:pt x="265" y="13"/>
                </a:lnTo>
                <a:lnTo>
                  <a:pt x="267" y="13"/>
                </a:lnTo>
                <a:lnTo>
                  <a:pt x="269" y="15"/>
                </a:lnTo>
                <a:lnTo>
                  <a:pt x="271" y="15"/>
                </a:lnTo>
                <a:lnTo>
                  <a:pt x="271" y="17"/>
                </a:lnTo>
                <a:lnTo>
                  <a:pt x="273" y="15"/>
                </a:lnTo>
                <a:lnTo>
                  <a:pt x="275" y="17"/>
                </a:lnTo>
                <a:lnTo>
                  <a:pt x="277" y="17"/>
                </a:lnTo>
                <a:lnTo>
                  <a:pt x="279" y="15"/>
                </a:lnTo>
                <a:lnTo>
                  <a:pt x="279" y="13"/>
                </a:lnTo>
                <a:lnTo>
                  <a:pt x="283" y="13"/>
                </a:lnTo>
                <a:lnTo>
                  <a:pt x="286" y="15"/>
                </a:lnTo>
                <a:lnTo>
                  <a:pt x="288" y="15"/>
                </a:lnTo>
                <a:lnTo>
                  <a:pt x="286" y="31"/>
                </a:lnTo>
                <a:lnTo>
                  <a:pt x="286" y="34"/>
                </a:lnTo>
                <a:lnTo>
                  <a:pt x="285" y="36"/>
                </a:lnTo>
                <a:lnTo>
                  <a:pt x="286" y="38"/>
                </a:lnTo>
                <a:lnTo>
                  <a:pt x="285" y="44"/>
                </a:lnTo>
                <a:lnTo>
                  <a:pt x="286" y="46"/>
                </a:lnTo>
                <a:lnTo>
                  <a:pt x="290" y="48"/>
                </a:lnTo>
                <a:lnTo>
                  <a:pt x="294" y="46"/>
                </a:lnTo>
                <a:lnTo>
                  <a:pt x="300" y="46"/>
                </a:lnTo>
                <a:lnTo>
                  <a:pt x="304" y="48"/>
                </a:lnTo>
                <a:lnTo>
                  <a:pt x="306" y="50"/>
                </a:lnTo>
                <a:lnTo>
                  <a:pt x="307" y="46"/>
                </a:lnTo>
                <a:lnTo>
                  <a:pt x="307" y="44"/>
                </a:lnTo>
                <a:lnTo>
                  <a:pt x="307" y="42"/>
                </a:lnTo>
                <a:lnTo>
                  <a:pt x="311" y="40"/>
                </a:lnTo>
                <a:lnTo>
                  <a:pt x="311" y="40"/>
                </a:lnTo>
                <a:lnTo>
                  <a:pt x="317" y="40"/>
                </a:lnTo>
                <a:lnTo>
                  <a:pt x="319" y="44"/>
                </a:lnTo>
                <a:lnTo>
                  <a:pt x="323" y="48"/>
                </a:lnTo>
                <a:lnTo>
                  <a:pt x="327" y="50"/>
                </a:lnTo>
                <a:lnTo>
                  <a:pt x="330" y="54"/>
                </a:lnTo>
                <a:lnTo>
                  <a:pt x="330" y="55"/>
                </a:lnTo>
                <a:lnTo>
                  <a:pt x="332" y="55"/>
                </a:lnTo>
                <a:lnTo>
                  <a:pt x="332" y="57"/>
                </a:lnTo>
                <a:lnTo>
                  <a:pt x="330" y="59"/>
                </a:lnTo>
                <a:lnTo>
                  <a:pt x="330" y="61"/>
                </a:lnTo>
                <a:lnTo>
                  <a:pt x="330" y="61"/>
                </a:lnTo>
                <a:lnTo>
                  <a:pt x="328" y="61"/>
                </a:lnTo>
                <a:lnTo>
                  <a:pt x="327" y="59"/>
                </a:lnTo>
                <a:lnTo>
                  <a:pt x="325" y="61"/>
                </a:lnTo>
                <a:lnTo>
                  <a:pt x="325" y="61"/>
                </a:lnTo>
                <a:lnTo>
                  <a:pt x="321" y="59"/>
                </a:lnTo>
                <a:lnTo>
                  <a:pt x="319" y="61"/>
                </a:lnTo>
                <a:lnTo>
                  <a:pt x="317" y="63"/>
                </a:lnTo>
                <a:lnTo>
                  <a:pt x="313" y="65"/>
                </a:lnTo>
                <a:lnTo>
                  <a:pt x="313" y="65"/>
                </a:lnTo>
                <a:lnTo>
                  <a:pt x="311" y="65"/>
                </a:lnTo>
                <a:lnTo>
                  <a:pt x="309" y="65"/>
                </a:lnTo>
                <a:lnTo>
                  <a:pt x="309" y="67"/>
                </a:lnTo>
                <a:lnTo>
                  <a:pt x="309" y="67"/>
                </a:lnTo>
                <a:lnTo>
                  <a:pt x="307" y="69"/>
                </a:lnTo>
                <a:lnTo>
                  <a:pt x="306" y="67"/>
                </a:lnTo>
                <a:lnTo>
                  <a:pt x="306" y="69"/>
                </a:lnTo>
                <a:lnTo>
                  <a:pt x="304" y="71"/>
                </a:lnTo>
                <a:lnTo>
                  <a:pt x="304" y="75"/>
                </a:lnTo>
                <a:lnTo>
                  <a:pt x="304" y="76"/>
                </a:lnTo>
                <a:lnTo>
                  <a:pt x="302" y="78"/>
                </a:lnTo>
                <a:lnTo>
                  <a:pt x="300" y="78"/>
                </a:lnTo>
                <a:lnTo>
                  <a:pt x="294" y="80"/>
                </a:lnTo>
                <a:lnTo>
                  <a:pt x="292" y="80"/>
                </a:lnTo>
                <a:lnTo>
                  <a:pt x="290" y="80"/>
                </a:lnTo>
                <a:lnTo>
                  <a:pt x="288" y="82"/>
                </a:lnTo>
                <a:lnTo>
                  <a:pt x="286" y="86"/>
                </a:lnTo>
                <a:lnTo>
                  <a:pt x="285" y="86"/>
                </a:lnTo>
                <a:lnTo>
                  <a:pt x="283" y="88"/>
                </a:lnTo>
                <a:lnTo>
                  <a:pt x="281" y="90"/>
                </a:lnTo>
                <a:lnTo>
                  <a:pt x="281" y="92"/>
                </a:lnTo>
                <a:lnTo>
                  <a:pt x="279" y="92"/>
                </a:lnTo>
                <a:lnTo>
                  <a:pt x="277" y="90"/>
                </a:lnTo>
                <a:lnTo>
                  <a:pt x="273" y="90"/>
                </a:lnTo>
                <a:lnTo>
                  <a:pt x="271" y="90"/>
                </a:lnTo>
                <a:lnTo>
                  <a:pt x="267" y="88"/>
                </a:lnTo>
                <a:lnTo>
                  <a:pt x="265" y="88"/>
                </a:lnTo>
                <a:lnTo>
                  <a:pt x="262" y="88"/>
                </a:lnTo>
                <a:lnTo>
                  <a:pt x="258" y="90"/>
                </a:lnTo>
                <a:lnTo>
                  <a:pt x="258" y="92"/>
                </a:lnTo>
                <a:lnTo>
                  <a:pt x="258" y="96"/>
                </a:lnTo>
                <a:lnTo>
                  <a:pt x="258" y="97"/>
                </a:lnTo>
                <a:lnTo>
                  <a:pt x="258" y="99"/>
                </a:lnTo>
                <a:lnTo>
                  <a:pt x="262" y="103"/>
                </a:lnTo>
                <a:lnTo>
                  <a:pt x="265" y="105"/>
                </a:lnTo>
                <a:lnTo>
                  <a:pt x="265" y="105"/>
                </a:lnTo>
                <a:lnTo>
                  <a:pt x="265" y="107"/>
                </a:lnTo>
                <a:lnTo>
                  <a:pt x="263" y="109"/>
                </a:lnTo>
                <a:lnTo>
                  <a:pt x="260" y="115"/>
                </a:lnTo>
                <a:lnTo>
                  <a:pt x="256" y="118"/>
                </a:lnTo>
                <a:lnTo>
                  <a:pt x="254" y="122"/>
                </a:lnTo>
                <a:lnTo>
                  <a:pt x="252" y="122"/>
                </a:lnTo>
                <a:lnTo>
                  <a:pt x="250" y="122"/>
                </a:lnTo>
                <a:lnTo>
                  <a:pt x="246" y="122"/>
                </a:lnTo>
                <a:lnTo>
                  <a:pt x="244" y="124"/>
                </a:lnTo>
                <a:lnTo>
                  <a:pt x="241" y="126"/>
                </a:lnTo>
                <a:lnTo>
                  <a:pt x="239" y="126"/>
                </a:lnTo>
                <a:lnTo>
                  <a:pt x="233" y="128"/>
                </a:lnTo>
                <a:lnTo>
                  <a:pt x="231" y="128"/>
                </a:lnTo>
                <a:lnTo>
                  <a:pt x="227" y="128"/>
                </a:lnTo>
                <a:lnTo>
                  <a:pt x="220" y="132"/>
                </a:lnTo>
                <a:lnTo>
                  <a:pt x="214" y="134"/>
                </a:lnTo>
                <a:lnTo>
                  <a:pt x="210" y="136"/>
                </a:lnTo>
                <a:lnTo>
                  <a:pt x="206" y="139"/>
                </a:lnTo>
                <a:lnTo>
                  <a:pt x="204" y="141"/>
                </a:lnTo>
                <a:lnTo>
                  <a:pt x="200" y="141"/>
                </a:lnTo>
                <a:lnTo>
                  <a:pt x="199" y="139"/>
                </a:lnTo>
                <a:lnTo>
                  <a:pt x="199" y="139"/>
                </a:lnTo>
                <a:lnTo>
                  <a:pt x="199" y="138"/>
                </a:lnTo>
                <a:lnTo>
                  <a:pt x="193" y="139"/>
                </a:lnTo>
                <a:lnTo>
                  <a:pt x="189" y="139"/>
                </a:lnTo>
                <a:lnTo>
                  <a:pt x="185" y="138"/>
                </a:lnTo>
                <a:lnTo>
                  <a:pt x="183" y="138"/>
                </a:lnTo>
                <a:lnTo>
                  <a:pt x="176" y="136"/>
                </a:lnTo>
                <a:lnTo>
                  <a:pt x="170" y="132"/>
                </a:lnTo>
                <a:lnTo>
                  <a:pt x="166" y="130"/>
                </a:lnTo>
                <a:lnTo>
                  <a:pt x="162" y="130"/>
                </a:lnTo>
                <a:lnTo>
                  <a:pt x="155" y="128"/>
                </a:lnTo>
                <a:lnTo>
                  <a:pt x="149" y="128"/>
                </a:lnTo>
                <a:lnTo>
                  <a:pt x="147" y="128"/>
                </a:lnTo>
                <a:lnTo>
                  <a:pt x="145" y="128"/>
                </a:lnTo>
                <a:lnTo>
                  <a:pt x="145" y="130"/>
                </a:lnTo>
                <a:lnTo>
                  <a:pt x="141" y="132"/>
                </a:lnTo>
                <a:lnTo>
                  <a:pt x="136" y="132"/>
                </a:lnTo>
                <a:lnTo>
                  <a:pt x="128" y="130"/>
                </a:lnTo>
                <a:lnTo>
                  <a:pt x="120" y="132"/>
                </a:lnTo>
                <a:lnTo>
                  <a:pt x="116" y="132"/>
                </a:lnTo>
                <a:lnTo>
                  <a:pt x="111" y="132"/>
                </a:lnTo>
                <a:lnTo>
                  <a:pt x="109" y="132"/>
                </a:lnTo>
                <a:lnTo>
                  <a:pt x="107" y="132"/>
                </a:lnTo>
                <a:lnTo>
                  <a:pt x="105" y="126"/>
                </a:lnTo>
                <a:lnTo>
                  <a:pt x="105" y="124"/>
                </a:lnTo>
                <a:lnTo>
                  <a:pt x="101" y="122"/>
                </a:lnTo>
                <a:lnTo>
                  <a:pt x="99" y="120"/>
                </a:lnTo>
                <a:lnTo>
                  <a:pt x="99" y="117"/>
                </a:lnTo>
                <a:lnTo>
                  <a:pt x="99" y="117"/>
                </a:lnTo>
                <a:lnTo>
                  <a:pt x="97" y="115"/>
                </a:lnTo>
                <a:lnTo>
                  <a:pt x="95" y="113"/>
                </a:lnTo>
                <a:lnTo>
                  <a:pt x="93" y="113"/>
                </a:lnTo>
                <a:lnTo>
                  <a:pt x="93" y="113"/>
                </a:lnTo>
                <a:lnTo>
                  <a:pt x="93" y="111"/>
                </a:lnTo>
                <a:lnTo>
                  <a:pt x="93" y="111"/>
                </a:lnTo>
                <a:lnTo>
                  <a:pt x="92" y="111"/>
                </a:lnTo>
                <a:lnTo>
                  <a:pt x="90" y="111"/>
                </a:lnTo>
                <a:lnTo>
                  <a:pt x="86" y="109"/>
                </a:lnTo>
                <a:lnTo>
                  <a:pt x="82" y="107"/>
                </a:lnTo>
                <a:lnTo>
                  <a:pt x="80" y="107"/>
                </a:lnTo>
                <a:lnTo>
                  <a:pt x="80" y="107"/>
                </a:lnTo>
                <a:lnTo>
                  <a:pt x="78" y="107"/>
                </a:lnTo>
                <a:lnTo>
                  <a:pt x="78" y="105"/>
                </a:lnTo>
                <a:lnTo>
                  <a:pt x="74" y="103"/>
                </a:lnTo>
                <a:lnTo>
                  <a:pt x="67" y="101"/>
                </a:lnTo>
                <a:lnTo>
                  <a:pt x="67" y="101"/>
                </a:lnTo>
                <a:lnTo>
                  <a:pt x="65" y="103"/>
                </a:lnTo>
                <a:lnTo>
                  <a:pt x="63" y="103"/>
                </a:lnTo>
                <a:lnTo>
                  <a:pt x="57" y="103"/>
                </a:lnTo>
                <a:lnTo>
                  <a:pt x="48" y="101"/>
                </a:lnTo>
                <a:lnTo>
                  <a:pt x="44" y="99"/>
                </a:lnTo>
                <a:lnTo>
                  <a:pt x="42" y="96"/>
                </a:lnTo>
                <a:lnTo>
                  <a:pt x="42" y="96"/>
                </a:lnTo>
                <a:lnTo>
                  <a:pt x="42" y="94"/>
                </a:lnTo>
                <a:lnTo>
                  <a:pt x="42" y="92"/>
                </a:lnTo>
                <a:lnTo>
                  <a:pt x="44" y="92"/>
                </a:lnTo>
                <a:lnTo>
                  <a:pt x="44" y="90"/>
                </a:lnTo>
                <a:lnTo>
                  <a:pt x="44" y="88"/>
                </a:lnTo>
                <a:lnTo>
                  <a:pt x="44" y="86"/>
                </a:lnTo>
                <a:lnTo>
                  <a:pt x="44" y="84"/>
                </a:lnTo>
                <a:lnTo>
                  <a:pt x="44" y="82"/>
                </a:lnTo>
                <a:lnTo>
                  <a:pt x="42" y="80"/>
                </a:lnTo>
                <a:lnTo>
                  <a:pt x="42" y="78"/>
                </a:lnTo>
                <a:lnTo>
                  <a:pt x="40" y="78"/>
                </a:lnTo>
                <a:lnTo>
                  <a:pt x="38" y="76"/>
                </a:lnTo>
                <a:lnTo>
                  <a:pt x="36" y="75"/>
                </a:lnTo>
                <a:lnTo>
                  <a:pt x="36" y="75"/>
                </a:lnTo>
                <a:lnTo>
                  <a:pt x="36" y="73"/>
                </a:lnTo>
                <a:lnTo>
                  <a:pt x="34" y="71"/>
                </a:lnTo>
                <a:lnTo>
                  <a:pt x="34" y="69"/>
                </a:lnTo>
                <a:lnTo>
                  <a:pt x="32" y="69"/>
                </a:lnTo>
                <a:lnTo>
                  <a:pt x="30" y="67"/>
                </a:lnTo>
                <a:lnTo>
                  <a:pt x="30" y="67"/>
                </a:lnTo>
                <a:lnTo>
                  <a:pt x="29" y="65"/>
                </a:lnTo>
                <a:lnTo>
                  <a:pt x="27" y="65"/>
                </a:lnTo>
                <a:lnTo>
                  <a:pt x="25" y="67"/>
                </a:lnTo>
                <a:lnTo>
                  <a:pt x="25" y="67"/>
                </a:lnTo>
                <a:lnTo>
                  <a:pt x="23" y="67"/>
                </a:lnTo>
                <a:lnTo>
                  <a:pt x="21" y="65"/>
                </a:lnTo>
                <a:lnTo>
                  <a:pt x="21" y="65"/>
                </a:lnTo>
                <a:lnTo>
                  <a:pt x="19" y="65"/>
                </a:lnTo>
                <a:lnTo>
                  <a:pt x="17" y="65"/>
                </a:lnTo>
                <a:lnTo>
                  <a:pt x="15" y="67"/>
                </a:lnTo>
                <a:lnTo>
                  <a:pt x="15" y="67"/>
                </a:lnTo>
                <a:lnTo>
                  <a:pt x="15" y="67"/>
                </a:lnTo>
                <a:lnTo>
                  <a:pt x="11" y="67"/>
                </a:lnTo>
                <a:lnTo>
                  <a:pt x="11" y="65"/>
                </a:lnTo>
                <a:lnTo>
                  <a:pt x="11" y="63"/>
                </a:lnTo>
                <a:lnTo>
                  <a:pt x="9" y="63"/>
                </a:lnTo>
                <a:lnTo>
                  <a:pt x="8" y="61"/>
                </a:lnTo>
                <a:lnTo>
                  <a:pt x="6" y="59"/>
                </a:lnTo>
                <a:lnTo>
                  <a:pt x="6" y="59"/>
                </a:lnTo>
                <a:lnTo>
                  <a:pt x="4" y="57"/>
                </a:lnTo>
                <a:lnTo>
                  <a:pt x="4" y="57"/>
                </a:lnTo>
                <a:lnTo>
                  <a:pt x="4" y="55"/>
                </a:lnTo>
                <a:lnTo>
                  <a:pt x="4" y="54"/>
                </a:lnTo>
                <a:lnTo>
                  <a:pt x="2" y="55"/>
                </a:lnTo>
                <a:lnTo>
                  <a:pt x="2" y="55"/>
                </a:lnTo>
                <a:lnTo>
                  <a:pt x="2" y="55"/>
                </a:lnTo>
                <a:lnTo>
                  <a:pt x="0" y="54"/>
                </a:lnTo>
                <a:lnTo>
                  <a:pt x="0" y="54"/>
                </a:lnTo>
                <a:lnTo>
                  <a:pt x="0" y="52"/>
                </a:lnTo>
                <a:lnTo>
                  <a:pt x="0" y="50"/>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090" name="Freeform 16"/>
          <p:cNvSpPr>
            <a:spLocks/>
          </p:cNvSpPr>
          <p:nvPr/>
        </p:nvSpPr>
        <p:spPr bwMode="auto">
          <a:xfrm>
            <a:off x="7106396" y="2548010"/>
            <a:ext cx="800101" cy="381465"/>
          </a:xfrm>
          <a:custGeom>
            <a:avLst/>
            <a:gdLst>
              <a:gd name="T0" fmla="*/ 10 w 409"/>
              <a:gd name="T1" fmla="*/ 113 h 195"/>
              <a:gd name="T2" fmla="*/ 0 w 409"/>
              <a:gd name="T3" fmla="*/ 92 h 195"/>
              <a:gd name="T4" fmla="*/ 19 w 409"/>
              <a:gd name="T5" fmla="*/ 88 h 195"/>
              <a:gd name="T6" fmla="*/ 29 w 409"/>
              <a:gd name="T7" fmla="*/ 71 h 195"/>
              <a:gd name="T8" fmla="*/ 40 w 409"/>
              <a:gd name="T9" fmla="*/ 67 h 195"/>
              <a:gd name="T10" fmla="*/ 48 w 409"/>
              <a:gd name="T11" fmla="*/ 65 h 195"/>
              <a:gd name="T12" fmla="*/ 65 w 409"/>
              <a:gd name="T13" fmla="*/ 71 h 195"/>
              <a:gd name="T14" fmla="*/ 77 w 409"/>
              <a:gd name="T15" fmla="*/ 75 h 195"/>
              <a:gd name="T16" fmla="*/ 94 w 409"/>
              <a:gd name="T17" fmla="*/ 71 h 195"/>
              <a:gd name="T18" fmla="*/ 107 w 409"/>
              <a:gd name="T19" fmla="*/ 71 h 195"/>
              <a:gd name="T20" fmla="*/ 119 w 409"/>
              <a:gd name="T21" fmla="*/ 75 h 195"/>
              <a:gd name="T22" fmla="*/ 138 w 409"/>
              <a:gd name="T23" fmla="*/ 75 h 195"/>
              <a:gd name="T24" fmla="*/ 132 w 409"/>
              <a:gd name="T25" fmla="*/ 60 h 195"/>
              <a:gd name="T26" fmla="*/ 130 w 409"/>
              <a:gd name="T27" fmla="*/ 50 h 195"/>
              <a:gd name="T28" fmla="*/ 138 w 409"/>
              <a:gd name="T29" fmla="*/ 37 h 195"/>
              <a:gd name="T30" fmla="*/ 130 w 409"/>
              <a:gd name="T31" fmla="*/ 33 h 195"/>
              <a:gd name="T32" fmla="*/ 138 w 409"/>
              <a:gd name="T33" fmla="*/ 29 h 195"/>
              <a:gd name="T34" fmla="*/ 149 w 409"/>
              <a:gd name="T35" fmla="*/ 25 h 195"/>
              <a:gd name="T36" fmla="*/ 168 w 409"/>
              <a:gd name="T37" fmla="*/ 19 h 195"/>
              <a:gd name="T38" fmla="*/ 180 w 409"/>
              <a:gd name="T39" fmla="*/ 14 h 195"/>
              <a:gd name="T40" fmla="*/ 197 w 409"/>
              <a:gd name="T41" fmla="*/ 6 h 195"/>
              <a:gd name="T42" fmla="*/ 210 w 409"/>
              <a:gd name="T43" fmla="*/ 2 h 195"/>
              <a:gd name="T44" fmla="*/ 226 w 409"/>
              <a:gd name="T45" fmla="*/ 10 h 195"/>
              <a:gd name="T46" fmla="*/ 231 w 409"/>
              <a:gd name="T47" fmla="*/ 18 h 195"/>
              <a:gd name="T48" fmla="*/ 239 w 409"/>
              <a:gd name="T49" fmla="*/ 16 h 195"/>
              <a:gd name="T50" fmla="*/ 251 w 409"/>
              <a:gd name="T51" fmla="*/ 19 h 195"/>
              <a:gd name="T52" fmla="*/ 258 w 409"/>
              <a:gd name="T53" fmla="*/ 25 h 195"/>
              <a:gd name="T54" fmla="*/ 273 w 409"/>
              <a:gd name="T55" fmla="*/ 18 h 195"/>
              <a:gd name="T56" fmla="*/ 283 w 409"/>
              <a:gd name="T57" fmla="*/ 16 h 195"/>
              <a:gd name="T58" fmla="*/ 333 w 409"/>
              <a:gd name="T59" fmla="*/ 54 h 195"/>
              <a:gd name="T60" fmla="*/ 346 w 409"/>
              <a:gd name="T61" fmla="*/ 60 h 195"/>
              <a:gd name="T62" fmla="*/ 363 w 409"/>
              <a:gd name="T63" fmla="*/ 56 h 195"/>
              <a:gd name="T64" fmla="*/ 380 w 409"/>
              <a:gd name="T65" fmla="*/ 65 h 195"/>
              <a:gd name="T66" fmla="*/ 388 w 409"/>
              <a:gd name="T67" fmla="*/ 73 h 195"/>
              <a:gd name="T68" fmla="*/ 401 w 409"/>
              <a:gd name="T69" fmla="*/ 73 h 195"/>
              <a:gd name="T70" fmla="*/ 403 w 409"/>
              <a:gd name="T71" fmla="*/ 84 h 195"/>
              <a:gd name="T72" fmla="*/ 398 w 409"/>
              <a:gd name="T73" fmla="*/ 105 h 195"/>
              <a:gd name="T74" fmla="*/ 377 w 409"/>
              <a:gd name="T75" fmla="*/ 107 h 195"/>
              <a:gd name="T76" fmla="*/ 371 w 409"/>
              <a:gd name="T77" fmla="*/ 128 h 195"/>
              <a:gd name="T78" fmla="*/ 363 w 409"/>
              <a:gd name="T79" fmla="*/ 134 h 195"/>
              <a:gd name="T80" fmla="*/ 354 w 409"/>
              <a:gd name="T81" fmla="*/ 140 h 195"/>
              <a:gd name="T82" fmla="*/ 359 w 409"/>
              <a:gd name="T83" fmla="*/ 155 h 195"/>
              <a:gd name="T84" fmla="*/ 359 w 409"/>
              <a:gd name="T85" fmla="*/ 170 h 195"/>
              <a:gd name="T86" fmla="*/ 319 w 409"/>
              <a:gd name="T87" fmla="*/ 165 h 195"/>
              <a:gd name="T88" fmla="*/ 294 w 409"/>
              <a:gd name="T89" fmla="*/ 165 h 195"/>
              <a:gd name="T90" fmla="*/ 272 w 409"/>
              <a:gd name="T91" fmla="*/ 172 h 195"/>
              <a:gd name="T92" fmla="*/ 258 w 409"/>
              <a:gd name="T93" fmla="*/ 178 h 195"/>
              <a:gd name="T94" fmla="*/ 231 w 409"/>
              <a:gd name="T95" fmla="*/ 191 h 195"/>
              <a:gd name="T96" fmla="*/ 182 w 409"/>
              <a:gd name="T97" fmla="*/ 159 h 195"/>
              <a:gd name="T98" fmla="*/ 102 w 409"/>
              <a:gd name="T99" fmla="*/ 187 h 195"/>
              <a:gd name="T100" fmla="*/ 75 w 409"/>
              <a:gd name="T101" fmla="*/ 178 h 195"/>
              <a:gd name="T102" fmla="*/ 63 w 409"/>
              <a:gd name="T103" fmla="*/ 174 h 195"/>
              <a:gd name="T104" fmla="*/ 56 w 409"/>
              <a:gd name="T105" fmla="*/ 165 h 195"/>
              <a:gd name="T106" fmla="*/ 48 w 409"/>
              <a:gd name="T107" fmla="*/ 155 h 195"/>
              <a:gd name="T108" fmla="*/ 60 w 409"/>
              <a:gd name="T109" fmla="*/ 155 h 195"/>
              <a:gd name="T110" fmla="*/ 54 w 409"/>
              <a:gd name="T111" fmla="*/ 147 h 195"/>
              <a:gd name="T112" fmla="*/ 69 w 409"/>
              <a:gd name="T113" fmla="*/ 145 h 195"/>
              <a:gd name="T114" fmla="*/ 71 w 409"/>
              <a:gd name="T115" fmla="*/ 138 h 195"/>
              <a:gd name="T116" fmla="*/ 71 w 409"/>
              <a:gd name="T117" fmla="*/ 128 h 195"/>
              <a:gd name="T118" fmla="*/ 61 w 409"/>
              <a:gd name="T119" fmla="*/ 126 h 195"/>
              <a:gd name="T120" fmla="*/ 54 w 409"/>
              <a:gd name="T121" fmla="*/ 124 h 195"/>
              <a:gd name="T122" fmla="*/ 44 w 409"/>
              <a:gd name="T123" fmla="*/ 126 h 195"/>
              <a:gd name="T124" fmla="*/ 35 w 409"/>
              <a:gd name="T125" fmla="*/ 132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09" h="195">
                <a:moveTo>
                  <a:pt x="31" y="132"/>
                </a:moveTo>
                <a:lnTo>
                  <a:pt x="29" y="130"/>
                </a:lnTo>
                <a:lnTo>
                  <a:pt x="25" y="130"/>
                </a:lnTo>
                <a:lnTo>
                  <a:pt x="21" y="128"/>
                </a:lnTo>
                <a:lnTo>
                  <a:pt x="23" y="126"/>
                </a:lnTo>
                <a:lnTo>
                  <a:pt x="27" y="126"/>
                </a:lnTo>
                <a:lnTo>
                  <a:pt x="21" y="121"/>
                </a:lnTo>
                <a:lnTo>
                  <a:pt x="17" y="115"/>
                </a:lnTo>
                <a:lnTo>
                  <a:pt x="10" y="113"/>
                </a:lnTo>
                <a:lnTo>
                  <a:pt x="10" y="115"/>
                </a:lnTo>
                <a:lnTo>
                  <a:pt x="6" y="113"/>
                </a:lnTo>
                <a:lnTo>
                  <a:pt x="6" y="111"/>
                </a:lnTo>
                <a:lnTo>
                  <a:pt x="4" y="109"/>
                </a:lnTo>
                <a:lnTo>
                  <a:pt x="0" y="107"/>
                </a:lnTo>
                <a:lnTo>
                  <a:pt x="2" y="103"/>
                </a:lnTo>
                <a:lnTo>
                  <a:pt x="2" y="98"/>
                </a:lnTo>
                <a:lnTo>
                  <a:pt x="0" y="96"/>
                </a:lnTo>
                <a:lnTo>
                  <a:pt x="0" y="92"/>
                </a:lnTo>
                <a:lnTo>
                  <a:pt x="2" y="90"/>
                </a:lnTo>
                <a:lnTo>
                  <a:pt x="6" y="88"/>
                </a:lnTo>
                <a:lnTo>
                  <a:pt x="6" y="84"/>
                </a:lnTo>
                <a:lnTo>
                  <a:pt x="8" y="82"/>
                </a:lnTo>
                <a:lnTo>
                  <a:pt x="14" y="88"/>
                </a:lnTo>
                <a:lnTo>
                  <a:pt x="14" y="90"/>
                </a:lnTo>
                <a:lnTo>
                  <a:pt x="17" y="92"/>
                </a:lnTo>
                <a:lnTo>
                  <a:pt x="19" y="90"/>
                </a:lnTo>
                <a:lnTo>
                  <a:pt x="19" y="88"/>
                </a:lnTo>
                <a:lnTo>
                  <a:pt x="21" y="86"/>
                </a:lnTo>
                <a:lnTo>
                  <a:pt x="19" y="79"/>
                </a:lnTo>
                <a:lnTo>
                  <a:pt x="21" y="79"/>
                </a:lnTo>
                <a:lnTo>
                  <a:pt x="25" y="79"/>
                </a:lnTo>
                <a:lnTo>
                  <a:pt x="25" y="77"/>
                </a:lnTo>
                <a:lnTo>
                  <a:pt x="23" y="75"/>
                </a:lnTo>
                <a:lnTo>
                  <a:pt x="25" y="73"/>
                </a:lnTo>
                <a:lnTo>
                  <a:pt x="27" y="71"/>
                </a:lnTo>
                <a:lnTo>
                  <a:pt x="29" y="71"/>
                </a:lnTo>
                <a:lnTo>
                  <a:pt x="31" y="69"/>
                </a:lnTo>
                <a:lnTo>
                  <a:pt x="33" y="67"/>
                </a:lnTo>
                <a:lnTo>
                  <a:pt x="35" y="67"/>
                </a:lnTo>
                <a:lnTo>
                  <a:pt x="35" y="65"/>
                </a:lnTo>
                <a:lnTo>
                  <a:pt x="35" y="63"/>
                </a:lnTo>
                <a:lnTo>
                  <a:pt x="35" y="63"/>
                </a:lnTo>
                <a:lnTo>
                  <a:pt x="38" y="65"/>
                </a:lnTo>
                <a:lnTo>
                  <a:pt x="40" y="65"/>
                </a:lnTo>
                <a:lnTo>
                  <a:pt x="40" y="67"/>
                </a:lnTo>
                <a:lnTo>
                  <a:pt x="38" y="69"/>
                </a:lnTo>
                <a:lnTo>
                  <a:pt x="40" y="69"/>
                </a:lnTo>
                <a:lnTo>
                  <a:pt x="42" y="69"/>
                </a:lnTo>
                <a:lnTo>
                  <a:pt x="42" y="67"/>
                </a:lnTo>
                <a:lnTo>
                  <a:pt x="44" y="65"/>
                </a:lnTo>
                <a:lnTo>
                  <a:pt x="44" y="67"/>
                </a:lnTo>
                <a:lnTo>
                  <a:pt x="44" y="67"/>
                </a:lnTo>
                <a:lnTo>
                  <a:pt x="46" y="65"/>
                </a:lnTo>
                <a:lnTo>
                  <a:pt x="48" y="65"/>
                </a:lnTo>
                <a:lnTo>
                  <a:pt x="50" y="63"/>
                </a:lnTo>
                <a:lnTo>
                  <a:pt x="52" y="63"/>
                </a:lnTo>
                <a:lnTo>
                  <a:pt x="52" y="65"/>
                </a:lnTo>
                <a:lnTo>
                  <a:pt x="56" y="67"/>
                </a:lnTo>
                <a:lnTo>
                  <a:pt x="60" y="67"/>
                </a:lnTo>
                <a:lnTo>
                  <a:pt x="61" y="67"/>
                </a:lnTo>
                <a:lnTo>
                  <a:pt x="61" y="67"/>
                </a:lnTo>
                <a:lnTo>
                  <a:pt x="63" y="67"/>
                </a:lnTo>
                <a:lnTo>
                  <a:pt x="65" y="71"/>
                </a:lnTo>
                <a:lnTo>
                  <a:pt x="67" y="71"/>
                </a:lnTo>
                <a:lnTo>
                  <a:pt x="69" y="73"/>
                </a:lnTo>
                <a:lnTo>
                  <a:pt x="73" y="75"/>
                </a:lnTo>
                <a:lnTo>
                  <a:pt x="75" y="75"/>
                </a:lnTo>
                <a:lnTo>
                  <a:pt x="75" y="77"/>
                </a:lnTo>
                <a:lnTo>
                  <a:pt x="75" y="79"/>
                </a:lnTo>
                <a:lnTo>
                  <a:pt x="77" y="79"/>
                </a:lnTo>
                <a:lnTo>
                  <a:pt x="77" y="77"/>
                </a:lnTo>
                <a:lnTo>
                  <a:pt x="77" y="75"/>
                </a:lnTo>
                <a:lnTo>
                  <a:pt x="79" y="73"/>
                </a:lnTo>
                <a:lnTo>
                  <a:pt x="81" y="75"/>
                </a:lnTo>
                <a:lnTo>
                  <a:pt x="84" y="75"/>
                </a:lnTo>
                <a:lnTo>
                  <a:pt x="86" y="77"/>
                </a:lnTo>
                <a:lnTo>
                  <a:pt x="88" y="79"/>
                </a:lnTo>
                <a:lnTo>
                  <a:pt x="90" y="77"/>
                </a:lnTo>
                <a:lnTo>
                  <a:pt x="90" y="73"/>
                </a:lnTo>
                <a:lnTo>
                  <a:pt x="94" y="73"/>
                </a:lnTo>
                <a:lnTo>
                  <a:pt x="94" y="71"/>
                </a:lnTo>
                <a:lnTo>
                  <a:pt x="96" y="71"/>
                </a:lnTo>
                <a:lnTo>
                  <a:pt x="96" y="71"/>
                </a:lnTo>
                <a:lnTo>
                  <a:pt x="98" y="69"/>
                </a:lnTo>
                <a:lnTo>
                  <a:pt x="100" y="69"/>
                </a:lnTo>
                <a:lnTo>
                  <a:pt x="103" y="73"/>
                </a:lnTo>
                <a:lnTo>
                  <a:pt x="103" y="73"/>
                </a:lnTo>
                <a:lnTo>
                  <a:pt x="107" y="73"/>
                </a:lnTo>
                <a:lnTo>
                  <a:pt x="105" y="71"/>
                </a:lnTo>
                <a:lnTo>
                  <a:pt x="107" y="71"/>
                </a:lnTo>
                <a:lnTo>
                  <a:pt x="109" y="71"/>
                </a:lnTo>
                <a:lnTo>
                  <a:pt x="111" y="69"/>
                </a:lnTo>
                <a:lnTo>
                  <a:pt x="113" y="71"/>
                </a:lnTo>
                <a:lnTo>
                  <a:pt x="115" y="71"/>
                </a:lnTo>
                <a:lnTo>
                  <a:pt x="115" y="73"/>
                </a:lnTo>
                <a:lnTo>
                  <a:pt x="113" y="73"/>
                </a:lnTo>
                <a:lnTo>
                  <a:pt x="115" y="75"/>
                </a:lnTo>
                <a:lnTo>
                  <a:pt x="117" y="77"/>
                </a:lnTo>
                <a:lnTo>
                  <a:pt x="119" y="75"/>
                </a:lnTo>
                <a:lnTo>
                  <a:pt x="119" y="77"/>
                </a:lnTo>
                <a:lnTo>
                  <a:pt x="123" y="77"/>
                </a:lnTo>
                <a:lnTo>
                  <a:pt x="126" y="79"/>
                </a:lnTo>
                <a:lnTo>
                  <a:pt x="128" y="77"/>
                </a:lnTo>
                <a:lnTo>
                  <a:pt x="130" y="75"/>
                </a:lnTo>
                <a:lnTo>
                  <a:pt x="130" y="73"/>
                </a:lnTo>
                <a:lnTo>
                  <a:pt x="132" y="73"/>
                </a:lnTo>
                <a:lnTo>
                  <a:pt x="134" y="75"/>
                </a:lnTo>
                <a:lnTo>
                  <a:pt x="138" y="75"/>
                </a:lnTo>
                <a:lnTo>
                  <a:pt x="142" y="73"/>
                </a:lnTo>
                <a:lnTo>
                  <a:pt x="142" y="73"/>
                </a:lnTo>
                <a:lnTo>
                  <a:pt x="142" y="65"/>
                </a:lnTo>
                <a:lnTo>
                  <a:pt x="142" y="63"/>
                </a:lnTo>
                <a:lnTo>
                  <a:pt x="138" y="63"/>
                </a:lnTo>
                <a:lnTo>
                  <a:pt x="136" y="61"/>
                </a:lnTo>
                <a:lnTo>
                  <a:pt x="136" y="61"/>
                </a:lnTo>
                <a:lnTo>
                  <a:pt x="132" y="61"/>
                </a:lnTo>
                <a:lnTo>
                  <a:pt x="132" y="60"/>
                </a:lnTo>
                <a:lnTo>
                  <a:pt x="128" y="60"/>
                </a:lnTo>
                <a:lnTo>
                  <a:pt x="128" y="58"/>
                </a:lnTo>
                <a:lnTo>
                  <a:pt x="128" y="58"/>
                </a:lnTo>
                <a:lnTo>
                  <a:pt x="128" y="56"/>
                </a:lnTo>
                <a:lnTo>
                  <a:pt x="130" y="56"/>
                </a:lnTo>
                <a:lnTo>
                  <a:pt x="130" y="54"/>
                </a:lnTo>
                <a:lnTo>
                  <a:pt x="132" y="52"/>
                </a:lnTo>
                <a:lnTo>
                  <a:pt x="132" y="50"/>
                </a:lnTo>
                <a:lnTo>
                  <a:pt x="130" y="50"/>
                </a:lnTo>
                <a:lnTo>
                  <a:pt x="130" y="48"/>
                </a:lnTo>
                <a:lnTo>
                  <a:pt x="132" y="44"/>
                </a:lnTo>
                <a:lnTo>
                  <a:pt x="134" y="42"/>
                </a:lnTo>
                <a:lnTo>
                  <a:pt x="140" y="42"/>
                </a:lnTo>
                <a:lnTo>
                  <a:pt x="142" y="42"/>
                </a:lnTo>
                <a:lnTo>
                  <a:pt x="142" y="42"/>
                </a:lnTo>
                <a:lnTo>
                  <a:pt x="142" y="40"/>
                </a:lnTo>
                <a:lnTo>
                  <a:pt x="140" y="39"/>
                </a:lnTo>
                <a:lnTo>
                  <a:pt x="138" y="37"/>
                </a:lnTo>
                <a:lnTo>
                  <a:pt x="136" y="37"/>
                </a:lnTo>
                <a:lnTo>
                  <a:pt x="136" y="39"/>
                </a:lnTo>
                <a:lnTo>
                  <a:pt x="134" y="39"/>
                </a:lnTo>
                <a:lnTo>
                  <a:pt x="130" y="37"/>
                </a:lnTo>
                <a:lnTo>
                  <a:pt x="130" y="37"/>
                </a:lnTo>
                <a:lnTo>
                  <a:pt x="132" y="35"/>
                </a:lnTo>
                <a:lnTo>
                  <a:pt x="134" y="35"/>
                </a:lnTo>
                <a:lnTo>
                  <a:pt x="134" y="33"/>
                </a:lnTo>
                <a:lnTo>
                  <a:pt x="130" y="33"/>
                </a:lnTo>
                <a:lnTo>
                  <a:pt x="128" y="33"/>
                </a:lnTo>
                <a:lnTo>
                  <a:pt x="130" y="33"/>
                </a:lnTo>
                <a:lnTo>
                  <a:pt x="128" y="29"/>
                </a:lnTo>
                <a:lnTo>
                  <a:pt x="130" y="29"/>
                </a:lnTo>
                <a:lnTo>
                  <a:pt x="132" y="29"/>
                </a:lnTo>
                <a:lnTo>
                  <a:pt x="132" y="27"/>
                </a:lnTo>
                <a:lnTo>
                  <a:pt x="134" y="27"/>
                </a:lnTo>
                <a:lnTo>
                  <a:pt x="134" y="29"/>
                </a:lnTo>
                <a:lnTo>
                  <a:pt x="138" y="29"/>
                </a:lnTo>
                <a:lnTo>
                  <a:pt x="140" y="31"/>
                </a:lnTo>
                <a:lnTo>
                  <a:pt x="140" y="29"/>
                </a:lnTo>
                <a:lnTo>
                  <a:pt x="140" y="27"/>
                </a:lnTo>
                <a:lnTo>
                  <a:pt x="142" y="27"/>
                </a:lnTo>
                <a:lnTo>
                  <a:pt x="144" y="27"/>
                </a:lnTo>
                <a:lnTo>
                  <a:pt x="145" y="29"/>
                </a:lnTo>
                <a:lnTo>
                  <a:pt x="145" y="27"/>
                </a:lnTo>
                <a:lnTo>
                  <a:pt x="145" y="25"/>
                </a:lnTo>
                <a:lnTo>
                  <a:pt x="149" y="25"/>
                </a:lnTo>
                <a:lnTo>
                  <a:pt x="153" y="25"/>
                </a:lnTo>
                <a:lnTo>
                  <a:pt x="155" y="23"/>
                </a:lnTo>
                <a:lnTo>
                  <a:pt x="159" y="23"/>
                </a:lnTo>
                <a:lnTo>
                  <a:pt x="159" y="23"/>
                </a:lnTo>
                <a:lnTo>
                  <a:pt x="161" y="21"/>
                </a:lnTo>
                <a:lnTo>
                  <a:pt x="165" y="21"/>
                </a:lnTo>
                <a:lnTo>
                  <a:pt x="166" y="19"/>
                </a:lnTo>
                <a:lnTo>
                  <a:pt x="168" y="19"/>
                </a:lnTo>
                <a:lnTo>
                  <a:pt x="168" y="19"/>
                </a:lnTo>
                <a:lnTo>
                  <a:pt x="170" y="19"/>
                </a:lnTo>
                <a:lnTo>
                  <a:pt x="170" y="18"/>
                </a:lnTo>
                <a:lnTo>
                  <a:pt x="170" y="16"/>
                </a:lnTo>
                <a:lnTo>
                  <a:pt x="174" y="16"/>
                </a:lnTo>
                <a:lnTo>
                  <a:pt x="174" y="16"/>
                </a:lnTo>
                <a:lnTo>
                  <a:pt x="174" y="14"/>
                </a:lnTo>
                <a:lnTo>
                  <a:pt x="176" y="16"/>
                </a:lnTo>
                <a:lnTo>
                  <a:pt x="178" y="16"/>
                </a:lnTo>
                <a:lnTo>
                  <a:pt x="180" y="14"/>
                </a:lnTo>
                <a:lnTo>
                  <a:pt x="182" y="14"/>
                </a:lnTo>
                <a:lnTo>
                  <a:pt x="187" y="12"/>
                </a:lnTo>
                <a:lnTo>
                  <a:pt x="187" y="12"/>
                </a:lnTo>
                <a:lnTo>
                  <a:pt x="189" y="10"/>
                </a:lnTo>
                <a:lnTo>
                  <a:pt x="191" y="10"/>
                </a:lnTo>
                <a:lnTo>
                  <a:pt x="193" y="8"/>
                </a:lnTo>
                <a:lnTo>
                  <a:pt x="193" y="8"/>
                </a:lnTo>
                <a:lnTo>
                  <a:pt x="197" y="8"/>
                </a:lnTo>
                <a:lnTo>
                  <a:pt x="197" y="6"/>
                </a:lnTo>
                <a:lnTo>
                  <a:pt x="195" y="4"/>
                </a:lnTo>
                <a:lnTo>
                  <a:pt x="197" y="4"/>
                </a:lnTo>
                <a:lnTo>
                  <a:pt x="201" y="4"/>
                </a:lnTo>
                <a:lnTo>
                  <a:pt x="201" y="2"/>
                </a:lnTo>
                <a:lnTo>
                  <a:pt x="203" y="2"/>
                </a:lnTo>
                <a:lnTo>
                  <a:pt x="205" y="2"/>
                </a:lnTo>
                <a:lnTo>
                  <a:pt x="205" y="0"/>
                </a:lnTo>
                <a:lnTo>
                  <a:pt x="208" y="2"/>
                </a:lnTo>
                <a:lnTo>
                  <a:pt x="210" y="2"/>
                </a:lnTo>
                <a:lnTo>
                  <a:pt x="214" y="4"/>
                </a:lnTo>
                <a:lnTo>
                  <a:pt x="216" y="4"/>
                </a:lnTo>
                <a:lnTo>
                  <a:pt x="218" y="2"/>
                </a:lnTo>
                <a:lnTo>
                  <a:pt x="220" y="2"/>
                </a:lnTo>
                <a:lnTo>
                  <a:pt x="222" y="4"/>
                </a:lnTo>
                <a:lnTo>
                  <a:pt x="222" y="6"/>
                </a:lnTo>
                <a:lnTo>
                  <a:pt x="224" y="8"/>
                </a:lnTo>
                <a:lnTo>
                  <a:pt x="224" y="10"/>
                </a:lnTo>
                <a:lnTo>
                  <a:pt x="226" y="10"/>
                </a:lnTo>
                <a:lnTo>
                  <a:pt x="226" y="12"/>
                </a:lnTo>
                <a:lnTo>
                  <a:pt x="226" y="14"/>
                </a:lnTo>
                <a:lnTo>
                  <a:pt x="226" y="14"/>
                </a:lnTo>
                <a:lnTo>
                  <a:pt x="226" y="16"/>
                </a:lnTo>
                <a:lnTo>
                  <a:pt x="224" y="16"/>
                </a:lnTo>
                <a:lnTo>
                  <a:pt x="226" y="18"/>
                </a:lnTo>
                <a:lnTo>
                  <a:pt x="228" y="18"/>
                </a:lnTo>
                <a:lnTo>
                  <a:pt x="230" y="18"/>
                </a:lnTo>
                <a:lnTo>
                  <a:pt x="231" y="18"/>
                </a:lnTo>
                <a:lnTo>
                  <a:pt x="231" y="18"/>
                </a:lnTo>
                <a:lnTo>
                  <a:pt x="231" y="16"/>
                </a:lnTo>
                <a:lnTo>
                  <a:pt x="233" y="16"/>
                </a:lnTo>
                <a:lnTo>
                  <a:pt x="235" y="18"/>
                </a:lnTo>
                <a:lnTo>
                  <a:pt x="235" y="18"/>
                </a:lnTo>
                <a:lnTo>
                  <a:pt x="235" y="16"/>
                </a:lnTo>
                <a:lnTo>
                  <a:pt x="235" y="14"/>
                </a:lnTo>
                <a:lnTo>
                  <a:pt x="235" y="14"/>
                </a:lnTo>
                <a:lnTo>
                  <a:pt x="239" y="16"/>
                </a:lnTo>
                <a:lnTo>
                  <a:pt x="239" y="19"/>
                </a:lnTo>
                <a:lnTo>
                  <a:pt x="241" y="21"/>
                </a:lnTo>
                <a:lnTo>
                  <a:pt x="243" y="21"/>
                </a:lnTo>
                <a:lnTo>
                  <a:pt x="245" y="19"/>
                </a:lnTo>
                <a:lnTo>
                  <a:pt x="243" y="19"/>
                </a:lnTo>
                <a:lnTo>
                  <a:pt x="243" y="18"/>
                </a:lnTo>
                <a:lnTo>
                  <a:pt x="245" y="18"/>
                </a:lnTo>
                <a:lnTo>
                  <a:pt x="249" y="19"/>
                </a:lnTo>
                <a:lnTo>
                  <a:pt x="251" y="19"/>
                </a:lnTo>
                <a:lnTo>
                  <a:pt x="252" y="19"/>
                </a:lnTo>
                <a:lnTo>
                  <a:pt x="252" y="19"/>
                </a:lnTo>
                <a:lnTo>
                  <a:pt x="252" y="21"/>
                </a:lnTo>
                <a:lnTo>
                  <a:pt x="251" y="21"/>
                </a:lnTo>
                <a:lnTo>
                  <a:pt x="251" y="25"/>
                </a:lnTo>
                <a:lnTo>
                  <a:pt x="252" y="27"/>
                </a:lnTo>
                <a:lnTo>
                  <a:pt x="254" y="27"/>
                </a:lnTo>
                <a:lnTo>
                  <a:pt x="254" y="25"/>
                </a:lnTo>
                <a:lnTo>
                  <a:pt x="258" y="25"/>
                </a:lnTo>
                <a:lnTo>
                  <a:pt x="262" y="25"/>
                </a:lnTo>
                <a:lnTo>
                  <a:pt x="262" y="25"/>
                </a:lnTo>
                <a:lnTo>
                  <a:pt x="264" y="25"/>
                </a:lnTo>
                <a:lnTo>
                  <a:pt x="264" y="23"/>
                </a:lnTo>
                <a:lnTo>
                  <a:pt x="266" y="21"/>
                </a:lnTo>
                <a:lnTo>
                  <a:pt x="270" y="21"/>
                </a:lnTo>
                <a:lnTo>
                  <a:pt x="272" y="21"/>
                </a:lnTo>
                <a:lnTo>
                  <a:pt x="272" y="19"/>
                </a:lnTo>
                <a:lnTo>
                  <a:pt x="273" y="18"/>
                </a:lnTo>
                <a:lnTo>
                  <a:pt x="273" y="16"/>
                </a:lnTo>
                <a:lnTo>
                  <a:pt x="275" y="14"/>
                </a:lnTo>
                <a:lnTo>
                  <a:pt x="277" y="14"/>
                </a:lnTo>
                <a:lnTo>
                  <a:pt x="279" y="12"/>
                </a:lnTo>
                <a:lnTo>
                  <a:pt x="281" y="12"/>
                </a:lnTo>
                <a:lnTo>
                  <a:pt x="285" y="10"/>
                </a:lnTo>
                <a:lnTo>
                  <a:pt x="285" y="12"/>
                </a:lnTo>
                <a:lnTo>
                  <a:pt x="285" y="14"/>
                </a:lnTo>
                <a:lnTo>
                  <a:pt x="283" y="16"/>
                </a:lnTo>
                <a:lnTo>
                  <a:pt x="281" y="16"/>
                </a:lnTo>
                <a:lnTo>
                  <a:pt x="283" y="18"/>
                </a:lnTo>
                <a:lnTo>
                  <a:pt x="302" y="29"/>
                </a:lnTo>
                <a:lnTo>
                  <a:pt x="329" y="60"/>
                </a:lnTo>
                <a:lnTo>
                  <a:pt x="331" y="60"/>
                </a:lnTo>
                <a:lnTo>
                  <a:pt x="333" y="58"/>
                </a:lnTo>
                <a:lnTo>
                  <a:pt x="333" y="58"/>
                </a:lnTo>
                <a:lnTo>
                  <a:pt x="333" y="56"/>
                </a:lnTo>
                <a:lnTo>
                  <a:pt x="333" y="54"/>
                </a:lnTo>
                <a:lnTo>
                  <a:pt x="335" y="54"/>
                </a:lnTo>
                <a:lnTo>
                  <a:pt x="338" y="56"/>
                </a:lnTo>
                <a:lnTo>
                  <a:pt x="336" y="56"/>
                </a:lnTo>
                <a:lnTo>
                  <a:pt x="336" y="58"/>
                </a:lnTo>
                <a:lnTo>
                  <a:pt x="340" y="58"/>
                </a:lnTo>
                <a:lnTo>
                  <a:pt x="342" y="60"/>
                </a:lnTo>
                <a:lnTo>
                  <a:pt x="344" y="60"/>
                </a:lnTo>
                <a:lnTo>
                  <a:pt x="344" y="60"/>
                </a:lnTo>
                <a:lnTo>
                  <a:pt x="346" y="60"/>
                </a:lnTo>
                <a:lnTo>
                  <a:pt x="350" y="60"/>
                </a:lnTo>
                <a:lnTo>
                  <a:pt x="352" y="60"/>
                </a:lnTo>
                <a:lnTo>
                  <a:pt x="354" y="60"/>
                </a:lnTo>
                <a:lnTo>
                  <a:pt x="356" y="60"/>
                </a:lnTo>
                <a:lnTo>
                  <a:pt x="356" y="58"/>
                </a:lnTo>
                <a:lnTo>
                  <a:pt x="356" y="58"/>
                </a:lnTo>
                <a:lnTo>
                  <a:pt x="356" y="56"/>
                </a:lnTo>
                <a:lnTo>
                  <a:pt x="359" y="56"/>
                </a:lnTo>
                <a:lnTo>
                  <a:pt x="363" y="56"/>
                </a:lnTo>
                <a:lnTo>
                  <a:pt x="367" y="56"/>
                </a:lnTo>
                <a:lnTo>
                  <a:pt x="369" y="58"/>
                </a:lnTo>
                <a:lnTo>
                  <a:pt x="371" y="61"/>
                </a:lnTo>
                <a:lnTo>
                  <a:pt x="373" y="63"/>
                </a:lnTo>
                <a:lnTo>
                  <a:pt x="373" y="63"/>
                </a:lnTo>
                <a:lnTo>
                  <a:pt x="377" y="63"/>
                </a:lnTo>
                <a:lnTo>
                  <a:pt x="379" y="65"/>
                </a:lnTo>
                <a:lnTo>
                  <a:pt x="379" y="65"/>
                </a:lnTo>
                <a:lnTo>
                  <a:pt x="380" y="65"/>
                </a:lnTo>
                <a:lnTo>
                  <a:pt x="380" y="67"/>
                </a:lnTo>
                <a:lnTo>
                  <a:pt x="380" y="67"/>
                </a:lnTo>
                <a:lnTo>
                  <a:pt x="380" y="69"/>
                </a:lnTo>
                <a:lnTo>
                  <a:pt x="380" y="71"/>
                </a:lnTo>
                <a:lnTo>
                  <a:pt x="382" y="71"/>
                </a:lnTo>
                <a:lnTo>
                  <a:pt x="382" y="73"/>
                </a:lnTo>
                <a:lnTo>
                  <a:pt x="384" y="73"/>
                </a:lnTo>
                <a:lnTo>
                  <a:pt x="386" y="73"/>
                </a:lnTo>
                <a:lnTo>
                  <a:pt x="388" y="73"/>
                </a:lnTo>
                <a:lnTo>
                  <a:pt x="388" y="73"/>
                </a:lnTo>
                <a:lnTo>
                  <a:pt x="390" y="73"/>
                </a:lnTo>
                <a:lnTo>
                  <a:pt x="394" y="71"/>
                </a:lnTo>
                <a:lnTo>
                  <a:pt x="398" y="71"/>
                </a:lnTo>
                <a:lnTo>
                  <a:pt x="398" y="69"/>
                </a:lnTo>
                <a:lnTo>
                  <a:pt x="400" y="69"/>
                </a:lnTo>
                <a:lnTo>
                  <a:pt x="401" y="69"/>
                </a:lnTo>
                <a:lnTo>
                  <a:pt x="400" y="71"/>
                </a:lnTo>
                <a:lnTo>
                  <a:pt x="401" y="73"/>
                </a:lnTo>
                <a:lnTo>
                  <a:pt x="403" y="73"/>
                </a:lnTo>
                <a:lnTo>
                  <a:pt x="405" y="75"/>
                </a:lnTo>
                <a:lnTo>
                  <a:pt x="407" y="77"/>
                </a:lnTo>
                <a:lnTo>
                  <a:pt x="409" y="77"/>
                </a:lnTo>
                <a:lnTo>
                  <a:pt x="407" y="79"/>
                </a:lnTo>
                <a:lnTo>
                  <a:pt x="405" y="81"/>
                </a:lnTo>
                <a:lnTo>
                  <a:pt x="401" y="82"/>
                </a:lnTo>
                <a:lnTo>
                  <a:pt x="401" y="84"/>
                </a:lnTo>
                <a:lnTo>
                  <a:pt x="403" y="84"/>
                </a:lnTo>
                <a:lnTo>
                  <a:pt x="401" y="86"/>
                </a:lnTo>
                <a:lnTo>
                  <a:pt x="398" y="88"/>
                </a:lnTo>
                <a:lnTo>
                  <a:pt x="396" y="90"/>
                </a:lnTo>
                <a:lnTo>
                  <a:pt x="396" y="92"/>
                </a:lnTo>
                <a:lnTo>
                  <a:pt x="396" y="96"/>
                </a:lnTo>
                <a:lnTo>
                  <a:pt x="398" y="100"/>
                </a:lnTo>
                <a:lnTo>
                  <a:pt x="400" y="102"/>
                </a:lnTo>
                <a:lnTo>
                  <a:pt x="400" y="103"/>
                </a:lnTo>
                <a:lnTo>
                  <a:pt x="398" y="105"/>
                </a:lnTo>
                <a:lnTo>
                  <a:pt x="396" y="107"/>
                </a:lnTo>
                <a:lnTo>
                  <a:pt x="394" y="109"/>
                </a:lnTo>
                <a:lnTo>
                  <a:pt x="392" y="109"/>
                </a:lnTo>
                <a:lnTo>
                  <a:pt x="390" y="109"/>
                </a:lnTo>
                <a:lnTo>
                  <a:pt x="390" y="107"/>
                </a:lnTo>
                <a:lnTo>
                  <a:pt x="388" y="107"/>
                </a:lnTo>
                <a:lnTo>
                  <a:pt x="384" y="109"/>
                </a:lnTo>
                <a:lnTo>
                  <a:pt x="380" y="109"/>
                </a:lnTo>
                <a:lnTo>
                  <a:pt x="377" y="107"/>
                </a:lnTo>
                <a:lnTo>
                  <a:pt x="375" y="107"/>
                </a:lnTo>
                <a:lnTo>
                  <a:pt x="373" y="107"/>
                </a:lnTo>
                <a:lnTo>
                  <a:pt x="373" y="111"/>
                </a:lnTo>
                <a:lnTo>
                  <a:pt x="371" y="115"/>
                </a:lnTo>
                <a:lnTo>
                  <a:pt x="371" y="117"/>
                </a:lnTo>
                <a:lnTo>
                  <a:pt x="371" y="123"/>
                </a:lnTo>
                <a:lnTo>
                  <a:pt x="371" y="126"/>
                </a:lnTo>
                <a:lnTo>
                  <a:pt x="369" y="128"/>
                </a:lnTo>
                <a:lnTo>
                  <a:pt x="371" y="128"/>
                </a:lnTo>
                <a:lnTo>
                  <a:pt x="373" y="130"/>
                </a:lnTo>
                <a:lnTo>
                  <a:pt x="373" y="132"/>
                </a:lnTo>
                <a:lnTo>
                  <a:pt x="373" y="134"/>
                </a:lnTo>
                <a:lnTo>
                  <a:pt x="371" y="134"/>
                </a:lnTo>
                <a:lnTo>
                  <a:pt x="369" y="134"/>
                </a:lnTo>
                <a:lnTo>
                  <a:pt x="367" y="134"/>
                </a:lnTo>
                <a:lnTo>
                  <a:pt x="367" y="132"/>
                </a:lnTo>
                <a:lnTo>
                  <a:pt x="365" y="134"/>
                </a:lnTo>
                <a:lnTo>
                  <a:pt x="363" y="134"/>
                </a:lnTo>
                <a:lnTo>
                  <a:pt x="357" y="134"/>
                </a:lnTo>
                <a:lnTo>
                  <a:pt x="354" y="136"/>
                </a:lnTo>
                <a:lnTo>
                  <a:pt x="354" y="136"/>
                </a:lnTo>
                <a:lnTo>
                  <a:pt x="352" y="136"/>
                </a:lnTo>
                <a:lnTo>
                  <a:pt x="350" y="136"/>
                </a:lnTo>
                <a:lnTo>
                  <a:pt x="348" y="138"/>
                </a:lnTo>
                <a:lnTo>
                  <a:pt x="348" y="140"/>
                </a:lnTo>
                <a:lnTo>
                  <a:pt x="350" y="140"/>
                </a:lnTo>
                <a:lnTo>
                  <a:pt x="354" y="140"/>
                </a:lnTo>
                <a:lnTo>
                  <a:pt x="356" y="140"/>
                </a:lnTo>
                <a:lnTo>
                  <a:pt x="356" y="142"/>
                </a:lnTo>
                <a:lnTo>
                  <a:pt x="354" y="144"/>
                </a:lnTo>
                <a:lnTo>
                  <a:pt x="356" y="145"/>
                </a:lnTo>
                <a:lnTo>
                  <a:pt x="356" y="147"/>
                </a:lnTo>
                <a:lnTo>
                  <a:pt x="356" y="147"/>
                </a:lnTo>
                <a:lnTo>
                  <a:pt x="356" y="151"/>
                </a:lnTo>
                <a:lnTo>
                  <a:pt x="357" y="153"/>
                </a:lnTo>
                <a:lnTo>
                  <a:pt x="359" y="155"/>
                </a:lnTo>
                <a:lnTo>
                  <a:pt x="361" y="157"/>
                </a:lnTo>
                <a:lnTo>
                  <a:pt x="361" y="161"/>
                </a:lnTo>
                <a:lnTo>
                  <a:pt x="361" y="161"/>
                </a:lnTo>
                <a:lnTo>
                  <a:pt x="359" y="163"/>
                </a:lnTo>
                <a:lnTo>
                  <a:pt x="361" y="165"/>
                </a:lnTo>
                <a:lnTo>
                  <a:pt x="361" y="166"/>
                </a:lnTo>
                <a:lnTo>
                  <a:pt x="361" y="166"/>
                </a:lnTo>
                <a:lnTo>
                  <a:pt x="357" y="168"/>
                </a:lnTo>
                <a:lnTo>
                  <a:pt x="359" y="170"/>
                </a:lnTo>
                <a:lnTo>
                  <a:pt x="356" y="172"/>
                </a:lnTo>
                <a:lnTo>
                  <a:pt x="352" y="170"/>
                </a:lnTo>
                <a:lnTo>
                  <a:pt x="348" y="166"/>
                </a:lnTo>
                <a:lnTo>
                  <a:pt x="346" y="166"/>
                </a:lnTo>
                <a:lnTo>
                  <a:pt x="340" y="165"/>
                </a:lnTo>
                <a:lnTo>
                  <a:pt x="335" y="165"/>
                </a:lnTo>
                <a:lnTo>
                  <a:pt x="331" y="165"/>
                </a:lnTo>
                <a:lnTo>
                  <a:pt x="325" y="165"/>
                </a:lnTo>
                <a:lnTo>
                  <a:pt x="319" y="165"/>
                </a:lnTo>
                <a:lnTo>
                  <a:pt x="317" y="165"/>
                </a:lnTo>
                <a:lnTo>
                  <a:pt x="315" y="165"/>
                </a:lnTo>
                <a:lnTo>
                  <a:pt x="314" y="166"/>
                </a:lnTo>
                <a:lnTo>
                  <a:pt x="312" y="166"/>
                </a:lnTo>
                <a:lnTo>
                  <a:pt x="306" y="166"/>
                </a:lnTo>
                <a:lnTo>
                  <a:pt x="300" y="165"/>
                </a:lnTo>
                <a:lnTo>
                  <a:pt x="298" y="165"/>
                </a:lnTo>
                <a:lnTo>
                  <a:pt x="294" y="165"/>
                </a:lnTo>
                <a:lnTo>
                  <a:pt x="294" y="165"/>
                </a:lnTo>
                <a:lnTo>
                  <a:pt x="291" y="165"/>
                </a:lnTo>
                <a:lnTo>
                  <a:pt x="289" y="165"/>
                </a:lnTo>
                <a:lnTo>
                  <a:pt x="289" y="165"/>
                </a:lnTo>
                <a:lnTo>
                  <a:pt x="289" y="166"/>
                </a:lnTo>
                <a:lnTo>
                  <a:pt x="289" y="168"/>
                </a:lnTo>
                <a:lnTo>
                  <a:pt x="289" y="172"/>
                </a:lnTo>
                <a:lnTo>
                  <a:pt x="287" y="172"/>
                </a:lnTo>
                <a:lnTo>
                  <a:pt x="279" y="172"/>
                </a:lnTo>
                <a:lnTo>
                  <a:pt x="272" y="172"/>
                </a:lnTo>
                <a:lnTo>
                  <a:pt x="270" y="170"/>
                </a:lnTo>
                <a:lnTo>
                  <a:pt x="266" y="170"/>
                </a:lnTo>
                <a:lnTo>
                  <a:pt x="264" y="172"/>
                </a:lnTo>
                <a:lnTo>
                  <a:pt x="264" y="174"/>
                </a:lnTo>
                <a:lnTo>
                  <a:pt x="262" y="174"/>
                </a:lnTo>
                <a:lnTo>
                  <a:pt x="262" y="176"/>
                </a:lnTo>
                <a:lnTo>
                  <a:pt x="262" y="176"/>
                </a:lnTo>
                <a:lnTo>
                  <a:pt x="258" y="178"/>
                </a:lnTo>
                <a:lnTo>
                  <a:pt x="258" y="178"/>
                </a:lnTo>
                <a:lnTo>
                  <a:pt x="252" y="184"/>
                </a:lnTo>
                <a:lnTo>
                  <a:pt x="252" y="186"/>
                </a:lnTo>
                <a:lnTo>
                  <a:pt x="251" y="187"/>
                </a:lnTo>
                <a:lnTo>
                  <a:pt x="249" y="191"/>
                </a:lnTo>
                <a:lnTo>
                  <a:pt x="245" y="195"/>
                </a:lnTo>
                <a:lnTo>
                  <a:pt x="243" y="193"/>
                </a:lnTo>
                <a:lnTo>
                  <a:pt x="237" y="191"/>
                </a:lnTo>
                <a:lnTo>
                  <a:pt x="233" y="191"/>
                </a:lnTo>
                <a:lnTo>
                  <a:pt x="231" y="191"/>
                </a:lnTo>
                <a:lnTo>
                  <a:pt x="226" y="193"/>
                </a:lnTo>
                <a:lnTo>
                  <a:pt x="224" y="193"/>
                </a:lnTo>
                <a:lnTo>
                  <a:pt x="220" y="182"/>
                </a:lnTo>
                <a:lnTo>
                  <a:pt x="212" y="182"/>
                </a:lnTo>
                <a:lnTo>
                  <a:pt x="212" y="168"/>
                </a:lnTo>
                <a:lnTo>
                  <a:pt x="208" y="168"/>
                </a:lnTo>
                <a:lnTo>
                  <a:pt x="205" y="163"/>
                </a:lnTo>
                <a:lnTo>
                  <a:pt x="199" y="159"/>
                </a:lnTo>
                <a:lnTo>
                  <a:pt x="182" y="159"/>
                </a:lnTo>
                <a:lnTo>
                  <a:pt x="166" y="161"/>
                </a:lnTo>
                <a:lnTo>
                  <a:pt x="157" y="157"/>
                </a:lnTo>
                <a:lnTo>
                  <a:pt x="151" y="153"/>
                </a:lnTo>
                <a:lnTo>
                  <a:pt x="134" y="144"/>
                </a:lnTo>
                <a:lnTo>
                  <a:pt x="105" y="147"/>
                </a:lnTo>
                <a:lnTo>
                  <a:pt x="113" y="193"/>
                </a:lnTo>
                <a:lnTo>
                  <a:pt x="111" y="195"/>
                </a:lnTo>
                <a:lnTo>
                  <a:pt x="107" y="195"/>
                </a:lnTo>
                <a:lnTo>
                  <a:pt x="102" y="187"/>
                </a:lnTo>
                <a:lnTo>
                  <a:pt x="94" y="184"/>
                </a:lnTo>
                <a:lnTo>
                  <a:pt x="86" y="184"/>
                </a:lnTo>
                <a:lnTo>
                  <a:pt x="81" y="184"/>
                </a:lnTo>
                <a:lnTo>
                  <a:pt x="75" y="189"/>
                </a:lnTo>
                <a:lnTo>
                  <a:pt x="75" y="187"/>
                </a:lnTo>
                <a:lnTo>
                  <a:pt x="73" y="186"/>
                </a:lnTo>
                <a:lnTo>
                  <a:pt x="75" y="182"/>
                </a:lnTo>
                <a:lnTo>
                  <a:pt x="75" y="180"/>
                </a:lnTo>
                <a:lnTo>
                  <a:pt x="75" y="178"/>
                </a:lnTo>
                <a:lnTo>
                  <a:pt x="75" y="178"/>
                </a:lnTo>
                <a:lnTo>
                  <a:pt x="75" y="178"/>
                </a:lnTo>
                <a:lnTo>
                  <a:pt x="73" y="178"/>
                </a:lnTo>
                <a:lnTo>
                  <a:pt x="71" y="178"/>
                </a:lnTo>
                <a:lnTo>
                  <a:pt x="69" y="176"/>
                </a:lnTo>
                <a:lnTo>
                  <a:pt x="67" y="178"/>
                </a:lnTo>
                <a:lnTo>
                  <a:pt x="65" y="176"/>
                </a:lnTo>
                <a:lnTo>
                  <a:pt x="65" y="176"/>
                </a:lnTo>
                <a:lnTo>
                  <a:pt x="63" y="174"/>
                </a:lnTo>
                <a:lnTo>
                  <a:pt x="63" y="172"/>
                </a:lnTo>
                <a:lnTo>
                  <a:pt x="61" y="172"/>
                </a:lnTo>
                <a:lnTo>
                  <a:pt x="61" y="172"/>
                </a:lnTo>
                <a:lnTo>
                  <a:pt x="60" y="174"/>
                </a:lnTo>
                <a:lnTo>
                  <a:pt x="60" y="174"/>
                </a:lnTo>
                <a:lnTo>
                  <a:pt x="60" y="170"/>
                </a:lnTo>
                <a:lnTo>
                  <a:pt x="60" y="168"/>
                </a:lnTo>
                <a:lnTo>
                  <a:pt x="56" y="166"/>
                </a:lnTo>
                <a:lnTo>
                  <a:pt x="56" y="165"/>
                </a:lnTo>
                <a:lnTo>
                  <a:pt x="54" y="165"/>
                </a:lnTo>
                <a:lnTo>
                  <a:pt x="54" y="163"/>
                </a:lnTo>
                <a:lnTo>
                  <a:pt x="52" y="161"/>
                </a:lnTo>
                <a:lnTo>
                  <a:pt x="52" y="161"/>
                </a:lnTo>
                <a:lnTo>
                  <a:pt x="50" y="159"/>
                </a:lnTo>
                <a:lnTo>
                  <a:pt x="48" y="159"/>
                </a:lnTo>
                <a:lnTo>
                  <a:pt x="46" y="157"/>
                </a:lnTo>
                <a:lnTo>
                  <a:pt x="46" y="157"/>
                </a:lnTo>
                <a:lnTo>
                  <a:pt x="48" y="155"/>
                </a:lnTo>
                <a:lnTo>
                  <a:pt x="48" y="157"/>
                </a:lnTo>
                <a:lnTo>
                  <a:pt x="52" y="157"/>
                </a:lnTo>
                <a:lnTo>
                  <a:pt x="52" y="157"/>
                </a:lnTo>
                <a:lnTo>
                  <a:pt x="54" y="157"/>
                </a:lnTo>
                <a:lnTo>
                  <a:pt x="56" y="157"/>
                </a:lnTo>
                <a:lnTo>
                  <a:pt x="56" y="157"/>
                </a:lnTo>
                <a:lnTo>
                  <a:pt x="58" y="155"/>
                </a:lnTo>
                <a:lnTo>
                  <a:pt x="60" y="157"/>
                </a:lnTo>
                <a:lnTo>
                  <a:pt x="60" y="155"/>
                </a:lnTo>
                <a:lnTo>
                  <a:pt x="60" y="155"/>
                </a:lnTo>
                <a:lnTo>
                  <a:pt x="58" y="155"/>
                </a:lnTo>
                <a:lnTo>
                  <a:pt x="56" y="155"/>
                </a:lnTo>
                <a:lnTo>
                  <a:pt x="56" y="153"/>
                </a:lnTo>
                <a:lnTo>
                  <a:pt x="54" y="151"/>
                </a:lnTo>
                <a:lnTo>
                  <a:pt x="54" y="149"/>
                </a:lnTo>
                <a:lnTo>
                  <a:pt x="56" y="149"/>
                </a:lnTo>
                <a:lnTo>
                  <a:pt x="56" y="147"/>
                </a:lnTo>
                <a:lnTo>
                  <a:pt x="54" y="147"/>
                </a:lnTo>
                <a:lnTo>
                  <a:pt x="56" y="145"/>
                </a:lnTo>
                <a:lnTo>
                  <a:pt x="58" y="145"/>
                </a:lnTo>
                <a:lnTo>
                  <a:pt x="60" y="144"/>
                </a:lnTo>
                <a:lnTo>
                  <a:pt x="61" y="145"/>
                </a:lnTo>
                <a:lnTo>
                  <a:pt x="63" y="145"/>
                </a:lnTo>
                <a:lnTo>
                  <a:pt x="65" y="144"/>
                </a:lnTo>
                <a:lnTo>
                  <a:pt x="67" y="145"/>
                </a:lnTo>
                <a:lnTo>
                  <a:pt x="67" y="145"/>
                </a:lnTo>
                <a:lnTo>
                  <a:pt x="69" y="145"/>
                </a:lnTo>
                <a:lnTo>
                  <a:pt x="71" y="145"/>
                </a:lnTo>
                <a:lnTo>
                  <a:pt x="73" y="145"/>
                </a:lnTo>
                <a:lnTo>
                  <a:pt x="75" y="145"/>
                </a:lnTo>
                <a:lnTo>
                  <a:pt x="75" y="144"/>
                </a:lnTo>
                <a:lnTo>
                  <a:pt x="73" y="144"/>
                </a:lnTo>
                <a:lnTo>
                  <a:pt x="71" y="144"/>
                </a:lnTo>
                <a:lnTo>
                  <a:pt x="71" y="142"/>
                </a:lnTo>
                <a:lnTo>
                  <a:pt x="71" y="140"/>
                </a:lnTo>
                <a:lnTo>
                  <a:pt x="71" y="138"/>
                </a:lnTo>
                <a:lnTo>
                  <a:pt x="73" y="138"/>
                </a:lnTo>
                <a:lnTo>
                  <a:pt x="73" y="136"/>
                </a:lnTo>
                <a:lnTo>
                  <a:pt x="71" y="136"/>
                </a:lnTo>
                <a:lnTo>
                  <a:pt x="71" y="136"/>
                </a:lnTo>
                <a:lnTo>
                  <a:pt x="73" y="132"/>
                </a:lnTo>
                <a:lnTo>
                  <a:pt x="73" y="132"/>
                </a:lnTo>
                <a:lnTo>
                  <a:pt x="71" y="130"/>
                </a:lnTo>
                <a:lnTo>
                  <a:pt x="71" y="128"/>
                </a:lnTo>
                <a:lnTo>
                  <a:pt x="71" y="128"/>
                </a:lnTo>
                <a:lnTo>
                  <a:pt x="71" y="126"/>
                </a:lnTo>
                <a:lnTo>
                  <a:pt x="69" y="126"/>
                </a:lnTo>
                <a:lnTo>
                  <a:pt x="69" y="126"/>
                </a:lnTo>
                <a:lnTo>
                  <a:pt x="69" y="124"/>
                </a:lnTo>
                <a:lnTo>
                  <a:pt x="65" y="124"/>
                </a:lnTo>
                <a:lnTo>
                  <a:pt x="63" y="124"/>
                </a:lnTo>
                <a:lnTo>
                  <a:pt x="61" y="124"/>
                </a:lnTo>
                <a:lnTo>
                  <a:pt x="61" y="124"/>
                </a:lnTo>
                <a:lnTo>
                  <a:pt x="61" y="126"/>
                </a:lnTo>
                <a:lnTo>
                  <a:pt x="60" y="126"/>
                </a:lnTo>
                <a:lnTo>
                  <a:pt x="60" y="128"/>
                </a:lnTo>
                <a:lnTo>
                  <a:pt x="58" y="126"/>
                </a:lnTo>
                <a:lnTo>
                  <a:pt x="58" y="126"/>
                </a:lnTo>
                <a:lnTo>
                  <a:pt x="56" y="126"/>
                </a:lnTo>
                <a:lnTo>
                  <a:pt x="56" y="126"/>
                </a:lnTo>
                <a:lnTo>
                  <a:pt x="54" y="126"/>
                </a:lnTo>
                <a:lnTo>
                  <a:pt x="56" y="124"/>
                </a:lnTo>
                <a:lnTo>
                  <a:pt x="54" y="124"/>
                </a:lnTo>
                <a:lnTo>
                  <a:pt x="54" y="124"/>
                </a:lnTo>
                <a:lnTo>
                  <a:pt x="52" y="124"/>
                </a:lnTo>
                <a:lnTo>
                  <a:pt x="52" y="124"/>
                </a:lnTo>
                <a:lnTo>
                  <a:pt x="48" y="124"/>
                </a:lnTo>
                <a:lnTo>
                  <a:pt x="46" y="124"/>
                </a:lnTo>
                <a:lnTo>
                  <a:pt x="46" y="126"/>
                </a:lnTo>
                <a:lnTo>
                  <a:pt x="46" y="126"/>
                </a:lnTo>
                <a:lnTo>
                  <a:pt x="44" y="126"/>
                </a:lnTo>
                <a:lnTo>
                  <a:pt x="44" y="126"/>
                </a:lnTo>
                <a:lnTo>
                  <a:pt x="42" y="128"/>
                </a:lnTo>
                <a:lnTo>
                  <a:pt x="42" y="128"/>
                </a:lnTo>
                <a:lnTo>
                  <a:pt x="40" y="128"/>
                </a:lnTo>
                <a:lnTo>
                  <a:pt x="38" y="130"/>
                </a:lnTo>
                <a:lnTo>
                  <a:pt x="38" y="130"/>
                </a:lnTo>
                <a:lnTo>
                  <a:pt x="37" y="132"/>
                </a:lnTo>
                <a:lnTo>
                  <a:pt x="37" y="132"/>
                </a:lnTo>
                <a:lnTo>
                  <a:pt x="37" y="132"/>
                </a:lnTo>
                <a:lnTo>
                  <a:pt x="35" y="132"/>
                </a:lnTo>
                <a:lnTo>
                  <a:pt x="35" y="132"/>
                </a:lnTo>
                <a:lnTo>
                  <a:pt x="33" y="132"/>
                </a:lnTo>
                <a:lnTo>
                  <a:pt x="33" y="132"/>
                </a:lnTo>
                <a:lnTo>
                  <a:pt x="31" y="132"/>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091" name="Freeform 17"/>
          <p:cNvSpPr>
            <a:spLocks/>
          </p:cNvSpPr>
          <p:nvPr/>
        </p:nvSpPr>
        <p:spPr bwMode="auto">
          <a:xfrm>
            <a:off x="7311801" y="2829708"/>
            <a:ext cx="340385" cy="189755"/>
          </a:xfrm>
          <a:custGeom>
            <a:avLst/>
            <a:gdLst>
              <a:gd name="T0" fmla="*/ 138 w 174"/>
              <a:gd name="T1" fmla="*/ 89 h 97"/>
              <a:gd name="T2" fmla="*/ 142 w 174"/>
              <a:gd name="T3" fmla="*/ 84 h 97"/>
              <a:gd name="T4" fmla="*/ 138 w 174"/>
              <a:gd name="T5" fmla="*/ 80 h 97"/>
              <a:gd name="T6" fmla="*/ 138 w 174"/>
              <a:gd name="T7" fmla="*/ 76 h 97"/>
              <a:gd name="T8" fmla="*/ 134 w 174"/>
              <a:gd name="T9" fmla="*/ 74 h 97"/>
              <a:gd name="T10" fmla="*/ 130 w 174"/>
              <a:gd name="T11" fmla="*/ 70 h 97"/>
              <a:gd name="T12" fmla="*/ 132 w 174"/>
              <a:gd name="T13" fmla="*/ 66 h 97"/>
              <a:gd name="T14" fmla="*/ 140 w 174"/>
              <a:gd name="T15" fmla="*/ 66 h 97"/>
              <a:gd name="T16" fmla="*/ 144 w 174"/>
              <a:gd name="T17" fmla="*/ 63 h 97"/>
              <a:gd name="T18" fmla="*/ 142 w 174"/>
              <a:gd name="T19" fmla="*/ 61 h 97"/>
              <a:gd name="T20" fmla="*/ 149 w 174"/>
              <a:gd name="T21" fmla="*/ 59 h 97"/>
              <a:gd name="T22" fmla="*/ 147 w 174"/>
              <a:gd name="T23" fmla="*/ 55 h 97"/>
              <a:gd name="T24" fmla="*/ 149 w 174"/>
              <a:gd name="T25" fmla="*/ 51 h 97"/>
              <a:gd name="T26" fmla="*/ 155 w 174"/>
              <a:gd name="T27" fmla="*/ 49 h 97"/>
              <a:gd name="T28" fmla="*/ 161 w 174"/>
              <a:gd name="T29" fmla="*/ 49 h 97"/>
              <a:gd name="T30" fmla="*/ 167 w 174"/>
              <a:gd name="T31" fmla="*/ 49 h 97"/>
              <a:gd name="T32" fmla="*/ 174 w 174"/>
              <a:gd name="T33" fmla="*/ 47 h 97"/>
              <a:gd name="T34" fmla="*/ 167 w 174"/>
              <a:gd name="T35" fmla="*/ 42 h 97"/>
              <a:gd name="T36" fmla="*/ 167 w 174"/>
              <a:gd name="T37" fmla="*/ 43 h 97"/>
              <a:gd name="T38" fmla="*/ 163 w 174"/>
              <a:gd name="T39" fmla="*/ 45 h 97"/>
              <a:gd name="T40" fmla="*/ 155 w 174"/>
              <a:gd name="T41" fmla="*/ 42 h 97"/>
              <a:gd name="T42" fmla="*/ 155 w 174"/>
              <a:gd name="T43" fmla="*/ 38 h 97"/>
              <a:gd name="T44" fmla="*/ 159 w 174"/>
              <a:gd name="T45" fmla="*/ 32 h 97"/>
              <a:gd name="T46" fmla="*/ 153 w 174"/>
              <a:gd name="T47" fmla="*/ 34 h 97"/>
              <a:gd name="T48" fmla="*/ 147 w 174"/>
              <a:gd name="T49" fmla="*/ 40 h 97"/>
              <a:gd name="T50" fmla="*/ 146 w 174"/>
              <a:gd name="T51" fmla="*/ 43 h 97"/>
              <a:gd name="T52" fmla="*/ 140 w 174"/>
              <a:gd name="T53" fmla="*/ 51 h 97"/>
              <a:gd name="T54" fmla="*/ 132 w 174"/>
              <a:gd name="T55" fmla="*/ 47 h 97"/>
              <a:gd name="T56" fmla="*/ 126 w 174"/>
              <a:gd name="T57" fmla="*/ 47 h 97"/>
              <a:gd name="T58" fmla="*/ 119 w 174"/>
              <a:gd name="T59" fmla="*/ 49 h 97"/>
              <a:gd name="T60" fmla="*/ 107 w 174"/>
              <a:gd name="T61" fmla="*/ 38 h 97"/>
              <a:gd name="T62" fmla="*/ 103 w 174"/>
              <a:gd name="T63" fmla="*/ 24 h 97"/>
              <a:gd name="T64" fmla="*/ 94 w 174"/>
              <a:gd name="T65" fmla="*/ 15 h 97"/>
              <a:gd name="T66" fmla="*/ 61 w 174"/>
              <a:gd name="T67" fmla="*/ 17 h 97"/>
              <a:gd name="T68" fmla="*/ 46 w 174"/>
              <a:gd name="T69" fmla="*/ 9 h 97"/>
              <a:gd name="T70" fmla="*/ 0 w 174"/>
              <a:gd name="T71" fmla="*/ 3 h 97"/>
              <a:gd name="T72" fmla="*/ 14 w 174"/>
              <a:gd name="T73" fmla="*/ 49 h 97"/>
              <a:gd name="T74" fmla="*/ 19 w 174"/>
              <a:gd name="T75" fmla="*/ 47 h 97"/>
              <a:gd name="T76" fmla="*/ 16 w 174"/>
              <a:gd name="T77" fmla="*/ 43 h 97"/>
              <a:gd name="T78" fmla="*/ 21 w 174"/>
              <a:gd name="T79" fmla="*/ 38 h 97"/>
              <a:gd name="T80" fmla="*/ 27 w 174"/>
              <a:gd name="T81" fmla="*/ 34 h 97"/>
              <a:gd name="T82" fmla="*/ 31 w 174"/>
              <a:gd name="T83" fmla="*/ 36 h 97"/>
              <a:gd name="T84" fmla="*/ 33 w 174"/>
              <a:gd name="T85" fmla="*/ 34 h 97"/>
              <a:gd name="T86" fmla="*/ 46 w 174"/>
              <a:gd name="T87" fmla="*/ 40 h 97"/>
              <a:gd name="T88" fmla="*/ 56 w 174"/>
              <a:gd name="T89" fmla="*/ 45 h 97"/>
              <a:gd name="T90" fmla="*/ 63 w 174"/>
              <a:gd name="T91" fmla="*/ 47 h 97"/>
              <a:gd name="T92" fmla="*/ 71 w 174"/>
              <a:gd name="T93" fmla="*/ 51 h 97"/>
              <a:gd name="T94" fmla="*/ 75 w 174"/>
              <a:gd name="T95" fmla="*/ 59 h 97"/>
              <a:gd name="T96" fmla="*/ 77 w 174"/>
              <a:gd name="T97" fmla="*/ 64 h 97"/>
              <a:gd name="T98" fmla="*/ 88 w 174"/>
              <a:gd name="T99" fmla="*/ 70 h 97"/>
              <a:gd name="T100" fmla="*/ 103 w 174"/>
              <a:gd name="T101" fmla="*/ 78 h 97"/>
              <a:gd name="T102" fmla="*/ 117 w 174"/>
              <a:gd name="T103" fmla="*/ 84 h 97"/>
              <a:gd name="T104" fmla="*/ 119 w 174"/>
              <a:gd name="T105" fmla="*/ 85 h 97"/>
              <a:gd name="T106" fmla="*/ 123 w 174"/>
              <a:gd name="T107" fmla="*/ 89 h 97"/>
              <a:gd name="T108" fmla="*/ 126 w 174"/>
              <a:gd name="T109" fmla="*/ 93 h 97"/>
              <a:gd name="T110" fmla="*/ 130 w 174"/>
              <a:gd name="T111" fmla="*/ 97 h 97"/>
              <a:gd name="T112" fmla="*/ 134 w 174"/>
              <a:gd name="T113" fmla="*/ 95 h 97"/>
              <a:gd name="T114" fmla="*/ 136 w 174"/>
              <a:gd name="T115" fmla="*/ 9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4" h="97">
                <a:moveTo>
                  <a:pt x="136" y="97"/>
                </a:moveTo>
                <a:lnTo>
                  <a:pt x="138" y="89"/>
                </a:lnTo>
                <a:lnTo>
                  <a:pt x="140" y="85"/>
                </a:lnTo>
                <a:lnTo>
                  <a:pt x="142" y="84"/>
                </a:lnTo>
                <a:lnTo>
                  <a:pt x="140" y="82"/>
                </a:lnTo>
                <a:lnTo>
                  <a:pt x="138" y="80"/>
                </a:lnTo>
                <a:lnTo>
                  <a:pt x="138" y="78"/>
                </a:lnTo>
                <a:lnTo>
                  <a:pt x="138" y="76"/>
                </a:lnTo>
                <a:lnTo>
                  <a:pt x="138" y="74"/>
                </a:lnTo>
                <a:lnTo>
                  <a:pt x="134" y="74"/>
                </a:lnTo>
                <a:lnTo>
                  <a:pt x="132" y="74"/>
                </a:lnTo>
                <a:lnTo>
                  <a:pt x="130" y="70"/>
                </a:lnTo>
                <a:lnTo>
                  <a:pt x="130" y="68"/>
                </a:lnTo>
                <a:lnTo>
                  <a:pt x="132" y="66"/>
                </a:lnTo>
                <a:lnTo>
                  <a:pt x="138" y="66"/>
                </a:lnTo>
                <a:lnTo>
                  <a:pt x="140" y="66"/>
                </a:lnTo>
                <a:lnTo>
                  <a:pt x="140" y="64"/>
                </a:lnTo>
                <a:lnTo>
                  <a:pt x="144" y="63"/>
                </a:lnTo>
                <a:lnTo>
                  <a:pt x="142" y="63"/>
                </a:lnTo>
                <a:lnTo>
                  <a:pt x="142" y="61"/>
                </a:lnTo>
                <a:lnTo>
                  <a:pt x="146" y="61"/>
                </a:lnTo>
                <a:lnTo>
                  <a:pt x="149" y="59"/>
                </a:lnTo>
                <a:lnTo>
                  <a:pt x="149" y="57"/>
                </a:lnTo>
                <a:lnTo>
                  <a:pt x="147" y="55"/>
                </a:lnTo>
                <a:lnTo>
                  <a:pt x="147" y="53"/>
                </a:lnTo>
                <a:lnTo>
                  <a:pt x="149" y="51"/>
                </a:lnTo>
                <a:lnTo>
                  <a:pt x="153" y="49"/>
                </a:lnTo>
                <a:lnTo>
                  <a:pt x="155" y="49"/>
                </a:lnTo>
                <a:lnTo>
                  <a:pt x="159" y="47"/>
                </a:lnTo>
                <a:lnTo>
                  <a:pt x="161" y="49"/>
                </a:lnTo>
                <a:lnTo>
                  <a:pt x="161" y="51"/>
                </a:lnTo>
                <a:lnTo>
                  <a:pt x="167" y="49"/>
                </a:lnTo>
                <a:lnTo>
                  <a:pt x="170" y="49"/>
                </a:lnTo>
                <a:lnTo>
                  <a:pt x="174" y="47"/>
                </a:lnTo>
                <a:lnTo>
                  <a:pt x="172" y="45"/>
                </a:lnTo>
                <a:lnTo>
                  <a:pt x="167" y="42"/>
                </a:lnTo>
                <a:lnTo>
                  <a:pt x="167" y="42"/>
                </a:lnTo>
                <a:lnTo>
                  <a:pt x="167" y="43"/>
                </a:lnTo>
                <a:lnTo>
                  <a:pt x="165" y="45"/>
                </a:lnTo>
                <a:lnTo>
                  <a:pt x="163" y="45"/>
                </a:lnTo>
                <a:lnTo>
                  <a:pt x="161" y="43"/>
                </a:lnTo>
                <a:lnTo>
                  <a:pt x="155" y="42"/>
                </a:lnTo>
                <a:lnTo>
                  <a:pt x="153" y="42"/>
                </a:lnTo>
                <a:lnTo>
                  <a:pt x="155" y="38"/>
                </a:lnTo>
                <a:lnTo>
                  <a:pt x="159" y="34"/>
                </a:lnTo>
                <a:lnTo>
                  <a:pt x="159" y="32"/>
                </a:lnTo>
                <a:lnTo>
                  <a:pt x="157" y="32"/>
                </a:lnTo>
                <a:lnTo>
                  <a:pt x="153" y="34"/>
                </a:lnTo>
                <a:lnTo>
                  <a:pt x="153" y="34"/>
                </a:lnTo>
                <a:lnTo>
                  <a:pt x="147" y="40"/>
                </a:lnTo>
                <a:lnTo>
                  <a:pt x="147" y="42"/>
                </a:lnTo>
                <a:lnTo>
                  <a:pt x="146" y="43"/>
                </a:lnTo>
                <a:lnTo>
                  <a:pt x="144" y="47"/>
                </a:lnTo>
                <a:lnTo>
                  <a:pt x="140" y="51"/>
                </a:lnTo>
                <a:lnTo>
                  <a:pt x="138" y="49"/>
                </a:lnTo>
                <a:lnTo>
                  <a:pt x="132" y="47"/>
                </a:lnTo>
                <a:lnTo>
                  <a:pt x="128" y="47"/>
                </a:lnTo>
                <a:lnTo>
                  <a:pt x="126" y="47"/>
                </a:lnTo>
                <a:lnTo>
                  <a:pt x="121" y="49"/>
                </a:lnTo>
                <a:lnTo>
                  <a:pt x="119" y="49"/>
                </a:lnTo>
                <a:lnTo>
                  <a:pt x="115" y="38"/>
                </a:lnTo>
                <a:lnTo>
                  <a:pt x="107" y="38"/>
                </a:lnTo>
                <a:lnTo>
                  <a:pt x="107" y="24"/>
                </a:lnTo>
                <a:lnTo>
                  <a:pt x="103" y="24"/>
                </a:lnTo>
                <a:lnTo>
                  <a:pt x="100" y="19"/>
                </a:lnTo>
                <a:lnTo>
                  <a:pt x="94" y="15"/>
                </a:lnTo>
                <a:lnTo>
                  <a:pt x="77" y="15"/>
                </a:lnTo>
                <a:lnTo>
                  <a:pt x="61" y="17"/>
                </a:lnTo>
                <a:lnTo>
                  <a:pt x="52" y="13"/>
                </a:lnTo>
                <a:lnTo>
                  <a:pt x="46" y="9"/>
                </a:lnTo>
                <a:lnTo>
                  <a:pt x="29" y="0"/>
                </a:lnTo>
                <a:lnTo>
                  <a:pt x="0" y="3"/>
                </a:lnTo>
                <a:lnTo>
                  <a:pt x="8" y="49"/>
                </a:lnTo>
                <a:lnTo>
                  <a:pt x="14" y="49"/>
                </a:lnTo>
                <a:lnTo>
                  <a:pt x="18" y="51"/>
                </a:lnTo>
                <a:lnTo>
                  <a:pt x="19" y="47"/>
                </a:lnTo>
                <a:lnTo>
                  <a:pt x="18" y="47"/>
                </a:lnTo>
                <a:lnTo>
                  <a:pt x="16" y="43"/>
                </a:lnTo>
                <a:lnTo>
                  <a:pt x="19" y="38"/>
                </a:lnTo>
                <a:lnTo>
                  <a:pt x="21" y="38"/>
                </a:lnTo>
                <a:lnTo>
                  <a:pt x="23" y="36"/>
                </a:lnTo>
                <a:lnTo>
                  <a:pt x="27" y="34"/>
                </a:lnTo>
                <a:lnTo>
                  <a:pt x="29" y="36"/>
                </a:lnTo>
                <a:lnTo>
                  <a:pt x="31" y="36"/>
                </a:lnTo>
                <a:lnTo>
                  <a:pt x="29" y="32"/>
                </a:lnTo>
                <a:lnTo>
                  <a:pt x="33" y="34"/>
                </a:lnTo>
                <a:lnTo>
                  <a:pt x="40" y="36"/>
                </a:lnTo>
                <a:lnTo>
                  <a:pt x="46" y="40"/>
                </a:lnTo>
                <a:lnTo>
                  <a:pt x="48" y="42"/>
                </a:lnTo>
                <a:lnTo>
                  <a:pt x="56" y="45"/>
                </a:lnTo>
                <a:lnTo>
                  <a:pt x="61" y="49"/>
                </a:lnTo>
                <a:lnTo>
                  <a:pt x="63" y="47"/>
                </a:lnTo>
                <a:lnTo>
                  <a:pt x="65" y="49"/>
                </a:lnTo>
                <a:lnTo>
                  <a:pt x="71" y="51"/>
                </a:lnTo>
                <a:lnTo>
                  <a:pt x="73" y="57"/>
                </a:lnTo>
                <a:lnTo>
                  <a:pt x="75" y="59"/>
                </a:lnTo>
                <a:lnTo>
                  <a:pt x="75" y="61"/>
                </a:lnTo>
                <a:lnTo>
                  <a:pt x="77" y="64"/>
                </a:lnTo>
                <a:lnTo>
                  <a:pt x="81" y="66"/>
                </a:lnTo>
                <a:lnTo>
                  <a:pt x="88" y="70"/>
                </a:lnTo>
                <a:lnTo>
                  <a:pt x="96" y="76"/>
                </a:lnTo>
                <a:lnTo>
                  <a:pt x="103" y="78"/>
                </a:lnTo>
                <a:lnTo>
                  <a:pt x="111" y="84"/>
                </a:lnTo>
                <a:lnTo>
                  <a:pt x="117" y="84"/>
                </a:lnTo>
                <a:lnTo>
                  <a:pt x="119" y="85"/>
                </a:lnTo>
                <a:lnTo>
                  <a:pt x="119" y="85"/>
                </a:lnTo>
                <a:lnTo>
                  <a:pt x="125" y="87"/>
                </a:lnTo>
                <a:lnTo>
                  <a:pt x="123" y="89"/>
                </a:lnTo>
                <a:lnTo>
                  <a:pt x="125" y="95"/>
                </a:lnTo>
                <a:lnTo>
                  <a:pt x="126" y="93"/>
                </a:lnTo>
                <a:lnTo>
                  <a:pt x="130" y="95"/>
                </a:lnTo>
                <a:lnTo>
                  <a:pt x="130" y="97"/>
                </a:lnTo>
                <a:lnTo>
                  <a:pt x="132" y="97"/>
                </a:lnTo>
                <a:lnTo>
                  <a:pt x="134" y="95"/>
                </a:lnTo>
                <a:lnTo>
                  <a:pt x="136" y="95"/>
                </a:lnTo>
                <a:lnTo>
                  <a:pt x="136" y="97"/>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092" name="Freeform 18"/>
          <p:cNvSpPr>
            <a:spLocks/>
          </p:cNvSpPr>
          <p:nvPr/>
        </p:nvSpPr>
        <p:spPr bwMode="auto">
          <a:xfrm>
            <a:off x="7253114" y="2892307"/>
            <a:ext cx="303217" cy="172149"/>
          </a:xfrm>
          <a:custGeom>
            <a:avLst/>
            <a:gdLst>
              <a:gd name="T0" fmla="*/ 155 w 155"/>
              <a:gd name="T1" fmla="*/ 55 h 88"/>
              <a:gd name="T2" fmla="*/ 147 w 155"/>
              <a:gd name="T3" fmla="*/ 52 h 88"/>
              <a:gd name="T4" fmla="*/ 126 w 155"/>
              <a:gd name="T5" fmla="*/ 44 h 88"/>
              <a:gd name="T6" fmla="*/ 107 w 155"/>
              <a:gd name="T7" fmla="*/ 32 h 88"/>
              <a:gd name="T8" fmla="*/ 103 w 155"/>
              <a:gd name="T9" fmla="*/ 25 h 88"/>
              <a:gd name="T10" fmla="*/ 93 w 155"/>
              <a:gd name="T11" fmla="*/ 15 h 88"/>
              <a:gd name="T12" fmla="*/ 78 w 155"/>
              <a:gd name="T13" fmla="*/ 10 h 88"/>
              <a:gd name="T14" fmla="*/ 63 w 155"/>
              <a:gd name="T15" fmla="*/ 2 h 88"/>
              <a:gd name="T16" fmla="*/ 59 w 155"/>
              <a:gd name="T17" fmla="*/ 4 h 88"/>
              <a:gd name="T18" fmla="*/ 51 w 155"/>
              <a:gd name="T19" fmla="*/ 6 h 88"/>
              <a:gd name="T20" fmla="*/ 48 w 155"/>
              <a:gd name="T21" fmla="*/ 15 h 88"/>
              <a:gd name="T22" fmla="*/ 44 w 155"/>
              <a:gd name="T23" fmla="*/ 17 h 88"/>
              <a:gd name="T24" fmla="*/ 27 w 155"/>
              <a:gd name="T25" fmla="*/ 11 h 88"/>
              <a:gd name="T26" fmla="*/ 6 w 155"/>
              <a:gd name="T27" fmla="*/ 8 h 88"/>
              <a:gd name="T28" fmla="*/ 2 w 155"/>
              <a:gd name="T29" fmla="*/ 15 h 88"/>
              <a:gd name="T30" fmla="*/ 4 w 155"/>
              <a:gd name="T31" fmla="*/ 21 h 88"/>
              <a:gd name="T32" fmla="*/ 6 w 155"/>
              <a:gd name="T33" fmla="*/ 29 h 88"/>
              <a:gd name="T34" fmla="*/ 7 w 155"/>
              <a:gd name="T35" fmla="*/ 36 h 88"/>
              <a:gd name="T36" fmla="*/ 9 w 155"/>
              <a:gd name="T37" fmla="*/ 36 h 88"/>
              <a:gd name="T38" fmla="*/ 15 w 155"/>
              <a:gd name="T39" fmla="*/ 36 h 88"/>
              <a:gd name="T40" fmla="*/ 15 w 155"/>
              <a:gd name="T41" fmla="*/ 40 h 88"/>
              <a:gd name="T42" fmla="*/ 17 w 155"/>
              <a:gd name="T43" fmla="*/ 42 h 88"/>
              <a:gd name="T44" fmla="*/ 13 w 155"/>
              <a:gd name="T45" fmla="*/ 42 h 88"/>
              <a:gd name="T46" fmla="*/ 13 w 155"/>
              <a:gd name="T47" fmla="*/ 46 h 88"/>
              <a:gd name="T48" fmla="*/ 15 w 155"/>
              <a:gd name="T49" fmla="*/ 44 h 88"/>
              <a:gd name="T50" fmla="*/ 21 w 155"/>
              <a:gd name="T51" fmla="*/ 48 h 88"/>
              <a:gd name="T52" fmla="*/ 21 w 155"/>
              <a:gd name="T53" fmla="*/ 55 h 88"/>
              <a:gd name="T54" fmla="*/ 25 w 155"/>
              <a:gd name="T55" fmla="*/ 67 h 88"/>
              <a:gd name="T56" fmla="*/ 32 w 155"/>
              <a:gd name="T57" fmla="*/ 63 h 88"/>
              <a:gd name="T58" fmla="*/ 40 w 155"/>
              <a:gd name="T59" fmla="*/ 59 h 88"/>
              <a:gd name="T60" fmla="*/ 49 w 155"/>
              <a:gd name="T61" fmla="*/ 55 h 88"/>
              <a:gd name="T62" fmla="*/ 57 w 155"/>
              <a:gd name="T63" fmla="*/ 57 h 88"/>
              <a:gd name="T64" fmla="*/ 70 w 155"/>
              <a:gd name="T65" fmla="*/ 63 h 88"/>
              <a:gd name="T66" fmla="*/ 78 w 155"/>
              <a:gd name="T67" fmla="*/ 65 h 88"/>
              <a:gd name="T68" fmla="*/ 82 w 155"/>
              <a:gd name="T69" fmla="*/ 69 h 88"/>
              <a:gd name="T70" fmla="*/ 91 w 155"/>
              <a:gd name="T71" fmla="*/ 74 h 88"/>
              <a:gd name="T72" fmla="*/ 101 w 155"/>
              <a:gd name="T73" fmla="*/ 78 h 88"/>
              <a:gd name="T74" fmla="*/ 101 w 155"/>
              <a:gd name="T75" fmla="*/ 84 h 88"/>
              <a:gd name="T76" fmla="*/ 105 w 155"/>
              <a:gd name="T77" fmla="*/ 86 h 88"/>
              <a:gd name="T78" fmla="*/ 111 w 155"/>
              <a:gd name="T79" fmla="*/ 86 h 88"/>
              <a:gd name="T80" fmla="*/ 114 w 155"/>
              <a:gd name="T81" fmla="*/ 88 h 88"/>
              <a:gd name="T82" fmla="*/ 120 w 155"/>
              <a:gd name="T83" fmla="*/ 88 h 88"/>
              <a:gd name="T84" fmla="*/ 124 w 155"/>
              <a:gd name="T85" fmla="*/ 84 h 88"/>
              <a:gd name="T86" fmla="*/ 130 w 155"/>
              <a:gd name="T87" fmla="*/ 80 h 88"/>
              <a:gd name="T88" fmla="*/ 133 w 155"/>
              <a:gd name="T89" fmla="*/ 76 h 88"/>
              <a:gd name="T90" fmla="*/ 137 w 155"/>
              <a:gd name="T91" fmla="*/ 69 h 88"/>
              <a:gd name="T92" fmla="*/ 137 w 155"/>
              <a:gd name="T93" fmla="*/ 65 h 88"/>
              <a:gd name="T94" fmla="*/ 141 w 155"/>
              <a:gd name="T95" fmla="*/ 63 h 88"/>
              <a:gd name="T96" fmla="*/ 149 w 155"/>
              <a:gd name="T97" fmla="*/ 61 h 88"/>
              <a:gd name="T98" fmla="*/ 155 w 155"/>
              <a:gd name="T99" fmla="*/ 6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5" h="88">
                <a:moveTo>
                  <a:pt x="155" y="63"/>
                </a:moveTo>
                <a:lnTo>
                  <a:pt x="153" y="57"/>
                </a:lnTo>
                <a:lnTo>
                  <a:pt x="155" y="55"/>
                </a:lnTo>
                <a:lnTo>
                  <a:pt x="149" y="53"/>
                </a:lnTo>
                <a:lnTo>
                  <a:pt x="149" y="53"/>
                </a:lnTo>
                <a:lnTo>
                  <a:pt x="147" y="52"/>
                </a:lnTo>
                <a:lnTo>
                  <a:pt x="141" y="52"/>
                </a:lnTo>
                <a:lnTo>
                  <a:pt x="133" y="46"/>
                </a:lnTo>
                <a:lnTo>
                  <a:pt x="126" y="44"/>
                </a:lnTo>
                <a:lnTo>
                  <a:pt x="118" y="38"/>
                </a:lnTo>
                <a:lnTo>
                  <a:pt x="111" y="34"/>
                </a:lnTo>
                <a:lnTo>
                  <a:pt x="107" y="32"/>
                </a:lnTo>
                <a:lnTo>
                  <a:pt x="105" y="29"/>
                </a:lnTo>
                <a:lnTo>
                  <a:pt x="105" y="27"/>
                </a:lnTo>
                <a:lnTo>
                  <a:pt x="103" y="25"/>
                </a:lnTo>
                <a:lnTo>
                  <a:pt x="101" y="19"/>
                </a:lnTo>
                <a:lnTo>
                  <a:pt x="95" y="17"/>
                </a:lnTo>
                <a:lnTo>
                  <a:pt x="93" y="15"/>
                </a:lnTo>
                <a:lnTo>
                  <a:pt x="91" y="17"/>
                </a:lnTo>
                <a:lnTo>
                  <a:pt x="86" y="13"/>
                </a:lnTo>
                <a:lnTo>
                  <a:pt x="78" y="10"/>
                </a:lnTo>
                <a:lnTo>
                  <a:pt x="76" y="8"/>
                </a:lnTo>
                <a:lnTo>
                  <a:pt x="70" y="4"/>
                </a:lnTo>
                <a:lnTo>
                  <a:pt x="63" y="2"/>
                </a:lnTo>
                <a:lnTo>
                  <a:pt x="59" y="0"/>
                </a:lnTo>
                <a:lnTo>
                  <a:pt x="61" y="4"/>
                </a:lnTo>
                <a:lnTo>
                  <a:pt x="59" y="4"/>
                </a:lnTo>
                <a:lnTo>
                  <a:pt x="57" y="2"/>
                </a:lnTo>
                <a:lnTo>
                  <a:pt x="53" y="4"/>
                </a:lnTo>
                <a:lnTo>
                  <a:pt x="51" y="6"/>
                </a:lnTo>
                <a:lnTo>
                  <a:pt x="49" y="6"/>
                </a:lnTo>
                <a:lnTo>
                  <a:pt x="46" y="11"/>
                </a:lnTo>
                <a:lnTo>
                  <a:pt x="48" y="15"/>
                </a:lnTo>
                <a:lnTo>
                  <a:pt x="49" y="15"/>
                </a:lnTo>
                <a:lnTo>
                  <a:pt x="48" y="19"/>
                </a:lnTo>
                <a:lnTo>
                  <a:pt x="44" y="17"/>
                </a:lnTo>
                <a:lnTo>
                  <a:pt x="36" y="19"/>
                </a:lnTo>
                <a:lnTo>
                  <a:pt x="32" y="19"/>
                </a:lnTo>
                <a:lnTo>
                  <a:pt x="27" y="11"/>
                </a:lnTo>
                <a:lnTo>
                  <a:pt x="19" y="8"/>
                </a:lnTo>
                <a:lnTo>
                  <a:pt x="11" y="8"/>
                </a:lnTo>
                <a:lnTo>
                  <a:pt x="6" y="8"/>
                </a:lnTo>
                <a:lnTo>
                  <a:pt x="0" y="13"/>
                </a:lnTo>
                <a:lnTo>
                  <a:pt x="0" y="15"/>
                </a:lnTo>
                <a:lnTo>
                  <a:pt x="2" y="15"/>
                </a:lnTo>
                <a:lnTo>
                  <a:pt x="2" y="17"/>
                </a:lnTo>
                <a:lnTo>
                  <a:pt x="4" y="19"/>
                </a:lnTo>
                <a:lnTo>
                  <a:pt x="4" y="21"/>
                </a:lnTo>
                <a:lnTo>
                  <a:pt x="6" y="23"/>
                </a:lnTo>
                <a:lnTo>
                  <a:pt x="6" y="27"/>
                </a:lnTo>
                <a:lnTo>
                  <a:pt x="6" y="29"/>
                </a:lnTo>
                <a:lnTo>
                  <a:pt x="6" y="34"/>
                </a:lnTo>
                <a:lnTo>
                  <a:pt x="6" y="34"/>
                </a:lnTo>
                <a:lnTo>
                  <a:pt x="7" y="36"/>
                </a:lnTo>
                <a:lnTo>
                  <a:pt x="11" y="40"/>
                </a:lnTo>
                <a:lnTo>
                  <a:pt x="11" y="38"/>
                </a:lnTo>
                <a:lnTo>
                  <a:pt x="9" y="36"/>
                </a:lnTo>
                <a:lnTo>
                  <a:pt x="9" y="36"/>
                </a:lnTo>
                <a:lnTo>
                  <a:pt x="13" y="36"/>
                </a:lnTo>
                <a:lnTo>
                  <a:pt x="15" y="36"/>
                </a:lnTo>
                <a:lnTo>
                  <a:pt x="15" y="36"/>
                </a:lnTo>
                <a:lnTo>
                  <a:pt x="15" y="38"/>
                </a:lnTo>
                <a:lnTo>
                  <a:pt x="15" y="40"/>
                </a:lnTo>
                <a:lnTo>
                  <a:pt x="17" y="40"/>
                </a:lnTo>
                <a:lnTo>
                  <a:pt x="19" y="42"/>
                </a:lnTo>
                <a:lnTo>
                  <a:pt x="17" y="42"/>
                </a:lnTo>
                <a:lnTo>
                  <a:pt x="15" y="42"/>
                </a:lnTo>
                <a:lnTo>
                  <a:pt x="15" y="42"/>
                </a:lnTo>
                <a:lnTo>
                  <a:pt x="13" y="42"/>
                </a:lnTo>
                <a:lnTo>
                  <a:pt x="11" y="44"/>
                </a:lnTo>
                <a:lnTo>
                  <a:pt x="11" y="46"/>
                </a:lnTo>
                <a:lnTo>
                  <a:pt x="13" y="46"/>
                </a:lnTo>
                <a:lnTo>
                  <a:pt x="13" y="44"/>
                </a:lnTo>
                <a:lnTo>
                  <a:pt x="13" y="44"/>
                </a:lnTo>
                <a:lnTo>
                  <a:pt x="15" y="44"/>
                </a:lnTo>
                <a:lnTo>
                  <a:pt x="17" y="46"/>
                </a:lnTo>
                <a:lnTo>
                  <a:pt x="17" y="48"/>
                </a:lnTo>
                <a:lnTo>
                  <a:pt x="21" y="48"/>
                </a:lnTo>
                <a:lnTo>
                  <a:pt x="21" y="50"/>
                </a:lnTo>
                <a:lnTo>
                  <a:pt x="21" y="53"/>
                </a:lnTo>
                <a:lnTo>
                  <a:pt x="21" y="55"/>
                </a:lnTo>
                <a:lnTo>
                  <a:pt x="21" y="59"/>
                </a:lnTo>
                <a:lnTo>
                  <a:pt x="23" y="63"/>
                </a:lnTo>
                <a:lnTo>
                  <a:pt x="25" y="67"/>
                </a:lnTo>
                <a:lnTo>
                  <a:pt x="27" y="67"/>
                </a:lnTo>
                <a:lnTo>
                  <a:pt x="32" y="67"/>
                </a:lnTo>
                <a:lnTo>
                  <a:pt x="32" y="63"/>
                </a:lnTo>
                <a:lnTo>
                  <a:pt x="34" y="61"/>
                </a:lnTo>
                <a:lnTo>
                  <a:pt x="36" y="61"/>
                </a:lnTo>
                <a:lnTo>
                  <a:pt x="40" y="59"/>
                </a:lnTo>
                <a:lnTo>
                  <a:pt x="46" y="57"/>
                </a:lnTo>
                <a:lnTo>
                  <a:pt x="49" y="59"/>
                </a:lnTo>
                <a:lnTo>
                  <a:pt x="49" y="55"/>
                </a:lnTo>
                <a:lnTo>
                  <a:pt x="51" y="55"/>
                </a:lnTo>
                <a:lnTo>
                  <a:pt x="53" y="57"/>
                </a:lnTo>
                <a:lnTo>
                  <a:pt x="57" y="57"/>
                </a:lnTo>
                <a:lnTo>
                  <a:pt x="61" y="59"/>
                </a:lnTo>
                <a:lnTo>
                  <a:pt x="63" y="59"/>
                </a:lnTo>
                <a:lnTo>
                  <a:pt x="70" y="63"/>
                </a:lnTo>
                <a:lnTo>
                  <a:pt x="70" y="63"/>
                </a:lnTo>
                <a:lnTo>
                  <a:pt x="72" y="63"/>
                </a:lnTo>
                <a:lnTo>
                  <a:pt x="78" y="65"/>
                </a:lnTo>
                <a:lnTo>
                  <a:pt x="80" y="65"/>
                </a:lnTo>
                <a:lnTo>
                  <a:pt x="80" y="67"/>
                </a:lnTo>
                <a:lnTo>
                  <a:pt x="82" y="69"/>
                </a:lnTo>
                <a:lnTo>
                  <a:pt x="84" y="67"/>
                </a:lnTo>
                <a:lnTo>
                  <a:pt x="88" y="69"/>
                </a:lnTo>
                <a:lnTo>
                  <a:pt x="91" y="74"/>
                </a:lnTo>
                <a:lnTo>
                  <a:pt x="97" y="74"/>
                </a:lnTo>
                <a:lnTo>
                  <a:pt x="99" y="74"/>
                </a:lnTo>
                <a:lnTo>
                  <a:pt x="101" y="78"/>
                </a:lnTo>
                <a:lnTo>
                  <a:pt x="101" y="80"/>
                </a:lnTo>
                <a:lnTo>
                  <a:pt x="101" y="82"/>
                </a:lnTo>
                <a:lnTo>
                  <a:pt x="101" y="84"/>
                </a:lnTo>
                <a:lnTo>
                  <a:pt x="103" y="84"/>
                </a:lnTo>
                <a:lnTo>
                  <a:pt x="103" y="84"/>
                </a:lnTo>
                <a:lnTo>
                  <a:pt x="105" y="86"/>
                </a:lnTo>
                <a:lnTo>
                  <a:pt x="107" y="86"/>
                </a:lnTo>
                <a:lnTo>
                  <a:pt x="109" y="86"/>
                </a:lnTo>
                <a:lnTo>
                  <a:pt x="111" y="86"/>
                </a:lnTo>
                <a:lnTo>
                  <a:pt x="112" y="86"/>
                </a:lnTo>
                <a:lnTo>
                  <a:pt x="114" y="86"/>
                </a:lnTo>
                <a:lnTo>
                  <a:pt x="114" y="88"/>
                </a:lnTo>
                <a:lnTo>
                  <a:pt x="116" y="88"/>
                </a:lnTo>
                <a:lnTo>
                  <a:pt x="118" y="88"/>
                </a:lnTo>
                <a:lnTo>
                  <a:pt x="120" y="88"/>
                </a:lnTo>
                <a:lnTo>
                  <a:pt x="122" y="86"/>
                </a:lnTo>
                <a:lnTo>
                  <a:pt x="122" y="84"/>
                </a:lnTo>
                <a:lnTo>
                  <a:pt x="124" y="84"/>
                </a:lnTo>
                <a:lnTo>
                  <a:pt x="124" y="82"/>
                </a:lnTo>
                <a:lnTo>
                  <a:pt x="126" y="80"/>
                </a:lnTo>
                <a:lnTo>
                  <a:pt x="130" y="80"/>
                </a:lnTo>
                <a:lnTo>
                  <a:pt x="132" y="78"/>
                </a:lnTo>
                <a:lnTo>
                  <a:pt x="133" y="78"/>
                </a:lnTo>
                <a:lnTo>
                  <a:pt x="133" y="76"/>
                </a:lnTo>
                <a:lnTo>
                  <a:pt x="135" y="74"/>
                </a:lnTo>
                <a:lnTo>
                  <a:pt x="135" y="73"/>
                </a:lnTo>
                <a:lnTo>
                  <a:pt x="137" y="69"/>
                </a:lnTo>
                <a:lnTo>
                  <a:pt x="137" y="67"/>
                </a:lnTo>
                <a:lnTo>
                  <a:pt x="137" y="67"/>
                </a:lnTo>
                <a:lnTo>
                  <a:pt x="137" y="65"/>
                </a:lnTo>
                <a:lnTo>
                  <a:pt x="137" y="65"/>
                </a:lnTo>
                <a:lnTo>
                  <a:pt x="139" y="65"/>
                </a:lnTo>
                <a:lnTo>
                  <a:pt x="141" y="63"/>
                </a:lnTo>
                <a:lnTo>
                  <a:pt x="143" y="63"/>
                </a:lnTo>
                <a:lnTo>
                  <a:pt x="145" y="61"/>
                </a:lnTo>
                <a:lnTo>
                  <a:pt x="149" y="61"/>
                </a:lnTo>
                <a:lnTo>
                  <a:pt x="151" y="63"/>
                </a:lnTo>
                <a:lnTo>
                  <a:pt x="153" y="61"/>
                </a:lnTo>
                <a:lnTo>
                  <a:pt x="155" y="63"/>
                </a:lnTo>
                <a:lnTo>
                  <a:pt x="155" y="63"/>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093" name="Freeform 19"/>
          <p:cNvSpPr>
            <a:spLocks noEditPoints="1"/>
          </p:cNvSpPr>
          <p:nvPr/>
        </p:nvSpPr>
        <p:spPr bwMode="auto">
          <a:xfrm>
            <a:off x="8679210" y="3389191"/>
            <a:ext cx="209317" cy="287565"/>
          </a:xfrm>
          <a:custGeom>
            <a:avLst/>
            <a:gdLst>
              <a:gd name="T0" fmla="*/ 21 w 56"/>
              <a:gd name="T1" fmla="*/ 1 h 77"/>
              <a:gd name="T2" fmla="*/ 28 w 56"/>
              <a:gd name="T3" fmla="*/ 30 h 77"/>
              <a:gd name="T4" fmla="*/ 35 w 56"/>
              <a:gd name="T5" fmla="*/ 31 h 77"/>
              <a:gd name="T6" fmla="*/ 39 w 56"/>
              <a:gd name="T7" fmla="*/ 36 h 77"/>
              <a:gd name="T8" fmla="*/ 38 w 56"/>
              <a:gd name="T9" fmla="*/ 37 h 77"/>
              <a:gd name="T10" fmla="*/ 30 w 56"/>
              <a:gd name="T11" fmla="*/ 32 h 77"/>
              <a:gd name="T12" fmla="*/ 23 w 56"/>
              <a:gd name="T13" fmla="*/ 33 h 77"/>
              <a:gd name="T14" fmla="*/ 19 w 56"/>
              <a:gd name="T15" fmla="*/ 29 h 77"/>
              <a:gd name="T16" fmla="*/ 15 w 56"/>
              <a:gd name="T17" fmla="*/ 26 h 77"/>
              <a:gd name="T18" fmla="*/ 15 w 56"/>
              <a:gd name="T19" fmla="*/ 19 h 77"/>
              <a:gd name="T20" fmla="*/ 21 w 56"/>
              <a:gd name="T21" fmla="*/ 6 h 77"/>
              <a:gd name="T22" fmla="*/ 25 w 56"/>
              <a:gd name="T23" fmla="*/ 10 h 77"/>
              <a:gd name="T24" fmla="*/ 26 w 56"/>
              <a:gd name="T25" fmla="*/ 19 h 77"/>
              <a:gd name="T26" fmla="*/ 26 w 56"/>
              <a:gd name="T27" fmla="*/ 29 h 77"/>
              <a:gd name="T28" fmla="*/ 28 w 56"/>
              <a:gd name="T29" fmla="*/ 25 h 77"/>
              <a:gd name="T30" fmla="*/ 18 w 56"/>
              <a:gd name="T31" fmla="*/ 34 h 77"/>
              <a:gd name="T32" fmla="*/ 25 w 56"/>
              <a:gd name="T33" fmla="*/ 39 h 77"/>
              <a:gd name="T34" fmla="*/ 39 w 56"/>
              <a:gd name="T35" fmla="*/ 31 h 77"/>
              <a:gd name="T36" fmla="*/ 28 w 56"/>
              <a:gd name="T37" fmla="*/ 35 h 77"/>
              <a:gd name="T38" fmla="*/ 29 w 56"/>
              <a:gd name="T39" fmla="*/ 40 h 77"/>
              <a:gd name="T40" fmla="*/ 33 w 56"/>
              <a:gd name="T41" fmla="*/ 36 h 77"/>
              <a:gd name="T42" fmla="*/ 37 w 56"/>
              <a:gd name="T43" fmla="*/ 39 h 77"/>
              <a:gd name="T44" fmla="*/ 36 w 56"/>
              <a:gd name="T45" fmla="*/ 39 h 77"/>
              <a:gd name="T46" fmla="*/ 28 w 56"/>
              <a:gd name="T47" fmla="*/ 50 h 77"/>
              <a:gd name="T48" fmla="*/ 30 w 56"/>
              <a:gd name="T49" fmla="*/ 44 h 77"/>
              <a:gd name="T50" fmla="*/ 34 w 56"/>
              <a:gd name="T51" fmla="*/ 47 h 77"/>
              <a:gd name="T52" fmla="*/ 32 w 56"/>
              <a:gd name="T53" fmla="*/ 50 h 77"/>
              <a:gd name="T54" fmla="*/ 40 w 56"/>
              <a:gd name="T55" fmla="*/ 50 h 77"/>
              <a:gd name="T56" fmla="*/ 37 w 56"/>
              <a:gd name="T57" fmla="*/ 56 h 77"/>
              <a:gd name="T58" fmla="*/ 33 w 56"/>
              <a:gd name="T59" fmla="*/ 50 h 77"/>
              <a:gd name="T60" fmla="*/ 36 w 56"/>
              <a:gd name="T61" fmla="*/ 57 h 77"/>
              <a:gd name="T62" fmla="*/ 42 w 56"/>
              <a:gd name="T63" fmla="*/ 52 h 77"/>
              <a:gd name="T64" fmla="*/ 47 w 56"/>
              <a:gd name="T65" fmla="*/ 53 h 77"/>
              <a:gd name="T66" fmla="*/ 43 w 56"/>
              <a:gd name="T67" fmla="*/ 45 h 77"/>
              <a:gd name="T68" fmla="*/ 49 w 56"/>
              <a:gd name="T69" fmla="*/ 47 h 77"/>
              <a:gd name="T70" fmla="*/ 45 w 56"/>
              <a:gd name="T71" fmla="*/ 39 h 77"/>
              <a:gd name="T72" fmla="*/ 45 w 56"/>
              <a:gd name="T73" fmla="*/ 44 h 77"/>
              <a:gd name="T74" fmla="*/ 42 w 56"/>
              <a:gd name="T75" fmla="*/ 47 h 77"/>
              <a:gd name="T76" fmla="*/ 47 w 56"/>
              <a:gd name="T77" fmla="*/ 52 h 77"/>
              <a:gd name="T78" fmla="*/ 50 w 56"/>
              <a:gd name="T79" fmla="*/ 48 h 77"/>
              <a:gd name="T80" fmla="*/ 49 w 56"/>
              <a:gd name="T81" fmla="*/ 50 h 77"/>
              <a:gd name="T82" fmla="*/ 51 w 56"/>
              <a:gd name="T83" fmla="*/ 54 h 77"/>
              <a:gd name="T84" fmla="*/ 30 w 56"/>
              <a:gd name="T85" fmla="*/ 66 h 77"/>
              <a:gd name="T86" fmla="*/ 38 w 56"/>
              <a:gd name="T87" fmla="*/ 60 h 77"/>
              <a:gd name="T88" fmla="*/ 45 w 56"/>
              <a:gd name="T89" fmla="*/ 60 h 77"/>
              <a:gd name="T90" fmla="*/ 48 w 56"/>
              <a:gd name="T91" fmla="*/ 54 h 77"/>
              <a:gd name="T92" fmla="*/ 53 w 56"/>
              <a:gd name="T93" fmla="*/ 60 h 77"/>
              <a:gd name="T94" fmla="*/ 55 w 56"/>
              <a:gd name="T95" fmla="*/ 69 h 77"/>
              <a:gd name="T96" fmla="*/ 53 w 56"/>
              <a:gd name="T97" fmla="*/ 70 h 77"/>
              <a:gd name="T98" fmla="*/ 49 w 56"/>
              <a:gd name="T99" fmla="*/ 76 h 77"/>
              <a:gd name="T100" fmla="*/ 43 w 56"/>
              <a:gd name="T101" fmla="*/ 75 h 77"/>
              <a:gd name="T102" fmla="*/ 42 w 56"/>
              <a:gd name="T103" fmla="*/ 68 h 77"/>
              <a:gd name="T104" fmla="*/ 36 w 56"/>
              <a:gd name="T105" fmla="*/ 67 h 77"/>
              <a:gd name="T106" fmla="*/ 32 w 56"/>
              <a:gd name="T107" fmla="*/ 65 h 77"/>
              <a:gd name="T108" fmla="*/ 30 w 56"/>
              <a:gd name="T109" fmla="*/ 71 h 77"/>
              <a:gd name="T110" fmla="*/ 18 w 56"/>
              <a:gd name="T111" fmla="*/ 42 h 77"/>
              <a:gd name="T112" fmla="*/ 15 w 56"/>
              <a:gd name="T113" fmla="*/ 42 h 77"/>
              <a:gd name="T114" fmla="*/ 3 w 56"/>
              <a:gd name="T115" fmla="*/ 61 h 77"/>
              <a:gd name="T116" fmla="*/ 12 w 56"/>
              <a:gd name="T117" fmla="*/ 53 h 77"/>
              <a:gd name="T118" fmla="*/ 13 w 56"/>
              <a:gd name="T119" fmla="*/ 49 h 77"/>
              <a:gd name="T120" fmla="*/ 5 w 56"/>
              <a:gd name="T121" fmla="*/ 57 h 77"/>
              <a:gd name="T122" fmla="*/ 2 w 56"/>
              <a:gd name="T123" fmla="*/ 62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6" h="77">
                <a:moveTo>
                  <a:pt x="20" y="4"/>
                </a:moveTo>
                <a:cubicBezTo>
                  <a:pt x="21" y="4"/>
                  <a:pt x="21" y="4"/>
                  <a:pt x="21" y="4"/>
                </a:cubicBezTo>
                <a:cubicBezTo>
                  <a:pt x="20" y="4"/>
                  <a:pt x="20" y="4"/>
                  <a:pt x="20" y="4"/>
                </a:cubicBezTo>
                <a:cubicBezTo>
                  <a:pt x="20" y="4"/>
                  <a:pt x="20" y="4"/>
                  <a:pt x="20" y="4"/>
                </a:cubicBezTo>
                <a:close/>
                <a:moveTo>
                  <a:pt x="19" y="2"/>
                </a:moveTo>
                <a:cubicBezTo>
                  <a:pt x="20" y="2"/>
                  <a:pt x="20" y="2"/>
                  <a:pt x="20" y="2"/>
                </a:cubicBezTo>
                <a:cubicBezTo>
                  <a:pt x="19" y="3"/>
                  <a:pt x="19" y="3"/>
                  <a:pt x="19" y="3"/>
                </a:cubicBezTo>
                <a:cubicBezTo>
                  <a:pt x="19" y="2"/>
                  <a:pt x="19" y="2"/>
                  <a:pt x="19" y="2"/>
                </a:cubicBezTo>
                <a:close/>
                <a:moveTo>
                  <a:pt x="21" y="0"/>
                </a:moveTo>
                <a:cubicBezTo>
                  <a:pt x="21" y="1"/>
                  <a:pt x="21" y="1"/>
                  <a:pt x="21" y="1"/>
                </a:cubicBezTo>
                <a:cubicBezTo>
                  <a:pt x="21" y="1"/>
                  <a:pt x="21" y="1"/>
                  <a:pt x="21" y="1"/>
                </a:cubicBezTo>
                <a:cubicBezTo>
                  <a:pt x="21" y="0"/>
                  <a:pt x="21" y="0"/>
                  <a:pt x="21" y="0"/>
                </a:cubicBezTo>
                <a:close/>
                <a:moveTo>
                  <a:pt x="24" y="3"/>
                </a:moveTo>
                <a:cubicBezTo>
                  <a:pt x="23" y="4"/>
                  <a:pt x="23" y="4"/>
                  <a:pt x="23" y="4"/>
                </a:cubicBezTo>
                <a:cubicBezTo>
                  <a:pt x="24" y="4"/>
                  <a:pt x="24" y="4"/>
                  <a:pt x="24" y="4"/>
                </a:cubicBezTo>
                <a:cubicBezTo>
                  <a:pt x="24" y="3"/>
                  <a:pt x="24" y="3"/>
                  <a:pt x="24" y="3"/>
                </a:cubicBezTo>
                <a:cubicBezTo>
                  <a:pt x="24" y="3"/>
                  <a:pt x="24" y="3"/>
                  <a:pt x="24" y="3"/>
                </a:cubicBezTo>
                <a:close/>
                <a:moveTo>
                  <a:pt x="24" y="29"/>
                </a:moveTo>
                <a:cubicBezTo>
                  <a:pt x="25" y="29"/>
                  <a:pt x="25" y="29"/>
                  <a:pt x="25" y="29"/>
                </a:cubicBezTo>
                <a:cubicBezTo>
                  <a:pt x="26" y="30"/>
                  <a:pt x="26" y="30"/>
                  <a:pt x="26" y="30"/>
                </a:cubicBezTo>
                <a:cubicBezTo>
                  <a:pt x="27" y="31"/>
                  <a:pt x="27" y="31"/>
                  <a:pt x="27" y="31"/>
                </a:cubicBezTo>
                <a:cubicBezTo>
                  <a:pt x="28" y="30"/>
                  <a:pt x="28" y="30"/>
                  <a:pt x="28" y="30"/>
                </a:cubicBezTo>
                <a:cubicBezTo>
                  <a:pt x="28" y="30"/>
                  <a:pt x="28" y="30"/>
                  <a:pt x="28" y="30"/>
                </a:cubicBezTo>
                <a:cubicBezTo>
                  <a:pt x="30" y="29"/>
                  <a:pt x="30" y="29"/>
                  <a:pt x="30" y="29"/>
                </a:cubicBezTo>
                <a:cubicBezTo>
                  <a:pt x="31" y="29"/>
                  <a:pt x="31" y="29"/>
                  <a:pt x="31" y="29"/>
                </a:cubicBezTo>
                <a:cubicBezTo>
                  <a:pt x="32" y="30"/>
                  <a:pt x="32" y="30"/>
                  <a:pt x="32" y="30"/>
                </a:cubicBezTo>
                <a:cubicBezTo>
                  <a:pt x="33" y="31"/>
                  <a:pt x="33" y="31"/>
                  <a:pt x="33" y="31"/>
                </a:cubicBezTo>
                <a:cubicBezTo>
                  <a:pt x="33" y="32"/>
                  <a:pt x="33" y="32"/>
                  <a:pt x="33" y="32"/>
                </a:cubicBezTo>
                <a:cubicBezTo>
                  <a:pt x="33" y="32"/>
                  <a:pt x="33" y="32"/>
                  <a:pt x="33" y="32"/>
                </a:cubicBezTo>
                <a:cubicBezTo>
                  <a:pt x="34" y="32"/>
                  <a:pt x="34" y="32"/>
                  <a:pt x="34" y="32"/>
                </a:cubicBezTo>
                <a:cubicBezTo>
                  <a:pt x="34" y="31"/>
                  <a:pt x="34" y="31"/>
                  <a:pt x="34" y="31"/>
                </a:cubicBezTo>
                <a:cubicBezTo>
                  <a:pt x="35" y="30"/>
                  <a:pt x="35" y="30"/>
                  <a:pt x="35" y="30"/>
                </a:cubicBezTo>
                <a:cubicBezTo>
                  <a:pt x="35" y="31"/>
                  <a:pt x="35" y="31"/>
                  <a:pt x="35" y="31"/>
                </a:cubicBezTo>
                <a:cubicBezTo>
                  <a:pt x="37" y="32"/>
                  <a:pt x="37" y="32"/>
                  <a:pt x="37" y="32"/>
                </a:cubicBezTo>
                <a:cubicBezTo>
                  <a:pt x="38" y="32"/>
                  <a:pt x="38" y="32"/>
                  <a:pt x="38" y="32"/>
                </a:cubicBezTo>
                <a:cubicBezTo>
                  <a:pt x="38" y="33"/>
                  <a:pt x="38" y="33"/>
                  <a:pt x="38" y="33"/>
                </a:cubicBezTo>
                <a:cubicBezTo>
                  <a:pt x="37" y="33"/>
                  <a:pt x="37" y="33"/>
                  <a:pt x="37" y="33"/>
                </a:cubicBezTo>
                <a:cubicBezTo>
                  <a:pt x="37" y="32"/>
                  <a:pt x="37" y="32"/>
                  <a:pt x="37" y="32"/>
                </a:cubicBezTo>
                <a:cubicBezTo>
                  <a:pt x="36" y="33"/>
                  <a:pt x="36" y="33"/>
                  <a:pt x="36" y="33"/>
                </a:cubicBezTo>
                <a:cubicBezTo>
                  <a:pt x="36" y="34"/>
                  <a:pt x="36" y="34"/>
                  <a:pt x="36" y="34"/>
                </a:cubicBezTo>
                <a:cubicBezTo>
                  <a:pt x="37" y="35"/>
                  <a:pt x="37" y="35"/>
                  <a:pt x="37" y="35"/>
                </a:cubicBezTo>
                <a:cubicBezTo>
                  <a:pt x="37" y="36"/>
                  <a:pt x="37" y="36"/>
                  <a:pt x="37" y="36"/>
                </a:cubicBezTo>
                <a:cubicBezTo>
                  <a:pt x="38" y="36"/>
                  <a:pt x="38" y="36"/>
                  <a:pt x="38" y="36"/>
                </a:cubicBezTo>
                <a:cubicBezTo>
                  <a:pt x="39" y="36"/>
                  <a:pt x="39" y="36"/>
                  <a:pt x="39" y="36"/>
                </a:cubicBezTo>
                <a:cubicBezTo>
                  <a:pt x="40" y="36"/>
                  <a:pt x="40" y="36"/>
                  <a:pt x="40" y="36"/>
                </a:cubicBezTo>
                <a:cubicBezTo>
                  <a:pt x="40" y="37"/>
                  <a:pt x="40" y="37"/>
                  <a:pt x="40" y="37"/>
                </a:cubicBezTo>
                <a:cubicBezTo>
                  <a:pt x="40" y="37"/>
                  <a:pt x="40" y="37"/>
                  <a:pt x="40" y="37"/>
                </a:cubicBezTo>
                <a:cubicBezTo>
                  <a:pt x="40" y="38"/>
                  <a:pt x="40" y="38"/>
                  <a:pt x="40" y="38"/>
                </a:cubicBezTo>
                <a:cubicBezTo>
                  <a:pt x="40" y="39"/>
                  <a:pt x="40" y="39"/>
                  <a:pt x="40" y="39"/>
                </a:cubicBezTo>
                <a:cubicBezTo>
                  <a:pt x="39" y="39"/>
                  <a:pt x="39" y="39"/>
                  <a:pt x="39" y="39"/>
                </a:cubicBezTo>
                <a:cubicBezTo>
                  <a:pt x="38" y="38"/>
                  <a:pt x="38" y="38"/>
                  <a:pt x="38" y="38"/>
                </a:cubicBezTo>
                <a:cubicBezTo>
                  <a:pt x="39" y="38"/>
                  <a:pt x="39" y="38"/>
                  <a:pt x="39" y="38"/>
                </a:cubicBezTo>
                <a:cubicBezTo>
                  <a:pt x="39" y="37"/>
                  <a:pt x="39" y="37"/>
                  <a:pt x="39" y="37"/>
                </a:cubicBezTo>
                <a:cubicBezTo>
                  <a:pt x="38" y="37"/>
                  <a:pt x="38" y="37"/>
                  <a:pt x="38" y="37"/>
                </a:cubicBezTo>
                <a:cubicBezTo>
                  <a:pt x="38" y="37"/>
                  <a:pt x="38" y="37"/>
                  <a:pt x="38" y="37"/>
                </a:cubicBezTo>
                <a:cubicBezTo>
                  <a:pt x="37" y="38"/>
                  <a:pt x="37" y="38"/>
                  <a:pt x="37" y="38"/>
                </a:cubicBezTo>
                <a:cubicBezTo>
                  <a:pt x="35" y="36"/>
                  <a:pt x="35" y="36"/>
                  <a:pt x="35" y="36"/>
                </a:cubicBezTo>
                <a:cubicBezTo>
                  <a:pt x="35" y="36"/>
                  <a:pt x="35" y="36"/>
                  <a:pt x="35" y="36"/>
                </a:cubicBezTo>
                <a:cubicBezTo>
                  <a:pt x="35" y="35"/>
                  <a:pt x="35" y="35"/>
                  <a:pt x="35" y="35"/>
                </a:cubicBezTo>
                <a:cubicBezTo>
                  <a:pt x="34" y="34"/>
                  <a:pt x="34" y="34"/>
                  <a:pt x="34" y="34"/>
                </a:cubicBezTo>
                <a:cubicBezTo>
                  <a:pt x="33" y="33"/>
                  <a:pt x="33" y="33"/>
                  <a:pt x="33" y="33"/>
                </a:cubicBezTo>
                <a:cubicBezTo>
                  <a:pt x="32" y="32"/>
                  <a:pt x="32" y="32"/>
                  <a:pt x="32" y="32"/>
                </a:cubicBezTo>
                <a:cubicBezTo>
                  <a:pt x="31" y="32"/>
                  <a:pt x="31" y="32"/>
                  <a:pt x="31" y="32"/>
                </a:cubicBezTo>
                <a:cubicBezTo>
                  <a:pt x="30" y="31"/>
                  <a:pt x="30" y="31"/>
                  <a:pt x="30" y="31"/>
                </a:cubicBezTo>
                <a:cubicBezTo>
                  <a:pt x="30" y="31"/>
                  <a:pt x="30" y="31"/>
                  <a:pt x="30" y="31"/>
                </a:cubicBezTo>
                <a:cubicBezTo>
                  <a:pt x="30" y="32"/>
                  <a:pt x="30" y="32"/>
                  <a:pt x="30" y="32"/>
                </a:cubicBezTo>
                <a:cubicBezTo>
                  <a:pt x="31" y="34"/>
                  <a:pt x="31" y="34"/>
                  <a:pt x="31" y="34"/>
                </a:cubicBezTo>
                <a:cubicBezTo>
                  <a:pt x="31" y="35"/>
                  <a:pt x="31" y="35"/>
                  <a:pt x="31" y="35"/>
                </a:cubicBezTo>
                <a:cubicBezTo>
                  <a:pt x="31" y="35"/>
                  <a:pt x="31" y="35"/>
                  <a:pt x="31" y="35"/>
                </a:cubicBezTo>
                <a:cubicBezTo>
                  <a:pt x="30" y="34"/>
                  <a:pt x="30" y="34"/>
                  <a:pt x="30" y="34"/>
                </a:cubicBezTo>
                <a:cubicBezTo>
                  <a:pt x="28" y="33"/>
                  <a:pt x="28" y="33"/>
                  <a:pt x="28" y="33"/>
                </a:cubicBezTo>
                <a:cubicBezTo>
                  <a:pt x="28" y="32"/>
                  <a:pt x="28" y="32"/>
                  <a:pt x="28" y="32"/>
                </a:cubicBezTo>
                <a:cubicBezTo>
                  <a:pt x="26" y="31"/>
                  <a:pt x="26" y="31"/>
                  <a:pt x="26" y="31"/>
                </a:cubicBezTo>
                <a:cubicBezTo>
                  <a:pt x="24" y="31"/>
                  <a:pt x="24" y="31"/>
                  <a:pt x="24" y="31"/>
                </a:cubicBezTo>
                <a:cubicBezTo>
                  <a:pt x="24" y="32"/>
                  <a:pt x="24" y="32"/>
                  <a:pt x="24" y="32"/>
                </a:cubicBezTo>
                <a:cubicBezTo>
                  <a:pt x="24" y="33"/>
                  <a:pt x="24" y="33"/>
                  <a:pt x="24" y="33"/>
                </a:cubicBezTo>
                <a:cubicBezTo>
                  <a:pt x="23" y="33"/>
                  <a:pt x="23" y="33"/>
                  <a:pt x="23" y="33"/>
                </a:cubicBezTo>
                <a:cubicBezTo>
                  <a:pt x="22" y="32"/>
                  <a:pt x="22" y="32"/>
                  <a:pt x="22" y="32"/>
                </a:cubicBezTo>
                <a:cubicBezTo>
                  <a:pt x="21" y="33"/>
                  <a:pt x="21" y="33"/>
                  <a:pt x="21" y="33"/>
                </a:cubicBezTo>
                <a:cubicBezTo>
                  <a:pt x="20" y="33"/>
                  <a:pt x="20" y="33"/>
                  <a:pt x="20" y="33"/>
                </a:cubicBezTo>
                <a:cubicBezTo>
                  <a:pt x="21" y="32"/>
                  <a:pt x="21" y="32"/>
                  <a:pt x="21" y="32"/>
                </a:cubicBezTo>
                <a:cubicBezTo>
                  <a:pt x="20" y="31"/>
                  <a:pt x="20" y="31"/>
                  <a:pt x="20" y="31"/>
                </a:cubicBezTo>
                <a:cubicBezTo>
                  <a:pt x="20" y="31"/>
                  <a:pt x="20" y="31"/>
                  <a:pt x="20" y="31"/>
                </a:cubicBezTo>
                <a:cubicBezTo>
                  <a:pt x="19" y="32"/>
                  <a:pt x="19" y="32"/>
                  <a:pt x="19" y="32"/>
                </a:cubicBezTo>
                <a:cubicBezTo>
                  <a:pt x="19" y="31"/>
                  <a:pt x="19" y="31"/>
                  <a:pt x="19" y="31"/>
                </a:cubicBezTo>
                <a:cubicBezTo>
                  <a:pt x="19" y="30"/>
                  <a:pt x="19" y="30"/>
                  <a:pt x="19" y="30"/>
                </a:cubicBezTo>
                <a:cubicBezTo>
                  <a:pt x="19" y="29"/>
                  <a:pt x="19" y="29"/>
                  <a:pt x="19" y="29"/>
                </a:cubicBezTo>
                <a:cubicBezTo>
                  <a:pt x="19" y="29"/>
                  <a:pt x="19" y="29"/>
                  <a:pt x="19" y="29"/>
                </a:cubicBezTo>
                <a:cubicBezTo>
                  <a:pt x="20" y="27"/>
                  <a:pt x="20" y="27"/>
                  <a:pt x="20" y="27"/>
                </a:cubicBezTo>
                <a:cubicBezTo>
                  <a:pt x="19" y="27"/>
                  <a:pt x="19" y="27"/>
                  <a:pt x="19" y="27"/>
                </a:cubicBezTo>
                <a:cubicBezTo>
                  <a:pt x="18" y="27"/>
                  <a:pt x="18" y="27"/>
                  <a:pt x="18" y="27"/>
                </a:cubicBezTo>
                <a:cubicBezTo>
                  <a:pt x="18" y="27"/>
                  <a:pt x="18" y="27"/>
                  <a:pt x="18" y="27"/>
                </a:cubicBezTo>
                <a:cubicBezTo>
                  <a:pt x="19" y="28"/>
                  <a:pt x="19" y="28"/>
                  <a:pt x="19" y="28"/>
                </a:cubicBezTo>
                <a:cubicBezTo>
                  <a:pt x="18" y="29"/>
                  <a:pt x="18" y="29"/>
                  <a:pt x="18" y="29"/>
                </a:cubicBezTo>
                <a:cubicBezTo>
                  <a:pt x="17" y="29"/>
                  <a:pt x="17" y="29"/>
                  <a:pt x="17" y="29"/>
                </a:cubicBezTo>
                <a:cubicBezTo>
                  <a:pt x="16" y="27"/>
                  <a:pt x="16" y="27"/>
                  <a:pt x="16" y="27"/>
                </a:cubicBezTo>
                <a:cubicBezTo>
                  <a:pt x="16" y="26"/>
                  <a:pt x="16" y="26"/>
                  <a:pt x="16" y="26"/>
                </a:cubicBezTo>
                <a:cubicBezTo>
                  <a:pt x="16" y="26"/>
                  <a:pt x="16" y="26"/>
                  <a:pt x="16" y="26"/>
                </a:cubicBezTo>
                <a:cubicBezTo>
                  <a:pt x="15" y="26"/>
                  <a:pt x="15" y="26"/>
                  <a:pt x="15" y="26"/>
                </a:cubicBezTo>
                <a:cubicBezTo>
                  <a:pt x="15" y="26"/>
                  <a:pt x="15" y="26"/>
                  <a:pt x="15" y="26"/>
                </a:cubicBezTo>
                <a:cubicBezTo>
                  <a:pt x="15" y="24"/>
                  <a:pt x="15" y="24"/>
                  <a:pt x="15" y="24"/>
                </a:cubicBezTo>
                <a:cubicBezTo>
                  <a:pt x="14" y="23"/>
                  <a:pt x="14" y="23"/>
                  <a:pt x="14" y="23"/>
                </a:cubicBezTo>
                <a:cubicBezTo>
                  <a:pt x="14" y="21"/>
                  <a:pt x="14" y="21"/>
                  <a:pt x="14" y="21"/>
                </a:cubicBezTo>
                <a:cubicBezTo>
                  <a:pt x="14" y="21"/>
                  <a:pt x="14" y="21"/>
                  <a:pt x="14" y="21"/>
                </a:cubicBezTo>
                <a:cubicBezTo>
                  <a:pt x="14" y="20"/>
                  <a:pt x="14" y="20"/>
                  <a:pt x="14" y="20"/>
                </a:cubicBezTo>
                <a:cubicBezTo>
                  <a:pt x="13" y="20"/>
                  <a:pt x="13" y="20"/>
                  <a:pt x="13" y="20"/>
                </a:cubicBezTo>
                <a:cubicBezTo>
                  <a:pt x="13" y="19"/>
                  <a:pt x="13" y="19"/>
                  <a:pt x="13" y="19"/>
                </a:cubicBezTo>
                <a:cubicBezTo>
                  <a:pt x="13" y="18"/>
                  <a:pt x="13" y="18"/>
                  <a:pt x="13" y="18"/>
                </a:cubicBezTo>
                <a:cubicBezTo>
                  <a:pt x="14" y="19"/>
                  <a:pt x="14" y="19"/>
                  <a:pt x="14" y="19"/>
                </a:cubicBezTo>
                <a:cubicBezTo>
                  <a:pt x="15" y="19"/>
                  <a:pt x="15" y="19"/>
                  <a:pt x="15" y="19"/>
                </a:cubicBezTo>
                <a:cubicBezTo>
                  <a:pt x="16" y="19"/>
                  <a:pt x="16" y="19"/>
                  <a:pt x="16" y="19"/>
                </a:cubicBezTo>
                <a:cubicBezTo>
                  <a:pt x="16" y="18"/>
                  <a:pt x="16" y="18"/>
                  <a:pt x="16" y="18"/>
                </a:cubicBezTo>
                <a:cubicBezTo>
                  <a:pt x="15" y="16"/>
                  <a:pt x="15" y="16"/>
                  <a:pt x="15" y="16"/>
                </a:cubicBezTo>
                <a:cubicBezTo>
                  <a:pt x="15" y="15"/>
                  <a:pt x="15" y="15"/>
                  <a:pt x="15" y="15"/>
                </a:cubicBezTo>
                <a:cubicBezTo>
                  <a:pt x="16" y="12"/>
                  <a:pt x="16" y="12"/>
                  <a:pt x="16" y="12"/>
                </a:cubicBezTo>
                <a:cubicBezTo>
                  <a:pt x="16" y="10"/>
                  <a:pt x="16" y="10"/>
                  <a:pt x="16" y="10"/>
                </a:cubicBezTo>
                <a:cubicBezTo>
                  <a:pt x="15" y="9"/>
                  <a:pt x="15" y="9"/>
                  <a:pt x="15" y="9"/>
                </a:cubicBezTo>
                <a:cubicBezTo>
                  <a:pt x="17" y="7"/>
                  <a:pt x="17" y="7"/>
                  <a:pt x="17" y="7"/>
                </a:cubicBezTo>
                <a:cubicBezTo>
                  <a:pt x="17" y="6"/>
                  <a:pt x="17" y="6"/>
                  <a:pt x="17" y="6"/>
                </a:cubicBezTo>
                <a:cubicBezTo>
                  <a:pt x="18" y="5"/>
                  <a:pt x="18" y="5"/>
                  <a:pt x="18" y="5"/>
                </a:cubicBezTo>
                <a:cubicBezTo>
                  <a:pt x="21" y="6"/>
                  <a:pt x="21" y="6"/>
                  <a:pt x="21" y="6"/>
                </a:cubicBezTo>
                <a:cubicBezTo>
                  <a:pt x="22" y="7"/>
                  <a:pt x="22" y="7"/>
                  <a:pt x="22" y="7"/>
                </a:cubicBezTo>
                <a:cubicBezTo>
                  <a:pt x="22" y="7"/>
                  <a:pt x="22" y="7"/>
                  <a:pt x="22" y="7"/>
                </a:cubicBezTo>
                <a:cubicBezTo>
                  <a:pt x="23" y="7"/>
                  <a:pt x="23" y="7"/>
                  <a:pt x="23" y="7"/>
                </a:cubicBezTo>
                <a:cubicBezTo>
                  <a:pt x="24" y="7"/>
                  <a:pt x="24" y="7"/>
                  <a:pt x="24" y="7"/>
                </a:cubicBezTo>
                <a:cubicBezTo>
                  <a:pt x="25" y="6"/>
                  <a:pt x="25" y="6"/>
                  <a:pt x="25" y="6"/>
                </a:cubicBezTo>
                <a:cubicBezTo>
                  <a:pt x="25" y="6"/>
                  <a:pt x="25" y="6"/>
                  <a:pt x="25" y="6"/>
                </a:cubicBezTo>
                <a:cubicBezTo>
                  <a:pt x="26" y="5"/>
                  <a:pt x="26" y="5"/>
                  <a:pt x="26" y="5"/>
                </a:cubicBezTo>
                <a:cubicBezTo>
                  <a:pt x="26" y="6"/>
                  <a:pt x="26" y="6"/>
                  <a:pt x="26" y="6"/>
                </a:cubicBezTo>
                <a:cubicBezTo>
                  <a:pt x="26" y="7"/>
                  <a:pt x="26" y="7"/>
                  <a:pt x="26" y="7"/>
                </a:cubicBezTo>
                <a:cubicBezTo>
                  <a:pt x="26" y="8"/>
                  <a:pt x="26" y="8"/>
                  <a:pt x="26" y="8"/>
                </a:cubicBezTo>
                <a:cubicBezTo>
                  <a:pt x="25" y="10"/>
                  <a:pt x="25" y="10"/>
                  <a:pt x="25" y="10"/>
                </a:cubicBezTo>
                <a:cubicBezTo>
                  <a:pt x="26" y="11"/>
                  <a:pt x="26" y="11"/>
                  <a:pt x="26" y="11"/>
                </a:cubicBezTo>
                <a:cubicBezTo>
                  <a:pt x="27" y="12"/>
                  <a:pt x="27" y="12"/>
                  <a:pt x="27" y="12"/>
                </a:cubicBezTo>
                <a:cubicBezTo>
                  <a:pt x="27" y="13"/>
                  <a:pt x="27" y="13"/>
                  <a:pt x="27" y="13"/>
                </a:cubicBezTo>
                <a:cubicBezTo>
                  <a:pt x="28" y="13"/>
                  <a:pt x="28" y="13"/>
                  <a:pt x="28" y="13"/>
                </a:cubicBezTo>
                <a:cubicBezTo>
                  <a:pt x="27" y="16"/>
                  <a:pt x="27" y="16"/>
                  <a:pt x="27" y="16"/>
                </a:cubicBezTo>
                <a:cubicBezTo>
                  <a:pt x="27" y="17"/>
                  <a:pt x="27" y="17"/>
                  <a:pt x="27" y="17"/>
                </a:cubicBezTo>
                <a:cubicBezTo>
                  <a:pt x="27" y="18"/>
                  <a:pt x="27" y="18"/>
                  <a:pt x="27" y="18"/>
                </a:cubicBezTo>
                <a:cubicBezTo>
                  <a:pt x="26" y="20"/>
                  <a:pt x="26" y="20"/>
                  <a:pt x="26" y="20"/>
                </a:cubicBezTo>
                <a:cubicBezTo>
                  <a:pt x="26" y="19"/>
                  <a:pt x="26" y="19"/>
                  <a:pt x="26" y="19"/>
                </a:cubicBezTo>
                <a:cubicBezTo>
                  <a:pt x="26" y="19"/>
                  <a:pt x="26" y="19"/>
                  <a:pt x="26" y="19"/>
                </a:cubicBezTo>
                <a:cubicBezTo>
                  <a:pt x="26" y="19"/>
                  <a:pt x="26" y="19"/>
                  <a:pt x="26" y="19"/>
                </a:cubicBezTo>
                <a:cubicBezTo>
                  <a:pt x="24" y="20"/>
                  <a:pt x="24" y="20"/>
                  <a:pt x="24" y="20"/>
                </a:cubicBezTo>
                <a:cubicBezTo>
                  <a:pt x="24" y="21"/>
                  <a:pt x="24" y="21"/>
                  <a:pt x="24" y="21"/>
                </a:cubicBezTo>
                <a:cubicBezTo>
                  <a:pt x="24" y="23"/>
                  <a:pt x="24" y="23"/>
                  <a:pt x="24" y="23"/>
                </a:cubicBezTo>
                <a:cubicBezTo>
                  <a:pt x="23" y="23"/>
                  <a:pt x="23" y="23"/>
                  <a:pt x="23" y="23"/>
                </a:cubicBezTo>
                <a:cubicBezTo>
                  <a:pt x="23" y="25"/>
                  <a:pt x="23" y="25"/>
                  <a:pt x="23" y="25"/>
                </a:cubicBezTo>
                <a:cubicBezTo>
                  <a:pt x="23" y="25"/>
                  <a:pt x="23" y="25"/>
                  <a:pt x="23" y="25"/>
                </a:cubicBezTo>
                <a:cubicBezTo>
                  <a:pt x="24" y="26"/>
                  <a:pt x="24" y="26"/>
                  <a:pt x="24" y="26"/>
                </a:cubicBezTo>
                <a:cubicBezTo>
                  <a:pt x="25" y="27"/>
                  <a:pt x="25" y="27"/>
                  <a:pt x="25" y="27"/>
                </a:cubicBezTo>
                <a:cubicBezTo>
                  <a:pt x="24" y="28"/>
                  <a:pt x="24" y="28"/>
                  <a:pt x="24" y="28"/>
                </a:cubicBezTo>
                <a:cubicBezTo>
                  <a:pt x="24" y="29"/>
                  <a:pt x="24" y="29"/>
                  <a:pt x="24" y="29"/>
                </a:cubicBezTo>
                <a:close/>
                <a:moveTo>
                  <a:pt x="26" y="29"/>
                </a:moveTo>
                <a:cubicBezTo>
                  <a:pt x="27" y="30"/>
                  <a:pt x="27" y="30"/>
                  <a:pt x="27" y="30"/>
                </a:cubicBezTo>
                <a:cubicBezTo>
                  <a:pt x="27" y="30"/>
                  <a:pt x="27" y="30"/>
                  <a:pt x="27" y="30"/>
                </a:cubicBezTo>
                <a:cubicBezTo>
                  <a:pt x="27" y="30"/>
                  <a:pt x="27" y="30"/>
                  <a:pt x="27" y="30"/>
                </a:cubicBezTo>
                <a:cubicBezTo>
                  <a:pt x="26" y="29"/>
                  <a:pt x="26" y="29"/>
                  <a:pt x="26" y="29"/>
                </a:cubicBezTo>
                <a:close/>
                <a:moveTo>
                  <a:pt x="25" y="25"/>
                </a:moveTo>
                <a:cubicBezTo>
                  <a:pt x="26" y="27"/>
                  <a:pt x="26" y="27"/>
                  <a:pt x="26" y="27"/>
                </a:cubicBezTo>
                <a:cubicBezTo>
                  <a:pt x="26" y="27"/>
                  <a:pt x="26" y="27"/>
                  <a:pt x="26" y="27"/>
                </a:cubicBezTo>
                <a:cubicBezTo>
                  <a:pt x="26" y="28"/>
                  <a:pt x="26" y="28"/>
                  <a:pt x="26" y="28"/>
                </a:cubicBezTo>
                <a:cubicBezTo>
                  <a:pt x="27" y="27"/>
                  <a:pt x="27" y="27"/>
                  <a:pt x="27" y="27"/>
                </a:cubicBezTo>
                <a:cubicBezTo>
                  <a:pt x="27" y="26"/>
                  <a:pt x="27" y="26"/>
                  <a:pt x="27" y="26"/>
                </a:cubicBezTo>
                <a:cubicBezTo>
                  <a:pt x="28" y="25"/>
                  <a:pt x="28" y="25"/>
                  <a:pt x="28" y="25"/>
                </a:cubicBezTo>
                <a:cubicBezTo>
                  <a:pt x="27" y="25"/>
                  <a:pt x="27" y="25"/>
                  <a:pt x="27" y="25"/>
                </a:cubicBezTo>
                <a:cubicBezTo>
                  <a:pt x="25" y="25"/>
                  <a:pt x="25" y="25"/>
                  <a:pt x="25" y="25"/>
                </a:cubicBezTo>
                <a:close/>
                <a:moveTo>
                  <a:pt x="15" y="32"/>
                </a:moveTo>
                <a:cubicBezTo>
                  <a:pt x="16" y="32"/>
                  <a:pt x="16" y="32"/>
                  <a:pt x="16" y="32"/>
                </a:cubicBezTo>
                <a:cubicBezTo>
                  <a:pt x="17" y="33"/>
                  <a:pt x="17" y="33"/>
                  <a:pt x="17" y="33"/>
                </a:cubicBezTo>
                <a:cubicBezTo>
                  <a:pt x="17" y="33"/>
                  <a:pt x="17" y="33"/>
                  <a:pt x="17" y="33"/>
                </a:cubicBezTo>
                <a:cubicBezTo>
                  <a:pt x="16" y="32"/>
                  <a:pt x="16" y="32"/>
                  <a:pt x="16" y="32"/>
                </a:cubicBezTo>
                <a:cubicBezTo>
                  <a:pt x="15" y="32"/>
                  <a:pt x="15" y="32"/>
                  <a:pt x="15" y="32"/>
                </a:cubicBezTo>
                <a:close/>
                <a:moveTo>
                  <a:pt x="17" y="34"/>
                </a:moveTo>
                <a:cubicBezTo>
                  <a:pt x="18" y="34"/>
                  <a:pt x="18" y="34"/>
                  <a:pt x="18" y="34"/>
                </a:cubicBezTo>
                <a:cubicBezTo>
                  <a:pt x="18" y="34"/>
                  <a:pt x="18" y="34"/>
                  <a:pt x="18" y="34"/>
                </a:cubicBezTo>
                <a:cubicBezTo>
                  <a:pt x="19" y="36"/>
                  <a:pt x="19" y="36"/>
                  <a:pt x="19" y="36"/>
                </a:cubicBezTo>
                <a:cubicBezTo>
                  <a:pt x="19" y="36"/>
                  <a:pt x="19" y="36"/>
                  <a:pt x="19" y="36"/>
                </a:cubicBezTo>
                <a:cubicBezTo>
                  <a:pt x="20" y="37"/>
                  <a:pt x="20" y="37"/>
                  <a:pt x="20" y="37"/>
                </a:cubicBezTo>
                <a:cubicBezTo>
                  <a:pt x="20" y="38"/>
                  <a:pt x="20" y="38"/>
                  <a:pt x="20" y="38"/>
                </a:cubicBezTo>
                <a:cubicBezTo>
                  <a:pt x="21" y="39"/>
                  <a:pt x="21" y="39"/>
                  <a:pt x="21" y="39"/>
                </a:cubicBezTo>
                <a:cubicBezTo>
                  <a:pt x="21" y="40"/>
                  <a:pt x="21" y="40"/>
                  <a:pt x="21" y="40"/>
                </a:cubicBezTo>
                <a:cubicBezTo>
                  <a:pt x="22" y="41"/>
                  <a:pt x="22" y="41"/>
                  <a:pt x="22" y="41"/>
                </a:cubicBezTo>
                <a:cubicBezTo>
                  <a:pt x="23" y="41"/>
                  <a:pt x="23" y="41"/>
                  <a:pt x="23" y="41"/>
                </a:cubicBezTo>
                <a:cubicBezTo>
                  <a:pt x="24" y="40"/>
                  <a:pt x="24" y="40"/>
                  <a:pt x="24" y="40"/>
                </a:cubicBezTo>
                <a:cubicBezTo>
                  <a:pt x="24" y="39"/>
                  <a:pt x="24" y="39"/>
                  <a:pt x="24" y="39"/>
                </a:cubicBezTo>
                <a:cubicBezTo>
                  <a:pt x="25" y="39"/>
                  <a:pt x="25" y="39"/>
                  <a:pt x="25" y="39"/>
                </a:cubicBezTo>
                <a:cubicBezTo>
                  <a:pt x="25" y="38"/>
                  <a:pt x="25" y="38"/>
                  <a:pt x="25" y="38"/>
                </a:cubicBezTo>
                <a:cubicBezTo>
                  <a:pt x="24" y="37"/>
                  <a:pt x="24" y="37"/>
                  <a:pt x="24" y="37"/>
                </a:cubicBezTo>
                <a:cubicBezTo>
                  <a:pt x="25" y="37"/>
                  <a:pt x="25" y="37"/>
                  <a:pt x="25" y="37"/>
                </a:cubicBezTo>
                <a:cubicBezTo>
                  <a:pt x="25" y="36"/>
                  <a:pt x="25" y="36"/>
                  <a:pt x="25" y="36"/>
                </a:cubicBezTo>
                <a:cubicBezTo>
                  <a:pt x="23" y="35"/>
                  <a:pt x="23" y="35"/>
                  <a:pt x="23" y="35"/>
                </a:cubicBezTo>
                <a:cubicBezTo>
                  <a:pt x="21" y="34"/>
                  <a:pt x="21" y="34"/>
                  <a:pt x="21" y="34"/>
                </a:cubicBezTo>
                <a:cubicBezTo>
                  <a:pt x="20" y="34"/>
                  <a:pt x="20" y="34"/>
                  <a:pt x="20" y="34"/>
                </a:cubicBezTo>
                <a:cubicBezTo>
                  <a:pt x="18" y="33"/>
                  <a:pt x="18" y="33"/>
                  <a:pt x="18" y="33"/>
                </a:cubicBezTo>
                <a:cubicBezTo>
                  <a:pt x="17" y="34"/>
                  <a:pt x="17" y="34"/>
                  <a:pt x="17" y="34"/>
                </a:cubicBezTo>
                <a:close/>
                <a:moveTo>
                  <a:pt x="40" y="30"/>
                </a:moveTo>
                <a:cubicBezTo>
                  <a:pt x="39" y="31"/>
                  <a:pt x="39" y="31"/>
                  <a:pt x="39" y="31"/>
                </a:cubicBezTo>
                <a:cubicBezTo>
                  <a:pt x="39" y="32"/>
                  <a:pt x="39" y="32"/>
                  <a:pt x="39" y="32"/>
                </a:cubicBezTo>
                <a:cubicBezTo>
                  <a:pt x="39" y="33"/>
                  <a:pt x="39" y="33"/>
                  <a:pt x="39" y="33"/>
                </a:cubicBezTo>
                <a:cubicBezTo>
                  <a:pt x="39" y="33"/>
                  <a:pt x="39" y="33"/>
                  <a:pt x="39" y="33"/>
                </a:cubicBezTo>
                <a:cubicBezTo>
                  <a:pt x="39" y="33"/>
                  <a:pt x="39" y="33"/>
                  <a:pt x="39" y="33"/>
                </a:cubicBezTo>
                <a:cubicBezTo>
                  <a:pt x="41" y="33"/>
                  <a:pt x="41" y="33"/>
                  <a:pt x="41" y="33"/>
                </a:cubicBezTo>
                <a:cubicBezTo>
                  <a:pt x="41" y="32"/>
                  <a:pt x="41" y="32"/>
                  <a:pt x="41" y="32"/>
                </a:cubicBezTo>
                <a:cubicBezTo>
                  <a:pt x="41" y="31"/>
                  <a:pt x="41" y="31"/>
                  <a:pt x="41" y="31"/>
                </a:cubicBezTo>
                <a:cubicBezTo>
                  <a:pt x="40" y="30"/>
                  <a:pt x="40" y="30"/>
                  <a:pt x="40" y="30"/>
                </a:cubicBezTo>
                <a:close/>
                <a:moveTo>
                  <a:pt x="26" y="34"/>
                </a:moveTo>
                <a:cubicBezTo>
                  <a:pt x="27" y="35"/>
                  <a:pt x="27" y="35"/>
                  <a:pt x="27" y="35"/>
                </a:cubicBezTo>
                <a:cubicBezTo>
                  <a:pt x="28" y="35"/>
                  <a:pt x="28" y="35"/>
                  <a:pt x="28" y="35"/>
                </a:cubicBezTo>
                <a:cubicBezTo>
                  <a:pt x="28" y="34"/>
                  <a:pt x="28" y="34"/>
                  <a:pt x="28" y="34"/>
                </a:cubicBezTo>
                <a:cubicBezTo>
                  <a:pt x="28" y="33"/>
                  <a:pt x="28" y="33"/>
                  <a:pt x="28" y="33"/>
                </a:cubicBezTo>
                <a:cubicBezTo>
                  <a:pt x="27" y="33"/>
                  <a:pt x="27" y="33"/>
                  <a:pt x="27" y="33"/>
                </a:cubicBezTo>
                <a:cubicBezTo>
                  <a:pt x="26" y="34"/>
                  <a:pt x="26" y="34"/>
                  <a:pt x="26" y="34"/>
                </a:cubicBezTo>
                <a:cubicBezTo>
                  <a:pt x="26" y="34"/>
                  <a:pt x="26" y="34"/>
                  <a:pt x="26" y="34"/>
                </a:cubicBezTo>
                <a:close/>
                <a:moveTo>
                  <a:pt x="28" y="38"/>
                </a:moveTo>
                <a:cubicBezTo>
                  <a:pt x="28" y="39"/>
                  <a:pt x="28" y="39"/>
                  <a:pt x="28" y="39"/>
                </a:cubicBezTo>
                <a:cubicBezTo>
                  <a:pt x="27" y="40"/>
                  <a:pt x="27" y="40"/>
                  <a:pt x="27" y="40"/>
                </a:cubicBezTo>
                <a:cubicBezTo>
                  <a:pt x="28" y="42"/>
                  <a:pt x="28" y="42"/>
                  <a:pt x="28" y="42"/>
                </a:cubicBezTo>
                <a:cubicBezTo>
                  <a:pt x="28" y="41"/>
                  <a:pt x="28" y="41"/>
                  <a:pt x="28" y="41"/>
                </a:cubicBezTo>
                <a:cubicBezTo>
                  <a:pt x="29" y="40"/>
                  <a:pt x="29" y="40"/>
                  <a:pt x="29" y="40"/>
                </a:cubicBezTo>
                <a:cubicBezTo>
                  <a:pt x="28" y="39"/>
                  <a:pt x="28" y="39"/>
                  <a:pt x="28" y="39"/>
                </a:cubicBezTo>
                <a:cubicBezTo>
                  <a:pt x="29" y="38"/>
                  <a:pt x="29" y="38"/>
                  <a:pt x="29" y="38"/>
                </a:cubicBezTo>
                <a:cubicBezTo>
                  <a:pt x="28" y="38"/>
                  <a:pt x="28" y="38"/>
                  <a:pt x="28" y="38"/>
                </a:cubicBezTo>
                <a:close/>
                <a:moveTo>
                  <a:pt x="31" y="39"/>
                </a:moveTo>
                <a:cubicBezTo>
                  <a:pt x="30" y="40"/>
                  <a:pt x="30" y="40"/>
                  <a:pt x="30" y="40"/>
                </a:cubicBezTo>
                <a:cubicBezTo>
                  <a:pt x="31" y="40"/>
                  <a:pt x="31" y="40"/>
                  <a:pt x="31" y="40"/>
                </a:cubicBezTo>
                <a:cubicBezTo>
                  <a:pt x="32" y="40"/>
                  <a:pt x="32" y="40"/>
                  <a:pt x="32" y="40"/>
                </a:cubicBezTo>
                <a:cubicBezTo>
                  <a:pt x="32" y="40"/>
                  <a:pt x="32" y="40"/>
                  <a:pt x="32" y="40"/>
                </a:cubicBezTo>
                <a:cubicBezTo>
                  <a:pt x="31" y="39"/>
                  <a:pt x="31" y="39"/>
                  <a:pt x="31" y="39"/>
                </a:cubicBezTo>
                <a:close/>
                <a:moveTo>
                  <a:pt x="34" y="37"/>
                </a:moveTo>
                <a:cubicBezTo>
                  <a:pt x="33" y="36"/>
                  <a:pt x="33" y="36"/>
                  <a:pt x="33" y="36"/>
                </a:cubicBezTo>
                <a:cubicBezTo>
                  <a:pt x="33" y="36"/>
                  <a:pt x="33" y="36"/>
                  <a:pt x="33" y="36"/>
                </a:cubicBezTo>
                <a:cubicBezTo>
                  <a:pt x="33" y="36"/>
                  <a:pt x="33" y="36"/>
                  <a:pt x="33" y="36"/>
                </a:cubicBezTo>
                <a:cubicBezTo>
                  <a:pt x="34" y="38"/>
                  <a:pt x="34" y="38"/>
                  <a:pt x="34" y="38"/>
                </a:cubicBezTo>
                <a:cubicBezTo>
                  <a:pt x="35" y="37"/>
                  <a:pt x="35" y="37"/>
                  <a:pt x="35" y="37"/>
                </a:cubicBezTo>
                <a:cubicBezTo>
                  <a:pt x="34" y="37"/>
                  <a:pt x="34" y="37"/>
                  <a:pt x="34" y="37"/>
                </a:cubicBezTo>
                <a:close/>
                <a:moveTo>
                  <a:pt x="37" y="39"/>
                </a:moveTo>
                <a:cubicBezTo>
                  <a:pt x="37" y="39"/>
                  <a:pt x="37" y="39"/>
                  <a:pt x="37" y="39"/>
                </a:cubicBezTo>
                <a:cubicBezTo>
                  <a:pt x="38" y="40"/>
                  <a:pt x="38" y="40"/>
                  <a:pt x="38" y="40"/>
                </a:cubicBezTo>
                <a:cubicBezTo>
                  <a:pt x="38" y="40"/>
                  <a:pt x="38" y="40"/>
                  <a:pt x="38" y="40"/>
                </a:cubicBezTo>
                <a:cubicBezTo>
                  <a:pt x="37" y="39"/>
                  <a:pt x="37" y="39"/>
                  <a:pt x="37" y="39"/>
                </a:cubicBezTo>
                <a:cubicBezTo>
                  <a:pt x="37" y="39"/>
                  <a:pt x="37" y="39"/>
                  <a:pt x="37" y="39"/>
                </a:cubicBezTo>
                <a:close/>
                <a:moveTo>
                  <a:pt x="35" y="42"/>
                </a:moveTo>
                <a:cubicBezTo>
                  <a:pt x="36" y="41"/>
                  <a:pt x="36" y="41"/>
                  <a:pt x="36" y="41"/>
                </a:cubicBezTo>
                <a:cubicBezTo>
                  <a:pt x="36" y="41"/>
                  <a:pt x="36" y="41"/>
                  <a:pt x="36" y="41"/>
                </a:cubicBezTo>
                <a:cubicBezTo>
                  <a:pt x="38" y="42"/>
                  <a:pt x="38" y="42"/>
                  <a:pt x="38" y="42"/>
                </a:cubicBezTo>
                <a:cubicBezTo>
                  <a:pt x="39" y="43"/>
                  <a:pt x="39" y="43"/>
                  <a:pt x="39" y="43"/>
                </a:cubicBezTo>
                <a:cubicBezTo>
                  <a:pt x="40" y="43"/>
                  <a:pt x="40" y="43"/>
                  <a:pt x="40" y="43"/>
                </a:cubicBezTo>
                <a:cubicBezTo>
                  <a:pt x="40" y="42"/>
                  <a:pt x="40" y="42"/>
                  <a:pt x="40" y="42"/>
                </a:cubicBezTo>
                <a:cubicBezTo>
                  <a:pt x="39" y="41"/>
                  <a:pt x="39" y="41"/>
                  <a:pt x="39" y="41"/>
                </a:cubicBezTo>
                <a:cubicBezTo>
                  <a:pt x="38" y="40"/>
                  <a:pt x="38" y="40"/>
                  <a:pt x="38" y="40"/>
                </a:cubicBezTo>
                <a:cubicBezTo>
                  <a:pt x="37" y="40"/>
                  <a:pt x="37" y="40"/>
                  <a:pt x="37" y="40"/>
                </a:cubicBezTo>
                <a:cubicBezTo>
                  <a:pt x="36" y="39"/>
                  <a:pt x="36" y="39"/>
                  <a:pt x="36" y="39"/>
                </a:cubicBezTo>
                <a:cubicBezTo>
                  <a:pt x="35" y="39"/>
                  <a:pt x="35" y="39"/>
                  <a:pt x="35" y="39"/>
                </a:cubicBezTo>
                <a:cubicBezTo>
                  <a:pt x="35" y="39"/>
                  <a:pt x="35" y="39"/>
                  <a:pt x="35" y="39"/>
                </a:cubicBezTo>
                <a:cubicBezTo>
                  <a:pt x="35" y="39"/>
                  <a:pt x="35" y="39"/>
                  <a:pt x="35" y="39"/>
                </a:cubicBezTo>
                <a:cubicBezTo>
                  <a:pt x="35" y="40"/>
                  <a:pt x="35" y="40"/>
                  <a:pt x="35" y="40"/>
                </a:cubicBezTo>
                <a:cubicBezTo>
                  <a:pt x="35" y="41"/>
                  <a:pt x="35" y="41"/>
                  <a:pt x="35" y="41"/>
                </a:cubicBezTo>
                <a:cubicBezTo>
                  <a:pt x="34" y="41"/>
                  <a:pt x="34" y="41"/>
                  <a:pt x="34" y="41"/>
                </a:cubicBezTo>
                <a:cubicBezTo>
                  <a:pt x="34" y="42"/>
                  <a:pt x="34" y="42"/>
                  <a:pt x="34" y="42"/>
                </a:cubicBezTo>
                <a:cubicBezTo>
                  <a:pt x="35" y="42"/>
                  <a:pt x="35" y="42"/>
                  <a:pt x="35" y="42"/>
                </a:cubicBezTo>
                <a:close/>
                <a:moveTo>
                  <a:pt x="29" y="50"/>
                </a:moveTo>
                <a:cubicBezTo>
                  <a:pt x="29" y="50"/>
                  <a:pt x="29" y="50"/>
                  <a:pt x="29" y="50"/>
                </a:cubicBezTo>
                <a:cubicBezTo>
                  <a:pt x="28" y="50"/>
                  <a:pt x="28" y="50"/>
                  <a:pt x="28" y="50"/>
                </a:cubicBezTo>
                <a:cubicBezTo>
                  <a:pt x="28" y="49"/>
                  <a:pt x="28" y="49"/>
                  <a:pt x="28" y="49"/>
                </a:cubicBezTo>
                <a:cubicBezTo>
                  <a:pt x="28" y="47"/>
                  <a:pt x="28" y="47"/>
                  <a:pt x="28" y="47"/>
                </a:cubicBezTo>
                <a:cubicBezTo>
                  <a:pt x="28" y="46"/>
                  <a:pt x="28" y="46"/>
                  <a:pt x="28" y="46"/>
                </a:cubicBezTo>
                <a:cubicBezTo>
                  <a:pt x="28" y="45"/>
                  <a:pt x="28" y="45"/>
                  <a:pt x="28" y="45"/>
                </a:cubicBezTo>
                <a:cubicBezTo>
                  <a:pt x="29" y="44"/>
                  <a:pt x="29" y="44"/>
                  <a:pt x="29" y="44"/>
                </a:cubicBezTo>
                <a:cubicBezTo>
                  <a:pt x="28" y="44"/>
                  <a:pt x="28" y="44"/>
                  <a:pt x="28" y="44"/>
                </a:cubicBezTo>
                <a:cubicBezTo>
                  <a:pt x="27" y="43"/>
                  <a:pt x="27" y="43"/>
                  <a:pt x="27" y="43"/>
                </a:cubicBezTo>
                <a:cubicBezTo>
                  <a:pt x="27" y="43"/>
                  <a:pt x="27" y="43"/>
                  <a:pt x="27" y="43"/>
                </a:cubicBezTo>
                <a:cubicBezTo>
                  <a:pt x="28" y="42"/>
                  <a:pt x="28" y="42"/>
                  <a:pt x="28" y="42"/>
                </a:cubicBezTo>
                <a:cubicBezTo>
                  <a:pt x="29" y="43"/>
                  <a:pt x="29" y="43"/>
                  <a:pt x="29" y="43"/>
                </a:cubicBezTo>
                <a:cubicBezTo>
                  <a:pt x="30" y="44"/>
                  <a:pt x="30" y="44"/>
                  <a:pt x="30" y="44"/>
                </a:cubicBezTo>
                <a:cubicBezTo>
                  <a:pt x="30" y="44"/>
                  <a:pt x="30" y="44"/>
                  <a:pt x="30" y="44"/>
                </a:cubicBezTo>
                <a:cubicBezTo>
                  <a:pt x="30" y="44"/>
                  <a:pt x="30" y="44"/>
                  <a:pt x="30" y="44"/>
                </a:cubicBezTo>
                <a:cubicBezTo>
                  <a:pt x="32" y="44"/>
                  <a:pt x="32" y="44"/>
                  <a:pt x="32" y="44"/>
                </a:cubicBezTo>
                <a:cubicBezTo>
                  <a:pt x="32" y="44"/>
                  <a:pt x="32" y="44"/>
                  <a:pt x="32" y="44"/>
                </a:cubicBezTo>
                <a:cubicBezTo>
                  <a:pt x="33" y="45"/>
                  <a:pt x="33" y="45"/>
                  <a:pt x="33" y="45"/>
                </a:cubicBezTo>
                <a:cubicBezTo>
                  <a:pt x="34" y="44"/>
                  <a:pt x="34" y="44"/>
                  <a:pt x="34" y="44"/>
                </a:cubicBezTo>
                <a:cubicBezTo>
                  <a:pt x="35" y="44"/>
                  <a:pt x="35" y="44"/>
                  <a:pt x="35" y="44"/>
                </a:cubicBezTo>
                <a:cubicBezTo>
                  <a:pt x="35" y="45"/>
                  <a:pt x="35" y="45"/>
                  <a:pt x="35" y="45"/>
                </a:cubicBezTo>
                <a:cubicBezTo>
                  <a:pt x="35" y="45"/>
                  <a:pt x="35" y="45"/>
                  <a:pt x="35" y="45"/>
                </a:cubicBezTo>
                <a:cubicBezTo>
                  <a:pt x="34" y="46"/>
                  <a:pt x="34" y="46"/>
                  <a:pt x="34" y="46"/>
                </a:cubicBezTo>
                <a:cubicBezTo>
                  <a:pt x="34" y="47"/>
                  <a:pt x="34" y="47"/>
                  <a:pt x="34" y="47"/>
                </a:cubicBezTo>
                <a:cubicBezTo>
                  <a:pt x="32" y="48"/>
                  <a:pt x="32" y="48"/>
                  <a:pt x="32" y="48"/>
                </a:cubicBezTo>
                <a:cubicBezTo>
                  <a:pt x="32" y="49"/>
                  <a:pt x="32" y="49"/>
                  <a:pt x="32" y="49"/>
                </a:cubicBezTo>
                <a:cubicBezTo>
                  <a:pt x="31" y="49"/>
                  <a:pt x="31" y="49"/>
                  <a:pt x="31" y="49"/>
                </a:cubicBezTo>
                <a:cubicBezTo>
                  <a:pt x="31" y="49"/>
                  <a:pt x="31" y="49"/>
                  <a:pt x="31" y="49"/>
                </a:cubicBezTo>
                <a:cubicBezTo>
                  <a:pt x="30" y="49"/>
                  <a:pt x="30" y="49"/>
                  <a:pt x="30" y="49"/>
                </a:cubicBezTo>
                <a:cubicBezTo>
                  <a:pt x="29" y="50"/>
                  <a:pt x="29" y="50"/>
                  <a:pt x="29" y="50"/>
                </a:cubicBezTo>
                <a:close/>
                <a:moveTo>
                  <a:pt x="32" y="49"/>
                </a:moveTo>
                <a:cubicBezTo>
                  <a:pt x="31" y="49"/>
                  <a:pt x="31" y="49"/>
                  <a:pt x="31" y="49"/>
                </a:cubicBezTo>
                <a:cubicBezTo>
                  <a:pt x="31" y="50"/>
                  <a:pt x="31" y="50"/>
                  <a:pt x="31" y="50"/>
                </a:cubicBezTo>
                <a:cubicBezTo>
                  <a:pt x="31" y="51"/>
                  <a:pt x="31" y="51"/>
                  <a:pt x="31" y="51"/>
                </a:cubicBezTo>
                <a:cubicBezTo>
                  <a:pt x="32" y="50"/>
                  <a:pt x="32" y="50"/>
                  <a:pt x="32" y="50"/>
                </a:cubicBezTo>
                <a:cubicBezTo>
                  <a:pt x="32" y="49"/>
                  <a:pt x="32" y="49"/>
                  <a:pt x="32" y="49"/>
                </a:cubicBezTo>
                <a:cubicBezTo>
                  <a:pt x="32" y="49"/>
                  <a:pt x="32" y="49"/>
                  <a:pt x="32" y="49"/>
                </a:cubicBezTo>
                <a:close/>
                <a:moveTo>
                  <a:pt x="42" y="49"/>
                </a:moveTo>
                <a:cubicBezTo>
                  <a:pt x="41" y="50"/>
                  <a:pt x="41" y="50"/>
                  <a:pt x="41" y="50"/>
                </a:cubicBezTo>
                <a:cubicBezTo>
                  <a:pt x="41" y="49"/>
                  <a:pt x="41" y="49"/>
                  <a:pt x="41" y="49"/>
                </a:cubicBezTo>
                <a:cubicBezTo>
                  <a:pt x="42" y="49"/>
                  <a:pt x="42" y="49"/>
                  <a:pt x="42" y="49"/>
                </a:cubicBezTo>
                <a:close/>
                <a:moveTo>
                  <a:pt x="37" y="56"/>
                </a:moveTo>
                <a:cubicBezTo>
                  <a:pt x="37" y="55"/>
                  <a:pt x="37" y="55"/>
                  <a:pt x="37" y="55"/>
                </a:cubicBezTo>
                <a:cubicBezTo>
                  <a:pt x="38" y="52"/>
                  <a:pt x="38" y="52"/>
                  <a:pt x="38" y="52"/>
                </a:cubicBezTo>
                <a:cubicBezTo>
                  <a:pt x="39" y="51"/>
                  <a:pt x="39" y="51"/>
                  <a:pt x="39" y="51"/>
                </a:cubicBezTo>
                <a:cubicBezTo>
                  <a:pt x="40" y="50"/>
                  <a:pt x="40" y="50"/>
                  <a:pt x="40" y="50"/>
                </a:cubicBezTo>
                <a:cubicBezTo>
                  <a:pt x="40" y="49"/>
                  <a:pt x="40" y="49"/>
                  <a:pt x="40" y="49"/>
                </a:cubicBezTo>
                <a:cubicBezTo>
                  <a:pt x="40" y="48"/>
                  <a:pt x="40" y="48"/>
                  <a:pt x="40" y="48"/>
                </a:cubicBezTo>
                <a:cubicBezTo>
                  <a:pt x="40" y="46"/>
                  <a:pt x="40" y="46"/>
                  <a:pt x="40" y="46"/>
                </a:cubicBezTo>
                <a:cubicBezTo>
                  <a:pt x="39" y="47"/>
                  <a:pt x="39" y="47"/>
                  <a:pt x="39" y="47"/>
                </a:cubicBezTo>
                <a:cubicBezTo>
                  <a:pt x="39" y="48"/>
                  <a:pt x="39" y="48"/>
                  <a:pt x="39" y="48"/>
                </a:cubicBezTo>
                <a:cubicBezTo>
                  <a:pt x="38" y="50"/>
                  <a:pt x="38" y="50"/>
                  <a:pt x="38" y="50"/>
                </a:cubicBezTo>
                <a:cubicBezTo>
                  <a:pt x="38" y="51"/>
                  <a:pt x="38" y="51"/>
                  <a:pt x="38" y="51"/>
                </a:cubicBezTo>
                <a:cubicBezTo>
                  <a:pt x="37" y="53"/>
                  <a:pt x="37" y="53"/>
                  <a:pt x="37" y="53"/>
                </a:cubicBezTo>
                <a:cubicBezTo>
                  <a:pt x="36" y="54"/>
                  <a:pt x="36" y="54"/>
                  <a:pt x="36" y="54"/>
                </a:cubicBezTo>
                <a:cubicBezTo>
                  <a:pt x="36" y="55"/>
                  <a:pt x="36" y="55"/>
                  <a:pt x="36" y="55"/>
                </a:cubicBezTo>
                <a:cubicBezTo>
                  <a:pt x="37" y="56"/>
                  <a:pt x="37" y="56"/>
                  <a:pt x="37" y="56"/>
                </a:cubicBezTo>
                <a:close/>
                <a:moveTo>
                  <a:pt x="35" y="55"/>
                </a:moveTo>
                <a:cubicBezTo>
                  <a:pt x="35" y="53"/>
                  <a:pt x="35" y="53"/>
                  <a:pt x="35" y="53"/>
                </a:cubicBezTo>
                <a:cubicBezTo>
                  <a:pt x="36" y="50"/>
                  <a:pt x="36" y="50"/>
                  <a:pt x="36" y="50"/>
                </a:cubicBezTo>
                <a:cubicBezTo>
                  <a:pt x="37" y="49"/>
                  <a:pt x="37" y="49"/>
                  <a:pt x="37" y="49"/>
                </a:cubicBezTo>
                <a:cubicBezTo>
                  <a:pt x="37" y="48"/>
                  <a:pt x="37" y="48"/>
                  <a:pt x="37" y="48"/>
                </a:cubicBezTo>
                <a:cubicBezTo>
                  <a:pt x="36" y="48"/>
                  <a:pt x="36" y="48"/>
                  <a:pt x="36" y="48"/>
                </a:cubicBezTo>
                <a:cubicBezTo>
                  <a:pt x="36" y="48"/>
                  <a:pt x="36" y="48"/>
                  <a:pt x="36" y="48"/>
                </a:cubicBezTo>
                <a:cubicBezTo>
                  <a:pt x="35" y="48"/>
                  <a:pt x="35" y="48"/>
                  <a:pt x="35" y="48"/>
                </a:cubicBezTo>
                <a:cubicBezTo>
                  <a:pt x="34" y="48"/>
                  <a:pt x="34" y="48"/>
                  <a:pt x="34" y="48"/>
                </a:cubicBezTo>
                <a:cubicBezTo>
                  <a:pt x="34" y="49"/>
                  <a:pt x="34" y="49"/>
                  <a:pt x="34" y="49"/>
                </a:cubicBezTo>
                <a:cubicBezTo>
                  <a:pt x="33" y="50"/>
                  <a:pt x="33" y="50"/>
                  <a:pt x="33" y="50"/>
                </a:cubicBezTo>
                <a:cubicBezTo>
                  <a:pt x="34" y="52"/>
                  <a:pt x="34" y="52"/>
                  <a:pt x="34" y="52"/>
                </a:cubicBezTo>
                <a:cubicBezTo>
                  <a:pt x="33" y="53"/>
                  <a:pt x="33" y="53"/>
                  <a:pt x="33" y="53"/>
                </a:cubicBezTo>
                <a:cubicBezTo>
                  <a:pt x="31" y="53"/>
                  <a:pt x="31" y="53"/>
                  <a:pt x="31" y="53"/>
                </a:cubicBezTo>
                <a:cubicBezTo>
                  <a:pt x="31" y="54"/>
                  <a:pt x="31" y="54"/>
                  <a:pt x="31" y="54"/>
                </a:cubicBezTo>
                <a:cubicBezTo>
                  <a:pt x="31" y="55"/>
                  <a:pt x="31" y="55"/>
                  <a:pt x="31" y="55"/>
                </a:cubicBezTo>
                <a:cubicBezTo>
                  <a:pt x="32" y="55"/>
                  <a:pt x="32" y="55"/>
                  <a:pt x="32" y="55"/>
                </a:cubicBezTo>
                <a:cubicBezTo>
                  <a:pt x="33" y="56"/>
                  <a:pt x="33" y="56"/>
                  <a:pt x="33" y="56"/>
                </a:cubicBezTo>
                <a:cubicBezTo>
                  <a:pt x="34" y="56"/>
                  <a:pt x="34" y="56"/>
                  <a:pt x="34" y="56"/>
                </a:cubicBezTo>
                <a:cubicBezTo>
                  <a:pt x="34" y="57"/>
                  <a:pt x="34" y="57"/>
                  <a:pt x="34" y="57"/>
                </a:cubicBezTo>
                <a:cubicBezTo>
                  <a:pt x="35" y="58"/>
                  <a:pt x="35" y="58"/>
                  <a:pt x="35" y="58"/>
                </a:cubicBezTo>
                <a:cubicBezTo>
                  <a:pt x="36" y="57"/>
                  <a:pt x="36" y="57"/>
                  <a:pt x="36" y="57"/>
                </a:cubicBezTo>
                <a:cubicBezTo>
                  <a:pt x="36" y="56"/>
                  <a:pt x="36" y="56"/>
                  <a:pt x="36" y="56"/>
                </a:cubicBezTo>
                <a:cubicBezTo>
                  <a:pt x="35" y="55"/>
                  <a:pt x="35" y="55"/>
                  <a:pt x="35" y="55"/>
                </a:cubicBezTo>
                <a:close/>
                <a:moveTo>
                  <a:pt x="38" y="57"/>
                </a:moveTo>
                <a:cubicBezTo>
                  <a:pt x="39" y="57"/>
                  <a:pt x="39" y="57"/>
                  <a:pt x="39" y="57"/>
                </a:cubicBezTo>
                <a:cubicBezTo>
                  <a:pt x="38" y="58"/>
                  <a:pt x="38" y="58"/>
                  <a:pt x="38" y="58"/>
                </a:cubicBezTo>
                <a:cubicBezTo>
                  <a:pt x="38" y="58"/>
                  <a:pt x="38" y="58"/>
                  <a:pt x="38" y="58"/>
                </a:cubicBezTo>
                <a:cubicBezTo>
                  <a:pt x="37" y="57"/>
                  <a:pt x="37" y="57"/>
                  <a:pt x="37" y="57"/>
                </a:cubicBezTo>
                <a:cubicBezTo>
                  <a:pt x="37" y="57"/>
                  <a:pt x="37" y="57"/>
                  <a:pt x="37" y="57"/>
                </a:cubicBezTo>
                <a:cubicBezTo>
                  <a:pt x="38" y="57"/>
                  <a:pt x="38" y="57"/>
                  <a:pt x="38" y="57"/>
                </a:cubicBezTo>
                <a:close/>
                <a:moveTo>
                  <a:pt x="42" y="52"/>
                </a:moveTo>
                <a:cubicBezTo>
                  <a:pt x="42" y="52"/>
                  <a:pt x="42" y="52"/>
                  <a:pt x="42" y="52"/>
                </a:cubicBezTo>
                <a:cubicBezTo>
                  <a:pt x="43" y="52"/>
                  <a:pt x="43" y="52"/>
                  <a:pt x="43" y="52"/>
                </a:cubicBezTo>
                <a:cubicBezTo>
                  <a:pt x="43" y="54"/>
                  <a:pt x="43" y="54"/>
                  <a:pt x="43" y="54"/>
                </a:cubicBezTo>
                <a:cubicBezTo>
                  <a:pt x="43" y="54"/>
                  <a:pt x="43" y="54"/>
                  <a:pt x="43" y="54"/>
                </a:cubicBezTo>
                <a:cubicBezTo>
                  <a:pt x="41" y="55"/>
                  <a:pt x="41" y="55"/>
                  <a:pt x="41" y="55"/>
                </a:cubicBezTo>
                <a:cubicBezTo>
                  <a:pt x="40" y="55"/>
                  <a:pt x="40" y="55"/>
                  <a:pt x="40" y="55"/>
                </a:cubicBezTo>
                <a:cubicBezTo>
                  <a:pt x="40" y="55"/>
                  <a:pt x="40" y="55"/>
                  <a:pt x="40" y="55"/>
                </a:cubicBezTo>
                <a:cubicBezTo>
                  <a:pt x="39" y="54"/>
                  <a:pt x="39" y="54"/>
                  <a:pt x="39" y="54"/>
                </a:cubicBezTo>
                <a:cubicBezTo>
                  <a:pt x="40" y="53"/>
                  <a:pt x="40" y="53"/>
                  <a:pt x="40" y="53"/>
                </a:cubicBezTo>
                <a:cubicBezTo>
                  <a:pt x="42" y="52"/>
                  <a:pt x="42" y="52"/>
                  <a:pt x="42" y="52"/>
                </a:cubicBezTo>
                <a:close/>
                <a:moveTo>
                  <a:pt x="47" y="52"/>
                </a:moveTo>
                <a:cubicBezTo>
                  <a:pt x="47" y="53"/>
                  <a:pt x="47" y="53"/>
                  <a:pt x="47" y="53"/>
                </a:cubicBezTo>
                <a:cubicBezTo>
                  <a:pt x="47" y="54"/>
                  <a:pt x="47" y="54"/>
                  <a:pt x="47" y="54"/>
                </a:cubicBezTo>
                <a:cubicBezTo>
                  <a:pt x="47" y="53"/>
                  <a:pt x="47" y="53"/>
                  <a:pt x="47" y="53"/>
                </a:cubicBezTo>
                <a:cubicBezTo>
                  <a:pt x="47" y="52"/>
                  <a:pt x="47" y="52"/>
                  <a:pt x="47" y="52"/>
                </a:cubicBezTo>
                <a:close/>
                <a:moveTo>
                  <a:pt x="44" y="56"/>
                </a:moveTo>
                <a:cubicBezTo>
                  <a:pt x="45" y="57"/>
                  <a:pt x="45" y="57"/>
                  <a:pt x="45" y="57"/>
                </a:cubicBezTo>
                <a:cubicBezTo>
                  <a:pt x="44" y="58"/>
                  <a:pt x="44" y="58"/>
                  <a:pt x="44" y="58"/>
                </a:cubicBezTo>
                <a:cubicBezTo>
                  <a:pt x="44" y="57"/>
                  <a:pt x="44" y="57"/>
                  <a:pt x="44" y="57"/>
                </a:cubicBezTo>
                <a:cubicBezTo>
                  <a:pt x="43" y="57"/>
                  <a:pt x="43" y="57"/>
                  <a:pt x="43" y="57"/>
                </a:cubicBezTo>
                <a:cubicBezTo>
                  <a:pt x="44" y="56"/>
                  <a:pt x="44" y="56"/>
                  <a:pt x="44" y="56"/>
                </a:cubicBezTo>
                <a:close/>
                <a:moveTo>
                  <a:pt x="43" y="44"/>
                </a:moveTo>
                <a:cubicBezTo>
                  <a:pt x="43" y="45"/>
                  <a:pt x="43" y="45"/>
                  <a:pt x="43" y="45"/>
                </a:cubicBezTo>
                <a:cubicBezTo>
                  <a:pt x="42" y="45"/>
                  <a:pt x="42" y="45"/>
                  <a:pt x="42" y="45"/>
                </a:cubicBezTo>
                <a:cubicBezTo>
                  <a:pt x="41" y="45"/>
                  <a:pt x="41" y="45"/>
                  <a:pt x="41" y="45"/>
                </a:cubicBezTo>
                <a:cubicBezTo>
                  <a:pt x="42" y="44"/>
                  <a:pt x="42" y="44"/>
                  <a:pt x="42" y="44"/>
                </a:cubicBezTo>
                <a:cubicBezTo>
                  <a:pt x="43" y="44"/>
                  <a:pt x="43" y="44"/>
                  <a:pt x="43" y="44"/>
                </a:cubicBezTo>
                <a:close/>
                <a:moveTo>
                  <a:pt x="45" y="45"/>
                </a:moveTo>
                <a:cubicBezTo>
                  <a:pt x="46" y="46"/>
                  <a:pt x="46" y="46"/>
                  <a:pt x="46" y="46"/>
                </a:cubicBezTo>
                <a:cubicBezTo>
                  <a:pt x="46" y="47"/>
                  <a:pt x="46" y="47"/>
                  <a:pt x="46" y="47"/>
                </a:cubicBezTo>
                <a:cubicBezTo>
                  <a:pt x="48" y="47"/>
                  <a:pt x="48" y="47"/>
                  <a:pt x="48" y="47"/>
                </a:cubicBezTo>
                <a:cubicBezTo>
                  <a:pt x="48" y="47"/>
                  <a:pt x="48" y="47"/>
                  <a:pt x="48" y="47"/>
                </a:cubicBezTo>
                <a:cubicBezTo>
                  <a:pt x="49" y="47"/>
                  <a:pt x="49" y="47"/>
                  <a:pt x="49" y="47"/>
                </a:cubicBezTo>
                <a:cubicBezTo>
                  <a:pt x="49" y="47"/>
                  <a:pt x="49" y="47"/>
                  <a:pt x="49" y="47"/>
                </a:cubicBezTo>
                <a:cubicBezTo>
                  <a:pt x="49" y="46"/>
                  <a:pt x="49" y="46"/>
                  <a:pt x="49" y="46"/>
                </a:cubicBezTo>
                <a:cubicBezTo>
                  <a:pt x="48" y="45"/>
                  <a:pt x="48" y="45"/>
                  <a:pt x="48" y="45"/>
                </a:cubicBezTo>
                <a:cubicBezTo>
                  <a:pt x="48" y="45"/>
                  <a:pt x="48" y="45"/>
                  <a:pt x="48" y="45"/>
                </a:cubicBezTo>
                <a:cubicBezTo>
                  <a:pt x="48" y="43"/>
                  <a:pt x="48" y="43"/>
                  <a:pt x="48" y="43"/>
                </a:cubicBezTo>
                <a:cubicBezTo>
                  <a:pt x="48" y="42"/>
                  <a:pt x="48" y="42"/>
                  <a:pt x="48" y="42"/>
                </a:cubicBezTo>
                <a:cubicBezTo>
                  <a:pt x="48" y="41"/>
                  <a:pt x="48" y="41"/>
                  <a:pt x="48" y="41"/>
                </a:cubicBezTo>
                <a:cubicBezTo>
                  <a:pt x="47" y="41"/>
                  <a:pt x="47" y="41"/>
                  <a:pt x="47" y="41"/>
                </a:cubicBezTo>
                <a:cubicBezTo>
                  <a:pt x="46" y="40"/>
                  <a:pt x="46" y="40"/>
                  <a:pt x="46" y="40"/>
                </a:cubicBezTo>
                <a:cubicBezTo>
                  <a:pt x="46" y="39"/>
                  <a:pt x="46" y="39"/>
                  <a:pt x="46" y="39"/>
                </a:cubicBezTo>
                <a:cubicBezTo>
                  <a:pt x="45" y="39"/>
                  <a:pt x="45" y="39"/>
                  <a:pt x="45" y="39"/>
                </a:cubicBezTo>
                <a:cubicBezTo>
                  <a:pt x="45" y="39"/>
                  <a:pt x="45" y="39"/>
                  <a:pt x="45" y="39"/>
                </a:cubicBezTo>
                <a:cubicBezTo>
                  <a:pt x="44" y="38"/>
                  <a:pt x="44" y="38"/>
                  <a:pt x="44" y="38"/>
                </a:cubicBezTo>
                <a:cubicBezTo>
                  <a:pt x="44" y="39"/>
                  <a:pt x="44" y="39"/>
                  <a:pt x="44" y="39"/>
                </a:cubicBezTo>
                <a:cubicBezTo>
                  <a:pt x="43" y="39"/>
                  <a:pt x="43" y="39"/>
                  <a:pt x="43" y="39"/>
                </a:cubicBezTo>
                <a:cubicBezTo>
                  <a:pt x="42" y="39"/>
                  <a:pt x="42" y="39"/>
                  <a:pt x="42" y="39"/>
                </a:cubicBezTo>
                <a:cubicBezTo>
                  <a:pt x="41" y="39"/>
                  <a:pt x="41" y="39"/>
                  <a:pt x="41" y="39"/>
                </a:cubicBezTo>
                <a:cubicBezTo>
                  <a:pt x="41" y="39"/>
                  <a:pt x="41" y="39"/>
                  <a:pt x="41" y="39"/>
                </a:cubicBezTo>
                <a:cubicBezTo>
                  <a:pt x="41" y="39"/>
                  <a:pt x="41" y="39"/>
                  <a:pt x="41" y="39"/>
                </a:cubicBezTo>
                <a:cubicBezTo>
                  <a:pt x="42" y="41"/>
                  <a:pt x="42" y="41"/>
                  <a:pt x="42" y="41"/>
                </a:cubicBezTo>
                <a:cubicBezTo>
                  <a:pt x="43" y="42"/>
                  <a:pt x="43" y="42"/>
                  <a:pt x="43" y="42"/>
                </a:cubicBezTo>
                <a:cubicBezTo>
                  <a:pt x="44" y="43"/>
                  <a:pt x="44" y="43"/>
                  <a:pt x="44" y="43"/>
                </a:cubicBezTo>
                <a:cubicBezTo>
                  <a:pt x="45" y="44"/>
                  <a:pt x="45" y="44"/>
                  <a:pt x="45" y="44"/>
                </a:cubicBezTo>
                <a:cubicBezTo>
                  <a:pt x="45" y="44"/>
                  <a:pt x="45" y="44"/>
                  <a:pt x="45" y="44"/>
                </a:cubicBezTo>
                <a:cubicBezTo>
                  <a:pt x="44" y="45"/>
                  <a:pt x="44" y="45"/>
                  <a:pt x="44" y="45"/>
                </a:cubicBezTo>
                <a:cubicBezTo>
                  <a:pt x="44" y="45"/>
                  <a:pt x="44" y="45"/>
                  <a:pt x="44" y="45"/>
                </a:cubicBezTo>
                <a:cubicBezTo>
                  <a:pt x="45" y="45"/>
                  <a:pt x="45" y="45"/>
                  <a:pt x="45" y="45"/>
                </a:cubicBezTo>
                <a:cubicBezTo>
                  <a:pt x="45" y="45"/>
                  <a:pt x="45" y="45"/>
                  <a:pt x="45" y="45"/>
                </a:cubicBezTo>
                <a:cubicBezTo>
                  <a:pt x="45" y="45"/>
                  <a:pt x="45" y="45"/>
                  <a:pt x="45" y="45"/>
                </a:cubicBezTo>
                <a:close/>
                <a:moveTo>
                  <a:pt x="44" y="46"/>
                </a:moveTo>
                <a:cubicBezTo>
                  <a:pt x="43" y="46"/>
                  <a:pt x="43" y="46"/>
                  <a:pt x="43" y="46"/>
                </a:cubicBezTo>
                <a:cubicBezTo>
                  <a:pt x="42" y="46"/>
                  <a:pt x="42" y="46"/>
                  <a:pt x="42" y="46"/>
                </a:cubicBezTo>
                <a:cubicBezTo>
                  <a:pt x="41" y="46"/>
                  <a:pt x="41" y="46"/>
                  <a:pt x="41" y="46"/>
                </a:cubicBezTo>
                <a:cubicBezTo>
                  <a:pt x="42" y="47"/>
                  <a:pt x="42" y="47"/>
                  <a:pt x="42" y="47"/>
                </a:cubicBezTo>
                <a:cubicBezTo>
                  <a:pt x="42" y="48"/>
                  <a:pt x="42" y="48"/>
                  <a:pt x="42" y="48"/>
                </a:cubicBezTo>
                <a:cubicBezTo>
                  <a:pt x="43" y="48"/>
                  <a:pt x="43" y="48"/>
                  <a:pt x="43" y="48"/>
                </a:cubicBezTo>
                <a:cubicBezTo>
                  <a:pt x="43" y="48"/>
                  <a:pt x="43" y="48"/>
                  <a:pt x="43" y="48"/>
                </a:cubicBezTo>
                <a:cubicBezTo>
                  <a:pt x="44" y="48"/>
                  <a:pt x="44" y="48"/>
                  <a:pt x="44" y="48"/>
                </a:cubicBezTo>
                <a:cubicBezTo>
                  <a:pt x="44" y="50"/>
                  <a:pt x="44" y="50"/>
                  <a:pt x="44" y="50"/>
                </a:cubicBezTo>
                <a:cubicBezTo>
                  <a:pt x="44" y="50"/>
                  <a:pt x="44" y="50"/>
                  <a:pt x="44" y="50"/>
                </a:cubicBezTo>
                <a:cubicBezTo>
                  <a:pt x="44" y="52"/>
                  <a:pt x="44" y="52"/>
                  <a:pt x="44" y="52"/>
                </a:cubicBezTo>
                <a:cubicBezTo>
                  <a:pt x="45" y="53"/>
                  <a:pt x="45" y="53"/>
                  <a:pt x="45" y="53"/>
                </a:cubicBezTo>
                <a:cubicBezTo>
                  <a:pt x="45" y="51"/>
                  <a:pt x="45" y="51"/>
                  <a:pt x="45" y="51"/>
                </a:cubicBezTo>
                <a:cubicBezTo>
                  <a:pt x="46" y="52"/>
                  <a:pt x="46" y="52"/>
                  <a:pt x="46" y="52"/>
                </a:cubicBezTo>
                <a:cubicBezTo>
                  <a:pt x="47" y="52"/>
                  <a:pt x="47" y="52"/>
                  <a:pt x="47" y="52"/>
                </a:cubicBezTo>
                <a:cubicBezTo>
                  <a:pt x="47" y="51"/>
                  <a:pt x="47" y="51"/>
                  <a:pt x="47" y="51"/>
                </a:cubicBezTo>
                <a:cubicBezTo>
                  <a:pt x="46" y="49"/>
                  <a:pt x="46" y="49"/>
                  <a:pt x="46" y="49"/>
                </a:cubicBezTo>
                <a:cubicBezTo>
                  <a:pt x="45" y="49"/>
                  <a:pt x="45" y="49"/>
                  <a:pt x="45" y="49"/>
                </a:cubicBezTo>
                <a:cubicBezTo>
                  <a:pt x="45" y="47"/>
                  <a:pt x="45" y="47"/>
                  <a:pt x="45" y="47"/>
                </a:cubicBezTo>
                <a:cubicBezTo>
                  <a:pt x="44" y="46"/>
                  <a:pt x="44" y="46"/>
                  <a:pt x="44" y="46"/>
                </a:cubicBezTo>
                <a:cubicBezTo>
                  <a:pt x="44" y="46"/>
                  <a:pt x="44" y="46"/>
                  <a:pt x="44" y="46"/>
                </a:cubicBezTo>
                <a:close/>
                <a:moveTo>
                  <a:pt x="50" y="48"/>
                </a:moveTo>
                <a:cubicBezTo>
                  <a:pt x="50" y="48"/>
                  <a:pt x="50" y="48"/>
                  <a:pt x="50" y="48"/>
                </a:cubicBezTo>
                <a:cubicBezTo>
                  <a:pt x="50" y="48"/>
                  <a:pt x="50" y="48"/>
                  <a:pt x="50" y="48"/>
                </a:cubicBezTo>
                <a:cubicBezTo>
                  <a:pt x="50" y="48"/>
                  <a:pt x="50" y="48"/>
                  <a:pt x="50" y="48"/>
                </a:cubicBezTo>
                <a:cubicBezTo>
                  <a:pt x="50" y="48"/>
                  <a:pt x="50" y="48"/>
                  <a:pt x="50" y="48"/>
                </a:cubicBezTo>
                <a:close/>
                <a:moveTo>
                  <a:pt x="50" y="49"/>
                </a:moveTo>
                <a:cubicBezTo>
                  <a:pt x="49" y="49"/>
                  <a:pt x="49" y="49"/>
                  <a:pt x="49" y="49"/>
                </a:cubicBezTo>
                <a:cubicBezTo>
                  <a:pt x="49" y="49"/>
                  <a:pt x="49" y="49"/>
                  <a:pt x="49" y="49"/>
                </a:cubicBezTo>
                <a:cubicBezTo>
                  <a:pt x="50" y="49"/>
                  <a:pt x="50" y="49"/>
                  <a:pt x="50" y="49"/>
                </a:cubicBezTo>
                <a:cubicBezTo>
                  <a:pt x="50" y="49"/>
                  <a:pt x="50" y="49"/>
                  <a:pt x="50" y="49"/>
                </a:cubicBezTo>
                <a:close/>
                <a:moveTo>
                  <a:pt x="50" y="54"/>
                </a:moveTo>
                <a:cubicBezTo>
                  <a:pt x="50" y="53"/>
                  <a:pt x="50" y="53"/>
                  <a:pt x="50" y="53"/>
                </a:cubicBezTo>
                <a:cubicBezTo>
                  <a:pt x="49" y="52"/>
                  <a:pt x="49" y="52"/>
                  <a:pt x="49" y="52"/>
                </a:cubicBezTo>
                <a:cubicBezTo>
                  <a:pt x="49" y="51"/>
                  <a:pt x="49" y="51"/>
                  <a:pt x="49" y="51"/>
                </a:cubicBezTo>
                <a:cubicBezTo>
                  <a:pt x="50" y="51"/>
                  <a:pt x="50" y="51"/>
                  <a:pt x="50" y="51"/>
                </a:cubicBezTo>
                <a:cubicBezTo>
                  <a:pt x="49" y="50"/>
                  <a:pt x="49" y="50"/>
                  <a:pt x="49" y="50"/>
                </a:cubicBezTo>
                <a:cubicBezTo>
                  <a:pt x="49" y="50"/>
                  <a:pt x="49" y="50"/>
                  <a:pt x="49" y="50"/>
                </a:cubicBezTo>
                <a:cubicBezTo>
                  <a:pt x="49" y="52"/>
                  <a:pt x="49" y="52"/>
                  <a:pt x="49" y="52"/>
                </a:cubicBezTo>
                <a:cubicBezTo>
                  <a:pt x="49" y="53"/>
                  <a:pt x="49" y="53"/>
                  <a:pt x="49" y="53"/>
                </a:cubicBezTo>
                <a:cubicBezTo>
                  <a:pt x="49" y="53"/>
                  <a:pt x="49" y="53"/>
                  <a:pt x="49" y="53"/>
                </a:cubicBezTo>
                <a:cubicBezTo>
                  <a:pt x="49" y="54"/>
                  <a:pt x="49" y="54"/>
                  <a:pt x="49" y="54"/>
                </a:cubicBezTo>
                <a:cubicBezTo>
                  <a:pt x="50" y="54"/>
                  <a:pt x="50" y="54"/>
                  <a:pt x="50" y="54"/>
                </a:cubicBezTo>
                <a:close/>
                <a:moveTo>
                  <a:pt x="51" y="54"/>
                </a:moveTo>
                <a:cubicBezTo>
                  <a:pt x="51" y="55"/>
                  <a:pt x="51" y="55"/>
                  <a:pt x="51" y="55"/>
                </a:cubicBezTo>
                <a:cubicBezTo>
                  <a:pt x="51" y="55"/>
                  <a:pt x="51" y="55"/>
                  <a:pt x="51" y="55"/>
                </a:cubicBezTo>
                <a:cubicBezTo>
                  <a:pt x="52" y="55"/>
                  <a:pt x="52" y="55"/>
                  <a:pt x="52" y="55"/>
                </a:cubicBezTo>
                <a:cubicBezTo>
                  <a:pt x="51" y="54"/>
                  <a:pt x="51" y="54"/>
                  <a:pt x="51" y="54"/>
                </a:cubicBezTo>
                <a:close/>
                <a:moveTo>
                  <a:pt x="52" y="52"/>
                </a:moveTo>
                <a:cubicBezTo>
                  <a:pt x="52" y="53"/>
                  <a:pt x="52" y="53"/>
                  <a:pt x="52" y="53"/>
                </a:cubicBezTo>
                <a:cubicBezTo>
                  <a:pt x="51" y="54"/>
                  <a:pt x="51" y="54"/>
                  <a:pt x="51" y="54"/>
                </a:cubicBezTo>
                <a:cubicBezTo>
                  <a:pt x="52" y="54"/>
                  <a:pt x="52" y="54"/>
                  <a:pt x="52" y="54"/>
                </a:cubicBezTo>
                <a:cubicBezTo>
                  <a:pt x="53" y="54"/>
                  <a:pt x="53" y="54"/>
                  <a:pt x="53" y="54"/>
                </a:cubicBezTo>
                <a:cubicBezTo>
                  <a:pt x="52" y="53"/>
                  <a:pt x="52" y="53"/>
                  <a:pt x="52" y="53"/>
                </a:cubicBezTo>
                <a:cubicBezTo>
                  <a:pt x="52" y="52"/>
                  <a:pt x="52" y="52"/>
                  <a:pt x="52" y="52"/>
                </a:cubicBezTo>
                <a:close/>
                <a:moveTo>
                  <a:pt x="30" y="70"/>
                </a:moveTo>
                <a:cubicBezTo>
                  <a:pt x="29" y="69"/>
                  <a:pt x="29" y="69"/>
                  <a:pt x="29" y="69"/>
                </a:cubicBezTo>
                <a:cubicBezTo>
                  <a:pt x="29" y="67"/>
                  <a:pt x="29" y="67"/>
                  <a:pt x="29" y="67"/>
                </a:cubicBezTo>
                <a:cubicBezTo>
                  <a:pt x="30" y="66"/>
                  <a:pt x="30" y="66"/>
                  <a:pt x="30" y="66"/>
                </a:cubicBezTo>
                <a:cubicBezTo>
                  <a:pt x="29" y="65"/>
                  <a:pt x="29" y="65"/>
                  <a:pt x="29" y="65"/>
                </a:cubicBezTo>
                <a:cubicBezTo>
                  <a:pt x="30" y="64"/>
                  <a:pt x="30" y="64"/>
                  <a:pt x="30" y="64"/>
                </a:cubicBezTo>
                <a:cubicBezTo>
                  <a:pt x="32" y="64"/>
                  <a:pt x="32" y="64"/>
                  <a:pt x="32" y="64"/>
                </a:cubicBezTo>
                <a:cubicBezTo>
                  <a:pt x="32" y="63"/>
                  <a:pt x="32" y="63"/>
                  <a:pt x="32" y="63"/>
                </a:cubicBezTo>
                <a:cubicBezTo>
                  <a:pt x="33" y="63"/>
                  <a:pt x="33" y="63"/>
                  <a:pt x="33" y="63"/>
                </a:cubicBezTo>
                <a:cubicBezTo>
                  <a:pt x="35" y="63"/>
                  <a:pt x="35" y="63"/>
                  <a:pt x="35" y="63"/>
                </a:cubicBezTo>
                <a:cubicBezTo>
                  <a:pt x="35" y="62"/>
                  <a:pt x="35" y="62"/>
                  <a:pt x="35" y="62"/>
                </a:cubicBezTo>
                <a:cubicBezTo>
                  <a:pt x="35" y="61"/>
                  <a:pt x="35" y="61"/>
                  <a:pt x="35" y="61"/>
                </a:cubicBezTo>
                <a:cubicBezTo>
                  <a:pt x="36" y="61"/>
                  <a:pt x="36" y="61"/>
                  <a:pt x="36" y="61"/>
                </a:cubicBezTo>
                <a:cubicBezTo>
                  <a:pt x="37" y="60"/>
                  <a:pt x="37" y="60"/>
                  <a:pt x="37" y="60"/>
                </a:cubicBezTo>
                <a:cubicBezTo>
                  <a:pt x="38" y="60"/>
                  <a:pt x="38" y="60"/>
                  <a:pt x="38" y="60"/>
                </a:cubicBezTo>
                <a:cubicBezTo>
                  <a:pt x="39" y="61"/>
                  <a:pt x="39" y="61"/>
                  <a:pt x="39" y="61"/>
                </a:cubicBezTo>
                <a:cubicBezTo>
                  <a:pt x="39" y="63"/>
                  <a:pt x="39" y="63"/>
                  <a:pt x="39" y="63"/>
                </a:cubicBezTo>
                <a:cubicBezTo>
                  <a:pt x="38" y="64"/>
                  <a:pt x="38" y="64"/>
                  <a:pt x="38" y="64"/>
                </a:cubicBezTo>
                <a:cubicBezTo>
                  <a:pt x="39" y="63"/>
                  <a:pt x="39" y="63"/>
                  <a:pt x="39" y="63"/>
                </a:cubicBezTo>
                <a:cubicBezTo>
                  <a:pt x="40" y="63"/>
                  <a:pt x="40" y="63"/>
                  <a:pt x="40" y="63"/>
                </a:cubicBezTo>
                <a:cubicBezTo>
                  <a:pt x="42" y="62"/>
                  <a:pt x="42" y="62"/>
                  <a:pt x="42" y="62"/>
                </a:cubicBezTo>
                <a:cubicBezTo>
                  <a:pt x="42" y="61"/>
                  <a:pt x="42" y="61"/>
                  <a:pt x="42" y="61"/>
                </a:cubicBezTo>
                <a:cubicBezTo>
                  <a:pt x="43" y="60"/>
                  <a:pt x="43" y="60"/>
                  <a:pt x="43" y="60"/>
                </a:cubicBezTo>
                <a:cubicBezTo>
                  <a:pt x="44" y="61"/>
                  <a:pt x="44" y="61"/>
                  <a:pt x="44" y="61"/>
                </a:cubicBezTo>
                <a:cubicBezTo>
                  <a:pt x="45" y="61"/>
                  <a:pt x="45" y="61"/>
                  <a:pt x="45" y="61"/>
                </a:cubicBezTo>
                <a:cubicBezTo>
                  <a:pt x="45" y="60"/>
                  <a:pt x="45" y="60"/>
                  <a:pt x="45" y="60"/>
                </a:cubicBezTo>
                <a:cubicBezTo>
                  <a:pt x="44" y="60"/>
                  <a:pt x="44" y="60"/>
                  <a:pt x="44" y="60"/>
                </a:cubicBezTo>
                <a:cubicBezTo>
                  <a:pt x="45" y="58"/>
                  <a:pt x="45" y="58"/>
                  <a:pt x="45" y="58"/>
                </a:cubicBezTo>
                <a:cubicBezTo>
                  <a:pt x="46" y="59"/>
                  <a:pt x="46" y="59"/>
                  <a:pt x="46" y="59"/>
                </a:cubicBezTo>
                <a:cubicBezTo>
                  <a:pt x="47" y="59"/>
                  <a:pt x="47" y="59"/>
                  <a:pt x="47" y="59"/>
                </a:cubicBezTo>
                <a:cubicBezTo>
                  <a:pt x="47" y="59"/>
                  <a:pt x="47" y="59"/>
                  <a:pt x="47" y="59"/>
                </a:cubicBezTo>
                <a:cubicBezTo>
                  <a:pt x="47" y="57"/>
                  <a:pt x="47" y="57"/>
                  <a:pt x="47" y="57"/>
                </a:cubicBezTo>
                <a:cubicBezTo>
                  <a:pt x="48" y="57"/>
                  <a:pt x="48" y="57"/>
                  <a:pt x="48" y="57"/>
                </a:cubicBezTo>
                <a:cubicBezTo>
                  <a:pt x="48" y="58"/>
                  <a:pt x="48" y="58"/>
                  <a:pt x="48" y="58"/>
                </a:cubicBezTo>
                <a:cubicBezTo>
                  <a:pt x="48" y="57"/>
                  <a:pt x="48" y="57"/>
                  <a:pt x="48" y="57"/>
                </a:cubicBezTo>
                <a:cubicBezTo>
                  <a:pt x="48" y="55"/>
                  <a:pt x="48" y="55"/>
                  <a:pt x="48" y="55"/>
                </a:cubicBezTo>
                <a:cubicBezTo>
                  <a:pt x="48" y="54"/>
                  <a:pt x="48" y="54"/>
                  <a:pt x="48" y="54"/>
                </a:cubicBezTo>
                <a:cubicBezTo>
                  <a:pt x="49" y="54"/>
                  <a:pt x="49" y="54"/>
                  <a:pt x="49" y="54"/>
                </a:cubicBezTo>
                <a:cubicBezTo>
                  <a:pt x="49" y="54"/>
                  <a:pt x="49" y="54"/>
                  <a:pt x="49" y="54"/>
                </a:cubicBezTo>
                <a:cubicBezTo>
                  <a:pt x="49" y="55"/>
                  <a:pt x="49" y="55"/>
                  <a:pt x="49" y="55"/>
                </a:cubicBezTo>
                <a:cubicBezTo>
                  <a:pt x="51" y="56"/>
                  <a:pt x="51" y="56"/>
                  <a:pt x="51" y="56"/>
                </a:cubicBezTo>
                <a:cubicBezTo>
                  <a:pt x="52" y="57"/>
                  <a:pt x="52" y="57"/>
                  <a:pt x="52" y="57"/>
                </a:cubicBezTo>
                <a:cubicBezTo>
                  <a:pt x="53" y="57"/>
                  <a:pt x="53" y="57"/>
                  <a:pt x="53" y="57"/>
                </a:cubicBezTo>
                <a:cubicBezTo>
                  <a:pt x="53" y="57"/>
                  <a:pt x="53" y="57"/>
                  <a:pt x="53" y="57"/>
                </a:cubicBezTo>
                <a:cubicBezTo>
                  <a:pt x="54" y="58"/>
                  <a:pt x="54" y="58"/>
                  <a:pt x="54" y="58"/>
                </a:cubicBezTo>
                <a:cubicBezTo>
                  <a:pt x="54" y="60"/>
                  <a:pt x="54" y="60"/>
                  <a:pt x="54" y="60"/>
                </a:cubicBezTo>
                <a:cubicBezTo>
                  <a:pt x="53" y="60"/>
                  <a:pt x="53" y="60"/>
                  <a:pt x="53" y="60"/>
                </a:cubicBezTo>
                <a:cubicBezTo>
                  <a:pt x="53" y="60"/>
                  <a:pt x="53" y="60"/>
                  <a:pt x="53" y="60"/>
                </a:cubicBezTo>
                <a:cubicBezTo>
                  <a:pt x="53" y="61"/>
                  <a:pt x="53" y="61"/>
                  <a:pt x="53" y="61"/>
                </a:cubicBezTo>
                <a:cubicBezTo>
                  <a:pt x="54" y="61"/>
                  <a:pt x="54" y="61"/>
                  <a:pt x="54" y="61"/>
                </a:cubicBezTo>
                <a:cubicBezTo>
                  <a:pt x="54" y="62"/>
                  <a:pt x="54" y="62"/>
                  <a:pt x="54" y="62"/>
                </a:cubicBezTo>
                <a:cubicBezTo>
                  <a:pt x="54" y="63"/>
                  <a:pt x="54" y="63"/>
                  <a:pt x="54" y="63"/>
                </a:cubicBezTo>
                <a:cubicBezTo>
                  <a:pt x="54" y="62"/>
                  <a:pt x="54" y="62"/>
                  <a:pt x="54" y="62"/>
                </a:cubicBezTo>
                <a:cubicBezTo>
                  <a:pt x="54" y="63"/>
                  <a:pt x="54" y="63"/>
                  <a:pt x="54" y="63"/>
                </a:cubicBezTo>
                <a:cubicBezTo>
                  <a:pt x="54" y="64"/>
                  <a:pt x="54" y="64"/>
                  <a:pt x="54" y="64"/>
                </a:cubicBezTo>
                <a:cubicBezTo>
                  <a:pt x="55" y="65"/>
                  <a:pt x="55" y="65"/>
                  <a:pt x="55" y="65"/>
                </a:cubicBezTo>
                <a:cubicBezTo>
                  <a:pt x="56" y="66"/>
                  <a:pt x="56" y="66"/>
                  <a:pt x="56" y="66"/>
                </a:cubicBezTo>
                <a:cubicBezTo>
                  <a:pt x="56" y="68"/>
                  <a:pt x="56" y="68"/>
                  <a:pt x="56" y="68"/>
                </a:cubicBezTo>
                <a:cubicBezTo>
                  <a:pt x="55" y="69"/>
                  <a:pt x="55" y="69"/>
                  <a:pt x="55" y="69"/>
                </a:cubicBezTo>
                <a:cubicBezTo>
                  <a:pt x="55" y="69"/>
                  <a:pt x="55" y="69"/>
                  <a:pt x="55" y="69"/>
                </a:cubicBezTo>
                <a:cubicBezTo>
                  <a:pt x="55" y="70"/>
                  <a:pt x="55" y="70"/>
                  <a:pt x="55" y="70"/>
                </a:cubicBezTo>
                <a:cubicBezTo>
                  <a:pt x="54" y="69"/>
                  <a:pt x="54" y="69"/>
                  <a:pt x="54" y="69"/>
                </a:cubicBezTo>
                <a:cubicBezTo>
                  <a:pt x="54" y="69"/>
                  <a:pt x="54" y="69"/>
                  <a:pt x="54" y="69"/>
                </a:cubicBezTo>
                <a:cubicBezTo>
                  <a:pt x="54" y="70"/>
                  <a:pt x="54" y="70"/>
                  <a:pt x="54" y="70"/>
                </a:cubicBezTo>
                <a:cubicBezTo>
                  <a:pt x="54" y="71"/>
                  <a:pt x="54" y="71"/>
                  <a:pt x="54" y="71"/>
                </a:cubicBezTo>
                <a:cubicBezTo>
                  <a:pt x="54" y="73"/>
                  <a:pt x="54" y="73"/>
                  <a:pt x="54" y="73"/>
                </a:cubicBezTo>
                <a:cubicBezTo>
                  <a:pt x="54" y="73"/>
                  <a:pt x="54" y="73"/>
                  <a:pt x="54" y="73"/>
                </a:cubicBezTo>
                <a:cubicBezTo>
                  <a:pt x="53" y="73"/>
                  <a:pt x="53" y="73"/>
                  <a:pt x="53" y="73"/>
                </a:cubicBezTo>
                <a:cubicBezTo>
                  <a:pt x="53" y="71"/>
                  <a:pt x="53" y="71"/>
                  <a:pt x="53" y="71"/>
                </a:cubicBezTo>
                <a:cubicBezTo>
                  <a:pt x="53" y="70"/>
                  <a:pt x="53" y="70"/>
                  <a:pt x="53" y="70"/>
                </a:cubicBezTo>
                <a:cubicBezTo>
                  <a:pt x="52" y="69"/>
                  <a:pt x="52" y="69"/>
                  <a:pt x="52" y="69"/>
                </a:cubicBezTo>
                <a:cubicBezTo>
                  <a:pt x="52" y="68"/>
                  <a:pt x="52" y="68"/>
                  <a:pt x="52" y="68"/>
                </a:cubicBezTo>
                <a:cubicBezTo>
                  <a:pt x="51" y="67"/>
                  <a:pt x="51" y="67"/>
                  <a:pt x="51" y="67"/>
                </a:cubicBezTo>
                <a:cubicBezTo>
                  <a:pt x="51" y="68"/>
                  <a:pt x="51" y="68"/>
                  <a:pt x="51" y="68"/>
                </a:cubicBezTo>
                <a:cubicBezTo>
                  <a:pt x="49" y="70"/>
                  <a:pt x="49" y="70"/>
                  <a:pt x="49" y="70"/>
                </a:cubicBezTo>
                <a:cubicBezTo>
                  <a:pt x="49" y="71"/>
                  <a:pt x="49" y="71"/>
                  <a:pt x="49" y="71"/>
                </a:cubicBezTo>
                <a:cubicBezTo>
                  <a:pt x="50" y="71"/>
                  <a:pt x="50" y="71"/>
                  <a:pt x="50" y="71"/>
                </a:cubicBezTo>
                <a:cubicBezTo>
                  <a:pt x="51" y="73"/>
                  <a:pt x="51" y="73"/>
                  <a:pt x="51" y="73"/>
                </a:cubicBezTo>
                <a:cubicBezTo>
                  <a:pt x="51" y="73"/>
                  <a:pt x="51" y="73"/>
                  <a:pt x="51" y="73"/>
                </a:cubicBezTo>
                <a:cubicBezTo>
                  <a:pt x="51" y="74"/>
                  <a:pt x="51" y="74"/>
                  <a:pt x="51" y="74"/>
                </a:cubicBezTo>
                <a:cubicBezTo>
                  <a:pt x="49" y="76"/>
                  <a:pt x="49" y="76"/>
                  <a:pt x="49" y="76"/>
                </a:cubicBezTo>
                <a:cubicBezTo>
                  <a:pt x="49" y="77"/>
                  <a:pt x="49" y="77"/>
                  <a:pt x="49" y="77"/>
                </a:cubicBezTo>
                <a:cubicBezTo>
                  <a:pt x="48" y="76"/>
                  <a:pt x="48" y="76"/>
                  <a:pt x="48" y="76"/>
                </a:cubicBezTo>
                <a:cubicBezTo>
                  <a:pt x="48" y="75"/>
                  <a:pt x="48" y="75"/>
                  <a:pt x="48" y="75"/>
                </a:cubicBezTo>
                <a:cubicBezTo>
                  <a:pt x="48" y="75"/>
                  <a:pt x="48" y="75"/>
                  <a:pt x="48" y="75"/>
                </a:cubicBezTo>
                <a:cubicBezTo>
                  <a:pt x="48" y="74"/>
                  <a:pt x="48" y="74"/>
                  <a:pt x="48" y="74"/>
                </a:cubicBezTo>
                <a:cubicBezTo>
                  <a:pt x="47" y="75"/>
                  <a:pt x="47" y="75"/>
                  <a:pt x="47" y="75"/>
                </a:cubicBezTo>
                <a:cubicBezTo>
                  <a:pt x="47" y="75"/>
                  <a:pt x="47" y="75"/>
                  <a:pt x="47" y="75"/>
                </a:cubicBezTo>
                <a:cubicBezTo>
                  <a:pt x="46" y="76"/>
                  <a:pt x="46" y="76"/>
                  <a:pt x="46" y="76"/>
                </a:cubicBezTo>
                <a:cubicBezTo>
                  <a:pt x="45" y="75"/>
                  <a:pt x="45" y="75"/>
                  <a:pt x="45" y="75"/>
                </a:cubicBezTo>
                <a:cubicBezTo>
                  <a:pt x="44" y="75"/>
                  <a:pt x="44" y="75"/>
                  <a:pt x="44" y="75"/>
                </a:cubicBezTo>
                <a:cubicBezTo>
                  <a:pt x="43" y="75"/>
                  <a:pt x="43" y="75"/>
                  <a:pt x="43" y="75"/>
                </a:cubicBezTo>
                <a:cubicBezTo>
                  <a:pt x="42" y="73"/>
                  <a:pt x="42" y="73"/>
                  <a:pt x="42" y="73"/>
                </a:cubicBezTo>
                <a:cubicBezTo>
                  <a:pt x="42" y="73"/>
                  <a:pt x="42" y="73"/>
                  <a:pt x="42" y="73"/>
                </a:cubicBezTo>
                <a:cubicBezTo>
                  <a:pt x="41" y="72"/>
                  <a:pt x="41" y="72"/>
                  <a:pt x="41" y="72"/>
                </a:cubicBezTo>
                <a:cubicBezTo>
                  <a:pt x="41" y="71"/>
                  <a:pt x="41" y="71"/>
                  <a:pt x="41" y="71"/>
                </a:cubicBezTo>
                <a:cubicBezTo>
                  <a:pt x="41" y="70"/>
                  <a:pt x="41" y="70"/>
                  <a:pt x="41" y="70"/>
                </a:cubicBezTo>
                <a:cubicBezTo>
                  <a:pt x="41" y="70"/>
                  <a:pt x="41" y="70"/>
                  <a:pt x="41" y="70"/>
                </a:cubicBezTo>
                <a:cubicBezTo>
                  <a:pt x="41" y="69"/>
                  <a:pt x="41" y="69"/>
                  <a:pt x="41" y="69"/>
                </a:cubicBezTo>
                <a:cubicBezTo>
                  <a:pt x="41" y="68"/>
                  <a:pt x="41" y="68"/>
                  <a:pt x="41" y="68"/>
                </a:cubicBezTo>
                <a:cubicBezTo>
                  <a:pt x="41" y="68"/>
                  <a:pt x="41" y="68"/>
                  <a:pt x="41" y="68"/>
                </a:cubicBezTo>
                <a:cubicBezTo>
                  <a:pt x="42" y="69"/>
                  <a:pt x="42" y="69"/>
                  <a:pt x="42" y="69"/>
                </a:cubicBezTo>
                <a:cubicBezTo>
                  <a:pt x="42" y="68"/>
                  <a:pt x="42" y="68"/>
                  <a:pt x="42" y="68"/>
                </a:cubicBezTo>
                <a:cubicBezTo>
                  <a:pt x="41" y="67"/>
                  <a:pt x="41" y="67"/>
                  <a:pt x="41" y="67"/>
                </a:cubicBezTo>
                <a:cubicBezTo>
                  <a:pt x="40" y="66"/>
                  <a:pt x="40" y="66"/>
                  <a:pt x="40" y="66"/>
                </a:cubicBezTo>
                <a:cubicBezTo>
                  <a:pt x="39" y="66"/>
                  <a:pt x="39" y="66"/>
                  <a:pt x="39" y="66"/>
                </a:cubicBezTo>
                <a:cubicBezTo>
                  <a:pt x="38" y="65"/>
                  <a:pt x="38" y="65"/>
                  <a:pt x="38" y="65"/>
                </a:cubicBezTo>
                <a:cubicBezTo>
                  <a:pt x="38" y="65"/>
                  <a:pt x="38" y="65"/>
                  <a:pt x="38" y="65"/>
                </a:cubicBezTo>
                <a:cubicBezTo>
                  <a:pt x="37" y="66"/>
                  <a:pt x="37" y="66"/>
                  <a:pt x="37" y="66"/>
                </a:cubicBezTo>
                <a:cubicBezTo>
                  <a:pt x="37" y="66"/>
                  <a:pt x="37" y="66"/>
                  <a:pt x="37" y="66"/>
                </a:cubicBezTo>
                <a:cubicBezTo>
                  <a:pt x="37" y="66"/>
                  <a:pt x="37" y="66"/>
                  <a:pt x="37" y="66"/>
                </a:cubicBezTo>
                <a:cubicBezTo>
                  <a:pt x="38" y="67"/>
                  <a:pt x="38" y="67"/>
                  <a:pt x="38" y="67"/>
                </a:cubicBezTo>
                <a:cubicBezTo>
                  <a:pt x="37" y="67"/>
                  <a:pt x="37" y="67"/>
                  <a:pt x="37" y="67"/>
                </a:cubicBezTo>
                <a:cubicBezTo>
                  <a:pt x="36" y="67"/>
                  <a:pt x="36" y="67"/>
                  <a:pt x="36" y="67"/>
                </a:cubicBezTo>
                <a:cubicBezTo>
                  <a:pt x="36" y="67"/>
                  <a:pt x="36" y="67"/>
                  <a:pt x="36" y="67"/>
                </a:cubicBezTo>
                <a:cubicBezTo>
                  <a:pt x="36" y="66"/>
                  <a:pt x="36" y="66"/>
                  <a:pt x="36" y="66"/>
                </a:cubicBezTo>
                <a:cubicBezTo>
                  <a:pt x="35" y="66"/>
                  <a:pt x="35" y="66"/>
                  <a:pt x="35" y="66"/>
                </a:cubicBezTo>
                <a:cubicBezTo>
                  <a:pt x="35" y="66"/>
                  <a:pt x="35" y="66"/>
                  <a:pt x="35" y="66"/>
                </a:cubicBezTo>
                <a:cubicBezTo>
                  <a:pt x="35" y="67"/>
                  <a:pt x="35" y="67"/>
                  <a:pt x="35" y="67"/>
                </a:cubicBezTo>
                <a:cubicBezTo>
                  <a:pt x="34" y="67"/>
                  <a:pt x="34" y="67"/>
                  <a:pt x="34" y="67"/>
                </a:cubicBezTo>
                <a:cubicBezTo>
                  <a:pt x="34" y="67"/>
                  <a:pt x="34" y="67"/>
                  <a:pt x="34" y="67"/>
                </a:cubicBezTo>
                <a:cubicBezTo>
                  <a:pt x="34" y="67"/>
                  <a:pt x="34" y="67"/>
                  <a:pt x="34" y="67"/>
                </a:cubicBezTo>
                <a:cubicBezTo>
                  <a:pt x="34" y="66"/>
                  <a:pt x="34" y="66"/>
                  <a:pt x="34" y="66"/>
                </a:cubicBezTo>
                <a:cubicBezTo>
                  <a:pt x="33" y="65"/>
                  <a:pt x="33" y="65"/>
                  <a:pt x="33" y="65"/>
                </a:cubicBezTo>
                <a:cubicBezTo>
                  <a:pt x="32" y="65"/>
                  <a:pt x="32" y="65"/>
                  <a:pt x="32" y="65"/>
                </a:cubicBezTo>
                <a:cubicBezTo>
                  <a:pt x="32" y="67"/>
                  <a:pt x="32" y="67"/>
                  <a:pt x="32" y="67"/>
                </a:cubicBezTo>
                <a:cubicBezTo>
                  <a:pt x="31" y="67"/>
                  <a:pt x="31" y="67"/>
                  <a:pt x="31" y="67"/>
                </a:cubicBezTo>
                <a:cubicBezTo>
                  <a:pt x="30" y="69"/>
                  <a:pt x="30" y="69"/>
                  <a:pt x="30" y="69"/>
                </a:cubicBezTo>
                <a:cubicBezTo>
                  <a:pt x="30" y="70"/>
                  <a:pt x="30" y="70"/>
                  <a:pt x="30" y="70"/>
                </a:cubicBezTo>
                <a:close/>
                <a:moveTo>
                  <a:pt x="28" y="71"/>
                </a:moveTo>
                <a:cubicBezTo>
                  <a:pt x="28" y="72"/>
                  <a:pt x="28" y="72"/>
                  <a:pt x="28" y="72"/>
                </a:cubicBezTo>
                <a:cubicBezTo>
                  <a:pt x="29" y="73"/>
                  <a:pt x="29" y="73"/>
                  <a:pt x="29" y="73"/>
                </a:cubicBezTo>
                <a:cubicBezTo>
                  <a:pt x="30" y="73"/>
                  <a:pt x="30" y="73"/>
                  <a:pt x="30" y="73"/>
                </a:cubicBezTo>
                <a:cubicBezTo>
                  <a:pt x="31" y="72"/>
                  <a:pt x="31" y="72"/>
                  <a:pt x="31" y="72"/>
                </a:cubicBezTo>
                <a:cubicBezTo>
                  <a:pt x="31" y="71"/>
                  <a:pt x="31" y="71"/>
                  <a:pt x="31" y="71"/>
                </a:cubicBezTo>
                <a:cubicBezTo>
                  <a:pt x="30" y="71"/>
                  <a:pt x="30" y="71"/>
                  <a:pt x="30" y="71"/>
                </a:cubicBezTo>
                <a:cubicBezTo>
                  <a:pt x="30" y="71"/>
                  <a:pt x="30" y="71"/>
                  <a:pt x="30" y="71"/>
                </a:cubicBezTo>
                <a:cubicBezTo>
                  <a:pt x="29" y="71"/>
                  <a:pt x="29" y="71"/>
                  <a:pt x="29" y="71"/>
                </a:cubicBezTo>
                <a:cubicBezTo>
                  <a:pt x="28" y="71"/>
                  <a:pt x="28" y="71"/>
                  <a:pt x="28" y="71"/>
                </a:cubicBezTo>
                <a:close/>
                <a:moveTo>
                  <a:pt x="15" y="42"/>
                </a:moveTo>
                <a:cubicBezTo>
                  <a:pt x="15" y="41"/>
                  <a:pt x="15" y="41"/>
                  <a:pt x="15" y="41"/>
                </a:cubicBezTo>
                <a:cubicBezTo>
                  <a:pt x="14" y="41"/>
                  <a:pt x="14" y="41"/>
                  <a:pt x="14" y="41"/>
                </a:cubicBezTo>
                <a:cubicBezTo>
                  <a:pt x="15" y="40"/>
                  <a:pt x="15" y="40"/>
                  <a:pt x="15" y="40"/>
                </a:cubicBezTo>
                <a:cubicBezTo>
                  <a:pt x="16" y="40"/>
                  <a:pt x="16" y="40"/>
                  <a:pt x="16" y="40"/>
                </a:cubicBezTo>
                <a:cubicBezTo>
                  <a:pt x="16" y="41"/>
                  <a:pt x="16" y="41"/>
                  <a:pt x="16" y="41"/>
                </a:cubicBezTo>
                <a:cubicBezTo>
                  <a:pt x="17" y="41"/>
                  <a:pt x="17" y="41"/>
                  <a:pt x="17" y="41"/>
                </a:cubicBezTo>
                <a:cubicBezTo>
                  <a:pt x="18" y="42"/>
                  <a:pt x="18" y="42"/>
                  <a:pt x="18" y="42"/>
                </a:cubicBezTo>
                <a:cubicBezTo>
                  <a:pt x="17" y="42"/>
                  <a:pt x="17" y="42"/>
                  <a:pt x="17" y="42"/>
                </a:cubicBezTo>
                <a:cubicBezTo>
                  <a:pt x="17" y="42"/>
                  <a:pt x="17" y="42"/>
                  <a:pt x="17" y="42"/>
                </a:cubicBezTo>
                <a:cubicBezTo>
                  <a:pt x="15" y="42"/>
                  <a:pt x="15" y="42"/>
                  <a:pt x="15" y="42"/>
                </a:cubicBezTo>
                <a:close/>
                <a:moveTo>
                  <a:pt x="15" y="42"/>
                </a:moveTo>
                <a:cubicBezTo>
                  <a:pt x="16" y="43"/>
                  <a:pt x="16" y="43"/>
                  <a:pt x="16" y="43"/>
                </a:cubicBezTo>
                <a:cubicBezTo>
                  <a:pt x="16" y="43"/>
                  <a:pt x="16" y="43"/>
                  <a:pt x="16" y="43"/>
                </a:cubicBezTo>
                <a:cubicBezTo>
                  <a:pt x="16" y="44"/>
                  <a:pt x="16" y="44"/>
                  <a:pt x="16" y="44"/>
                </a:cubicBezTo>
                <a:cubicBezTo>
                  <a:pt x="15" y="44"/>
                  <a:pt x="15" y="44"/>
                  <a:pt x="15" y="44"/>
                </a:cubicBezTo>
                <a:cubicBezTo>
                  <a:pt x="15" y="44"/>
                  <a:pt x="15" y="44"/>
                  <a:pt x="15" y="44"/>
                </a:cubicBezTo>
                <a:cubicBezTo>
                  <a:pt x="14" y="43"/>
                  <a:pt x="14" y="43"/>
                  <a:pt x="14" y="43"/>
                </a:cubicBezTo>
                <a:cubicBezTo>
                  <a:pt x="15" y="42"/>
                  <a:pt x="15" y="42"/>
                  <a:pt x="15" y="42"/>
                </a:cubicBezTo>
                <a:close/>
                <a:moveTo>
                  <a:pt x="15" y="50"/>
                </a:moveTo>
                <a:cubicBezTo>
                  <a:pt x="16" y="50"/>
                  <a:pt x="16" y="50"/>
                  <a:pt x="16" y="50"/>
                </a:cubicBezTo>
                <a:cubicBezTo>
                  <a:pt x="16" y="49"/>
                  <a:pt x="16" y="49"/>
                  <a:pt x="16" y="49"/>
                </a:cubicBezTo>
                <a:cubicBezTo>
                  <a:pt x="16" y="50"/>
                  <a:pt x="16" y="50"/>
                  <a:pt x="16" y="50"/>
                </a:cubicBezTo>
                <a:cubicBezTo>
                  <a:pt x="17" y="50"/>
                  <a:pt x="17" y="50"/>
                  <a:pt x="17" y="50"/>
                </a:cubicBezTo>
                <a:cubicBezTo>
                  <a:pt x="17" y="51"/>
                  <a:pt x="17" y="51"/>
                  <a:pt x="17" y="51"/>
                </a:cubicBezTo>
                <a:cubicBezTo>
                  <a:pt x="16" y="51"/>
                  <a:pt x="16" y="51"/>
                  <a:pt x="16" y="51"/>
                </a:cubicBezTo>
                <a:cubicBezTo>
                  <a:pt x="15" y="51"/>
                  <a:pt x="15" y="51"/>
                  <a:pt x="15" y="51"/>
                </a:cubicBezTo>
                <a:cubicBezTo>
                  <a:pt x="15" y="50"/>
                  <a:pt x="15" y="50"/>
                  <a:pt x="15" y="50"/>
                </a:cubicBezTo>
                <a:close/>
                <a:moveTo>
                  <a:pt x="2" y="61"/>
                </a:moveTo>
                <a:cubicBezTo>
                  <a:pt x="3" y="61"/>
                  <a:pt x="3" y="61"/>
                  <a:pt x="3" y="61"/>
                </a:cubicBezTo>
                <a:cubicBezTo>
                  <a:pt x="3" y="60"/>
                  <a:pt x="3" y="60"/>
                  <a:pt x="3" y="60"/>
                </a:cubicBezTo>
                <a:cubicBezTo>
                  <a:pt x="4" y="60"/>
                  <a:pt x="4" y="60"/>
                  <a:pt x="4" y="60"/>
                </a:cubicBezTo>
                <a:cubicBezTo>
                  <a:pt x="5" y="59"/>
                  <a:pt x="5" y="59"/>
                  <a:pt x="5" y="59"/>
                </a:cubicBezTo>
                <a:cubicBezTo>
                  <a:pt x="7" y="58"/>
                  <a:pt x="7" y="58"/>
                  <a:pt x="7" y="58"/>
                </a:cubicBezTo>
                <a:cubicBezTo>
                  <a:pt x="8" y="57"/>
                  <a:pt x="8" y="57"/>
                  <a:pt x="8" y="57"/>
                </a:cubicBezTo>
                <a:cubicBezTo>
                  <a:pt x="9" y="56"/>
                  <a:pt x="9" y="56"/>
                  <a:pt x="9" y="56"/>
                </a:cubicBezTo>
                <a:cubicBezTo>
                  <a:pt x="9" y="56"/>
                  <a:pt x="9" y="56"/>
                  <a:pt x="9" y="56"/>
                </a:cubicBezTo>
                <a:cubicBezTo>
                  <a:pt x="10" y="55"/>
                  <a:pt x="10" y="55"/>
                  <a:pt x="10" y="55"/>
                </a:cubicBezTo>
                <a:cubicBezTo>
                  <a:pt x="10" y="54"/>
                  <a:pt x="10" y="54"/>
                  <a:pt x="10" y="54"/>
                </a:cubicBezTo>
                <a:cubicBezTo>
                  <a:pt x="10" y="53"/>
                  <a:pt x="10" y="53"/>
                  <a:pt x="10" y="53"/>
                </a:cubicBezTo>
                <a:cubicBezTo>
                  <a:pt x="12" y="53"/>
                  <a:pt x="12" y="53"/>
                  <a:pt x="12" y="53"/>
                </a:cubicBezTo>
                <a:cubicBezTo>
                  <a:pt x="12" y="52"/>
                  <a:pt x="12" y="52"/>
                  <a:pt x="12" y="52"/>
                </a:cubicBezTo>
                <a:cubicBezTo>
                  <a:pt x="13" y="51"/>
                  <a:pt x="13" y="51"/>
                  <a:pt x="13" y="51"/>
                </a:cubicBezTo>
                <a:cubicBezTo>
                  <a:pt x="14" y="51"/>
                  <a:pt x="14" y="51"/>
                  <a:pt x="14" y="51"/>
                </a:cubicBezTo>
                <a:cubicBezTo>
                  <a:pt x="15" y="50"/>
                  <a:pt x="15" y="50"/>
                  <a:pt x="15" y="50"/>
                </a:cubicBezTo>
                <a:cubicBezTo>
                  <a:pt x="14" y="49"/>
                  <a:pt x="14" y="49"/>
                  <a:pt x="14" y="49"/>
                </a:cubicBezTo>
                <a:cubicBezTo>
                  <a:pt x="13" y="48"/>
                  <a:pt x="13" y="48"/>
                  <a:pt x="13" y="48"/>
                </a:cubicBezTo>
                <a:cubicBezTo>
                  <a:pt x="13" y="47"/>
                  <a:pt x="13" y="47"/>
                  <a:pt x="13" y="47"/>
                </a:cubicBezTo>
                <a:cubicBezTo>
                  <a:pt x="13" y="45"/>
                  <a:pt x="13" y="45"/>
                  <a:pt x="13" y="45"/>
                </a:cubicBezTo>
                <a:cubicBezTo>
                  <a:pt x="13" y="46"/>
                  <a:pt x="13" y="46"/>
                  <a:pt x="13" y="46"/>
                </a:cubicBezTo>
                <a:cubicBezTo>
                  <a:pt x="12" y="47"/>
                  <a:pt x="12" y="47"/>
                  <a:pt x="12" y="47"/>
                </a:cubicBezTo>
                <a:cubicBezTo>
                  <a:pt x="13" y="49"/>
                  <a:pt x="13" y="49"/>
                  <a:pt x="13" y="49"/>
                </a:cubicBezTo>
                <a:cubicBezTo>
                  <a:pt x="12" y="48"/>
                  <a:pt x="12" y="48"/>
                  <a:pt x="12" y="48"/>
                </a:cubicBezTo>
                <a:cubicBezTo>
                  <a:pt x="12" y="49"/>
                  <a:pt x="12" y="49"/>
                  <a:pt x="12" y="49"/>
                </a:cubicBezTo>
                <a:cubicBezTo>
                  <a:pt x="12" y="50"/>
                  <a:pt x="12" y="50"/>
                  <a:pt x="12" y="50"/>
                </a:cubicBezTo>
                <a:cubicBezTo>
                  <a:pt x="11" y="51"/>
                  <a:pt x="11" y="51"/>
                  <a:pt x="11" y="51"/>
                </a:cubicBezTo>
                <a:cubicBezTo>
                  <a:pt x="11" y="51"/>
                  <a:pt x="11" y="51"/>
                  <a:pt x="11" y="51"/>
                </a:cubicBezTo>
                <a:cubicBezTo>
                  <a:pt x="10" y="52"/>
                  <a:pt x="10" y="52"/>
                  <a:pt x="10" y="52"/>
                </a:cubicBezTo>
                <a:cubicBezTo>
                  <a:pt x="10" y="53"/>
                  <a:pt x="10" y="53"/>
                  <a:pt x="10" y="53"/>
                </a:cubicBezTo>
                <a:cubicBezTo>
                  <a:pt x="8" y="53"/>
                  <a:pt x="8" y="53"/>
                  <a:pt x="8" y="53"/>
                </a:cubicBezTo>
                <a:cubicBezTo>
                  <a:pt x="7" y="55"/>
                  <a:pt x="7" y="55"/>
                  <a:pt x="7" y="55"/>
                </a:cubicBezTo>
                <a:cubicBezTo>
                  <a:pt x="6" y="57"/>
                  <a:pt x="6" y="57"/>
                  <a:pt x="6" y="57"/>
                </a:cubicBezTo>
                <a:cubicBezTo>
                  <a:pt x="5" y="57"/>
                  <a:pt x="5" y="57"/>
                  <a:pt x="5" y="57"/>
                </a:cubicBezTo>
                <a:cubicBezTo>
                  <a:pt x="4" y="58"/>
                  <a:pt x="4" y="58"/>
                  <a:pt x="4" y="58"/>
                </a:cubicBezTo>
                <a:cubicBezTo>
                  <a:pt x="3" y="59"/>
                  <a:pt x="3" y="59"/>
                  <a:pt x="3" y="59"/>
                </a:cubicBezTo>
                <a:cubicBezTo>
                  <a:pt x="2" y="60"/>
                  <a:pt x="2" y="60"/>
                  <a:pt x="2" y="60"/>
                </a:cubicBezTo>
                <a:cubicBezTo>
                  <a:pt x="1" y="61"/>
                  <a:pt x="1" y="61"/>
                  <a:pt x="1" y="61"/>
                </a:cubicBezTo>
                <a:cubicBezTo>
                  <a:pt x="2" y="61"/>
                  <a:pt x="2" y="61"/>
                  <a:pt x="2" y="61"/>
                </a:cubicBezTo>
                <a:close/>
                <a:moveTo>
                  <a:pt x="2" y="62"/>
                </a:moveTo>
                <a:cubicBezTo>
                  <a:pt x="1" y="62"/>
                  <a:pt x="1" y="62"/>
                  <a:pt x="1" y="62"/>
                </a:cubicBezTo>
                <a:cubicBezTo>
                  <a:pt x="2" y="62"/>
                  <a:pt x="2" y="62"/>
                  <a:pt x="2" y="62"/>
                </a:cubicBezTo>
                <a:cubicBezTo>
                  <a:pt x="2" y="62"/>
                  <a:pt x="2" y="62"/>
                  <a:pt x="2" y="62"/>
                </a:cubicBezTo>
                <a:close/>
                <a:moveTo>
                  <a:pt x="2" y="62"/>
                </a:moveTo>
                <a:cubicBezTo>
                  <a:pt x="2" y="62"/>
                  <a:pt x="2" y="62"/>
                  <a:pt x="2" y="62"/>
                </a:cubicBezTo>
                <a:cubicBezTo>
                  <a:pt x="3" y="63"/>
                  <a:pt x="3" y="63"/>
                  <a:pt x="3" y="63"/>
                </a:cubicBezTo>
                <a:cubicBezTo>
                  <a:pt x="2" y="62"/>
                  <a:pt x="2" y="62"/>
                  <a:pt x="2" y="62"/>
                </a:cubicBezTo>
                <a:close/>
                <a:moveTo>
                  <a:pt x="1" y="63"/>
                </a:moveTo>
                <a:cubicBezTo>
                  <a:pt x="0" y="64"/>
                  <a:pt x="0" y="64"/>
                  <a:pt x="0" y="64"/>
                </a:cubicBezTo>
                <a:cubicBezTo>
                  <a:pt x="0" y="64"/>
                  <a:pt x="0" y="64"/>
                  <a:pt x="0" y="64"/>
                </a:cubicBezTo>
                <a:cubicBezTo>
                  <a:pt x="0" y="65"/>
                  <a:pt x="0" y="65"/>
                  <a:pt x="0" y="65"/>
                </a:cubicBezTo>
                <a:cubicBezTo>
                  <a:pt x="1" y="65"/>
                  <a:pt x="1" y="65"/>
                  <a:pt x="1" y="65"/>
                </a:cubicBezTo>
                <a:cubicBezTo>
                  <a:pt x="1" y="64"/>
                  <a:pt x="1" y="64"/>
                  <a:pt x="1" y="64"/>
                </a:cubicBezTo>
                <a:cubicBezTo>
                  <a:pt x="1" y="63"/>
                  <a:pt x="1" y="63"/>
                  <a:pt x="1" y="63"/>
                </a:cubicBez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094" name="Freeform 20"/>
          <p:cNvSpPr>
            <a:spLocks noEditPoints="1"/>
          </p:cNvSpPr>
          <p:nvPr/>
        </p:nvSpPr>
        <p:spPr bwMode="auto">
          <a:xfrm>
            <a:off x="8223406" y="3657197"/>
            <a:ext cx="972249" cy="348209"/>
          </a:xfrm>
          <a:custGeom>
            <a:avLst/>
            <a:gdLst>
              <a:gd name="T0" fmla="*/ 247 w 260"/>
              <a:gd name="T1" fmla="*/ 73 h 93"/>
              <a:gd name="T2" fmla="*/ 235 w 260"/>
              <a:gd name="T3" fmla="*/ 60 h 93"/>
              <a:gd name="T4" fmla="*/ 215 w 260"/>
              <a:gd name="T5" fmla="*/ 56 h 93"/>
              <a:gd name="T6" fmla="*/ 214 w 260"/>
              <a:gd name="T7" fmla="*/ 47 h 93"/>
              <a:gd name="T8" fmla="*/ 221 w 260"/>
              <a:gd name="T9" fmla="*/ 41 h 93"/>
              <a:gd name="T10" fmla="*/ 238 w 260"/>
              <a:gd name="T11" fmla="*/ 45 h 93"/>
              <a:gd name="T12" fmla="*/ 201 w 260"/>
              <a:gd name="T13" fmla="*/ 35 h 93"/>
              <a:gd name="T14" fmla="*/ 171 w 260"/>
              <a:gd name="T15" fmla="*/ 17 h 93"/>
              <a:gd name="T16" fmla="*/ 186 w 260"/>
              <a:gd name="T17" fmla="*/ 37 h 93"/>
              <a:gd name="T18" fmla="*/ 190 w 260"/>
              <a:gd name="T19" fmla="*/ 26 h 93"/>
              <a:gd name="T20" fmla="*/ 184 w 260"/>
              <a:gd name="T21" fmla="*/ 39 h 93"/>
              <a:gd name="T22" fmla="*/ 188 w 260"/>
              <a:gd name="T23" fmla="*/ 54 h 93"/>
              <a:gd name="T24" fmla="*/ 199 w 260"/>
              <a:gd name="T25" fmla="*/ 54 h 93"/>
              <a:gd name="T26" fmla="*/ 175 w 260"/>
              <a:gd name="T27" fmla="*/ 54 h 93"/>
              <a:gd name="T28" fmla="*/ 172 w 260"/>
              <a:gd name="T29" fmla="*/ 45 h 93"/>
              <a:gd name="T30" fmla="*/ 157 w 260"/>
              <a:gd name="T31" fmla="*/ 62 h 93"/>
              <a:gd name="T32" fmla="*/ 157 w 260"/>
              <a:gd name="T33" fmla="*/ 45 h 93"/>
              <a:gd name="T34" fmla="*/ 151 w 260"/>
              <a:gd name="T35" fmla="*/ 38 h 93"/>
              <a:gd name="T36" fmla="*/ 166 w 260"/>
              <a:gd name="T37" fmla="*/ 28 h 93"/>
              <a:gd name="T38" fmla="*/ 139 w 260"/>
              <a:gd name="T39" fmla="*/ 39 h 93"/>
              <a:gd name="T40" fmla="*/ 138 w 260"/>
              <a:gd name="T41" fmla="*/ 64 h 93"/>
              <a:gd name="T42" fmla="*/ 148 w 260"/>
              <a:gd name="T43" fmla="*/ 57 h 93"/>
              <a:gd name="T44" fmla="*/ 153 w 260"/>
              <a:gd name="T45" fmla="*/ 52 h 93"/>
              <a:gd name="T46" fmla="*/ 153 w 260"/>
              <a:gd name="T47" fmla="*/ 39 h 93"/>
              <a:gd name="T48" fmla="*/ 136 w 260"/>
              <a:gd name="T49" fmla="*/ 9 h 93"/>
              <a:gd name="T50" fmla="*/ 119 w 260"/>
              <a:gd name="T51" fmla="*/ 55 h 93"/>
              <a:gd name="T52" fmla="*/ 81 w 260"/>
              <a:gd name="T53" fmla="*/ 42 h 93"/>
              <a:gd name="T54" fmla="*/ 117 w 260"/>
              <a:gd name="T55" fmla="*/ 13 h 93"/>
              <a:gd name="T56" fmla="*/ 131 w 260"/>
              <a:gd name="T57" fmla="*/ 28 h 93"/>
              <a:gd name="T58" fmla="*/ 118 w 260"/>
              <a:gd name="T59" fmla="*/ 45 h 93"/>
              <a:gd name="T60" fmla="*/ 105 w 260"/>
              <a:gd name="T61" fmla="*/ 53 h 93"/>
              <a:gd name="T62" fmla="*/ 85 w 260"/>
              <a:gd name="T63" fmla="*/ 49 h 93"/>
              <a:gd name="T64" fmla="*/ 225 w 260"/>
              <a:gd name="T65" fmla="*/ 40 h 93"/>
              <a:gd name="T66" fmla="*/ 230 w 260"/>
              <a:gd name="T67" fmla="*/ 38 h 93"/>
              <a:gd name="T68" fmla="*/ 222 w 260"/>
              <a:gd name="T69" fmla="*/ 70 h 93"/>
              <a:gd name="T70" fmla="*/ 220 w 260"/>
              <a:gd name="T71" fmla="*/ 65 h 93"/>
              <a:gd name="T72" fmla="*/ 202 w 260"/>
              <a:gd name="T73" fmla="*/ 74 h 93"/>
              <a:gd name="T74" fmla="*/ 197 w 260"/>
              <a:gd name="T75" fmla="*/ 68 h 93"/>
              <a:gd name="T76" fmla="*/ 180 w 260"/>
              <a:gd name="T77" fmla="*/ 75 h 93"/>
              <a:gd name="T78" fmla="*/ 165 w 260"/>
              <a:gd name="T79" fmla="*/ 84 h 93"/>
              <a:gd name="T80" fmla="*/ 149 w 260"/>
              <a:gd name="T81" fmla="*/ 90 h 93"/>
              <a:gd name="T82" fmla="*/ 114 w 260"/>
              <a:gd name="T83" fmla="*/ 71 h 93"/>
              <a:gd name="T84" fmla="*/ 168 w 260"/>
              <a:gd name="T85" fmla="*/ 78 h 93"/>
              <a:gd name="T86" fmla="*/ 138 w 260"/>
              <a:gd name="T87" fmla="*/ 79 h 93"/>
              <a:gd name="T88" fmla="*/ 141 w 260"/>
              <a:gd name="T89" fmla="*/ 81 h 93"/>
              <a:gd name="T90" fmla="*/ 133 w 260"/>
              <a:gd name="T91" fmla="*/ 82 h 93"/>
              <a:gd name="T92" fmla="*/ 119 w 260"/>
              <a:gd name="T93" fmla="*/ 82 h 93"/>
              <a:gd name="T94" fmla="*/ 246 w 260"/>
              <a:gd name="T95" fmla="*/ 77 h 93"/>
              <a:gd name="T96" fmla="*/ 104 w 260"/>
              <a:gd name="T97" fmla="*/ 72 h 93"/>
              <a:gd name="T98" fmla="*/ 87 w 260"/>
              <a:gd name="T99" fmla="*/ 71 h 93"/>
              <a:gd name="T100" fmla="*/ 104 w 260"/>
              <a:gd name="T101" fmla="*/ 79 h 93"/>
              <a:gd name="T102" fmla="*/ 63 w 260"/>
              <a:gd name="T103" fmla="*/ 72 h 93"/>
              <a:gd name="T104" fmla="*/ 60 w 260"/>
              <a:gd name="T105" fmla="*/ 18 h 93"/>
              <a:gd name="T106" fmla="*/ 72 w 260"/>
              <a:gd name="T107" fmla="*/ 52 h 93"/>
              <a:gd name="T108" fmla="*/ 62 w 260"/>
              <a:gd name="T109" fmla="*/ 44 h 93"/>
              <a:gd name="T110" fmla="*/ 40 w 260"/>
              <a:gd name="T111" fmla="*/ 27 h 93"/>
              <a:gd name="T112" fmla="*/ 19 w 260"/>
              <a:gd name="T113" fmla="*/ 41 h 93"/>
              <a:gd name="T114" fmla="*/ 11 w 260"/>
              <a:gd name="T115" fmla="*/ 28 h 93"/>
              <a:gd name="T116" fmla="*/ 21 w 260"/>
              <a:gd name="T117" fmla="*/ 26 h 93"/>
              <a:gd name="T118" fmla="*/ 54 w 260"/>
              <a:gd name="T119" fmla="*/ 66 h 93"/>
              <a:gd name="T120" fmla="*/ 54 w 260"/>
              <a:gd name="T121" fmla="*/ 44 h 93"/>
              <a:gd name="T122" fmla="*/ 38 w 260"/>
              <a:gd name="T123" fmla="*/ 26 h 93"/>
              <a:gd name="T124" fmla="*/ 6 w 260"/>
              <a:gd name="T125" fmla="*/ 6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60" h="93">
                <a:moveTo>
                  <a:pt x="260" y="48"/>
                </a:moveTo>
                <a:cubicBezTo>
                  <a:pt x="259" y="68"/>
                  <a:pt x="259" y="68"/>
                  <a:pt x="259" y="68"/>
                </a:cubicBezTo>
                <a:cubicBezTo>
                  <a:pt x="259" y="69"/>
                  <a:pt x="259" y="69"/>
                  <a:pt x="259" y="69"/>
                </a:cubicBezTo>
                <a:cubicBezTo>
                  <a:pt x="258" y="70"/>
                  <a:pt x="258" y="70"/>
                  <a:pt x="258" y="70"/>
                </a:cubicBezTo>
                <a:cubicBezTo>
                  <a:pt x="259" y="70"/>
                  <a:pt x="259" y="70"/>
                  <a:pt x="259" y="70"/>
                </a:cubicBezTo>
                <a:cubicBezTo>
                  <a:pt x="258" y="83"/>
                  <a:pt x="258" y="83"/>
                  <a:pt x="258" y="83"/>
                </a:cubicBezTo>
                <a:cubicBezTo>
                  <a:pt x="258" y="83"/>
                  <a:pt x="258" y="83"/>
                  <a:pt x="258" y="83"/>
                </a:cubicBezTo>
                <a:cubicBezTo>
                  <a:pt x="257" y="82"/>
                  <a:pt x="257" y="82"/>
                  <a:pt x="257" y="82"/>
                </a:cubicBezTo>
                <a:cubicBezTo>
                  <a:pt x="255" y="81"/>
                  <a:pt x="255" y="81"/>
                  <a:pt x="255" y="81"/>
                </a:cubicBezTo>
                <a:cubicBezTo>
                  <a:pt x="255" y="80"/>
                  <a:pt x="255" y="80"/>
                  <a:pt x="255" y="80"/>
                </a:cubicBezTo>
                <a:cubicBezTo>
                  <a:pt x="255" y="80"/>
                  <a:pt x="255" y="80"/>
                  <a:pt x="255" y="80"/>
                </a:cubicBezTo>
                <a:cubicBezTo>
                  <a:pt x="254" y="79"/>
                  <a:pt x="254" y="79"/>
                  <a:pt x="254" y="79"/>
                </a:cubicBezTo>
                <a:cubicBezTo>
                  <a:pt x="253" y="78"/>
                  <a:pt x="253" y="78"/>
                  <a:pt x="253" y="78"/>
                </a:cubicBezTo>
                <a:cubicBezTo>
                  <a:pt x="253" y="78"/>
                  <a:pt x="253" y="78"/>
                  <a:pt x="253" y="78"/>
                </a:cubicBezTo>
                <a:cubicBezTo>
                  <a:pt x="253" y="77"/>
                  <a:pt x="253" y="77"/>
                  <a:pt x="253" y="77"/>
                </a:cubicBezTo>
                <a:cubicBezTo>
                  <a:pt x="253" y="76"/>
                  <a:pt x="253" y="76"/>
                  <a:pt x="253" y="76"/>
                </a:cubicBezTo>
                <a:cubicBezTo>
                  <a:pt x="253" y="77"/>
                  <a:pt x="253" y="77"/>
                  <a:pt x="253" y="77"/>
                </a:cubicBezTo>
                <a:cubicBezTo>
                  <a:pt x="252" y="77"/>
                  <a:pt x="252" y="77"/>
                  <a:pt x="252" y="77"/>
                </a:cubicBezTo>
                <a:cubicBezTo>
                  <a:pt x="251" y="77"/>
                  <a:pt x="251" y="77"/>
                  <a:pt x="251" y="77"/>
                </a:cubicBezTo>
                <a:cubicBezTo>
                  <a:pt x="250" y="78"/>
                  <a:pt x="250" y="78"/>
                  <a:pt x="250" y="78"/>
                </a:cubicBezTo>
                <a:cubicBezTo>
                  <a:pt x="249" y="78"/>
                  <a:pt x="249" y="78"/>
                  <a:pt x="249" y="78"/>
                </a:cubicBezTo>
                <a:cubicBezTo>
                  <a:pt x="248" y="77"/>
                  <a:pt x="248" y="77"/>
                  <a:pt x="248" y="77"/>
                </a:cubicBezTo>
                <a:cubicBezTo>
                  <a:pt x="247" y="78"/>
                  <a:pt x="247" y="78"/>
                  <a:pt x="247" y="78"/>
                </a:cubicBezTo>
                <a:cubicBezTo>
                  <a:pt x="246" y="77"/>
                  <a:pt x="246" y="77"/>
                  <a:pt x="246" y="77"/>
                </a:cubicBezTo>
                <a:cubicBezTo>
                  <a:pt x="247" y="77"/>
                  <a:pt x="247" y="77"/>
                  <a:pt x="247" y="77"/>
                </a:cubicBezTo>
                <a:cubicBezTo>
                  <a:pt x="247" y="76"/>
                  <a:pt x="247" y="76"/>
                  <a:pt x="247" y="76"/>
                </a:cubicBezTo>
                <a:cubicBezTo>
                  <a:pt x="247" y="75"/>
                  <a:pt x="247" y="75"/>
                  <a:pt x="247" y="75"/>
                </a:cubicBezTo>
                <a:cubicBezTo>
                  <a:pt x="247" y="75"/>
                  <a:pt x="247" y="75"/>
                  <a:pt x="247" y="75"/>
                </a:cubicBezTo>
                <a:cubicBezTo>
                  <a:pt x="248" y="74"/>
                  <a:pt x="248" y="74"/>
                  <a:pt x="248" y="74"/>
                </a:cubicBezTo>
                <a:cubicBezTo>
                  <a:pt x="247" y="73"/>
                  <a:pt x="247" y="73"/>
                  <a:pt x="247" y="73"/>
                </a:cubicBezTo>
                <a:cubicBezTo>
                  <a:pt x="246" y="73"/>
                  <a:pt x="246" y="73"/>
                  <a:pt x="246" y="73"/>
                </a:cubicBezTo>
                <a:cubicBezTo>
                  <a:pt x="247" y="73"/>
                  <a:pt x="247" y="73"/>
                  <a:pt x="247" y="73"/>
                </a:cubicBezTo>
                <a:cubicBezTo>
                  <a:pt x="247" y="73"/>
                  <a:pt x="247" y="73"/>
                  <a:pt x="247" y="73"/>
                </a:cubicBezTo>
                <a:cubicBezTo>
                  <a:pt x="249" y="72"/>
                  <a:pt x="249" y="72"/>
                  <a:pt x="249" y="72"/>
                </a:cubicBezTo>
                <a:cubicBezTo>
                  <a:pt x="249" y="72"/>
                  <a:pt x="249" y="72"/>
                  <a:pt x="249" y="72"/>
                </a:cubicBezTo>
                <a:cubicBezTo>
                  <a:pt x="248" y="72"/>
                  <a:pt x="248" y="72"/>
                  <a:pt x="248" y="72"/>
                </a:cubicBezTo>
                <a:cubicBezTo>
                  <a:pt x="247" y="72"/>
                  <a:pt x="247" y="72"/>
                  <a:pt x="247" y="72"/>
                </a:cubicBezTo>
                <a:cubicBezTo>
                  <a:pt x="246" y="72"/>
                  <a:pt x="246" y="72"/>
                  <a:pt x="246" y="72"/>
                </a:cubicBezTo>
                <a:cubicBezTo>
                  <a:pt x="245" y="71"/>
                  <a:pt x="245" y="71"/>
                  <a:pt x="245" y="71"/>
                </a:cubicBezTo>
                <a:cubicBezTo>
                  <a:pt x="246" y="71"/>
                  <a:pt x="246" y="71"/>
                  <a:pt x="246" y="71"/>
                </a:cubicBezTo>
                <a:cubicBezTo>
                  <a:pt x="246" y="70"/>
                  <a:pt x="246" y="70"/>
                  <a:pt x="246" y="70"/>
                </a:cubicBezTo>
                <a:cubicBezTo>
                  <a:pt x="247" y="71"/>
                  <a:pt x="247" y="71"/>
                  <a:pt x="247" y="71"/>
                </a:cubicBezTo>
                <a:cubicBezTo>
                  <a:pt x="247" y="70"/>
                  <a:pt x="247" y="70"/>
                  <a:pt x="247" y="70"/>
                </a:cubicBezTo>
                <a:cubicBezTo>
                  <a:pt x="245" y="69"/>
                  <a:pt x="245" y="69"/>
                  <a:pt x="245" y="69"/>
                </a:cubicBezTo>
                <a:cubicBezTo>
                  <a:pt x="244" y="68"/>
                  <a:pt x="244" y="68"/>
                  <a:pt x="244" y="68"/>
                </a:cubicBezTo>
                <a:cubicBezTo>
                  <a:pt x="244" y="68"/>
                  <a:pt x="244" y="68"/>
                  <a:pt x="244" y="68"/>
                </a:cubicBezTo>
                <a:cubicBezTo>
                  <a:pt x="244" y="67"/>
                  <a:pt x="244" y="67"/>
                  <a:pt x="244" y="67"/>
                </a:cubicBezTo>
                <a:cubicBezTo>
                  <a:pt x="243" y="66"/>
                  <a:pt x="243" y="66"/>
                  <a:pt x="243" y="66"/>
                </a:cubicBezTo>
                <a:cubicBezTo>
                  <a:pt x="243" y="65"/>
                  <a:pt x="243" y="65"/>
                  <a:pt x="243" y="65"/>
                </a:cubicBezTo>
                <a:cubicBezTo>
                  <a:pt x="244" y="64"/>
                  <a:pt x="244" y="64"/>
                  <a:pt x="244" y="64"/>
                </a:cubicBezTo>
                <a:cubicBezTo>
                  <a:pt x="243" y="64"/>
                  <a:pt x="243" y="64"/>
                  <a:pt x="243" y="64"/>
                </a:cubicBezTo>
                <a:cubicBezTo>
                  <a:pt x="242" y="64"/>
                  <a:pt x="242" y="64"/>
                  <a:pt x="242" y="64"/>
                </a:cubicBezTo>
                <a:cubicBezTo>
                  <a:pt x="242" y="64"/>
                  <a:pt x="242" y="64"/>
                  <a:pt x="242" y="64"/>
                </a:cubicBezTo>
                <a:cubicBezTo>
                  <a:pt x="242" y="63"/>
                  <a:pt x="242" y="63"/>
                  <a:pt x="242" y="63"/>
                </a:cubicBezTo>
                <a:cubicBezTo>
                  <a:pt x="243" y="63"/>
                  <a:pt x="243" y="63"/>
                  <a:pt x="243" y="63"/>
                </a:cubicBezTo>
                <a:cubicBezTo>
                  <a:pt x="242" y="63"/>
                  <a:pt x="242" y="63"/>
                  <a:pt x="242" y="63"/>
                </a:cubicBezTo>
                <a:cubicBezTo>
                  <a:pt x="241" y="62"/>
                  <a:pt x="241" y="62"/>
                  <a:pt x="241" y="62"/>
                </a:cubicBezTo>
                <a:cubicBezTo>
                  <a:pt x="241" y="63"/>
                  <a:pt x="241" y="63"/>
                  <a:pt x="241" y="63"/>
                </a:cubicBezTo>
                <a:cubicBezTo>
                  <a:pt x="240" y="62"/>
                  <a:pt x="240" y="62"/>
                  <a:pt x="240" y="62"/>
                </a:cubicBezTo>
                <a:cubicBezTo>
                  <a:pt x="241" y="61"/>
                  <a:pt x="241" y="61"/>
                  <a:pt x="241" y="61"/>
                </a:cubicBezTo>
                <a:cubicBezTo>
                  <a:pt x="240" y="62"/>
                  <a:pt x="240" y="62"/>
                  <a:pt x="240" y="62"/>
                </a:cubicBezTo>
                <a:cubicBezTo>
                  <a:pt x="239" y="62"/>
                  <a:pt x="239" y="62"/>
                  <a:pt x="239" y="62"/>
                </a:cubicBezTo>
                <a:cubicBezTo>
                  <a:pt x="238" y="61"/>
                  <a:pt x="238" y="61"/>
                  <a:pt x="238" y="61"/>
                </a:cubicBezTo>
                <a:cubicBezTo>
                  <a:pt x="237" y="60"/>
                  <a:pt x="237" y="60"/>
                  <a:pt x="237" y="60"/>
                </a:cubicBezTo>
                <a:cubicBezTo>
                  <a:pt x="236" y="60"/>
                  <a:pt x="236" y="60"/>
                  <a:pt x="236" y="60"/>
                </a:cubicBezTo>
                <a:cubicBezTo>
                  <a:pt x="235" y="60"/>
                  <a:pt x="235" y="60"/>
                  <a:pt x="235" y="60"/>
                </a:cubicBezTo>
                <a:cubicBezTo>
                  <a:pt x="231" y="59"/>
                  <a:pt x="231" y="59"/>
                  <a:pt x="231" y="59"/>
                </a:cubicBezTo>
                <a:cubicBezTo>
                  <a:pt x="228" y="58"/>
                  <a:pt x="228" y="58"/>
                  <a:pt x="228" y="58"/>
                </a:cubicBezTo>
                <a:cubicBezTo>
                  <a:pt x="226" y="58"/>
                  <a:pt x="226" y="58"/>
                  <a:pt x="226" y="58"/>
                </a:cubicBezTo>
                <a:cubicBezTo>
                  <a:pt x="225" y="57"/>
                  <a:pt x="225" y="57"/>
                  <a:pt x="225" y="57"/>
                </a:cubicBezTo>
                <a:cubicBezTo>
                  <a:pt x="225" y="57"/>
                  <a:pt x="225" y="57"/>
                  <a:pt x="225" y="57"/>
                </a:cubicBezTo>
                <a:cubicBezTo>
                  <a:pt x="225" y="57"/>
                  <a:pt x="225" y="57"/>
                  <a:pt x="225" y="57"/>
                </a:cubicBezTo>
                <a:cubicBezTo>
                  <a:pt x="223" y="56"/>
                  <a:pt x="223" y="56"/>
                  <a:pt x="223" y="56"/>
                </a:cubicBezTo>
                <a:cubicBezTo>
                  <a:pt x="223" y="56"/>
                  <a:pt x="223" y="56"/>
                  <a:pt x="223" y="56"/>
                </a:cubicBezTo>
                <a:cubicBezTo>
                  <a:pt x="224" y="55"/>
                  <a:pt x="224" y="55"/>
                  <a:pt x="224" y="55"/>
                </a:cubicBezTo>
                <a:cubicBezTo>
                  <a:pt x="225" y="56"/>
                  <a:pt x="225" y="56"/>
                  <a:pt x="225" y="56"/>
                </a:cubicBezTo>
                <a:cubicBezTo>
                  <a:pt x="225" y="55"/>
                  <a:pt x="225" y="55"/>
                  <a:pt x="225" y="55"/>
                </a:cubicBezTo>
                <a:cubicBezTo>
                  <a:pt x="224" y="55"/>
                  <a:pt x="224" y="55"/>
                  <a:pt x="224" y="55"/>
                </a:cubicBezTo>
                <a:cubicBezTo>
                  <a:pt x="223" y="56"/>
                  <a:pt x="223" y="56"/>
                  <a:pt x="223" y="56"/>
                </a:cubicBezTo>
                <a:cubicBezTo>
                  <a:pt x="222" y="55"/>
                  <a:pt x="222" y="55"/>
                  <a:pt x="222" y="55"/>
                </a:cubicBezTo>
                <a:cubicBezTo>
                  <a:pt x="222" y="55"/>
                  <a:pt x="222" y="55"/>
                  <a:pt x="222" y="55"/>
                </a:cubicBezTo>
                <a:cubicBezTo>
                  <a:pt x="221" y="55"/>
                  <a:pt x="221" y="55"/>
                  <a:pt x="221" y="55"/>
                </a:cubicBezTo>
                <a:cubicBezTo>
                  <a:pt x="221" y="55"/>
                  <a:pt x="221" y="55"/>
                  <a:pt x="221" y="55"/>
                </a:cubicBezTo>
                <a:cubicBezTo>
                  <a:pt x="221" y="54"/>
                  <a:pt x="221" y="54"/>
                  <a:pt x="221" y="54"/>
                </a:cubicBezTo>
                <a:cubicBezTo>
                  <a:pt x="220" y="54"/>
                  <a:pt x="220" y="54"/>
                  <a:pt x="220" y="54"/>
                </a:cubicBezTo>
                <a:cubicBezTo>
                  <a:pt x="220" y="54"/>
                  <a:pt x="220" y="54"/>
                  <a:pt x="220" y="54"/>
                </a:cubicBezTo>
                <a:cubicBezTo>
                  <a:pt x="220" y="55"/>
                  <a:pt x="220" y="55"/>
                  <a:pt x="220" y="55"/>
                </a:cubicBezTo>
                <a:cubicBezTo>
                  <a:pt x="219" y="54"/>
                  <a:pt x="219" y="54"/>
                  <a:pt x="219" y="54"/>
                </a:cubicBezTo>
                <a:cubicBezTo>
                  <a:pt x="219" y="53"/>
                  <a:pt x="219" y="53"/>
                  <a:pt x="219" y="53"/>
                </a:cubicBezTo>
                <a:cubicBezTo>
                  <a:pt x="218" y="52"/>
                  <a:pt x="218" y="52"/>
                  <a:pt x="218" y="52"/>
                </a:cubicBezTo>
                <a:cubicBezTo>
                  <a:pt x="219" y="51"/>
                  <a:pt x="219" y="51"/>
                  <a:pt x="219" y="51"/>
                </a:cubicBezTo>
                <a:cubicBezTo>
                  <a:pt x="219" y="50"/>
                  <a:pt x="219" y="50"/>
                  <a:pt x="219" y="50"/>
                </a:cubicBezTo>
                <a:cubicBezTo>
                  <a:pt x="218" y="51"/>
                  <a:pt x="218" y="51"/>
                  <a:pt x="218" y="51"/>
                </a:cubicBezTo>
                <a:cubicBezTo>
                  <a:pt x="218" y="52"/>
                  <a:pt x="218" y="52"/>
                  <a:pt x="218" y="52"/>
                </a:cubicBezTo>
                <a:cubicBezTo>
                  <a:pt x="218" y="53"/>
                  <a:pt x="218" y="53"/>
                  <a:pt x="218" y="53"/>
                </a:cubicBezTo>
                <a:cubicBezTo>
                  <a:pt x="217" y="53"/>
                  <a:pt x="217" y="53"/>
                  <a:pt x="217" y="53"/>
                </a:cubicBezTo>
                <a:cubicBezTo>
                  <a:pt x="216" y="54"/>
                  <a:pt x="216" y="54"/>
                  <a:pt x="216" y="54"/>
                </a:cubicBezTo>
                <a:cubicBezTo>
                  <a:pt x="216" y="55"/>
                  <a:pt x="216" y="55"/>
                  <a:pt x="216" y="55"/>
                </a:cubicBezTo>
                <a:cubicBezTo>
                  <a:pt x="215" y="56"/>
                  <a:pt x="215" y="56"/>
                  <a:pt x="215" y="56"/>
                </a:cubicBezTo>
                <a:cubicBezTo>
                  <a:pt x="214" y="56"/>
                  <a:pt x="214" y="56"/>
                  <a:pt x="214" y="56"/>
                </a:cubicBezTo>
                <a:cubicBezTo>
                  <a:pt x="213" y="56"/>
                  <a:pt x="213" y="56"/>
                  <a:pt x="213" y="56"/>
                </a:cubicBezTo>
                <a:cubicBezTo>
                  <a:pt x="212" y="54"/>
                  <a:pt x="212" y="54"/>
                  <a:pt x="212" y="54"/>
                </a:cubicBezTo>
                <a:cubicBezTo>
                  <a:pt x="212" y="54"/>
                  <a:pt x="212" y="54"/>
                  <a:pt x="212" y="54"/>
                </a:cubicBezTo>
                <a:cubicBezTo>
                  <a:pt x="213" y="54"/>
                  <a:pt x="213" y="54"/>
                  <a:pt x="213" y="54"/>
                </a:cubicBezTo>
                <a:cubicBezTo>
                  <a:pt x="213" y="53"/>
                  <a:pt x="213" y="53"/>
                  <a:pt x="213" y="53"/>
                </a:cubicBezTo>
                <a:cubicBezTo>
                  <a:pt x="213" y="52"/>
                  <a:pt x="213" y="52"/>
                  <a:pt x="213" y="52"/>
                </a:cubicBezTo>
                <a:cubicBezTo>
                  <a:pt x="212" y="52"/>
                  <a:pt x="212" y="52"/>
                  <a:pt x="212" y="52"/>
                </a:cubicBezTo>
                <a:cubicBezTo>
                  <a:pt x="212" y="52"/>
                  <a:pt x="212" y="52"/>
                  <a:pt x="212" y="52"/>
                </a:cubicBezTo>
                <a:cubicBezTo>
                  <a:pt x="211" y="51"/>
                  <a:pt x="211" y="51"/>
                  <a:pt x="211" y="51"/>
                </a:cubicBezTo>
                <a:cubicBezTo>
                  <a:pt x="210" y="50"/>
                  <a:pt x="210" y="50"/>
                  <a:pt x="210" y="50"/>
                </a:cubicBezTo>
                <a:cubicBezTo>
                  <a:pt x="209" y="50"/>
                  <a:pt x="209" y="50"/>
                  <a:pt x="209" y="50"/>
                </a:cubicBezTo>
                <a:cubicBezTo>
                  <a:pt x="208" y="50"/>
                  <a:pt x="208" y="50"/>
                  <a:pt x="208" y="50"/>
                </a:cubicBezTo>
                <a:cubicBezTo>
                  <a:pt x="209" y="49"/>
                  <a:pt x="209" y="49"/>
                  <a:pt x="209" y="49"/>
                </a:cubicBezTo>
                <a:cubicBezTo>
                  <a:pt x="210" y="49"/>
                  <a:pt x="210" y="49"/>
                  <a:pt x="210" y="49"/>
                </a:cubicBezTo>
                <a:cubicBezTo>
                  <a:pt x="211" y="49"/>
                  <a:pt x="211" y="49"/>
                  <a:pt x="211" y="49"/>
                </a:cubicBezTo>
                <a:cubicBezTo>
                  <a:pt x="212" y="49"/>
                  <a:pt x="212" y="49"/>
                  <a:pt x="212" y="49"/>
                </a:cubicBezTo>
                <a:cubicBezTo>
                  <a:pt x="213" y="50"/>
                  <a:pt x="213" y="50"/>
                  <a:pt x="213" y="50"/>
                </a:cubicBezTo>
                <a:cubicBezTo>
                  <a:pt x="214" y="49"/>
                  <a:pt x="214" y="49"/>
                  <a:pt x="214" y="49"/>
                </a:cubicBezTo>
                <a:cubicBezTo>
                  <a:pt x="214" y="48"/>
                  <a:pt x="214" y="48"/>
                  <a:pt x="214" y="48"/>
                </a:cubicBezTo>
                <a:cubicBezTo>
                  <a:pt x="215" y="48"/>
                  <a:pt x="215" y="48"/>
                  <a:pt x="215" y="48"/>
                </a:cubicBezTo>
                <a:cubicBezTo>
                  <a:pt x="217" y="48"/>
                  <a:pt x="217" y="48"/>
                  <a:pt x="217" y="48"/>
                </a:cubicBezTo>
                <a:cubicBezTo>
                  <a:pt x="218" y="49"/>
                  <a:pt x="218" y="49"/>
                  <a:pt x="218" y="49"/>
                </a:cubicBezTo>
                <a:cubicBezTo>
                  <a:pt x="218" y="48"/>
                  <a:pt x="218" y="48"/>
                  <a:pt x="218" y="48"/>
                </a:cubicBezTo>
                <a:cubicBezTo>
                  <a:pt x="219" y="48"/>
                  <a:pt x="219" y="48"/>
                  <a:pt x="219" y="48"/>
                </a:cubicBezTo>
                <a:cubicBezTo>
                  <a:pt x="219" y="48"/>
                  <a:pt x="219" y="48"/>
                  <a:pt x="219" y="48"/>
                </a:cubicBezTo>
                <a:cubicBezTo>
                  <a:pt x="219" y="47"/>
                  <a:pt x="219" y="47"/>
                  <a:pt x="219" y="47"/>
                </a:cubicBezTo>
                <a:cubicBezTo>
                  <a:pt x="219" y="46"/>
                  <a:pt x="219" y="46"/>
                  <a:pt x="219" y="46"/>
                </a:cubicBezTo>
                <a:cubicBezTo>
                  <a:pt x="216" y="46"/>
                  <a:pt x="216" y="46"/>
                  <a:pt x="216" y="46"/>
                </a:cubicBezTo>
                <a:cubicBezTo>
                  <a:pt x="217" y="46"/>
                  <a:pt x="217" y="46"/>
                  <a:pt x="217" y="46"/>
                </a:cubicBezTo>
                <a:cubicBezTo>
                  <a:pt x="216" y="46"/>
                  <a:pt x="216" y="46"/>
                  <a:pt x="216" y="46"/>
                </a:cubicBezTo>
                <a:cubicBezTo>
                  <a:pt x="215" y="46"/>
                  <a:pt x="215" y="46"/>
                  <a:pt x="215" y="46"/>
                </a:cubicBezTo>
                <a:cubicBezTo>
                  <a:pt x="214" y="47"/>
                  <a:pt x="214" y="47"/>
                  <a:pt x="214" y="47"/>
                </a:cubicBezTo>
                <a:cubicBezTo>
                  <a:pt x="213" y="46"/>
                  <a:pt x="213" y="46"/>
                  <a:pt x="213" y="46"/>
                </a:cubicBezTo>
                <a:cubicBezTo>
                  <a:pt x="212" y="47"/>
                  <a:pt x="212" y="47"/>
                  <a:pt x="212" y="47"/>
                </a:cubicBezTo>
                <a:cubicBezTo>
                  <a:pt x="212" y="46"/>
                  <a:pt x="212" y="46"/>
                  <a:pt x="212" y="46"/>
                </a:cubicBezTo>
                <a:cubicBezTo>
                  <a:pt x="211" y="47"/>
                  <a:pt x="211" y="47"/>
                  <a:pt x="211" y="47"/>
                </a:cubicBezTo>
                <a:cubicBezTo>
                  <a:pt x="210" y="46"/>
                  <a:pt x="210" y="46"/>
                  <a:pt x="210" y="46"/>
                </a:cubicBezTo>
                <a:cubicBezTo>
                  <a:pt x="208" y="45"/>
                  <a:pt x="208" y="45"/>
                  <a:pt x="208" y="45"/>
                </a:cubicBezTo>
                <a:cubicBezTo>
                  <a:pt x="208" y="44"/>
                  <a:pt x="208" y="44"/>
                  <a:pt x="208" y="44"/>
                </a:cubicBezTo>
                <a:cubicBezTo>
                  <a:pt x="208" y="44"/>
                  <a:pt x="208" y="44"/>
                  <a:pt x="208" y="44"/>
                </a:cubicBezTo>
                <a:cubicBezTo>
                  <a:pt x="208" y="43"/>
                  <a:pt x="208" y="43"/>
                  <a:pt x="208" y="43"/>
                </a:cubicBezTo>
                <a:cubicBezTo>
                  <a:pt x="206" y="42"/>
                  <a:pt x="206" y="42"/>
                  <a:pt x="206" y="42"/>
                </a:cubicBezTo>
                <a:cubicBezTo>
                  <a:pt x="206" y="42"/>
                  <a:pt x="206" y="42"/>
                  <a:pt x="206" y="42"/>
                </a:cubicBezTo>
                <a:cubicBezTo>
                  <a:pt x="205" y="42"/>
                  <a:pt x="205" y="42"/>
                  <a:pt x="205" y="42"/>
                </a:cubicBezTo>
                <a:cubicBezTo>
                  <a:pt x="204" y="43"/>
                  <a:pt x="204" y="43"/>
                  <a:pt x="204" y="43"/>
                </a:cubicBezTo>
                <a:cubicBezTo>
                  <a:pt x="203" y="42"/>
                  <a:pt x="203" y="42"/>
                  <a:pt x="203" y="42"/>
                </a:cubicBezTo>
                <a:cubicBezTo>
                  <a:pt x="203" y="42"/>
                  <a:pt x="203" y="42"/>
                  <a:pt x="203" y="42"/>
                </a:cubicBezTo>
                <a:cubicBezTo>
                  <a:pt x="205" y="41"/>
                  <a:pt x="205" y="41"/>
                  <a:pt x="205" y="41"/>
                </a:cubicBezTo>
                <a:cubicBezTo>
                  <a:pt x="205" y="40"/>
                  <a:pt x="205" y="40"/>
                  <a:pt x="205" y="40"/>
                </a:cubicBezTo>
                <a:cubicBezTo>
                  <a:pt x="204" y="40"/>
                  <a:pt x="204" y="40"/>
                  <a:pt x="204" y="40"/>
                </a:cubicBezTo>
                <a:cubicBezTo>
                  <a:pt x="205" y="39"/>
                  <a:pt x="205" y="39"/>
                  <a:pt x="205" y="39"/>
                </a:cubicBezTo>
                <a:cubicBezTo>
                  <a:pt x="207" y="39"/>
                  <a:pt x="207" y="39"/>
                  <a:pt x="207" y="39"/>
                </a:cubicBezTo>
                <a:cubicBezTo>
                  <a:pt x="207" y="38"/>
                  <a:pt x="207" y="38"/>
                  <a:pt x="207" y="38"/>
                </a:cubicBezTo>
                <a:cubicBezTo>
                  <a:pt x="208" y="38"/>
                  <a:pt x="208" y="38"/>
                  <a:pt x="208" y="38"/>
                </a:cubicBezTo>
                <a:cubicBezTo>
                  <a:pt x="210" y="37"/>
                  <a:pt x="210" y="37"/>
                  <a:pt x="210" y="37"/>
                </a:cubicBezTo>
                <a:cubicBezTo>
                  <a:pt x="210" y="37"/>
                  <a:pt x="210" y="37"/>
                  <a:pt x="210" y="37"/>
                </a:cubicBezTo>
                <a:cubicBezTo>
                  <a:pt x="212" y="36"/>
                  <a:pt x="212" y="36"/>
                  <a:pt x="212" y="36"/>
                </a:cubicBezTo>
                <a:cubicBezTo>
                  <a:pt x="215" y="37"/>
                  <a:pt x="215" y="37"/>
                  <a:pt x="215" y="37"/>
                </a:cubicBezTo>
                <a:cubicBezTo>
                  <a:pt x="217" y="38"/>
                  <a:pt x="217" y="38"/>
                  <a:pt x="217" y="38"/>
                </a:cubicBezTo>
                <a:cubicBezTo>
                  <a:pt x="219" y="38"/>
                  <a:pt x="219" y="38"/>
                  <a:pt x="219" y="38"/>
                </a:cubicBezTo>
                <a:cubicBezTo>
                  <a:pt x="220" y="38"/>
                  <a:pt x="220" y="38"/>
                  <a:pt x="220" y="38"/>
                </a:cubicBezTo>
                <a:cubicBezTo>
                  <a:pt x="221" y="39"/>
                  <a:pt x="221" y="39"/>
                  <a:pt x="221" y="39"/>
                </a:cubicBezTo>
                <a:cubicBezTo>
                  <a:pt x="220" y="39"/>
                  <a:pt x="220" y="39"/>
                  <a:pt x="220" y="39"/>
                </a:cubicBezTo>
                <a:cubicBezTo>
                  <a:pt x="220" y="41"/>
                  <a:pt x="220" y="41"/>
                  <a:pt x="220" y="41"/>
                </a:cubicBezTo>
                <a:cubicBezTo>
                  <a:pt x="221" y="41"/>
                  <a:pt x="221" y="41"/>
                  <a:pt x="221" y="41"/>
                </a:cubicBezTo>
                <a:cubicBezTo>
                  <a:pt x="222" y="42"/>
                  <a:pt x="222" y="42"/>
                  <a:pt x="222" y="42"/>
                </a:cubicBezTo>
                <a:cubicBezTo>
                  <a:pt x="221" y="43"/>
                  <a:pt x="221" y="43"/>
                  <a:pt x="221" y="43"/>
                </a:cubicBezTo>
                <a:cubicBezTo>
                  <a:pt x="220" y="44"/>
                  <a:pt x="220" y="44"/>
                  <a:pt x="220" y="44"/>
                </a:cubicBezTo>
                <a:cubicBezTo>
                  <a:pt x="221" y="46"/>
                  <a:pt x="221" y="46"/>
                  <a:pt x="221" y="46"/>
                </a:cubicBezTo>
                <a:cubicBezTo>
                  <a:pt x="221" y="48"/>
                  <a:pt x="221" y="48"/>
                  <a:pt x="221" y="48"/>
                </a:cubicBezTo>
                <a:cubicBezTo>
                  <a:pt x="222" y="49"/>
                  <a:pt x="222" y="49"/>
                  <a:pt x="222" y="49"/>
                </a:cubicBezTo>
                <a:cubicBezTo>
                  <a:pt x="222" y="50"/>
                  <a:pt x="222" y="50"/>
                  <a:pt x="222" y="50"/>
                </a:cubicBezTo>
                <a:cubicBezTo>
                  <a:pt x="223" y="50"/>
                  <a:pt x="223" y="50"/>
                  <a:pt x="223" y="50"/>
                </a:cubicBezTo>
                <a:cubicBezTo>
                  <a:pt x="223" y="48"/>
                  <a:pt x="223" y="48"/>
                  <a:pt x="223" y="48"/>
                </a:cubicBezTo>
                <a:cubicBezTo>
                  <a:pt x="223" y="48"/>
                  <a:pt x="223" y="48"/>
                  <a:pt x="223" y="48"/>
                </a:cubicBezTo>
                <a:cubicBezTo>
                  <a:pt x="224" y="48"/>
                  <a:pt x="224" y="48"/>
                  <a:pt x="224" y="48"/>
                </a:cubicBezTo>
                <a:cubicBezTo>
                  <a:pt x="224" y="49"/>
                  <a:pt x="224" y="49"/>
                  <a:pt x="224" y="49"/>
                </a:cubicBezTo>
                <a:cubicBezTo>
                  <a:pt x="224" y="50"/>
                  <a:pt x="224" y="50"/>
                  <a:pt x="224" y="50"/>
                </a:cubicBezTo>
                <a:cubicBezTo>
                  <a:pt x="225" y="50"/>
                  <a:pt x="225" y="50"/>
                  <a:pt x="225" y="50"/>
                </a:cubicBezTo>
                <a:cubicBezTo>
                  <a:pt x="225" y="51"/>
                  <a:pt x="225" y="51"/>
                  <a:pt x="225" y="51"/>
                </a:cubicBezTo>
                <a:cubicBezTo>
                  <a:pt x="226" y="52"/>
                  <a:pt x="226" y="52"/>
                  <a:pt x="226" y="52"/>
                </a:cubicBezTo>
                <a:cubicBezTo>
                  <a:pt x="227" y="53"/>
                  <a:pt x="227" y="53"/>
                  <a:pt x="227" y="53"/>
                </a:cubicBezTo>
                <a:cubicBezTo>
                  <a:pt x="228" y="53"/>
                  <a:pt x="228" y="53"/>
                  <a:pt x="228" y="53"/>
                </a:cubicBezTo>
                <a:cubicBezTo>
                  <a:pt x="229" y="52"/>
                  <a:pt x="229" y="52"/>
                  <a:pt x="229" y="52"/>
                </a:cubicBezTo>
                <a:cubicBezTo>
                  <a:pt x="229" y="51"/>
                  <a:pt x="229" y="51"/>
                  <a:pt x="229" y="51"/>
                </a:cubicBezTo>
                <a:cubicBezTo>
                  <a:pt x="230" y="51"/>
                  <a:pt x="230" y="51"/>
                  <a:pt x="230" y="51"/>
                </a:cubicBezTo>
                <a:cubicBezTo>
                  <a:pt x="230" y="51"/>
                  <a:pt x="230" y="51"/>
                  <a:pt x="230" y="51"/>
                </a:cubicBezTo>
                <a:cubicBezTo>
                  <a:pt x="230" y="49"/>
                  <a:pt x="230" y="49"/>
                  <a:pt x="230" y="49"/>
                </a:cubicBezTo>
                <a:cubicBezTo>
                  <a:pt x="231" y="48"/>
                  <a:pt x="231" y="48"/>
                  <a:pt x="231" y="48"/>
                </a:cubicBezTo>
                <a:cubicBezTo>
                  <a:pt x="232" y="48"/>
                  <a:pt x="232" y="48"/>
                  <a:pt x="232" y="48"/>
                </a:cubicBezTo>
                <a:cubicBezTo>
                  <a:pt x="233" y="48"/>
                  <a:pt x="233" y="48"/>
                  <a:pt x="233" y="48"/>
                </a:cubicBezTo>
                <a:cubicBezTo>
                  <a:pt x="233" y="47"/>
                  <a:pt x="233" y="47"/>
                  <a:pt x="233" y="47"/>
                </a:cubicBezTo>
                <a:cubicBezTo>
                  <a:pt x="234" y="46"/>
                  <a:pt x="234" y="46"/>
                  <a:pt x="234" y="46"/>
                </a:cubicBezTo>
                <a:cubicBezTo>
                  <a:pt x="234" y="46"/>
                  <a:pt x="234" y="46"/>
                  <a:pt x="234" y="46"/>
                </a:cubicBezTo>
                <a:cubicBezTo>
                  <a:pt x="235" y="46"/>
                  <a:pt x="235" y="46"/>
                  <a:pt x="235" y="46"/>
                </a:cubicBezTo>
                <a:cubicBezTo>
                  <a:pt x="236" y="46"/>
                  <a:pt x="236" y="46"/>
                  <a:pt x="236" y="46"/>
                </a:cubicBezTo>
                <a:cubicBezTo>
                  <a:pt x="238" y="46"/>
                  <a:pt x="238" y="46"/>
                  <a:pt x="238" y="46"/>
                </a:cubicBezTo>
                <a:cubicBezTo>
                  <a:pt x="238" y="45"/>
                  <a:pt x="238" y="45"/>
                  <a:pt x="238" y="45"/>
                </a:cubicBezTo>
                <a:cubicBezTo>
                  <a:pt x="237" y="44"/>
                  <a:pt x="237" y="44"/>
                  <a:pt x="237" y="44"/>
                </a:cubicBezTo>
                <a:cubicBezTo>
                  <a:pt x="238" y="44"/>
                  <a:pt x="238" y="44"/>
                  <a:pt x="238" y="44"/>
                </a:cubicBezTo>
                <a:cubicBezTo>
                  <a:pt x="240" y="42"/>
                  <a:pt x="240" y="42"/>
                  <a:pt x="240" y="42"/>
                </a:cubicBezTo>
                <a:cubicBezTo>
                  <a:pt x="242" y="42"/>
                  <a:pt x="242" y="42"/>
                  <a:pt x="242" y="42"/>
                </a:cubicBezTo>
                <a:cubicBezTo>
                  <a:pt x="243" y="43"/>
                  <a:pt x="243" y="43"/>
                  <a:pt x="243" y="43"/>
                </a:cubicBezTo>
                <a:cubicBezTo>
                  <a:pt x="244" y="44"/>
                  <a:pt x="244" y="44"/>
                  <a:pt x="244" y="44"/>
                </a:cubicBezTo>
                <a:cubicBezTo>
                  <a:pt x="246" y="44"/>
                  <a:pt x="246" y="44"/>
                  <a:pt x="246" y="44"/>
                </a:cubicBezTo>
                <a:cubicBezTo>
                  <a:pt x="247" y="45"/>
                  <a:pt x="247" y="45"/>
                  <a:pt x="247" y="45"/>
                </a:cubicBezTo>
                <a:cubicBezTo>
                  <a:pt x="248" y="45"/>
                  <a:pt x="248" y="45"/>
                  <a:pt x="248" y="45"/>
                </a:cubicBezTo>
                <a:cubicBezTo>
                  <a:pt x="250" y="45"/>
                  <a:pt x="250" y="45"/>
                  <a:pt x="250" y="45"/>
                </a:cubicBezTo>
                <a:cubicBezTo>
                  <a:pt x="253" y="47"/>
                  <a:pt x="253" y="47"/>
                  <a:pt x="253" y="47"/>
                </a:cubicBezTo>
                <a:cubicBezTo>
                  <a:pt x="254" y="47"/>
                  <a:pt x="254" y="47"/>
                  <a:pt x="254" y="47"/>
                </a:cubicBezTo>
                <a:cubicBezTo>
                  <a:pt x="255" y="47"/>
                  <a:pt x="255" y="47"/>
                  <a:pt x="255" y="47"/>
                </a:cubicBezTo>
                <a:cubicBezTo>
                  <a:pt x="256" y="47"/>
                  <a:pt x="256" y="47"/>
                  <a:pt x="256" y="47"/>
                </a:cubicBezTo>
                <a:cubicBezTo>
                  <a:pt x="257" y="47"/>
                  <a:pt x="257" y="47"/>
                  <a:pt x="257" y="47"/>
                </a:cubicBezTo>
                <a:cubicBezTo>
                  <a:pt x="258" y="48"/>
                  <a:pt x="258" y="48"/>
                  <a:pt x="258" y="48"/>
                </a:cubicBezTo>
                <a:cubicBezTo>
                  <a:pt x="258" y="48"/>
                  <a:pt x="258" y="48"/>
                  <a:pt x="258" y="48"/>
                </a:cubicBezTo>
                <a:cubicBezTo>
                  <a:pt x="258" y="48"/>
                  <a:pt x="258" y="48"/>
                  <a:pt x="258" y="48"/>
                </a:cubicBezTo>
                <a:cubicBezTo>
                  <a:pt x="259" y="49"/>
                  <a:pt x="259" y="49"/>
                  <a:pt x="259" y="49"/>
                </a:cubicBezTo>
                <a:cubicBezTo>
                  <a:pt x="260" y="48"/>
                  <a:pt x="260" y="48"/>
                  <a:pt x="260" y="48"/>
                </a:cubicBezTo>
                <a:cubicBezTo>
                  <a:pt x="260" y="48"/>
                  <a:pt x="260" y="48"/>
                  <a:pt x="260" y="48"/>
                </a:cubicBezTo>
                <a:close/>
                <a:moveTo>
                  <a:pt x="193" y="34"/>
                </a:moveTo>
                <a:cubicBezTo>
                  <a:pt x="195" y="35"/>
                  <a:pt x="195" y="35"/>
                  <a:pt x="195" y="35"/>
                </a:cubicBezTo>
                <a:cubicBezTo>
                  <a:pt x="195" y="36"/>
                  <a:pt x="195" y="36"/>
                  <a:pt x="195" y="36"/>
                </a:cubicBezTo>
                <a:cubicBezTo>
                  <a:pt x="193" y="35"/>
                  <a:pt x="193" y="35"/>
                  <a:pt x="193" y="35"/>
                </a:cubicBezTo>
                <a:cubicBezTo>
                  <a:pt x="193" y="34"/>
                  <a:pt x="193" y="34"/>
                  <a:pt x="193" y="34"/>
                </a:cubicBezTo>
                <a:close/>
                <a:moveTo>
                  <a:pt x="204" y="36"/>
                </a:moveTo>
                <a:cubicBezTo>
                  <a:pt x="204" y="37"/>
                  <a:pt x="204" y="37"/>
                  <a:pt x="204" y="37"/>
                </a:cubicBezTo>
                <a:cubicBezTo>
                  <a:pt x="205" y="36"/>
                  <a:pt x="205" y="36"/>
                  <a:pt x="205" y="36"/>
                </a:cubicBezTo>
                <a:cubicBezTo>
                  <a:pt x="205" y="36"/>
                  <a:pt x="205" y="36"/>
                  <a:pt x="205" y="36"/>
                </a:cubicBezTo>
                <a:cubicBezTo>
                  <a:pt x="204" y="35"/>
                  <a:pt x="204" y="35"/>
                  <a:pt x="204" y="35"/>
                </a:cubicBezTo>
                <a:cubicBezTo>
                  <a:pt x="202" y="35"/>
                  <a:pt x="202" y="35"/>
                  <a:pt x="202" y="35"/>
                </a:cubicBezTo>
                <a:cubicBezTo>
                  <a:pt x="201" y="35"/>
                  <a:pt x="201" y="35"/>
                  <a:pt x="201" y="35"/>
                </a:cubicBezTo>
                <a:cubicBezTo>
                  <a:pt x="200" y="36"/>
                  <a:pt x="200" y="36"/>
                  <a:pt x="200" y="36"/>
                </a:cubicBezTo>
                <a:cubicBezTo>
                  <a:pt x="200" y="36"/>
                  <a:pt x="200" y="36"/>
                  <a:pt x="200" y="36"/>
                </a:cubicBezTo>
                <a:cubicBezTo>
                  <a:pt x="200" y="36"/>
                  <a:pt x="200" y="36"/>
                  <a:pt x="200" y="36"/>
                </a:cubicBezTo>
                <a:cubicBezTo>
                  <a:pt x="199" y="36"/>
                  <a:pt x="199" y="36"/>
                  <a:pt x="199" y="36"/>
                </a:cubicBezTo>
                <a:cubicBezTo>
                  <a:pt x="201" y="36"/>
                  <a:pt x="201" y="36"/>
                  <a:pt x="201" y="36"/>
                </a:cubicBezTo>
                <a:cubicBezTo>
                  <a:pt x="202" y="37"/>
                  <a:pt x="202" y="37"/>
                  <a:pt x="202" y="37"/>
                </a:cubicBezTo>
                <a:cubicBezTo>
                  <a:pt x="203" y="37"/>
                  <a:pt x="203" y="37"/>
                  <a:pt x="203" y="37"/>
                </a:cubicBezTo>
                <a:cubicBezTo>
                  <a:pt x="203" y="36"/>
                  <a:pt x="203" y="36"/>
                  <a:pt x="203" y="36"/>
                </a:cubicBezTo>
                <a:cubicBezTo>
                  <a:pt x="202" y="36"/>
                  <a:pt x="202" y="36"/>
                  <a:pt x="202" y="36"/>
                </a:cubicBezTo>
                <a:cubicBezTo>
                  <a:pt x="202" y="36"/>
                  <a:pt x="202" y="36"/>
                  <a:pt x="202" y="36"/>
                </a:cubicBezTo>
                <a:cubicBezTo>
                  <a:pt x="202" y="36"/>
                  <a:pt x="202" y="36"/>
                  <a:pt x="202" y="36"/>
                </a:cubicBezTo>
                <a:cubicBezTo>
                  <a:pt x="204" y="36"/>
                  <a:pt x="204" y="36"/>
                  <a:pt x="204" y="36"/>
                </a:cubicBezTo>
                <a:close/>
                <a:moveTo>
                  <a:pt x="202" y="39"/>
                </a:moveTo>
                <a:cubicBezTo>
                  <a:pt x="201" y="39"/>
                  <a:pt x="201" y="39"/>
                  <a:pt x="201" y="39"/>
                </a:cubicBezTo>
                <a:cubicBezTo>
                  <a:pt x="200" y="39"/>
                  <a:pt x="200" y="39"/>
                  <a:pt x="200" y="39"/>
                </a:cubicBezTo>
                <a:cubicBezTo>
                  <a:pt x="201" y="40"/>
                  <a:pt x="201" y="40"/>
                  <a:pt x="201" y="40"/>
                </a:cubicBezTo>
                <a:cubicBezTo>
                  <a:pt x="202" y="39"/>
                  <a:pt x="202" y="39"/>
                  <a:pt x="202" y="39"/>
                </a:cubicBezTo>
                <a:close/>
                <a:moveTo>
                  <a:pt x="203" y="39"/>
                </a:moveTo>
                <a:cubicBezTo>
                  <a:pt x="202" y="39"/>
                  <a:pt x="202" y="39"/>
                  <a:pt x="202" y="39"/>
                </a:cubicBezTo>
                <a:cubicBezTo>
                  <a:pt x="202" y="39"/>
                  <a:pt x="202" y="39"/>
                  <a:pt x="202" y="39"/>
                </a:cubicBezTo>
                <a:cubicBezTo>
                  <a:pt x="203" y="39"/>
                  <a:pt x="203" y="39"/>
                  <a:pt x="203" y="39"/>
                </a:cubicBezTo>
                <a:close/>
                <a:moveTo>
                  <a:pt x="203" y="39"/>
                </a:moveTo>
                <a:cubicBezTo>
                  <a:pt x="201" y="40"/>
                  <a:pt x="201" y="40"/>
                  <a:pt x="201" y="40"/>
                </a:cubicBezTo>
                <a:cubicBezTo>
                  <a:pt x="201" y="42"/>
                  <a:pt x="201" y="42"/>
                  <a:pt x="201" y="42"/>
                </a:cubicBezTo>
                <a:cubicBezTo>
                  <a:pt x="203" y="42"/>
                  <a:pt x="203" y="42"/>
                  <a:pt x="203" y="42"/>
                </a:cubicBezTo>
                <a:cubicBezTo>
                  <a:pt x="203" y="41"/>
                  <a:pt x="203" y="41"/>
                  <a:pt x="203" y="41"/>
                </a:cubicBezTo>
                <a:cubicBezTo>
                  <a:pt x="203" y="40"/>
                  <a:pt x="203" y="40"/>
                  <a:pt x="203" y="40"/>
                </a:cubicBezTo>
                <a:cubicBezTo>
                  <a:pt x="203" y="39"/>
                  <a:pt x="203" y="39"/>
                  <a:pt x="203" y="39"/>
                </a:cubicBezTo>
                <a:close/>
                <a:moveTo>
                  <a:pt x="171" y="15"/>
                </a:moveTo>
                <a:cubicBezTo>
                  <a:pt x="172" y="16"/>
                  <a:pt x="172" y="16"/>
                  <a:pt x="172" y="16"/>
                </a:cubicBezTo>
                <a:cubicBezTo>
                  <a:pt x="173" y="17"/>
                  <a:pt x="173" y="17"/>
                  <a:pt x="173" y="17"/>
                </a:cubicBezTo>
                <a:cubicBezTo>
                  <a:pt x="172" y="17"/>
                  <a:pt x="172" y="17"/>
                  <a:pt x="172" y="17"/>
                </a:cubicBezTo>
                <a:cubicBezTo>
                  <a:pt x="171" y="17"/>
                  <a:pt x="171" y="17"/>
                  <a:pt x="171" y="17"/>
                </a:cubicBezTo>
                <a:cubicBezTo>
                  <a:pt x="171" y="15"/>
                  <a:pt x="171" y="15"/>
                  <a:pt x="171" y="15"/>
                </a:cubicBezTo>
                <a:cubicBezTo>
                  <a:pt x="171" y="15"/>
                  <a:pt x="171" y="15"/>
                  <a:pt x="171" y="15"/>
                </a:cubicBezTo>
                <a:close/>
                <a:moveTo>
                  <a:pt x="178" y="11"/>
                </a:moveTo>
                <a:cubicBezTo>
                  <a:pt x="178" y="12"/>
                  <a:pt x="178" y="12"/>
                  <a:pt x="178" y="12"/>
                </a:cubicBezTo>
                <a:cubicBezTo>
                  <a:pt x="179" y="13"/>
                  <a:pt x="179" y="13"/>
                  <a:pt x="179" y="13"/>
                </a:cubicBezTo>
                <a:cubicBezTo>
                  <a:pt x="179" y="13"/>
                  <a:pt x="179" y="13"/>
                  <a:pt x="179" y="13"/>
                </a:cubicBezTo>
                <a:cubicBezTo>
                  <a:pt x="180" y="12"/>
                  <a:pt x="180" y="12"/>
                  <a:pt x="180" y="12"/>
                </a:cubicBezTo>
                <a:cubicBezTo>
                  <a:pt x="179" y="11"/>
                  <a:pt x="179" y="11"/>
                  <a:pt x="179" y="11"/>
                </a:cubicBezTo>
                <a:cubicBezTo>
                  <a:pt x="179" y="11"/>
                  <a:pt x="179" y="11"/>
                  <a:pt x="179" y="11"/>
                </a:cubicBezTo>
                <a:cubicBezTo>
                  <a:pt x="178" y="11"/>
                  <a:pt x="178" y="11"/>
                  <a:pt x="178" y="11"/>
                </a:cubicBezTo>
                <a:close/>
                <a:moveTo>
                  <a:pt x="178" y="13"/>
                </a:moveTo>
                <a:cubicBezTo>
                  <a:pt x="179" y="14"/>
                  <a:pt x="179" y="14"/>
                  <a:pt x="179" y="14"/>
                </a:cubicBezTo>
                <a:cubicBezTo>
                  <a:pt x="179" y="15"/>
                  <a:pt x="179" y="15"/>
                  <a:pt x="179" y="15"/>
                </a:cubicBezTo>
                <a:cubicBezTo>
                  <a:pt x="179" y="15"/>
                  <a:pt x="179" y="15"/>
                  <a:pt x="179" y="15"/>
                </a:cubicBezTo>
                <a:cubicBezTo>
                  <a:pt x="179" y="15"/>
                  <a:pt x="178" y="13"/>
                  <a:pt x="178" y="13"/>
                </a:cubicBezTo>
                <a:close/>
                <a:moveTo>
                  <a:pt x="187" y="23"/>
                </a:moveTo>
                <a:cubicBezTo>
                  <a:pt x="187" y="24"/>
                  <a:pt x="187" y="24"/>
                  <a:pt x="187" y="24"/>
                </a:cubicBezTo>
                <a:cubicBezTo>
                  <a:pt x="188" y="24"/>
                  <a:pt x="188" y="24"/>
                  <a:pt x="188" y="24"/>
                </a:cubicBezTo>
                <a:cubicBezTo>
                  <a:pt x="189" y="24"/>
                  <a:pt x="189" y="24"/>
                  <a:pt x="189" y="24"/>
                </a:cubicBezTo>
                <a:cubicBezTo>
                  <a:pt x="190" y="23"/>
                  <a:pt x="190" y="23"/>
                  <a:pt x="190" y="23"/>
                </a:cubicBezTo>
                <a:cubicBezTo>
                  <a:pt x="189" y="23"/>
                  <a:pt x="189" y="23"/>
                  <a:pt x="189" y="23"/>
                </a:cubicBezTo>
                <a:cubicBezTo>
                  <a:pt x="189" y="22"/>
                  <a:pt x="189" y="22"/>
                  <a:pt x="189" y="22"/>
                </a:cubicBezTo>
                <a:cubicBezTo>
                  <a:pt x="188" y="23"/>
                  <a:pt x="188" y="23"/>
                  <a:pt x="188" y="23"/>
                </a:cubicBezTo>
                <a:cubicBezTo>
                  <a:pt x="187" y="23"/>
                  <a:pt x="187" y="23"/>
                  <a:pt x="187" y="23"/>
                </a:cubicBezTo>
                <a:close/>
                <a:moveTo>
                  <a:pt x="186" y="36"/>
                </a:moveTo>
                <a:cubicBezTo>
                  <a:pt x="186" y="38"/>
                  <a:pt x="186" y="38"/>
                  <a:pt x="186" y="38"/>
                </a:cubicBezTo>
                <a:cubicBezTo>
                  <a:pt x="188" y="39"/>
                  <a:pt x="188" y="39"/>
                  <a:pt x="188" y="39"/>
                </a:cubicBezTo>
                <a:cubicBezTo>
                  <a:pt x="188" y="40"/>
                  <a:pt x="188" y="40"/>
                  <a:pt x="188" y="40"/>
                </a:cubicBezTo>
                <a:cubicBezTo>
                  <a:pt x="188" y="40"/>
                  <a:pt x="188" y="40"/>
                  <a:pt x="188" y="40"/>
                </a:cubicBezTo>
                <a:cubicBezTo>
                  <a:pt x="188" y="40"/>
                  <a:pt x="188" y="40"/>
                  <a:pt x="188" y="40"/>
                </a:cubicBezTo>
                <a:cubicBezTo>
                  <a:pt x="187" y="40"/>
                  <a:pt x="187" y="40"/>
                  <a:pt x="187" y="40"/>
                </a:cubicBezTo>
                <a:cubicBezTo>
                  <a:pt x="187" y="39"/>
                  <a:pt x="187" y="39"/>
                  <a:pt x="187" y="39"/>
                </a:cubicBezTo>
                <a:cubicBezTo>
                  <a:pt x="186" y="37"/>
                  <a:pt x="186" y="37"/>
                  <a:pt x="186" y="37"/>
                </a:cubicBezTo>
                <a:cubicBezTo>
                  <a:pt x="184" y="37"/>
                  <a:pt x="184" y="37"/>
                  <a:pt x="184" y="37"/>
                </a:cubicBezTo>
                <a:cubicBezTo>
                  <a:pt x="184" y="36"/>
                  <a:pt x="184" y="36"/>
                  <a:pt x="184" y="36"/>
                </a:cubicBezTo>
                <a:cubicBezTo>
                  <a:pt x="184" y="35"/>
                  <a:pt x="184" y="35"/>
                  <a:pt x="184" y="35"/>
                </a:cubicBezTo>
                <a:cubicBezTo>
                  <a:pt x="184" y="34"/>
                  <a:pt x="184" y="34"/>
                  <a:pt x="184" y="34"/>
                </a:cubicBezTo>
                <a:cubicBezTo>
                  <a:pt x="184" y="33"/>
                  <a:pt x="184" y="33"/>
                  <a:pt x="184" y="33"/>
                </a:cubicBezTo>
                <a:cubicBezTo>
                  <a:pt x="183" y="33"/>
                  <a:pt x="183" y="33"/>
                  <a:pt x="183" y="33"/>
                </a:cubicBezTo>
                <a:cubicBezTo>
                  <a:pt x="183" y="32"/>
                  <a:pt x="183" y="32"/>
                  <a:pt x="183" y="32"/>
                </a:cubicBezTo>
                <a:cubicBezTo>
                  <a:pt x="184" y="31"/>
                  <a:pt x="184" y="31"/>
                  <a:pt x="184" y="31"/>
                </a:cubicBezTo>
                <a:cubicBezTo>
                  <a:pt x="183" y="30"/>
                  <a:pt x="183" y="30"/>
                  <a:pt x="183" y="30"/>
                </a:cubicBezTo>
                <a:cubicBezTo>
                  <a:pt x="182" y="29"/>
                  <a:pt x="182" y="29"/>
                  <a:pt x="182" y="29"/>
                </a:cubicBezTo>
                <a:cubicBezTo>
                  <a:pt x="183" y="28"/>
                  <a:pt x="183" y="28"/>
                  <a:pt x="183" y="28"/>
                </a:cubicBezTo>
                <a:cubicBezTo>
                  <a:pt x="184" y="27"/>
                  <a:pt x="184" y="27"/>
                  <a:pt x="184" y="27"/>
                </a:cubicBezTo>
                <a:cubicBezTo>
                  <a:pt x="183" y="26"/>
                  <a:pt x="183" y="26"/>
                  <a:pt x="183" y="26"/>
                </a:cubicBezTo>
                <a:cubicBezTo>
                  <a:pt x="184" y="25"/>
                  <a:pt x="184" y="25"/>
                  <a:pt x="184" y="25"/>
                </a:cubicBezTo>
                <a:cubicBezTo>
                  <a:pt x="185" y="23"/>
                  <a:pt x="185" y="23"/>
                  <a:pt x="185" y="23"/>
                </a:cubicBezTo>
                <a:cubicBezTo>
                  <a:pt x="186" y="23"/>
                  <a:pt x="186" y="23"/>
                  <a:pt x="186" y="23"/>
                </a:cubicBezTo>
                <a:cubicBezTo>
                  <a:pt x="186" y="24"/>
                  <a:pt x="186" y="24"/>
                  <a:pt x="186" y="24"/>
                </a:cubicBezTo>
                <a:cubicBezTo>
                  <a:pt x="185" y="25"/>
                  <a:pt x="185" y="25"/>
                  <a:pt x="185" y="25"/>
                </a:cubicBezTo>
                <a:cubicBezTo>
                  <a:pt x="185" y="25"/>
                  <a:pt x="185" y="25"/>
                  <a:pt x="185" y="25"/>
                </a:cubicBezTo>
                <a:cubicBezTo>
                  <a:pt x="186" y="26"/>
                  <a:pt x="186" y="26"/>
                  <a:pt x="186" y="26"/>
                </a:cubicBezTo>
                <a:cubicBezTo>
                  <a:pt x="186" y="27"/>
                  <a:pt x="186" y="27"/>
                  <a:pt x="186" y="27"/>
                </a:cubicBezTo>
                <a:cubicBezTo>
                  <a:pt x="186" y="28"/>
                  <a:pt x="186" y="28"/>
                  <a:pt x="186" y="28"/>
                </a:cubicBezTo>
                <a:cubicBezTo>
                  <a:pt x="185" y="29"/>
                  <a:pt x="185" y="29"/>
                  <a:pt x="185" y="29"/>
                </a:cubicBezTo>
                <a:cubicBezTo>
                  <a:pt x="184" y="29"/>
                  <a:pt x="184" y="29"/>
                  <a:pt x="184" y="29"/>
                </a:cubicBezTo>
                <a:cubicBezTo>
                  <a:pt x="185" y="30"/>
                  <a:pt x="185" y="30"/>
                  <a:pt x="185" y="30"/>
                </a:cubicBezTo>
                <a:cubicBezTo>
                  <a:pt x="185" y="30"/>
                  <a:pt x="185" y="30"/>
                  <a:pt x="185" y="30"/>
                </a:cubicBezTo>
                <a:cubicBezTo>
                  <a:pt x="186" y="29"/>
                  <a:pt x="186" y="29"/>
                  <a:pt x="186" y="29"/>
                </a:cubicBezTo>
                <a:cubicBezTo>
                  <a:pt x="187" y="29"/>
                  <a:pt x="187" y="29"/>
                  <a:pt x="187" y="29"/>
                </a:cubicBezTo>
                <a:cubicBezTo>
                  <a:pt x="187" y="28"/>
                  <a:pt x="187" y="28"/>
                  <a:pt x="187" y="28"/>
                </a:cubicBezTo>
                <a:cubicBezTo>
                  <a:pt x="186" y="28"/>
                  <a:pt x="186" y="28"/>
                  <a:pt x="186" y="28"/>
                </a:cubicBezTo>
                <a:cubicBezTo>
                  <a:pt x="187" y="28"/>
                  <a:pt x="187" y="28"/>
                  <a:pt x="187" y="28"/>
                </a:cubicBezTo>
                <a:cubicBezTo>
                  <a:pt x="188" y="27"/>
                  <a:pt x="188" y="27"/>
                  <a:pt x="188" y="27"/>
                </a:cubicBezTo>
                <a:cubicBezTo>
                  <a:pt x="190" y="26"/>
                  <a:pt x="190" y="26"/>
                  <a:pt x="190" y="26"/>
                </a:cubicBezTo>
                <a:cubicBezTo>
                  <a:pt x="191" y="27"/>
                  <a:pt x="191" y="27"/>
                  <a:pt x="191" y="27"/>
                </a:cubicBezTo>
                <a:cubicBezTo>
                  <a:pt x="191" y="28"/>
                  <a:pt x="191" y="28"/>
                  <a:pt x="191" y="28"/>
                </a:cubicBezTo>
                <a:cubicBezTo>
                  <a:pt x="190" y="29"/>
                  <a:pt x="190" y="29"/>
                  <a:pt x="190" y="29"/>
                </a:cubicBezTo>
                <a:cubicBezTo>
                  <a:pt x="188" y="30"/>
                  <a:pt x="188" y="30"/>
                  <a:pt x="188" y="30"/>
                </a:cubicBezTo>
                <a:cubicBezTo>
                  <a:pt x="187" y="31"/>
                  <a:pt x="187" y="31"/>
                  <a:pt x="187" y="31"/>
                </a:cubicBezTo>
                <a:cubicBezTo>
                  <a:pt x="188" y="31"/>
                  <a:pt x="188" y="31"/>
                  <a:pt x="188" y="31"/>
                </a:cubicBezTo>
                <a:cubicBezTo>
                  <a:pt x="188" y="31"/>
                  <a:pt x="188" y="31"/>
                  <a:pt x="188" y="31"/>
                </a:cubicBezTo>
                <a:cubicBezTo>
                  <a:pt x="190" y="32"/>
                  <a:pt x="190" y="32"/>
                  <a:pt x="190" y="32"/>
                </a:cubicBezTo>
                <a:cubicBezTo>
                  <a:pt x="190" y="33"/>
                  <a:pt x="190" y="33"/>
                  <a:pt x="190" y="33"/>
                </a:cubicBezTo>
                <a:cubicBezTo>
                  <a:pt x="191" y="34"/>
                  <a:pt x="191" y="34"/>
                  <a:pt x="191" y="34"/>
                </a:cubicBezTo>
                <a:cubicBezTo>
                  <a:pt x="189" y="34"/>
                  <a:pt x="189" y="34"/>
                  <a:pt x="189" y="34"/>
                </a:cubicBezTo>
                <a:cubicBezTo>
                  <a:pt x="189" y="33"/>
                  <a:pt x="189" y="33"/>
                  <a:pt x="189" y="33"/>
                </a:cubicBezTo>
                <a:cubicBezTo>
                  <a:pt x="187" y="33"/>
                  <a:pt x="187" y="33"/>
                  <a:pt x="187" y="33"/>
                </a:cubicBezTo>
                <a:cubicBezTo>
                  <a:pt x="186" y="33"/>
                  <a:pt x="186" y="33"/>
                  <a:pt x="186" y="33"/>
                </a:cubicBezTo>
                <a:cubicBezTo>
                  <a:pt x="185" y="33"/>
                  <a:pt x="185" y="33"/>
                  <a:pt x="185" y="33"/>
                </a:cubicBezTo>
                <a:cubicBezTo>
                  <a:pt x="185" y="35"/>
                  <a:pt x="185" y="35"/>
                  <a:pt x="185" y="35"/>
                </a:cubicBezTo>
                <a:cubicBezTo>
                  <a:pt x="186" y="36"/>
                  <a:pt x="186" y="36"/>
                  <a:pt x="186" y="36"/>
                </a:cubicBezTo>
                <a:close/>
                <a:moveTo>
                  <a:pt x="182" y="39"/>
                </a:moveTo>
                <a:cubicBezTo>
                  <a:pt x="182" y="40"/>
                  <a:pt x="182" y="40"/>
                  <a:pt x="182" y="40"/>
                </a:cubicBezTo>
                <a:cubicBezTo>
                  <a:pt x="181" y="39"/>
                  <a:pt x="181" y="39"/>
                  <a:pt x="181" y="39"/>
                </a:cubicBezTo>
                <a:cubicBezTo>
                  <a:pt x="181" y="39"/>
                  <a:pt x="181" y="39"/>
                  <a:pt x="181" y="39"/>
                </a:cubicBezTo>
                <a:cubicBezTo>
                  <a:pt x="182" y="39"/>
                  <a:pt x="182" y="39"/>
                  <a:pt x="182" y="39"/>
                </a:cubicBezTo>
                <a:close/>
                <a:moveTo>
                  <a:pt x="181" y="37"/>
                </a:moveTo>
                <a:cubicBezTo>
                  <a:pt x="181" y="37"/>
                  <a:pt x="181" y="37"/>
                  <a:pt x="181" y="37"/>
                </a:cubicBezTo>
                <a:cubicBezTo>
                  <a:pt x="180" y="38"/>
                  <a:pt x="180" y="38"/>
                  <a:pt x="180" y="38"/>
                </a:cubicBezTo>
                <a:cubicBezTo>
                  <a:pt x="181" y="38"/>
                  <a:pt x="181" y="38"/>
                  <a:pt x="181" y="38"/>
                </a:cubicBezTo>
                <a:cubicBezTo>
                  <a:pt x="181" y="37"/>
                  <a:pt x="181" y="37"/>
                  <a:pt x="181" y="37"/>
                </a:cubicBezTo>
                <a:cubicBezTo>
                  <a:pt x="181" y="37"/>
                  <a:pt x="181" y="37"/>
                  <a:pt x="181" y="37"/>
                </a:cubicBezTo>
                <a:close/>
                <a:moveTo>
                  <a:pt x="182" y="37"/>
                </a:moveTo>
                <a:cubicBezTo>
                  <a:pt x="182" y="38"/>
                  <a:pt x="182" y="38"/>
                  <a:pt x="182" y="38"/>
                </a:cubicBezTo>
                <a:cubicBezTo>
                  <a:pt x="182" y="38"/>
                  <a:pt x="182" y="38"/>
                  <a:pt x="182" y="38"/>
                </a:cubicBezTo>
                <a:cubicBezTo>
                  <a:pt x="183" y="39"/>
                  <a:pt x="183" y="39"/>
                  <a:pt x="183" y="39"/>
                </a:cubicBezTo>
                <a:cubicBezTo>
                  <a:pt x="184" y="39"/>
                  <a:pt x="184" y="39"/>
                  <a:pt x="184" y="39"/>
                </a:cubicBezTo>
                <a:cubicBezTo>
                  <a:pt x="184" y="40"/>
                  <a:pt x="184" y="40"/>
                  <a:pt x="184" y="40"/>
                </a:cubicBezTo>
                <a:cubicBezTo>
                  <a:pt x="185" y="39"/>
                  <a:pt x="185" y="39"/>
                  <a:pt x="185" y="39"/>
                </a:cubicBezTo>
                <a:cubicBezTo>
                  <a:pt x="185" y="39"/>
                  <a:pt x="185" y="39"/>
                  <a:pt x="185" y="39"/>
                </a:cubicBezTo>
                <a:cubicBezTo>
                  <a:pt x="184" y="38"/>
                  <a:pt x="184" y="38"/>
                  <a:pt x="184" y="38"/>
                </a:cubicBezTo>
                <a:cubicBezTo>
                  <a:pt x="184" y="38"/>
                  <a:pt x="184" y="38"/>
                  <a:pt x="184" y="38"/>
                </a:cubicBezTo>
                <a:cubicBezTo>
                  <a:pt x="183" y="37"/>
                  <a:pt x="183" y="37"/>
                  <a:pt x="183" y="37"/>
                </a:cubicBezTo>
                <a:cubicBezTo>
                  <a:pt x="182" y="37"/>
                  <a:pt x="182" y="37"/>
                  <a:pt x="182" y="37"/>
                </a:cubicBezTo>
                <a:close/>
                <a:moveTo>
                  <a:pt x="182" y="43"/>
                </a:moveTo>
                <a:cubicBezTo>
                  <a:pt x="184" y="42"/>
                  <a:pt x="184" y="42"/>
                  <a:pt x="184" y="42"/>
                </a:cubicBezTo>
                <a:cubicBezTo>
                  <a:pt x="185" y="42"/>
                  <a:pt x="185" y="42"/>
                  <a:pt x="185" y="42"/>
                </a:cubicBezTo>
                <a:cubicBezTo>
                  <a:pt x="187" y="43"/>
                  <a:pt x="187" y="43"/>
                  <a:pt x="187" y="43"/>
                </a:cubicBezTo>
                <a:cubicBezTo>
                  <a:pt x="186" y="44"/>
                  <a:pt x="186" y="44"/>
                  <a:pt x="186" y="44"/>
                </a:cubicBezTo>
                <a:cubicBezTo>
                  <a:pt x="186" y="44"/>
                  <a:pt x="186" y="44"/>
                  <a:pt x="186" y="44"/>
                </a:cubicBezTo>
                <a:cubicBezTo>
                  <a:pt x="185" y="44"/>
                  <a:pt x="185" y="44"/>
                  <a:pt x="185" y="44"/>
                </a:cubicBezTo>
                <a:cubicBezTo>
                  <a:pt x="184" y="44"/>
                  <a:pt x="184" y="44"/>
                  <a:pt x="184" y="44"/>
                </a:cubicBezTo>
                <a:cubicBezTo>
                  <a:pt x="183" y="44"/>
                  <a:pt x="183" y="44"/>
                  <a:pt x="183" y="44"/>
                </a:cubicBezTo>
                <a:cubicBezTo>
                  <a:pt x="182" y="43"/>
                  <a:pt x="182" y="43"/>
                  <a:pt x="182" y="43"/>
                </a:cubicBezTo>
                <a:close/>
                <a:moveTo>
                  <a:pt x="198" y="44"/>
                </a:moveTo>
                <a:cubicBezTo>
                  <a:pt x="196" y="44"/>
                  <a:pt x="196" y="44"/>
                  <a:pt x="196" y="44"/>
                </a:cubicBezTo>
                <a:cubicBezTo>
                  <a:pt x="196" y="45"/>
                  <a:pt x="196" y="45"/>
                  <a:pt x="196" y="45"/>
                </a:cubicBezTo>
                <a:cubicBezTo>
                  <a:pt x="196" y="45"/>
                  <a:pt x="196" y="45"/>
                  <a:pt x="196" y="45"/>
                </a:cubicBezTo>
                <a:cubicBezTo>
                  <a:pt x="198" y="46"/>
                  <a:pt x="198" y="46"/>
                  <a:pt x="198" y="46"/>
                </a:cubicBezTo>
                <a:cubicBezTo>
                  <a:pt x="199" y="45"/>
                  <a:pt x="199" y="45"/>
                  <a:pt x="199" y="45"/>
                </a:cubicBezTo>
                <a:cubicBezTo>
                  <a:pt x="199" y="45"/>
                  <a:pt x="199" y="45"/>
                  <a:pt x="199" y="45"/>
                </a:cubicBezTo>
                <a:cubicBezTo>
                  <a:pt x="199" y="44"/>
                  <a:pt x="199" y="44"/>
                  <a:pt x="199" y="44"/>
                </a:cubicBezTo>
                <a:cubicBezTo>
                  <a:pt x="198" y="44"/>
                  <a:pt x="198" y="44"/>
                  <a:pt x="198" y="44"/>
                </a:cubicBezTo>
                <a:close/>
                <a:moveTo>
                  <a:pt x="189" y="54"/>
                </a:moveTo>
                <a:cubicBezTo>
                  <a:pt x="189" y="53"/>
                  <a:pt x="189" y="53"/>
                  <a:pt x="189" y="53"/>
                </a:cubicBezTo>
                <a:cubicBezTo>
                  <a:pt x="189" y="54"/>
                  <a:pt x="189" y="54"/>
                  <a:pt x="189" y="54"/>
                </a:cubicBezTo>
                <a:cubicBezTo>
                  <a:pt x="189" y="54"/>
                  <a:pt x="189" y="54"/>
                  <a:pt x="189" y="54"/>
                </a:cubicBezTo>
                <a:cubicBezTo>
                  <a:pt x="189" y="54"/>
                  <a:pt x="189" y="54"/>
                  <a:pt x="189" y="54"/>
                </a:cubicBezTo>
                <a:close/>
                <a:moveTo>
                  <a:pt x="188" y="54"/>
                </a:moveTo>
                <a:cubicBezTo>
                  <a:pt x="188" y="54"/>
                  <a:pt x="188" y="54"/>
                  <a:pt x="188" y="54"/>
                </a:cubicBezTo>
                <a:cubicBezTo>
                  <a:pt x="188" y="54"/>
                  <a:pt x="188" y="54"/>
                  <a:pt x="188" y="54"/>
                </a:cubicBezTo>
                <a:cubicBezTo>
                  <a:pt x="188" y="54"/>
                  <a:pt x="188" y="54"/>
                  <a:pt x="188" y="54"/>
                </a:cubicBezTo>
                <a:cubicBezTo>
                  <a:pt x="188" y="54"/>
                  <a:pt x="188" y="54"/>
                  <a:pt x="188" y="54"/>
                </a:cubicBezTo>
                <a:close/>
                <a:moveTo>
                  <a:pt x="185" y="54"/>
                </a:moveTo>
                <a:cubicBezTo>
                  <a:pt x="186" y="54"/>
                  <a:pt x="186" y="54"/>
                  <a:pt x="186" y="54"/>
                </a:cubicBezTo>
                <a:cubicBezTo>
                  <a:pt x="187" y="53"/>
                  <a:pt x="187" y="53"/>
                  <a:pt x="187" y="53"/>
                </a:cubicBezTo>
                <a:cubicBezTo>
                  <a:pt x="187" y="54"/>
                  <a:pt x="187" y="54"/>
                  <a:pt x="187" y="54"/>
                </a:cubicBezTo>
                <a:cubicBezTo>
                  <a:pt x="187" y="55"/>
                  <a:pt x="187" y="55"/>
                  <a:pt x="187" y="55"/>
                </a:cubicBezTo>
                <a:cubicBezTo>
                  <a:pt x="186" y="54"/>
                  <a:pt x="186" y="54"/>
                  <a:pt x="186" y="54"/>
                </a:cubicBezTo>
                <a:cubicBezTo>
                  <a:pt x="186" y="55"/>
                  <a:pt x="186" y="55"/>
                  <a:pt x="186" y="55"/>
                </a:cubicBezTo>
                <a:cubicBezTo>
                  <a:pt x="185" y="54"/>
                  <a:pt x="185" y="54"/>
                  <a:pt x="185" y="54"/>
                </a:cubicBezTo>
                <a:close/>
                <a:moveTo>
                  <a:pt x="184" y="51"/>
                </a:moveTo>
                <a:cubicBezTo>
                  <a:pt x="184" y="52"/>
                  <a:pt x="184" y="52"/>
                  <a:pt x="184" y="52"/>
                </a:cubicBezTo>
                <a:cubicBezTo>
                  <a:pt x="184" y="52"/>
                  <a:pt x="184" y="52"/>
                  <a:pt x="184" y="52"/>
                </a:cubicBezTo>
                <a:cubicBezTo>
                  <a:pt x="184" y="51"/>
                  <a:pt x="184" y="51"/>
                  <a:pt x="184" y="51"/>
                </a:cubicBezTo>
                <a:close/>
                <a:moveTo>
                  <a:pt x="186" y="50"/>
                </a:moveTo>
                <a:cubicBezTo>
                  <a:pt x="185" y="50"/>
                  <a:pt x="185" y="50"/>
                  <a:pt x="185" y="50"/>
                </a:cubicBezTo>
                <a:cubicBezTo>
                  <a:pt x="185" y="51"/>
                  <a:pt x="185" y="51"/>
                  <a:pt x="185" y="51"/>
                </a:cubicBezTo>
                <a:cubicBezTo>
                  <a:pt x="185" y="50"/>
                  <a:pt x="185" y="50"/>
                  <a:pt x="185" y="50"/>
                </a:cubicBezTo>
                <a:cubicBezTo>
                  <a:pt x="186" y="50"/>
                  <a:pt x="186" y="50"/>
                  <a:pt x="186" y="50"/>
                </a:cubicBezTo>
                <a:close/>
                <a:moveTo>
                  <a:pt x="186" y="53"/>
                </a:moveTo>
                <a:cubicBezTo>
                  <a:pt x="187" y="51"/>
                  <a:pt x="187" y="51"/>
                  <a:pt x="187" y="51"/>
                </a:cubicBezTo>
                <a:cubicBezTo>
                  <a:pt x="188" y="52"/>
                  <a:pt x="188" y="52"/>
                  <a:pt x="188" y="52"/>
                </a:cubicBezTo>
                <a:cubicBezTo>
                  <a:pt x="188" y="53"/>
                  <a:pt x="188" y="53"/>
                  <a:pt x="188" y="53"/>
                </a:cubicBezTo>
                <a:cubicBezTo>
                  <a:pt x="189" y="53"/>
                  <a:pt x="189" y="53"/>
                  <a:pt x="189" y="53"/>
                </a:cubicBezTo>
                <a:cubicBezTo>
                  <a:pt x="190" y="52"/>
                  <a:pt x="190" y="52"/>
                  <a:pt x="190" y="52"/>
                </a:cubicBezTo>
                <a:cubicBezTo>
                  <a:pt x="191" y="52"/>
                  <a:pt x="191" y="52"/>
                  <a:pt x="191" y="52"/>
                </a:cubicBezTo>
                <a:cubicBezTo>
                  <a:pt x="192" y="53"/>
                  <a:pt x="192" y="53"/>
                  <a:pt x="192" y="53"/>
                </a:cubicBezTo>
                <a:cubicBezTo>
                  <a:pt x="194" y="53"/>
                  <a:pt x="194" y="53"/>
                  <a:pt x="194" y="53"/>
                </a:cubicBezTo>
                <a:cubicBezTo>
                  <a:pt x="195" y="52"/>
                  <a:pt x="195" y="52"/>
                  <a:pt x="195" y="52"/>
                </a:cubicBezTo>
                <a:cubicBezTo>
                  <a:pt x="196" y="52"/>
                  <a:pt x="196" y="52"/>
                  <a:pt x="196" y="52"/>
                </a:cubicBezTo>
                <a:cubicBezTo>
                  <a:pt x="198" y="54"/>
                  <a:pt x="198" y="54"/>
                  <a:pt x="198" y="54"/>
                </a:cubicBezTo>
                <a:cubicBezTo>
                  <a:pt x="199" y="54"/>
                  <a:pt x="199" y="54"/>
                  <a:pt x="199" y="54"/>
                </a:cubicBezTo>
                <a:cubicBezTo>
                  <a:pt x="200" y="55"/>
                  <a:pt x="200" y="55"/>
                  <a:pt x="200" y="55"/>
                </a:cubicBezTo>
                <a:cubicBezTo>
                  <a:pt x="201" y="55"/>
                  <a:pt x="201" y="55"/>
                  <a:pt x="201" y="55"/>
                </a:cubicBezTo>
                <a:cubicBezTo>
                  <a:pt x="202" y="54"/>
                  <a:pt x="202" y="54"/>
                  <a:pt x="202" y="54"/>
                </a:cubicBezTo>
                <a:cubicBezTo>
                  <a:pt x="201" y="52"/>
                  <a:pt x="201" y="52"/>
                  <a:pt x="201" y="52"/>
                </a:cubicBezTo>
                <a:cubicBezTo>
                  <a:pt x="198" y="51"/>
                  <a:pt x="198" y="51"/>
                  <a:pt x="198" y="51"/>
                </a:cubicBezTo>
                <a:cubicBezTo>
                  <a:pt x="196" y="50"/>
                  <a:pt x="196" y="50"/>
                  <a:pt x="196" y="50"/>
                </a:cubicBezTo>
                <a:cubicBezTo>
                  <a:pt x="195" y="50"/>
                  <a:pt x="195" y="50"/>
                  <a:pt x="195" y="50"/>
                </a:cubicBezTo>
                <a:cubicBezTo>
                  <a:pt x="194" y="49"/>
                  <a:pt x="194" y="49"/>
                  <a:pt x="194" y="49"/>
                </a:cubicBezTo>
                <a:cubicBezTo>
                  <a:pt x="193" y="50"/>
                  <a:pt x="193" y="50"/>
                  <a:pt x="193" y="50"/>
                </a:cubicBezTo>
                <a:cubicBezTo>
                  <a:pt x="192" y="50"/>
                  <a:pt x="192" y="50"/>
                  <a:pt x="192" y="50"/>
                </a:cubicBezTo>
                <a:cubicBezTo>
                  <a:pt x="191" y="50"/>
                  <a:pt x="191" y="50"/>
                  <a:pt x="191" y="50"/>
                </a:cubicBezTo>
                <a:cubicBezTo>
                  <a:pt x="189" y="50"/>
                  <a:pt x="189" y="50"/>
                  <a:pt x="189" y="50"/>
                </a:cubicBezTo>
                <a:cubicBezTo>
                  <a:pt x="187" y="50"/>
                  <a:pt x="187" y="50"/>
                  <a:pt x="187" y="50"/>
                </a:cubicBezTo>
                <a:cubicBezTo>
                  <a:pt x="186" y="50"/>
                  <a:pt x="186" y="50"/>
                  <a:pt x="186" y="50"/>
                </a:cubicBezTo>
                <a:cubicBezTo>
                  <a:pt x="186" y="51"/>
                  <a:pt x="186" y="51"/>
                  <a:pt x="186" y="51"/>
                </a:cubicBezTo>
                <a:cubicBezTo>
                  <a:pt x="185" y="51"/>
                  <a:pt x="185" y="51"/>
                  <a:pt x="185" y="51"/>
                </a:cubicBezTo>
                <a:cubicBezTo>
                  <a:pt x="185" y="52"/>
                  <a:pt x="185" y="52"/>
                  <a:pt x="185" y="52"/>
                </a:cubicBezTo>
                <a:cubicBezTo>
                  <a:pt x="185" y="53"/>
                  <a:pt x="185" y="53"/>
                  <a:pt x="185" y="53"/>
                </a:cubicBezTo>
                <a:cubicBezTo>
                  <a:pt x="186" y="53"/>
                  <a:pt x="186" y="53"/>
                  <a:pt x="186" y="53"/>
                </a:cubicBezTo>
                <a:close/>
                <a:moveTo>
                  <a:pt x="175" y="51"/>
                </a:moveTo>
                <a:cubicBezTo>
                  <a:pt x="176" y="52"/>
                  <a:pt x="176" y="52"/>
                  <a:pt x="176" y="52"/>
                </a:cubicBezTo>
                <a:cubicBezTo>
                  <a:pt x="177" y="51"/>
                  <a:pt x="177" y="51"/>
                  <a:pt x="177" y="51"/>
                </a:cubicBezTo>
                <a:cubicBezTo>
                  <a:pt x="179" y="51"/>
                  <a:pt x="179" y="51"/>
                  <a:pt x="179" y="51"/>
                </a:cubicBezTo>
                <a:cubicBezTo>
                  <a:pt x="180" y="52"/>
                  <a:pt x="180" y="52"/>
                  <a:pt x="180" y="52"/>
                </a:cubicBezTo>
                <a:cubicBezTo>
                  <a:pt x="181" y="52"/>
                  <a:pt x="181" y="52"/>
                  <a:pt x="181" y="52"/>
                </a:cubicBezTo>
                <a:cubicBezTo>
                  <a:pt x="182" y="53"/>
                  <a:pt x="182" y="53"/>
                  <a:pt x="182" y="53"/>
                </a:cubicBezTo>
                <a:cubicBezTo>
                  <a:pt x="181" y="54"/>
                  <a:pt x="181" y="54"/>
                  <a:pt x="181" y="54"/>
                </a:cubicBezTo>
                <a:cubicBezTo>
                  <a:pt x="181" y="54"/>
                  <a:pt x="181" y="54"/>
                  <a:pt x="181" y="54"/>
                </a:cubicBezTo>
                <a:cubicBezTo>
                  <a:pt x="179" y="55"/>
                  <a:pt x="179" y="55"/>
                  <a:pt x="179" y="55"/>
                </a:cubicBezTo>
                <a:cubicBezTo>
                  <a:pt x="178" y="55"/>
                  <a:pt x="178" y="55"/>
                  <a:pt x="178" y="55"/>
                </a:cubicBezTo>
                <a:cubicBezTo>
                  <a:pt x="177" y="55"/>
                  <a:pt x="177" y="55"/>
                  <a:pt x="177" y="55"/>
                </a:cubicBezTo>
                <a:cubicBezTo>
                  <a:pt x="176" y="55"/>
                  <a:pt x="176" y="55"/>
                  <a:pt x="176" y="55"/>
                </a:cubicBezTo>
                <a:cubicBezTo>
                  <a:pt x="175" y="54"/>
                  <a:pt x="175" y="54"/>
                  <a:pt x="175" y="54"/>
                </a:cubicBezTo>
                <a:cubicBezTo>
                  <a:pt x="174" y="53"/>
                  <a:pt x="174" y="53"/>
                  <a:pt x="174" y="53"/>
                </a:cubicBezTo>
                <a:cubicBezTo>
                  <a:pt x="174" y="52"/>
                  <a:pt x="174" y="52"/>
                  <a:pt x="174" y="52"/>
                </a:cubicBezTo>
                <a:cubicBezTo>
                  <a:pt x="175" y="51"/>
                  <a:pt x="175" y="51"/>
                  <a:pt x="175" y="51"/>
                </a:cubicBezTo>
                <a:close/>
                <a:moveTo>
                  <a:pt x="144" y="72"/>
                </a:moveTo>
                <a:cubicBezTo>
                  <a:pt x="143" y="72"/>
                  <a:pt x="143" y="72"/>
                  <a:pt x="143" y="72"/>
                </a:cubicBezTo>
                <a:cubicBezTo>
                  <a:pt x="142" y="72"/>
                  <a:pt x="142" y="72"/>
                  <a:pt x="142" y="72"/>
                </a:cubicBezTo>
                <a:cubicBezTo>
                  <a:pt x="143" y="73"/>
                  <a:pt x="143" y="73"/>
                  <a:pt x="143" y="73"/>
                </a:cubicBezTo>
                <a:cubicBezTo>
                  <a:pt x="144" y="72"/>
                  <a:pt x="144" y="72"/>
                  <a:pt x="144" y="72"/>
                </a:cubicBezTo>
                <a:close/>
                <a:moveTo>
                  <a:pt x="143" y="65"/>
                </a:moveTo>
                <a:cubicBezTo>
                  <a:pt x="143" y="67"/>
                  <a:pt x="143" y="67"/>
                  <a:pt x="143" y="67"/>
                </a:cubicBezTo>
                <a:cubicBezTo>
                  <a:pt x="143" y="68"/>
                  <a:pt x="143" y="68"/>
                  <a:pt x="143" y="68"/>
                </a:cubicBezTo>
                <a:cubicBezTo>
                  <a:pt x="143" y="69"/>
                  <a:pt x="143" y="69"/>
                  <a:pt x="143" y="69"/>
                </a:cubicBezTo>
                <a:cubicBezTo>
                  <a:pt x="142" y="68"/>
                  <a:pt x="142" y="68"/>
                  <a:pt x="142" y="68"/>
                </a:cubicBezTo>
                <a:cubicBezTo>
                  <a:pt x="142" y="67"/>
                  <a:pt x="142" y="67"/>
                  <a:pt x="142" y="67"/>
                </a:cubicBezTo>
                <a:cubicBezTo>
                  <a:pt x="142" y="66"/>
                  <a:pt x="142" y="66"/>
                  <a:pt x="142" y="66"/>
                </a:cubicBezTo>
                <a:cubicBezTo>
                  <a:pt x="142" y="66"/>
                  <a:pt x="142" y="66"/>
                  <a:pt x="142" y="66"/>
                </a:cubicBezTo>
                <a:cubicBezTo>
                  <a:pt x="143" y="65"/>
                  <a:pt x="143" y="65"/>
                  <a:pt x="143" y="65"/>
                </a:cubicBezTo>
                <a:close/>
                <a:moveTo>
                  <a:pt x="174" y="46"/>
                </a:moveTo>
                <a:cubicBezTo>
                  <a:pt x="174" y="46"/>
                  <a:pt x="174" y="46"/>
                  <a:pt x="174" y="46"/>
                </a:cubicBezTo>
                <a:cubicBezTo>
                  <a:pt x="175" y="47"/>
                  <a:pt x="175" y="47"/>
                  <a:pt x="175" y="47"/>
                </a:cubicBezTo>
                <a:cubicBezTo>
                  <a:pt x="175" y="48"/>
                  <a:pt x="175" y="48"/>
                  <a:pt x="175" y="48"/>
                </a:cubicBezTo>
                <a:cubicBezTo>
                  <a:pt x="174" y="48"/>
                  <a:pt x="174" y="48"/>
                  <a:pt x="174" y="48"/>
                </a:cubicBezTo>
                <a:cubicBezTo>
                  <a:pt x="174" y="47"/>
                  <a:pt x="174" y="47"/>
                  <a:pt x="174" y="47"/>
                </a:cubicBezTo>
                <a:cubicBezTo>
                  <a:pt x="173" y="46"/>
                  <a:pt x="173" y="46"/>
                  <a:pt x="173" y="46"/>
                </a:cubicBezTo>
                <a:cubicBezTo>
                  <a:pt x="174" y="46"/>
                  <a:pt x="174" y="46"/>
                  <a:pt x="174" y="46"/>
                </a:cubicBezTo>
                <a:close/>
                <a:moveTo>
                  <a:pt x="171" y="44"/>
                </a:moveTo>
                <a:cubicBezTo>
                  <a:pt x="171" y="44"/>
                  <a:pt x="171" y="44"/>
                  <a:pt x="171" y="44"/>
                </a:cubicBezTo>
                <a:cubicBezTo>
                  <a:pt x="172" y="44"/>
                  <a:pt x="172" y="44"/>
                  <a:pt x="172" y="44"/>
                </a:cubicBezTo>
                <a:cubicBezTo>
                  <a:pt x="173" y="44"/>
                  <a:pt x="173" y="44"/>
                  <a:pt x="173" y="44"/>
                </a:cubicBezTo>
                <a:cubicBezTo>
                  <a:pt x="175" y="44"/>
                  <a:pt x="175" y="44"/>
                  <a:pt x="175" y="44"/>
                </a:cubicBezTo>
                <a:cubicBezTo>
                  <a:pt x="176" y="44"/>
                  <a:pt x="176" y="44"/>
                  <a:pt x="176" y="44"/>
                </a:cubicBezTo>
                <a:cubicBezTo>
                  <a:pt x="175" y="45"/>
                  <a:pt x="175" y="45"/>
                  <a:pt x="175" y="45"/>
                </a:cubicBezTo>
                <a:cubicBezTo>
                  <a:pt x="172" y="45"/>
                  <a:pt x="172" y="45"/>
                  <a:pt x="172" y="45"/>
                </a:cubicBezTo>
                <a:cubicBezTo>
                  <a:pt x="171" y="45"/>
                  <a:pt x="171" y="45"/>
                  <a:pt x="171" y="45"/>
                </a:cubicBezTo>
                <a:cubicBezTo>
                  <a:pt x="171" y="45"/>
                  <a:pt x="171" y="45"/>
                  <a:pt x="171" y="45"/>
                </a:cubicBezTo>
                <a:cubicBezTo>
                  <a:pt x="171" y="44"/>
                  <a:pt x="171" y="44"/>
                  <a:pt x="171" y="44"/>
                </a:cubicBezTo>
                <a:close/>
                <a:moveTo>
                  <a:pt x="165" y="44"/>
                </a:moveTo>
                <a:cubicBezTo>
                  <a:pt x="166" y="44"/>
                  <a:pt x="166" y="44"/>
                  <a:pt x="166" y="44"/>
                </a:cubicBezTo>
                <a:cubicBezTo>
                  <a:pt x="166" y="44"/>
                  <a:pt x="166" y="44"/>
                  <a:pt x="166" y="44"/>
                </a:cubicBezTo>
                <a:cubicBezTo>
                  <a:pt x="167" y="44"/>
                  <a:pt x="167" y="44"/>
                  <a:pt x="167" y="44"/>
                </a:cubicBezTo>
                <a:cubicBezTo>
                  <a:pt x="168" y="44"/>
                  <a:pt x="168" y="44"/>
                  <a:pt x="168" y="44"/>
                </a:cubicBezTo>
                <a:cubicBezTo>
                  <a:pt x="169" y="44"/>
                  <a:pt x="169" y="44"/>
                  <a:pt x="169" y="44"/>
                </a:cubicBezTo>
                <a:cubicBezTo>
                  <a:pt x="170" y="44"/>
                  <a:pt x="170" y="44"/>
                  <a:pt x="170" y="44"/>
                </a:cubicBezTo>
                <a:cubicBezTo>
                  <a:pt x="170" y="44"/>
                  <a:pt x="170" y="44"/>
                  <a:pt x="170" y="44"/>
                </a:cubicBezTo>
                <a:cubicBezTo>
                  <a:pt x="170" y="45"/>
                  <a:pt x="170" y="45"/>
                  <a:pt x="170" y="45"/>
                </a:cubicBezTo>
                <a:cubicBezTo>
                  <a:pt x="169" y="45"/>
                  <a:pt x="169" y="45"/>
                  <a:pt x="169" y="45"/>
                </a:cubicBezTo>
                <a:cubicBezTo>
                  <a:pt x="168" y="45"/>
                  <a:pt x="168" y="45"/>
                  <a:pt x="168" y="45"/>
                </a:cubicBezTo>
                <a:cubicBezTo>
                  <a:pt x="168" y="45"/>
                  <a:pt x="168" y="45"/>
                  <a:pt x="168" y="45"/>
                </a:cubicBezTo>
                <a:cubicBezTo>
                  <a:pt x="166" y="46"/>
                  <a:pt x="166" y="46"/>
                  <a:pt x="166" y="46"/>
                </a:cubicBezTo>
                <a:cubicBezTo>
                  <a:pt x="165" y="45"/>
                  <a:pt x="165" y="45"/>
                  <a:pt x="165" y="45"/>
                </a:cubicBezTo>
                <a:cubicBezTo>
                  <a:pt x="165" y="45"/>
                  <a:pt x="165" y="45"/>
                  <a:pt x="165" y="45"/>
                </a:cubicBezTo>
                <a:cubicBezTo>
                  <a:pt x="165" y="44"/>
                  <a:pt x="165" y="44"/>
                  <a:pt x="165" y="44"/>
                </a:cubicBezTo>
                <a:close/>
                <a:moveTo>
                  <a:pt x="155" y="63"/>
                </a:moveTo>
                <a:cubicBezTo>
                  <a:pt x="156" y="62"/>
                  <a:pt x="156" y="62"/>
                  <a:pt x="156" y="62"/>
                </a:cubicBezTo>
                <a:cubicBezTo>
                  <a:pt x="157" y="60"/>
                  <a:pt x="157" y="60"/>
                  <a:pt x="157" y="60"/>
                </a:cubicBezTo>
                <a:cubicBezTo>
                  <a:pt x="157" y="59"/>
                  <a:pt x="157" y="59"/>
                  <a:pt x="157" y="59"/>
                </a:cubicBezTo>
                <a:cubicBezTo>
                  <a:pt x="157" y="58"/>
                  <a:pt x="157" y="58"/>
                  <a:pt x="157" y="58"/>
                </a:cubicBezTo>
                <a:cubicBezTo>
                  <a:pt x="158" y="58"/>
                  <a:pt x="158" y="58"/>
                  <a:pt x="158" y="58"/>
                </a:cubicBezTo>
                <a:cubicBezTo>
                  <a:pt x="158" y="59"/>
                  <a:pt x="158" y="59"/>
                  <a:pt x="158" y="59"/>
                </a:cubicBezTo>
                <a:cubicBezTo>
                  <a:pt x="158" y="60"/>
                  <a:pt x="158" y="60"/>
                  <a:pt x="158" y="60"/>
                </a:cubicBezTo>
                <a:cubicBezTo>
                  <a:pt x="158" y="60"/>
                  <a:pt x="158" y="60"/>
                  <a:pt x="158" y="60"/>
                </a:cubicBezTo>
                <a:cubicBezTo>
                  <a:pt x="158" y="60"/>
                  <a:pt x="158" y="60"/>
                  <a:pt x="158" y="60"/>
                </a:cubicBezTo>
                <a:cubicBezTo>
                  <a:pt x="158" y="60"/>
                  <a:pt x="158" y="60"/>
                  <a:pt x="158" y="60"/>
                </a:cubicBezTo>
                <a:cubicBezTo>
                  <a:pt x="157" y="61"/>
                  <a:pt x="157" y="61"/>
                  <a:pt x="157" y="61"/>
                </a:cubicBezTo>
                <a:cubicBezTo>
                  <a:pt x="157" y="61"/>
                  <a:pt x="157" y="61"/>
                  <a:pt x="157" y="61"/>
                </a:cubicBezTo>
                <a:cubicBezTo>
                  <a:pt x="157" y="62"/>
                  <a:pt x="157" y="62"/>
                  <a:pt x="157" y="62"/>
                </a:cubicBezTo>
                <a:cubicBezTo>
                  <a:pt x="158" y="62"/>
                  <a:pt x="158" y="62"/>
                  <a:pt x="158" y="62"/>
                </a:cubicBezTo>
                <a:cubicBezTo>
                  <a:pt x="158" y="62"/>
                  <a:pt x="158" y="62"/>
                  <a:pt x="158" y="62"/>
                </a:cubicBezTo>
                <a:cubicBezTo>
                  <a:pt x="158" y="63"/>
                  <a:pt x="158" y="63"/>
                  <a:pt x="158" y="63"/>
                </a:cubicBezTo>
                <a:cubicBezTo>
                  <a:pt x="157" y="63"/>
                  <a:pt x="157" y="63"/>
                  <a:pt x="157" y="63"/>
                </a:cubicBezTo>
                <a:cubicBezTo>
                  <a:pt x="156" y="64"/>
                  <a:pt x="156" y="64"/>
                  <a:pt x="156" y="64"/>
                </a:cubicBezTo>
                <a:cubicBezTo>
                  <a:pt x="156" y="64"/>
                  <a:pt x="156" y="64"/>
                  <a:pt x="156" y="64"/>
                </a:cubicBezTo>
                <a:cubicBezTo>
                  <a:pt x="155" y="64"/>
                  <a:pt x="155" y="64"/>
                  <a:pt x="155" y="64"/>
                </a:cubicBezTo>
                <a:cubicBezTo>
                  <a:pt x="155" y="63"/>
                  <a:pt x="155" y="63"/>
                  <a:pt x="155" y="63"/>
                </a:cubicBezTo>
                <a:close/>
                <a:moveTo>
                  <a:pt x="153" y="62"/>
                </a:moveTo>
                <a:cubicBezTo>
                  <a:pt x="153" y="62"/>
                  <a:pt x="153" y="63"/>
                  <a:pt x="153" y="63"/>
                </a:cubicBezTo>
                <a:cubicBezTo>
                  <a:pt x="153" y="63"/>
                  <a:pt x="153" y="63"/>
                  <a:pt x="153" y="63"/>
                </a:cubicBezTo>
                <a:cubicBezTo>
                  <a:pt x="154" y="63"/>
                  <a:pt x="154" y="63"/>
                  <a:pt x="154" y="63"/>
                </a:cubicBezTo>
                <a:cubicBezTo>
                  <a:pt x="154" y="62"/>
                  <a:pt x="154" y="62"/>
                  <a:pt x="154" y="62"/>
                </a:cubicBezTo>
                <a:cubicBezTo>
                  <a:pt x="155" y="62"/>
                  <a:pt x="155" y="62"/>
                  <a:pt x="155" y="62"/>
                </a:cubicBezTo>
                <a:cubicBezTo>
                  <a:pt x="155" y="61"/>
                  <a:pt x="155" y="61"/>
                  <a:pt x="155" y="61"/>
                </a:cubicBezTo>
                <a:cubicBezTo>
                  <a:pt x="155" y="61"/>
                  <a:pt x="155" y="61"/>
                  <a:pt x="155" y="61"/>
                </a:cubicBezTo>
                <a:cubicBezTo>
                  <a:pt x="155" y="60"/>
                  <a:pt x="155" y="60"/>
                  <a:pt x="155" y="60"/>
                </a:cubicBezTo>
                <a:cubicBezTo>
                  <a:pt x="155" y="59"/>
                  <a:pt x="155" y="59"/>
                  <a:pt x="155" y="59"/>
                </a:cubicBezTo>
                <a:cubicBezTo>
                  <a:pt x="154" y="60"/>
                  <a:pt x="154" y="60"/>
                  <a:pt x="154" y="60"/>
                </a:cubicBezTo>
                <a:cubicBezTo>
                  <a:pt x="153" y="61"/>
                  <a:pt x="153" y="61"/>
                  <a:pt x="153" y="61"/>
                </a:cubicBezTo>
                <a:cubicBezTo>
                  <a:pt x="154" y="61"/>
                  <a:pt x="154" y="61"/>
                  <a:pt x="154" y="61"/>
                </a:cubicBezTo>
                <a:cubicBezTo>
                  <a:pt x="153" y="62"/>
                  <a:pt x="153" y="62"/>
                  <a:pt x="153" y="62"/>
                </a:cubicBezTo>
                <a:close/>
                <a:moveTo>
                  <a:pt x="150" y="61"/>
                </a:moveTo>
                <a:cubicBezTo>
                  <a:pt x="150" y="62"/>
                  <a:pt x="150" y="62"/>
                  <a:pt x="150" y="62"/>
                </a:cubicBezTo>
                <a:cubicBezTo>
                  <a:pt x="150" y="62"/>
                  <a:pt x="150" y="62"/>
                  <a:pt x="150" y="62"/>
                </a:cubicBezTo>
                <a:cubicBezTo>
                  <a:pt x="150" y="63"/>
                  <a:pt x="150" y="63"/>
                  <a:pt x="150" y="63"/>
                </a:cubicBezTo>
                <a:cubicBezTo>
                  <a:pt x="151" y="64"/>
                  <a:pt x="151" y="64"/>
                  <a:pt x="151" y="64"/>
                </a:cubicBezTo>
                <a:cubicBezTo>
                  <a:pt x="151" y="63"/>
                  <a:pt x="151" y="63"/>
                  <a:pt x="151" y="63"/>
                </a:cubicBezTo>
                <a:cubicBezTo>
                  <a:pt x="151" y="62"/>
                  <a:pt x="151" y="62"/>
                  <a:pt x="151" y="62"/>
                </a:cubicBezTo>
                <a:cubicBezTo>
                  <a:pt x="151" y="61"/>
                  <a:pt x="151" y="61"/>
                  <a:pt x="151" y="61"/>
                </a:cubicBezTo>
                <a:cubicBezTo>
                  <a:pt x="151" y="61"/>
                  <a:pt x="150" y="61"/>
                  <a:pt x="150" y="61"/>
                </a:cubicBezTo>
                <a:close/>
                <a:moveTo>
                  <a:pt x="158" y="45"/>
                </a:moveTo>
                <a:cubicBezTo>
                  <a:pt x="157" y="45"/>
                  <a:pt x="157" y="45"/>
                  <a:pt x="157" y="45"/>
                </a:cubicBezTo>
                <a:cubicBezTo>
                  <a:pt x="158" y="45"/>
                  <a:pt x="158" y="45"/>
                  <a:pt x="158" y="45"/>
                </a:cubicBezTo>
                <a:cubicBezTo>
                  <a:pt x="158" y="45"/>
                  <a:pt x="158" y="45"/>
                  <a:pt x="158" y="45"/>
                </a:cubicBezTo>
                <a:close/>
                <a:moveTo>
                  <a:pt x="160" y="44"/>
                </a:moveTo>
                <a:cubicBezTo>
                  <a:pt x="159" y="45"/>
                  <a:pt x="159" y="45"/>
                  <a:pt x="159" y="45"/>
                </a:cubicBezTo>
                <a:cubicBezTo>
                  <a:pt x="160" y="45"/>
                  <a:pt x="160" y="45"/>
                  <a:pt x="160" y="45"/>
                </a:cubicBezTo>
                <a:cubicBezTo>
                  <a:pt x="160" y="44"/>
                  <a:pt x="160" y="44"/>
                  <a:pt x="160" y="44"/>
                </a:cubicBezTo>
                <a:close/>
                <a:moveTo>
                  <a:pt x="161" y="43"/>
                </a:moveTo>
                <a:cubicBezTo>
                  <a:pt x="160" y="44"/>
                  <a:pt x="160" y="44"/>
                  <a:pt x="160" y="44"/>
                </a:cubicBezTo>
                <a:cubicBezTo>
                  <a:pt x="161" y="44"/>
                  <a:pt x="161" y="44"/>
                  <a:pt x="161" y="44"/>
                </a:cubicBezTo>
                <a:cubicBezTo>
                  <a:pt x="161" y="43"/>
                  <a:pt x="161" y="43"/>
                  <a:pt x="161" y="43"/>
                </a:cubicBezTo>
                <a:close/>
                <a:moveTo>
                  <a:pt x="156" y="42"/>
                </a:moveTo>
                <a:cubicBezTo>
                  <a:pt x="158" y="41"/>
                  <a:pt x="158" y="41"/>
                  <a:pt x="158" y="41"/>
                </a:cubicBezTo>
                <a:cubicBezTo>
                  <a:pt x="159" y="41"/>
                  <a:pt x="159" y="41"/>
                  <a:pt x="159" y="41"/>
                </a:cubicBezTo>
                <a:cubicBezTo>
                  <a:pt x="159" y="42"/>
                  <a:pt x="159" y="42"/>
                  <a:pt x="159" y="42"/>
                </a:cubicBezTo>
                <a:cubicBezTo>
                  <a:pt x="159" y="42"/>
                  <a:pt x="159" y="42"/>
                  <a:pt x="159" y="42"/>
                </a:cubicBezTo>
                <a:cubicBezTo>
                  <a:pt x="160" y="42"/>
                  <a:pt x="160" y="42"/>
                  <a:pt x="160" y="42"/>
                </a:cubicBezTo>
                <a:cubicBezTo>
                  <a:pt x="160" y="42"/>
                  <a:pt x="160" y="42"/>
                  <a:pt x="160" y="42"/>
                </a:cubicBezTo>
                <a:cubicBezTo>
                  <a:pt x="161" y="42"/>
                  <a:pt x="161" y="42"/>
                  <a:pt x="161" y="42"/>
                </a:cubicBezTo>
                <a:cubicBezTo>
                  <a:pt x="161" y="43"/>
                  <a:pt x="161" y="43"/>
                  <a:pt x="161" y="43"/>
                </a:cubicBezTo>
                <a:cubicBezTo>
                  <a:pt x="160" y="43"/>
                  <a:pt x="160" y="43"/>
                  <a:pt x="160" y="43"/>
                </a:cubicBezTo>
                <a:cubicBezTo>
                  <a:pt x="159" y="43"/>
                  <a:pt x="159" y="43"/>
                  <a:pt x="159" y="43"/>
                </a:cubicBezTo>
                <a:cubicBezTo>
                  <a:pt x="159" y="43"/>
                  <a:pt x="159" y="43"/>
                  <a:pt x="159" y="43"/>
                </a:cubicBezTo>
                <a:cubicBezTo>
                  <a:pt x="158" y="43"/>
                  <a:pt x="158" y="43"/>
                  <a:pt x="158" y="43"/>
                </a:cubicBezTo>
                <a:cubicBezTo>
                  <a:pt x="157" y="43"/>
                  <a:pt x="157" y="43"/>
                  <a:pt x="157" y="43"/>
                </a:cubicBezTo>
                <a:cubicBezTo>
                  <a:pt x="156" y="43"/>
                  <a:pt x="156" y="43"/>
                  <a:pt x="156" y="43"/>
                </a:cubicBezTo>
                <a:cubicBezTo>
                  <a:pt x="156" y="42"/>
                  <a:pt x="156" y="42"/>
                  <a:pt x="156" y="42"/>
                </a:cubicBezTo>
                <a:close/>
                <a:moveTo>
                  <a:pt x="150" y="37"/>
                </a:moveTo>
                <a:cubicBezTo>
                  <a:pt x="151" y="37"/>
                  <a:pt x="151" y="37"/>
                  <a:pt x="151" y="37"/>
                </a:cubicBezTo>
                <a:cubicBezTo>
                  <a:pt x="151" y="37"/>
                  <a:pt x="151" y="37"/>
                  <a:pt x="151" y="37"/>
                </a:cubicBezTo>
                <a:cubicBezTo>
                  <a:pt x="151" y="37"/>
                  <a:pt x="150" y="37"/>
                  <a:pt x="150" y="37"/>
                </a:cubicBezTo>
                <a:close/>
                <a:moveTo>
                  <a:pt x="150" y="37"/>
                </a:moveTo>
                <a:cubicBezTo>
                  <a:pt x="150" y="37"/>
                  <a:pt x="150" y="37"/>
                  <a:pt x="150" y="37"/>
                </a:cubicBezTo>
                <a:cubicBezTo>
                  <a:pt x="151" y="38"/>
                  <a:pt x="151" y="38"/>
                  <a:pt x="151" y="38"/>
                </a:cubicBezTo>
                <a:cubicBezTo>
                  <a:pt x="150" y="38"/>
                  <a:pt x="150" y="38"/>
                  <a:pt x="150" y="38"/>
                </a:cubicBezTo>
                <a:cubicBezTo>
                  <a:pt x="150" y="37"/>
                  <a:pt x="150" y="37"/>
                  <a:pt x="150" y="37"/>
                </a:cubicBezTo>
                <a:close/>
                <a:moveTo>
                  <a:pt x="142" y="33"/>
                </a:moveTo>
                <a:cubicBezTo>
                  <a:pt x="144" y="32"/>
                  <a:pt x="144" y="32"/>
                  <a:pt x="144" y="32"/>
                </a:cubicBezTo>
                <a:cubicBezTo>
                  <a:pt x="145" y="33"/>
                  <a:pt x="145" y="33"/>
                  <a:pt x="145" y="33"/>
                </a:cubicBezTo>
                <a:cubicBezTo>
                  <a:pt x="147" y="33"/>
                  <a:pt x="147" y="33"/>
                  <a:pt x="147" y="33"/>
                </a:cubicBezTo>
                <a:cubicBezTo>
                  <a:pt x="149" y="32"/>
                  <a:pt x="149" y="32"/>
                  <a:pt x="149" y="32"/>
                </a:cubicBezTo>
                <a:cubicBezTo>
                  <a:pt x="151" y="32"/>
                  <a:pt x="151" y="32"/>
                  <a:pt x="151" y="32"/>
                </a:cubicBezTo>
                <a:cubicBezTo>
                  <a:pt x="151" y="33"/>
                  <a:pt x="151" y="33"/>
                  <a:pt x="151" y="33"/>
                </a:cubicBezTo>
                <a:cubicBezTo>
                  <a:pt x="152" y="33"/>
                  <a:pt x="152" y="33"/>
                  <a:pt x="152" y="33"/>
                </a:cubicBezTo>
                <a:cubicBezTo>
                  <a:pt x="153" y="33"/>
                  <a:pt x="153" y="33"/>
                  <a:pt x="153" y="33"/>
                </a:cubicBezTo>
                <a:cubicBezTo>
                  <a:pt x="155" y="33"/>
                  <a:pt x="155" y="33"/>
                  <a:pt x="155" y="33"/>
                </a:cubicBezTo>
                <a:cubicBezTo>
                  <a:pt x="157" y="33"/>
                  <a:pt x="157" y="33"/>
                  <a:pt x="157" y="33"/>
                </a:cubicBezTo>
                <a:cubicBezTo>
                  <a:pt x="157" y="32"/>
                  <a:pt x="157" y="32"/>
                  <a:pt x="157" y="32"/>
                </a:cubicBezTo>
                <a:cubicBezTo>
                  <a:pt x="158" y="32"/>
                  <a:pt x="158" y="32"/>
                  <a:pt x="158" y="32"/>
                </a:cubicBezTo>
                <a:cubicBezTo>
                  <a:pt x="159" y="33"/>
                  <a:pt x="159" y="33"/>
                  <a:pt x="159" y="33"/>
                </a:cubicBezTo>
                <a:cubicBezTo>
                  <a:pt x="159" y="33"/>
                  <a:pt x="159" y="33"/>
                  <a:pt x="159" y="33"/>
                </a:cubicBezTo>
                <a:cubicBezTo>
                  <a:pt x="160" y="34"/>
                  <a:pt x="160" y="34"/>
                  <a:pt x="160" y="34"/>
                </a:cubicBezTo>
                <a:cubicBezTo>
                  <a:pt x="165" y="33"/>
                  <a:pt x="165" y="33"/>
                  <a:pt x="165" y="33"/>
                </a:cubicBezTo>
                <a:cubicBezTo>
                  <a:pt x="166" y="32"/>
                  <a:pt x="166" y="32"/>
                  <a:pt x="166" y="32"/>
                </a:cubicBezTo>
                <a:cubicBezTo>
                  <a:pt x="167" y="31"/>
                  <a:pt x="167" y="31"/>
                  <a:pt x="167" y="31"/>
                </a:cubicBezTo>
                <a:cubicBezTo>
                  <a:pt x="168" y="31"/>
                  <a:pt x="168" y="31"/>
                  <a:pt x="168" y="31"/>
                </a:cubicBezTo>
                <a:cubicBezTo>
                  <a:pt x="168" y="30"/>
                  <a:pt x="168" y="30"/>
                  <a:pt x="168" y="30"/>
                </a:cubicBezTo>
                <a:cubicBezTo>
                  <a:pt x="169" y="30"/>
                  <a:pt x="169" y="30"/>
                  <a:pt x="169" y="30"/>
                </a:cubicBezTo>
                <a:cubicBezTo>
                  <a:pt x="169" y="29"/>
                  <a:pt x="169" y="29"/>
                  <a:pt x="169" y="29"/>
                </a:cubicBezTo>
                <a:cubicBezTo>
                  <a:pt x="170" y="28"/>
                  <a:pt x="170" y="28"/>
                  <a:pt x="170" y="28"/>
                </a:cubicBezTo>
                <a:cubicBezTo>
                  <a:pt x="170" y="28"/>
                  <a:pt x="170" y="28"/>
                  <a:pt x="170" y="28"/>
                </a:cubicBezTo>
                <a:cubicBezTo>
                  <a:pt x="170" y="27"/>
                  <a:pt x="170" y="27"/>
                  <a:pt x="170" y="27"/>
                </a:cubicBezTo>
                <a:cubicBezTo>
                  <a:pt x="170" y="27"/>
                  <a:pt x="170" y="27"/>
                  <a:pt x="170" y="27"/>
                </a:cubicBezTo>
                <a:cubicBezTo>
                  <a:pt x="168" y="26"/>
                  <a:pt x="168" y="26"/>
                  <a:pt x="168" y="26"/>
                </a:cubicBezTo>
                <a:cubicBezTo>
                  <a:pt x="167" y="27"/>
                  <a:pt x="167" y="27"/>
                  <a:pt x="167" y="27"/>
                </a:cubicBezTo>
                <a:cubicBezTo>
                  <a:pt x="167" y="28"/>
                  <a:pt x="167" y="28"/>
                  <a:pt x="167" y="28"/>
                </a:cubicBezTo>
                <a:cubicBezTo>
                  <a:pt x="166" y="28"/>
                  <a:pt x="166" y="28"/>
                  <a:pt x="166" y="28"/>
                </a:cubicBezTo>
                <a:cubicBezTo>
                  <a:pt x="166" y="29"/>
                  <a:pt x="166" y="29"/>
                  <a:pt x="166" y="29"/>
                </a:cubicBezTo>
                <a:cubicBezTo>
                  <a:pt x="165" y="29"/>
                  <a:pt x="165" y="29"/>
                  <a:pt x="165" y="29"/>
                </a:cubicBezTo>
                <a:cubicBezTo>
                  <a:pt x="164" y="30"/>
                  <a:pt x="164" y="30"/>
                  <a:pt x="164" y="30"/>
                </a:cubicBezTo>
                <a:cubicBezTo>
                  <a:pt x="163" y="30"/>
                  <a:pt x="163" y="30"/>
                  <a:pt x="163" y="30"/>
                </a:cubicBezTo>
                <a:cubicBezTo>
                  <a:pt x="162" y="31"/>
                  <a:pt x="162" y="31"/>
                  <a:pt x="162" y="31"/>
                </a:cubicBezTo>
                <a:cubicBezTo>
                  <a:pt x="159" y="30"/>
                  <a:pt x="159" y="30"/>
                  <a:pt x="159" y="30"/>
                </a:cubicBezTo>
                <a:cubicBezTo>
                  <a:pt x="157" y="30"/>
                  <a:pt x="157" y="30"/>
                  <a:pt x="157" y="30"/>
                </a:cubicBezTo>
                <a:cubicBezTo>
                  <a:pt x="157" y="30"/>
                  <a:pt x="157" y="30"/>
                  <a:pt x="157" y="30"/>
                </a:cubicBezTo>
                <a:cubicBezTo>
                  <a:pt x="156" y="31"/>
                  <a:pt x="156" y="31"/>
                  <a:pt x="156" y="31"/>
                </a:cubicBezTo>
                <a:cubicBezTo>
                  <a:pt x="155" y="30"/>
                  <a:pt x="155" y="30"/>
                  <a:pt x="155" y="30"/>
                </a:cubicBezTo>
                <a:cubicBezTo>
                  <a:pt x="154" y="30"/>
                  <a:pt x="154" y="30"/>
                  <a:pt x="154" y="30"/>
                </a:cubicBezTo>
                <a:cubicBezTo>
                  <a:pt x="153" y="30"/>
                  <a:pt x="153" y="30"/>
                  <a:pt x="153" y="30"/>
                </a:cubicBezTo>
                <a:cubicBezTo>
                  <a:pt x="152" y="29"/>
                  <a:pt x="152" y="29"/>
                  <a:pt x="152" y="29"/>
                </a:cubicBezTo>
                <a:cubicBezTo>
                  <a:pt x="151" y="29"/>
                  <a:pt x="151" y="29"/>
                  <a:pt x="151" y="29"/>
                </a:cubicBezTo>
                <a:cubicBezTo>
                  <a:pt x="150" y="30"/>
                  <a:pt x="150" y="30"/>
                  <a:pt x="150" y="30"/>
                </a:cubicBezTo>
                <a:cubicBezTo>
                  <a:pt x="149" y="29"/>
                  <a:pt x="149" y="29"/>
                  <a:pt x="149" y="29"/>
                </a:cubicBezTo>
                <a:cubicBezTo>
                  <a:pt x="148" y="28"/>
                  <a:pt x="148" y="28"/>
                  <a:pt x="148" y="28"/>
                </a:cubicBezTo>
                <a:cubicBezTo>
                  <a:pt x="146" y="28"/>
                  <a:pt x="146" y="28"/>
                  <a:pt x="146" y="28"/>
                </a:cubicBezTo>
                <a:cubicBezTo>
                  <a:pt x="145" y="28"/>
                  <a:pt x="145" y="28"/>
                  <a:pt x="145" y="28"/>
                </a:cubicBezTo>
                <a:cubicBezTo>
                  <a:pt x="145" y="29"/>
                  <a:pt x="145" y="29"/>
                  <a:pt x="145" y="29"/>
                </a:cubicBezTo>
                <a:cubicBezTo>
                  <a:pt x="144" y="30"/>
                  <a:pt x="144" y="30"/>
                  <a:pt x="144" y="30"/>
                </a:cubicBezTo>
                <a:cubicBezTo>
                  <a:pt x="144" y="31"/>
                  <a:pt x="144" y="31"/>
                  <a:pt x="144" y="31"/>
                </a:cubicBezTo>
                <a:cubicBezTo>
                  <a:pt x="143" y="31"/>
                  <a:pt x="143" y="31"/>
                  <a:pt x="143" y="31"/>
                </a:cubicBezTo>
                <a:cubicBezTo>
                  <a:pt x="142" y="31"/>
                  <a:pt x="142" y="31"/>
                  <a:pt x="142" y="31"/>
                </a:cubicBezTo>
                <a:cubicBezTo>
                  <a:pt x="140" y="31"/>
                  <a:pt x="140" y="31"/>
                  <a:pt x="140" y="31"/>
                </a:cubicBezTo>
                <a:cubicBezTo>
                  <a:pt x="140" y="32"/>
                  <a:pt x="140" y="32"/>
                  <a:pt x="140" y="32"/>
                </a:cubicBezTo>
                <a:cubicBezTo>
                  <a:pt x="140" y="32"/>
                  <a:pt x="140" y="32"/>
                  <a:pt x="140" y="32"/>
                </a:cubicBezTo>
                <a:cubicBezTo>
                  <a:pt x="139" y="33"/>
                  <a:pt x="139" y="33"/>
                  <a:pt x="139" y="33"/>
                </a:cubicBezTo>
                <a:cubicBezTo>
                  <a:pt x="139" y="35"/>
                  <a:pt x="139" y="35"/>
                  <a:pt x="139" y="35"/>
                </a:cubicBezTo>
                <a:cubicBezTo>
                  <a:pt x="139" y="35"/>
                  <a:pt x="139" y="35"/>
                  <a:pt x="139" y="35"/>
                </a:cubicBezTo>
                <a:cubicBezTo>
                  <a:pt x="139" y="37"/>
                  <a:pt x="139" y="37"/>
                  <a:pt x="139" y="37"/>
                </a:cubicBezTo>
                <a:cubicBezTo>
                  <a:pt x="139" y="38"/>
                  <a:pt x="139" y="38"/>
                  <a:pt x="139" y="38"/>
                </a:cubicBezTo>
                <a:cubicBezTo>
                  <a:pt x="139" y="39"/>
                  <a:pt x="139" y="39"/>
                  <a:pt x="139" y="39"/>
                </a:cubicBezTo>
                <a:cubicBezTo>
                  <a:pt x="139" y="40"/>
                  <a:pt x="139" y="40"/>
                  <a:pt x="139" y="40"/>
                </a:cubicBezTo>
                <a:cubicBezTo>
                  <a:pt x="139" y="39"/>
                  <a:pt x="139" y="39"/>
                  <a:pt x="139" y="39"/>
                </a:cubicBezTo>
                <a:cubicBezTo>
                  <a:pt x="138" y="39"/>
                  <a:pt x="138" y="39"/>
                  <a:pt x="138" y="39"/>
                </a:cubicBezTo>
                <a:cubicBezTo>
                  <a:pt x="138" y="39"/>
                  <a:pt x="138" y="39"/>
                  <a:pt x="138" y="39"/>
                </a:cubicBezTo>
                <a:cubicBezTo>
                  <a:pt x="137" y="40"/>
                  <a:pt x="137" y="40"/>
                  <a:pt x="137" y="40"/>
                </a:cubicBezTo>
                <a:cubicBezTo>
                  <a:pt x="136" y="40"/>
                  <a:pt x="136" y="40"/>
                  <a:pt x="136" y="40"/>
                </a:cubicBezTo>
                <a:cubicBezTo>
                  <a:pt x="136" y="41"/>
                  <a:pt x="136" y="41"/>
                  <a:pt x="136" y="41"/>
                </a:cubicBezTo>
                <a:cubicBezTo>
                  <a:pt x="136" y="42"/>
                  <a:pt x="136" y="42"/>
                  <a:pt x="136" y="42"/>
                </a:cubicBezTo>
                <a:cubicBezTo>
                  <a:pt x="136" y="43"/>
                  <a:pt x="136" y="43"/>
                  <a:pt x="136" y="43"/>
                </a:cubicBezTo>
                <a:cubicBezTo>
                  <a:pt x="136" y="45"/>
                  <a:pt x="136" y="45"/>
                  <a:pt x="136" y="45"/>
                </a:cubicBezTo>
                <a:cubicBezTo>
                  <a:pt x="136" y="46"/>
                  <a:pt x="136" y="46"/>
                  <a:pt x="136" y="46"/>
                </a:cubicBezTo>
                <a:cubicBezTo>
                  <a:pt x="136" y="46"/>
                  <a:pt x="136" y="46"/>
                  <a:pt x="136" y="46"/>
                </a:cubicBezTo>
                <a:cubicBezTo>
                  <a:pt x="135" y="47"/>
                  <a:pt x="135" y="47"/>
                  <a:pt x="135" y="47"/>
                </a:cubicBezTo>
                <a:cubicBezTo>
                  <a:pt x="135" y="48"/>
                  <a:pt x="135" y="48"/>
                  <a:pt x="135" y="48"/>
                </a:cubicBezTo>
                <a:cubicBezTo>
                  <a:pt x="134" y="49"/>
                  <a:pt x="134" y="49"/>
                  <a:pt x="134" y="49"/>
                </a:cubicBezTo>
                <a:cubicBezTo>
                  <a:pt x="133" y="50"/>
                  <a:pt x="133" y="50"/>
                  <a:pt x="133" y="50"/>
                </a:cubicBezTo>
                <a:cubicBezTo>
                  <a:pt x="133" y="51"/>
                  <a:pt x="133" y="51"/>
                  <a:pt x="133" y="51"/>
                </a:cubicBezTo>
                <a:cubicBezTo>
                  <a:pt x="133" y="51"/>
                  <a:pt x="133" y="51"/>
                  <a:pt x="133" y="51"/>
                </a:cubicBezTo>
                <a:cubicBezTo>
                  <a:pt x="133" y="53"/>
                  <a:pt x="133" y="53"/>
                  <a:pt x="133" y="53"/>
                </a:cubicBezTo>
                <a:cubicBezTo>
                  <a:pt x="134" y="54"/>
                  <a:pt x="134" y="54"/>
                  <a:pt x="134" y="54"/>
                </a:cubicBezTo>
                <a:cubicBezTo>
                  <a:pt x="135" y="54"/>
                  <a:pt x="135" y="54"/>
                  <a:pt x="135" y="54"/>
                </a:cubicBezTo>
                <a:cubicBezTo>
                  <a:pt x="135" y="54"/>
                  <a:pt x="135" y="54"/>
                  <a:pt x="135" y="54"/>
                </a:cubicBezTo>
                <a:cubicBezTo>
                  <a:pt x="136" y="53"/>
                  <a:pt x="136" y="53"/>
                  <a:pt x="136" y="53"/>
                </a:cubicBezTo>
                <a:cubicBezTo>
                  <a:pt x="137" y="53"/>
                  <a:pt x="137" y="53"/>
                  <a:pt x="137" y="53"/>
                </a:cubicBezTo>
                <a:cubicBezTo>
                  <a:pt x="137" y="55"/>
                  <a:pt x="137" y="55"/>
                  <a:pt x="137" y="55"/>
                </a:cubicBezTo>
                <a:cubicBezTo>
                  <a:pt x="138" y="57"/>
                  <a:pt x="138" y="57"/>
                  <a:pt x="138" y="57"/>
                </a:cubicBezTo>
                <a:cubicBezTo>
                  <a:pt x="137" y="58"/>
                  <a:pt x="137" y="58"/>
                  <a:pt x="137" y="58"/>
                </a:cubicBezTo>
                <a:cubicBezTo>
                  <a:pt x="137" y="59"/>
                  <a:pt x="137" y="59"/>
                  <a:pt x="137" y="59"/>
                </a:cubicBezTo>
                <a:cubicBezTo>
                  <a:pt x="136" y="60"/>
                  <a:pt x="136" y="60"/>
                  <a:pt x="136" y="60"/>
                </a:cubicBezTo>
                <a:cubicBezTo>
                  <a:pt x="136" y="62"/>
                  <a:pt x="136" y="62"/>
                  <a:pt x="136" y="62"/>
                </a:cubicBezTo>
                <a:cubicBezTo>
                  <a:pt x="136" y="64"/>
                  <a:pt x="136" y="64"/>
                  <a:pt x="136" y="64"/>
                </a:cubicBezTo>
                <a:cubicBezTo>
                  <a:pt x="137" y="64"/>
                  <a:pt x="137" y="64"/>
                  <a:pt x="137" y="64"/>
                </a:cubicBezTo>
                <a:cubicBezTo>
                  <a:pt x="138" y="64"/>
                  <a:pt x="138" y="64"/>
                  <a:pt x="138" y="64"/>
                </a:cubicBezTo>
                <a:cubicBezTo>
                  <a:pt x="139" y="64"/>
                  <a:pt x="139" y="64"/>
                  <a:pt x="139" y="64"/>
                </a:cubicBezTo>
                <a:cubicBezTo>
                  <a:pt x="139" y="64"/>
                  <a:pt x="139" y="64"/>
                  <a:pt x="139" y="64"/>
                </a:cubicBezTo>
                <a:cubicBezTo>
                  <a:pt x="141" y="64"/>
                  <a:pt x="141" y="64"/>
                  <a:pt x="141" y="64"/>
                </a:cubicBezTo>
                <a:cubicBezTo>
                  <a:pt x="141" y="64"/>
                  <a:pt x="141" y="64"/>
                  <a:pt x="141" y="64"/>
                </a:cubicBezTo>
                <a:cubicBezTo>
                  <a:pt x="142" y="64"/>
                  <a:pt x="142" y="64"/>
                  <a:pt x="142" y="64"/>
                </a:cubicBezTo>
                <a:cubicBezTo>
                  <a:pt x="142" y="64"/>
                  <a:pt x="142" y="64"/>
                  <a:pt x="142" y="64"/>
                </a:cubicBezTo>
                <a:cubicBezTo>
                  <a:pt x="142" y="62"/>
                  <a:pt x="142" y="62"/>
                  <a:pt x="142" y="62"/>
                </a:cubicBezTo>
                <a:cubicBezTo>
                  <a:pt x="141" y="62"/>
                  <a:pt x="141" y="62"/>
                  <a:pt x="141" y="62"/>
                </a:cubicBezTo>
                <a:cubicBezTo>
                  <a:pt x="141" y="61"/>
                  <a:pt x="141" y="61"/>
                  <a:pt x="141" y="61"/>
                </a:cubicBezTo>
                <a:cubicBezTo>
                  <a:pt x="142" y="60"/>
                  <a:pt x="142" y="60"/>
                  <a:pt x="142" y="60"/>
                </a:cubicBezTo>
                <a:cubicBezTo>
                  <a:pt x="142" y="58"/>
                  <a:pt x="142" y="58"/>
                  <a:pt x="142" y="58"/>
                </a:cubicBezTo>
                <a:cubicBezTo>
                  <a:pt x="142" y="57"/>
                  <a:pt x="142" y="57"/>
                  <a:pt x="142" y="57"/>
                </a:cubicBezTo>
                <a:cubicBezTo>
                  <a:pt x="141" y="56"/>
                  <a:pt x="141" y="56"/>
                  <a:pt x="141" y="56"/>
                </a:cubicBezTo>
                <a:cubicBezTo>
                  <a:pt x="143" y="55"/>
                  <a:pt x="143" y="55"/>
                  <a:pt x="143" y="55"/>
                </a:cubicBezTo>
                <a:cubicBezTo>
                  <a:pt x="143" y="53"/>
                  <a:pt x="143" y="53"/>
                  <a:pt x="143" y="53"/>
                </a:cubicBezTo>
                <a:cubicBezTo>
                  <a:pt x="143" y="52"/>
                  <a:pt x="143" y="52"/>
                  <a:pt x="143" y="52"/>
                </a:cubicBezTo>
                <a:cubicBezTo>
                  <a:pt x="142" y="51"/>
                  <a:pt x="142" y="51"/>
                  <a:pt x="142" y="51"/>
                </a:cubicBezTo>
                <a:cubicBezTo>
                  <a:pt x="142" y="51"/>
                  <a:pt x="142" y="51"/>
                  <a:pt x="142" y="51"/>
                </a:cubicBezTo>
                <a:cubicBezTo>
                  <a:pt x="143" y="50"/>
                  <a:pt x="143" y="50"/>
                  <a:pt x="143" y="50"/>
                </a:cubicBezTo>
                <a:cubicBezTo>
                  <a:pt x="144" y="49"/>
                  <a:pt x="144" y="49"/>
                  <a:pt x="144" y="49"/>
                </a:cubicBezTo>
                <a:cubicBezTo>
                  <a:pt x="145" y="49"/>
                  <a:pt x="145" y="49"/>
                  <a:pt x="145" y="49"/>
                </a:cubicBezTo>
                <a:cubicBezTo>
                  <a:pt x="146" y="49"/>
                  <a:pt x="146" y="49"/>
                  <a:pt x="146" y="49"/>
                </a:cubicBezTo>
                <a:cubicBezTo>
                  <a:pt x="146" y="50"/>
                  <a:pt x="146" y="50"/>
                  <a:pt x="146" y="50"/>
                </a:cubicBezTo>
                <a:cubicBezTo>
                  <a:pt x="146" y="51"/>
                  <a:pt x="146" y="51"/>
                  <a:pt x="146" y="51"/>
                </a:cubicBezTo>
                <a:cubicBezTo>
                  <a:pt x="146" y="52"/>
                  <a:pt x="146" y="52"/>
                  <a:pt x="146" y="52"/>
                </a:cubicBezTo>
                <a:cubicBezTo>
                  <a:pt x="145" y="53"/>
                  <a:pt x="145" y="53"/>
                  <a:pt x="145" y="53"/>
                </a:cubicBezTo>
                <a:cubicBezTo>
                  <a:pt x="145" y="54"/>
                  <a:pt x="145" y="54"/>
                  <a:pt x="145" y="54"/>
                </a:cubicBezTo>
                <a:cubicBezTo>
                  <a:pt x="146" y="55"/>
                  <a:pt x="146" y="55"/>
                  <a:pt x="146" y="55"/>
                </a:cubicBezTo>
                <a:cubicBezTo>
                  <a:pt x="147" y="55"/>
                  <a:pt x="147" y="55"/>
                  <a:pt x="147" y="55"/>
                </a:cubicBezTo>
                <a:cubicBezTo>
                  <a:pt x="147" y="56"/>
                  <a:pt x="147" y="56"/>
                  <a:pt x="147" y="56"/>
                </a:cubicBezTo>
                <a:cubicBezTo>
                  <a:pt x="148" y="56"/>
                  <a:pt x="148" y="56"/>
                  <a:pt x="148" y="56"/>
                </a:cubicBezTo>
                <a:cubicBezTo>
                  <a:pt x="149" y="57"/>
                  <a:pt x="149" y="57"/>
                  <a:pt x="149" y="57"/>
                </a:cubicBezTo>
                <a:cubicBezTo>
                  <a:pt x="148" y="57"/>
                  <a:pt x="148" y="57"/>
                  <a:pt x="148" y="57"/>
                </a:cubicBezTo>
                <a:cubicBezTo>
                  <a:pt x="148" y="59"/>
                  <a:pt x="148" y="59"/>
                  <a:pt x="148" y="59"/>
                </a:cubicBezTo>
                <a:cubicBezTo>
                  <a:pt x="148" y="60"/>
                  <a:pt x="148" y="60"/>
                  <a:pt x="148" y="60"/>
                </a:cubicBezTo>
                <a:cubicBezTo>
                  <a:pt x="149" y="60"/>
                  <a:pt x="149" y="60"/>
                  <a:pt x="149" y="60"/>
                </a:cubicBezTo>
                <a:cubicBezTo>
                  <a:pt x="150" y="60"/>
                  <a:pt x="150" y="60"/>
                  <a:pt x="150" y="60"/>
                </a:cubicBezTo>
                <a:cubicBezTo>
                  <a:pt x="151" y="61"/>
                  <a:pt x="151" y="61"/>
                  <a:pt x="151" y="61"/>
                </a:cubicBezTo>
                <a:cubicBezTo>
                  <a:pt x="152" y="60"/>
                  <a:pt x="152" y="60"/>
                  <a:pt x="152" y="60"/>
                </a:cubicBezTo>
                <a:cubicBezTo>
                  <a:pt x="152" y="60"/>
                  <a:pt x="152" y="60"/>
                  <a:pt x="152" y="60"/>
                </a:cubicBezTo>
                <a:cubicBezTo>
                  <a:pt x="152" y="59"/>
                  <a:pt x="152" y="59"/>
                  <a:pt x="152" y="59"/>
                </a:cubicBezTo>
                <a:cubicBezTo>
                  <a:pt x="153" y="58"/>
                  <a:pt x="153" y="58"/>
                  <a:pt x="153" y="58"/>
                </a:cubicBezTo>
                <a:cubicBezTo>
                  <a:pt x="154" y="58"/>
                  <a:pt x="154" y="58"/>
                  <a:pt x="154" y="58"/>
                </a:cubicBezTo>
                <a:cubicBezTo>
                  <a:pt x="155" y="58"/>
                  <a:pt x="155" y="58"/>
                  <a:pt x="155" y="58"/>
                </a:cubicBezTo>
                <a:cubicBezTo>
                  <a:pt x="157" y="58"/>
                  <a:pt x="157" y="58"/>
                  <a:pt x="157" y="58"/>
                </a:cubicBezTo>
                <a:cubicBezTo>
                  <a:pt x="157" y="57"/>
                  <a:pt x="157" y="57"/>
                  <a:pt x="157" y="57"/>
                </a:cubicBezTo>
                <a:cubicBezTo>
                  <a:pt x="158" y="57"/>
                  <a:pt x="158" y="57"/>
                  <a:pt x="158" y="57"/>
                </a:cubicBezTo>
                <a:cubicBezTo>
                  <a:pt x="158" y="57"/>
                  <a:pt x="158" y="57"/>
                  <a:pt x="158" y="57"/>
                </a:cubicBezTo>
                <a:cubicBezTo>
                  <a:pt x="159" y="57"/>
                  <a:pt x="159" y="57"/>
                  <a:pt x="159" y="57"/>
                </a:cubicBezTo>
                <a:cubicBezTo>
                  <a:pt x="159" y="56"/>
                  <a:pt x="159" y="56"/>
                  <a:pt x="159" y="56"/>
                </a:cubicBezTo>
                <a:cubicBezTo>
                  <a:pt x="157" y="56"/>
                  <a:pt x="157" y="56"/>
                  <a:pt x="157" y="56"/>
                </a:cubicBezTo>
                <a:cubicBezTo>
                  <a:pt x="157" y="56"/>
                  <a:pt x="157" y="56"/>
                  <a:pt x="157" y="56"/>
                </a:cubicBezTo>
                <a:cubicBezTo>
                  <a:pt x="156" y="56"/>
                  <a:pt x="156" y="56"/>
                  <a:pt x="156" y="56"/>
                </a:cubicBezTo>
                <a:cubicBezTo>
                  <a:pt x="155" y="56"/>
                  <a:pt x="155" y="56"/>
                  <a:pt x="155" y="56"/>
                </a:cubicBezTo>
                <a:cubicBezTo>
                  <a:pt x="155" y="55"/>
                  <a:pt x="155" y="55"/>
                  <a:pt x="155" y="55"/>
                </a:cubicBezTo>
                <a:cubicBezTo>
                  <a:pt x="155" y="55"/>
                  <a:pt x="155" y="55"/>
                  <a:pt x="155" y="55"/>
                </a:cubicBezTo>
                <a:cubicBezTo>
                  <a:pt x="155" y="55"/>
                  <a:pt x="155" y="55"/>
                  <a:pt x="155" y="55"/>
                </a:cubicBezTo>
                <a:cubicBezTo>
                  <a:pt x="154" y="55"/>
                  <a:pt x="154" y="55"/>
                  <a:pt x="154" y="55"/>
                </a:cubicBezTo>
                <a:cubicBezTo>
                  <a:pt x="154" y="55"/>
                  <a:pt x="154" y="55"/>
                  <a:pt x="154" y="55"/>
                </a:cubicBezTo>
                <a:cubicBezTo>
                  <a:pt x="154" y="55"/>
                  <a:pt x="154" y="55"/>
                  <a:pt x="154" y="55"/>
                </a:cubicBezTo>
                <a:cubicBezTo>
                  <a:pt x="153" y="54"/>
                  <a:pt x="153" y="54"/>
                  <a:pt x="153" y="54"/>
                </a:cubicBezTo>
                <a:cubicBezTo>
                  <a:pt x="152" y="54"/>
                  <a:pt x="152" y="54"/>
                  <a:pt x="152" y="54"/>
                </a:cubicBezTo>
                <a:cubicBezTo>
                  <a:pt x="153" y="53"/>
                  <a:pt x="153" y="53"/>
                  <a:pt x="153" y="53"/>
                </a:cubicBezTo>
                <a:cubicBezTo>
                  <a:pt x="153" y="53"/>
                  <a:pt x="153" y="53"/>
                  <a:pt x="153" y="53"/>
                </a:cubicBezTo>
                <a:cubicBezTo>
                  <a:pt x="154" y="53"/>
                  <a:pt x="154" y="53"/>
                  <a:pt x="154" y="53"/>
                </a:cubicBezTo>
                <a:cubicBezTo>
                  <a:pt x="153" y="52"/>
                  <a:pt x="153" y="52"/>
                  <a:pt x="153" y="52"/>
                </a:cubicBezTo>
                <a:cubicBezTo>
                  <a:pt x="154" y="52"/>
                  <a:pt x="154" y="52"/>
                  <a:pt x="154" y="52"/>
                </a:cubicBezTo>
                <a:cubicBezTo>
                  <a:pt x="154" y="51"/>
                  <a:pt x="154" y="51"/>
                  <a:pt x="154" y="51"/>
                </a:cubicBezTo>
                <a:cubicBezTo>
                  <a:pt x="154" y="51"/>
                  <a:pt x="154" y="51"/>
                  <a:pt x="154" y="51"/>
                </a:cubicBezTo>
                <a:cubicBezTo>
                  <a:pt x="153" y="51"/>
                  <a:pt x="153" y="51"/>
                  <a:pt x="153" y="51"/>
                </a:cubicBezTo>
                <a:cubicBezTo>
                  <a:pt x="153" y="50"/>
                  <a:pt x="153" y="50"/>
                  <a:pt x="153" y="50"/>
                </a:cubicBezTo>
                <a:cubicBezTo>
                  <a:pt x="153" y="50"/>
                  <a:pt x="153" y="50"/>
                  <a:pt x="153" y="50"/>
                </a:cubicBezTo>
                <a:cubicBezTo>
                  <a:pt x="152" y="49"/>
                  <a:pt x="152" y="49"/>
                  <a:pt x="152" y="49"/>
                </a:cubicBezTo>
                <a:cubicBezTo>
                  <a:pt x="151" y="49"/>
                  <a:pt x="151" y="49"/>
                  <a:pt x="151" y="49"/>
                </a:cubicBezTo>
                <a:cubicBezTo>
                  <a:pt x="151" y="48"/>
                  <a:pt x="151" y="48"/>
                  <a:pt x="151" y="48"/>
                </a:cubicBezTo>
                <a:cubicBezTo>
                  <a:pt x="150" y="47"/>
                  <a:pt x="150" y="47"/>
                  <a:pt x="150" y="47"/>
                </a:cubicBezTo>
                <a:cubicBezTo>
                  <a:pt x="149" y="46"/>
                  <a:pt x="149" y="46"/>
                  <a:pt x="149" y="46"/>
                </a:cubicBezTo>
                <a:cubicBezTo>
                  <a:pt x="148" y="45"/>
                  <a:pt x="148" y="45"/>
                  <a:pt x="148" y="45"/>
                </a:cubicBezTo>
                <a:cubicBezTo>
                  <a:pt x="148" y="45"/>
                  <a:pt x="148" y="45"/>
                  <a:pt x="148" y="45"/>
                </a:cubicBezTo>
                <a:cubicBezTo>
                  <a:pt x="149" y="45"/>
                  <a:pt x="149" y="45"/>
                  <a:pt x="149" y="45"/>
                </a:cubicBezTo>
                <a:cubicBezTo>
                  <a:pt x="149" y="45"/>
                  <a:pt x="149" y="45"/>
                  <a:pt x="149" y="45"/>
                </a:cubicBezTo>
                <a:cubicBezTo>
                  <a:pt x="150" y="45"/>
                  <a:pt x="150" y="45"/>
                  <a:pt x="150" y="45"/>
                </a:cubicBezTo>
                <a:cubicBezTo>
                  <a:pt x="151" y="45"/>
                  <a:pt x="151" y="45"/>
                  <a:pt x="151" y="45"/>
                </a:cubicBezTo>
                <a:cubicBezTo>
                  <a:pt x="151" y="44"/>
                  <a:pt x="151" y="44"/>
                  <a:pt x="151" y="44"/>
                </a:cubicBezTo>
                <a:cubicBezTo>
                  <a:pt x="153" y="43"/>
                  <a:pt x="153" y="43"/>
                  <a:pt x="153" y="43"/>
                </a:cubicBezTo>
                <a:cubicBezTo>
                  <a:pt x="155" y="42"/>
                  <a:pt x="155" y="42"/>
                  <a:pt x="155" y="42"/>
                </a:cubicBezTo>
                <a:cubicBezTo>
                  <a:pt x="156" y="41"/>
                  <a:pt x="156" y="41"/>
                  <a:pt x="156" y="41"/>
                </a:cubicBezTo>
                <a:cubicBezTo>
                  <a:pt x="157" y="41"/>
                  <a:pt x="157" y="41"/>
                  <a:pt x="157" y="41"/>
                </a:cubicBezTo>
                <a:cubicBezTo>
                  <a:pt x="157" y="40"/>
                  <a:pt x="157" y="40"/>
                  <a:pt x="157" y="40"/>
                </a:cubicBezTo>
                <a:cubicBezTo>
                  <a:pt x="158" y="40"/>
                  <a:pt x="158" y="40"/>
                  <a:pt x="158" y="40"/>
                </a:cubicBezTo>
                <a:cubicBezTo>
                  <a:pt x="159" y="40"/>
                  <a:pt x="159" y="40"/>
                  <a:pt x="159" y="40"/>
                </a:cubicBezTo>
                <a:cubicBezTo>
                  <a:pt x="160" y="40"/>
                  <a:pt x="160" y="40"/>
                  <a:pt x="160" y="40"/>
                </a:cubicBezTo>
                <a:cubicBezTo>
                  <a:pt x="161" y="39"/>
                  <a:pt x="161" y="39"/>
                  <a:pt x="161" y="39"/>
                </a:cubicBezTo>
                <a:cubicBezTo>
                  <a:pt x="161" y="38"/>
                  <a:pt x="161" y="38"/>
                  <a:pt x="161" y="38"/>
                </a:cubicBezTo>
                <a:cubicBezTo>
                  <a:pt x="160" y="38"/>
                  <a:pt x="160" y="38"/>
                  <a:pt x="160" y="38"/>
                </a:cubicBezTo>
                <a:cubicBezTo>
                  <a:pt x="157" y="38"/>
                  <a:pt x="157" y="38"/>
                  <a:pt x="157" y="38"/>
                </a:cubicBezTo>
                <a:cubicBezTo>
                  <a:pt x="156" y="39"/>
                  <a:pt x="156" y="39"/>
                  <a:pt x="156" y="39"/>
                </a:cubicBezTo>
                <a:cubicBezTo>
                  <a:pt x="154" y="39"/>
                  <a:pt x="154" y="39"/>
                  <a:pt x="154" y="39"/>
                </a:cubicBezTo>
                <a:cubicBezTo>
                  <a:pt x="153" y="39"/>
                  <a:pt x="153" y="39"/>
                  <a:pt x="153" y="39"/>
                </a:cubicBezTo>
                <a:cubicBezTo>
                  <a:pt x="152" y="40"/>
                  <a:pt x="152" y="40"/>
                  <a:pt x="152" y="40"/>
                </a:cubicBezTo>
                <a:cubicBezTo>
                  <a:pt x="151" y="40"/>
                  <a:pt x="151" y="40"/>
                  <a:pt x="151" y="40"/>
                </a:cubicBezTo>
                <a:cubicBezTo>
                  <a:pt x="151" y="40"/>
                  <a:pt x="151" y="40"/>
                  <a:pt x="151" y="40"/>
                </a:cubicBezTo>
                <a:cubicBezTo>
                  <a:pt x="150" y="39"/>
                  <a:pt x="150" y="39"/>
                  <a:pt x="150" y="39"/>
                </a:cubicBezTo>
                <a:cubicBezTo>
                  <a:pt x="149" y="39"/>
                  <a:pt x="149" y="39"/>
                  <a:pt x="149" y="39"/>
                </a:cubicBezTo>
                <a:cubicBezTo>
                  <a:pt x="147" y="40"/>
                  <a:pt x="147" y="40"/>
                  <a:pt x="147" y="40"/>
                </a:cubicBezTo>
                <a:cubicBezTo>
                  <a:pt x="147" y="42"/>
                  <a:pt x="147" y="42"/>
                  <a:pt x="147" y="42"/>
                </a:cubicBezTo>
                <a:cubicBezTo>
                  <a:pt x="146" y="43"/>
                  <a:pt x="146" y="43"/>
                  <a:pt x="146" y="43"/>
                </a:cubicBezTo>
                <a:cubicBezTo>
                  <a:pt x="144" y="42"/>
                  <a:pt x="144" y="42"/>
                  <a:pt x="144" y="42"/>
                </a:cubicBezTo>
                <a:cubicBezTo>
                  <a:pt x="144" y="42"/>
                  <a:pt x="144" y="42"/>
                  <a:pt x="144" y="42"/>
                </a:cubicBezTo>
                <a:cubicBezTo>
                  <a:pt x="143" y="40"/>
                  <a:pt x="143" y="40"/>
                  <a:pt x="143" y="40"/>
                </a:cubicBezTo>
                <a:cubicBezTo>
                  <a:pt x="141" y="39"/>
                  <a:pt x="141" y="39"/>
                  <a:pt x="141" y="39"/>
                </a:cubicBezTo>
                <a:cubicBezTo>
                  <a:pt x="140" y="37"/>
                  <a:pt x="140" y="37"/>
                  <a:pt x="140" y="37"/>
                </a:cubicBezTo>
                <a:cubicBezTo>
                  <a:pt x="141" y="36"/>
                  <a:pt x="141" y="36"/>
                  <a:pt x="141" y="36"/>
                </a:cubicBezTo>
                <a:cubicBezTo>
                  <a:pt x="141" y="34"/>
                  <a:pt x="141" y="34"/>
                  <a:pt x="141" y="34"/>
                </a:cubicBezTo>
                <a:cubicBezTo>
                  <a:pt x="142" y="33"/>
                  <a:pt x="142" y="33"/>
                  <a:pt x="142" y="33"/>
                </a:cubicBezTo>
                <a:close/>
                <a:moveTo>
                  <a:pt x="144" y="0"/>
                </a:moveTo>
                <a:cubicBezTo>
                  <a:pt x="143" y="1"/>
                  <a:pt x="143" y="1"/>
                  <a:pt x="143" y="1"/>
                </a:cubicBezTo>
                <a:cubicBezTo>
                  <a:pt x="144" y="1"/>
                  <a:pt x="144" y="1"/>
                  <a:pt x="144" y="1"/>
                </a:cubicBezTo>
                <a:cubicBezTo>
                  <a:pt x="144" y="0"/>
                  <a:pt x="144" y="0"/>
                  <a:pt x="144" y="0"/>
                </a:cubicBezTo>
                <a:cubicBezTo>
                  <a:pt x="144" y="0"/>
                  <a:pt x="144" y="0"/>
                  <a:pt x="144" y="0"/>
                </a:cubicBezTo>
                <a:close/>
                <a:moveTo>
                  <a:pt x="145" y="3"/>
                </a:moveTo>
                <a:cubicBezTo>
                  <a:pt x="146" y="3"/>
                  <a:pt x="146" y="3"/>
                  <a:pt x="146" y="3"/>
                </a:cubicBezTo>
                <a:cubicBezTo>
                  <a:pt x="146" y="3"/>
                  <a:pt x="146" y="3"/>
                  <a:pt x="146" y="3"/>
                </a:cubicBezTo>
                <a:cubicBezTo>
                  <a:pt x="147" y="3"/>
                  <a:pt x="147" y="3"/>
                  <a:pt x="147" y="3"/>
                </a:cubicBezTo>
                <a:cubicBezTo>
                  <a:pt x="148" y="3"/>
                  <a:pt x="148" y="3"/>
                  <a:pt x="148" y="3"/>
                </a:cubicBezTo>
                <a:cubicBezTo>
                  <a:pt x="148" y="2"/>
                  <a:pt x="148" y="2"/>
                  <a:pt x="148" y="2"/>
                </a:cubicBezTo>
                <a:cubicBezTo>
                  <a:pt x="146" y="2"/>
                  <a:pt x="146" y="2"/>
                  <a:pt x="146" y="2"/>
                </a:cubicBezTo>
                <a:cubicBezTo>
                  <a:pt x="145" y="2"/>
                  <a:pt x="145" y="2"/>
                  <a:pt x="145" y="2"/>
                </a:cubicBezTo>
                <a:cubicBezTo>
                  <a:pt x="145" y="3"/>
                  <a:pt x="145" y="3"/>
                  <a:pt x="145" y="3"/>
                </a:cubicBezTo>
                <a:cubicBezTo>
                  <a:pt x="145" y="3"/>
                  <a:pt x="145" y="3"/>
                  <a:pt x="145" y="3"/>
                </a:cubicBezTo>
                <a:close/>
                <a:moveTo>
                  <a:pt x="136" y="8"/>
                </a:moveTo>
                <a:cubicBezTo>
                  <a:pt x="136" y="9"/>
                  <a:pt x="136" y="9"/>
                  <a:pt x="136" y="9"/>
                </a:cubicBezTo>
                <a:cubicBezTo>
                  <a:pt x="137" y="10"/>
                  <a:pt x="137" y="10"/>
                  <a:pt x="137" y="10"/>
                </a:cubicBezTo>
                <a:cubicBezTo>
                  <a:pt x="137" y="9"/>
                  <a:pt x="137" y="9"/>
                  <a:pt x="137" y="9"/>
                </a:cubicBezTo>
                <a:cubicBezTo>
                  <a:pt x="136" y="8"/>
                  <a:pt x="136" y="8"/>
                  <a:pt x="136" y="8"/>
                </a:cubicBezTo>
                <a:close/>
                <a:moveTo>
                  <a:pt x="138" y="7"/>
                </a:moveTo>
                <a:cubicBezTo>
                  <a:pt x="140" y="6"/>
                  <a:pt x="140" y="6"/>
                  <a:pt x="140" y="6"/>
                </a:cubicBezTo>
                <a:cubicBezTo>
                  <a:pt x="141" y="6"/>
                  <a:pt x="141" y="6"/>
                  <a:pt x="141" y="6"/>
                </a:cubicBezTo>
                <a:cubicBezTo>
                  <a:pt x="141" y="7"/>
                  <a:pt x="141" y="7"/>
                  <a:pt x="141" y="7"/>
                </a:cubicBezTo>
                <a:cubicBezTo>
                  <a:pt x="140" y="7"/>
                  <a:pt x="140" y="7"/>
                  <a:pt x="140" y="7"/>
                </a:cubicBezTo>
                <a:cubicBezTo>
                  <a:pt x="139" y="8"/>
                  <a:pt x="139" y="8"/>
                  <a:pt x="139" y="8"/>
                </a:cubicBezTo>
                <a:cubicBezTo>
                  <a:pt x="138" y="7"/>
                  <a:pt x="138" y="7"/>
                  <a:pt x="138" y="7"/>
                </a:cubicBezTo>
                <a:close/>
                <a:moveTo>
                  <a:pt x="127" y="13"/>
                </a:moveTo>
                <a:cubicBezTo>
                  <a:pt x="127" y="13"/>
                  <a:pt x="127" y="13"/>
                  <a:pt x="127" y="13"/>
                </a:cubicBezTo>
                <a:cubicBezTo>
                  <a:pt x="127" y="13"/>
                  <a:pt x="127" y="13"/>
                  <a:pt x="127" y="13"/>
                </a:cubicBezTo>
                <a:cubicBezTo>
                  <a:pt x="127" y="13"/>
                  <a:pt x="127" y="13"/>
                  <a:pt x="127" y="13"/>
                </a:cubicBezTo>
                <a:close/>
                <a:moveTo>
                  <a:pt x="127" y="12"/>
                </a:moveTo>
                <a:cubicBezTo>
                  <a:pt x="127" y="13"/>
                  <a:pt x="127" y="13"/>
                  <a:pt x="127" y="13"/>
                </a:cubicBezTo>
                <a:cubicBezTo>
                  <a:pt x="127" y="13"/>
                  <a:pt x="127" y="13"/>
                  <a:pt x="127" y="13"/>
                </a:cubicBezTo>
                <a:cubicBezTo>
                  <a:pt x="128" y="13"/>
                  <a:pt x="128" y="13"/>
                  <a:pt x="128" y="13"/>
                </a:cubicBezTo>
                <a:cubicBezTo>
                  <a:pt x="128" y="13"/>
                  <a:pt x="128" y="13"/>
                  <a:pt x="128" y="13"/>
                </a:cubicBezTo>
                <a:cubicBezTo>
                  <a:pt x="127" y="12"/>
                  <a:pt x="127" y="12"/>
                  <a:pt x="127" y="12"/>
                </a:cubicBezTo>
                <a:close/>
                <a:moveTo>
                  <a:pt x="128" y="15"/>
                </a:moveTo>
                <a:cubicBezTo>
                  <a:pt x="126" y="15"/>
                  <a:pt x="126" y="15"/>
                  <a:pt x="126" y="15"/>
                </a:cubicBezTo>
                <a:cubicBezTo>
                  <a:pt x="127" y="16"/>
                  <a:pt x="127" y="16"/>
                  <a:pt x="127" y="16"/>
                </a:cubicBezTo>
                <a:cubicBezTo>
                  <a:pt x="128" y="15"/>
                  <a:pt x="128" y="15"/>
                  <a:pt x="128" y="15"/>
                </a:cubicBezTo>
                <a:close/>
                <a:moveTo>
                  <a:pt x="126" y="16"/>
                </a:moveTo>
                <a:cubicBezTo>
                  <a:pt x="127" y="17"/>
                  <a:pt x="127" y="17"/>
                  <a:pt x="127" y="17"/>
                </a:cubicBezTo>
                <a:cubicBezTo>
                  <a:pt x="127" y="17"/>
                  <a:pt x="127" y="17"/>
                  <a:pt x="127" y="17"/>
                </a:cubicBezTo>
                <a:cubicBezTo>
                  <a:pt x="126" y="17"/>
                  <a:pt x="126" y="17"/>
                  <a:pt x="126" y="17"/>
                </a:cubicBezTo>
                <a:cubicBezTo>
                  <a:pt x="126" y="16"/>
                  <a:pt x="126" y="16"/>
                  <a:pt x="126" y="16"/>
                </a:cubicBezTo>
                <a:close/>
                <a:moveTo>
                  <a:pt x="119" y="53"/>
                </a:moveTo>
                <a:cubicBezTo>
                  <a:pt x="120" y="53"/>
                  <a:pt x="120" y="53"/>
                  <a:pt x="120" y="53"/>
                </a:cubicBezTo>
                <a:cubicBezTo>
                  <a:pt x="119" y="55"/>
                  <a:pt x="119" y="55"/>
                  <a:pt x="119" y="55"/>
                </a:cubicBezTo>
                <a:cubicBezTo>
                  <a:pt x="119" y="55"/>
                  <a:pt x="119" y="55"/>
                  <a:pt x="119" y="55"/>
                </a:cubicBezTo>
                <a:cubicBezTo>
                  <a:pt x="119" y="53"/>
                  <a:pt x="119" y="53"/>
                  <a:pt x="119" y="53"/>
                </a:cubicBezTo>
                <a:cubicBezTo>
                  <a:pt x="119" y="53"/>
                  <a:pt x="119" y="53"/>
                  <a:pt x="119" y="53"/>
                </a:cubicBezTo>
                <a:close/>
                <a:moveTo>
                  <a:pt x="119" y="53"/>
                </a:moveTo>
                <a:cubicBezTo>
                  <a:pt x="119" y="55"/>
                  <a:pt x="119" y="55"/>
                  <a:pt x="119" y="55"/>
                </a:cubicBezTo>
                <a:cubicBezTo>
                  <a:pt x="119" y="56"/>
                  <a:pt x="119" y="56"/>
                  <a:pt x="119" y="56"/>
                </a:cubicBezTo>
                <a:cubicBezTo>
                  <a:pt x="118" y="56"/>
                  <a:pt x="118" y="56"/>
                  <a:pt x="118" y="56"/>
                </a:cubicBezTo>
                <a:cubicBezTo>
                  <a:pt x="117" y="56"/>
                  <a:pt x="117" y="56"/>
                  <a:pt x="117" y="56"/>
                </a:cubicBezTo>
                <a:cubicBezTo>
                  <a:pt x="117" y="54"/>
                  <a:pt x="117" y="54"/>
                  <a:pt x="117" y="54"/>
                </a:cubicBezTo>
                <a:cubicBezTo>
                  <a:pt x="118" y="53"/>
                  <a:pt x="118" y="53"/>
                  <a:pt x="118" y="53"/>
                </a:cubicBezTo>
                <a:cubicBezTo>
                  <a:pt x="119" y="53"/>
                  <a:pt x="119" y="53"/>
                  <a:pt x="119" y="53"/>
                </a:cubicBezTo>
                <a:cubicBezTo>
                  <a:pt x="119" y="53"/>
                  <a:pt x="119" y="53"/>
                  <a:pt x="119" y="53"/>
                </a:cubicBezTo>
                <a:close/>
                <a:moveTo>
                  <a:pt x="80" y="37"/>
                </a:moveTo>
                <a:cubicBezTo>
                  <a:pt x="81" y="37"/>
                  <a:pt x="81" y="37"/>
                  <a:pt x="81" y="37"/>
                </a:cubicBezTo>
                <a:cubicBezTo>
                  <a:pt x="81" y="38"/>
                  <a:pt x="81" y="38"/>
                  <a:pt x="81" y="38"/>
                </a:cubicBezTo>
                <a:cubicBezTo>
                  <a:pt x="81" y="38"/>
                  <a:pt x="81" y="38"/>
                  <a:pt x="81" y="38"/>
                </a:cubicBezTo>
                <a:cubicBezTo>
                  <a:pt x="80" y="38"/>
                  <a:pt x="80" y="38"/>
                  <a:pt x="80" y="38"/>
                </a:cubicBezTo>
                <a:cubicBezTo>
                  <a:pt x="80" y="37"/>
                  <a:pt x="80" y="37"/>
                  <a:pt x="80" y="37"/>
                </a:cubicBezTo>
                <a:cubicBezTo>
                  <a:pt x="80" y="37"/>
                  <a:pt x="80" y="37"/>
                  <a:pt x="80" y="37"/>
                </a:cubicBezTo>
                <a:close/>
                <a:moveTo>
                  <a:pt x="80" y="39"/>
                </a:moveTo>
                <a:cubicBezTo>
                  <a:pt x="82" y="39"/>
                  <a:pt x="82" y="39"/>
                  <a:pt x="82" y="39"/>
                </a:cubicBezTo>
                <a:cubicBezTo>
                  <a:pt x="82" y="40"/>
                  <a:pt x="82" y="40"/>
                  <a:pt x="82" y="40"/>
                </a:cubicBezTo>
                <a:cubicBezTo>
                  <a:pt x="83" y="40"/>
                  <a:pt x="83" y="40"/>
                  <a:pt x="83" y="40"/>
                </a:cubicBezTo>
                <a:cubicBezTo>
                  <a:pt x="83" y="40"/>
                  <a:pt x="83" y="40"/>
                  <a:pt x="83" y="40"/>
                </a:cubicBezTo>
                <a:cubicBezTo>
                  <a:pt x="82" y="40"/>
                  <a:pt x="82" y="40"/>
                  <a:pt x="82" y="40"/>
                </a:cubicBezTo>
                <a:cubicBezTo>
                  <a:pt x="81" y="40"/>
                  <a:pt x="81" y="40"/>
                  <a:pt x="81" y="40"/>
                </a:cubicBezTo>
                <a:cubicBezTo>
                  <a:pt x="80" y="40"/>
                  <a:pt x="80" y="40"/>
                  <a:pt x="80" y="40"/>
                </a:cubicBezTo>
                <a:cubicBezTo>
                  <a:pt x="80" y="39"/>
                  <a:pt x="80" y="39"/>
                  <a:pt x="80" y="39"/>
                </a:cubicBezTo>
                <a:close/>
                <a:moveTo>
                  <a:pt x="82" y="41"/>
                </a:moveTo>
                <a:cubicBezTo>
                  <a:pt x="83" y="41"/>
                  <a:pt x="83" y="41"/>
                  <a:pt x="83" y="41"/>
                </a:cubicBezTo>
                <a:cubicBezTo>
                  <a:pt x="84" y="41"/>
                  <a:pt x="84" y="41"/>
                  <a:pt x="84" y="41"/>
                </a:cubicBezTo>
                <a:cubicBezTo>
                  <a:pt x="83" y="42"/>
                  <a:pt x="83" y="42"/>
                  <a:pt x="83" y="42"/>
                </a:cubicBezTo>
                <a:cubicBezTo>
                  <a:pt x="82" y="43"/>
                  <a:pt x="82" y="43"/>
                  <a:pt x="82" y="43"/>
                </a:cubicBezTo>
                <a:cubicBezTo>
                  <a:pt x="81" y="42"/>
                  <a:pt x="81" y="42"/>
                  <a:pt x="81" y="42"/>
                </a:cubicBezTo>
                <a:cubicBezTo>
                  <a:pt x="82" y="41"/>
                  <a:pt x="82" y="41"/>
                  <a:pt x="82" y="41"/>
                </a:cubicBezTo>
                <a:cubicBezTo>
                  <a:pt x="82" y="41"/>
                  <a:pt x="82" y="41"/>
                  <a:pt x="82" y="41"/>
                </a:cubicBezTo>
                <a:close/>
                <a:moveTo>
                  <a:pt x="79" y="29"/>
                </a:moveTo>
                <a:cubicBezTo>
                  <a:pt x="80" y="27"/>
                  <a:pt x="80" y="27"/>
                  <a:pt x="80" y="27"/>
                </a:cubicBezTo>
                <a:cubicBezTo>
                  <a:pt x="81" y="26"/>
                  <a:pt x="81" y="26"/>
                  <a:pt x="81" y="26"/>
                </a:cubicBezTo>
                <a:cubicBezTo>
                  <a:pt x="82" y="25"/>
                  <a:pt x="82" y="25"/>
                  <a:pt x="82" y="25"/>
                </a:cubicBezTo>
                <a:cubicBezTo>
                  <a:pt x="83" y="25"/>
                  <a:pt x="83" y="25"/>
                  <a:pt x="83" y="25"/>
                </a:cubicBezTo>
                <a:cubicBezTo>
                  <a:pt x="84" y="26"/>
                  <a:pt x="84" y="26"/>
                  <a:pt x="84" y="26"/>
                </a:cubicBezTo>
                <a:cubicBezTo>
                  <a:pt x="85" y="28"/>
                  <a:pt x="85" y="28"/>
                  <a:pt x="85" y="28"/>
                </a:cubicBezTo>
                <a:cubicBezTo>
                  <a:pt x="86" y="28"/>
                  <a:pt x="86" y="28"/>
                  <a:pt x="86" y="28"/>
                </a:cubicBezTo>
                <a:cubicBezTo>
                  <a:pt x="87" y="29"/>
                  <a:pt x="87" y="29"/>
                  <a:pt x="87" y="29"/>
                </a:cubicBezTo>
                <a:cubicBezTo>
                  <a:pt x="87" y="30"/>
                  <a:pt x="87" y="30"/>
                  <a:pt x="87" y="30"/>
                </a:cubicBezTo>
                <a:cubicBezTo>
                  <a:pt x="88" y="30"/>
                  <a:pt x="88" y="30"/>
                  <a:pt x="88" y="30"/>
                </a:cubicBezTo>
                <a:cubicBezTo>
                  <a:pt x="90" y="30"/>
                  <a:pt x="90" y="30"/>
                  <a:pt x="90" y="30"/>
                </a:cubicBezTo>
                <a:cubicBezTo>
                  <a:pt x="90" y="29"/>
                  <a:pt x="90" y="29"/>
                  <a:pt x="90" y="29"/>
                </a:cubicBezTo>
                <a:cubicBezTo>
                  <a:pt x="91" y="29"/>
                  <a:pt x="91" y="29"/>
                  <a:pt x="91" y="29"/>
                </a:cubicBezTo>
                <a:cubicBezTo>
                  <a:pt x="92" y="29"/>
                  <a:pt x="92" y="29"/>
                  <a:pt x="92" y="29"/>
                </a:cubicBezTo>
                <a:cubicBezTo>
                  <a:pt x="95" y="29"/>
                  <a:pt x="95" y="29"/>
                  <a:pt x="95" y="29"/>
                </a:cubicBezTo>
                <a:cubicBezTo>
                  <a:pt x="98" y="28"/>
                  <a:pt x="98" y="28"/>
                  <a:pt x="98" y="28"/>
                </a:cubicBezTo>
                <a:cubicBezTo>
                  <a:pt x="99" y="27"/>
                  <a:pt x="99" y="27"/>
                  <a:pt x="99" y="27"/>
                </a:cubicBezTo>
                <a:cubicBezTo>
                  <a:pt x="102" y="27"/>
                  <a:pt x="102" y="27"/>
                  <a:pt x="102" y="27"/>
                </a:cubicBezTo>
                <a:cubicBezTo>
                  <a:pt x="103" y="28"/>
                  <a:pt x="103" y="28"/>
                  <a:pt x="103" y="28"/>
                </a:cubicBezTo>
                <a:cubicBezTo>
                  <a:pt x="104" y="28"/>
                  <a:pt x="104" y="28"/>
                  <a:pt x="104" y="28"/>
                </a:cubicBezTo>
                <a:cubicBezTo>
                  <a:pt x="105" y="28"/>
                  <a:pt x="105" y="28"/>
                  <a:pt x="105" y="28"/>
                </a:cubicBezTo>
                <a:cubicBezTo>
                  <a:pt x="108" y="27"/>
                  <a:pt x="108" y="27"/>
                  <a:pt x="108" y="27"/>
                </a:cubicBezTo>
                <a:cubicBezTo>
                  <a:pt x="110" y="27"/>
                  <a:pt x="110" y="27"/>
                  <a:pt x="110" y="27"/>
                </a:cubicBezTo>
                <a:cubicBezTo>
                  <a:pt x="110" y="26"/>
                  <a:pt x="110" y="26"/>
                  <a:pt x="110" y="26"/>
                </a:cubicBezTo>
                <a:cubicBezTo>
                  <a:pt x="112" y="23"/>
                  <a:pt x="112" y="23"/>
                  <a:pt x="112" y="23"/>
                </a:cubicBezTo>
                <a:cubicBezTo>
                  <a:pt x="113" y="21"/>
                  <a:pt x="113" y="21"/>
                  <a:pt x="113" y="21"/>
                </a:cubicBezTo>
                <a:cubicBezTo>
                  <a:pt x="115" y="18"/>
                  <a:pt x="115" y="18"/>
                  <a:pt x="115" y="18"/>
                </a:cubicBezTo>
                <a:cubicBezTo>
                  <a:pt x="116" y="14"/>
                  <a:pt x="116" y="14"/>
                  <a:pt x="116" y="14"/>
                </a:cubicBezTo>
                <a:cubicBezTo>
                  <a:pt x="116" y="14"/>
                  <a:pt x="116" y="14"/>
                  <a:pt x="116" y="14"/>
                </a:cubicBezTo>
                <a:cubicBezTo>
                  <a:pt x="117" y="13"/>
                  <a:pt x="117" y="13"/>
                  <a:pt x="117" y="13"/>
                </a:cubicBezTo>
                <a:cubicBezTo>
                  <a:pt x="117" y="12"/>
                  <a:pt x="117" y="12"/>
                  <a:pt x="117" y="12"/>
                </a:cubicBezTo>
                <a:cubicBezTo>
                  <a:pt x="118" y="11"/>
                  <a:pt x="118" y="11"/>
                  <a:pt x="118" y="11"/>
                </a:cubicBezTo>
                <a:cubicBezTo>
                  <a:pt x="119" y="11"/>
                  <a:pt x="119" y="11"/>
                  <a:pt x="119" y="11"/>
                </a:cubicBezTo>
                <a:cubicBezTo>
                  <a:pt x="120" y="11"/>
                  <a:pt x="120" y="11"/>
                  <a:pt x="120" y="11"/>
                </a:cubicBezTo>
                <a:cubicBezTo>
                  <a:pt x="123" y="11"/>
                  <a:pt x="123" y="11"/>
                  <a:pt x="123" y="11"/>
                </a:cubicBezTo>
                <a:cubicBezTo>
                  <a:pt x="124" y="12"/>
                  <a:pt x="124" y="12"/>
                  <a:pt x="124" y="12"/>
                </a:cubicBezTo>
                <a:cubicBezTo>
                  <a:pt x="125" y="12"/>
                  <a:pt x="125" y="12"/>
                  <a:pt x="125" y="12"/>
                </a:cubicBezTo>
                <a:cubicBezTo>
                  <a:pt x="126" y="12"/>
                  <a:pt x="126" y="12"/>
                  <a:pt x="126" y="12"/>
                </a:cubicBezTo>
                <a:cubicBezTo>
                  <a:pt x="126" y="12"/>
                  <a:pt x="126" y="12"/>
                  <a:pt x="126" y="12"/>
                </a:cubicBezTo>
                <a:cubicBezTo>
                  <a:pt x="126" y="12"/>
                  <a:pt x="126" y="12"/>
                  <a:pt x="126" y="12"/>
                </a:cubicBezTo>
                <a:cubicBezTo>
                  <a:pt x="126" y="13"/>
                  <a:pt x="126" y="13"/>
                  <a:pt x="126" y="13"/>
                </a:cubicBezTo>
                <a:cubicBezTo>
                  <a:pt x="125" y="13"/>
                  <a:pt x="125" y="13"/>
                  <a:pt x="125" y="13"/>
                </a:cubicBezTo>
                <a:cubicBezTo>
                  <a:pt x="127" y="14"/>
                  <a:pt x="127" y="14"/>
                  <a:pt x="127" y="14"/>
                </a:cubicBezTo>
                <a:cubicBezTo>
                  <a:pt x="128" y="15"/>
                  <a:pt x="128" y="15"/>
                  <a:pt x="128" y="15"/>
                </a:cubicBezTo>
                <a:cubicBezTo>
                  <a:pt x="126" y="15"/>
                  <a:pt x="126" y="15"/>
                  <a:pt x="126" y="15"/>
                </a:cubicBezTo>
                <a:cubicBezTo>
                  <a:pt x="125" y="15"/>
                  <a:pt x="125" y="15"/>
                  <a:pt x="125" y="15"/>
                </a:cubicBezTo>
                <a:cubicBezTo>
                  <a:pt x="125" y="15"/>
                  <a:pt x="125" y="15"/>
                  <a:pt x="125" y="15"/>
                </a:cubicBezTo>
                <a:cubicBezTo>
                  <a:pt x="126" y="16"/>
                  <a:pt x="126" y="16"/>
                  <a:pt x="126" y="16"/>
                </a:cubicBezTo>
                <a:cubicBezTo>
                  <a:pt x="126" y="16"/>
                  <a:pt x="126" y="16"/>
                  <a:pt x="126" y="16"/>
                </a:cubicBezTo>
                <a:cubicBezTo>
                  <a:pt x="126" y="17"/>
                  <a:pt x="126" y="17"/>
                  <a:pt x="126" y="17"/>
                </a:cubicBezTo>
                <a:cubicBezTo>
                  <a:pt x="126" y="17"/>
                  <a:pt x="126" y="17"/>
                  <a:pt x="126" y="17"/>
                </a:cubicBezTo>
                <a:cubicBezTo>
                  <a:pt x="125" y="18"/>
                  <a:pt x="125" y="18"/>
                  <a:pt x="125" y="18"/>
                </a:cubicBezTo>
                <a:cubicBezTo>
                  <a:pt x="126" y="19"/>
                  <a:pt x="126" y="19"/>
                  <a:pt x="126" y="19"/>
                </a:cubicBezTo>
                <a:cubicBezTo>
                  <a:pt x="127" y="20"/>
                  <a:pt x="127" y="20"/>
                  <a:pt x="127" y="20"/>
                </a:cubicBezTo>
                <a:cubicBezTo>
                  <a:pt x="128" y="21"/>
                  <a:pt x="128" y="21"/>
                  <a:pt x="128" y="21"/>
                </a:cubicBezTo>
                <a:cubicBezTo>
                  <a:pt x="129" y="22"/>
                  <a:pt x="129" y="22"/>
                  <a:pt x="129" y="22"/>
                </a:cubicBezTo>
                <a:cubicBezTo>
                  <a:pt x="129" y="23"/>
                  <a:pt x="129" y="23"/>
                  <a:pt x="129" y="23"/>
                </a:cubicBezTo>
                <a:cubicBezTo>
                  <a:pt x="127" y="23"/>
                  <a:pt x="127" y="23"/>
                  <a:pt x="127" y="23"/>
                </a:cubicBezTo>
                <a:cubicBezTo>
                  <a:pt x="127" y="24"/>
                  <a:pt x="127" y="24"/>
                  <a:pt x="127" y="24"/>
                </a:cubicBezTo>
                <a:cubicBezTo>
                  <a:pt x="128" y="24"/>
                  <a:pt x="128" y="24"/>
                  <a:pt x="128" y="24"/>
                </a:cubicBezTo>
                <a:cubicBezTo>
                  <a:pt x="128" y="25"/>
                  <a:pt x="128" y="25"/>
                  <a:pt x="128" y="25"/>
                </a:cubicBezTo>
                <a:cubicBezTo>
                  <a:pt x="129" y="26"/>
                  <a:pt x="129" y="26"/>
                  <a:pt x="129" y="26"/>
                </a:cubicBezTo>
                <a:cubicBezTo>
                  <a:pt x="131" y="28"/>
                  <a:pt x="131" y="28"/>
                  <a:pt x="131" y="28"/>
                </a:cubicBezTo>
                <a:cubicBezTo>
                  <a:pt x="132" y="28"/>
                  <a:pt x="132" y="28"/>
                  <a:pt x="132" y="28"/>
                </a:cubicBezTo>
                <a:cubicBezTo>
                  <a:pt x="133" y="29"/>
                  <a:pt x="133" y="29"/>
                  <a:pt x="133" y="29"/>
                </a:cubicBezTo>
                <a:cubicBezTo>
                  <a:pt x="133" y="29"/>
                  <a:pt x="133" y="29"/>
                  <a:pt x="133" y="29"/>
                </a:cubicBezTo>
                <a:cubicBezTo>
                  <a:pt x="134" y="29"/>
                  <a:pt x="134" y="29"/>
                  <a:pt x="134" y="29"/>
                </a:cubicBezTo>
                <a:cubicBezTo>
                  <a:pt x="134" y="30"/>
                  <a:pt x="134" y="30"/>
                  <a:pt x="134" y="30"/>
                </a:cubicBezTo>
                <a:cubicBezTo>
                  <a:pt x="133" y="31"/>
                  <a:pt x="133" y="31"/>
                  <a:pt x="133" y="31"/>
                </a:cubicBezTo>
                <a:cubicBezTo>
                  <a:pt x="132" y="30"/>
                  <a:pt x="132" y="30"/>
                  <a:pt x="132" y="30"/>
                </a:cubicBezTo>
                <a:cubicBezTo>
                  <a:pt x="131" y="31"/>
                  <a:pt x="131" y="31"/>
                  <a:pt x="131" y="31"/>
                </a:cubicBezTo>
                <a:cubicBezTo>
                  <a:pt x="130" y="31"/>
                  <a:pt x="130" y="31"/>
                  <a:pt x="130" y="31"/>
                </a:cubicBezTo>
                <a:cubicBezTo>
                  <a:pt x="128" y="29"/>
                  <a:pt x="128" y="29"/>
                  <a:pt x="128" y="29"/>
                </a:cubicBezTo>
                <a:cubicBezTo>
                  <a:pt x="129" y="30"/>
                  <a:pt x="129" y="30"/>
                  <a:pt x="129" y="30"/>
                </a:cubicBezTo>
                <a:cubicBezTo>
                  <a:pt x="128" y="31"/>
                  <a:pt x="128" y="31"/>
                  <a:pt x="128" y="31"/>
                </a:cubicBezTo>
                <a:cubicBezTo>
                  <a:pt x="128" y="30"/>
                  <a:pt x="128" y="30"/>
                  <a:pt x="128" y="30"/>
                </a:cubicBezTo>
                <a:cubicBezTo>
                  <a:pt x="127" y="31"/>
                  <a:pt x="127" y="31"/>
                  <a:pt x="127" y="31"/>
                </a:cubicBezTo>
                <a:cubicBezTo>
                  <a:pt x="127" y="32"/>
                  <a:pt x="127" y="32"/>
                  <a:pt x="127" y="32"/>
                </a:cubicBezTo>
                <a:cubicBezTo>
                  <a:pt x="126" y="33"/>
                  <a:pt x="126" y="33"/>
                  <a:pt x="126" y="33"/>
                </a:cubicBezTo>
                <a:cubicBezTo>
                  <a:pt x="126" y="35"/>
                  <a:pt x="126" y="35"/>
                  <a:pt x="126" y="35"/>
                </a:cubicBezTo>
                <a:cubicBezTo>
                  <a:pt x="125" y="35"/>
                  <a:pt x="125" y="35"/>
                  <a:pt x="125" y="35"/>
                </a:cubicBezTo>
                <a:cubicBezTo>
                  <a:pt x="125" y="37"/>
                  <a:pt x="125" y="37"/>
                  <a:pt x="125" y="37"/>
                </a:cubicBezTo>
                <a:cubicBezTo>
                  <a:pt x="124" y="38"/>
                  <a:pt x="124" y="38"/>
                  <a:pt x="124" y="38"/>
                </a:cubicBezTo>
                <a:cubicBezTo>
                  <a:pt x="124" y="40"/>
                  <a:pt x="124" y="40"/>
                  <a:pt x="124" y="40"/>
                </a:cubicBezTo>
                <a:cubicBezTo>
                  <a:pt x="123" y="40"/>
                  <a:pt x="123" y="40"/>
                  <a:pt x="123" y="40"/>
                </a:cubicBezTo>
                <a:cubicBezTo>
                  <a:pt x="122" y="41"/>
                  <a:pt x="122" y="41"/>
                  <a:pt x="122" y="41"/>
                </a:cubicBezTo>
                <a:cubicBezTo>
                  <a:pt x="122" y="40"/>
                  <a:pt x="122" y="40"/>
                  <a:pt x="122" y="40"/>
                </a:cubicBezTo>
                <a:cubicBezTo>
                  <a:pt x="121" y="40"/>
                  <a:pt x="121" y="40"/>
                  <a:pt x="121" y="40"/>
                </a:cubicBezTo>
                <a:cubicBezTo>
                  <a:pt x="122" y="41"/>
                  <a:pt x="122" y="41"/>
                  <a:pt x="122" y="41"/>
                </a:cubicBezTo>
                <a:cubicBezTo>
                  <a:pt x="122" y="42"/>
                  <a:pt x="122" y="42"/>
                  <a:pt x="122" y="42"/>
                </a:cubicBezTo>
                <a:cubicBezTo>
                  <a:pt x="121" y="43"/>
                  <a:pt x="121" y="43"/>
                  <a:pt x="121" y="43"/>
                </a:cubicBezTo>
                <a:cubicBezTo>
                  <a:pt x="120" y="44"/>
                  <a:pt x="120" y="44"/>
                  <a:pt x="120" y="44"/>
                </a:cubicBezTo>
                <a:cubicBezTo>
                  <a:pt x="120" y="44"/>
                  <a:pt x="120" y="44"/>
                  <a:pt x="120" y="44"/>
                </a:cubicBezTo>
                <a:cubicBezTo>
                  <a:pt x="119" y="44"/>
                  <a:pt x="119" y="44"/>
                  <a:pt x="119" y="44"/>
                </a:cubicBezTo>
                <a:cubicBezTo>
                  <a:pt x="119" y="44"/>
                  <a:pt x="119" y="44"/>
                  <a:pt x="119" y="44"/>
                </a:cubicBezTo>
                <a:cubicBezTo>
                  <a:pt x="118" y="45"/>
                  <a:pt x="118" y="45"/>
                  <a:pt x="118" y="45"/>
                </a:cubicBezTo>
                <a:cubicBezTo>
                  <a:pt x="120" y="45"/>
                  <a:pt x="120" y="45"/>
                  <a:pt x="120" y="45"/>
                </a:cubicBezTo>
                <a:cubicBezTo>
                  <a:pt x="120" y="45"/>
                  <a:pt x="120" y="45"/>
                  <a:pt x="120" y="45"/>
                </a:cubicBezTo>
                <a:cubicBezTo>
                  <a:pt x="120" y="46"/>
                  <a:pt x="120" y="46"/>
                  <a:pt x="120" y="46"/>
                </a:cubicBezTo>
                <a:cubicBezTo>
                  <a:pt x="119" y="47"/>
                  <a:pt x="119" y="47"/>
                  <a:pt x="119" y="47"/>
                </a:cubicBezTo>
                <a:cubicBezTo>
                  <a:pt x="120" y="47"/>
                  <a:pt x="120" y="47"/>
                  <a:pt x="120" y="47"/>
                </a:cubicBezTo>
                <a:cubicBezTo>
                  <a:pt x="120" y="47"/>
                  <a:pt x="120" y="47"/>
                  <a:pt x="120" y="47"/>
                </a:cubicBezTo>
                <a:cubicBezTo>
                  <a:pt x="120" y="47"/>
                  <a:pt x="120" y="47"/>
                  <a:pt x="120" y="47"/>
                </a:cubicBezTo>
                <a:cubicBezTo>
                  <a:pt x="120" y="48"/>
                  <a:pt x="120" y="48"/>
                  <a:pt x="120" y="48"/>
                </a:cubicBezTo>
                <a:cubicBezTo>
                  <a:pt x="119" y="48"/>
                  <a:pt x="119" y="48"/>
                  <a:pt x="119" y="48"/>
                </a:cubicBezTo>
                <a:cubicBezTo>
                  <a:pt x="119" y="48"/>
                  <a:pt x="119" y="48"/>
                  <a:pt x="119" y="48"/>
                </a:cubicBezTo>
                <a:cubicBezTo>
                  <a:pt x="119" y="48"/>
                  <a:pt x="119" y="48"/>
                  <a:pt x="119" y="48"/>
                </a:cubicBezTo>
                <a:cubicBezTo>
                  <a:pt x="119" y="49"/>
                  <a:pt x="119" y="49"/>
                  <a:pt x="119" y="49"/>
                </a:cubicBezTo>
                <a:cubicBezTo>
                  <a:pt x="120" y="49"/>
                  <a:pt x="120" y="49"/>
                  <a:pt x="120" y="49"/>
                </a:cubicBezTo>
                <a:cubicBezTo>
                  <a:pt x="119" y="51"/>
                  <a:pt x="119" y="51"/>
                  <a:pt x="119" y="51"/>
                </a:cubicBezTo>
                <a:cubicBezTo>
                  <a:pt x="118" y="51"/>
                  <a:pt x="118" y="51"/>
                  <a:pt x="118" y="51"/>
                </a:cubicBezTo>
                <a:cubicBezTo>
                  <a:pt x="118" y="50"/>
                  <a:pt x="118" y="50"/>
                  <a:pt x="118" y="50"/>
                </a:cubicBezTo>
                <a:cubicBezTo>
                  <a:pt x="118" y="51"/>
                  <a:pt x="118" y="51"/>
                  <a:pt x="118" y="51"/>
                </a:cubicBezTo>
                <a:cubicBezTo>
                  <a:pt x="118" y="52"/>
                  <a:pt x="118" y="52"/>
                  <a:pt x="118" y="52"/>
                </a:cubicBezTo>
                <a:cubicBezTo>
                  <a:pt x="117" y="54"/>
                  <a:pt x="117" y="54"/>
                  <a:pt x="117" y="54"/>
                </a:cubicBezTo>
                <a:cubicBezTo>
                  <a:pt x="115" y="55"/>
                  <a:pt x="115" y="55"/>
                  <a:pt x="115" y="55"/>
                </a:cubicBezTo>
                <a:cubicBezTo>
                  <a:pt x="113" y="55"/>
                  <a:pt x="113" y="55"/>
                  <a:pt x="113" y="55"/>
                </a:cubicBezTo>
                <a:cubicBezTo>
                  <a:pt x="111" y="56"/>
                  <a:pt x="111" y="56"/>
                  <a:pt x="111" y="56"/>
                </a:cubicBezTo>
                <a:cubicBezTo>
                  <a:pt x="110" y="57"/>
                  <a:pt x="110" y="57"/>
                  <a:pt x="110" y="57"/>
                </a:cubicBezTo>
                <a:cubicBezTo>
                  <a:pt x="109" y="55"/>
                  <a:pt x="109" y="55"/>
                  <a:pt x="109" y="55"/>
                </a:cubicBezTo>
                <a:cubicBezTo>
                  <a:pt x="110" y="54"/>
                  <a:pt x="110" y="54"/>
                  <a:pt x="110" y="54"/>
                </a:cubicBezTo>
                <a:cubicBezTo>
                  <a:pt x="109" y="54"/>
                  <a:pt x="109" y="54"/>
                  <a:pt x="109" y="54"/>
                </a:cubicBezTo>
                <a:cubicBezTo>
                  <a:pt x="109" y="53"/>
                  <a:pt x="109" y="53"/>
                  <a:pt x="109" y="53"/>
                </a:cubicBezTo>
                <a:cubicBezTo>
                  <a:pt x="108" y="54"/>
                  <a:pt x="108" y="54"/>
                  <a:pt x="108" y="54"/>
                </a:cubicBezTo>
                <a:cubicBezTo>
                  <a:pt x="108" y="53"/>
                  <a:pt x="108" y="53"/>
                  <a:pt x="108" y="53"/>
                </a:cubicBezTo>
                <a:cubicBezTo>
                  <a:pt x="107" y="53"/>
                  <a:pt x="107" y="53"/>
                  <a:pt x="107" y="53"/>
                </a:cubicBezTo>
                <a:cubicBezTo>
                  <a:pt x="106" y="53"/>
                  <a:pt x="106" y="53"/>
                  <a:pt x="106" y="53"/>
                </a:cubicBezTo>
                <a:cubicBezTo>
                  <a:pt x="106" y="52"/>
                  <a:pt x="106" y="52"/>
                  <a:pt x="106" y="52"/>
                </a:cubicBezTo>
                <a:cubicBezTo>
                  <a:pt x="105" y="53"/>
                  <a:pt x="105" y="53"/>
                  <a:pt x="105" y="53"/>
                </a:cubicBezTo>
                <a:cubicBezTo>
                  <a:pt x="106" y="53"/>
                  <a:pt x="106" y="53"/>
                  <a:pt x="106" y="53"/>
                </a:cubicBezTo>
                <a:cubicBezTo>
                  <a:pt x="105" y="53"/>
                  <a:pt x="105" y="53"/>
                  <a:pt x="105" y="53"/>
                </a:cubicBezTo>
                <a:cubicBezTo>
                  <a:pt x="104" y="53"/>
                  <a:pt x="104" y="53"/>
                  <a:pt x="104" y="53"/>
                </a:cubicBezTo>
                <a:cubicBezTo>
                  <a:pt x="104" y="52"/>
                  <a:pt x="104" y="52"/>
                  <a:pt x="104" y="52"/>
                </a:cubicBezTo>
                <a:cubicBezTo>
                  <a:pt x="104" y="51"/>
                  <a:pt x="104" y="51"/>
                  <a:pt x="104" y="51"/>
                </a:cubicBezTo>
                <a:cubicBezTo>
                  <a:pt x="103" y="52"/>
                  <a:pt x="103" y="52"/>
                  <a:pt x="103" y="52"/>
                </a:cubicBezTo>
                <a:cubicBezTo>
                  <a:pt x="102" y="51"/>
                  <a:pt x="102" y="51"/>
                  <a:pt x="102" y="51"/>
                </a:cubicBezTo>
                <a:cubicBezTo>
                  <a:pt x="101" y="51"/>
                  <a:pt x="101" y="51"/>
                  <a:pt x="101" y="51"/>
                </a:cubicBezTo>
                <a:cubicBezTo>
                  <a:pt x="100" y="52"/>
                  <a:pt x="100" y="52"/>
                  <a:pt x="100" y="52"/>
                </a:cubicBezTo>
                <a:cubicBezTo>
                  <a:pt x="99" y="52"/>
                  <a:pt x="99" y="52"/>
                  <a:pt x="99" y="52"/>
                </a:cubicBezTo>
                <a:cubicBezTo>
                  <a:pt x="99" y="53"/>
                  <a:pt x="99" y="53"/>
                  <a:pt x="99" y="53"/>
                </a:cubicBezTo>
                <a:cubicBezTo>
                  <a:pt x="98" y="53"/>
                  <a:pt x="98" y="53"/>
                  <a:pt x="98" y="53"/>
                </a:cubicBezTo>
                <a:cubicBezTo>
                  <a:pt x="97" y="52"/>
                  <a:pt x="97" y="52"/>
                  <a:pt x="97" y="52"/>
                </a:cubicBezTo>
                <a:cubicBezTo>
                  <a:pt x="97" y="53"/>
                  <a:pt x="97" y="53"/>
                  <a:pt x="97" y="53"/>
                </a:cubicBezTo>
                <a:cubicBezTo>
                  <a:pt x="95" y="54"/>
                  <a:pt x="95" y="54"/>
                  <a:pt x="95" y="54"/>
                </a:cubicBezTo>
                <a:cubicBezTo>
                  <a:pt x="95" y="54"/>
                  <a:pt x="95" y="54"/>
                  <a:pt x="95" y="54"/>
                </a:cubicBezTo>
                <a:cubicBezTo>
                  <a:pt x="95" y="53"/>
                  <a:pt x="95" y="53"/>
                  <a:pt x="95" y="53"/>
                </a:cubicBezTo>
                <a:cubicBezTo>
                  <a:pt x="95" y="52"/>
                  <a:pt x="95" y="52"/>
                  <a:pt x="95" y="52"/>
                </a:cubicBezTo>
                <a:cubicBezTo>
                  <a:pt x="94" y="50"/>
                  <a:pt x="94" y="50"/>
                  <a:pt x="94" y="50"/>
                </a:cubicBezTo>
                <a:cubicBezTo>
                  <a:pt x="94" y="49"/>
                  <a:pt x="94" y="49"/>
                  <a:pt x="94" y="49"/>
                </a:cubicBezTo>
                <a:cubicBezTo>
                  <a:pt x="94" y="49"/>
                  <a:pt x="94" y="49"/>
                  <a:pt x="94" y="49"/>
                </a:cubicBezTo>
                <a:cubicBezTo>
                  <a:pt x="94" y="49"/>
                  <a:pt x="94" y="49"/>
                  <a:pt x="94" y="49"/>
                </a:cubicBezTo>
                <a:cubicBezTo>
                  <a:pt x="94" y="50"/>
                  <a:pt x="94" y="50"/>
                  <a:pt x="94" y="50"/>
                </a:cubicBezTo>
                <a:cubicBezTo>
                  <a:pt x="93" y="51"/>
                  <a:pt x="93" y="51"/>
                  <a:pt x="93" y="51"/>
                </a:cubicBezTo>
                <a:cubicBezTo>
                  <a:pt x="92" y="50"/>
                  <a:pt x="92" y="50"/>
                  <a:pt x="92" y="50"/>
                </a:cubicBezTo>
                <a:cubicBezTo>
                  <a:pt x="91" y="51"/>
                  <a:pt x="91" y="51"/>
                  <a:pt x="91" y="51"/>
                </a:cubicBezTo>
                <a:cubicBezTo>
                  <a:pt x="90" y="51"/>
                  <a:pt x="90" y="51"/>
                  <a:pt x="90" y="51"/>
                </a:cubicBezTo>
                <a:cubicBezTo>
                  <a:pt x="89" y="51"/>
                  <a:pt x="89" y="51"/>
                  <a:pt x="89" y="51"/>
                </a:cubicBezTo>
                <a:cubicBezTo>
                  <a:pt x="88" y="51"/>
                  <a:pt x="88" y="51"/>
                  <a:pt x="88" y="51"/>
                </a:cubicBezTo>
                <a:cubicBezTo>
                  <a:pt x="87" y="50"/>
                  <a:pt x="87" y="50"/>
                  <a:pt x="87" y="50"/>
                </a:cubicBezTo>
                <a:cubicBezTo>
                  <a:pt x="87" y="51"/>
                  <a:pt x="87" y="51"/>
                  <a:pt x="87" y="51"/>
                </a:cubicBezTo>
                <a:cubicBezTo>
                  <a:pt x="86" y="51"/>
                  <a:pt x="86" y="51"/>
                  <a:pt x="86" y="51"/>
                </a:cubicBezTo>
                <a:cubicBezTo>
                  <a:pt x="85" y="49"/>
                  <a:pt x="85" y="49"/>
                  <a:pt x="85" y="49"/>
                </a:cubicBezTo>
                <a:cubicBezTo>
                  <a:pt x="85" y="48"/>
                  <a:pt x="85" y="48"/>
                  <a:pt x="85" y="48"/>
                </a:cubicBezTo>
                <a:cubicBezTo>
                  <a:pt x="85" y="46"/>
                  <a:pt x="85" y="46"/>
                  <a:pt x="85" y="46"/>
                </a:cubicBezTo>
                <a:cubicBezTo>
                  <a:pt x="84" y="45"/>
                  <a:pt x="84" y="45"/>
                  <a:pt x="84" y="45"/>
                </a:cubicBezTo>
                <a:cubicBezTo>
                  <a:pt x="84" y="45"/>
                  <a:pt x="84" y="45"/>
                  <a:pt x="84" y="45"/>
                </a:cubicBezTo>
                <a:cubicBezTo>
                  <a:pt x="84" y="44"/>
                  <a:pt x="84" y="44"/>
                  <a:pt x="84" y="44"/>
                </a:cubicBezTo>
                <a:cubicBezTo>
                  <a:pt x="85" y="43"/>
                  <a:pt x="85" y="43"/>
                  <a:pt x="85" y="43"/>
                </a:cubicBezTo>
                <a:cubicBezTo>
                  <a:pt x="85" y="42"/>
                  <a:pt x="85" y="42"/>
                  <a:pt x="85" y="42"/>
                </a:cubicBezTo>
                <a:cubicBezTo>
                  <a:pt x="84" y="41"/>
                  <a:pt x="84" y="41"/>
                  <a:pt x="84" y="41"/>
                </a:cubicBezTo>
                <a:cubicBezTo>
                  <a:pt x="83" y="40"/>
                  <a:pt x="83" y="40"/>
                  <a:pt x="83" y="40"/>
                </a:cubicBezTo>
                <a:cubicBezTo>
                  <a:pt x="81" y="39"/>
                  <a:pt x="81" y="39"/>
                  <a:pt x="81" y="39"/>
                </a:cubicBezTo>
                <a:cubicBezTo>
                  <a:pt x="80" y="39"/>
                  <a:pt x="80" y="39"/>
                  <a:pt x="80" y="39"/>
                </a:cubicBezTo>
                <a:cubicBezTo>
                  <a:pt x="80" y="38"/>
                  <a:pt x="80" y="38"/>
                  <a:pt x="80" y="38"/>
                </a:cubicBezTo>
                <a:cubicBezTo>
                  <a:pt x="81" y="38"/>
                  <a:pt x="81" y="38"/>
                  <a:pt x="81" y="38"/>
                </a:cubicBezTo>
                <a:cubicBezTo>
                  <a:pt x="82" y="37"/>
                  <a:pt x="82" y="37"/>
                  <a:pt x="82" y="37"/>
                </a:cubicBezTo>
                <a:cubicBezTo>
                  <a:pt x="84" y="37"/>
                  <a:pt x="84" y="37"/>
                  <a:pt x="84" y="37"/>
                </a:cubicBezTo>
                <a:cubicBezTo>
                  <a:pt x="85" y="36"/>
                  <a:pt x="85" y="36"/>
                  <a:pt x="85" y="36"/>
                </a:cubicBezTo>
                <a:cubicBezTo>
                  <a:pt x="86" y="36"/>
                  <a:pt x="86" y="36"/>
                  <a:pt x="86" y="36"/>
                </a:cubicBezTo>
                <a:cubicBezTo>
                  <a:pt x="85" y="36"/>
                  <a:pt x="85" y="36"/>
                  <a:pt x="85" y="36"/>
                </a:cubicBezTo>
                <a:cubicBezTo>
                  <a:pt x="84" y="37"/>
                  <a:pt x="84" y="37"/>
                  <a:pt x="84" y="37"/>
                </a:cubicBezTo>
                <a:cubicBezTo>
                  <a:pt x="82" y="37"/>
                  <a:pt x="82" y="37"/>
                  <a:pt x="82" y="37"/>
                </a:cubicBezTo>
                <a:cubicBezTo>
                  <a:pt x="81" y="37"/>
                  <a:pt x="81" y="37"/>
                  <a:pt x="81" y="37"/>
                </a:cubicBezTo>
                <a:cubicBezTo>
                  <a:pt x="80" y="37"/>
                  <a:pt x="80" y="37"/>
                  <a:pt x="80" y="37"/>
                </a:cubicBezTo>
                <a:cubicBezTo>
                  <a:pt x="80" y="36"/>
                  <a:pt x="80" y="36"/>
                  <a:pt x="80" y="36"/>
                </a:cubicBezTo>
                <a:cubicBezTo>
                  <a:pt x="80" y="35"/>
                  <a:pt x="80" y="35"/>
                  <a:pt x="80" y="35"/>
                </a:cubicBezTo>
                <a:cubicBezTo>
                  <a:pt x="81" y="36"/>
                  <a:pt x="81" y="36"/>
                  <a:pt x="81" y="36"/>
                </a:cubicBezTo>
                <a:cubicBezTo>
                  <a:pt x="80" y="35"/>
                  <a:pt x="80" y="35"/>
                  <a:pt x="80" y="35"/>
                </a:cubicBezTo>
                <a:cubicBezTo>
                  <a:pt x="78" y="33"/>
                  <a:pt x="78" y="33"/>
                  <a:pt x="78" y="33"/>
                </a:cubicBezTo>
                <a:cubicBezTo>
                  <a:pt x="78" y="31"/>
                  <a:pt x="78" y="31"/>
                  <a:pt x="78" y="31"/>
                </a:cubicBezTo>
                <a:cubicBezTo>
                  <a:pt x="79" y="31"/>
                  <a:pt x="79" y="31"/>
                  <a:pt x="79" y="31"/>
                </a:cubicBezTo>
                <a:cubicBezTo>
                  <a:pt x="79" y="30"/>
                  <a:pt x="79" y="30"/>
                  <a:pt x="79" y="30"/>
                </a:cubicBezTo>
                <a:cubicBezTo>
                  <a:pt x="79" y="29"/>
                  <a:pt x="79" y="29"/>
                  <a:pt x="79" y="29"/>
                </a:cubicBezTo>
                <a:cubicBezTo>
                  <a:pt x="79" y="29"/>
                  <a:pt x="79" y="29"/>
                  <a:pt x="79" y="29"/>
                </a:cubicBezTo>
                <a:close/>
                <a:moveTo>
                  <a:pt x="225" y="40"/>
                </a:moveTo>
                <a:cubicBezTo>
                  <a:pt x="224" y="40"/>
                  <a:pt x="224" y="40"/>
                  <a:pt x="224" y="40"/>
                </a:cubicBezTo>
                <a:cubicBezTo>
                  <a:pt x="225" y="40"/>
                  <a:pt x="225" y="40"/>
                  <a:pt x="225" y="40"/>
                </a:cubicBezTo>
                <a:cubicBezTo>
                  <a:pt x="225" y="40"/>
                  <a:pt x="225" y="40"/>
                  <a:pt x="225" y="40"/>
                </a:cubicBezTo>
                <a:cubicBezTo>
                  <a:pt x="225" y="40"/>
                  <a:pt x="225" y="40"/>
                  <a:pt x="225" y="40"/>
                </a:cubicBezTo>
                <a:close/>
                <a:moveTo>
                  <a:pt x="227" y="43"/>
                </a:moveTo>
                <a:cubicBezTo>
                  <a:pt x="226" y="43"/>
                  <a:pt x="226" y="43"/>
                  <a:pt x="226" y="43"/>
                </a:cubicBezTo>
                <a:cubicBezTo>
                  <a:pt x="226" y="43"/>
                  <a:pt x="226" y="43"/>
                  <a:pt x="226" y="43"/>
                </a:cubicBezTo>
                <a:cubicBezTo>
                  <a:pt x="227" y="43"/>
                  <a:pt x="227" y="43"/>
                  <a:pt x="227" y="43"/>
                </a:cubicBezTo>
                <a:close/>
                <a:moveTo>
                  <a:pt x="228" y="43"/>
                </a:moveTo>
                <a:cubicBezTo>
                  <a:pt x="228" y="43"/>
                  <a:pt x="228" y="43"/>
                  <a:pt x="228" y="43"/>
                </a:cubicBezTo>
                <a:cubicBezTo>
                  <a:pt x="230" y="44"/>
                  <a:pt x="230" y="44"/>
                  <a:pt x="230" y="44"/>
                </a:cubicBezTo>
                <a:cubicBezTo>
                  <a:pt x="233" y="44"/>
                  <a:pt x="233" y="44"/>
                  <a:pt x="233" y="44"/>
                </a:cubicBezTo>
                <a:cubicBezTo>
                  <a:pt x="235" y="44"/>
                  <a:pt x="235" y="44"/>
                  <a:pt x="235" y="44"/>
                </a:cubicBezTo>
                <a:cubicBezTo>
                  <a:pt x="236" y="44"/>
                  <a:pt x="236" y="44"/>
                  <a:pt x="236" y="44"/>
                </a:cubicBezTo>
                <a:cubicBezTo>
                  <a:pt x="234" y="43"/>
                  <a:pt x="234" y="43"/>
                  <a:pt x="234" y="43"/>
                </a:cubicBezTo>
                <a:cubicBezTo>
                  <a:pt x="233" y="44"/>
                  <a:pt x="233" y="44"/>
                  <a:pt x="233" y="44"/>
                </a:cubicBezTo>
                <a:cubicBezTo>
                  <a:pt x="231" y="43"/>
                  <a:pt x="231" y="43"/>
                  <a:pt x="231" y="43"/>
                </a:cubicBezTo>
                <a:cubicBezTo>
                  <a:pt x="230" y="44"/>
                  <a:pt x="230" y="44"/>
                  <a:pt x="230" y="44"/>
                </a:cubicBezTo>
                <a:cubicBezTo>
                  <a:pt x="228" y="43"/>
                  <a:pt x="228" y="43"/>
                  <a:pt x="228" y="43"/>
                </a:cubicBezTo>
                <a:close/>
                <a:moveTo>
                  <a:pt x="228" y="38"/>
                </a:moveTo>
                <a:cubicBezTo>
                  <a:pt x="229" y="39"/>
                  <a:pt x="229" y="39"/>
                  <a:pt x="229" y="39"/>
                </a:cubicBezTo>
                <a:cubicBezTo>
                  <a:pt x="229" y="38"/>
                  <a:pt x="229" y="38"/>
                  <a:pt x="229" y="38"/>
                </a:cubicBezTo>
                <a:cubicBezTo>
                  <a:pt x="229" y="38"/>
                  <a:pt x="229" y="38"/>
                  <a:pt x="229" y="38"/>
                </a:cubicBezTo>
                <a:cubicBezTo>
                  <a:pt x="230" y="40"/>
                  <a:pt x="230" y="40"/>
                  <a:pt x="230" y="40"/>
                </a:cubicBezTo>
                <a:cubicBezTo>
                  <a:pt x="230" y="40"/>
                  <a:pt x="230" y="40"/>
                  <a:pt x="230" y="40"/>
                </a:cubicBezTo>
                <a:cubicBezTo>
                  <a:pt x="231" y="40"/>
                  <a:pt x="231" y="40"/>
                  <a:pt x="231" y="40"/>
                </a:cubicBezTo>
                <a:cubicBezTo>
                  <a:pt x="231" y="40"/>
                  <a:pt x="231" y="40"/>
                  <a:pt x="231" y="40"/>
                </a:cubicBezTo>
                <a:cubicBezTo>
                  <a:pt x="232" y="41"/>
                  <a:pt x="232" y="41"/>
                  <a:pt x="232" y="41"/>
                </a:cubicBezTo>
                <a:cubicBezTo>
                  <a:pt x="233" y="40"/>
                  <a:pt x="233" y="40"/>
                  <a:pt x="233" y="40"/>
                </a:cubicBezTo>
                <a:cubicBezTo>
                  <a:pt x="233" y="40"/>
                  <a:pt x="233" y="40"/>
                  <a:pt x="233" y="40"/>
                </a:cubicBezTo>
                <a:cubicBezTo>
                  <a:pt x="232" y="40"/>
                  <a:pt x="232" y="40"/>
                  <a:pt x="232" y="40"/>
                </a:cubicBezTo>
                <a:cubicBezTo>
                  <a:pt x="231" y="39"/>
                  <a:pt x="231" y="39"/>
                  <a:pt x="231" y="39"/>
                </a:cubicBezTo>
                <a:cubicBezTo>
                  <a:pt x="230" y="38"/>
                  <a:pt x="230" y="38"/>
                  <a:pt x="230" y="38"/>
                </a:cubicBezTo>
                <a:cubicBezTo>
                  <a:pt x="229" y="38"/>
                  <a:pt x="229" y="38"/>
                  <a:pt x="229" y="38"/>
                </a:cubicBezTo>
                <a:cubicBezTo>
                  <a:pt x="228" y="38"/>
                  <a:pt x="228" y="38"/>
                  <a:pt x="228" y="38"/>
                </a:cubicBezTo>
                <a:cubicBezTo>
                  <a:pt x="228" y="38"/>
                  <a:pt x="228" y="38"/>
                  <a:pt x="228" y="38"/>
                </a:cubicBezTo>
                <a:close/>
                <a:moveTo>
                  <a:pt x="212" y="64"/>
                </a:moveTo>
                <a:cubicBezTo>
                  <a:pt x="212" y="65"/>
                  <a:pt x="212" y="65"/>
                  <a:pt x="212" y="65"/>
                </a:cubicBezTo>
                <a:cubicBezTo>
                  <a:pt x="212" y="65"/>
                  <a:pt x="212" y="65"/>
                  <a:pt x="212" y="65"/>
                </a:cubicBezTo>
                <a:cubicBezTo>
                  <a:pt x="212" y="66"/>
                  <a:pt x="212" y="66"/>
                  <a:pt x="212" y="66"/>
                </a:cubicBezTo>
                <a:cubicBezTo>
                  <a:pt x="212" y="65"/>
                  <a:pt x="212" y="65"/>
                  <a:pt x="212" y="65"/>
                </a:cubicBezTo>
                <a:cubicBezTo>
                  <a:pt x="212" y="64"/>
                  <a:pt x="212" y="64"/>
                  <a:pt x="212" y="64"/>
                </a:cubicBezTo>
                <a:close/>
                <a:moveTo>
                  <a:pt x="215" y="63"/>
                </a:moveTo>
                <a:cubicBezTo>
                  <a:pt x="213" y="63"/>
                  <a:pt x="213" y="63"/>
                  <a:pt x="213" y="63"/>
                </a:cubicBezTo>
                <a:cubicBezTo>
                  <a:pt x="213" y="65"/>
                  <a:pt x="213" y="65"/>
                  <a:pt x="213" y="65"/>
                </a:cubicBezTo>
                <a:cubicBezTo>
                  <a:pt x="213" y="66"/>
                  <a:pt x="213" y="66"/>
                  <a:pt x="213" y="66"/>
                </a:cubicBezTo>
                <a:cubicBezTo>
                  <a:pt x="213" y="66"/>
                  <a:pt x="213" y="66"/>
                  <a:pt x="213" y="66"/>
                </a:cubicBezTo>
                <a:cubicBezTo>
                  <a:pt x="214" y="64"/>
                  <a:pt x="214" y="64"/>
                  <a:pt x="214" y="64"/>
                </a:cubicBezTo>
                <a:cubicBezTo>
                  <a:pt x="215" y="63"/>
                  <a:pt x="215" y="63"/>
                  <a:pt x="215" y="63"/>
                </a:cubicBezTo>
                <a:close/>
                <a:moveTo>
                  <a:pt x="223" y="69"/>
                </a:moveTo>
                <a:cubicBezTo>
                  <a:pt x="223" y="70"/>
                  <a:pt x="223" y="70"/>
                  <a:pt x="223" y="70"/>
                </a:cubicBezTo>
                <a:cubicBezTo>
                  <a:pt x="223" y="70"/>
                  <a:pt x="223" y="70"/>
                  <a:pt x="223" y="70"/>
                </a:cubicBezTo>
                <a:cubicBezTo>
                  <a:pt x="224" y="70"/>
                  <a:pt x="224" y="70"/>
                  <a:pt x="224" y="70"/>
                </a:cubicBezTo>
                <a:cubicBezTo>
                  <a:pt x="223" y="69"/>
                  <a:pt x="223" y="69"/>
                  <a:pt x="223" y="69"/>
                </a:cubicBezTo>
                <a:close/>
                <a:moveTo>
                  <a:pt x="220" y="68"/>
                </a:moveTo>
                <a:cubicBezTo>
                  <a:pt x="220" y="67"/>
                  <a:pt x="220" y="67"/>
                  <a:pt x="220" y="67"/>
                </a:cubicBezTo>
                <a:cubicBezTo>
                  <a:pt x="220" y="68"/>
                  <a:pt x="220" y="68"/>
                  <a:pt x="220" y="68"/>
                </a:cubicBezTo>
                <a:cubicBezTo>
                  <a:pt x="220" y="69"/>
                  <a:pt x="220" y="69"/>
                  <a:pt x="220" y="69"/>
                </a:cubicBezTo>
                <a:cubicBezTo>
                  <a:pt x="220" y="69"/>
                  <a:pt x="220" y="69"/>
                  <a:pt x="220" y="69"/>
                </a:cubicBezTo>
                <a:cubicBezTo>
                  <a:pt x="221" y="70"/>
                  <a:pt x="221" y="70"/>
                  <a:pt x="221" y="70"/>
                </a:cubicBezTo>
                <a:cubicBezTo>
                  <a:pt x="220" y="69"/>
                  <a:pt x="220" y="69"/>
                  <a:pt x="220" y="69"/>
                </a:cubicBezTo>
                <a:cubicBezTo>
                  <a:pt x="220" y="69"/>
                  <a:pt x="220" y="69"/>
                  <a:pt x="220" y="69"/>
                </a:cubicBezTo>
                <a:cubicBezTo>
                  <a:pt x="220" y="70"/>
                  <a:pt x="220" y="70"/>
                  <a:pt x="220" y="70"/>
                </a:cubicBezTo>
                <a:cubicBezTo>
                  <a:pt x="220" y="71"/>
                  <a:pt x="220" y="71"/>
                  <a:pt x="220" y="71"/>
                </a:cubicBezTo>
                <a:cubicBezTo>
                  <a:pt x="221" y="71"/>
                  <a:pt x="221" y="71"/>
                  <a:pt x="221" y="71"/>
                </a:cubicBezTo>
                <a:cubicBezTo>
                  <a:pt x="222" y="70"/>
                  <a:pt x="222" y="70"/>
                  <a:pt x="222" y="70"/>
                </a:cubicBezTo>
                <a:cubicBezTo>
                  <a:pt x="222" y="69"/>
                  <a:pt x="222" y="69"/>
                  <a:pt x="222" y="69"/>
                </a:cubicBezTo>
                <a:cubicBezTo>
                  <a:pt x="222" y="69"/>
                  <a:pt x="222" y="69"/>
                  <a:pt x="222" y="69"/>
                </a:cubicBezTo>
                <a:cubicBezTo>
                  <a:pt x="221" y="68"/>
                  <a:pt x="221" y="68"/>
                  <a:pt x="221" y="68"/>
                </a:cubicBezTo>
                <a:cubicBezTo>
                  <a:pt x="220" y="68"/>
                  <a:pt x="220" y="68"/>
                  <a:pt x="220" y="68"/>
                </a:cubicBezTo>
                <a:close/>
                <a:moveTo>
                  <a:pt x="222" y="68"/>
                </a:moveTo>
                <a:cubicBezTo>
                  <a:pt x="222" y="68"/>
                  <a:pt x="222" y="68"/>
                  <a:pt x="222" y="68"/>
                </a:cubicBezTo>
                <a:cubicBezTo>
                  <a:pt x="222" y="69"/>
                  <a:pt x="222" y="69"/>
                  <a:pt x="222" y="69"/>
                </a:cubicBezTo>
                <a:cubicBezTo>
                  <a:pt x="222" y="69"/>
                  <a:pt x="222" y="69"/>
                  <a:pt x="222" y="69"/>
                </a:cubicBezTo>
                <a:cubicBezTo>
                  <a:pt x="223" y="69"/>
                  <a:pt x="223" y="69"/>
                  <a:pt x="223" y="69"/>
                </a:cubicBezTo>
                <a:cubicBezTo>
                  <a:pt x="223" y="68"/>
                  <a:pt x="223" y="68"/>
                  <a:pt x="223" y="68"/>
                </a:cubicBezTo>
                <a:cubicBezTo>
                  <a:pt x="222" y="68"/>
                  <a:pt x="222" y="68"/>
                  <a:pt x="222" y="68"/>
                </a:cubicBezTo>
                <a:close/>
                <a:moveTo>
                  <a:pt x="221" y="66"/>
                </a:moveTo>
                <a:cubicBezTo>
                  <a:pt x="220" y="66"/>
                  <a:pt x="220" y="66"/>
                  <a:pt x="220" y="66"/>
                </a:cubicBezTo>
                <a:cubicBezTo>
                  <a:pt x="220" y="67"/>
                  <a:pt x="220" y="67"/>
                  <a:pt x="220" y="67"/>
                </a:cubicBezTo>
                <a:cubicBezTo>
                  <a:pt x="221" y="68"/>
                  <a:pt x="221" y="68"/>
                  <a:pt x="221" y="68"/>
                </a:cubicBezTo>
                <a:cubicBezTo>
                  <a:pt x="221" y="68"/>
                  <a:pt x="221" y="68"/>
                  <a:pt x="221" y="68"/>
                </a:cubicBezTo>
                <a:cubicBezTo>
                  <a:pt x="222" y="68"/>
                  <a:pt x="222" y="68"/>
                  <a:pt x="222" y="68"/>
                </a:cubicBezTo>
                <a:cubicBezTo>
                  <a:pt x="221" y="67"/>
                  <a:pt x="221" y="67"/>
                  <a:pt x="221" y="67"/>
                </a:cubicBezTo>
                <a:cubicBezTo>
                  <a:pt x="221" y="66"/>
                  <a:pt x="221" y="66"/>
                  <a:pt x="221" y="66"/>
                </a:cubicBezTo>
                <a:close/>
                <a:moveTo>
                  <a:pt x="223" y="66"/>
                </a:moveTo>
                <a:cubicBezTo>
                  <a:pt x="222" y="66"/>
                  <a:pt x="222" y="66"/>
                  <a:pt x="222" y="66"/>
                </a:cubicBezTo>
                <a:cubicBezTo>
                  <a:pt x="221" y="67"/>
                  <a:pt x="221" y="67"/>
                  <a:pt x="221" y="67"/>
                </a:cubicBezTo>
                <a:cubicBezTo>
                  <a:pt x="221" y="67"/>
                  <a:pt x="221" y="67"/>
                  <a:pt x="221" y="67"/>
                </a:cubicBezTo>
                <a:cubicBezTo>
                  <a:pt x="222" y="68"/>
                  <a:pt x="222" y="68"/>
                  <a:pt x="222" y="68"/>
                </a:cubicBezTo>
                <a:cubicBezTo>
                  <a:pt x="223" y="68"/>
                  <a:pt x="223" y="68"/>
                  <a:pt x="223" y="68"/>
                </a:cubicBezTo>
                <a:cubicBezTo>
                  <a:pt x="223" y="67"/>
                  <a:pt x="223" y="67"/>
                  <a:pt x="223" y="67"/>
                </a:cubicBezTo>
                <a:cubicBezTo>
                  <a:pt x="223" y="67"/>
                  <a:pt x="223" y="67"/>
                  <a:pt x="223" y="67"/>
                </a:cubicBezTo>
                <a:cubicBezTo>
                  <a:pt x="223" y="67"/>
                  <a:pt x="223" y="67"/>
                  <a:pt x="223" y="67"/>
                </a:cubicBezTo>
                <a:cubicBezTo>
                  <a:pt x="223" y="66"/>
                  <a:pt x="223" y="66"/>
                  <a:pt x="223" y="66"/>
                </a:cubicBezTo>
                <a:cubicBezTo>
                  <a:pt x="223" y="66"/>
                  <a:pt x="223" y="66"/>
                  <a:pt x="223" y="66"/>
                </a:cubicBezTo>
                <a:cubicBezTo>
                  <a:pt x="223" y="66"/>
                  <a:pt x="223" y="66"/>
                  <a:pt x="223" y="66"/>
                </a:cubicBezTo>
                <a:close/>
                <a:moveTo>
                  <a:pt x="221" y="65"/>
                </a:moveTo>
                <a:cubicBezTo>
                  <a:pt x="220" y="65"/>
                  <a:pt x="220" y="65"/>
                  <a:pt x="220" y="65"/>
                </a:cubicBezTo>
                <a:cubicBezTo>
                  <a:pt x="220" y="65"/>
                  <a:pt x="220" y="65"/>
                  <a:pt x="220" y="65"/>
                </a:cubicBezTo>
                <a:cubicBezTo>
                  <a:pt x="221" y="65"/>
                  <a:pt x="221" y="65"/>
                  <a:pt x="221" y="65"/>
                </a:cubicBezTo>
                <a:cubicBezTo>
                  <a:pt x="221" y="65"/>
                  <a:pt x="221" y="65"/>
                  <a:pt x="221" y="65"/>
                </a:cubicBezTo>
                <a:close/>
                <a:moveTo>
                  <a:pt x="222" y="63"/>
                </a:moveTo>
                <a:cubicBezTo>
                  <a:pt x="223" y="64"/>
                  <a:pt x="223" y="64"/>
                  <a:pt x="223" y="64"/>
                </a:cubicBezTo>
                <a:cubicBezTo>
                  <a:pt x="223" y="64"/>
                  <a:pt x="223" y="64"/>
                  <a:pt x="223" y="64"/>
                </a:cubicBezTo>
                <a:cubicBezTo>
                  <a:pt x="223" y="63"/>
                  <a:pt x="223" y="63"/>
                  <a:pt x="223" y="63"/>
                </a:cubicBezTo>
                <a:cubicBezTo>
                  <a:pt x="222" y="63"/>
                  <a:pt x="222" y="63"/>
                  <a:pt x="222" y="63"/>
                </a:cubicBezTo>
                <a:close/>
                <a:moveTo>
                  <a:pt x="222" y="63"/>
                </a:moveTo>
                <a:cubicBezTo>
                  <a:pt x="222" y="63"/>
                  <a:pt x="222" y="63"/>
                  <a:pt x="222" y="63"/>
                </a:cubicBezTo>
                <a:cubicBezTo>
                  <a:pt x="221" y="64"/>
                  <a:pt x="221" y="64"/>
                  <a:pt x="221" y="64"/>
                </a:cubicBezTo>
                <a:cubicBezTo>
                  <a:pt x="221" y="64"/>
                  <a:pt x="221" y="64"/>
                  <a:pt x="221" y="64"/>
                </a:cubicBezTo>
                <a:cubicBezTo>
                  <a:pt x="221" y="64"/>
                  <a:pt x="221" y="64"/>
                  <a:pt x="221" y="64"/>
                </a:cubicBezTo>
                <a:cubicBezTo>
                  <a:pt x="221" y="65"/>
                  <a:pt x="221" y="65"/>
                  <a:pt x="221" y="65"/>
                </a:cubicBezTo>
                <a:cubicBezTo>
                  <a:pt x="222" y="65"/>
                  <a:pt x="222" y="65"/>
                  <a:pt x="222" y="65"/>
                </a:cubicBezTo>
                <a:cubicBezTo>
                  <a:pt x="221" y="65"/>
                  <a:pt x="221" y="65"/>
                  <a:pt x="221" y="65"/>
                </a:cubicBezTo>
                <a:cubicBezTo>
                  <a:pt x="221" y="66"/>
                  <a:pt x="221" y="66"/>
                  <a:pt x="221" y="66"/>
                </a:cubicBezTo>
                <a:cubicBezTo>
                  <a:pt x="222" y="66"/>
                  <a:pt x="222" y="66"/>
                  <a:pt x="222" y="66"/>
                </a:cubicBezTo>
                <a:cubicBezTo>
                  <a:pt x="222" y="65"/>
                  <a:pt x="222" y="65"/>
                  <a:pt x="222" y="65"/>
                </a:cubicBezTo>
                <a:cubicBezTo>
                  <a:pt x="223" y="65"/>
                  <a:pt x="223" y="65"/>
                  <a:pt x="223" y="65"/>
                </a:cubicBezTo>
                <a:cubicBezTo>
                  <a:pt x="223" y="65"/>
                  <a:pt x="223" y="65"/>
                  <a:pt x="223" y="65"/>
                </a:cubicBezTo>
                <a:cubicBezTo>
                  <a:pt x="223" y="64"/>
                  <a:pt x="223" y="64"/>
                  <a:pt x="223" y="64"/>
                </a:cubicBezTo>
                <a:cubicBezTo>
                  <a:pt x="223" y="64"/>
                  <a:pt x="223" y="64"/>
                  <a:pt x="223" y="64"/>
                </a:cubicBezTo>
                <a:cubicBezTo>
                  <a:pt x="222" y="63"/>
                  <a:pt x="222" y="63"/>
                  <a:pt x="222" y="63"/>
                </a:cubicBezTo>
                <a:close/>
                <a:moveTo>
                  <a:pt x="207" y="71"/>
                </a:moveTo>
                <a:cubicBezTo>
                  <a:pt x="208" y="71"/>
                  <a:pt x="208" y="71"/>
                  <a:pt x="208" y="71"/>
                </a:cubicBezTo>
                <a:cubicBezTo>
                  <a:pt x="208" y="71"/>
                  <a:pt x="208" y="71"/>
                  <a:pt x="208" y="71"/>
                </a:cubicBezTo>
                <a:cubicBezTo>
                  <a:pt x="207" y="71"/>
                  <a:pt x="207" y="71"/>
                  <a:pt x="207" y="71"/>
                </a:cubicBezTo>
                <a:close/>
                <a:moveTo>
                  <a:pt x="206" y="72"/>
                </a:moveTo>
                <a:cubicBezTo>
                  <a:pt x="208" y="73"/>
                  <a:pt x="208" y="73"/>
                  <a:pt x="208" y="73"/>
                </a:cubicBezTo>
                <a:cubicBezTo>
                  <a:pt x="207" y="72"/>
                  <a:pt x="207" y="72"/>
                  <a:pt x="207" y="72"/>
                </a:cubicBezTo>
                <a:cubicBezTo>
                  <a:pt x="206" y="72"/>
                  <a:pt x="206" y="72"/>
                  <a:pt x="206" y="72"/>
                </a:cubicBezTo>
                <a:close/>
                <a:moveTo>
                  <a:pt x="202" y="74"/>
                </a:moveTo>
                <a:cubicBezTo>
                  <a:pt x="201" y="74"/>
                  <a:pt x="201" y="74"/>
                  <a:pt x="201" y="74"/>
                </a:cubicBezTo>
                <a:cubicBezTo>
                  <a:pt x="201" y="74"/>
                  <a:pt x="201" y="74"/>
                  <a:pt x="201" y="74"/>
                </a:cubicBezTo>
                <a:cubicBezTo>
                  <a:pt x="201" y="74"/>
                  <a:pt x="202" y="74"/>
                  <a:pt x="202" y="74"/>
                </a:cubicBezTo>
                <a:close/>
                <a:moveTo>
                  <a:pt x="203" y="73"/>
                </a:moveTo>
                <a:cubicBezTo>
                  <a:pt x="201" y="74"/>
                  <a:pt x="201" y="74"/>
                  <a:pt x="201" y="74"/>
                </a:cubicBezTo>
                <a:cubicBezTo>
                  <a:pt x="202" y="74"/>
                  <a:pt x="202" y="74"/>
                  <a:pt x="202" y="74"/>
                </a:cubicBezTo>
                <a:cubicBezTo>
                  <a:pt x="203" y="74"/>
                  <a:pt x="203" y="74"/>
                  <a:pt x="203" y="74"/>
                </a:cubicBezTo>
                <a:cubicBezTo>
                  <a:pt x="203" y="73"/>
                  <a:pt x="203" y="73"/>
                  <a:pt x="203" y="73"/>
                </a:cubicBezTo>
                <a:close/>
                <a:moveTo>
                  <a:pt x="203" y="77"/>
                </a:moveTo>
                <a:cubicBezTo>
                  <a:pt x="202" y="77"/>
                  <a:pt x="202" y="77"/>
                  <a:pt x="202" y="77"/>
                </a:cubicBezTo>
                <a:cubicBezTo>
                  <a:pt x="201" y="78"/>
                  <a:pt x="201" y="78"/>
                  <a:pt x="201" y="78"/>
                </a:cubicBezTo>
                <a:cubicBezTo>
                  <a:pt x="201" y="78"/>
                  <a:pt x="201" y="78"/>
                  <a:pt x="201" y="78"/>
                </a:cubicBezTo>
                <a:cubicBezTo>
                  <a:pt x="202" y="78"/>
                  <a:pt x="202" y="78"/>
                  <a:pt x="202" y="78"/>
                </a:cubicBezTo>
                <a:cubicBezTo>
                  <a:pt x="203" y="77"/>
                  <a:pt x="203" y="77"/>
                  <a:pt x="203" y="77"/>
                </a:cubicBezTo>
                <a:cubicBezTo>
                  <a:pt x="203" y="77"/>
                  <a:pt x="203" y="77"/>
                  <a:pt x="203" y="77"/>
                </a:cubicBezTo>
                <a:close/>
                <a:moveTo>
                  <a:pt x="205" y="73"/>
                </a:moveTo>
                <a:cubicBezTo>
                  <a:pt x="203" y="74"/>
                  <a:pt x="203" y="74"/>
                  <a:pt x="203" y="74"/>
                </a:cubicBezTo>
                <a:cubicBezTo>
                  <a:pt x="203" y="75"/>
                  <a:pt x="203" y="75"/>
                  <a:pt x="203" y="75"/>
                </a:cubicBezTo>
                <a:cubicBezTo>
                  <a:pt x="203" y="75"/>
                  <a:pt x="203" y="75"/>
                  <a:pt x="203" y="75"/>
                </a:cubicBezTo>
                <a:cubicBezTo>
                  <a:pt x="203" y="76"/>
                  <a:pt x="203" y="76"/>
                  <a:pt x="203" y="76"/>
                </a:cubicBezTo>
                <a:cubicBezTo>
                  <a:pt x="203" y="76"/>
                  <a:pt x="203" y="76"/>
                  <a:pt x="203" y="76"/>
                </a:cubicBezTo>
                <a:cubicBezTo>
                  <a:pt x="204" y="77"/>
                  <a:pt x="204" y="77"/>
                  <a:pt x="204" y="77"/>
                </a:cubicBezTo>
                <a:cubicBezTo>
                  <a:pt x="204" y="77"/>
                  <a:pt x="204" y="77"/>
                  <a:pt x="204" y="77"/>
                </a:cubicBezTo>
                <a:cubicBezTo>
                  <a:pt x="206" y="75"/>
                  <a:pt x="206" y="75"/>
                  <a:pt x="206" y="75"/>
                </a:cubicBezTo>
                <a:cubicBezTo>
                  <a:pt x="206" y="74"/>
                  <a:pt x="206" y="74"/>
                  <a:pt x="206" y="74"/>
                </a:cubicBezTo>
                <a:cubicBezTo>
                  <a:pt x="206" y="73"/>
                  <a:pt x="206" y="73"/>
                  <a:pt x="206" y="73"/>
                </a:cubicBezTo>
                <a:cubicBezTo>
                  <a:pt x="206" y="73"/>
                  <a:pt x="206" y="73"/>
                  <a:pt x="206" y="73"/>
                </a:cubicBezTo>
                <a:cubicBezTo>
                  <a:pt x="206" y="72"/>
                  <a:pt x="206" y="72"/>
                  <a:pt x="206" y="72"/>
                </a:cubicBezTo>
                <a:cubicBezTo>
                  <a:pt x="205" y="72"/>
                  <a:pt x="205" y="72"/>
                  <a:pt x="205" y="72"/>
                </a:cubicBezTo>
                <a:cubicBezTo>
                  <a:pt x="205" y="73"/>
                  <a:pt x="205" y="73"/>
                  <a:pt x="205" y="73"/>
                </a:cubicBezTo>
                <a:cubicBezTo>
                  <a:pt x="205" y="73"/>
                  <a:pt x="205" y="73"/>
                  <a:pt x="205" y="73"/>
                </a:cubicBezTo>
                <a:close/>
                <a:moveTo>
                  <a:pt x="196" y="68"/>
                </a:moveTo>
                <a:cubicBezTo>
                  <a:pt x="197" y="68"/>
                  <a:pt x="197" y="68"/>
                  <a:pt x="197" y="68"/>
                </a:cubicBezTo>
                <a:cubicBezTo>
                  <a:pt x="197" y="67"/>
                  <a:pt x="197" y="67"/>
                  <a:pt x="197" y="67"/>
                </a:cubicBezTo>
                <a:cubicBezTo>
                  <a:pt x="196" y="68"/>
                  <a:pt x="196" y="68"/>
                  <a:pt x="196" y="68"/>
                </a:cubicBezTo>
                <a:close/>
                <a:moveTo>
                  <a:pt x="194" y="70"/>
                </a:moveTo>
                <a:cubicBezTo>
                  <a:pt x="193" y="70"/>
                  <a:pt x="193" y="70"/>
                  <a:pt x="193" y="70"/>
                </a:cubicBezTo>
                <a:cubicBezTo>
                  <a:pt x="194" y="70"/>
                  <a:pt x="194" y="70"/>
                  <a:pt x="194" y="70"/>
                </a:cubicBezTo>
                <a:cubicBezTo>
                  <a:pt x="194" y="70"/>
                  <a:pt x="194" y="70"/>
                  <a:pt x="194" y="70"/>
                </a:cubicBezTo>
                <a:close/>
                <a:moveTo>
                  <a:pt x="196" y="77"/>
                </a:moveTo>
                <a:cubicBezTo>
                  <a:pt x="195" y="78"/>
                  <a:pt x="195" y="78"/>
                  <a:pt x="195" y="78"/>
                </a:cubicBezTo>
                <a:cubicBezTo>
                  <a:pt x="195" y="78"/>
                  <a:pt x="195" y="78"/>
                  <a:pt x="195" y="78"/>
                </a:cubicBezTo>
                <a:cubicBezTo>
                  <a:pt x="196" y="77"/>
                  <a:pt x="196" y="77"/>
                  <a:pt x="196" y="77"/>
                </a:cubicBezTo>
                <a:close/>
                <a:moveTo>
                  <a:pt x="194" y="76"/>
                </a:moveTo>
                <a:cubicBezTo>
                  <a:pt x="195" y="75"/>
                  <a:pt x="195" y="75"/>
                  <a:pt x="195" y="75"/>
                </a:cubicBezTo>
                <a:cubicBezTo>
                  <a:pt x="195" y="76"/>
                  <a:pt x="195" y="76"/>
                  <a:pt x="195" y="76"/>
                </a:cubicBezTo>
                <a:cubicBezTo>
                  <a:pt x="196" y="77"/>
                  <a:pt x="196" y="77"/>
                  <a:pt x="196" y="77"/>
                </a:cubicBezTo>
                <a:cubicBezTo>
                  <a:pt x="195" y="77"/>
                  <a:pt x="195" y="77"/>
                  <a:pt x="195" y="77"/>
                </a:cubicBezTo>
                <a:cubicBezTo>
                  <a:pt x="194" y="76"/>
                  <a:pt x="194" y="76"/>
                  <a:pt x="194" y="76"/>
                </a:cubicBezTo>
                <a:cubicBezTo>
                  <a:pt x="194" y="76"/>
                  <a:pt x="194" y="76"/>
                  <a:pt x="194" y="76"/>
                </a:cubicBezTo>
                <a:close/>
                <a:moveTo>
                  <a:pt x="188" y="72"/>
                </a:moveTo>
                <a:cubicBezTo>
                  <a:pt x="188" y="72"/>
                  <a:pt x="188" y="72"/>
                  <a:pt x="188" y="72"/>
                </a:cubicBezTo>
                <a:cubicBezTo>
                  <a:pt x="189" y="72"/>
                  <a:pt x="189" y="72"/>
                  <a:pt x="189" y="72"/>
                </a:cubicBezTo>
                <a:cubicBezTo>
                  <a:pt x="189" y="73"/>
                  <a:pt x="189" y="73"/>
                  <a:pt x="189" y="73"/>
                </a:cubicBezTo>
                <a:cubicBezTo>
                  <a:pt x="188" y="73"/>
                  <a:pt x="188" y="73"/>
                  <a:pt x="188" y="73"/>
                </a:cubicBezTo>
                <a:cubicBezTo>
                  <a:pt x="188" y="72"/>
                  <a:pt x="188" y="72"/>
                  <a:pt x="188" y="72"/>
                </a:cubicBezTo>
                <a:close/>
                <a:moveTo>
                  <a:pt x="189" y="78"/>
                </a:moveTo>
                <a:cubicBezTo>
                  <a:pt x="190" y="78"/>
                  <a:pt x="190" y="78"/>
                  <a:pt x="190" y="78"/>
                </a:cubicBezTo>
                <a:cubicBezTo>
                  <a:pt x="191" y="78"/>
                  <a:pt x="191" y="78"/>
                  <a:pt x="191" y="78"/>
                </a:cubicBezTo>
                <a:cubicBezTo>
                  <a:pt x="190" y="78"/>
                  <a:pt x="190" y="78"/>
                  <a:pt x="190" y="78"/>
                </a:cubicBezTo>
                <a:cubicBezTo>
                  <a:pt x="189" y="78"/>
                  <a:pt x="189" y="78"/>
                  <a:pt x="189" y="78"/>
                </a:cubicBezTo>
                <a:close/>
                <a:moveTo>
                  <a:pt x="180" y="75"/>
                </a:moveTo>
                <a:cubicBezTo>
                  <a:pt x="182" y="74"/>
                  <a:pt x="182" y="74"/>
                  <a:pt x="182" y="74"/>
                </a:cubicBezTo>
                <a:cubicBezTo>
                  <a:pt x="181" y="74"/>
                  <a:pt x="181" y="74"/>
                  <a:pt x="181" y="74"/>
                </a:cubicBezTo>
                <a:cubicBezTo>
                  <a:pt x="180" y="74"/>
                  <a:pt x="180" y="74"/>
                  <a:pt x="180" y="74"/>
                </a:cubicBezTo>
                <a:cubicBezTo>
                  <a:pt x="180" y="75"/>
                  <a:pt x="180" y="75"/>
                  <a:pt x="180" y="75"/>
                </a:cubicBezTo>
                <a:close/>
                <a:moveTo>
                  <a:pt x="183" y="78"/>
                </a:moveTo>
                <a:cubicBezTo>
                  <a:pt x="185" y="78"/>
                  <a:pt x="185" y="78"/>
                  <a:pt x="185" y="78"/>
                </a:cubicBezTo>
                <a:cubicBezTo>
                  <a:pt x="186" y="78"/>
                  <a:pt x="186" y="78"/>
                  <a:pt x="186" y="78"/>
                </a:cubicBezTo>
                <a:cubicBezTo>
                  <a:pt x="186" y="78"/>
                  <a:pt x="186" y="78"/>
                  <a:pt x="186" y="78"/>
                </a:cubicBezTo>
                <a:cubicBezTo>
                  <a:pt x="185" y="78"/>
                  <a:pt x="185" y="78"/>
                  <a:pt x="185" y="78"/>
                </a:cubicBezTo>
                <a:cubicBezTo>
                  <a:pt x="184" y="78"/>
                  <a:pt x="184" y="78"/>
                  <a:pt x="184" y="78"/>
                </a:cubicBezTo>
                <a:cubicBezTo>
                  <a:pt x="183" y="78"/>
                  <a:pt x="183" y="78"/>
                  <a:pt x="183" y="78"/>
                </a:cubicBezTo>
                <a:close/>
                <a:moveTo>
                  <a:pt x="182" y="78"/>
                </a:moveTo>
                <a:cubicBezTo>
                  <a:pt x="183" y="78"/>
                  <a:pt x="183" y="78"/>
                  <a:pt x="183" y="78"/>
                </a:cubicBezTo>
                <a:cubicBezTo>
                  <a:pt x="183" y="78"/>
                  <a:pt x="183" y="78"/>
                  <a:pt x="183" y="78"/>
                </a:cubicBezTo>
                <a:cubicBezTo>
                  <a:pt x="182" y="78"/>
                  <a:pt x="182" y="78"/>
                  <a:pt x="182" y="78"/>
                </a:cubicBezTo>
                <a:close/>
                <a:moveTo>
                  <a:pt x="179" y="78"/>
                </a:moveTo>
                <a:cubicBezTo>
                  <a:pt x="180" y="77"/>
                  <a:pt x="180" y="77"/>
                  <a:pt x="180" y="77"/>
                </a:cubicBezTo>
                <a:cubicBezTo>
                  <a:pt x="181" y="78"/>
                  <a:pt x="181" y="78"/>
                  <a:pt x="181" y="78"/>
                </a:cubicBezTo>
                <a:cubicBezTo>
                  <a:pt x="180" y="78"/>
                  <a:pt x="180" y="78"/>
                  <a:pt x="180" y="78"/>
                </a:cubicBezTo>
                <a:cubicBezTo>
                  <a:pt x="179" y="78"/>
                  <a:pt x="179" y="78"/>
                  <a:pt x="179" y="78"/>
                </a:cubicBezTo>
                <a:close/>
                <a:moveTo>
                  <a:pt x="158" y="88"/>
                </a:moveTo>
                <a:cubicBezTo>
                  <a:pt x="158" y="89"/>
                  <a:pt x="158" y="89"/>
                  <a:pt x="158" y="89"/>
                </a:cubicBezTo>
                <a:cubicBezTo>
                  <a:pt x="159" y="90"/>
                  <a:pt x="159" y="90"/>
                  <a:pt x="159" y="90"/>
                </a:cubicBezTo>
                <a:cubicBezTo>
                  <a:pt x="160" y="90"/>
                  <a:pt x="160" y="90"/>
                  <a:pt x="160" y="90"/>
                </a:cubicBezTo>
                <a:cubicBezTo>
                  <a:pt x="162" y="89"/>
                  <a:pt x="162" y="89"/>
                  <a:pt x="162" y="89"/>
                </a:cubicBezTo>
                <a:cubicBezTo>
                  <a:pt x="163" y="89"/>
                  <a:pt x="163" y="89"/>
                  <a:pt x="163" y="89"/>
                </a:cubicBezTo>
                <a:cubicBezTo>
                  <a:pt x="164" y="89"/>
                  <a:pt x="164" y="89"/>
                  <a:pt x="164" y="89"/>
                </a:cubicBezTo>
                <a:cubicBezTo>
                  <a:pt x="165" y="88"/>
                  <a:pt x="165" y="88"/>
                  <a:pt x="165" y="88"/>
                </a:cubicBezTo>
                <a:cubicBezTo>
                  <a:pt x="166" y="87"/>
                  <a:pt x="166" y="87"/>
                  <a:pt x="166" y="87"/>
                </a:cubicBezTo>
                <a:cubicBezTo>
                  <a:pt x="168" y="86"/>
                  <a:pt x="168" y="86"/>
                  <a:pt x="168" y="86"/>
                </a:cubicBezTo>
                <a:cubicBezTo>
                  <a:pt x="168" y="85"/>
                  <a:pt x="168" y="85"/>
                  <a:pt x="168" y="85"/>
                </a:cubicBezTo>
                <a:cubicBezTo>
                  <a:pt x="169" y="85"/>
                  <a:pt x="169" y="85"/>
                  <a:pt x="169" y="85"/>
                </a:cubicBezTo>
                <a:cubicBezTo>
                  <a:pt x="167" y="84"/>
                  <a:pt x="167" y="84"/>
                  <a:pt x="167" y="84"/>
                </a:cubicBezTo>
                <a:cubicBezTo>
                  <a:pt x="166" y="82"/>
                  <a:pt x="166" y="82"/>
                  <a:pt x="166" y="82"/>
                </a:cubicBezTo>
                <a:cubicBezTo>
                  <a:pt x="166" y="83"/>
                  <a:pt x="166" y="83"/>
                  <a:pt x="166" y="83"/>
                </a:cubicBezTo>
                <a:cubicBezTo>
                  <a:pt x="165" y="83"/>
                  <a:pt x="165" y="83"/>
                  <a:pt x="165" y="83"/>
                </a:cubicBezTo>
                <a:cubicBezTo>
                  <a:pt x="165" y="84"/>
                  <a:pt x="165" y="84"/>
                  <a:pt x="165" y="84"/>
                </a:cubicBezTo>
                <a:cubicBezTo>
                  <a:pt x="164" y="84"/>
                  <a:pt x="164" y="84"/>
                  <a:pt x="164" y="84"/>
                </a:cubicBezTo>
                <a:cubicBezTo>
                  <a:pt x="163" y="85"/>
                  <a:pt x="163" y="85"/>
                  <a:pt x="163" y="85"/>
                </a:cubicBezTo>
                <a:cubicBezTo>
                  <a:pt x="162" y="84"/>
                  <a:pt x="162" y="84"/>
                  <a:pt x="162" y="84"/>
                </a:cubicBezTo>
                <a:cubicBezTo>
                  <a:pt x="161" y="84"/>
                  <a:pt x="161" y="84"/>
                  <a:pt x="161" y="84"/>
                </a:cubicBezTo>
                <a:cubicBezTo>
                  <a:pt x="160" y="85"/>
                  <a:pt x="160" y="85"/>
                  <a:pt x="160" y="85"/>
                </a:cubicBezTo>
                <a:cubicBezTo>
                  <a:pt x="160" y="86"/>
                  <a:pt x="160" y="86"/>
                  <a:pt x="160" y="86"/>
                </a:cubicBezTo>
                <a:cubicBezTo>
                  <a:pt x="159" y="87"/>
                  <a:pt x="159" y="87"/>
                  <a:pt x="159" y="87"/>
                </a:cubicBezTo>
                <a:cubicBezTo>
                  <a:pt x="159" y="88"/>
                  <a:pt x="159" y="88"/>
                  <a:pt x="159" y="88"/>
                </a:cubicBezTo>
                <a:cubicBezTo>
                  <a:pt x="159" y="88"/>
                  <a:pt x="159" y="88"/>
                  <a:pt x="159" y="88"/>
                </a:cubicBezTo>
                <a:cubicBezTo>
                  <a:pt x="159" y="89"/>
                  <a:pt x="159" y="89"/>
                  <a:pt x="159" y="89"/>
                </a:cubicBezTo>
                <a:cubicBezTo>
                  <a:pt x="159" y="89"/>
                  <a:pt x="159" y="89"/>
                  <a:pt x="159" y="89"/>
                </a:cubicBezTo>
                <a:cubicBezTo>
                  <a:pt x="158" y="88"/>
                  <a:pt x="158" y="88"/>
                  <a:pt x="158" y="88"/>
                </a:cubicBezTo>
                <a:close/>
                <a:moveTo>
                  <a:pt x="157" y="90"/>
                </a:moveTo>
                <a:cubicBezTo>
                  <a:pt x="158" y="88"/>
                  <a:pt x="158" y="88"/>
                  <a:pt x="158" y="88"/>
                </a:cubicBezTo>
                <a:cubicBezTo>
                  <a:pt x="157" y="88"/>
                  <a:pt x="157" y="88"/>
                  <a:pt x="157" y="88"/>
                </a:cubicBezTo>
                <a:cubicBezTo>
                  <a:pt x="157" y="89"/>
                  <a:pt x="157" y="89"/>
                  <a:pt x="157" y="89"/>
                </a:cubicBezTo>
                <a:cubicBezTo>
                  <a:pt x="157" y="90"/>
                  <a:pt x="157" y="90"/>
                  <a:pt x="157" y="90"/>
                </a:cubicBezTo>
                <a:close/>
                <a:moveTo>
                  <a:pt x="157" y="90"/>
                </a:moveTo>
                <a:cubicBezTo>
                  <a:pt x="156" y="91"/>
                  <a:pt x="156" y="91"/>
                  <a:pt x="156" y="91"/>
                </a:cubicBezTo>
                <a:cubicBezTo>
                  <a:pt x="156" y="91"/>
                  <a:pt x="156" y="91"/>
                  <a:pt x="156" y="91"/>
                </a:cubicBezTo>
                <a:cubicBezTo>
                  <a:pt x="155" y="92"/>
                  <a:pt x="155" y="92"/>
                  <a:pt x="155" y="92"/>
                </a:cubicBezTo>
                <a:cubicBezTo>
                  <a:pt x="154" y="92"/>
                  <a:pt x="154" y="92"/>
                  <a:pt x="154" y="92"/>
                </a:cubicBezTo>
                <a:cubicBezTo>
                  <a:pt x="155" y="93"/>
                  <a:pt x="155" y="93"/>
                  <a:pt x="155" y="93"/>
                </a:cubicBezTo>
                <a:cubicBezTo>
                  <a:pt x="157" y="92"/>
                  <a:pt x="157" y="92"/>
                  <a:pt x="157" y="92"/>
                </a:cubicBezTo>
                <a:cubicBezTo>
                  <a:pt x="158" y="91"/>
                  <a:pt x="158" y="91"/>
                  <a:pt x="158" y="91"/>
                </a:cubicBezTo>
                <a:cubicBezTo>
                  <a:pt x="157" y="90"/>
                  <a:pt x="157" y="90"/>
                  <a:pt x="157" y="90"/>
                </a:cubicBezTo>
                <a:close/>
                <a:moveTo>
                  <a:pt x="149" y="90"/>
                </a:moveTo>
                <a:cubicBezTo>
                  <a:pt x="150" y="90"/>
                  <a:pt x="150" y="90"/>
                  <a:pt x="150" y="90"/>
                </a:cubicBezTo>
                <a:cubicBezTo>
                  <a:pt x="150" y="91"/>
                  <a:pt x="150" y="91"/>
                  <a:pt x="150" y="91"/>
                </a:cubicBezTo>
                <a:cubicBezTo>
                  <a:pt x="149" y="91"/>
                  <a:pt x="149" y="91"/>
                  <a:pt x="149" y="91"/>
                </a:cubicBezTo>
                <a:cubicBezTo>
                  <a:pt x="148" y="91"/>
                  <a:pt x="148" y="91"/>
                  <a:pt x="148" y="91"/>
                </a:cubicBezTo>
                <a:cubicBezTo>
                  <a:pt x="149" y="90"/>
                  <a:pt x="149" y="90"/>
                  <a:pt x="149" y="90"/>
                </a:cubicBezTo>
                <a:cubicBezTo>
                  <a:pt x="149" y="90"/>
                  <a:pt x="149" y="90"/>
                  <a:pt x="149" y="90"/>
                </a:cubicBezTo>
                <a:close/>
                <a:moveTo>
                  <a:pt x="133" y="85"/>
                </a:moveTo>
                <a:cubicBezTo>
                  <a:pt x="135" y="83"/>
                  <a:pt x="135" y="83"/>
                  <a:pt x="135" y="83"/>
                </a:cubicBezTo>
                <a:cubicBezTo>
                  <a:pt x="137" y="85"/>
                  <a:pt x="137" y="85"/>
                  <a:pt x="137" y="85"/>
                </a:cubicBezTo>
                <a:cubicBezTo>
                  <a:pt x="138" y="85"/>
                  <a:pt x="138" y="85"/>
                  <a:pt x="138" y="85"/>
                </a:cubicBezTo>
                <a:cubicBezTo>
                  <a:pt x="139" y="84"/>
                  <a:pt x="139" y="84"/>
                  <a:pt x="139" y="84"/>
                </a:cubicBezTo>
                <a:cubicBezTo>
                  <a:pt x="140" y="85"/>
                  <a:pt x="140" y="85"/>
                  <a:pt x="140" y="85"/>
                </a:cubicBezTo>
                <a:cubicBezTo>
                  <a:pt x="140" y="86"/>
                  <a:pt x="140" y="86"/>
                  <a:pt x="140" y="86"/>
                </a:cubicBezTo>
                <a:cubicBezTo>
                  <a:pt x="141" y="86"/>
                  <a:pt x="141" y="86"/>
                  <a:pt x="141" y="86"/>
                </a:cubicBezTo>
                <a:cubicBezTo>
                  <a:pt x="142" y="87"/>
                  <a:pt x="142" y="87"/>
                  <a:pt x="142" y="87"/>
                </a:cubicBezTo>
                <a:cubicBezTo>
                  <a:pt x="143" y="88"/>
                  <a:pt x="143" y="88"/>
                  <a:pt x="143" y="88"/>
                </a:cubicBezTo>
                <a:cubicBezTo>
                  <a:pt x="143" y="88"/>
                  <a:pt x="143" y="88"/>
                  <a:pt x="143" y="88"/>
                </a:cubicBezTo>
                <a:cubicBezTo>
                  <a:pt x="142" y="89"/>
                  <a:pt x="142" y="89"/>
                  <a:pt x="142" y="89"/>
                </a:cubicBezTo>
                <a:cubicBezTo>
                  <a:pt x="140" y="89"/>
                  <a:pt x="140" y="89"/>
                  <a:pt x="140" y="89"/>
                </a:cubicBezTo>
                <a:cubicBezTo>
                  <a:pt x="139" y="89"/>
                  <a:pt x="139" y="89"/>
                  <a:pt x="139" y="89"/>
                </a:cubicBezTo>
                <a:cubicBezTo>
                  <a:pt x="138" y="87"/>
                  <a:pt x="138" y="87"/>
                  <a:pt x="138" y="87"/>
                </a:cubicBezTo>
                <a:cubicBezTo>
                  <a:pt x="137" y="87"/>
                  <a:pt x="137" y="87"/>
                  <a:pt x="137" y="87"/>
                </a:cubicBezTo>
                <a:cubicBezTo>
                  <a:pt x="136" y="86"/>
                  <a:pt x="136" y="86"/>
                  <a:pt x="136" y="86"/>
                </a:cubicBezTo>
                <a:cubicBezTo>
                  <a:pt x="135" y="86"/>
                  <a:pt x="135" y="86"/>
                  <a:pt x="135" y="86"/>
                </a:cubicBezTo>
                <a:cubicBezTo>
                  <a:pt x="133" y="86"/>
                  <a:pt x="133" y="86"/>
                  <a:pt x="133" y="86"/>
                </a:cubicBezTo>
                <a:cubicBezTo>
                  <a:pt x="133" y="85"/>
                  <a:pt x="133" y="85"/>
                  <a:pt x="133" y="85"/>
                </a:cubicBezTo>
                <a:cubicBezTo>
                  <a:pt x="133" y="85"/>
                  <a:pt x="133" y="85"/>
                  <a:pt x="133" y="85"/>
                </a:cubicBezTo>
                <a:close/>
                <a:moveTo>
                  <a:pt x="115" y="73"/>
                </a:moveTo>
                <a:cubicBezTo>
                  <a:pt x="116" y="73"/>
                  <a:pt x="116" y="73"/>
                  <a:pt x="116" y="73"/>
                </a:cubicBezTo>
                <a:cubicBezTo>
                  <a:pt x="116" y="73"/>
                  <a:pt x="116" y="73"/>
                  <a:pt x="116" y="73"/>
                </a:cubicBezTo>
                <a:cubicBezTo>
                  <a:pt x="116" y="73"/>
                  <a:pt x="116" y="73"/>
                  <a:pt x="116" y="73"/>
                </a:cubicBezTo>
                <a:cubicBezTo>
                  <a:pt x="115" y="73"/>
                  <a:pt x="115" y="73"/>
                  <a:pt x="115" y="73"/>
                </a:cubicBezTo>
                <a:cubicBezTo>
                  <a:pt x="115" y="73"/>
                  <a:pt x="115" y="73"/>
                  <a:pt x="115" y="73"/>
                </a:cubicBezTo>
                <a:close/>
                <a:moveTo>
                  <a:pt x="112" y="71"/>
                </a:moveTo>
                <a:cubicBezTo>
                  <a:pt x="113" y="72"/>
                  <a:pt x="113" y="72"/>
                  <a:pt x="113" y="72"/>
                </a:cubicBezTo>
                <a:cubicBezTo>
                  <a:pt x="113" y="71"/>
                  <a:pt x="113" y="71"/>
                  <a:pt x="113" y="71"/>
                </a:cubicBezTo>
                <a:cubicBezTo>
                  <a:pt x="114" y="71"/>
                  <a:pt x="114" y="71"/>
                  <a:pt x="114" y="71"/>
                </a:cubicBezTo>
                <a:cubicBezTo>
                  <a:pt x="114" y="71"/>
                  <a:pt x="114" y="71"/>
                  <a:pt x="114" y="71"/>
                </a:cubicBezTo>
                <a:cubicBezTo>
                  <a:pt x="114" y="71"/>
                  <a:pt x="114" y="71"/>
                  <a:pt x="114" y="71"/>
                </a:cubicBezTo>
                <a:cubicBezTo>
                  <a:pt x="113" y="71"/>
                  <a:pt x="113" y="71"/>
                  <a:pt x="113" y="71"/>
                </a:cubicBezTo>
                <a:cubicBezTo>
                  <a:pt x="112" y="71"/>
                  <a:pt x="112" y="71"/>
                  <a:pt x="112" y="71"/>
                </a:cubicBezTo>
                <a:cubicBezTo>
                  <a:pt x="112" y="71"/>
                  <a:pt x="112" y="71"/>
                  <a:pt x="112" y="71"/>
                </a:cubicBezTo>
                <a:cubicBezTo>
                  <a:pt x="112" y="71"/>
                  <a:pt x="112" y="71"/>
                  <a:pt x="112" y="71"/>
                </a:cubicBezTo>
                <a:close/>
                <a:moveTo>
                  <a:pt x="173" y="77"/>
                </a:moveTo>
                <a:cubicBezTo>
                  <a:pt x="174" y="76"/>
                  <a:pt x="174" y="76"/>
                  <a:pt x="174" y="76"/>
                </a:cubicBezTo>
                <a:cubicBezTo>
                  <a:pt x="176" y="76"/>
                  <a:pt x="176" y="76"/>
                  <a:pt x="176" y="76"/>
                </a:cubicBezTo>
                <a:cubicBezTo>
                  <a:pt x="176" y="77"/>
                  <a:pt x="176" y="77"/>
                  <a:pt x="176" y="77"/>
                </a:cubicBezTo>
                <a:cubicBezTo>
                  <a:pt x="176" y="76"/>
                  <a:pt x="176" y="76"/>
                  <a:pt x="176" y="76"/>
                </a:cubicBezTo>
                <a:cubicBezTo>
                  <a:pt x="177" y="76"/>
                  <a:pt x="177" y="76"/>
                  <a:pt x="177" y="76"/>
                </a:cubicBezTo>
                <a:cubicBezTo>
                  <a:pt x="178" y="75"/>
                  <a:pt x="178" y="75"/>
                  <a:pt x="178" y="75"/>
                </a:cubicBezTo>
                <a:cubicBezTo>
                  <a:pt x="178" y="75"/>
                  <a:pt x="178" y="75"/>
                  <a:pt x="178" y="75"/>
                </a:cubicBezTo>
                <a:cubicBezTo>
                  <a:pt x="177" y="74"/>
                  <a:pt x="177" y="74"/>
                  <a:pt x="177" y="74"/>
                </a:cubicBezTo>
                <a:cubicBezTo>
                  <a:pt x="176" y="75"/>
                  <a:pt x="176" y="75"/>
                  <a:pt x="176" y="75"/>
                </a:cubicBezTo>
                <a:cubicBezTo>
                  <a:pt x="174" y="75"/>
                  <a:pt x="174" y="75"/>
                  <a:pt x="174" y="75"/>
                </a:cubicBezTo>
                <a:cubicBezTo>
                  <a:pt x="174" y="75"/>
                  <a:pt x="174" y="75"/>
                  <a:pt x="174" y="75"/>
                </a:cubicBezTo>
                <a:cubicBezTo>
                  <a:pt x="173" y="75"/>
                  <a:pt x="173" y="75"/>
                  <a:pt x="173" y="75"/>
                </a:cubicBezTo>
                <a:cubicBezTo>
                  <a:pt x="172" y="76"/>
                  <a:pt x="172" y="76"/>
                  <a:pt x="172" y="76"/>
                </a:cubicBezTo>
                <a:cubicBezTo>
                  <a:pt x="173" y="77"/>
                  <a:pt x="173" y="77"/>
                  <a:pt x="173" y="77"/>
                </a:cubicBezTo>
                <a:close/>
                <a:moveTo>
                  <a:pt x="171" y="78"/>
                </a:moveTo>
                <a:cubicBezTo>
                  <a:pt x="170" y="78"/>
                  <a:pt x="170" y="78"/>
                  <a:pt x="170" y="78"/>
                </a:cubicBezTo>
                <a:cubicBezTo>
                  <a:pt x="171" y="79"/>
                  <a:pt x="171" y="79"/>
                  <a:pt x="171" y="79"/>
                </a:cubicBezTo>
                <a:cubicBezTo>
                  <a:pt x="171" y="78"/>
                  <a:pt x="171" y="78"/>
                  <a:pt x="171" y="78"/>
                </a:cubicBezTo>
                <a:cubicBezTo>
                  <a:pt x="171" y="78"/>
                  <a:pt x="171" y="78"/>
                  <a:pt x="171" y="78"/>
                </a:cubicBezTo>
                <a:close/>
                <a:moveTo>
                  <a:pt x="166" y="78"/>
                </a:moveTo>
                <a:cubicBezTo>
                  <a:pt x="164" y="78"/>
                  <a:pt x="164" y="78"/>
                  <a:pt x="164" y="78"/>
                </a:cubicBezTo>
                <a:cubicBezTo>
                  <a:pt x="165" y="79"/>
                  <a:pt x="165" y="79"/>
                  <a:pt x="165" y="79"/>
                </a:cubicBezTo>
                <a:cubicBezTo>
                  <a:pt x="165" y="79"/>
                  <a:pt x="165" y="79"/>
                  <a:pt x="165" y="79"/>
                </a:cubicBezTo>
                <a:cubicBezTo>
                  <a:pt x="165" y="79"/>
                  <a:pt x="165" y="79"/>
                  <a:pt x="165" y="79"/>
                </a:cubicBezTo>
                <a:cubicBezTo>
                  <a:pt x="166" y="80"/>
                  <a:pt x="166" y="80"/>
                  <a:pt x="166" y="80"/>
                </a:cubicBezTo>
                <a:cubicBezTo>
                  <a:pt x="168" y="79"/>
                  <a:pt x="168" y="79"/>
                  <a:pt x="168" y="79"/>
                </a:cubicBezTo>
                <a:cubicBezTo>
                  <a:pt x="168" y="78"/>
                  <a:pt x="168" y="78"/>
                  <a:pt x="168" y="78"/>
                </a:cubicBezTo>
                <a:cubicBezTo>
                  <a:pt x="168" y="78"/>
                  <a:pt x="168" y="78"/>
                  <a:pt x="168" y="78"/>
                </a:cubicBezTo>
                <a:cubicBezTo>
                  <a:pt x="166" y="78"/>
                  <a:pt x="166" y="78"/>
                  <a:pt x="166" y="78"/>
                </a:cubicBezTo>
                <a:cubicBezTo>
                  <a:pt x="166" y="78"/>
                  <a:pt x="166" y="78"/>
                  <a:pt x="166" y="78"/>
                </a:cubicBezTo>
                <a:close/>
                <a:moveTo>
                  <a:pt x="161" y="80"/>
                </a:moveTo>
                <a:cubicBezTo>
                  <a:pt x="162" y="80"/>
                  <a:pt x="162" y="80"/>
                  <a:pt x="162" y="80"/>
                </a:cubicBezTo>
                <a:cubicBezTo>
                  <a:pt x="163" y="80"/>
                  <a:pt x="163" y="80"/>
                  <a:pt x="163" y="80"/>
                </a:cubicBezTo>
                <a:cubicBezTo>
                  <a:pt x="164" y="79"/>
                  <a:pt x="164" y="79"/>
                  <a:pt x="164" y="79"/>
                </a:cubicBezTo>
                <a:cubicBezTo>
                  <a:pt x="164" y="79"/>
                  <a:pt x="164" y="79"/>
                  <a:pt x="164" y="79"/>
                </a:cubicBezTo>
                <a:cubicBezTo>
                  <a:pt x="163" y="79"/>
                  <a:pt x="163" y="79"/>
                  <a:pt x="163" y="79"/>
                </a:cubicBezTo>
                <a:cubicBezTo>
                  <a:pt x="162" y="79"/>
                  <a:pt x="162" y="79"/>
                  <a:pt x="162" y="79"/>
                </a:cubicBezTo>
                <a:cubicBezTo>
                  <a:pt x="161" y="80"/>
                  <a:pt x="161" y="80"/>
                  <a:pt x="161" y="80"/>
                </a:cubicBezTo>
                <a:close/>
                <a:moveTo>
                  <a:pt x="158" y="80"/>
                </a:moveTo>
                <a:cubicBezTo>
                  <a:pt x="159" y="79"/>
                  <a:pt x="159" y="79"/>
                  <a:pt x="159" y="79"/>
                </a:cubicBezTo>
                <a:cubicBezTo>
                  <a:pt x="159" y="79"/>
                  <a:pt x="159" y="79"/>
                  <a:pt x="159" y="79"/>
                </a:cubicBezTo>
                <a:cubicBezTo>
                  <a:pt x="159" y="79"/>
                  <a:pt x="159" y="79"/>
                  <a:pt x="159" y="79"/>
                </a:cubicBezTo>
                <a:cubicBezTo>
                  <a:pt x="160" y="79"/>
                  <a:pt x="160" y="79"/>
                  <a:pt x="160" y="79"/>
                </a:cubicBezTo>
                <a:cubicBezTo>
                  <a:pt x="161" y="78"/>
                  <a:pt x="161" y="78"/>
                  <a:pt x="161" y="78"/>
                </a:cubicBezTo>
                <a:cubicBezTo>
                  <a:pt x="161" y="79"/>
                  <a:pt x="161" y="79"/>
                  <a:pt x="161" y="79"/>
                </a:cubicBezTo>
                <a:cubicBezTo>
                  <a:pt x="160" y="80"/>
                  <a:pt x="160" y="80"/>
                  <a:pt x="160" y="80"/>
                </a:cubicBezTo>
                <a:cubicBezTo>
                  <a:pt x="160" y="80"/>
                  <a:pt x="160" y="80"/>
                  <a:pt x="160" y="80"/>
                </a:cubicBezTo>
                <a:cubicBezTo>
                  <a:pt x="159" y="80"/>
                  <a:pt x="159" y="80"/>
                  <a:pt x="159" y="80"/>
                </a:cubicBezTo>
                <a:cubicBezTo>
                  <a:pt x="158" y="80"/>
                  <a:pt x="158" y="80"/>
                  <a:pt x="158" y="80"/>
                </a:cubicBezTo>
                <a:close/>
                <a:moveTo>
                  <a:pt x="157" y="80"/>
                </a:moveTo>
                <a:cubicBezTo>
                  <a:pt x="156" y="80"/>
                  <a:pt x="156" y="80"/>
                  <a:pt x="156" y="80"/>
                </a:cubicBezTo>
                <a:cubicBezTo>
                  <a:pt x="156" y="81"/>
                  <a:pt x="156" y="81"/>
                  <a:pt x="156" y="81"/>
                </a:cubicBezTo>
                <a:cubicBezTo>
                  <a:pt x="156" y="80"/>
                  <a:pt x="156" y="80"/>
                  <a:pt x="156" y="80"/>
                </a:cubicBezTo>
                <a:cubicBezTo>
                  <a:pt x="157" y="80"/>
                  <a:pt x="157" y="80"/>
                  <a:pt x="157" y="80"/>
                </a:cubicBezTo>
                <a:close/>
                <a:moveTo>
                  <a:pt x="158" y="78"/>
                </a:moveTo>
                <a:cubicBezTo>
                  <a:pt x="157" y="79"/>
                  <a:pt x="157" y="79"/>
                  <a:pt x="157" y="79"/>
                </a:cubicBezTo>
                <a:cubicBezTo>
                  <a:pt x="157" y="79"/>
                  <a:pt x="157" y="79"/>
                  <a:pt x="157" y="79"/>
                </a:cubicBezTo>
                <a:cubicBezTo>
                  <a:pt x="158" y="79"/>
                  <a:pt x="158" y="79"/>
                  <a:pt x="158" y="79"/>
                </a:cubicBezTo>
                <a:cubicBezTo>
                  <a:pt x="158" y="78"/>
                  <a:pt x="158" y="78"/>
                  <a:pt x="158" y="78"/>
                </a:cubicBezTo>
                <a:close/>
                <a:moveTo>
                  <a:pt x="138" y="80"/>
                </a:moveTo>
                <a:cubicBezTo>
                  <a:pt x="138" y="80"/>
                  <a:pt x="138" y="79"/>
                  <a:pt x="138" y="79"/>
                </a:cubicBezTo>
                <a:cubicBezTo>
                  <a:pt x="140" y="79"/>
                  <a:pt x="140" y="79"/>
                  <a:pt x="140" y="79"/>
                </a:cubicBezTo>
                <a:cubicBezTo>
                  <a:pt x="142" y="78"/>
                  <a:pt x="142" y="78"/>
                  <a:pt x="142" y="78"/>
                </a:cubicBezTo>
                <a:cubicBezTo>
                  <a:pt x="144" y="79"/>
                  <a:pt x="144" y="79"/>
                  <a:pt x="144" y="79"/>
                </a:cubicBezTo>
                <a:cubicBezTo>
                  <a:pt x="145" y="78"/>
                  <a:pt x="145" y="78"/>
                  <a:pt x="145" y="78"/>
                </a:cubicBezTo>
                <a:cubicBezTo>
                  <a:pt x="146" y="79"/>
                  <a:pt x="146" y="79"/>
                  <a:pt x="146" y="79"/>
                </a:cubicBezTo>
                <a:cubicBezTo>
                  <a:pt x="148" y="80"/>
                  <a:pt x="148" y="80"/>
                  <a:pt x="148" y="80"/>
                </a:cubicBezTo>
                <a:cubicBezTo>
                  <a:pt x="149" y="79"/>
                  <a:pt x="149" y="79"/>
                  <a:pt x="149" y="79"/>
                </a:cubicBezTo>
                <a:cubicBezTo>
                  <a:pt x="150" y="79"/>
                  <a:pt x="150" y="79"/>
                  <a:pt x="150" y="79"/>
                </a:cubicBezTo>
                <a:cubicBezTo>
                  <a:pt x="151" y="80"/>
                  <a:pt x="151" y="80"/>
                  <a:pt x="151" y="80"/>
                </a:cubicBezTo>
                <a:cubicBezTo>
                  <a:pt x="152" y="80"/>
                  <a:pt x="152" y="80"/>
                  <a:pt x="152" y="80"/>
                </a:cubicBezTo>
                <a:cubicBezTo>
                  <a:pt x="153" y="79"/>
                  <a:pt x="153" y="79"/>
                  <a:pt x="153" y="79"/>
                </a:cubicBezTo>
                <a:cubicBezTo>
                  <a:pt x="154" y="79"/>
                  <a:pt x="154" y="79"/>
                  <a:pt x="154" y="79"/>
                </a:cubicBezTo>
                <a:cubicBezTo>
                  <a:pt x="155" y="78"/>
                  <a:pt x="155" y="78"/>
                  <a:pt x="155" y="78"/>
                </a:cubicBezTo>
                <a:cubicBezTo>
                  <a:pt x="154" y="78"/>
                  <a:pt x="154" y="78"/>
                  <a:pt x="154" y="78"/>
                </a:cubicBezTo>
                <a:cubicBezTo>
                  <a:pt x="155" y="77"/>
                  <a:pt x="155" y="77"/>
                  <a:pt x="155" y="77"/>
                </a:cubicBezTo>
                <a:cubicBezTo>
                  <a:pt x="156" y="77"/>
                  <a:pt x="156" y="77"/>
                  <a:pt x="156" y="77"/>
                </a:cubicBezTo>
                <a:cubicBezTo>
                  <a:pt x="156" y="78"/>
                  <a:pt x="156" y="78"/>
                  <a:pt x="156" y="78"/>
                </a:cubicBezTo>
                <a:cubicBezTo>
                  <a:pt x="156" y="79"/>
                  <a:pt x="156" y="79"/>
                  <a:pt x="156" y="79"/>
                </a:cubicBezTo>
                <a:cubicBezTo>
                  <a:pt x="155" y="80"/>
                  <a:pt x="155" y="80"/>
                  <a:pt x="155" y="80"/>
                </a:cubicBezTo>
                <a:cubicBezTo>
                  <a:pt x="154" y="80"/>
                  <a:pt x="154" y="80"/>
                  <a:pt x="154" y="80"/>
                </a:cubicBezTo>
                <a:cubicBezTo>
                  <a:pt x="153" y="81"/>
                  <a:pt x="153" y="81"/>
                  <a:pt x="153" y="81"/>
                </a:cubicBezTo>
                <a:cubicBezTo>
                  <a:pt x="153" y="81"/>
                  <a:pt x="153" y="81"/>
                  <a:pt x="153" y="81"/>
                </a:cubicBezTo>
                <a:cubicBezTo>
                  <a:pt x="152" y="81"/>
                  <a:pt x="152" y="81"/>
                  <a:pt x="152" y="81"/>
                </a:cubicBezTo>
                <a:cubicBezTo>
                  <a:pt x="150" y="81"/>
                  <a:pt x="150" y="81"/>
                  <a:pt x="150" y="81"/>
                </a:cubicBezTo>
                <a:cubicBezTo>
                  <a:pt x="149" y="81"/>
                  <a:pt x="149" y="81"/>
                  <a:pt x="149" y="81"/>
                </a:cubicBezTo>
                <a:cubicBezTo>
                  <a:pt x="147" y="81"/>
                  <a:pt x="147" y="81"/>
                  <a:pt x="147" y="81"/>
                </a:cubicBezTo>
                <a:cubicBezTo>
                  <a:pt x="146" y="82"/>
                  <a:pt x="146" y="82"/>
                  <a:pt x="146" y="82"/>
                </a:cubicBezTo>
                <a:cubicBezTo>
                  <a:pt x="145" y="82"/>
                  <a:pt x="145" y="82"/>
                  <a:pt x="145" y="82"/>
                </a:cubicBezTo>
                <a:cubicBezTo>
                  <a:pt x="145" y="82"/>
                  <a:pt x="145" y="82"/>
                  <a:pt x="145" y="82"/>
                </a:cubicBezTo>
                <a:cubicBezTo>
                  <a:pt x="144" y="82"/>
                  <a:pt x="144" y="82"/>
                  <a:pt x="144" y="82"/>
                </a:cubicBezTo>
                <a:cubicBezTo>
                  <a:pt x="143" y="82"/>
                  <a:pt x="143" y="82"/>
                  <a:pt x="143" y="82"/>
                </a:cubicBezTo>
                <a:cubicBezTo>
                  <a:pt x="142" y="81"/>
                  <a:pt x="142" y="81"/>
                  <a:pt x="142" y="81"/>
                </a:cubicBezTo>
                <a:cubicBezTo>
                  <a:pt x="141" y="81"/>
                  <a:pt x="141" y="81"/>
                  <a:pt x="141" y="81"/>
                </a:cubicBezTo>
                <a:cubicBezTo>
                  <a:pt x="141" y="81"/>
                  <a:pt x="141" y="81"/>
                  <a:pt x="141" y="81"/>
                </a:cubicBezTo>
                <a:cubicBezTo>
                  <a:pt x="140" y="81"/>
                  <a:pt x="140" y="81"/>
                  <a:pt x="140" y="81"/>
                </a:cubicBezTo>
                <a:cubicBezTo>
                  <a:pt x="139" y="81"/>
                  <a:pt x="139" y="81"/>
                  <a:pt x="139" y="81"/>
                </a:cubicBezTo>
                <a:cubicBezTo>
                  <a:pt x="138" y="81"/>
                  <a:pt x="138" y="81"/>
                  <a:pt x="138" y="81"/>
                </a:cubicBezTo>
                <a:cubicBezTo>
                  <a:pt x="138" y="80"/>
                  <a:pt x="138" y="80"/>
                  <a:pt x="138" y="80"/>
                </a:cubicBezTo>
                <a:close/>
                <a:moveTo>
                  <a:pt x="137" y="80"/>
                </a:moveTo>
                <a:cubicBezTo>
                  <a:pt x="137" y="81"/>
                  <a:pt x="137" y="81"/>
                  <a:pt x="137" y="81"/>
                </a:cubicBezTo>
                <a:cubicBezTo>
                  <a:pt x="137" y="81"/>
                  <a:pt x="137" y="81"/>
                  <a:pt x="137" y="81"/>
                </a:cubicBezTo>
                <a:cubicBezTo>
                  <a:pt x="137" y="81"/>
                  <a:pt x="137" y="81"/>
                  <a:pt x="137" y="81"/>
                </a:cubicBezTo>
                <a:cubicBezTo>
                  <a:pt x="137" y="80"/>
                  <a:pt x="137" y="80"/>
                  <a:pt x="137" y="80"/>
                </a:cubicBezTo>
                <a:close/>
                <a:moveTo>
                  <a:pt x="136" y="80"/>
                </a:moveTo>
                <a:cubicBezTo>
                  <a:pt x="135" y="79"/>
                  <a:pt x="135" y="79"/>
                  <a:pt x="135" y="79"/>
                </a:cubicBezTo>
                <a:cubicBezTo>
                  <a:pt x="135" y="81"/>
                  <a:pt x="135" y="81"/>
                  <a:pt x="135" y="81"/>
                </a:cubicBezTo>
                <a:cubicBezTo>
                  <a:pt x="136" y="81"/>
                  <a:pt x="136" y="81"/>
                  <a:pt x="136" y="81"/>
                </a:cubicBezTo>
                <a:cubicBezTo>
                  <a:pt x="136" y="80"/>
                  <a:pt x="136" y="80"/>
                  <a:pt x="136" y="80"/>
                </a:cubicBezTo>
                <a:cubicBezTo>
                  <a:pt x="136" y="80"/>
                  <a:pt x="136" y="80"/>
                  <a:pt x="136" y="80"/>
                </a:cubicBezTo>
                <a:close/>
                <a:moveTo>
                  <a:pt x="120" y="80"/>
                </a:moveTo>
                <a:cubicBezTo>
                  <a:pt x="120" y="81"/>
                  <a:pt x="120" y="81"/>
                  <a:pt x="120" y="81"/>
                </a:cubicBezTo>
                <a:cubicBezTo>
                  <a:pt x="121" y="81"/>
                  <a:pt x="121" y="81"/>
                  <a:pt x="121" y="81"/>
                </a:cubicBezTo>
                <a:cubicBezTo>
                  <a:pt x="120" y="82"/>
                  <a:pt x="120" y="82"/>
                  <a:pt x="120" y="82"/>
                </a:cubicBezTo>
                <a:cubicBezTo>
                  <a:pt x="121" y="82"/>
                  <a:pt x="121" y="82"/>
                  <a:pt x="121" y="82"/>
                </a:cubicBezTo>
                <a:cubicBezTo>
                  <a:pt x="122" y="83"/>
                  <a:pt x="122" y="83"/>
                  <a:pt x="122" y="83"/>
                </a:cubicBezTo>
                <a:cubicBezTo>
                  <a:pt x="123" y="82"/>
                  <a:pt x="123" y="82"/>
                  <a:pt x="123" y="82"/>
                </a:cubicBezTo>
                <a:cubicBezTo>
                  <a:pt x="124" y="83"/>
                  <a:pt x="124" y="83"/>
                  <a:pt x="124" y="83"/>
                </a:cubicBezTo>
                <a:cubicBezTo>
                  <a:pt x="125" y="82"/>
                  <a:pt x="125" y="82"/>
                  <a:pt x="125" y="82"/>
                </a:cubicBezTo>
                <a:cubicBezTo>
                  <a:pt x="126" y="82"/>
                  <a:pt x="126" y="82"/>
                  <a:pt x="126" y="82"/>
                </a:cubicBezTo>
                <a:cubicBezTo>
                  <a:pt x="127" y="82"/>
                  <a:pt x="127" y="82"/>
                  <a:pt x="127" y="82"/>
                </a:cubicBezTo>
                <a:cubicBezTo>
                  <a:pt x="128" y="82"/>
                  <a:pt x="128" y="82"/>
                  <a:pt x="128" y="82"/>
                </a:cubicBezTo>
                <a:cubicBezTo>
                  <a:pt x="129" y="82"/>
                  <a:pt x="129" y="82"/>
                  <a:pt x="129" y="82"/>
                </a:cubicBezTo>
                <a:cubicBezTo>
                  <a:pt x="130" y="81"/>
                  <a:pt x="130" y="81"/>
                  <a:pt x="130" y="81"/>
                </a:cubicBezTo>
                <a:cubicBezTo>
                  <a:pt x="131" y="82"/>
                  <a:pt x="131" y="82"/>
                  <a:pt x="131" y="82"/>
                </a:cubicBezTo>
                <a:cubicBezTo>
                  <a:pt x="132" y="81"/>
                  <a:pt x="132" y="81"/>
                  <a:pt x="132" y="81"/>
                </a:cubicBezTo>
                <a:cubicBezTo>
                  <a:pt x="133" y="82"/>
                  <a:pt x="133" y="82"/>
                  <a:pt x="133" y="82"/>
                </a:cubicBezTo>
                <a:cubicBezTo>
                  <a:pt x="133" y="81"/>
                  <a:pt x="133" y="81"/>
                  <a:pt x="133" y="81"/>
                </a:cubicBezTo>
                <a:cubicBezTo>
                  <a:pt x="134" y="81"/>
                  <a:pt x="134" y="81"/>
                  <a:pt x="134" y="81"/>
                </a:cubicBezTo>
                <a:cubicBezTo>
                  <a:pt x="134" y="80"/>
                  <a:pt x="134" y="80"/>
                  <a:pt x="134" y="80"/>
                </a:cubicBezTo>
                <a:cubicBezTo>
                  <a:pt x="134" y="80"/>
                  <a:pt x="134" y="80"/>
                  <a:pt x="134" y="80"/>
                </a:cubicBezTo>
                <a:cubicBezTo>
                  <a:pt x="133" y="80"/>
                  <a:pt x="133" y="80"/>
                  <a:pt x="133" y="80"/>
                </a:cubicBezTo>
                <a:cubicBezTo>
                  <a:pt x="134" y="79"/>
                  <a:pt x="134" y="79"/>
                  <a:pt x="134" y="79"/>
                </a:cubicBezTo>
                <a:cubicBezTo>
                  <a:pt x="132" y="78"/>
                  <a:pt x="132" y="78"/>
                  <a:pt x="132" y="78"/>
                </a:cubicBezTo>
                <a:cubicBezTo>
                  <a:pt x="133" y="79"/>
                  <a:pt x="133" y="79"/>
                  <a:pt x="133" y="79"/>
                </a:cubicBezTo>
                <a:cubicBezTo>
                  <a:pt x="132" y="79"/>
                  <a:pt x="132" y="79"/>
                  <a:pt x="132" y="79"/>
                </a:cubicBezTo>
                <a:cubicBezTo>
                  <a:pt x="132" y="79"/>
                  <a:pt x="132" y="79"/>
                  <a:pt x="132" y="79"/>
                </a:cubicBezTo>
                <a:cubicBezTo>
                  <a:pt x="131" y="78"/>
                  <a:pt x="131" y="78"/>
                  <a:pt x="131" y="78"/>
                </a:cubicBezTo>
                <a:cubicBezTo>
                  <a:pt x="130" y="78"/>
                  <a:pt x="130" y="78"/>
                  <a:pt x="130" y="78"/>
                </a:cubicBezTo>
                <a:cubicBezTo>
                  <a:pt x="129" y="78"/>
                  <a:pt x="129" y="78"/>
                  <a:pt x="129" y="78"/>
                </a:cubicBezTo>
                <a:cubicBezTo>
                  <a:pt x="128" y="77"/>
                  <a:pt x="128" y="77"/>
                  <a:pt x="128" y="77"/>
                </a:cubicBezTo>
                <a:cubicBezTo>
                  <a:pt x="126" y="78"/>
                  <a:pt x="126" y="78"/>
                  <a:pt x="126" y="78"/>
                </a:cubicBezTo>
                <a:cubicBezTo>
                  <a:pt x="126" y="79"/>
                  <a:pt x="126" y="79"/>
                  <a:pt x="126" y="79"/>
                </a:cubicBezTo>
                <a:cubicBezTo>
                  <a:pt x="129" y="79"/>
                  <a:pt x="129" y="79"/>
                  <a:pt x="129" y="79"/>
                </a:cubicBezTo>
                <a:cubicBezTo>
                  <a:pt x="129" y="80"/>
                  <a:pt x="129" y="80"/>
                  <a:pt x="129" y="80"/>
                </a:cubicBezTo>
                <a:cubicBezTo>
                  <a:pt x="128" y="80"/>
                  <a:pt x="128" y="80"/>
                  <a:pt x="128" y="80"/>
                </a:cubicBezTo>
                <a:cubicBezTo>
                  <a:pt x="127" y="81"/>
                  <a:pt x="127" y="81"/>
                  <a:pt x="127" y="81"/>
                </a:cubicBezTo>
                <a:cubicBezTo>
                  <a:pt x="126" y="80"/>
                  <a:pt x="126" y="80"/>
                  <a:pt x="126" y="80"/>
                </a:cubicBezTo>
                <a:cubicBezTo>
                  <a:pt x="125" y="79"/>
                  <a:pt x="125" y="79"/>
                  <a:pt x="125" y="79"/>
                </a:cubicBezTo>
                <a:cubicBezTo>
                  <a:pt x="125" y="79"/>
                  <a:pt x="125" y="79"/>
                  <a:pt x="125" y="79"/>
                </a:cubicBezTo>
                <a:cubicBezTo>
                  <a:pt x="124" y="79"/>
                  <a:pt x="124" y="79"/>
                  <a:pt x="124" y="79"/>
                </a:cubicBezTo>
                <a:cubicBezTo>
                  <a:pt x="123" y="79"/>
                  <a:pt x="123" y="79"/>
                  <a:pt x="123" y="79"/>
                </a:cubicBezTo>
                <a:cubicBezTo>
                  <a:pt x="121" y="80"/>
                  <a:pt x="121" y="80"/>
                  <a:pt x="121" y="80"/>
                </a:cubicBezTo>
                <a:cubicBezTo>
                  <a:pt x="121" y="80"/>
                  <a:pt x="120" y="80"/>
                  <a:pt x="120" y="80"/>
                </a:cubicBezTo>
                <a:close/>
                <a:moveTo>
                  <a:pt x="117" y="79"/>
                </a:moveTo>
                <a:cubicBezTo>
                  <a:pt x="118" y="78"/>
                  <a:pt x="118" y="78"/>
                  <a:pt x="118" y="78"/>
                </a:cubicBezTo>
                <a:cubicBezTo>
                  <a:pt x="120" y="79"/>
                  <a:pt x="120" y="79"/>
                  <a:pt x="120" y="79"/>
                </a:cubicBezTo>
                <a:cubicBezTo>
                  <a:pt x="120" y="80"/>
                  <a:pt x="120" y="80"/>
                  <a:pt x="120" y="80"/>
                </a:cubicBezTo>
                <a:cubicBezTo>
                  <a:pt x="119" y="81"/>
                  <a:pt x="119" y="81"/>
                  <a:pt x="119" y="81"/>
                </a:cubicBezTo>
                <a:cubicBezTo>
                  <a:pt x="119" y="82"/>
                  <a:pt x="119" y="82"/>
                  <a:pt x="119" y="82"/>
                </a:cubicBezTo>
                <a:cubicBezTo>
                  <a:pt x="119" y="81"/>
                  <a:pt x="119" y="81"/>
                  <a:pt x="119" y="81"/>
                </a:cubicBezTo>
                <a:cubicBezTo>
                  <a:pt x="117" y="82"/>
                  <a:pt x="117" y="82"/>
                  <a:pt x="117" y="82"/>
                </a:cubicBezTo>
                <a:cubicBezTo>
                  <a:pt x="116" y="81"/>
                  <a:pt x="116" y="81"/>
                  <a:pt x="116" y="81"/>
                </a:cubicBezTo>
                <a:cubicBezTo>
                  <a:pt x="115" y="81"/>
                  <a:pt x="115" y="81"/>
                  <a:pt x="115" y="81"/>
                </a:cubicBezTo>
                <a:cubicBezTo>
                  <a:pt x="116" y="80"/>
                  <a:pt x="116" y="80"/>
                  <a:pt x="116" y="80"/>
                </a:cubicBezTo>
                <a:cubicBezTo>
                  <a:pt x="117" y="80"/>
                  <a:pt x="117" y="80"/>
                  <a:pt x="117" y="80"/>
                </a:cubicBezTo>
                <a:cubicBezTo>
                  <a:pt x="117" y="79"/>
                  <a:pt x="117" y="79"/>
                  <a:pt x="117" y="79"/>
                </a:cubicBezTo>
                <a:close/>
                <a:moveTo>
                  <a:pt x="113" y="81"/>
                </a:moveTo>
                <a:cubicBezTo>
                  <a:pt x="114" y="80"/>
                  <a:pt x="114" y="80"/>
                  <a:pt x="114" y="80"/>
                </a:cubicBezTo>
                <a:cubicBezTo>
                  <a:pt x="114" y="81"/>
                  <a:pt x="114" y="81"/>
                  <a:pt x="114" y="81"/>
                </a:cubicBezTo>
                <a:cubicBezTo>
                  <a:pt x="114" y="81"/>
                  <a:pt x="114" y="81"/>
                  <a:pt x="114" y="81"/>
                </a:cubicBezTo>
                <a:cubicBezTo>
                  <a:pt x="113" y="81"/>
                  <a:pt x="113" y="81"/>
                  <a:pt x="113" y="81"/>
                </a:cubicBezTo>
                <a:close/>
                <a:moveTo>
                  <a:pt x="108" y="78"/>
                </a:moveTo>
                <a:cubicBezTo>
                  <a:pt x="108" y="78"/>
                  <a:pt x="108" y="78"/>
                  <a:pt x="108" y="78"/>
                </a:cubicBezTo>
                <a:cubicBezTo>
                  <a:pt x="109" y="79"/>
                  <a:pt x="109" y="79"/>
                  <a:pt x="109" y="79"/>
                </a:cubicBezTo>
                <a:cubicBezTo>
                  <a:pt x="110" y="79"/>
                  <a:pt x="110" y="79"/>
                  <a:pt x="110" y="79"/>
                </a:cubicBezTo>
                <a:cubicBezTo>
                  <a:pt x="111" y="80"/>
                  <a:pt x="111" y="80"/>
                  <a:pt x="111" y="80"/>
                </a:cubicBezTo>
                <a:cubicBezTo>
                  <a:pt x="112" y="81"/>
                  <a:pt x="112" y="81"/>
                  <a:pt x="112" y="81"/>
                </a:cubicBezTo>
                <a:cubicBezTo>
                  <a:pt x="112" y="80"/>
                  <a:pt x="112" y="80"/>
                  <a:pt x="112" y="80"/>
                </a:cubicBezTo>
                <a:cubicBezTo>
                  <a:pt x="113" y="80"/>
                  <a:pt x="113" y="80"/>
                  <a:pt x="113" y="80"/>
                </a:cubicBezTo>
                <a:cubicBezTo>
                  <a:pt x="113" y="79"/>
                  <a:pt x="113" y="79"/>
                  <a:pt x="113" y="79"/>
                </a:cubicBezTo>
                <a:cubicBezTo>
                  <a:pt x="115" y="79"/>
                  <a:pt x="115" y="79"/>
                  <a:pt x="115" y="79"/>
                </a:cubicBezTo>
                <a:cubicBezTo>
                  <a:pt x="115" y="79"/>
                  <a:pt x="115" y="79"/>
                  <a:pt x="115" y="79"/>
                </a:cubicBezTo>
                <a:cubicBezTo>
                  <a:pt x="114" y="77"/>
                  <a:pt x="114" y="77"/>
                  <a:pt x="114" y="77"/>
                </a:cubicBezTo>
                <a:cubicBezTo>
                  <a:pt x="112" y="77"/>
                  <a:pt x="112" y="77"/>
                  <a:pt x="112" y="77"/>
                </a:cubicBezTo>
                <a:cubicBezTo>
                  <a:pt x="111" y="78"/>
                  <a:pt x="111" y="78"/>
                  <a:pt x="111" y="78"/>
                </a:cubicBezTo>
                <a:cubicBezTo>
                  <a:pt x="109" y="77"/>
                  <a:pt x="109" y="77"/>
                  <a:pt x="109" y="77"/>
                </a:cubicBezTo>
                <a:cubicBezTo>
                  <a:pt x="108" y="78"/>
                  <a:pt x="108" y="78"/>
                  <a:pt x="108" y="78"/>
                </a:cubicBezTo>
                <a:close/>
                <a:moveTo>
                  <a:pt x="245" y="78"/>
                </a:moveTo>
                <a:cubicBezTo>
                  <a:pt x="245" y="78"/>
                  <a:pt x="245" y="78"/>
                  <a:pt x="245" y="78"/>
                </a:cubicBezTo>
                <a:cubicBezTo>
                  <a:pt x="246" y="79"/>
                  <a:pt x="246" y="79"/>
                  <a:pt x="246" y="79"/>
                </a:cubicBezTo>
                <a:cubicBezTo>
                  <a:pt x="247" y="78"/>
                  <a:pt x="247" y="78"/>
                  <a:pt x="247" y="78"/>
                </a:cubicBezTo>
                <a:cubicBezTo>
                  <a:pt x="246" y="77"/>
                  <a:pt x="246" y="77"/>
                  <a:pt x="246" y="77"/>
                </a:cubicBezTo>
                <a:cubicBezTo>
                  <a:pt x="246" y="77"/>
                  <a:pt x="246" y="77"/>
                  <a:pt x="246" y="77"/>
                </a:cubicBezTo>
                <a:cubicBezTo>
                  <a:pt x="245" y="78"/>
                  <a:pt x="245" y="78"/>
                  <a:pt x="245" y="78"/>
                </a:cubicBezTo>
                <a:cubicBezTo>
                  <a:pt x="245" y="78"/>
                  <a:pt x="245" y="78"/>
                  <a:pt x="245" y="78"/>
                </a:cubicBezTo>
                <a:close/>
                <a:moveTo>
                  <a:pt x="239" y="79"/>
                </a:moveTo>
                <a:cubicBezTo>
                  <a:pt x="239" y="79"/>
                  <a:pt x="241" y="78"/>
                  <a:pt x="241" y="78"/>
                </a:cubicBezTo>
                <a:cubicBezTo>
                  <a:pt x="242" y="78"/>
                  <a:pt x="242" y="78"/>
                  <a:pt x="242" y="78"/>
                </a:cubicBezTo>
                <a:cubicBezTo>
                  <a:pt x="243" y="78"/>
                  <a:pt x="243" y="78"/>
                  <a:pt x="243" y="78"/>
                </a:cubicBezTo>
                <a:cubicBezTo>
                  <a:pt x="244" y="78"/>
                  <a:pt x="244" y="78"/>
                  <a:pt x="244" y="78"/>
                </a:cubicBezTo>
                <a:cubicBezTo>
                  <a:pt x="245" y="77"/>
                  <a:pt x="245" y="77"/>
                  <a:pt x="245" y="77"/>
                </a:cubicBezTo>
                <a:cubicBezTo>
                  <a:pt x="246" y="77"/>
                  <a:pt x="246" y="77"/>
                  <a:pt x="246" y="77"/>
                </a:cubicBezTo>
                <a:cubicBezTo>
                  <a:pt x="246" y="76"/>
                  <a:pt x="246" y="76"/>
                  <a:pt x="246" y="76"/>
                </a:cubicBezTo>
                <a:cubicBezTo>
                  <a:pt x="246" y="76"/>
                  <a:pt x="246" y="76"/>
                  <a:pt x="246" y="76"/>
                </a:cubicBezTo>
                <a:cubicBezTo>
                  <a:pt x="247" y="76"/>
                  <a:pt x="247" y="76"/>
                  <a:pt x="247" y="76"/>
                </a:cubicBezTo>
                <a:cubicBezTo>
                  <a:pt x="247" y="75"/>
                  <a:pt x="247" y="75"/>
                  <a:pt x="247" y="75"/>
                </a:cubicBezTo>
                <a:cubicBezTo>
                  <a:pt x="247" y="74"/>
                  <a:pt x="247" y="74"/>
                  <a:pt x="247" y="74"/>
                </a:cubicBezTo>
                <a:cubicBezTo>
                  <a:pt x="246" y="74"/>
                  <a:pt x="246" y="74"/>
                  <a:pt x="246" y="74"/>
                </a:cubicBezTo>
                <a:cubicBezTo>
                  <a:pt x="246" y="74"/>
                  <a:pt x="246" y="74"/>
                  <a:pt x="246" y="74"/>
                </a:cubicBezTo>
                <a:cubicBezTo>
                  <a:pt x="244" y="73"/>
                  <a:pt x="244" y="73"/>
                  <a:pt x="244" y="73"/>
                </a:cubicBezTo>
                <a:cubicBezTo>
                  <a:pt x="243" y="74"/>
                  <a:pt x="243" y="74"/>
                  <a:pt x="243" y="74"/>
                </a:cubicBezTo>
                <a:cubicBezTo>
                  <a:pt x="242" y="75"/>
                  <a:pt x="242" y="75"/>
                  <a:pt x="242" y="75"/>
                </a:cubicBezTo>
                <a:cubicBezTo>
                  <a:pt x="241" y="76"/>
                  <a:pt x="241" y="76"/>
                  <a:pt x="241" y="76"/>
                </a:cubicBezTo>
                <a:cubicBezTo>
                  <a:pt x="239" y="79"/>
                  <a:pt x="239" y="79"/>
                  <a:pt x="239" y="79"/>
                </a:cubicBezTo>
                <a:close/>
                <a:moveTo>
                  <a:pt x="99" y="71"/>
                </a:moveTo>
                <a:cubicBezTo>
                  <a:pt x="99" y="72"/>
                  <a:pt x="99" y="72"/>
                  <a:pt x="99" y="72"/>
                </a:cubicBezTo>
                <a:cubicBezTo>
                  <a:pt x="100" y="73"/>
                  <a:pt x="100" y="73"/>
                  <a:pt x="100" y="73"/>
                </a:cubicBezTo>
                <a:cubicBezTo>
                  <a:pt x="101" y="73"/>
                  <a:pt x="101" y="73"/>
                  <a:pt x="101" y="73"/>
                </a:cubicBezTo>
                <a:cubicBezTo>
                  <a:pt x="101" y="73"/>
                  <a:pt x="101" y="73"/>
                  <a:pt x="101" y="73"/>
                </a:cubicBezTo>
                <a:cubicBezTo>
                  <a:pt x="103" y="73"/>
                  <a:pt x="103" y="73"/>
                  <a:pt x="103" y="73"/>
                </a:cubicBezTo>
                <a:cubicBezTo>
                  <a:pt x="104" y="72"/>
                  <a:pt x="104" y="72"/>
                  <a:pt x="104" y="72"/>
                </a:cubicBezTo>
                <a:cubicBezTo>
                  <a:pt x="105" y="72"/>
                  <a:pt x="105" y="72"/>
                  <a:pt x="105" y="72"/>
                </a:cubicBezTo>
                <a:cubicBezTo>
                  <a:pt x="106" y="72"/>
                  <a:pt x="106" y="72"/>
                  <a:pt x="106" y="72"/>
                </a:cubicBezTo>
                <a:cubicBezTo>
                  <a:pt x="105" y="71"/>
                  <a:pt x="105" y="71"/>
                  <a:pt x="105" y="71"/>
                </a:cubicBezTo>
                <a:cubicBezTo>
                  <a:pt x="104" y="72"/>
                  <a:pt x="104" y="72"/>
                  <a:pt x="104" y="72"/>
                </a:cubicBezTo>
                <a:cubicBezTo>
                  <a:pt x="103" y="71"/>
                  <a:pt x="103" y="71"/>
                  <a:pt x="103" y="71"/>
                </a:cubicBezTo>
                <a:cubicBezTo>
                  <a:pt x="100" y="71"/>
                  <a:pt x="100" y="71"/>
                  <a:pt x="100" y="71"/>
                </a:cubicBezTo>
                <a:cubicBezTo>
                  <a:pt x="99" y="71"/>
                  <a:pt x="99" y="71"/>
                  <a:pt x="99" y="71"/>
                </a:cubicBezTo>
                <a:close/>
                <a:moveTo>
                  <a:pt x="57" y="69"/>
                </a:moveTo>
                <a:cubicBezTo>
                  <a:pt x="57" y="70"/>
                  <a:pt x="57" y="70"/>
                  <a:pt x="57" y="70"/>
                </a:cubicBezTo>
                <a:cubicBezTo>
                  <a:pt x="58" y="70"/>
                  <a:pt x="58" y="70"/>
                  <a:pt x="58" y="70"/>
                </a:cubicBezTo>
                <a:cubicBezTo>
                  <a:pt x="58" y="69"/>
                  <a:pt x="58" y="69"/>
                  <a:pt x="58" y="69"/>
                </a:cubicBezTo>
                <a:cubicBezTo>
                  <a:pt x="57" y="69"/>
                  <a:pt x="57" y="69"/>
                  <a:pt x="57" y="69"/>
                </a:cubicBezTo>
                <a:close/>
                <a:moveTo>
                  <a:pt x="58" y="70"/>
                </a:moveTo>
                <a:cubicBezTo>
                  <a:pt x="58" y="70"/>
                  <a:pt x="58" y="70"/>
                  <a:pt x="58" y="70"/>
                </a:cubicBezTo>
                <a:cubicBezTo>
                  <a:pt x="59" y="70"/>
                  <a:pt x="59" y="70"/>
                  <a:pt x="59" y="70"/>
                </a:cubicBezTo>
                <a:cubicBezTo>
                  <a:pt x="59" y="69"/>
                  <a:pt x="59" y="69"/>
                  <a:pt x="59" y="69"/>
                </a:cubicBezTo>
                <a:cubicBezTo>
                  <a:pt x="60" y="69"/>
                  <a:pt x="60" y="69"/>
                  <a:pt x="60" y="69"/>
                </a:cubicBezTo>
                <a:cubicBezTo>
                  <a:pt x="61" y="68"/>
                  <a:pt x="61" y="68"/>
                  <a:pt x="61" y="68"/>
                </a:cubicBezTo>
                <a:cubicBezTo>
                  <a:pt x="61" y="67"/>
                  <a:pt x="61" y="67"/>
                  <a:pt x="61" y="67"/>
                </a:cubicBezTo>
                <a:cubicBezTo>
                  <a:pt x="62" y="66"/>
                  <a:pt x="62" y="66"/>
                  <a:pt x="62" y="66"/>
                </a:cubicBezTo>
                <a:cubicBezTo>
                  <a:pt x="63" y="66"/>
                  <a:pt x="63" y="66"/>
                  <a:pt x="63" y="66"/>
                </a:cubicBezTo>
                <a:cubicBezTo>
                  <a:pt x="64" y="66"/>
                  <a:pt x="64" y="66"/>
                  <a:pt x="64" y="66"/>
                </a:cubicBezTo>
                <a:cubicBezTo>
                  <a:pt x="66" y="66"/>
                  <a:pt x="66" y="66"/>
                  <a:pt x="66" y="66"/>
                </a:cubicBezTo>
                <a:cubicBezTo>
                  <a:pt x="67" y="67"/>
                  <a:pt x="67" y="67"/>
                  <a:pt x="67" y="67"/>
                </a:cubicBezTo>
                <a:cubicBezTo>
                  <a:pt x="67" y="66"/>
                  <a:pt x="67" y="66"/>
                  <a:pt x="67" y="66"/>
                </a:cubicBezTo>
                <a:cubicBezTo>
                  <a:pt x="68" y="66"/>
                  <a:pt x="68" y="66"/>
                  <a:pt x="68" y="66"/>
                </a:cubicBezTo>
                <a:cubicBezTo>
                  <a:pt x="69" y="66"/>
                  <a:pt x="69" y="66"/>
                  <a:pt x="69" y="66"/>
                </a:cubicBezTo>
                <a:cubicBezTo>
                  <a:pt x="70" y="67"/>
                  <a:pt x="70" y="67"/>
                  <a:pt x="70" y="67"/>
                </a:cubicBezTo>
                <a:cubicBezTo>
                  <a:pt x="72" y="67"/>
                  <a:pt x="72" y="67"/>
                  <a:pt x="72" y="67"/>
                </a:cubicBezTo>
                <a:cubicBezTo>
                  <a:pt x="75" y="68"/>
                  <a:pt x="75" y="68"/>
                  <a:pt x="75" y="68"/>
                </a:cubicBezTo>
                <a:cubicBezTo>
                  <a:pt x="75" y="69"/>
                  <a:pt x="75" y="69"/>
                  <a:pt x="75" y="69"/>
                </a:cubicBezTo>
                <a:cubicBezTo>
                  <a:pt x="75" y="70"/>
                  <a:pt x="75" y="70"/>
                  <a:pt x="75" y="70"/>
                </a:cubicBezTo>
                <a:cubicBezTo>
                  <a:pt x="76" y="70"/>
                  <a:pt x="76" y="70"/>
                  <a:pt x="76" y="70"/>
                </a:cubicBezTo>
                <a:cubicBezTo>
                  <a:pt x="78" y="71"/>
                  <a:pt x="78" y="71"/>
                  <a:pt x="78" y="71"/>
                </a:cubicBezTo>
                <a:cubicBezTo>
                  <a:pt x="81" y="71"/>
                  <a:pt x="81" y="71"/>
                  <a:pt x="81" y="71"/>
                </a:cubicBezTo>
                <a:cubicBezTo>
                  <a:pt x="84" y="71"/>
                  <a:pt x="84" y="71"/>
                  <a:pt x="84" y="71"/>
                </a:cubicBezTo>
                <a:cubicBezTo>
                  <a:pt x="87" y="71"/>
                  <a:pt x="87" y="71"/>
                  <a:pt x="87" y="71"/>
                </a:cubicBezTo>
                <a:cubicBezTo>
                  <a:pt x="87" y="70"/>
                  <a:pt x="87" y="70"/>
                  <a:pt x="87" y="70"/>
                </a:cubicBezTo>
                <a:cubicBezTo>
                  <a:pt x="88" y="68"/>
                  <a:pt x="88" y="68"/>
                  <a:pt x="88" y="68"/>
                </a:cubicBezTo>
                <a:cubicBezTo>
                  <a:pt x="89" y="68"/>
                  <a:pt x="89" y="68"/>
                  <a:pt x="89" y="68"/>
                </a:cubicBezTo>
                <a:cubicBezTo>
                  <a:pt x="90" y="69"/>
                  <a:pt x="90" y="69"/>
                  <a:pt x="90" y="69"/>
                </a:cubicBezTo>
                <a:cubicBezTo>
                  <a:pt x="91" y="69"/>
                  <a:pt x="91" y="69"/>
                  <a:pt x="91" y="69"/>
                </a:cubicBezTo>
                <a:cubicBezTo>
                  <a:pt x="92" y="69"/>
                  <a:pt x="92" y="69"/>
                  <a:pt x="92" y="69"/>
                </a:cubicBezTo>
                <a:cubicBezTo>
                  <a:pt x="93" y="69"/>
                  <a:pt x="93" y="69"/>
                  <a:pt x="93" y="69"/>
                </a:cubicBezTo>
                <a:cubicBezTo>
                  <a:pt x="94" y="70"/>
                  <a:pt x="94" y="70"/>
                  <a:pt x="94" y="70"/>
                </a:cubicBezTo>
                <a:cubicBezTo>
                  <a:pt x="95" y="70"/>
                  <a:pt x="95" y="70"/>
                  <a:pt x="95" y="70"/>
                </a:cubicBezTo>
                <a:cubicBezTo>
                  <a:pt x="96" y="71"/>
                  <a:pt x="96" y="71"/>
                  <a:pt x="96" y="71"/>
                </a:cubicBezTo>
                <a:cubicBezTo>
                  <a:pt x="96" y="71"/>
                  <a:pt x="96" y="71"/>
                  <a:pt x="96" y="71"/>
                </a:cubicBezTo>
                <a:cubicBezTo>
                  <a:pt x="98" y="71"/>
                  <a:pt x="98" y="71"/>
                  <a:pt x="98" y="71"/>
                </a:cubicBezTo>
                <a:cubicBezTo>
                  <a:pt x="98" y="72"/>
                  <a:pt x="98" y="72"/>
                  <a:pt x="98" y="72"/>
                </a:cubicBezTo>
                <a:cubicBezTo>
                  <a:pt x="99" y="73"/>
                  <a:pt x="99" y="73"/>
                  <a:pt x="99" y="73"/>
                </a:cubicBezTo>
                <a:cubicBezTo>
                  <a:pt x="99" y="74"/>
                  <a:pt x="99" y="74"/>
                  <a:pt x="99" y="74"/>
                </a:cubicBezTo>
                <a:cubicBezTo>
                  <a:pt x="100" y="75"/>
                  <a:pt x="100" y="75"/>
                  <a:pt x="100" y="75"/>
                </a:cubicBezTo>
                <a:cubicBezTo>
                  <a:pt x="101" y="76"/>
                  <a:pt x="101" y="76"/>
                  <a:pt x="101" y="76"/>
                </a:cubicBezTo>
                <a:cubicBezTo>
                  <a:pt x="102" y="75"/>
                  <a:pt x="102" y="75"/>
                  <a:pt x="102" y="75"/>
                </a:cubicBezTo>
                <a:cubicBezTo>
                  <a:pt x="103" y="76"/>
                  <a:pt x="103" y="76"/>
                  <a:pt x="103" y="76"/>
                </a:cubicBezTo>
                <a:cubicBezTo>
                  <a:pt x="104" y="76"/>
                  <a:pt x="104" y="76"/>
                  <a:pt x="104" y="76"/>
                </a:cubicBezTo>
                <a:cubicBezTo>
                  <a:pt x="105" y="75"/>
                  <a:pt x="105" y="75"/>
                  <a:pt x="105" y="75"/>
                </a:cubicBezTo>
                <a:cubicBezTo>
                  <a:pt x="106" y="75"/>
                  <a:pt x="106" y="75"/>
                  <a:pt x="106" y="75"/>
                </a:cubicBezTo>
                <a:cubicBezTo>
                  <a:pt x="106" y="75"/>
                  <a:pt x="106" y="75"/>
                  <a:pt x="106" y="75"/>
                </a:cubicBezTo>
                <a:cubicBezTo>
                  <a:pt x="107" y="76"/>
                  <a:pt x="107" y="76"/>
                  <a:pt x="107" y="76"/>
                </a:cubicBezTo>
                <a:cubicBezTo>
                  <a:pt x="108" y="76"/>
                  <a:pt x="108" y="76"/>
                  <a:pt x="108" y="76"/>
                </a:cubicBezTo>
                <a:cubicBezTo>
                  <a:pt x="107" y="78"/>
                  <a:pt x="107" y="78"/>
                  <a:pt x="107" y="78"/>
                </a:cubicBezTo>
                <a:cubicBezTo>
                  <a:pt x="107" y="79"/>
                  <a:pt x="107" y="79"/>
                  <a:pt x="107" y="79"/>
                </a:cubicBezTo>
                <a:cubicBezTo>
                  <a:pt x="107" y="80"/>
                  <a:pt x="107" y="80"/>
                  <a:pt x="107" y="80"/>
                </a:cubicBezTo>
                <a:cubicBezTo>
                  <a:pt x="108" y="81"/>
                  <a:pt x="108" y="81"/>
                  <a:pt x="108" y="81"/>
                </a:cubicBezTo>
                <a:cubicBezTo>
                  <a:pt x="107" y="81"/>
                  <a:pt x="107" y="81"/>
                  <a:pt x="107" y="81"/>
                </a:cubicBezTo>
                <a:cubicBezTo>
                  <a:pt x="106" y="80"/>
                  <a:pt x="106" y="80"/>
                  <a:pt x="106" y="80"/>
                </a:cubicBezTo>
                <a:cubicBezTo>
                  <a:pt x="105" y="81"/>
                  <a:pt x="105" y="81"/>
                  <a:pt x="105" y="81"/>
                </a:cubicBezTo>
                <a:cubicBezTo>
                  <a:pt x="104" y="79"/>
                  <a:pt x="104" y="79"/>
                  <a:pt x="104" y="79"/>
                </a:cubicBezTo>
                <a:cubicBezTo>
                  <a:pt x="102" y="79"/>
                  <a:pt x="102" y="79"/>
                  <a:pt x="102" y="79"/>
                </a:cubicBezTo>
                <a:cubicBezTo>
                  <a:pt x="101" y="78"/>
                  <a:pt x="101" y="78"/>
                  <a:pt x="101" y="78"/>
                </a:cubicBezTo>
                <a:cubicBezTo>
                  <a:pt x="100" y="78"/>
                  <a:pt x="100" y="78"/>
                  <a:pt x="100" y="78"/>
                </a:cubicBezTo>
                <a:cubicBezTo>
                  <a:pt x="99" y="79"/>
                  <a:pt x="99" y="79"/>
                  <a:pt x="99" y="79"/>
                </a:cubicBezTo>
                <a:cubicBezTo>
                  <a:pt x="97" y="79"/>
                  <a:pt x="97" y="79"/>
                  <a:pt x="97" y="79"/>
                </a:cubicBezTo>
                <a:cubicBezTo>
                  <a:pt x="96" y="78"/>
                  <a:pt x="96" y="78"/>
                  <a:pt x="96" y="78"/>
                </a:cubicBezTo>
                <a:cubicBezTo>
                  <a:pt x="94" y="78"/>
                  <a:pt x="94" y="78"/>
                  <a:pt x="94" y="78"/>
                </a:cubicBezTo>
                <a:cubicBezTo>
                  <a:pt x="93" y="79"/>
                  <a:pt x="93" y="79"/>
                  <a:pt x="93" y="79"/>
                </a:cubicBezTo>
                <a:cubicBezTo>
                  <a:pt x="91" y="78"/>
                  <a:pt x="91" y="78"/>
                  <a:pt x="91" y="78"/>
                </a:cubicBezTo>
                <a:cubicBezTo>
                  <a:pt x="89" y="78"/>
                  <a:pt x="89" y="78"/>
                  <a:pt x="89" y="78"/>
                </a:cubicBezTo>
                <a:cubicBezTo>
                  <a:pt x="88" y="78"/>
                  <a:pt x="88" y="78"/>
                  <a:pt x="88" y="78"/>
                </a:cubicBezTo>
                <a:cubicBezTo>
                  <a:pt x="85" y="77"/>
                  <a:pt x="85" y="77"/>
                  <a:pt x="85" y="77"/>
                </a:cubicBezTo>
                <a:cubicBezTo>
                  <a:pt x="83" y="76"/>
                  <a:pt x="83" y="76"/>
                  <a:pt x="83" y="76"/>
                </a:cubicBezTo>
                <a:cubicBezTo>
                  <a:pt x="81" y="76"/>
                  <a:pt x="81" y="76"/>
                  <a:pt x="81" y="76"/>
                </a:cubicBezTo>
                <a:cubicBezTo>
                  <a:pt x="79" y="75"/>
                  <a:pt x="79" y="75"/>
                  <a:pt x="79" y="75"/>
                </a:cubicBezTo>
                <a:cubicBezTo>
                  <a:pt x="79" y="75"/>
                  <a:pt x="79" y="75"/>
                  <a:pt x="79" y="75"/>
                </a:cubicBezTo>
                <a:cubicBezTo>
                  <a:pt x="78" y="76"/>
                  <a:pt x="78" y="76"/>
                  <a:pt x="78" y="76"/>
                </a:cubicBezTo>
                <a:cubicBezTo>
                  <a:pt x="77" y="76"/>
                  <a:pt x="77" y="76"/>
                  <a:pt x="77" y="76"/>
                </a:cubicBezTo>
                <a:cubicBezTo>
                  <a:pt x="76" y="75"/>
                  <a:pt x="76" y="75"/>
                  <a:pt x="76" y="75"/>
                </a:cubicBezTo>
                <a:cubicBezTo>
                  <a:pt x="75" y="75"/>
                  <a:pt x="75" y="75"/>
                  <a:pt x="75" y="75"/>
                </a:cubicBezTo>
                <a:cubicBezTo>
                  <a:pt x="74" y="76"/>
                  <a:pt x="74" y="76"/>
                  <a:pt x="74" y="76"/>
                </a:cubicBezTo>
                <a:cubicBezTo>
                  <a:pt x="72" y="75"/>
                  <a:pt x="72" y="75"/>
                  <a:pt x="72" y="75"/>
                </a:cubicBezTo>
                <a:cubicBezTo>
                  <a:pt x="70" y="74"/>
                  <a:pt x="70" y="74"/>
                  <a:pt x="70" y="74"/>
                </a:cubicBezTo>
                <a:cubicBezTo>
                  <a:pt x="68" y="74"/>
                  <a:pt x="68" y="74"/>
                  <a:pt x="68" y="74"/>
                </a:cubicBezTo>
                <a:cubicBezTo>
                  <a:pt x="68" y="74"/>
                  <a:pt x="68" y="74"/>
                  <a:pt x="68" y="74"/>
                </a:cubicBezTo>
                <a:cubicBezTo>
                  <a:pt x="67" y="74"/>
                  <a:pt x="67" y="74"/>
                  <a:pt x="67" y="74"/>
                </a:cubicBezTo>
                <a:cubicBezTo>
                  <a:pt x="65" y="74"/>
                  <a:pt x="65" y="74"/>
                  <a:pt x="65" y="74"/>
                </a:cubicBezTo>
                <a:cubicBezTo>
                  <a:pt x="64" y="74"/>
                  <a:pt x="64" y="74"/>
                  <a:pt x="64" y="74"/>
                </a:cubicBezTo>
                <a:cubicBezTo>
                  <a:pt x="63" y="73"/>
                  <a:pt x="63" y="73"/>
                  <a:pt x="63" y="73"/>
                </a:cubicBezTo>
                <a:cubicBezTo>
                  <a:pt x="64" y="72"/>
                  <a:pt x="64" y="72"/>
                  <a:pt x="64" y="72"/>
                </a:cubicBezTo>
                <a:cubicBezTo>
                  <a:pt x="64" y="71"/>
                  <a:pt x="64" y="71"/>
                  <a:pt x="64" y="71"/>
                </a:cubicBezTo>
                <a:cubicBezTo>
                  <a:pt x="64" y="71"/>
                  <a:pt x="64" y="71"/>
                  <a:pt x="64" y="71"/>
                </a:cubicBezTo>
                <a:cubicBezTo>
                  <a:pt x="63" y="72"/>
                  <a:pt x="63" y="72"/>
                  <a:pt x="63" y="72"/>
                </a:cubicBezTo>
                <a:cubicBezTo>
                  <a:pt x="62" y="71"/>
                  <a:pt x="62" y="71"/>
                  <a:pt x="62" y="71"/>
                </a:cubicBezTo>
                <a:cubicBezTo>
                  <a:pt x="62" y="70"/>
                  <a:pt x="62" y="70"/>
                  <a:pt x="62" y="70"/>
                </a:cubicBezTo>
                <a:cubicBezTo>
                  <a:pt x="61" y="71"/>
                  <a:pt x="61" y="71"/>
                  <a:pt x="61" y="71"/>
                </a:cubicBezTo>
                <a:cubicBezTo>
                  <a:pt x="58" y="71"/>
                  <a:pt x="58" y="71"/>
                  <a:pt x="58" y="71"/>
                </a:cubicBezTo>
                <a:cubicBezTo>
                  <a:pt x="58" y="70"/>
                  <a:pt x="58" y="70"/>
                  <a:pt x="58" y="70"/>
                </a:cubicBezTo>
                <a:cubicBezTo>
                  <a:pt x="58" y="70"/>
                  <a:pt x="58" y="70"/>
                  <a:pt x="58" y="70"/>
                </a:cubicBezTo>
                <a:cubicBezTo>
                  <a:pt x="58" y="70"/>
                  <a:pt x="58" y="70"/>
                  <a:pt x="58" y="70"/>
                </a:cubicBezTo>
                <a:close/>
                <a:moveTo>
                  <a:pt x="72" y="13"/>
                </a:moveTo>
                <a:cubicBezTo>
                  <a:pt x="74" y="14"/>
                  <a:pt x="74" y="14"/>
                  <a:pt x="74" y="14"/>
                </a:cubicBezTo>
                <a:cubicBezTo>
                  <a:pt x="74" y="14"/>
                  <a:pt x="74" y="14"/>
                  <a:pt x="74" y="14"/>
                </a:cubicBezTo>
                <a:cubicBezTo>
                  <a:pt x="74" y="14"/>
                  <a:pt x="74" y="14"/>
                  <a:pt x="74" y="14"/>
                </a:cubicBezTo>
                <a:cubicBezTo>
                  <a:pt x="75" y="14"/>
                  <a:pt x="75" y="14"/>
                  <a:pt x="75" y="14"/>
                </a:cubicBezTo>
                <a:cubicBezTo>
                  <a:pt x="75" y="13"/>
                  <a:pt x="75" y="13"/>
                  <a:pt x="75" y="13"/>
                </a:cubicBezTo>
                <a:cubicBezTo>
                  <a:pt x="74" y="11"/>
                  <a:pt x="74" y="11"/>
                  <a:pt x="74" y="11"/>
                </a:cubicBezTo>
                <a:cubicBezTo>
                  <a:pt x="73" y="12"/>
                  <a:pt x="73" y="12"/>
                  <a:pt x="73" y="12"/>
                </a:cubicBezTo>
                <a:cubicBezTo>
                  <a:pt x="72" y="13"/>
                  <a:pt x="72" y="13"/>
                  <a:pt x="72" y="13"/>
                </a:cubicBezTo>
                <a:close/>
                <a:moveTo>
                  <a:pt x="63" y="19"/>
                </a:moveTo>
                <a:cubicBezTo>
                  <a:pt x="63" y="20"/>
                  <a:pt x="63" y="20"/>
                  <a:pt x="63" y="20"/>
                </a:cubicBezTo>
                <a:cubicBezTo>
                  <a:pt x="64" y="19"/>
                  <a:pt x="64" y="19"/>
                  <a:pt x="64" y="19"/>
                </a:cubicBezTo>
                <a:cubicBezTo>
                  <a:pt x="63" y="19"/>
                  <a:pt x="63" y="19"/>
                  <a:pt x="63" y="19"/>
                </a:cubicBezTo>
                <a:close/>
                <a:moveTo>
                  <a:pt x="63" y="17"/>
                </a:moveTo>
                <a:cubicBezTo>
                  <a:pt x="64" y="16"/>
                  <a:pt x="64" y="16"/>
                  <a:pt x="64" y="16"/>
                </a:cubicBezTo>
                <a:cubicBezTo>
                  <a:pt x="63" y="16"/>
                  <a:pt x="63" y="16"/>
                  <a:pt x="63" y="16"/>
                </a:cubicBezTo>
                <a:cubicBezTo>
                  <a:pt x="63" y="17"/>
                  <a:pt x="63" y="17"/>
                  <a:pt x="63" y="17"/>
                </a:cubicBezTo>
                <a:close/>
                <a:moveTo>
                  <a:pt x="63" y="17"/>
                </a:moveTo>
                <a:cubicBezTo>
                  <a:pt x="63" y="18"/>
                  <a:pt x="63" y="18"/>
                  <a:pt x="63" y="18"/>
                </a:cubicBezTo>
                <a:cubicBezTo>
                  <a:pt x="64" y="18"/>
                  <a:pt x="64" y="18"/>
                  <a:pt x="64" y="18"/>
                </a:cubicBezTo>
                <a:cubicBezTo>
                  <a:pt x="63" y="17"/>
                  <a:pt x="63" y="17"/>
                  <a:pt x="63" y="17"/>
                </a:cubicBezTo>
                <a:close/>
                <a:moveTo>
                  <a:pt x="60" y="18"/>
                </a:moveTo>
                <a:cubicBezTo>
                  <a:pt x="60" y="19"/>
                  <a:pt x="60" y="19"/>
                  <a:pt x="60" y="19"/>
                </a:cubicBezTo>
                <a:cubicBezTo>
                  <a:pt x="60" y="19"/>
                  <a:pt x="60" y="19"/>
                  <a:pt x="60" y="19"/>
                </a:cubicBezTo>
                <a:cubicBezTo>
                  <a:pt x="61" y="18"/>
                  <a:pt x="61" y="18"/>
                  <a:pt x="61" y="18"/>
                </a:cubicBezTo>
                <a:cubicBezTo>
                  <a:pt x="60" y="18"/>
                  <a:pt x="60" y="18"/>
                  <a:pt x="60" y="18"/>
                </a:cubicBezTo>
                <a:cubicBezTo>
                  <a:pt x="60" y="18"/>
                  <a:pt x="60" y="18"/>
                  <a:pt x="60" y="18"/>
                </a:cubicBezTo>
                <a:close/>
                <a:moveTo>
                  <a:pt x="50" y="29"/>
                </a:moveTo>
                <a:cubicBezTo>
                  <a:pt x="51" y="30"/>
                  <a:pt x="51" y="30"/>
                  <a:pt x="51" y="30"/>
                </a:cubicBezTo>
                <a:cubicBezTo>
                  <a:pt x="52" y="29"/>
                  <a:pt x="52" y="29"/>
                  <a:pt x="52" y="29"/>
                </a:cubicBezTo>
                <a:cubicBezTo>
                  <a:pt x="52" y="28"/>
                  <a:pt x="52" y="28"/>
                  <a:pt x="52" y="28"/>
                </a:cubicBezTo>
                <a:cubicBezTo>
                  <a:pt x="50" y="29"/>
                  <a:pt x="50" y="29"/>
                  <a:pt x="50" y="29"/>
                </a:cubicBezTo>
                <a:close/>
                <a:moveTo>
                  <a:pt x="53" y="28"/>
                </a:moveTo>
                <a:cubicBezTo>
                  <a:pt x="52" y="29"/>
                  <a:pt x="52" y="29"/>
                  <a:pt x="52" y="29"/>
                </a:cubicBezTo>
                <a:cubicBezTo>
                  <a:pt x="54" y="30"/>
                  <a:pt x="54" y="30"/>
                  <a:pt x="54" y="30"/>
                </a:cubicBezTo>
                <a:cubicBezTo>
                  <a:pt x="54" y="31"/>
                  <a:pt x="54" y="31"/>
                  <a:pt x="54" y="31"/>
                </a:cubicBezTo>
                <a:cubicBezTo>
                  <a:pt x="55" y="31"/>
                  <a:pt x="55" y="31"/>
                  <a:pt x="55" y="31"/>
                </a:cubicBezTo>
                <a:cubicBezTo>
                  <a:pt x="55" y="29"/>
                  <a:pt x="55" y="29"/>
                  <a:pt x="55" y="29"/>
                </a:cubicBezTo>
                <a:cubicBezTo>
                  <a:pt x="54" y="29"/>
                  <a:pt x="54" y="29"/>
                  <a:pt x="54" y="29"/>
                </a:cubicBezTo>
                <a:cubicBezTo>
                  <a:pt x="55" y="28"/>
                  <a:pt x="55" y="28"/>
                  <a:pt x="55" y="28"/>
                </a:cubicBezTo>
                <a:cubicBezTo>
                  <a:pt x="54" y="28"/>
                  <a:pt x="54" y="28"/>
                  <a:pt x="54" y="28"/>
                </a:cubicBezTo>
                <a:cubicBezTo>
                  <a:pt x="54" y="28"/>
                  <a:pt x="54" y="28"/>
                  <a:pt x="54" y="28"/>
                </a:cubicBezTo>
                <a:cubicBezTo>
                  <a:pt x="53" y="28"/>
                  <a:pt x="53" y="28"/>
                  <a:pt x="53" y="28"/>
                </a:cubicBezTo>
                <a:close/>
                <a:moveTo>
                  <a:pt x="78" y="44"/>
                </a:moveTo>
                <a:cubicBezTo>
                  <a:pt x="78" y="44"/>
                  <a:pt x="78" y="44"/>
                  <a:pt x="78" y="44"/>
                </a:cubicBezTo>
                <a:cubicBezTo>
                  <a:pt x="79" y="44"/>
                  <a:pt x="79" y="44"/>
                  <a:pt x="79" y="44"/>
                </a:cubicBezTo>
                <a:cubicBezTo>
                  <a:pt x="79" y="44"/>
                  <a:pt x="79" y="44"/>
                  <a:pt x="79" y="44"/>
                </a:cubicBezTo>
                <a:cubicBezTo>
                  <a:pt x="79" y="44"/>
                  <a:pt x="79" y="44"/>
                  <a:pt x="79" y="44"/>
                </a:cubicBezTo>
                <a:cubicBezTo>
                  <a:pt x="78" y="44"/>
                  <a:pt x="78" y="44"/>
                  <a:pt x="78" y="44"/>
                </a:cubicBezTo>
                <a:close/>
                <a:moveTo>
                  <a:pt x="70" y="48"/>
                </a:moveTo>
                <a:cubicBezTo>
                  <a:pt x="71" y="49"/>
                  <a:pt x="71" y="49"/>
                  <a:pt x="71" y="49"/>
                </a:cubicBezTo>
                <a:cubicBezTo>
                  <a:pt x="71" y="50"/>
                  <a:pt x="71" y="50"/>
                  <a:pt x="71" y="50"/>
                </a:cubicBezTo>
                <a:cubicBezTo>
                  <a:pt x="70" y="50"/>
                  <a:pt x="70" y="50"/>
                  <a:pt x="70" y="50"/>
                </a:cubicBezTo>
                <a:cubicBezTo>
                  <a:pt x="69" y="50"/>
                  <a:pt x="69" y="50"/>
                  <a:pt x="69" y="50"/>
                </a:cubicBezTo>
                <a:cubicBezTo>
                  <a:pt x="70" y="51"/>
                  <a:pt x="70" y="51"/>
                  <a:pt x="70" y="51"/>
                </a:cubicBezTo>
                <a:cubicBezTo>
                  <a:pt x="70" y="50"/>
                  <a:pt x="70" y="50"/>
                  <a:pt x="70" y="50"/>
                </a:cubicBezTo>
                <a:cubicBezTo>
                  <a:pt x="71" y="50"/>
                  <a:pt x="71" y="50"/>
                  <a:pt x="71" y="50"/>
                </a:cubicBezTo>
                <a:cubicBezTo>
                  <a:pt x="71" y="51"/>
                  <a:pt x="71" y="51"/>
                  <a:pt x="71" y="51"/>
                </a:cubicBezTo>
                <a:cubicBezTo>
                  <a:pt x="72" y="52"/>
                  <a:pt x="72" y="52"/>
                  <a:pt x="72" y="52"/>
                </a:cubicBezTo>
                <a:cubicBezTo>
                  <a:pt x="73" y="51"/>
                  <a:pt x="73" y="51"/>
                  <a:pt x="73" y="51"/>
                </a:cubicBezTo>
                <a:cubicBezTo>
                  <a:pt x="73" y="52"/>
                  <a:pt x="73" y="52"/>
                  <a:pt x="73" y="52"/>
                </a:cubicBezTo>
                <a:cubicBezTo>
                  <a:pt x="74" y="52"/>
                  <a:pt x="74" y="52"/>
                  <a:pt x="74" y="52"/>
                </a:cubicBezTo>
                <a:cubicBezTo>
                  <a:pt x="74" y="51"/>
                  <a:pt x="74" y="51"/>
                  <a:pt x="74" y="51"/>
                </a:cubicBezTo>
                <a:cubicBezTo>
                  <a:pt x="75" y="51"/>
                  <a:pt x="75" y="51"/>
                  <a:pt x="75" y="51"/>
                </a:cubicBezTo>
                <a:cubicBezTo>
                  <a:pt x="75" y="50"/>
                  <a:pt x="75" y="50"/>
                  <a:pt x="75" y="50"/>
                </a:cubicBezTo>
                <a:cubicBezTo>
                  <a:pt x="73" y="49"/>
                  <a:pt x="73" y="49"/>
                  <a:pt x="73" y="49"/>
                </a:cubicBezTo>
                <a:cubicBezTo>
                  <a:pt x="71" y="48"/>
                  <a:pt x="71" y="48"/>
                  <a:pt x="71" y="48"/>
                </a:cubicBezTo>
                <a:cubicBezTo>
                  <a:pt x="70" y="48"/>
                  <a:pt x="70" y="48"/>
                  <a:pt x="70" y="48"/>
                </a:cubicBezTo>
                <a:close/>
                <a:moveTo>
                  <a:pt x="67" y="50"/>
                </a:moveTo>
                <a:cubicBezTo>
                  <a:pt x="67" y="51"/>
                  <a:pt x="67" y="51"/>
                  <a:pt x="67" y="51"/>
                </a:cubicBezTo>
                <a:cubicBezTo>
                  <a:pt x="67" y="51"/>
                  <a:pt x="67" y="51"/>
                  <a:pt x="67" y="51"/>
                </a:cubicBezTo>
                <a:cubicBezTo>
                  <a:pt x="67" y="50"/>
                  <a:pt x="67" y="50"/>
                  <a:pt x="67" y="50"/>
                </a:cubicBezTo>
                <a:close/>
                <a:moveTo>
                  <a:pt x="59" y="44"/>
                </a:moveTo>
                <a:cubicBezTo>
                  <a:pt x="59" y="45"/>
                  <a:pt x="59" y="45"/>
                  <a:pt x="59" y="45"/>
                </a:cubicBezTo>
                <a:cubicBezTo>
                  <a:pt x="58" y="45"/>
                  <a:pt x="58" y="45"/>
                  <a:pt x="58" y="45"/>
                </a:cubicBezTo>
                <a:cubicBezTo>
                  <a:pt x="58" y="46"/>
                  <a:pt x="58" y="46"/>
                  <a:pt x="58" y="46"/>
                </a:cubicBezTo>
                <a:cubicBezTo>
                  <a:pt x="60" y="46"/>
                  <a:pt x="60" y="46"/>
                  <a:pt x="60" y="46"/>
                </a:cubicBezTo>
                <a:cubicBezTo>
                  <a:pt x="61" y="47"/>
                  <a:pt x="61" y="47"/>
                  <a:pt x="61" y="47"/>
                </a:cubicBezTo>
                <a:cubicBezTo>
                  <a:pt x="61" y="48"/>
                  <a:pt x="61" y="48"/>
                  <a:pt x="61" y="48"/>
                </a:cubicBezTo>
                <a:cubicBezTo>
                  <a:pt x="62" y="48"/>
                  <a:pt x="62" y="48"/>
                  <a:pt x="62" y="48"/>
                </a:cubicBezTo>
                <a:cubicBezTo>
                  <a:pt x="62" y="50"/>
                  <a:pt x="62" y="50"/>
                  <a:pt x="62" y="50"/>
                </a:cubicBezTo>
                <a:cubicBezTo>
                  <a:pt x="63" y="50"/>
                  <a:pt x="63" y="50"/>
                  <a:pt x="63" y="50"/>
                </a:cubicBezTo>
                <a:cubicBezTo>
                  <a:pt x="64" y="50"/>
                  <a:pt x="64" y="50"/>
                  <a:pt x="64" y="50"/>
                </a:cubicBezTo>
                <a:cubicBezTo>
                  <a:pt x="65" y="51"/>
                  <a:pt x="65" y="51"/>
                  <a:pt x="65" y="51"/>
                </a:cubicBezTo>
                <a:cubicBezTo>
                  <a:pt x="65" y="52"/>
                  <a:pt x="65" y="52"/>
                  <a:pt x="65" y="52"/>
                </a:cubicBezTo>
                <a:cubicBezTo>
                  <a:pt x="66" y="51"/>
                  <a:pt x="66" y="51"/>
                  <a:pt x="66" y="51"/>
                </a:cubicBezTo>
                <a:cubicBezTo>
                  <a:pt x="65" y="50"/>
                  <a:pt x="65" y="50"/>
                  <a:pt x="65" y="50"/>
                </a:cubicBezTo>
                <a:cubicBezTo>
                  <a:pt x="66" y="49"/>
                  <a:pt x="66" y="49"/>
                  <a:pt x="66" y="49"/>
                </a:cubicBezTo>
                <a:cubicBezTo>
                  <a:pt x="64" y="48"/>
                  <a:pt x="64" y="48"/>
                  <a:pt x="64" y="48"/>
                </a:cubicBezTo>
                <a:cubicBezTo>
                  <a:pt x="63" y="47"/>
                  <a:pt x="63" y="47"/>
                  <a:pt x="63" y="47"/>
                </a:cubicBezTo>
                <a:cubicBezTo>
                  <a:pt x="62" y="45"/>
                  <a:pt x="62" y="45"/>
                  <a:pt x="62" y="45"/>
                </a:cubicBezTo>
                <a:cubicBezTo>
                  <a:pt x="62" y="44"/>
                  <a:pt x="62" y="44"/>
                  <a:pt x="62" y="44"/>
                </a:cubicBezTo>
                <a:cubicBezTo>
                  <a:pt x="62" y="43"/>
                  <a:pt x="62" y="43"/>
                  <a:pt x="62" y="43"/>
                </a:cubicBezTo>
                <a:cubicBezTo>
                  <a:pt x="61" y="43"/>
                  <a:pt x="61" y="43"/>
                  <a:pt x="61" y="43"/>
                </a:cubicBezTo>
                <a:cubicBezTo>
                  <a:pt x="60" y="43"/>
                  <a:pt x="60" y="43"/>
                  <a:pt x="60" y="43"/>
                </a:cubicBezTo>
                <a:cubicBezTo>
                  <a:pt x="60" y="44"/>
                  <a:pt x="60" y="44"/>
                  <a:pt x="60" y="44"/>
                </a:cubicBezTo>
                <a:cubicBezTo>
                  <a:pt x="61" y="45"/>
                  <a:pt x="61" y="45"/>
                  <a:pt x="61" y="45"/>
                </a:cubicBezTo>
                <a:cubicBezTo>
                  <a:pt x="60" y="44"/>
                  <a:pt x="60" y="44"/>
                  <a:pt x="60" y="44"/>
                </a:cubicBezTo>
                <a:cubicBezTo>
                  <a:pt x="59" y="44"/>
                  <a:pt x="59" y="44"/>
                  <a:pt x="59" y="44"/>
                </a:cubicBezTo>
                <a:cubicBezTo>
                  <a:pt x="59" y="44"/>
                  <a:pt x="59" y="44"/>
                  <a:pt x="59" y="44"/>
                </a:cubicBezTo>
                <a:close/>
                <a:moveTo>
                  <a:pt x="53" y="38"/>
                </a:moveTo>
                <a:cubicBezTo>
                  <a:pt x="53" y="38"/>
                  <a:pt x="53" y="38"/>
                  <a:pt x="53" y="38"/>
                </a:cubicBezTo>
                <a:cubicBezTo>
                  <a:pt x="54" y="39"/>
                  <a:pt x="54" y="39"/>
                  <a:pt x="54" y="39"/>
                </a:cubicBezTo>
                <a:cubicBezTo>
                  <a:pt x="55" y="38"/>
                  <a:pt x="55" y="38"/>
                  <a:pt x="55" y="38"/>
                </a:cubicBezTo>
                <a:cubicBezTo>
                  <a:pt x="54" y="38"/>
                  <a:pt x="54" y="38"/>
                  <a:pt x="54" y="38"/>
                </a:cubicBezTo>
                <a:cubicBezTo>
                  <a:pt x="53" y="38"/>
                  <a:pt x="53" y="38"/>
                  <a:pt x="53" y="38"/>
                </a:cubicBezTo>
                <a:close/>
                <a:moveTo>
                  <a:pt x="54" y="35"/>
                </a:moveTo>
                <a:cubicBezTo>
                  <a:pt x="54" y="36"/>
                  <a:pt x="54" y="36"/>
                  <a:pt x="54" y="36"/>
                </a:cubicBezTo>
                <a:cubicBezTo>
                  <a:pt x="54" y="37"/>
                  <a:pt x="54" y="37"/>
                  <a:pt x="54" y="37"/>
                </a:cubicBezTo>
                <a:cubicBezTo>
                  <a:pt x="55" y="37"/>
                  <a:pt x="55" y="37"/>
                  <a:pt x="55" y="37"/>
                </a:cubicBezTo>
                <a:cubicBezTo>
                  <a:pt x="56" y="37"/>
                  <a:pt x="56" y="37"/>
                  <a:pt x="56" y="37"/>
                </a:cubicBezTo>
                <a:cubicBezTo>
                  <a:pt x="57" y="37"/>
                  <a:pt x="57" y="37"/>
                  <a:pt x="57" y="37"/>
                </a:cubicBezTo>
                <a:cubicBezTo>
                  <a:pt x="55" y="36"/>
                  <a:pt x="55" y="36"/>
                  <a:pt x="55" y="36"/>
                </a:cubicBezTo>
                <a:cubicBezTo>
                  <a:pt x="54" y="35"/>
                  <a:pt x="54" y="35"/>
                  <a:pt x="54" y="35"/>
                </a:cubicBezTo>
                <a:close/>
                <a:moveTo>
                  <a:pt x="43" y="29"/>
                </a:moveTo>
                <a:cubicBezTo>
                  <a:pt x="42" y="30"/>
                  <a:pt x="42" y="30"/>
                  <a:pt x="42" y="30"/>
                </a:cubicBezTo>
                <a:cubicBezTo>
                  <a:pt x="42" y="31"/>
                  <a:pt x="42" y="31"/>
                  <a:pt x="42" y="31"/>
                </a:cubicBezTo>
                <a:cubicBezTo>
                  <a:pt x="44" y="31"/>
                  <a:pt x="44" y="31"/>
                  <a:pt x="44" y="31"/>
                </a:cubicBezTo>
                <a:cubicBezTo>
                  <a:pt x="46" y="32"/>
                  <a:pt x="46" y="32"/>
                  <a:pt x="46" y="32"/>
                </a:cubicBezTo>
                <a:cubicBezTo>
                  <a:pt x="46" y="31"/>
                  <a:pt x="46" y="31"/>
                  <a:pt x="46" y="31"/>
                </a:cubicBezTo>
                <a:cubicBezTo>
                  <a:pt x="46" y="30"/>
                  <a:pt x="46" y="30"/>
                  <a:pt x="46" y="30"/>
                </a:cubicBezTo>
                <a:cubicBezTo>
                  <a:pt x="44" y="29"/>
                  <a:pt x="44" y="29"/>
                  <a:pt x="44" y="29"/>
                </a:cubicBezTo>
                <a:cubicBezTo>
                  <a:pt x="43" y="29"/>
                  <a:pt x="43" y="29"/>
                  <a:pt x="43" y="29"/>
                </a:cubicBezTo>
                <a:close/>
                <a:moveTo>
                  <a:pt x="40" y="27"/>
                </a:moveTo>
                <a:cubicBezTo>
                  <a:pt x="40" y="27"/>
                  <a:pt x="40" y="27"/>
                  <a:pt x="40" y="27"/>
                </a:cubicBezTo>
                <a:cubicBezTo>
                  <a:pt x="42" y="27"/>
                  <a:pt x="42" y="27"/>
                  <a:pt x="42" y="27"/>
                </a:cubicBezTo>
                <a:cubicBezTo>
                  <a:pt x="42" y="28"/>
                  <a:pt x="42" y="28"/>
                  <a:pt x="42" y="28"/>
                </a:cubicBezTo>
                <a:cubicBezTo>
                  <a:pt x="42" y="29"/>
                  <a:pt x="42" y="29"/>
                  <a:pt x="42" y="29"/>
                </a:cubicBezTo>
                <a:cubicBezTo>
                  <a:pt x="41" y="29"/>
                  <a:pt x="41" y="29"/>
                  <a:pt x="41" y="29"/>
                </a:cubicBezTo>
                <a:cubicBezTo>
                  <a:pt x="40" y="27"/>
                  <a:pt x="40" y="27"/>
                  <a:pt x="40" y="27"/>
                </a:cubicBezTo>
                <a:close/>
                <a:moveTo>
                  <a:pt x="36" y="24"/>
                </a:moveTo>
                <a:cubicBezTo>
                  <a:pt x="36" y="26"/>
                  <a:pt x="36" y="26"/>
                  <a:pt x="36" y="26"/>
                </a:cubicBezTo>
                <a:cubicBezTo>
                  <a:pt x="37" y="26"/>
                  <a:pt x="37" y="26"/>
                  <a:pt x="37" y="26"/>
                </a:cubicBezTo>
                <a:cubicBezTo>
                  <a:pt x="38" y="25"/>
                  <a:pt x="38" y="25"/>
                  <a:pt x="38" y="25"/>
                </a:cubicBezTo>
                <a:cubicBezTo>
                  <a:pt x="38" y="24"/>
                  <a:pt x="38" y="24"/>
                  <a:pt x="38" y="24"/>
                </a:cubicBezTo>
                <a:cubicBezTo>
                  <a:pt x="37" y="24"/>
                  <a:pt x="37" y="24"/>
                  <a:pt x="37" y="24"/>
                </a:cubicBezTo>
                <a:cubicBezTo>
                  <a:pt x="36" y="24"/>
                  <a:pt x="36" y="24"/>
                  <a:pt x="36" y="24"/>
                </a:cubicBezTo>
                <a:close/>
                <a:moveTo>
                  <a:pt x="40" y="63"/>
                </a:moveTo>
                <a:cubicBezTo>
                  <a:pt x="41" y="63"/>
                  <a:pt x="41" y="63"/>
                  <a:pt x="41" y="63"/>
                </a:cubicBezTo>
                <a:cubicBezTo>
                  <a:pt x="41" y="63"/>
                  <a:pt x="41" y="63"/>
                  <a:pt x="41" y="63"/>
                </a:cubicBezTo>
                <a:cubicBezTo>
                  <a:pt x="40" y="62"/>
                  <a:pt x="40" y="62"/>
                  <a:pt x="40" y="62"/>
                </a:cubicBezTo>
                <a:cubicBezTo>
                  <a:pt x="40" y="63"/>
                  <a:pt x="40" y="63"/>
                  <a:pt x="40" y="63"/>
                </a:cubicBezTo>
                <a:close/>
                <a:moveTo>
                  <a:pt x="29" y="50"/>
                </a:moveTo>
                <a:cubicBezTo>
                  <a:pt x="29" y="51"/>
                  <a:pt x="29" y="51"/>
                  <a:pt x="29" y="51"/>
                </a:cubicBezTo>
                <a:cubicBezTo>
                  <a:pt x="31" y="52"/>
                  <a:pt x="31" y="52"/>
                  <a:pt x="31" y="52"/>
                </a:cubicBezTo>
                <a:cubicBezTo>
                  <a:pt x="30" y="51"/>
                  <a:pt x="30" y="51"/>
                  <a:pt x="30" y="51"/>
                </a:cubicBezTo>
                <a:cubicBezTo>
                  <a:pt x="31" y="51"/>
                  <a:pt x="31" y="51"/>
                  <a:pt x="31" y="51"/>
                </a:cubicBezTo>
                <a:cubicBezTo>
                  <a:pt x="29" y="50"/>
                  <a:pt x="29" y="50"/>
                  <a:pt x="29" y="50"/>
                </a:cubicBezTo>
                <a:close/>
                <a:moveTo>
                  <a:pt x="28" y="49"/>
                </a:moveTo>
                <a:cubicBezTo>
                  <a:pt x="29" y="49"/>
                  <a:pt x="29" y="49"/>
                  <a:pt x="29" y="49"/>
                </a:cubicBezTo>
                <a:cubicBezTo>
                  <a:pt x="28" y="50"/>
                  <a:pt x="28" y="50"/>
                  <a:pt x="28" y="50"/>
                </a:cubicBezTo>
                <a:cubicBezTo>
                  <a:pt x="28" y="49"/>
                  <a:pt x="28" y="49"/>
                  <a:pt x="28" y="49"/>
                </a:cubicBezTo>
                <a:close/>
                <a:moveTo>
                  <a:pt x="26" y="46"/>
                </a:moveTo>
                <a:cubicBezTo>
                  <a:pt x="25" y="46"/>
                  <a:pt x="25" y="46"/>
                  <a:pt x="25" y="46"/>
                </a:cubicBezTo>
                <a:cubicBezTo>
                  <a:pt x="26" y="47"/>
                  <a:pt x="26" y="47"/>
                  <a:pt x="26" y="47"/>
                </a:cubicBezTo>
                <a:cubicBezTo>
                  <a:pt x="27" y="47"/>
                  <a:pt x="27" y="47"/>
                  <a:pt x="27" y="47"/>
                </a:cubicBezTo>
                <a:cubicBezTo>
                  <a:pt x="26" y="46"/>
                  <a:pt x="26" y="46"/>
                  <a:pt x="26" y="46"/>
                </a:cubicBezTo>
                <a:close/>
                <a:moveTo>
                  <a:pt x="19" y="41"/>
                </a:moveTo>
                <a:cubicBezTo>
                  <a:pt x="19" y="42"/>
                  <a:pt x="19" y="42"/>
                  <a:pt x="19" y="42"/>
                </a:cubicBezTo>
                <a:cubicBezTo>
                  <a:pt x="21" y="42"/>
                  <a:pt x="21" y="42"/>
                  <a:pt x="21" y="42"/>
                </a:cubicBezTo>
                <a:cubicBezTo>
                  <a:pt x="22" y="44"/>
                  <a:pt x="22" y="44"/>
                  <a:pt x="22" y="44"/>
                </a:cubicBezTo>
                <a:cubicBezTo>
                  <a:pt x="24" y="45"/>
                  <a:pt x="24" y="45"/>
                  <a:pt x="24" y="45"/>
                </a:cubicBezTo>
                <a:cubicBezTo>
                  <a:pt x="24" y="43"/>
                  <a:pt x="24" y="43"/>
                  <a:pt x="24" y="43"/>
                </a:cubicBezTo>
                <a:cubicBezTo>
                  <a:pt x="22" y="40"/>
                  <a:pt x="22" y="40"/>
                  <a:pt x="22" y="40"/>
                </a:cubicBezTo>
                <a:cubicBezTo>
                  <a:pt x="21" y="40"/>
                  <a:pt x="21" y="40"/>
                  <a:pt x="21" y="40"/>
                </a:cubicBezTo>
                <a:cubicBezTo>
                  <a:pt x="19" y="41"/>
                  <a:pt x="19" y="41"/>
                  <a:pt x="19" y="41"/>
                </a:cubicBezTo>
                <a:close/>
                <a:moveTo>
                  <a:pt x="19" y="37"/>
                </a:moveTo>
                <a:cubicBezTo>
                  <a:pt x="18" y="38"/>
                  <a:pt x="18" y="38"/>
                  <a:pt x="18" y="38"/>
                </a:cubicBezTo>
                <a:cubicBezTo>
                  <a:pt x="19" y="39"/>
                  <a:pt x="19" y="39"/>
                  <a:pt x="19" y="39"/>
                </a:cubicBezTo>
                <a:cubicBezTo>
                  <a:pt x="20" y="38"/>
                  <a:pt x="20" y="38"/>
                  <a:pt x="20" y="38"/>
                </a:cubicBezTo>
                <a:cubicBezTo>
                  <a:pt x="20" y="37"/>
                  <a:pt x="20" y="37"/>
                  <a:pt x="20" y="37"/>
                </a:cubicBezTo>
                <a:cubicBezTo>
                  <a:pt x="19" y="37"/>
                  <a:pt x="19" y="37"/>
                  <a:pt x="19" y="37"/>
                </a:cubicBezTo>
                <a:close/>
                <a:moveTo>
                  <a:pt x="20" y="34"/>
                </a:moveTo>
                <a:cubicBezTo>
                  <a:pt x="21" y="34"/>
                  <a:pt x="21" y="34"/>
                  <a:pt x="21" y="34"/>
                </a:cubicBezTo>
                <a:cubicBezTo>
                  <a:pt x="21" y="35"/>
                  <a:pt x="21" y="35"/>
                  <a:pt x="21" y="35"/>
                </a:cubicBezTo>
                <a:cubicBezTo>
                  <a:pt x="21" y="34"/>
                  <a:pt x="21" y="34"/>
                  <a:pt x="21" y="34"/>
                </a:cubicBezTo>
                <a:cubicBezTo>
                  <a:pt x="20" y="34"/>
                  <a:pt x="20" y="34"/>
                  <a:pt x="20" y="34"/>
                </a:cubicBezTo>
                <a:cubicBezTo>
                  <a:pt x="20" y="34"/>
                  <a:pt x="20" y="34"/>
                  <a:pt x="20" y="34"/>
                </a:cubicBezTo>
                <a:close/>
                <a:moveTo>
                  <a:pt x="11" y="28"/>
                </a:moveTo>
                <a:cubicBezTo>
                  <a:pt x="13" y="27"/>
                  <a:pt x="13" y="27"/>
                  <a:pt x="13" y="27"/>
                </a:cubicBezTo>
                <a:cubicBezTo>
                  <a:pt x="13" y="27"/>
                  <a:pt x="13" y="27"/>
                  <a:pt x="13" y="27"/>
                </a:cubicBezTo>
                <a:cubicBezTo>
                  <a:pt x="14" y="27"/>
                  <a:pt x="14" y="27"/>
                  <a:pt x="14" y="27"/>
                </a:cubicBezTo>
                <a:cubicBezTo>
                  <a:pt x="15" y="29"/>
                  <a:pt x="15" y="29"/>
                  <a:pt x="15" y="29"/>
                </a:cubicBezTo>
                <a:cubicBezTo>
                  <a:pt x="16" y="30"/>
                  <a:pt x="16" y="30"/>
                  <a:pt x="16" y="30"/>
                </a:cubicBezTo>
                <a:cubicBezTo>
                  <a:pt x="16" y="30"/>
                  <a:pt x="16" y="30"/>
                  <a:pt x="16" y="30"/>
                </a:cubicBezTo>
                <a:cubicBezTo>
                  <a:pt x="15" y="32"/>
                  <a:pt x="15" y="32"/>
                  <a:pt x="15" y="32"/>
                </a:cubicBezTo>
                <a:cubicBezTo>
                  <a:pt x="15" y="32"/>
                  <a:pt x="15" y="32"/>
                  <a:pt x="15" y="32"/>
                </a:cubicBezTo>
                <a:cubicBezTo>
                  <a:pt x="14" y="30"/>
                  <a:pt x="14" y="30"/>
                  <a:pt x="14" y="30"/>
                </a:cubicBezTo>
                <a:cubicBezTo>
                  <a:pt x="13" y="30"/>
                  <a:pt x="13" y="30"/>
                  <a:pt x="13" y="30"/>
                </a:cubicBezTo>
                <a:cubicBezTo>
                  <a:pt x="13" y="29"/>
                  <a:pt x="13" y="29"/>
                  <a:pt x="13" y="29"/>
                </a:cubicBezTo>
                <a:cubicBezTo>
                  <a:pt x="11" y="28"/>
                  <a:pt x="11" y="28"/>
                  <a:pt x="11" y="28"/>
                </a:cubicBezTo>
                <a:close/>
                <a:moveTo>
                  <a:pt x="11" y="24"/>
                </a:moveTo>
                <a:cubicBezTo>
                  <a:pt x="13" y="24"/>
                  <a:pt x="13" y="24"/>
                  <a:pt x="13" y="24"/>
                </a:cubicBezTo>
                <a:cubicBezTo>
                  <a:pt x="12" y="23"/>
                  <a:pt x="12" y="23"/>
                  <a:pt x="12" y="23"/>
                </a:cubicBezTo>
                <a:cubicBezTo>
                  <a:pt x="11" y="24"/>
                  <a:pt x="11" y="24"/>
                  <a:pt x="11" y="24"/>
                </a:cubicBezTo>
                <a:close/>
                <a:moveTo>
                  <a:pt x="4" y="19"/>
                </a:moveTo>
                <a:cubicBezTo>
                  <a:pt x="3" y="20"/>
                  <a:pt x="3" y="20"/>
                  <a:pt x="3" y="20"/>
                </a:cubicBezTo>
                <a:cubicBezTo>
                  <a:pt x="3" y="20"/>
                  <a:pt x="3" y="20"/>
                  <a:pt x="3" y="20"/>
                </a:cubicBezTo>
                <a:cubicBezTo>
                  <a:pt x="4" y="21"/>
                  <a:pt x="4" y="21"/>
                  <a:pt x="4" y="21"/>
                </a:cubicBezTo>
                <a:cubicBezTo>
                  <a:pt x="5" y="21"/>
                  <a:pt x="5" y="21"/>
                  <a:pt x="5" y="21"/>
                </a:cubicBezTo>
                <a:cubicBezTo>
                  <a:pt x="5" y="20"/>
                  <a:pt x="5" y="20"/>
                  <a:pt x="5" y="20"/>
                </a:cubicBezTo>
                <a:cubicBezTo>
                  <a:pt x="4" y="19"/>
                  <a:pt x="4" y="19"/>
                  <a:pt x="4" y="19"/>
                </a:cubicBezTo>
                <a:close/>
                <a:moveTo>
                  <a:pt x="1" y="5"/>
                </a:moveTo>
                <a:cubicBezTo>
                  <a:pt x="0" y="5"/>
                  <a:pt x="0" y="5"/>
                  <a:pt x="0" y="5"/>
                </a:cubicBezTo>
                <a:cubicBezTo>
                  <a:pt x="1" y="7"/>
                  <a:pt x="1" y="7"/>
                  <a:pt x="1" y="7"/>
                </a:cubicBezTo>
                <a:cubicBezTo>
                  <a:pt x="2" y="10"/>
                  <a:pt x="2" y="10"/>
                  <a:pt x="2" y="10"/>
                </a:cubicBezTo>
                <a:cubicBezTo>
                  <a:pt x="3" y="10"/>
                  <a:pt x="3" y="10"/>
                  <a:pt x="3" y="10"/>
                </a:cubicBezTo>
                <a:cubicBezTo>
                  <a:pt x="5" y="12"/>
                  <a:pt x="5" y="12"/>
                  <a:pt x="5" y="12"/>
                </a:cubicBezTo>
                <a:cubicBezTo>
                  <a:pt x="6" y="12"/>
                  <a:pt x="6" y="12"/>
                  <a:pt x="6" y="12"/>
                </a:cubicBezTo>
                <a:cubicBezTo>
                  <a:pt x="8" y="14"/>
                  <a:pt x="8" y="14"/>
                  <a:pt x="8" y="14"/>
                </a:cubicBezTo>
                <a:cubicBezTo>
                  <a:pt x="8" y="14"/>
                  <a:pt x="8" y="14"/>
                  <a:pt x="8" y="14"/>
                </a:cubicBezTo>
                <a:cubicBezTo>
                  <a:pt x="9" y="14"/>
                  <a:pt x="9" y="14"/>
                  <a:pt x="9" y="14"/>
                </a:cubicBezTo>
                <a:cubicBezTo>
                  <a:pt x="11" y="16"/>
                  <a:pt x="11" y="16"/>
                  <a:pt x="11" y="16"/>
                </a:cubicBezTo>
                <a:cubicBezTo>
                  <a:pt x="13" y="18"/>
                  <a:pt x="13" y="18"/>
                  <a:pt x="13" y="18"/>
                </a:cubicBezTo>
                <a:cubicBezTo>
                  <a:pt x="15" y="20"/>
                  <a:pt x="15" y="20"/>
                  <a:pt x="15" y="20"/>
                </a:cubicBezTo>
                <a:cubicBezTo>
                  <a:pt x="15" y="20"/>
                  <a:pt x="15" y="20"/>
                  <a:pt x="15" y="20"/>
                </a:cubicBezTo>
                <a:cubicBezTo>
                  <a:pt x="15" y="21"/>
                  <a:pt x="15" y="21"/>
                  <a:pt x="15" y="21"/>
                </a:cubicBezTo>
                <a:cubicBezTo>
                  <a:pt x="16" y="22"/>
                  <a:pt x="16" y="22"/>
                  <a:pt x="16" y="22"/>
                </a:cubicBezTo>
                <a:cubicBezTo>
                  <a:pt x="16" y="23"/>
                  <a:pt x="16" y="23"/>
                  <a:pt x="16" y="23"/>
                </a:cubicBezTo>
                <a:cubicBezTo>
                  <a:pt x="17" y="24"/>
                  <a:pt x="17" y="24"/>
                  <a:pt x="17" y="24"/>
                </a:cubicBezTo>
                <a:cubicBezTo>
                  <a:pt x="18" y="24"/>
                  <a:pt x="18" y="24"/>
                  <a:pt x="18" y="24"/>
                </a:cubicBezTo>
                <a:cubicBezTo>
                  <a:pt x="20" y="25"/>
                  <a:pt x="20" y="25"/>
                  <a:pt x="20" y="25"/>
                </a:cubicBezTo>
                <a:cubicBezTo>
                  <a:pt x="20" y="26"/>
                  <a:pt x="20" y="26"/>
                  <a:pt x="20" y="26"/>
                </a:cubicBezTo>
                <a:cubicBezTo>
                  <a:pt x="21" y="26"/>
                  <a:pt x="21" y="26"/>
                  <a:pt x="21" y="26"/>
                </a:cubicBezTo>
                <a:cubicBezTo>
                  <a:pt x="21" y="26"/>
                  <a:pt x="21" y="26"/>
                  <a:pt x="21" y="26"/>
                </a:cubicBezTo>
                <a:cubicBezTo>
                  <a:pt x="21" y="27"/>
                  <a:pt x="21" y="27"/>
                  <a:pt x="21" y="27"/>
                </a:cubicBezTo>
                <a:cubicBezTo>
                  <a:pt x="22" y="28"/>
                  <a:pt x="22" y="28"/>
                  <a:pt x="22" y="28"/>
                </a:cubicBezTo>
                <a:cubicBezTo>
                  <a:pt x="22" y="29"/>
                  <a:pt x="22" y="29"/>
                  <a:pt x="22" y="29"/>
                </a:cubicBezTo>
                <a:cubicBezTo>
                  <a:pt x="22" y="29"/>
                  <a:pt x="22" y="29"/>
                  <a:pt x="22" y="29"/>
                </a:cubicBezTo>
                <a:cubicBezTo>
                  <a:pt x="23" y="32"/>
                  <a:pt x="23" y="32"/>
                  <a:pt x="23" y="32"/>
                </a:cubicBezTo>
                <a:cubicBezTo>
                  <a:pt x="24" y="34"/>
                  <a:pt x="24" y="34"/>
                  <a:pt x="24" y="34"/>
                </a:cubicBezTo>
                <a:cubicBezTo>
                  <a:pt x="25" y="34"/>
                  <a:pt x="25" y="34"/>
                  <a:pt x="25" y="34"/>
                </a:cubicBezTo>
                <a:cubicBezTo>
                  <a:pt x="27" y="35"/>
                  <a:pt x="27" y="35"/>
                  <a:pt x="27" y="35"/>
                </a:cubicBezTo>
                <a:cubicBezTo>
                  <a:pt x="27" y="36"/>
                  <a:pt x="27" y="36"/>
                  <a:pt x="27" y="36"/>
                </a:cubicBezTo>
                <a:cubicBezTo>
                  <a:pt x="28" y="38"/>
                  <a:pt x="28" y="38"/>
                  <a:pt x="28" y="38"/>
                </a:cubicBezTo>
                <a:cubicBezTo>
                  <a:pt x="29" y="39"/>
                  <a:pt x="29" y="39"/>
                  <a:pt x="29" y="39"/>
                </a:cubicBezTo>
                <a:cubicBezTo>
                  <a:pt x="30" y="41"/>
                  <a:pt x="30" y="41"/>
                  <a:pt x="30" y="41"/>
                </a:cubicBezTo>
                <a:cubicBezTo>
                  <a:pt x="32" y="45"/>
                  <a:pt x="32" y="45"/>
                  <a:pt x="32" y="45"/>
                </a:cubicBezTo>
                <a:cubicBezTo>
                  <a:pt x="32" y="46"/>
                  <a:pt x="32" y="46"/>
                  <a:pt x="32" y="46"/>
                </a:cubicBezTo>
                <a:cubicBezTo>
                  <a:pt x="32" y="48"/>
                  <a:pt x="32" y="48"/>
                  <a:pt x="32" y="48"/>
                </a:cubicBezTo>
                <a:cubicBezTo>
                  <a:pt x="34" y="49"/>
                  <a:pt x="34" y="49"/>
                  <a:pt x="34" y="49"/>
                </a:cubicBezTo>
                <a:cubicBezTo>
                  <a:pt x="36" y="51"/>
                  <a:pt x="36" y="51"/>
                  <a:pt x="36" y="51"/>
                </a:cubicBezTo>
                <a:cubicBezTo>
                  <a:pt x="37" y="53"/>
                  <a:pt x="37" y="53"/>
                  <a:pt x="37" y="53"/>
                </a:cubicBezTo>
                <a:cubicBezTo>
                  <a:pt x="38" y="53"/>
                  <a:pt x="38" y="53"/>
                  <a:pt x="38" y="53"/>
                </a:cubicBezTo>
                <a:cubicBezTo>
                  <a:pt x="39" y="53"/>
                  <a:pt x="39" y="53"/>
                  <a:pt x="39" y="53"/>
                </a:cubicBezTo>
                <a:cubicBezTo>
                  <a:pt x="40" y="54"/>
                  <a:pt x="40" y="54"/>
                  <a:pt x="40" y="54"/>
                </a:cubicBezTo>
                <a:cubicBezTo>
                  <a:pt x="41" y="56"/>
                  <a:pt x="41" y="56"/>
                  <a:pt x="41" y="56"/>
                </a:cubicBezTo>
                <a:cubicBezTo>
                  <a:pt x="42" y="56"/>
                  <a:pt x="42" y="56"/>
                  <a:pt x="42" y="56"/>
                </a:cubicBezTo>
                <a:cubicBezTo>
                  <a:pt x="43" y="58"/>
                  <a:pt x="43" y="58"/>
                  <a:pt x="43" y="58"/>
                </a:cubicBezTo>
                <a:cubicBezTo>
                  <a:pt x="46" y="59"/>
                  <a:pt x="46" y="59"/>
                  <a:pt x="46" y="59"/>
                </a:cubicBezTo>
                <a:cubicBezTo>
                  <a:pt x="46" y="60"/>
                  <a:pt x="46" y="60"/>
                  <a:pt x="46" y="60"/>
                </a:cubicBezTo>
                <a:cubicBezTo>
                  <a:pt x="48" y="61"/>
                  <a:pt x="48" y="61"/>
                  <a:pt x="48" y="61"/>
                </a:cubicBezTo>
                <a:cubicBezTo>
                  <a:pt x="51" y="63"/>
                  <a:pt x="51" y="63"/>
                  <a:pt x="51" y="63"/>
                </a:cubicBezTo>
                <a:cubicBezTo>
                  <a:pt x="52" y="65"/>
                  <a:pt x="52" y="65"/>
                  <a:pt x="52" y="65"/>
                </a:cubicBezTo>
                <a:cubicBezTo>
                  <a:pt x="52" y="65"/>
                  <a:pt x="52" y="65"/>
                  <a:pt x="52" y="65"/>
                </a:cubicBezTo>
                <a:cubicBezTo>
                  <a:pt x="53" y="66"/>
                  <a:pt x="53" y="66"/>
                  <a:pt x="53" y="66"/>
                </a:cubicBezTo>
                <a:cubicBezTo>
                  <a:pt x="54" y="66"/>
                  <a:pt x="54" y="66"/>
                  <a:pt x="54" y="66"/>
                </a:cubicBezTo>
                <a:cubicBezTo>
                  <a:pt x="54" y="65"/>
                  <a:pt x="54" y="65"/>
                  <a:pt x="54" y="65"/>
                </a:cubicBezTo>
                <a:cubicBezTo>
                  <a:pt x="53" y="64"/>
                  <a:pt x="53" y="64"/>
                  <a:pt x="53" y="64"/>
                </a:cubicBezTo>
                <a:cubicBezTo>
                  <a:pt x="53" y="64"/>
                  <a:pt x="53" y="64"/>
                  <a:pt x="53" y="64"/>
                </a:cubicBezTo>
                <a:cubicBezTo>
                  <a:pt x="54" y="64"/>
                  <a:pt x="54" y="64"/>
                  <a:pt x="54" y="64"/>
                </a:cubicBezTo>
                <a:cubicBezTo>
                  <a:pt x="56" y="66"/>
                  <a:pt x="56" y="66"/>
                  <a:pt x="56" y="66"/>
                </a:cubicBezTo>
                <a:cubicBezTo>
                  <a:pt x="57" y="65"/>
                  <a:pt x="57" y="65"/>
                  <a:pt x="57" y="65"/>
                </a:cubicBezTo>
                <a:cubicBezTo>
                  <a:pt x="57" y="64"/>
                  <a:pt x="57" y="64"/>
                  <a:pt x="57" y="64"/>
                </a:cubicBezTo>
                <a:cubicBezTo>
                  <a:pt x="57" y="63"/>
                  <a:pt x="57" y="63"/>
                  <a:pt x="57" y="63"/>
                </a:cubicBezTo>
                <a:cubicBezTo>
                  <a:pt x="58" y="63"/>
                  <a:pt x="58" y="63"/>
                  <a:pt x="58" y="63"/>
                </a:cubicBezTo>
                <a:cubicBezTo>
                  <a:pt x="59" y="65"/>
                  <a:pt x="59" y="65"/>
                  <a:pt x="59" y="65"/>
                </a:cubicBezTo>
                <a:cubicBezTo>
                  <a:pt x="60" y="65"/>
                  <a:pt x="60" y="65"/>
                  <a:pt x="60" y="65"/>
                </a:cubicBezTo>
                <a:cubicBezTo>
                  <a:pt x="61" y="64"/>
                  <a:pt x="61" y="64"/>
                  <a:pt x="61" y="64"/>
                </a:cubicBezTo>
                <a:cubicBezTo>
                  <a:pt x="61" y="62"/>
                  <a:pt x="61" y="62"/>
                  <a:pt x="61" y="62"/>
                </a:cubicBezTo>
                <a:cubicBezTo>
                  <a:pt x="61" y="59"/>
                  <a:pt x="61" y="59"/>
                  <a:pt x="61" y="59"/>
                </a:cubicBezTo>
                <a:cubicBezTo>
                  <a:pt x="61" y="57"/>
                  <a:pt x="61" y="57"/>
                  <a:pt x="61" y="57"/>
                </a:cubicBezTo>
                <a:cubicBezTo>
                  <a:pt x="61" y="55"/>
                  <a:pt x="61" y="55"/>
                  <a:pt x="61" y="55"/>
                </a:cubicBezTo>
                <a:cubicBezTo>
                  <a:pt x="61" y="55"/>
                  <a:pt x="61" y="55"/>
                  <a:pt x="61" y="55"/>
                </a:cubicBezTo>
                <a:cubicBezTo>
                  <a:pt x="61" y="53"/>
                  <a:pt x="61" y="53"/>
                  <a:pt x="61" y="53"/>
                </a:cubicBezTo>
                <a:cubicBezTo>
                  <a:pt x="62" y="53"/>
                  <a:pt x="62" y="53"/>
                  <a:pt x="62" y="53"/>
                </a:cubicBezTo>
                <a:cubicBezTo>
                  <a:pt x="63" y="52"/>
                  <a:pt x="63" y="52"/>
                  <a:pt x="63" y="52"/>
                </a:cubicBezTo>
                <a:cubicBezTo>
                  <a:pt x="62" y="51"/>
                  <a:pt x="62" y="51"/>
                  <a:pt x="62" y="51"/>
                </a:cubicBezTo>
                <a:cubicBezTo>
                  <a:pt x="62" y="51"/>
                  <a:pt x="62" y="51"/>
                  <a:pt x="62" y="51"/>
                </a:cubicBezTo>
                <a:cubicBezTo>
                  <a:pt x="60" y="50"/>
                  <a:pt x="60" y="50"/>
                  <a:pt x="60" y="50"/>
                </a:cubicBezTo>
                <a:cubicBezTo>
                  <a:pt x="60" y="49"/>
                  <a:pt x="60" y="49"/>
                  <a:pt x="60" y="49"/>
                </a:cubicBezTo>
                <a:cubicBezTo>
                  <a:pt x="59" y="48"/>
                  <a:pt x="59" y="48"/>
                  <a:pt x="59" y="48"/>
                </a:cubicBezTo>
                <a:cubicBezTo>
                  <a:pt x="59" y="48"/>
                  <a:pt x="59" y="48"/>
                  <a:pt x="59" y="48"/>
                </a:cubicBezTo>
                <a:cubicBezTo>
                  <a:pt x="58" y="47"/>
                  <a:pt x="58" y="47"/>
                  <a:pt x="58" y="47"/>
                </a:cubicBezTo>
                <a:cubicBezTo>
                  <a:pt x="56" y="47"/>
                  <a:pt x="56" y="47"/>
                  <a:pt x="56" y="47"/>
                </a:cubicBezTo>
                <a:cubicBezTo>
                  <a:pt x="55" y="47"/>
                  <a:pt x="55" y="47"/>
                  <a:pt x="55" y="47"/>
                </a:cubicBezTo>
                <a:cubicBezTo>
                  <a:pt x="55" y="46"/>
                  <a:pt x="55" y="46"/>
                  <a:pt x="55" y="46"/>
                </a:cubicBezTo>
                <a:cubicBezTo>
                  <a:pt x="54" y="45"/>
                  <a:pt x="54" y="45"/>
                  <a:pt x="54" y="45"/>
                </a:cubicBezTo>
                <a:cubicBezTo>
                  <a:pt x="53" y="45"/>
                  <a:pt x="53" y="45"/>
                  <a:pt x="53" y="45"/>
                </a:cubicBezTo>
                <a:cubicBezTo>
                  <a:pt x="54" y="44"/>
                  <a:pt x="54" y="44"/>
                  <a:pt x="54" y="44"/>
                </a:cubicBezTo>
                <a:cubicBezTo>
                  <a:pt x="54" y="43"/>
                  <a:pt x="54" y="43"/>
                  <a:pt x="54" y="43"/>
                </a:cubicBezTo>
                <a:cubicBezTo>
                  <a:pt x="53" y="41"/>
                  <a:pt x="53" y="41"/>
                  <a:pt x="53" y="41"/>
                </a:cubicBezTo>
                <a:cubicBezTo>
                  <a:pt x="52" y="41"/>
                  <a:pt x="52" y="41"/>
                  <a:pt x="52" y="41"/>
                </a:cubicBezTo>
                <a:cubicBezTo>
                  <a:pt x="51" y="41"/>
                  <a:pt x="51" y="41"/>
                  <a:pt x="51" y="41"/>
                </a:cubicBezTo>
                <a:cubicBezTo>
                  <a:pt x="49" y="40"/>
                  <a:pt x="49" y="40"/>
                  <a:pt x="49" y="40"/>
                </a:cubicBezTo>
                <a:cubicBezTo>
                  <a:pt x="47" y="39"/>
                  <a:pt x="47" y="39"/>
                  <a:pt x="47" y="39"/>
                </a:cubicBezTo>
                <a:cubicBezTo>
                  <a:pt x="47" y="38"/>
                  <a:pt x="47" y="38"/>
                  <a:pt x="47" y="38"/>
                </a:cubicBezTo>
                <a:cubicBezTo>
                  <a:pt x="49" y="38"/>
                  <a:pt x="49" y="38"/>
                  <a:pt x="49" y="38"/>
                </a:cubicBezTo>
                <a:cubicBezTo>
                  <a:pt x="50" y="37"/>
                  <a:pt x="50" y="37"/>
                  <a:pt x="50" y="37"/>
                </a:cubicBezTo>
                <a:cubicBezTo>
                  <a:pt x="49" y="37"/>
                  <a:pt x="49" y="37"/>
                  <a:pt x="49" y="37"/>
                </a:cubicBezTo>
                <a:cubicBezTo>
                  <a:pt x="48" y="37"/>
                  <a:pt x="48" y="37"/>
                  <a:pt x="48" y="37"/>
                </a:cubicBezTo>
                <a:cubicBezTo>
                  <a:pt x="47" y="37"/>
                  <a:pt x="47" y="37"/>
                  <a:pt x="47" y="37"/>
                </a:cubicBezTo>
                <a:cubicBezTo>
                  <a:pt x="46" y="37"/>
                  <a:pt x="46" y="37"/>
                  <a:pt x="46" y="37"/>
                </a:cubicBezTo>
                <a:cubicBezTo>
                  <a:pt x="47" y="37"/>
                  <a:pt x="47" y="37"/>
                  <a:pt x="47" y="37"/>
                </a:cubicBezTo>
                <a:cubicBezTo>
                  <a:pt x="48" y="36"/>
                  <a:pt x="48" y="36"/>
                  <a:pt x="48" y="36"/>
                </a:cubicBezTo>
                <a:cubicBezTo>
                  <a:pt x="50" y="35"/>
                  <a:pt x="50" y="35"/>
                  <a:pt x="50" y="35"/>
                </a:cubicBezTo>
                <a:cubicBezTo>
                  <a:pt x="49" y="34"/>
                  <a:pt x="49" y="34"/>
                  <a:pt x="49" y="34"/>
                </a:cubicBezTo>
                <a:cubicBezTo>
                  <a:pt x="48" y="33"/>
                  <a:pt x="48" y="33"/>
                  <a:pt x="48" y="33"/>
                </a:cubicBezTo>
                <a:cubicBezTo>
                  <a:pt x="47" y="33"/>
                  <a:pt x="47" y="33"/>
                  <a:pt x="47" y="33"/>
                </a:cubicBezTo>
                <a:cubicBezTo>
                  <a:pt x="45" y="33"/>
                  <a:pt x="45" y="33"/>
                  <a:pt x="45" y="33"/>
                </a:cubicBezTo>
                <a:cubicBezTo>
                  <a:pt x="44" y="34"/>
                  <a:pt x="44" y="34"/>
                  <a:pt x="44" y="34"/>
                </a:cubicBezTo>
                <a:cubicBezTo>
                  <a:pt x="43" y="34"/>
                  <a:pt x="43" y="34"/>
                  <a:pt x="43" y="34"/>
                </a:cubicBezTo>
                <a:cubicBezTo>
                  <a:pt x="44" y="34"/>
                  <a:pt x="44" y="34"/>
                  <a:pt x="44" y="34"/>
                </a:cubicBezTo>
                <a:cubicBezTo>
                  <a:pt x="44" y="33"/>
                  <a:pt x="44" y="33"/>
                  <a:pt x="44" y="33"/>
                </a:cubicBezTo>
                <a:cubicBezTo>
                  <a:pt x="45" y="33"/>
                  <a:pt x="45" y="33"/>
                  <a:pt x="45" y="33"/>
                </a:cubicBezTo>
                <a:cubicBezTo>
                  <a:pt x="45" y="33"/>
                  <a:pt x="45" y="33"/>
                  <a:pt x="45" y="33"/>
                </a:cubicBezTo>
                <a:cubicBezTo>
                  <a:pt x="45" y="32"/>
                  <a:pt x="45" y="32"/>
                  <a:pt x="45" y="32"/>
                </a:cubicBezTo>
                <a:cubicBezTo>
                  <a:pt x="44" y="31"/>
                  <a:pt x="44" y="31"/>
                  <a:pt x="44" y="31"/>
                </a:cubicBezTo>
                <a:cubicBezTo>
                  <a:pt x="42" y="31"/>
                  <a:pt x="42" y="31"/>
                  <a:pt x="42" y="31"/>
                </a:cubicBezTo>
                <a:cubicBezTo>
                  <a:pt x="40" y="30"/>
                  <a:pt x="40" y="30"/>
                  <a:pt x="40" y="30"/>
                </a:cubicBezTo>
                <a:cubicBezTo>
                  <a:pt x="40" y="30"/>
                  <a:pt x="40" y="30"/>
                  <a:pt x="40" y="30"/>
                </a:cubicBezTo>
                <a:cubicBezTo>
                  <a:pt x="40" y="28"/>
                  <a:pt x="40" y="28"/>
                  <a:pt x="40" y="28"/>
                </a:cubicBezTo>
                <a:cubicBezTo>
                  <a:pt x="38" y="26"/>
                  <a:pt x="38" y="26"/>
                  <a:pt x="38" y="26"/>
                </a:cubicBezTo>
                <a:cubicBezTo>
                  <a:pt x="37" y="26"/>
                  <a:pt x="37" y="26"/>
                  <a:pt x="37" y="26"/>
                </a:cubicBezTo>
                <a:cubicBezTo>
                  <a:pt x="36" y="26"/>
                  <a:pt x="36" y="26"/>
                  <a:pt x="36" y="26"/>
                </a:cubicBezTo>
                <a:cubicBezTo>
                  <a:pt x="35" y="26"/>
                  <a:pt x="35" y="26"/>
                  <a:pt x="35" y="26"/>
                </a:cubicBezTo>
                <a:cubicBezTo>
                  <a:pt x="35" y="24"/>
                  <a:pt x="35" y="24"/>
                  <a:pt x="35" y="24"/>
                </a:cubicBezTo>
                <a:cubicBezTo>
                  <a:pt x="34" y="22"/>
                  <a:pt x="34" y="22"/>
                  <a:pt x="34" y="22"/>
                </a:cubicBezTo>
                <a:cubicBezTo>
                  <a:pt x="31" y="21"/>
                  <a:pt x="31" y="21"/>
                  <a:pt x="31" y="21"/>
                </a:cubicBezTo>
                <a:cubicBezTo>
                  <a:pt x="30" y="21"/>
                  <a:pt x="30" y="21"/>
                  <a:pt x="30" y="21"/>
                </a:cubicBezTo>
                <a:cubicBezTo>
                  <a:pt x="30" y="22"/>
                  <a:pt x="30" y="22"/>
                  <a:pt x="30" y="22"/>
                </a:cubicBezTo>
                <a:cubicBezTo>
                  <a:pt x="29" y="21"/>
                  <a:pt x="29" y="21"/>
                  <a:pt x="29" y="21"/>
                </a:cubicBezTo>
                <a:cubicBezTo>
                  <a:pt x="29" y="20"/>
                  <a:pt x="29" y="20"/>
                  <a:pt x="29" y="20"/>
                </a:cubicBezTo>
                <a:cubicBezTo>
                  <a:pt x="28" y="21"/>
                  <a:pt x="28" y="21"/>
                  <a:pt x="28" y="21"/>
                </a:cubicBezTo>
                <a:cubicBezTo>
                  <a:pt x="27" y="20"/>
                  <a:pt x="27" y="20"/>
                  <a:pt x="27" y="20"/>
                </a:cubicBezTo>
                <a:cubicBezTo>
                  <a:pt x="27" y="18"/>
                  <a:pt x="27" y="18"/>
                  <a:pt x="27" y="18"/>
                </a:cubicBezTo>
                <a:cubicBezTo>
                  <a:pt x="26" y="17"/>
                  <a:pt x="26" y="17"/>
                  <a:pt x="26" y="17"/>
                </a:cubicBezTo>
                <a:cubicBezTo>
                  <a:pt x="25" y="17"/>
                  <a:pt x="25" y="17"/>
                  <a:pt x="25" y="17"/>
                </a:cubicBezTo>
                <a:cubicBezTo>
                  <a:pt x="25" y="16"/>
                  <a:pt x="25" y="16"/>
                  <a:pt x="25" y="16"/>
                </a:cubicBezTo>
                <a:cubicBezTo>
                  <a:pt x="21" y="14"/>
                  <a:pt x="21" y="14"/>
                  <a:pt x="21" y="14"/>
                </a:cubicBezTo>
                <a:cubicBezTo>
                  <a:pt x="20" y="14"/>
                  <a:pt x="20" y="14"/>
                  <a:pt x="20" y="14"/>
                </a:cubicBezTo>
                <a:cubicBezTo>
                  <a:pt x="19" y="13"/>
                  <a:pt x="19" y="13"/>
                  <a:pt x="19" y="13"/>
                </a:cubicBezTo>
                <a:cubicBezTo>
                  <a:pt x="18" y="13"/>
                  <a:pt x="18" y="13"/>
                  <a:pt x="18" y="13"/>
                </a:cubicBezTo>
                <a:cubicBezTo>
                  <a:pt x="17" y="12"/>
                  <a:pt x="17" y="12"/>
                  <a:pt x="17" y="12"/>
                </a:cubicBezTo>
                <a:cubicBezTo>
                  <a:pt x="17" y="10"/>
                  <a:pt x="17" y="10"/>
                  <a:pt x="17" y="10"/>
                </a:cubicBezTo>
                <a:cubicBezTo>
                  <a:pt x="16" y="10"/>
                  <a:pt x="16" y="10"/>
                  <a:pt x="16" y="10"/>
                </a:cubicBezTo>
                <a:cubicBezTo>
                  <a:pt x="15" y="9"/>
                  <a:pt x="15" y="9"/>
                  <a:pt x="15" y="9"/>
                </a:cubicBezTo>
                <a:cubicBezTo>
                  <a:pt x="15" y="8"/>
                  <a:pt x="15" y="8"/>
                  <a:pt x="15" y="8"/>
                </a:cubicBezTo>
                <a:cubicBezTo>
                  <a:pt x="14" y="7"/>
                  <a:pt x="14" y="7"/>
                  <a:pt x="14" y="7"/>
                </a:cubicBezTo>
                <a:cubicBezTo>
                  <a:pt x="13" y="7"/>
                  <a:pt x="13" y="7"/>
                  <a:pt x="13" y="7"/>
                </a:cubicBezTo>
                <a:cubicBezTo>
                  <a:pt x="12" y="7"/>
                  <a:pt x="12" y="7"/>
                  <a:pt x="12" y="7"/>
                </a:cubicBezTo>
                <a:cubicBezTo>
                  <a:pt x="11" y="7"/>
                  <a:pt x="11" y="7"/>
                  <a:pt x="11" y="7"/>
                </a:cubicBezTo>
                <a:cubicBezTo>
                  <a:pt x="10" y="7"/>
                  <a:pt x="10" y="7"/>
                  <a:pt x="10" y="7"/>
                </a:cubicBezTo>
                <a:cubicBezTo>
                  <a:pt x="9" y="7"/>
                  <a:pt x="9" y="7"/>
                  <a:pt x="9" y="7"/>
                </a:cubicBezTo>
                <a:cubicBezTo>
                  <a:pt x="7" y="7"/>
                  <a:pt x="7" y="7"/>
                  <a:pt x="7" y="7"/>
                </a:cubicBezTo>
                <a:cubicBezTo>
                  <a:pt x="6" y="6"/>
                  <a:pt x="6" y="6"/>
                  <a:pt x="6" y="6"/>
                </a:cubicBezTo>
                <a:cubicBezTo>
                  <a:pt x="4" y="5"/>
                  <a:pt x="4" y="5"/>
                  <a:pt x="4" y="5"/>
                </a:cubicBezTo>
                <a:cubicBezTo>
                  <a:pt x="1" y="5"/>
                  <a:pt x="1" y="5"/>
                  <a:pt x="1" y="5"/>
                </a:cubicBez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095" name="Freeform 21"/>
          <p:cNvSpPr>
            <a:spLocks noEditPoints="1"/>
          </p:cNvSpPr>
          <p:nvPr/>
        </p:nvSpPr>
        <p:spPr bwMode="auto">
          <a:xfrm>
            <a:off x="8829839" y="3956499"/>
            <a:ext cx="66512" cy="19563"/>
          </a:xfrm>
          <a:custGeom>
            <a:avLst/>
            <a:gdLst>
              <a:gd name="T0" fmla="*/ 0 w 34"/>
              <a:gd name="T1" fmla="*/ 8 h 10"/>
              <a:gd name="T2" fmla="*/ 2 w 34"/>
              <a:gd name="T3" fmla="*/ 10 h 10"/>
              <a:gd name="T4" fmla="*/ 4 w 34"/>
              <a:gd name="T5" fmla="*/ 8 h 10"/>
              <a:gd name="T6" fmla="*/ 6 w 34"/>
              <a:gd name="T7" fmla="*/ 8 h 10"/>
              <a:gd name="T8" fmla="*/ 6 w 34"/>
              <a:gd name="T9" fmla="*/ 6 h 10"/>
              <a:gd name="T10" fmla="*/ 4 w 34"/>
              <a:gd name="T11" fmla="*/ 6 h 10"/>
              <a:gd name="T12" fmla="*/ 2 w 34"/>
              <a:gd name="T13" fmla="*/ 6 h 10"/>
              <a:gd name="T14" fmla="*/ 0 w 34"/>
              <a:gd name="T15" fmla="*/ 8 h 10"/>
              <a:gd name="T16" fmla="*/ 0 w 34"/>
              <a:gd name="T17" fmla="*/ 8 h 10"/>
              <a:gd name="T18" fmla="*/ 8 w 34"/>
              <a:gd name="T19" fmla="*/ 4 h 10"/>
              <a:gd name="T20" fmla="*/ 9 w 34"/>
              <a:gd name="T21" fmla="*/ 8 h 10"/>
              <a:gd name="T22" fmla="*/ 13 w 34"/>
              <a:gd name="T23" fmla="*/ 10 h 10"/>
              <a:gd name="T24" fmla="*/ 13 w 34"/>
              <a:gd name="T25" fmla="*/ 10 h 10"/>
              <a:gd name="T26" fmla="*/ 15 w 34"/>
              <a:gd name="T27" fmla="*/ 8 h 10"/>
              <a:gd name="T28" fmla="*/ 17 w 34"/>
              <a:gd name="T29" fmla="*/ 6 h 10"/>
              <a:gd name="T30" fmla="*/ 19 w 34"/>
              <a:gd name="T31" fmla="*/ 8 h 10"/>
              <a:gd name="T32" fmla="*/ 23 w 34"/>
              <a:gd name="T33" fmla="*/ 6 h 10"/>
              <a:gd name="T34" fmla="*/ 27 w 34"/>
              <a:gd name="T35" fmla="*/ 4 h 10"/>
              <a:gd name="T36" fmla="*/ 30 w 34"/>
              <a:gd name="T37" fmla="*/ 4 h 10"/>
              <a:gd name="T38" fmla="*/ 30 w 34"/>
              <a:gd name="T39" fmla="*/ 2 h 10"/>
              <a:gd name="T40" fmla="*/ 32 w 34"/>
              <a:gd name="T41" fmla="*/ 2 h 10"/>
              <a:gd name="T42" fmla="*/ 34 w 34"/>
              <a:gd name="T43" fmla="*/ 0 h 10"/>
              <a:gd name="T44" fmla="*/ 34 w 34"/>
              <a:gd name="T45" fmla="*/ 0 h 10"/>
              <a:gd name="T46" fmla="*/ 32 w 34"/>
              <a:gd name="T47" fmla="*/ 0 h 10"/>
              <a:gd name="T48" fmla="*/ 29 w 34"/>
              <a:gd name="T49" fmla="*/ 0 h 10"/>
              <a:gd name="T50" fmla="*/ 27 w 34"/>
              <a:gd name="T51" fmla="*/ 0 h 10"/>
              <a:gd name="T52" fmla="*/ 23 w 34"/>
              <a:gd name="T53" fmla="*/ 0 h 10"/>
              <a:gd name="T54" fmla="*/ 21 w 34"/>
              <a:gd name="T55" fmla="*/ 0 h 10"/>
              <a:gd name="T56" fmla="*/ 19 w 34"/>
              <a:gd name="T57" fmla="*/ 0 h 10"/>
              <a:gd name="T58" fmla="*/ 13 w 34"/>
              <a:gd name="T59" fmla="*/ 0 h 10"/>
              <a:gd name="T60" fmla="*/ 11 w 34"/>
              <a:gd name="T61" fmla="*/ 4 h 10"/>
              <a:gd name="T62" fmla="*/ 8 w 34"/>
              <a:gd name="T63"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4" h="10">
                <a:moveTo>
                  <a:pt x="0" y="8"/>
                </a:moveTo>
                <a:lnTo>
                  <a:pt x="2" y="10"/>
                </a:lnTo>
                <a:lnTo>
                  <a:pt x="4" y="8"/>
                </a:lnTo>
                <a:lnTo>
                  <a:pt x="6" y="8"/>
                </a:lnTo>
                <a:lnTo>
                  <a:pt x="6" y="6"/>
                </a:lnTo>
                <a:lnTo>
                  <a:pt x="4" y="6"/>
                </a:lnTo>
                <a:lnTo>
                  <a:pt x="2" y="6"/>
                </a:lnTo>
                <a:lnTo>
                  <a:pt x="0" y="8"/>
                </a:lnTo>
                <a:lnTo>
                  <a:pt x="0" y="8"/>
                </a:lnTo>
                <a:close/>
                <a:moveTo>
                  <a:pt x="8" y="4"/>
                </a:moveTo>
                <a:lnTo>
                  <a:pt x="9" y="8"/>
                </a:lnTo>
                <a:lnTo>
                  <a:pt x="13" y="10"/>
                </a:lnTo>
                <a:lnTo>
                  <a:pt x="13" y="10"/>
                </a:lnTo>
                <a:lnTo>
                  <a:pt x="15" y="8"/>
                </a:lnTo>
                <a:lnTo>
                  <a:pt x="17" y="6"/>
                </a:lnTo>
                <a:lnTo>
                  <a:pt x="19" y="8"/>
                </a:lnTo>
                <a:lnTo>
                  <a:pt x="23" y="6"/>
                </a:lnTo>
                <a:lnTo>
                  <a:pt x="27" y="4"/>
                </a:lnTo>
                <a:lnTo>
                  <a:pt x="30" y="4"/>
                </a:lnTo>
                <a:lnTo>
                  <a:pt x="30" y="2"/>
                </a:lnTo>
                <a:lnTo>
                  <a:pt x="32" y="2"/>
                </a:lnTo>
                <a:lnTo>
                  <a:pt x="34" y="0"/>
                </a:lnTo>
                <a:lnTo>
                  <a:pt x="34" y="0"/>
                </a:lnTo>
                <a:lnTo>
                  <a:pt x="32" y="0"/>
                </a:lnTo>
                <a:lnTo>
                  <a:pt x="29" y="0"/>
                </a:lnTo>
                <a:lnTo>
                  <a:pt x="27" y="0"/>
                </a:lnTo>
                <a:lnTo>
                  <a:pt x="23" y="0"/>
                </a:lnTo>
                <a:lnTo>
                  <a:pt x="21" y="0"/>
                </a:lnTo>
                <a:lnTo>
                  <a:pt x="19" y="0"/>
                </a:lnTo>
                <a:lnTo>
                  <a:pt x="13" y="0"/>
                </a:lnTo>
                <a:lnTo>
                  <a:pt x="11" y="4"/>
                </a:lnTo>
                <a:lnTo>
                  <a:pt x="8" y="4"/>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096" name="Freeform 22"/>
          <p:cNvSpPr>
            <a:spLocks noEditPoints="1"/>
          </p:cNvSpPr>
          <p:nvPr/>
        </p:nvSpPr>
        <p:spPr bwMode="auto">
          <a:xfrm>
            <a:off x="8329043" y="3639589"/>
            <a:ext cx="402984" cy="131067"/>
          </a:xfrm>
          <a:custGeom>
            <a:avLst/>
            <a:gdLst>
              <a:gd name="T0" fmla="*/ 124 w 206"/>
              <a:gd name="T1" fmla="*/ 48 h 67"/>
              <a:gd name="T2" fmla="*/ 2 w 206"/>
              <a:gd name="T3" fmla="*/ 23 h 67"/>
              <a:gd name="T4" fmla="*/ 0 w 206"/>
              <a:gd name="T5" fmla="*/ 19 h 67"/>
              <a:gd name="T6" fmla="*/ 113 w 206"/>
              <a:gd name="T7" fmla="*/ 65 h 67"/>
              <a:gd name="T8" fmla="*/ 120 w 206"/>
              <a:gd name="T9" fmla="*/ 65 h 67"/>
              <a:gd name="T10" fmla="*/ 141 w 206"/>
              <a:gd name="T11" fmla="*/ 61 h 67"/>
              <a:gd name="T12" fmla="*/ 157 w 206"/>
              <a:gd name="T13" fmla="*/ 61 h 67"/>
              <a:gd name="T14" fmla="*/ 168 w 206"/>
              <a:gd name="T15" fmla="*/ 36 h 67"/>
              <a:gd name="T16" fmla="*/ 174 w 206"/>
              <a:gd name="T17" fmla="*/ 30 h 67"/>
              <a:gd name="T18" fmla="*/ 187 w 206"/>
              <a:gd name="T19" fmla="*/ 32 h 67"/>
              <a:gd name="T20" fmla="*/ 197 w 206"/>
              <a:gd name="T21" fmla="*/ 32 h 67"/>
              <a:gd name="T22" fmla="*/ 200 w 206"/>
              <a:gd name="T23" fmla="*/ 25 h 67"/>
              <a:gd name="T24" fmla="*/ 200 w 206"/>
              <a:gd name="T25" fmla="*/ 21 h 67"/>
              <a:gd name="T26" fmla="*/ 191 w 206"/>
              <a:gd name="T27" fmla="*/ 19 h 67"/>
              <a:gd name="T28" fmla="*/ 189 w 206"/>
              <a:gd name="T29" fmla="*/ 17 h 67"/>
              <a:gd name="T30" fmla="*/ 189 w 206"/>
              <a:gd name="T31" fmla="*/ 11 h 67"/>
              <a:gd name="T32" fmla="*/ 181 w 206"/>
              <a:gd name="T33" fmla="*/ 4 h 67"/>
              <a:gd name="T34" fmla="*/ 179 w 206"/>
              <a:gd name="T35" fmla="*/ 7 h 67"/>
              <a:gd name="T36" fmla="*/ 172 w 206"/>
              <a:gd name="T37" fmla="*/ 15 h 67"/>
              <a:gd name="T38" fmla="*/ 162 w 206"/>
              <a:gd name="T39" fmla="*/ 23 h 67"/>
              <a:gd name="T40" fmla="*/ 164 w 206"/>
              <a:gd name="T41" fmla="*/ 25 h 67"/>
              <a:gd name="T42" fmla="*/ 162 w 206"/>
              <a:gd name="T43" fmla="*/ 32 h 67"/>
              <a:gd name="T44" fmla="*/ 160 w 206"/>
              <a:gd name="T45" fmla="*/ 27 h 67"/>
              <a:gd name="T46" fmla="*/ 157 w 206"/>
              <a:gd name="T47" fmla="*/ 32 h 67"/>
              <a:gd name="T48" fmla="*/ 149 w 206"/>
              <a:gd name="T49" fmla="*/ 32 h 67"/>
              <a:gd name="T50" fmla="*/ 139 w 206"/>
              <a:gd name="T51" fmla="*/ 44 h 67"/>
              <a:gd name="T52" fmla="*/ 128 w 206"/>
              <a:gd name="T53" fmla="*/ 51 h 67"/>
              <a:gd name="T54" fmla="*/ 122 w 206"/>
              <a:gd name="T55" fmla="*/ 55 h 67"/>
              <a:gd name="T56" fmla="*/ 111 w 206"/>
              <a:gd name="T57" fmla="*/ 59 h 67"/>
              <a:gd name="T58" fmla="*/ 105 w 206"/>
              <a:gd name="T59" fmla="*/ 57 h 67"/>
              <a:gd name="T60" fmla="*/ 181 w 206"/>
              <a:gd name="T61" fmla="*/ 0 h 67"/>
              <a:gd name="T62" fmla="*/ 185 w 206"/>
              <a:gd name="T63" fmla="*/ 2 h 67"/>
              <a:gd name="T64" fmla="*/ 122 w 206"/>
              <a:gd name="T65" fmla="*/ 53 h 67"/>
              <a:gd name="T66" fmla="*/ 124 w 206"/>
              <a:gd name="T67" fmla="*/ 51 h 67"/>
              <a:gd name="T68" fmla="*/ 126 w 206"/>
              <a:gd name="T69" fmla="*/ 48 h 67"/>
              <a:gd name="T70" fmla="*/ 124 w 206"/>
              <a:gd name="T71" fmla="*/ 48 h 67"/>
              <a:gd name="T72" fmla="*/ 0 w 206"/>
              <a:gd name="T73" fmla="*/ 7 h 67"/>
              <a:gd name="T74" fmla="*/ 9 w 206"/>
              <a:gd name="T75" fmla="*/ 9 h 67"/>
              <a:gd name="T76" fmla="*/ 11 w 206"/>
              <a:gd name="T77" fmla="*/ 17 h 67"/>
              <a:gd name="T78" fmla="*/ 19 w 206"/>
              <a:gd name="T79" fmla="*/ 13 h 67"/>
              <a:gd name="T80" fmla="*/ 23 w 206"/>
              <a:gd name="T81" fmla="*/ 11 h 67"/>
              <a:gd name="T82" fmla="*/ 36 w 206"/>
              <a:gd name="T83" fmla="*/ 30 h 67"/>
              <a:gd name="T84" fmla="*/ 36 w 206"/>
              <a:gd name="T85" fmla="*/ 44 h 67"/>
              <a:gd name="T86" fmla="*/ 42 w 206"/>
              <a:gd name="T87" fmla="*/ 49 h 67"/>
              <a:gd name="T88" fmla="*/ 44 w 206"/>
              <a:gd name="T89" fmla="*/ 55 h 67"/>
              <a:gd name="T90" fmla="*/ 44 w 206"/>
              <a:gd name="T91" fmla="*/ 59 h 67"/>
              <a:gd name="T92" fmla="*/ 44 w 206"/>
              <a:gd name="T93" fmla="*/ 61 h 67"/>
              <a:gd name="T94" fmla="*/ 38 w 206"/>
              <a:gd name="T95" fmla="*/ 61 h 67"/>
              <a:gd name="T96" fmla="*/ 27 w 206"/>
              <a:gd name="T97" fmla="*/ 55 h 67"/>
              <a:gd name="T98" fmla="*/ 19 w 206"/>
              <a:gd name="T99" fmla="*/ 48 h 67"/>
              <a:gd name="T100" fmla="*/ 13 w 206"/>
              <a:gd name="T101" fmla="*/ 42 h 67"/>
              <a:gd name="T102" fmla="*/ 6 w 206"/>
              <a:gd name="T103" fmla="*/ 34 h 67"/>
              <a:gd name="T104" fmla="*/ 4 w 206"/>
              <a:gd name="T105" fmla="*/ 2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6" h="67">
                <a:moveTo>
                  <a:pt x="124" y="48"/>
                </a:moveTo>
                <a:lnTo>
                  <a:pt x="124" y="49"/>
                </a:lnTo>
                <a:lnTo>
                  <a:pt x="124" y="49"/>
                </a:lnTo>
                <a:lnTo>
                  <a:pt x="124" y="49"/>
                </a:lnTo>
                <a:lnTo>
                  <a:pt x="124" y="48"/>
                </a:lnTo>
                <a:lnTo>
                  <a:pt x="124" y="48"/>
                </a:lnTo>
                <a:lnTo>
                  <a:pt x="124" y="48"/>
                </a:lnTo>
                <a:close/>
                <a:moveTo>
                  <a:pt x="0" y="19"/>
                </a:moveTo>
                <a:lnTo>
                  <a:pt x="0" y="21"/>
                </a:lnTo>
                <a:lnTo>
                  <a:pt x="2" y="23"/>
                </a:lnTo>
                <a:lnTo>
                  <a:pt x="2" y="21"/>
                </a:lnTo>
                <a:lnTo>
                  <a:pt x="2" y="21"/>
                </a:lnTo>
                <a:lnTo>
                  <a:pt x="0" y="19"/>
                </a:lnTo>
                <a:lnTo>
                  <a:pt x="0" y="19"/>
                </a:lnTo>
                <a:lnTo>
                  <a:pt x="0" y="19"/>
                </a:lnTo>
                <a:close/>
                <a:moveTo>
                  <a:pt x="105" y="57"/>
                </a:moveTo>
                <a:lnTo>
                  <a:pt x="107" y="59"/>
                </a:lnTo>
                <a:lnTo>
                  <a:pt x="109" y="63"/>
                </a:lnTo>
                <a:lnTo>
                  <a:pt x="111" y="63"/>
                </a:lnTo>
                <a:lnTo>
                  <a:pt x="113" y="65"/>
                </a:lnTo>
                <a:lnTo>
                  <a:pt x="113" y="67"/>
                </a:lnTo>
                <a:lnTo>
                  <a:pt x="115" y="67"/>
                </a:lnTo>
                <a:lnTo>
                  <a:pt x="118" y="67"/>
                </a:lnTo>
                <a:lnTo>
                  <a:pt x="118" y="65"/>
                </a:lnTo>
                <a:lnTo>
                  <a:pt x="120" y="65"/>
                </a:lnTo>
                <a:lnTo>
                  <a:pt x="122" y="65"/>
                </a:lnTo>
                <a:lnTo>
                  <a:pt x="128" y="65"/>
                </a:lnTo>
                <a:lnTo>
                  <a:pt x="134" y="63"/>
                </a:lnTo>
                <a:lnTo>
                  <a:pt x="136" y="61"/>
                </a:lnTo>
                <a:lnTo>
                  <a:pt x="141" y="61"/>
                </a:lnTo>
                <a:lnTo>
                  <a:pt x="143" y="63"/>
                </a:lnTo>
                <a:lnTo>
                  <a:pt x="145" y="63"/>
                </a:lnTo>
                <a:lnTo>
                  <a:pt x="147" y="63"/>
                </a:lnTo>
                <a:lnTo>
                  <a:pt x="153" y="61"/>
                </a:lnTo>
                <a:lnTo>
                  <a:pt x="157" y="61"/>
                </a:lnTo>
                <a:lnTo>
                  <a:pt x="157" y="59"/>
                </a:lnTo>
                <a:lnTo>
                  <a:pt x="160" y="53"/>
                </a:lnTo>
                <a:lnTo>
                  <a:pt x="162" y="49"/>
                </a:lnTo>
                <a:lnTo>
                  <a:pt x="166" y="44"/>
                </a:lnTo>
                <a:lnTo>
                  <a:pt x="168" y="36"/>
                </a:lnTo>
                <a:lnTo>
                  <a:pt x="168" y="36"/>
                </a:lnTo>
                <a:lnTo>
                  <a:pt x="170" y="34"/>
                </a:lnTo>
                <a:lnTo>
                  <a:pt x="170" y="32"/>
                </a:lnTo>
                <a:lnTo>
                  <a:pt x="172" y="30"/>
                </a:lnTo>
                <a:lnTo>
                  <a:pt x="174" y="30"/>
                </a:lnTo>
                <a:lnTo>
                  <a:pt x="176" y="30"/>
                </a:lnTo>
                <a:lnTo>
                  <a:pt x="181" y="30"/>
                </a:lnTo>
                <a:lnTo>
                  <a:pt x="183" y="32"/>
                </a:lnTo>
                <a:lnTo>
                  <a:pt x="185" y="32"/>
                </a:lnTo>
                <a:lnTo>
                  <a:pt x="187" y="32"/>
                </a:lnTo>
                <a:lnTo>
                  <a:pt x="187" y="30"/>
                </a:lnTo>
                <a:lnTo>
                  <a:pt x="191" y="32"/>
                </a:lnTo>
                <a:lnTo>
                  <a:pt x="193" y="32"/>
                </a:lnTo>
                <a:lnTo>
                  <a:pt x="195" y="32"/>
                </a:lnTo>
                <a:lnTo>
                  <a:pt x="197" y="32"/>
                </a:lnTo>
                <a:lnTo>
                  <a:pt x="197" y="30"/>
                </a:lnTo>
                <a:lnTo>
                  <a:pt x="195" y="28"/>
                </a:lnTo>
                <a:lnTo>
                  <a:pt x="195" y="27"/>
                </a:lnTo>
                <a:lnTo>
                  <a:pt x="197" y="25"/>
                </a:lnTo>
                <a:lnTo>
                  <a:pt x="200" y="25"/>
                </a:lnTo>
                <a:lnTo>
                  <a:pt x="204" y="25"/>
                </a:lnTo>
                <a:lnTo>
                  <a:pt x="206" y="23"/>
                </a:lnTo>
                <a:lnTo>
                  <a:pt x="206" y="21"/>
                </a:lnTo>
                <a:lnTo>
                  <a:pt x="204" y="21"/>
                </a:lnTo>
                <a:lnTo>
                  <a:pt x="200" y="21"/>
                </a:lnTo>
                <a:lnTo>
                  <a:pt x="199" y="19"/>
                </a:lnTo>
                <a:lnTo>
                  <a:pt x="197" y="19"/>
                </a:lnTo>
                <a:lnTo>
                  <a:pt x="195" y="17"/>
                </a:lnTo>
                <a:lnTo>
                  <a:pt x="193" y="17"/>
                </a:lnTo>
                <a:lnTo>
                  <a:pt x="191" y="19"/>
                </a:lnTo>
                <a:lnTo>
                  <a:pt x="191" y="17"/>
                </a:lnTo>
                <a:lnTo>
                  <a:pt x="193" y="17"/>
                </a:lnTo>
                <a:lnTo>
                  <a:pt x="193" y="15"/>
                </a:lnTo>
                <a:lnTo>
                  <a:pt x="191" y="15"/>
                </a:lnTo>
                <a:lnTo>
                  <a:pt x="189" y="17"/>
                </a:lnTo>
                <a:lnTo>
                  <a:pt x="189" y="15"/>
                </a:lnTo>
                <a:lnTo>
                  <a:pt x="187" y="15"/>
                </a:lnTo>
                <a:lnTo>
                  <a:pt x="187" y="13"/>
                </a:lnTo>
                <a:lnTo>
                  <a:pt x="189" y="11"/>
                </a:lnTo>
                <a:lnTo>
                  <a:pt x="189" y="11"/>
                </a:lnTo>
                <a:lnTo>
                  <a:pt x="187" y="9"/>
                </a:lnTo>
                <a:lnTo>
                  <a:pt x="185" y="9"/>
                </a:lnTo>
                <a:lnTo>
                  <a:pt x="183" y="7"/>
                </a:lnTo>
                <a:lnTo>
                  <a:pt x="183" y="6"/>
                </a:lnTo>
                <a:lnTo>
                  <a:pt x="181" y="4"/>
                </a:lnTo>
                <a:lnTo>
                  <a:pt x="181" y="6"/>
                </a:lnTo>
                <a:lnTo>
                  <a:pt x="181" y="6"/>
                </a:lnTo>
                <a:lnTo>
                  <a:pt x="179" y="9"/>
                </a:lnTo>
                <a:lnTo>
                  <a:pt x="178" y="7"/>
                </a:lnTo>
                <a:lnTo>
                  <a:pt x="179" y="7"/>
                </a:lnTo>
                <a:lnTo>
                  <a:pt x="178" y="6"/>
                </a:lnTo>
                <a:lnTo>
                  <a:pt x="178" y="6"/>
                </a:lnTo>
                <a:lnTo>
                  <a:pt x="176" y="9"/>
                </a:lnTo>
                <a:lnTo>
                  <a:pt x="174" y="9"/>
                </a:lnTo>
                <a:lnTo>
                  <a:pt x="172" y="15"/>
                </a:lnTo>
                <a:lnTo>
                  <a:pt x="172" y="17"/>
                </a:lnTo>
                <a:lnTo>
                  <a:pt x="168" y="21"/>
                </a:lnTo>
                <a:lnTo>
                  <a:pt x="166" y="21"/>
                </a:lnTo>
                <a:lnTo>
                  <a:pt x="162" y="21"/>
                </a:lnTo>
                <a:lnTo>
                  <a:pt x="162" y="23"/>
                </a:lnTo>
                <a:lnTo>
                  <a:pt x="162" y="23"/>
                </a:lnTo>
                <a:lnTo>
                  <a:pt x="162" y="25"/>
                </a:lnTo>
                <a:lnTo>
                  <a:pt x="162" y="25"/>
                </a:lnTo>
                <a:lnTo>
                  <a:pt x="166" y="23"/>
                </a:lnTo>
                <a:lnTo>
                  <a:pt x="164" y="25"/>
                </a:lnTo>
                <a:lnTo>
                  <a:pt x="162" y="27"/>
                </a:lnTo>
                <a:lnTo>
                  <a:pt x="162" y="27"/>
                </a:lnTo>
                <a:lnTo>
                  <a:pt x="162" y="27"/>
                </a:lnTo>
                <a:lnTo>
                  <a:pt x="164" y="30"/>
                </a:lnTo>
                <a:lnTo>
                  <a:pt x="162" y="32"/>
                </a:lnTo>
                <a:lnTo>
                  <a:pt x="162" y="30"/>
                </a:lnTo>
                <a:lnTo>
                  <a:pt x="162" y="28"/>
                </a:lnTo>
                <a:lnTo>
                  <a:pt x="160" y="27"/>
                </a:lnTo>
                <a:lnTo>
                  <a:pt x="160" y="27"/>
                </a:lnTo>
                <a:lnTo>
                  <a:pt x="160" y="27"/>
                </a:lnTo>
                <a:lnTo>
                  <a:pt x="160" y="27"/>
                </a:lnTo>
                <a:lnTo>
                  <a:pt x="158" y="28"/>
                </a:lnTo>
                <a:lnTo>
                  <a:pt x="158" y="32"/>
                </a:lnTo>
                <a:lnTo>
                  <a:pt x="158" y="32"/>
                </a:lnTo>
                <a:lnTo>
                  <a:pt x="157" y="32"/>
                </a:lnTo>
                <a:lnTo>
                  <a:pt x="155" y="28"/>
                </a:lnTo>
                <a:lnTo>
                  <a:pt x="153" y="28"/>
                </a:lnTo>
                <a:lnTo>
                  <a:pt x="151" y="28"/>
                </a:lnTo>
                <a:lnTo>
                  <a:pt x="151" y="30"/>
                </a:lnTo>
                <a:lnTo>
                  <a:pt x="149" y="32"/>
                </a:lnTo>
                <a:lnTo>
                  <a:pt x="147" y="34"/>
                </a:lnTo>
                <a:lnTo>
                  <a:pt x="147" y="36"/>
                </a:lnTo>
                <a:lnTo>
                  <a:pt x="143" y="38"/>
                </a:lnTo>
                <a:lnTo>
                  <a:pt x="143" y="40"/>
                </a:lnTo>
                <a:lnTo>
                  <a:pt x="139" y="44"/>
                </a:lnTo>
                <a:lnTo>
                  <a:pt x="137" y="46"/>
                </a:lnTo>
                <a:lnTo>
                  <a:pt x="128" y="48"/>
                </a:lnTo>
                <a:lnTo>
                  <a:pt x="128" y="48"/>
                </a:lnTo>
                <a:lnTo>
                  <a:pt x="128" y="51"/>
                </a:lnTo>
                <a:lnTo>
                  <a:pt x="128" y="51"/>
                </a:lnTo>
                <a:lnTo>
                  <a:pt x="128" y="51"/>
                </a:lnTo>
                <a:lnTo>
                  <a:pt x="126" y="51"/>
                </a:lnTo>
                <a:lnTo>
                  <a:pt x="124" y="51"/>
                </a:lnTo>
                <a:lnTo>
                  <a:pt x="122" y="53"/>
                </a:lnTo>
                <a:lnTo>
                  <a:pt x="122" y="55"/>
                </a:lnTo>
                <a:lnTo>
                  <a:pt x="122" y="59"/>
                </a:lnTo>
                <a:lnTo>
                  <a:pt x="120" y="61"/>
                </a:lnTo>
                <a:lnTo>
                  <a:pt x="120" y="61"/>
                </a:lnTo>
                <a:lnTo>
                  <a:pt x="115" y="61"/>
                </a:lnTo>
                <a:lnTo>
                  <a:pt x="111" y="59"/>
                </a:lnTo>
                <a:lnTo>
                  <a:pt x="109" y="59"/>
                </a:lnTo>
                <a:lnTo>
                  <a:pt x="107" y="57"/>
                </a:lnTo>
                <a:lnTo>
                  <a:pt x="105" y="55"/>
                </a:lnTo>
                <a:lnTo>
                  <a:pt x="105" y="57"/>
                </a:lnTo>
                <a:lnTo>
                  <a:pt x="105" y="57"/>
                </a:lnTo>
                <a:close/>
                <a:moveTo>
                  <a:pt x="181" y="0"/>
                </a:moveTo>
                <a:lnTo>
                  <a:pt x="178" y="2"/>
                </a:lnTo>
                <a:lnTo>
                  <a:pt x="179" y="2"/>
                </a:lnTo>
                <a:lnTo>
                  <a:pt x="181" y="2"/>
                </a:lnTo>
                <a:lnTo>
                  <a:pt x="181" y="0"/>
                </a:lnTo>
                <a:lnTo>
                  <a:pt x="181" y="0"/>
                </a:lnTo>
                <a:close/>
                <a:moveTo>
                  <a:pt x="183" y="0"/>
                </a:moveTo>
                <a:lnTo>
                  <a:pt x="181" y="2"/>
                </a:lnTo>
                <a:lnTo>
                  <a:pt x="181" y="4"/>
                </a:lnTo>
                <a:lnTo>
                  <a:pt x="185" y="2"/>
                </a:lnTo>
                <a:lnTo>
                  <a:pt x="185" y="2"/>
                </a:lnTo>
                <a:lnTo>
                  <a:pt x="183" y="0"/>
                </a:lnTo>
                <a:lnTo>
                  <a:pt x="183" y="0"/>
                </a:lnTo>
                <a:close/>
                <a:moveTo>
                  <a:pt x="124" y="51"/>
                </a:moveTo>
                <a:lnTo>
                  <a:pt x="122" y="53"/>
                </a:lnTo>
                <a:lnTo>
                  <a:pt x="124" y="51"/>
                </a:lnTo>
                <a:lnTo>
                  <a:pt x="124" y="51"/>
                </a:lnTo>
                <a:lnTo>
                  <a:pt x="124" y="51"/>
                </a:lnTo>
                <a:close/>
                <a:moveTo>
                  <a:pt x="126" y="51"/>
                </a:moveTo>
                <a:lnTo>
                  <a:pt x="124" y="51"/>
                </a:lnTo>
                <a:lnTo>
                  <a:pt x="124" y="51"/>
                </a:lnTo>
                <a:lnTo>
                  <a:pt x="124" y="49"/>
                </a:lnTo>
                <a:lnTo>
                  <a:pt x="126" y="51"/>
                </a:lnTo>
                <a:lnTo>
                  <a:pt x="126" y="51"/>
                </a:lnTo>
                <a:close/>
                <a:moveTo>
                  <a:pt x="126" y="48"/>
                </a:moveTo>
                <a:lnTo>
                  <a:pt x="128" y="49"/>
                </a:lnTo>
                <a:lnTo>
                  <a:pt x="126" y="51"/>
                </a:lnTo>
                <a:lnTo>
                  <a:pt x="124" y="49"/>
                </a:lnTo>
                <a:lnTo>
                  <a:pt x="124" y="49"/>
                </a:lnTo>
                <a:lnTo>
                  <a:pt x="124" y="48"/>
                </a:lnTo>
                <a:lnTo>
                  <a:pt x="126" y="48"/>
                </a:lnTo>
                <a:lnTo>
                  <a:pt x="126" y="48"/>
                </a:lnTo>
                <a:lnTo>
                  <a:pt x="126" y="48"/>
                </a:lnTo>
                <a:close/>
                <a:moveTo>
                  <a:pt x="0" y="9"/>
                </a:moveTo>
                <a:lnTo>
                  <a:pt x="0" y="7"/>
                </a:lnTo>
                <a:lnTo>
                  <a:pt x="2" y="6"/>
                </a:lnTo>
                <a:lnTo>
                  <a:pt x="4" y="7"/>
                </a:lnTo>
                <a:lnTo>
                  <a:pt x="8" y="9"/>
                </a:lnTo>
                <a:lnTo>
                  <a:pt x="8" y="9"/>
                </a:lnTo>
                <a:lnTo>
                  <a:pt x="9" y="9"/>
                </a:lnTo>
                <a:lnTo>
                  <a:pt x="11" y="11"/>
                </a:lnTo>
                <a:lnTo>
                  <a:pt x="11" y="13"/>
                </a:lnTo>
                <a:lnTo>
                  <a:pt x="9" y="15"/>
                </a:lnTo>
                <a:lnTo>
                  <a:pt x="9" y="17"/>
                </a:lnTo>
                <a:lnTo>
                  <a:pt x="11" y="17"/>
                </a:lnTo>
                <a:lnTo>
                  <a:pt x="15" y="15"/>
                </a:lnTo>
                <a:lnTo>
                  <a:pt x="17" y="15"/>
                </a:lnTo>
                <a:lnTo>
                  <a:pt x="17" y="17"/>
                </a:lnTo>
                <a:lnTo>
                  <a:pt x="19" y="15"/>
                </a:lnTo>
                <a:lnTo>
                  <a:pt x="19" y="13"/>
                </a:lnTo>
                <a:lnTo>
                  <a:pt x="19" y="13"/>
                </a:lnTo>
                <a:lnTo>
                  <a:pt x="19" y="13"/>
                </a:lnTo>
                <a:lnTo>
                  <a:pt x="21" y="13"/>
                </a:lnTo>
                <a:lnTo>
                  <a:pt x="23" y="11"/>
                </a:lnTo>
                <a:lnTo>
                  <a:pt x="23" y="11"/>
                </a:lnTo>
                <a:lnTo>
                  <a:pt x="25" y="15"/>
                </a:lnTo>
                <a:lnTo>
                  <a:pt x="32" y="21"/>
                </a:lnTo>
                <a:lnTo>
                  <a:pt x="34" y="25"/>
                </a:lnTo>
                <a:lnTo>
                  <a:pt x="36" y="28"/>
                </a:lnTo>
                <a:lnTo>
                  <a:pt x="36" y="30"/>
                </a:lnTo>
                <a:lnTo>
                  <a:pt x="36" y="34"/>
                </a:lnTo>
                <a:lnTo>
                  <a:pt x="34" y="36"/>
                </a:lnTo>
                <a:lnTo>
                  <a:pt x="34" y="38"/>
                </a:lnTo>
                <a:lnTo>
                  <a:pt x="36" y="38"/>
                </a:lnTo>
                <a:lnTo>
                  <a:pt x="36" y="44"/>
                </a:lnTo>
                <a:lnTo>
                  <a:pt x="38" y="46"/>
                </a:lnTo>
                <a:lnTo>
                  <a:pt x="40" y="48"/>
                </a:lnTo>
                <a:lnTo>
                  <a:pt x="42" y="48"/>
                </a:lnTo>
                <a:lnTo>
                  <a:pt x="42" y="49"/>
                </a:lnTo>
                <a:lnTo>
                  <a:pt x="42" y="49"/>
                </a:lnTo>
                <a:lnTo>
                  <a:pt x="42" y="53"/>
                </a:lnTo>
                <a:lnTo>
                  <a:pt x="42" y="53"/>
                </a:lnTo>
                <a:lnTo>
                  <a:pt x="44" y="53"/>
                </a:lnTo>
                <a:lnTo>
                  <a:pt x="44" y="55"/>
                </a:lnTo>
                <a:lnTo>
                  <a:pt x="44" y="55"/>
                </a:lnTo>
                <a:lnTo>
                  <a:pt x="46" y="59"/>
                </a:lnTo>
                <a:lnTo>
                  <a:pt x="46" y="61"/>
                </a:lnTo>
                <a:lnTo>
                  <a:pt x="44" y="61"/>
                </a:lnTo>
                <a:lnTo>
                  <a:pt x="44" y="61"/>
                </a:lnTo>
                <a:lnTo>
                  <a:pt x="44" y="59"/>
                </a:lnTo>
                <a:lnTo>
                  <a:pt x="44" y="59"/>
                </a:lnTo>
                <a:lnTo>
                  <a:pt x="44" y="59"/>
                </a:lnTo>
                <a:lnTo>
                  <a:pt x="44" y="61"/>
                </a:lnTo>
                <a:lnTo>
                  <a:pt x="42" y="61"/>
                </a:lnTo>
                <a:lnTo>
                  <a:pt x="44" y="61"/>
                </a:lnTo>
                <a:lnTo>
                  <a:pt x="44" y="61"/>
                </a:lnTo>
                <a:lnTo>
                  <a:pt x="42" y="63"/>
                </a:lnTo>
                <a:lnTo>
                  <a:pt x="40" y="61"/>
                </a:lnTo>
                <a:lnTo>
                  <a:pt x="40" y="61"/>
                </a:lnTo>
                <a:lnTo>
                  <a:pt x="38" y="61"/>
                </a:lnTo>
                <a:lnTo>
                  <a:pt x="36" y="59"/>
                </a:lnTo>
                <a:lnTo>
                  <a:pt x="32" y="59"/>
                </a:lnTo>
                <a:lnTo>
                  <a:pt x="30" y="57"/>
                </a:lnTo>
                <a:lnTo>
                  <a:pt x="29" y="55"/>
                </a:lnTo>
                <a:lnTo>
                  <a:pt x="27" y="55"/>
                </a:lnTo>
                <a:lnTo>
                  <a:pt x="25" y="55"/>
                </a:lnTo>
                <a:lnTo>
                  <a:pt x="25" y="55"/>
                </a:lnTo>
                <a:lnTo>
                  <a:pt x="21" y="53"/>
                </a:lnTo>
                <a:lnTo>
                  <a:pt x="21" y="51"/>
                </a:lnTo>
                <a:lnTo>
                  <a:pt x="19" y="48"/>
                </a:lnTo>
                <a:lnTo>
                  <a:pt x="15" y="48"/>
                </a:lnTo>
                <a:lnTo>
                  <a:pt x="13" y="46"/>
                </a:lnTo>
                <a:lnTo>
                  <a:pt x="13" y="44"/>
                </a:lnTo>
                <a:lnTo>
                  <a:pt x="15" y="44"/>
                </a:lnTo>
                <a:lnTo>
                  <a:pt x="13" y="42"/>
                </a:lnTo>
                <a:lnTo>
                  <a:pt x="11" y="40"/>
                </a:lnTo>
                <a:lnTo>
                  <a:pt x="9" y="38"/>
                </a:lnTo>
                <a:lnTo>
                  <a:pt x="8" y="36"/>
                </a:lnTo>
                <a:lnTo>
                  <a:pt x="6" y="34"/>
                </a:lnTo>
                <a:lnTo>
                  <a:pt x="6" y="34"/>
                </a:lnTo>
                <a:lnTo>
                  <a:pt x="6" y="32"/>
                </a:lnTo>
                <a:lnTo>
                  <a:pt x="4" y="30"/>
                </a:lnTo>
                <a:lnTo>
                  <a:pt x="6" y="30"/>
                </a:lnTo>
                <a:lnTo>
                  <a:pt x="6" y="27"/>
                </a:lnTo>
                <a:lnTo>
                  <a:pt x="4" y="25"/>
                </a:lnTo>
                <a:lnTo>
                  <a:pt x="4" y="21"/>
                </a:lnTo>
                <a:lnTo>
                  <a:pt x="2" y="13"/>
                </a:lnTo>
                <a:lnTo>
                  <a:pt x="0" y="9"/>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097" name="Freeform 23"/>
          <p:cNvSpPr>
            <a:spLocks noEditPoints="1"/>
          </p:cNvSpPr>
          <p:nvPr/>
        </p:nvSpPr>
        <p:spPr bwMode="auto">
          <a:xfrm>
            <a:off x="8624435" y="3688496"/>
            <a:ext cx="25432" cy="13693"/>
          </a:xfrm>
          <a:custGeom>
            <a:avLst/>
            <a:gdLst>
              <a:gd name="T0" fmla="*/ 0 w 13"/>
              <a:gd name="T1" fmla="*/ 3 h 7"/>
              <a:gd name="T2" fmla="*/ 2 w 13"/>
              <a:gd name="T3" fmla="*/ 3 h 7"/>
              <a:gd name="T4" fmla="*/ 4 w 13"/>
              <a:gd name="T5" fmla="*/ 3 h 7"/>
              <a:gd name="T6" fmla="*/ 6 w 13"/>
              <a:gd name="T7" fmla="*/ 7 h 7"/>
              <a:gd name="T8" fmla="*/ 7 w 13"/>
              <a:gd name="T9" fmla="*/ 7 h 7"/>
              <a:gd name="T10" fmla="*/ 7 w 13"/>
              <a:gd name="T11" fmla="*/ 7 h 7"/>
              <a:gd name="T12" fmla="*/ 7 w 13"/>
              <a:gd name="T13" fmla="*/ 3 h 7"/>
              <a:gd name="T14" fmla="*/ 9 w 13"/>
              <a:gd name="T15" fmla="*/ 2 h 7"/>
              <a:gd name="T16" fmla="*/ 9 w 13"/>
              <a:gd name="T17" fmla="*/ 2 h 7"/>
              <a:gd name="T18" fmla="*/ 9 w 13"/>
              <a:gd name="T19" fmla="*/ 2 h 7"/>
              <a:gd name="T20" fmla="*/ 9 w 13"/>
              <a:gd name="T21" fmla="*/ 0 h 7"/>
              <a:gd name="T22" fmla="*/ 7 w 13"/>
              <a:gd name="T23" fmla="*/ 0 h 7"/>
              <a:gd name="T24" fmla="*/ 6 w 13"/>
              <a:gd name="T25" fmla="*/ 2 h 7"/>
              <a:gd name="T26" fmla="*/ 2 w 13"/>
              <a:gd name="T27" fmla="*/ 3 h 7"/>
              <a:gd name="T28" fmla="*/ 0 w 13"/>
              <a:gd name="T29" fmla="*/ 3 h 7"/>
              <a:gd name="T30" fmla="*/ 0 w 13"/>
              <a:gd name="T31" fmla="*/ 3 h 7"/>
              <a:gd name="T32" fmla="*/ 9 w 13"/>
              <a:gd name="T33" fmla="*/ 2 h 7"/>
              <a:gd name="T34" fmla="*/ 11 w 13"/>
              <a:gd name="T35" fmla="*/ 3 h 7"/>
              <a:gd name="T36" fmla="*/ 11 w 13"/>
              <a:gd name="T37" fmla="*/ 5 h 7"/>
              <a:gd name="T38" fmla="*/ 11 w 13"/>
              <a:gd name="T39" fmla="*/ 7 h 7"/>
              <a:gd name="T40" fmla="*/ 13 w 13"/>
              <a:gd name="T41" fmla="*/ 5 h 7"/>
              <a:gd name="T42" fmla="*/ 11 w 13"/>
              <a:gd name="T43" fmla="*/ 2 h 7"/>
              <a:gd name="T44" fmla="*/ 11 w 13"/>
              <a:gd name="T45" fmla="*/ 2 h 7"/>
              <a:gd name="T46" fmla="*/ 11 w 13"/>
              <a:gd name="T47" fmla="*/ 2 h 7"/>
              <a:gd name="T48" fmla="*/ 9 w 13"/>
              <a:gd name="T49"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 h="7">
                <a:moveTo>
                  <a:pt x="0" y="3"/>
                </a:moveTo>
                <a:lnTo>
                  <a:pt x="2" y="3"/>
                </a:lnTo>
                <a:lnTo>
                  <a:pt x="4" y="3"/>
                </a:lnTo>
                <a:lnTo>
                  <a:pt x="6" y="7"/>
                </a:lnTo>
                <a:lnTo>
                  <a:pt x="7" y="7"/>
                </a:lnTo>
                <a:lnTo>
                  <a:pt x="7" y="7"/>
                </a:lnTo>
                <a:lnTo>
                  <a:pt x="7" y="3"/>
                </a:lnTo>
                <a:lnTo>
                  <a:pt x="9" y="2"/>
                </a:lnTo>
                <a:lnTo>
                  <a:pt x="9" y="2"/>
                </a:lnTo>
                <a:lnTo>
                  <a:pt x="9" y="2"/>
                </a:lnTo>
                <a:lnTo>
                  <a:pt x="9" y="0"/>
                </a:lnTo>
                <a:lnTo>
                  <a:pt x="7" y="0"/>
                </a:lnTo>
                <a:lnTo>
                  <a:pt x="6" y="2"/>
                </a:lnTo>
                <a:lnTo>
                  <a:pt x="2" y="3"/>
                </a:lnTo>
                <a:lnTo>
                  <a:pt x="0" y="3"/>
                </a:lnTo>
                <a:lnTo>
                  <a:pt x="0" y="3"/>
                </a:lnTo>
                <a:close/>
                <a:moveTo>
                  <a:pt x="9" y="2"/>
                </a:moveTo>
                <a:lnTo>
                  <a:pt x="11" y="3"/>
                </a:lnTo>
                <a:lnTo>
                  <a:pt x="11" y="5"/>
                </a:lnTo>
                <a:lnTo>
                  <a:pt x="11" y="7"/>
                </a:lnTo>
                <a:lnTo>
                  <a:pt x="13" y="5"/>
                </a:lnTo>
                <a:lnTo>
                  <a:pt x="11" y="2"/>
                </a:lnTo>
                <a:lnTo>
                  <a:pt x="11" y="2"/>
                </a:lnTo>
                <a:lnTo>
                  <a:pt x="11" y="2"/>
                </a:lnTo>
                <a:lnTo>
                  <a:pt x="9" y="2"/>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098" name="Freeform 24"/>
          <p:cNvSpPr>
            <a:spLocks noEditPoints="1"/>
          </p:cNvSpPr>
          <p:nvPr/>
        </p:nvSpPr>
        <p:spPr bwMode="auto">
          <a:xfrm>
            <a:off x="8344693" y="3310942"/>
            <a:ext cx="174105" cy="305173"/>
          </a:xfrm>
          <a:custGeom>
            <a:avLst/>
            <a:gdLst>
              <a:gd name="T0" fmla="*/ 3 w 89"/>
              <a:gd name="T1" fmla="*/ 7 h 156"/>
              <a:gd name="T2" fmla="*/ 9 w 89"/>
              <a:gd name="T3" fmla="*/ 9 h 156"/>
              <a:gd name="T4" fmla="*/ 17 w 89"/>
              <a:gd name="T5" fmla="*/ 7 h 156"/>
              <a:gd name="T6" fmla="*/ 24 w 89"/>
              <a:gd name="T7" fmla="*/ 7 h 156"/>
              <a:gd name="T8" fmla="*/ 34 w 89"/>
              <a:gd name="T9" fmla="*/ 0 h 156"/>
              <a:gd name="T10" fmla="*/ 45 w 89"/>
              <a:gd name="T11" fmla="*/ 6 h 156"/>
              <a:gd name="T12" fmla="*/ 49 w 89"/>
              <a:gd name="T13" fmla="*/ 7 h 156"/>
              <a:gd name="T14" fmla="*/ 55 w 89"/>
              <a:gd name="T15" fmla="*/ 17 h 156"/>
              <a:gd name="T16" fmla="*/ 63 w 89"/>
              <a:gd name="T17" fmla="*/ 19 h 156"/>
              <a:gd name="T18" fmla="*/ 63 w 89"/>
              <a:gd name="T19" fmla="*/ 21 h 156"/>
              <a:gd name="T20" fmla="*/ 57 w 89"/>
              <a:gd name="T21" fmla="*/ 25 h 156"/>
              <a:gd name="T22" fmla="*/ 53 w 89"/>
              <a:gd name="T23" fmla="*/ 27 h 156"/>
              <a:gd name="T24" fmla="*/ 49 w 89"/>
              <a:gd name="T25" fmla="*/ 28 h 156"/>
              <a:gd name="T26" fmla="*/ 47 w 89"/>
              <a:gd name="T27" fmla="*/ 32 h 156"/>
              <a:gd name="T28" fmla="*/ 45 w 89"/>
              <a:gd name="T29" fmla="*/ 38 h 156"/>
              <a:gd name="T30" fmla="*/ 42 w 89"/>
              <a:gd name="T31" fmla="*/ 40 h 156"/>
              <a:gd name="T32" fmla="*/ 42 w 89"/>
              <a:gd name="T33" fmla="*/ 48 h 156"/>
              <a:gd name="T34" fmla="*/ 45 w 89"/>
              <a:gd name="T35" fmla="*/ 53 h 156"/>
              <a:gd name="T36" fmla="*/ 51 w 89"/>
              <a:gd name="T37" fmla="*/ 59 h 156"/>
              <a:gd name="T38" fmla="*/ 59 w 89"/>
              <a:gd name="T39" fmla="*/ 69 h 156"/>
              <a:gd name="T40" fmla="*/ 78 w 89"/>
              <a:gd name="T41" fmla="*/ 82 h 156"/>
              <a:gd name="T42" fmla="*/ 82 w 89"/>
              <a:gd name="T43" fmla="*/ 88 h 156"/>
              <a:gd name="T44" fmla="*/ 84 w 89"/>
              <a:gd name="T45" fmla="*/ 95 h 156"/>
              <a:gd name="T46" fmla="*/ 86 w 89"/>
              <a:gd name="T47" fmla="*/ 105 h 156"/>
              <a:gd name="T48" fmla="*/ 87 w 89"/>
              <a:gd name="T49" fmla="*/ 111 h 156"/>
              <a:gd name="T50" fmla="*/ 87 w 89"/>
              <a:gd name="T51" fmla="*/ 112 h 156"/>
              <a:gd name="T52" fmla="*/ 87 w 89"/>
              <a:gd name="T53" fmla="*/ 116 h 156"/>
              <a:gd name="T54" fmla="*/ 86 w 89"/>
              <a:gd name="T55" fmla="*/ 124 h 156"/>
              <a:gd name="T56" fmla="*/ 80 w 89"/>
              <a:gd name="T57" fmla="*/ 130 h 156"/>
              <a:gd name="T58" fmla="*/ 72 w 89"/>
              <a:gd name="T59" fmla="*/ 135 h 156"/>
              <a:gd name="T60" fmla="*/ 61 w 89"/>
              <a:gd name="T61" fmla="*/ 137 h 156"/>
              <a:gd name="T62" fmla="*/ 59 w 89"/>
              <a:gd name="T63" fmla="*/ 137 h 156"/>
              <a:gd name="T64" fmla="*/ 61 w 89"/>
              <a:gd name="T65" fmla="*/ 139 h 156"/>
              <a:gd name="T66" fmla="*/ 59 w 89"/>
              <a:gd name="T67" fmla="*/ 143 h 156"/>
              <a:gd name="T68" fmla="*/ 55 w 89"/>
              <a:gd name="T69" fmla="*/ 143 h 156"/>
              <a:gd name="T70" fmla="*/ 55 w 89"/>
              <a:gd name="T71" fmla="*/ 147 h 156"/>
              <a:gd name="T72" fmla="*/ 49 w 89"/>
              <a:gd name="T73" fmla="*/ 151 h 156"/>
              <a:gd name="T74" fmla="*/ 42 w 89"/>
              <a:gd name="T75" fmla="*/ 156 h 156"/>
              <a:gd name="T76" fmla="*/ 43 w 89"/>
              <a:gd name="T77" fmla="*/ 153 h 156"/>
              <a:gd name="T78" fmla="*/ 42 w 89"/>
              <a:gd name="T79" fmla="*/ 149 h 156"/>
              <a:gd name="T80" fmla="*/ 45 w 89"/>
              <a:gd name="T81" fmla="*/ 139 h 156"/>
              <a:gd name="T82" fmla="*/ 38 w 89"/>
              <a:gd name="T83" fmla="*/ 139 h 156"/>
              <a:gd name="T84" fmla="*/ 42 w 89"/>
              <a:gd name="T85" fmla="*/ 135 h 156"/>
              <a:gd name="T86" fmla="*/ 53 w 89"/>
              <a:gd name="T87" fmla="*/ 132 h 156"/>
              <a:gd name="T88" fmla="*/ 55 w 89"/>
              <a:gd name="T89" fmla="*/ 128 h 156"/>
              <a:gd name="T90" fmla="*/ 59 w 89"/>
              <a:gd name="T91" fmla="*/ 122 h 156"/>
              <a:gd name="T92" fmla="*/ 68 w 89"/>
              <a:gd name="T93" fmla="*/ 114 h 156"/>
              <a:gd name="T94" fmla="*/ 66 w 89"/>
              <a:gd name="T95" fmla="*/ 101 h 156"/>
              <a:gd name="T96" fmla="*/ 65 w 89"/>
              <a:gd name="T97" fmla="*/ 91 h 156"/>
              <a:gd name="T98" fmla="*/ 66 w 89"/>
              <a:gd name="T99" fmla="*/ 84 h 156"/>
              <a:gd name="T100" fmla="*/ 65 w 89"/>
              <a:gd name="T101" fmla="*/ 78 h 156"/>
              <a:gd name="T102" fmla="*/ 59 w 89"/>
              <a:gd name="T103" fmla="*/ 72 h 156"/>
              <a:gd name="T104" fmla="*/ 53 w 89"/>
              <a:gd name="T105" fmla="*/ 69 h 156"/>
              <a:gd name="T106" fmla="*/ 45 w 89"/>
              <a:gd name="T107" fmla="*/ 61 h 156"/>
              <a:gd name="T108" fmla="*/ 32 w 89"/>
              <a:gd name="T109" fmla="*/ 51 h 156"/>
              <a:gd name="T110" fmla="*/ 26 w 89"/>
              <a:gd name="T111" fmla="*/ 46 h 156"/>
              <a:gd name="T112" fmla="*/ 30 w 89"/>
              <a:gd name="T113" fmla="*/ 40 h 156"/>
              <a:gd name="T114" fmla="*/ 32 w 89"/>
              <a:gd name="T115" fmla="*/ 32 h 156"/>
              <a:gd name="T116" fmla="*/ 24 w 89"/>
              <a:gd name="T117" fmla="*/ 27 h 156"/>
              <a:gd name="T118" fmla="*/ 7 w 89"/>
              <a:gd name="T119" fmla="*/ 21 h 156"/>
              <a:gd name="T120" fmla="*/ 1 w 89"/>
              <a:gd name="T121" fmla="*/ 11 h 156"/>
              <a:gd name="T122" fmla="*/ 30 w 89"/>
              <a:gd name="T123" fmla="*/ 141 h 156"/>
              <a:gd name="T124" fmla="*/ 32 w 89"/>
              <a:gd name="T125" fmla="*/ 137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9" h="156">
                <a:moveTo>
                  <a:pt x="0" y="11"/>
                </a:moveTo>
                <a:lnTo>
                  <a:pt x="1" y="11"/>
                </a:lnTo>
                <a:lnTo>
                  <a:pt x="1" y="9"/>
                </a:lnTo>
                <a:lnTo>
                  <a:pt x="3" y="9"/>
                </a:lnTo>
                <a:lnTo>
                  <a:pt x="3" y="7"/>
                </a:lnTo>
                <a:lnTo>
                  <a:pt x="5" y="7"/>
                </a:lnTo>
                <a:lnTo>
                  <a:pt x="7" y="7"/>
                </a:lnTo>
                <a:lnTo>
                  <a:pt x="7" y="9"/>
                </a:lnTo>
                <a:lnTo>
                  <a:pt x="9" y="9"/>
                </a:lnTo>
                <a:lnTo>
                  <a:pt x="9" y="9"/>
                </a:lnTo>
                <a:lnTo>
                  <a:pt x="11" y="7"/>
                </a:lnTo>
                <a:lnTo>
                  <a:pt x="11" y="7"/>
                </a:lnTo>
                <a:lnTo>
                  <a:pt x="15" y="9"/>
                </a:lnTo>
                <a:lnTo>
                  <a:pt x="15" y="7"/>
                </a:lnTo>
                <a:lnTo>
                  <a:pt x="17" y="7"/>
                </a:lnTo>
                <a:lnTo>
                  <a:pt x="17" y="9"/>
                </a:lnTo>
                <a:lnTo>
                  <a:pt x="19" y="7"/>
                </a:lnTo>
                <a:lnTo>
                  <a:pt x="19" y="6"/>
                </a:lnTo>
                <a:lnTo>
                  <a:pt x="22" y="6"/>
                </a:lnTo>
                <a:lnTo>
                  <a:pt x="24" y="7"/>
                </a:lnTo>
                <a:lnTo>
                  <a:pt x="28" y="6"/>
                </a:lnTo>
                <a:lnTo>
                  <a:pt x="28" y="4"/>
                </a:lnTo>
                <a:lnTo>
                  <a:pt x="30" y="2"/>
                </a:lnTo>
                <a:lnTo>
                  <a:pt x="32" y="2"/>
                </a:lnTo>
                <a:lnTo>
                  <a:pt x="34" y="0"/>
                </a:lnTo>
                <a:lnTo>
                  <a:pt x="36" y="2"/>
                </a:lnTo>
                <a:lnTo>
                  <a:pt x="36" y="4"/>
                </a:lnTo>
                <a:lnTo>
                  <a:pt x="40" y="4"/>
                </a:lnTo>
                <a:lnTo>
                  <a:pt x="40" y="6"/>
                </a:lnTo>
                <a:lnTo>
                  <a:pt x="45" y="6"/>
                </a:lnTo>
                <a:lnTo>
                  <a:pt x="45" y="6"/>
                </a:lnTo>
                <a:lnTo>
                  <a:pt x="49" y="6"/>
                </a:lnTo>
                <a:lnTo>
                  <a:pt x="51" y="6"/>
                </a:lnTo>
                <a:lnTo>
                  <a:pt x="49" y="7"/>
                </a:lnTo>
                <a:lnTo>
                  <a:pt x="49" y="7"/>
                </a:lnTo>
                <a:lnTo>
                  <a:pt x="47" y="11"/>
                </a:lnTo>
                <a:lnTo>
                  <a:pt x="49" y="11"/>
                </a:lnTo>
                <a:lnTo>
                  <a:pt x="49" y="13"/>
                </a:lnTo>
                <a:lnTo>
                  <a:pt x="53" y="15"/>
                </a:lnTo>
                <a:lnTo>
                  <a:pt x="55" y="17"/>
                </a:lnTo>
                <a:lnTo>
                  <a:pt x="57" y="17"/>
                </a:lnTo>
                <a:lnTo>
                  <a:pt x="59" y="19"/>
                </a:lnTo>
                <a:lnTo>
                  <a:pt x="61" y="19"/>
                </a:lnTo>
                <a:lnTo>
                  <a:pt x="61" y="19"/>
                </a:lnTo>
                <a:lnTo>
                  <a:pt x="63" y="19"/>
                </a:lnTo>
                <a:lnTo>
                  <a:pt x="65" y="19"/>
                </a:lnTo>
                <a:lnTo>
                  <a:pt x="65" y="19"/>
                </a:lnTo>
                <a:lnTo>
                  <a:pt x="65" y="21"/>
                </a:lnTo>
                <a:lnTo>
                  <a:pt x="65" y="21"/>
                </a:lnTo>
                <a:lnTo>
                  <a:pt x="63" y="21"/>
                </a:lnTo>
                <a:lnTo>
                  <a:pt x="63" y="21"/>
                </a:lnTo>
                <a:lnTo>
                  <a:pt x="61" y="23"/>
                </a:lnTo>
                <a:lnTo>
                  <a:pt x="59" y="23"/>
                </a:lnTo>
                <a:lnTo>
                  <a:pt x="57" y="23"/>
                </a:lnTo>
                <a:lnTo>
                  <a:pt x="57" y="25"/>
                </a:lnTo>
                <a:lnTo>
                  <a:pt x="57" y="25"/>
                </a:lnTo>
                <a:lnTo>
                  <a:pt x="55" y="27"/>
                </a:lnTo>
                <a:lnTo>
                  <a:pt x="55" y="27"/>
                </a:lnTo>
                <a:lnTo>
                  <a:pt x="53" y="27"/>
                </a:lnTo>
                <a:lnTo>
                  <a:pt x="53" y="27"/>
                </a:lnTo>
                <a:lnTo>
                  <a:pt x="51" y="27"/>
                </a:lnTo>
                <a:lnTo>
                  <a:pt x="51" y="27"/>
                </a:lnTo>
                <a:lnTo>
                  <a:pt x="49" y="27"/>
                </a:lnTo>
                <a:lnTo>
                  <a:pt x="49" y="27"/>
                </a:lnTo>
                <a:lnTo>
                  <a:pt x="49" y="28"/>
                </a:lnTo>
                <a:lnTo>
                  <a:pt x="47" y="28"/>
                </a:lnTo>
                <a:lnTo>
                  <a:pt x="49" y="28"/>
                </a:lnTo>
                <a:lnTo>
                  <a:pt x="49" y="30"/>
                </a:lnTo>
                <a:lnTo>
                  <a:pt x="49" y="32"/>
                </a:lnTo>
                <a:lnTo>
                  <a:pt x="47" y="32"/>
                </a:lnTo>
                <a:lnTo>
                  <a:pt x="49" y="34"/>
                </a:lnTo>
                <a:lnTo>
                  <a:pt x="47" y="34"/>
                </a:lnTo>
                <a:lnTo>
                  <a:pt x="47" y="34"/>
                </a:lnTo>
                <a:lnTo>
                  <a:pt x="45" y="38"/>
                </a:lnTo>
                <a:lnTo>
                  <a:pt x="45" y="38"/>
                </a:lnTo>
                <a:lnTo>
                  <a:pt x="43" y="36"/>
                </a:lnTo>
                <a:lnTo>
                  <a:pt x="43" y="38"/>
                </a:lnTo>
                <a:lnTo>
                  <a:pt x="43" y="38"/>
                </a:lnTo>
                <a:lnTo>
                  <a:pt x="42" y="40"/>
                </a:lnTo>
                <a:lnTo>
                  <a:pt x="42" y="40"/>
                </a:lnTo>
                <a:lnTo>
                  <a:pt x="42" y="42"/>
                </a:lnTo>
                <a:lnTo>
                  <a:pt x="42" y="42"/>
                </a:lnTo>
                <a:lnTo>
                  <a:pt x="43" y="44"/>
                </a:lnTo>
                <a:lnTo>
                  <a:pt x="42" y="46"/>
                </a:lnTo>
                <a:lnTo>
                  <a:pt x="42" y="48"/>
                </a:lnTo>
                <a:lnTo>
                  <a:pt x="43" y="49"/>
                </a:lnTo>
                <a:lnTo>
                  <a:pt x="43" y="51"/>
                </a:lnTo>
                <a:lnTo>
                  <a:pt x="42" y="51"/>
                </a:lnTo>
                <a:lnTo>
                  <a:pt x="43" y="51"/>
                </a:lnTo>
                <a:lnTo>
                  <a:pt x="45" y="53"/>
                </a:lnTo>
                <a:lnTo>
                  <a:pt x="49" y="55"/>
                </a:lnTo>
                <a:lnTo>
                  <a:pt x="49" y="55"/>
                </a:lnTo>
                <a:lnTo>
                  <a:pt x="51" y="59"/>
                </a:lnTo>
                <a:lnTo>
                  <a:pt x="51" y="59"/>
                </a:lnTo>
                <a:lnTo>
                  <a:pt x="51" y="59"/>
                </a:lnTo>
                <a:lnTo>
                  <a:pt x="51" y="63"/>
                </a:lnTo>
                <a:lnTo>
                  <a:pt x="53" y="63"/>
                </a:lnTo>
                <a:lnTo>
                  <a:pt x="57" y="67"/>
                </a:lnTo>
                <a:lnTo>
                  <a:pt x="59" y="67"/>
                </a:lnTo>
                <a:lnTo>
                  <a:pt x="59" y="69"/>
                </a:lnTo>
                <a:lnTo>
                  <a:pt x="65" y="70"/>
                </a:lnTo>
                <a:lnTo>
                  <a:pt x="70" y="74"/>
                </a:lnTo>
                <a:lnTo>
                  <a:pt x="70" y="76"/>
                </a:lnTo>
                <a:lnTo>
                  <a:pt x="76" y="80"/>
                </a:lnTo>
                <a:lnTo>
                  <a:pt x="78" y="82"/>
                </a:lnTo>
                <a:lnTo>
                  <a:pt x="78" y="84"/>
                </a:lnTo>
                <a:lnTo>
                  <a:pt x="78" y="84"/>
                </a:lnTo>
                <a:lnTo>
                  <a:pt x="78" y="86"/>
                </a:lnTo>
                <a:lnTo>
                  <a:pt x="82" y="88"/>
                </a:lnTo>
                <a:lnTo>
                  <a:pt x="82" y="88"/>
                </a:lnTo>
                <a:lnTo>
                  <a:pt x="82" y="90"/>
                </a:lnTo>
                <a:lnTo>
                  <a:pt x="82" y="90"/>
                </a:lnTo>
                <a:lnTo>
                  <a:pt x="84" y="91"/>
                </a:lnTo>
                <a:lnTo>
                  <a:pt x="84" y="95"/>
                </a:lnTo>
                <a:lnTo>
                  <a:pt x="84" y="95"/>
                </a:lnTo>
                <a:lnTo>
                  <a:pt x="86" y="99"/>
                </a:lnTo>
                <a:lnTo>
                  <a:pt x="86" y="99"/>
                </a:lnTo>
                <a:lnTo>
                  <a:pt x="86" y="101"/>
                </a:lnTo>
                <a:lnTo>
                  <a:pt x="86" y="103"/>
                </a:lnTo>
                <a:lnTo>
                  <a:pt x="86" y="105"/>
                </a:lnTo>
                <a:lnTo>
                  <a:pt x="86" y="105"/>
                </a:lnTo>
                <a:lnTo>
                  <a:pt x="86" y="107"/>
                </a:lnTo>
                <a:lnTo>
                  <a:pt x="86" y="109"/>
                </a:lnTo>
                <a:lnTo>
                  <a:pt x="87" y="109"/>
                </a:lnTo>
                <a:lnTo>
                  <a:pt x="87" y="111"/>
                </a:lnTo>
                <a:lnTo>
                  <a:pt x="89" y="112"/>
                </a:lnTo>
                <a:lnTo>
                  <a:pt x="89" y="114"/>
                </a:lnTo>
                <a:lnTo>
                  <a:pt x="87" y="114"/>
                </a:lnTo>
                <a:lnTo>
                  <a:pt x="87" y="112"/>
                </a:lnTo>
                <a:lnTo>
                  <a:pt x="87" y="112"/>
                </a:lnTo>
                <a:lnTo>
                  <a:pt x="87" y="112"/>
                </a:lnTo>
                <a:lnTo>
                  <a:pt x="87" y="114"/>
                </a:lnTo>
                <a:lnTo>
                  <a:pt x="87" y="114"/>
                </a:lnTo>
                <a:lnTo>
                  <a:pt x="87" y="116"/>
                </a:lnTo>
                <a:lnTo>
                  <a:pt x="87" y="116"/>
                </a:lnTo>
                <a:lnTo>
                  <a:pt x="86" y="118"/>
                </a:lnTo>
                <a:lnTo>
                  <a:pt x="86" y="120"/>
                </a:lnTo>
                <a:lnTo>
                  <a:pt x="86" y="122"/>
                </a:lnTo>
                <a:lnTo>
                  <a:pt x="86" y="122"/>
                </a:lnTo>
                <a:lnTo>
                  <a:pt x="86" y="124"/>
                </a:lnTo>
                <a:lnTo>
                  <a:pt x="86" y="126"/>
                </a:lnTo>
                <a:lnTo>
                  <a:pt x="84" y="126"/>
                </a:lnTo>
                <a:lnTo>
                  <a:pt x="84" y="128"/>
                </a:lnTo>
                <a:lnTo>
                  <a:pt x="82" y="128"/>
                </a:lnTo>
                <a:lnTo>
                  <a:pt x="80" y="130"/>
                </a:lnTo>
                <a:lnTo>
                  <a:pt x="78" y="132"/>
                </a:lnTo>
                <a:lnTo>
                  <a:pt x="76" y="132"/>
                </a:lnTo>
                <a:lnTo>
                  <a:pt x="76" y="133"/>
                </a:lnTo>
                <a:lnTo>
                  <a:pt x="74" y="133"/>
                </a:lnTo>
                <a:lnTo>
                  <a:pt x="72" y="135"/>
                </a:lnTo>
                <a:lnTo>
                  <a:pt x="68" y="137"/>
                </a:lnTo>
                <a:lnTo>
                  <a:pt x="65" y="137"/>
                </a:lnTo>
                <a:lnTo>
                  <a:pt x="65" y="137"/>
                </a:lnTo>
                <a:lnTo>
                  <a:pt x="63" y="137"/>
                </a:lnTo>
                <a:lnTo>
                  <a:pt x="61" y="137"/>
                </a:lnTo>
                <a:lnTo>
                  <a:pt x="61" y="137"/>
                </a:lnTo>
                <a:lnTo>
                  <a:pt x="61" y="135"/>
                </a:lnTo>
                <a:lnTo>
                  <a:pt x="61" y="137"/>
                </a:lnTo>
                <a:lnTo>
                  <a:pt x="61" y="137"/>
                </a:lnTo>
                <a:lnTo>
                  <a:pt x="59" y="137"/>
                </a:lnTo>
                <a:lnTo>
                  <a:pt x="61" y="137"/>
                </a:lnTo>
                <a:lnTo>
                  <a:pt x="61" y="137"/>
                </a:lnTo>
                <a:lnTo>
                  <a:pt x="59" y="139"/>
                </a:lnTo>
                <a:lnTo>
                  <a:pt x="57" y="137"/>
                </a:lnTo>
                <a:lnTo>
                  <a:pt x="61" y="139"/>
                </a:lnTo>
                <a:lnTo>
                  <a:pt x="61" y="141"/>
                </a:lnTo>
                <a:lnTo>
                  <a:pt x="61" y="141"/>
                </a:lnTo>
                <a:lnTo>
                  <a:pt x="59" y="143"/>
                </a:lnTo>
                <a:lnTo>
                  <a:pt x="57" y="141"/>
                </a:lnTo>
                <a:lnTo>
                  <a:pt x="59" y="143"/>
                </a:lnTo>
                <a:lnTo>
                  <a:pt x="59" y="143"/>
                </a:lnTo>
                <a:lnTo>
                  <a:pt x="59" y="145"/>
                </a:lnTo>
                <a:lnTo>
                  <a:pt x="57" y="145"/>
                </a:lnTo>
                <a:lnTo>
                  <a:pt x="57" y="143"/>
                </a:lnTo>
                <a:lnTo>
                  <a:pt x="55" y="143"/>
                </a:lnTo>
                <a:lnTo>
                  <a:pt x="55" y="145"/>
                </a:lnTo>
                <a:lnTo>
                  <a:pt x="55" y="145"/>
                </a:lnTo>
                <a:lnTo>
                  <a:pt x="55" y="147"/>
                </a:lnTo>
                <a:lnTo>
                  <a:pt x="55" y="147"/>
                </a:lnTo>
                <a:lnTo>
                  <a:pt x="55" y="147"/>
                </a:lnTo>
                <a:lnTo>
                  <a:pt x="53" y="147"/>
                </a:lnTo>
                <a:lnTo>
                  <a:pt x="51" y="149"/>
                </a:lnTo>
                <a:lnTo>
                  <a:pt x="51" y="151"/>
                </a:lnTo>
                <a:lnTo>
                  <a:pt x="49" y="149"/>
                </a:lnTo>
                <a:lnTo>
                  <a:pt x="49" y="151"/>
                </a:lnTo>
                <a:lnTo>
                  <a:pt x="47" y="153"/>
                </a:lnTo>
                <a:lnTo>
                  <a:pt x="47" y="154"/>
                </a:lnTo>
                <a:lnTo>
                  <a:pt x="45" y="154"/>
                </a:lnTo>
                <a:lnTo>
                  <a:pt x="45" y="154"/>
                </a:lnTo>
                <a:lnTo>
                  <a:pt x="42" y="156"/>
                </a:lnTo>
                <a:lnTo>
                  <a:pt x="40" y="156"/>
                </a:lnTo>
                <a:lnTo>
                  <a:pt x="42" y="154"/>
                </a:lnTo>
                <a:lnTo>
                  <a:pt x="43" y="154"/>
                </a:lnTo>
                <a:lnTo>
                  <a:pt x="43" y="153"/>
                </a:lnTo>
                <a:lnTo>
                  <a:pt x="43" y="153"/>
                </a:lnTo>
                <a:lnTo>
                  <a:pt x="42" y="153"/>
                </a:lnTo>
                <a:lnTo>
                  <a:pt x="42" y="149"/>
                </a:lnTo>
                <a:lnTo>
                  <a:pt x="42" y="149"/>
                </a:lnTo>
                <a:lnTo>
                  <a:pt x="42" y="149"/>
                </a:lnTo>
                <a:lnTo>
                  <a:pt x="42" y="149"/>
                </a:lnTo>
                <a:lnTo>
                  <a:pt x="42" y="145"/>
                </a:lnTo>
                <a:lnTo>
                  <a:pt x="43" y="143"/>
                </a:lnTo>
                <a:lnTo>
                  <a:pt x="45" y="141"/>
                </a:lnTo>
                <a:lnTo>
                  <a:pt x="47" y="139"/>
                </a:lnTo>
                <a:lnTo>
                  <a:pt x="45" y="139"/>
                </a:lnTo>
                <a:lnTo>
                  <a:pt x="43" y="139"/>
                </a:lnTo>
                <a:lnTo>
                  <a:pt x="42" y="141"/>
                </a:lnTo>
                <a:lnTo>
                  <a:pt x="40" y="139"/>
                </a:lnTo>
                <a:lnTo>
                  <a:pt x="40" y="139"/>
                </a:lnTo>
                <a:lnTo>
                  <a:pt x="38" y="139"/>
                </a:lnTo>
                <a:lnTo>
                  <a:pt x="38" y="139"/>
                </a:lnTo>
                <a:lnTo>
                  <a:pt x="38" y="137"/>
                </a:lnTo>
                <a:lnTo>
                  <a:pt x="38" y="137"/>
                </a:lnTo>
                <a:lnTo>
                  <a:pt x="40" y="135"/>
                </a:lnTo>
                <a:lnTo>
                  <a:pt x="42" y="135"/>
                </a:lnTo>
                <a:lnTo>
                  <a:pt x="42" y="132"/>
                </a:lnTo>
                <a:lnTo>
                  <a:pt x="45" y="132"/>
                </a:lnTo>
                <a:lnTo>
                  <a:pt x="45" y="132"/>
                </a:lnTo>
                <a:lnTo>
                  <a:pt x="51" y="132"/>
                </a:lnTo>
                <a:lnTo>
                  <a:pt x="53" y="132"/>
                </a:lnTo>
                <a:lnTo>
                  <a:pt x="53" y="133"/>
                </a:lnTo>
                <a:lnTo>
                  <a:pt x="57" y="133"/>
                </a:lnTo>
                <a:lnTo>
                  <a:pt x="55" y="132"/>
                </a:lnTo>
                <a:lnTo>
                  <a:pt x="57" y="130"/>
                </a:lnTo>
                <a:lnTo>
                  <a:pt x="55" y="128"/>
                </a:lnTo>
                <a:lnTo>
                  <a:pt x="51" y="128"/>
                </a:lnTo>
                <a:lnTo>
                  <a:pt x="51" y="124"/>
                </a:lnTo>
                <a:lnTo>
                  <a:pt x="53" y="122"/>
                </a:lnTo>
                <a:lnTo>
                  <a:pt x="57" y="122"/>
                </a:lnTo>
                <a:lnTo>
                  <a:pt x="59" y="122"/>
                </a:lnTo>
                <a:lnTo>
                  <a:pt x="63" y="120"/>
                </a:lnTo>
                <a:lnTo>
                  <a:pt x="65" y="118"/>
                </a:lnTo>
                <a:lnTo>
                  <a:pt x="65" y="116"/>
                </a:lnTo>
                <a:lnTo>
                  <a:pt x="66" y="116"/>
                </a:lnTo>
                <a:lnTo>
                  <a:pt x="68" y="114"/>
                </a:lnTo>
                <a:lnTo>
                  <a:pt x="68" y="111"/>
                </a:lnTo>
                <a:lnTo>
                  <a:pt x="68" y="109"/>
                </a:lnTo>
                <a:lnTo>
                  <a:pt x="68" y="107"/>
                </a:lnTo>
                <a:lnTo>
                  <a:pt x="68" y="105"/>
                </a:lnTo>
                <a:lnTo>
                  <a:pt x="66" y="101"/>
                </a:lnTo>
                <a:lnTo>
                  <a:pt x="65" y="99"/>
                </a:lnTo>
                <a:lnTo>
                  <a:pt x="63" y="95"/>
                </a:lnTo>
                <a:lnTo>
                  <a:pt x="65" y="95"/>
                </a:lnTo>
                <a:lnTo>
                  <a:pt x="66" y="95"/>
                </a:lnTo>
                <a:lnTo>
                  <a:pt x="65" y="91"/>
                </a:lnTo>
                <a:lnTo>
                  <a:pt x="65" y="91"/>
                </a:lnTo>
                <a:lnTo>
                  <a:pt x="65" y="88"/>
                </a:lnTo>
                <a:lnTo>
                  <a:pt x="66" y="86"/>
                </a:lnTo>
                <a:lnTo>
                  <a:pt x="66" y="84"/>
                </a:lnTo>
                <a:lnTo>
                  <a:pt x="66" y="84"/>
                </a:lnTo>
                <a:lnTo>
                  <a:pt x="65" y="82"/>
                </a:lnTo>
                <a:lnTo>
                  <a:pt x="65" y="80"/>
                </a:lnTo>
                <a:lnTo>
                  <a:pt x="66" y="78"/>
                </a:lnTo>
                <a:lnTo>
                  <a:pt x="66" y="76"/>
                </a:lnTo>
                <a:lnTo>
                  <a:pt x="65" y="78"/>
                </a:lnTo>
                <a:lnTo>
                  <a:pt x="63" y="78"/>
                </a:lnTo>
                <a:lnTo>
                  <a:pt x="61" y="76"/>
                </a:lnTo>
                <a:lnTo>
                  <a:pt x="59" y="76"/>
                </a:lnTo>
                <a:lnTo>
                  <a:pt x="59" y="74"/>
                </a:lnTo>
                <a:lnTo>
                  <a:pt x="59" y="72"/>
                </a:lnTo>
                <a:lnTo>
                  <a:pt x="57" y="72"/>
                </a:lnTo>
                <a:lnTo>
                  <a:pt x="57" y="72"/>
                </a:lnTo>
                <a:lnTo>
                  <a:pt x="55" y="72"/>
                </a:lnTo>
                <a:lnTo>
                  <a:pt x="55" y="70"/>
                </a:lnTo>
                <a:lnTo>
                  <a:pt x="53" y="69"/>
                </a:lnTo>
                <a:lnTo>
                  <a:pt x="51" y="69"/>
                </a:lnTo>
                <a:lnTo>
                  <a:pt x="49" y="67"/>
                </a:lnTo>
                <a:lnTo>
                  <a:pt x="47" y="65"/>
                </a:lnTo>
                <a:lnTo>
                  <a:pt x="45" y="61"/>
                </a:lnTo>
                <a:lnTo>
                  <a:pt x="45" y="61"/>
                </a:lnTo>
                <a:lnTo>
                  <a:pt x="43" y="57"/>
                </a:lnTo>
                <a:lnTo>
                  <a:pt x="40" y="57"/>
                </a:lnTo>
                <a:lnTo>
                  <a:pt x="38" y="53"/>
                </a:lnTo>
                <a:lnTo>
                  <a:pt x="34" y="53"/>
                </a:lnTo>
                <a:lnTo>
                  <a:pt x="32" y="51"/>
                </a:lnTo>
                <a:lnTo>
                  <a:pt x="28" y="51"/>
                </a:lnTo>
                <a:lnTo>
                  <a:pt x="26" y="48"/>
                </a:lnTo>
                <a:lnTo>
                  <a:pt x="24" y="48"/>
                </a:lnTo>
                <a:lnTo>
                  <a:pt x="24" y="48"/>
                </a:lnTo>
                <a:lnTo>
                  <a:pt x="26" y="46"/>
                </a:lnTo>
                <a:lnTo>
                  <a:pt x="24" y="44"/>
                </a:lnTo>
                <a:lnTo>
                  <a:pt x="24" y="42"/>
                </a:lnTo>
                <a:lnTo>
                  <a:pt x="24" y="42"/>
                </a:lnTo>
                <a:lnTo>
                  <a:pt x="28" y="40"/>
                </a:lnTo>
                <a:lnTo>
                  <a:pt x="30" y="40"/>
                </a:lnTo>
                <a:lnTo>
                  <a:pt x="32" y="40"/>
                </a:lnTo>
                <a:lnTo>
                  <a:pt x="32" y="36"/>
                </a:lnTo>
                <a:lnTo>
                  <a:pt x="34" y="34"/>
                </a:lnTo>
                <a:lnTo>
                  <a:pt x="34" y="34"/>
                </a:lnTo>
                <a:lnTo>
                  <a:pt x="32" y="32"/>
                </a:lnTo>
                <a:lnTo>
                  <a:pt x="32" y="30"/>
                </a:lnTo>
                <a:lnTo>
                  <a:pt x="30" y="28"/>
                </a:lnTo>
                <a:lnTo>
                  <a:pt x="28" y="28"/>
                </a:lnTo>
                <a:lnTo>
                  <a:pt x="26" y="27"/>
                </a:lnTo>
                <a:lnTo>
                  <a:pt x="24" y="27"/>
                </a:lnTo>
                <a:lnTo>
                  <a:pt x="21" y="28"/>
                </a:lnTo>
                <a:lnTo>
                  <a:pt x="19" y="28"/>
                </a:lnTo>
                <a:lnTo>
                  <a:pt x="15" y="28"/>
                </a:lnTo>
                <a:lnTo>
                  <a:pt x="11" y="25"/>
                </a:lnTo>
                <a:lnTo>
                  <a:pt x="7" y="21"/>
                </a:lnTo>
                <a:lnTo>
                  <a:pt x="9" y="19"/>
                </a:lnTo>
                <a:lnTo>
                  <a:pt x="9" y="17"/>
                </a:lnTo>
                <a:lnTo>
                  <a:pt x="7" y="15"/>
                </a:lnTo>
                <a:lnTo>
                  <a:pt x="5" y="13"/>
                </a:lnTo>
                <a:lnTo>
                  <a:pt x="1" y="11"/>
                </a:lnTo>
                <a:lnTo>
                  <a:pt x="0" y="11"/>
                </a:lnTo>
                <a:lnTo>
                  <a:pt x="0" y="11"/>
                </a:lnTo>
                <a:close/>
                <a:moveTo>
                  <a:pt x="30" y="137"/>
                </a:moveTo>
                <a:lnTo>
                  <a:pt x="32" y="139"/>
                </a:lnTo>
                <a:lnTo>
                  <a:pt x="30" y="141"/>
                </a:lnTo>
                <a:lnTo>
                  <a:pt x="32" y="141"/>
                </a:lnTo>
                <a:lnTo>
                  <a:pt x="32" y="141"/>
                </a:lnTo>
                <a:lnTo>
                  <a:pt x="34" y="139"/>
                </a:lnTo>
                <a:lnTo>
                  <a:pt x="32" y="137"/>
                </a:lnTo>
                <a:lnTo>
                  <a:pt x="32" y="137"/>
                </a:lnTo>
                <a:lnTo>
                  <a:pt x="30" y="137"/>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099" name="Freeform 25"/>
          <p:cNvSpPr>
            <a:spLocks/>
          </p:cNvSpPr>
          <p:nvPr/>
        </p:nvSpPr>
        <p:spPr bwMode="auto">
          <a:xfrm>
            <a:off x="8370125" y="3492872"/>
            <a:ext cx="107593" cy="86075"/>
          </a:xfrm>
          <a:custGeom>
            <a:avLst/>
            <a:gdLst>
              <a:gd name="T0" fmla="*/ 27 w 55"/>
              <a:gd name="T1" fmla="*/ 42 h 44"/>
              <a:gd name="T2" fmla="*/ 29 w 55"/>
              <a:gd name="T3" fmla="*/ 39 h 44"/>
              <a:gd name="T4" fmla="*/ 32 w 55"/>
              <a:gd name="T5" fmla="*/ 39 h 44"/>
              <a:gd name="T6" fmla="*/ 40 w 55"/>
              <a:gd name="T7" fmla="*/ 39 h 44"/>
              <a:gd name="T8" fmla="*/ 44 w 55"/>
              <a:gd name="T9" fmla="*/ 40 h 44"/>
              <a:gd name="T10" fmla="*/ 44 w 55"/>
              <a:gd name="T11" fmla="*/ 37 h 44"/>
              <a:gd name="T12" fmla="*/ 38 w 55"/>
              <a:gd name="T13" fmla="*/ 35 h 44"/>
              <a:gd name="T14" fmla="*/ 40 w 55"/>
              <a:gd name="T15" fmla="*/ 29 h 44"/>
              <a:gd name="T16" fmla="*/ 46 w 55"/>
              <a:gd name="T17" fmla="*/ 29 h 44"/>
              <a:gd name="T18" fmla="*/ 52 w 55"/>
              <a:gd name="T19" fmla="*/ 25 h 44"/>
              <a:gd name="T20" fmla="*/ 53 w 55"/>
              <a:gd name="T21" fmla="*/ 23 h 44"/>
              <a:gd name="T22" fmla="*/ 55 w 55"/>
              <a:gd name="T23" fmla="*/ 18 h 44"/>
              <a:gd name="T24" fmla="*/ 55 w 55"/>
              <a:gd name="T25" fmla="*/ 14 h 44"/>
              <a:gd name="T26" fmla="*/ 53 w 55"/>
              <a:gd name="T27" fmla="*/ 8 h 44"/>
              <a:gd name="T28" fmla="*/ 50 w 55"/>
              <a:gd name="T29" fmla="*/ 2 h 44"/>
              <a:gd name="T30" fmla="*/ 46 w 55"/>
              <a:gd name="T31" fmla="*/ 2 h 44"/>
              <a:gd name="T32" fmla="*/ 44 w 55"/>
              <a:gd name="T33" fmla="*/ 0 h 44"/>
              <a:gd name="T34" fmla="*/ 38 w 55"/>
              <a:gd name="T35" fmla="*/ 2 h 44"/>
              <a:gd name="T36" fmla="*/ 40 w 55"/>
              <a:gd name="T37" fmla="*/ 6 h 44"/>
              <a:gd name="T38" fmla="*/ 40 w 55"/>
              <a:gd name="T39" fmla="*/ 10 h 44"/>
              <a:gd name="T40" fmla="*/ 36 w 55"/>
              <a:gd name="T41" fmla="*/ 6 h 44"/>
              <a:gd name="T42" fmla="*/ 32 w 55"/>
              <a:gd name="T43" fmla="*/ 4 h 44"/>
              <a:gd name="T44" fmla="*/ 29 w 55"/>
              <a:gd name="T45" fmla="*/ 2 h 44"/>
              <a:gd name="T46" fmla="*/ 23 w 55"/>
              <a:gd name="T47" fmla="*/ 2 h 44"/>
              <a:gd name="T48" fmla="*/ 19 w 55"/>
              <a:gd name="T49" fmla="*/ 2 h 44"/>
              <a:gd name="T50" fmla="*/ 13 w 55"/>
              <a:gd name="T51" fmla="*/ 2 h 44"/>
              <a:gd name="T52" fmla="*/ 6 w 55"/>
              <a:gd name="T53" fmla="*/ 2 h 44"/>
              <a:gd name="T54" fmla="*/ 2 w 55"/>
              <a:gd name="T55" fmla="*/ 6 h 44"/>
              <a:gd name="T56" fmla="*/ 0 w 55"/>
              <a:gd name="T57" fmla="*/ 10 h 44"/>
              <a:gd name="T58" fmla="*/ 0 w 55"/>
              <a:gd name="T59" fmla="*/ 18 h 44"/>
              <a:gd name="T60" fmla="*/ 4 w 55"/>
              <a:gd name="T61" fmla="*/ 21 h 44"/>
              <a:gd name="T62" fmla="*/ 2 w 55"/>
              <a:gd name="T63" fmla="*/ 27 h 44"/>
              <a:gd name="T64" fmla="*/ 4 w 55"/>
              <a:gd name="T65" fmla="*/ 27 h 44"/>
              <a:gd name="T66" fmla="*/ 6 w 55"/>
              <a:gd name="T67" fmla="*/ 31 h 44"/>
              <a:gd name="T68" fmla="*/ 8 w 55"/>
              <a:gd name="T69" fmla="*/ 35 h 44"/>
              <a:gd name="T70" fmla="*/ 9 w 55"/>
              <a:gd name="T71" fmla="*/ 37 h 44"/>
              <a:gd name="T72" fmla="*/ 9 w 55"/>
              <a:gd name="T73" fmla="*/ 39 h 44"/>
              <a:gd name="T74" fmla="*/ 11 w 55"/>
              <a:gd name="T75" fmla="*/ 40 h 44"/>
              <a:gd name="T76" fmla="*/ 13 w 55"/>
              <a:gd name="T77" fmla="*/ 39 h 44"/>
              <a:gd name="T78" fmla="*/ 15 w 55"/>
              <a:gd name="T79" fmla="*/ 37 h 44"/>
              <a:gd name="T80" fmla="*/ 15 w 55"/>
              <a:gd name="T81" fmla="*/ 39 h 44"/>
              <a:gd name="T82" fmla="*/ 13 w 55"/>
              <a:gd name="T83" fmla="*/ 42 h 44"/>
              <a:gd name="T84" fmla="*/ 15 w 55"/>
              <a:gd name="T85" fmla="*/ 44 h 44"/>
              <a:gd name="T86" fmla="*/ 17 w 55"/>
              <a:gd name="T87" fmla="*/ 42 h 44"/>
              <a:gd name="T88" fmla="*/ 19 w 55"/>
              <a:gd name="T89" fmla="*/ 42 h 44"/>
              <a:gd name="T90" fmla="*/ 23 w 55"/>
              <a:gd name="T91" fmla="*/ 4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5" h="44">
                <a:moveTo>
                  <a:pt x="25" y="44"/>
                </a:moveTo>
                <a:lnTo>
                  <a:pt x="27" y="42"/>
                </a:lnTo>
                <a:lnTo>
                  <a:pt x="29" y="42"/>
                </a:lnTo>
                <a:lnTo>
                  <a:pt x="29" y="39"/>
                </a:lnTo>
                <a:lnTo>
                  <a:pt x="32" y="39"/>
                </a:lnTo>
                <a:lnTo>
                  <a:pt x="32" y="39"/>
                </a:lnTo>
                <a:lnTo>
                  <a:pt x="38" y="39"/>
                </a:lnTo>
                <a:lnTo>
                  <a:pt x="40" y="39"/>
                </a:lnTo>
                <a:lnTo>
                  <a:pt x="40" y="40"/>
                </a:lnTo>
                <a:lnTo>
                  <a:pt x="44" y="40"/>
                </a:lnTo>
                <a:lnTo>
                  <a:pt x="42" y="39"/>
                </a:lnTo>
                <a:lnTo>
                  <a:pt x="44" y="37"/>
                </a:lnTo>
                <a:lnTo>
                  <a:pt x="42" y="35"/>
                </a:lnTo>
                <a:lnTo>
                  <a:pt x="38" y="35"/>
                </a:lnTo>
                <a:lnTo>
                  <a:pt x="38" y="31"/>
                </a:lnTo>
                <a:lnTo>
                  <a:pt x="40" y="29"/>
                </a:lnTo>
                <a:lnTo>
                  <a:pt x="44" y="29"/>
                </a:lnTo>
                <a:lnTo>
                  <a:pt x="46" y="29"/>
                </a:lnTo>
                <a:lnTo>
                  <a:pt x="50" y="27"/>
                </a:lnTo>
                <a:lnTo>
                  <a:pt x="52" y="25"/>
                </a:lnTo>
                <a:lnTo>
                  <a:pt x="52" y="23"/>
                </a:lnTo>
                <a:lnTo>
                  <a:pt x="53" y="23"/>
                </a:lnTo>
                <a:lnTo>
                  <a:pt x="55" y="21"/>
                </a:lnTo>
                <a:lnTo>
                  <a:pt x="55" y="18"/>
                </a:lnTo>
                <a:lnTo>
                  <a:pt x="55" y="16"/>
                </a:lnTo>
                <a:lnTo>
                  <a:pt x="55" y="14"/>
                </a:lnTo>
                <a:lnTo>
                  <a:pt x="55" y="12"/>
                </a:lnTo>
                <a:lnTo>
                  <a:pt x="53" y="8"/>
                </a:lnTo>
                <a:lnTo>
                  <a:pt x="52" y="6"/>
                </a:lnTo>
                <a:lnTo>
                  <a:pt x="50" y="2"/>
                </a:lnTo>
                <a:lnTo>
                  <a:pt x="50" y="2"/>
                </a:lnTo>
                <a:lnTo>
                  <a:pt x="46" y="2"/>
                </a:lnTo>
                <a:lnTo>
                  <a:pt x="46" y="2"/>
                </a:lnTo>
                <a:lnTo>
                  <a:pt x="44" y="0"/>
                </a:lnTo>
                <a:lnTo>
                  <a:pt x="40" y="0"/>
                </a:lnTo>
                <a:lnTo>
                  <a:pt x="38" y="2"/>
                </a:lnTo>
                <a:lnTo>
                  <a:pt x="40" y="4"/>
                </a:lnTo>
                <a:lnTo>
                  <a:pt x="40" y="6"/>
                </a:lnTo>
                <a:lnTo>
                  <a:pt x="42" y="8"/>
                </a:lnTo>
                <a:lnTo>
                  <a:pt x="40" y="10"/>
                </a:lnTo>
                <a:lnTo>
                  <a:pt x="38" y="8"/>
                </a:lnTo>
                <a:lnTo>
                  <a:pt x="36" y="6"/>
                </a:lnTo>
                <a:lnTo>
                  <a:pt x="32" y="6"/>
                </a:lnTo>
                <a:lnTo>
                  <a:pt x="32" y="4"/>
                </a:lnTo>
                <a:lnTo>
                  <a:pt x="29" y="2"/>
                </a:lnTo>
                <a:lnTo>
                  <a:pt x="29" y="2"/>
                </a:lnTo>
                <a:lnTo>
                  <a:pt x="27" y="2"/>
                </a:lnTo>
                <a:lnTo>
                  <a:pt x="23" y="2"/>
                </a:lnTo>
                <a:lnTo>
                  <a:pt x="21" y="2"/>
                </a:lnTo>
                <a:lnTo>
                  <a:pt x="19" y="2"/>
                </a:lnTo>
                <a:lnTo>
                  <a:pt x="15" y="2"/>
                </a:lnTo>
                <a:lnTo>
                  <a:pt x="13" y="2"/>
                </a:lnTo>
                <a:lnTo>
                  <a:pt x="11" y="2"/>
                </a:lnTo>
                <a:lnTo>
                  <a:pt x="6" y="2"/>
                </a:lnTo>
                <a:lnTo>
                  <a:pt x="4" y="2"/>
                </a:lnTo>
                <a:lnTo>
                  <a:pt x="2" y="6"/>
                </a:lnTo>
                <a:lnTo>
                  <a:pt x="2" y="8"/>
                </a:lnTo>
                <a:lnTo>
                  <a:pt x="0" y="10"/>
                </a:lnTo>
                <a:lnTo>
                  <a:pt x="0" y="14"/>
                </a:lnTo>
                <a:lnTo>
                  <a:pt x="0" y="18"/>
                </a:lnTo>
                <a:lnTo>
                  <a:pt x="2" y="19"/>
                </a:lnTo>
                <a:lnTo>
                  <a:pt x="4" y="21"/>
                </a:lnTo>
                <a:lnTo>
                  <a:pt x="2" y="25"/>
                </a:lnTo>
                <a:lnTo>
                  <a:pt x="2" y="27"/>
                </a:lnTo>
                <a:lnTo>
                  <a:pt x="2" y="27"/>
                </a:lnTo>
                <a:lnTo>
                  <a:pt x="4" y="27"/>
                </a:lnTo>
                <a:lnTo>
                  <a:pt x="4" y="29"/>
                </a:lnTo>
                <a:lnTo>
                  <a:pt x="6" y="31"/>
                </a:lnTo>
                <a:lnTo>
                  <a:pt x="6" y="33"/>
                </a:lnTo>
                <a:lnTo>
                  <a:pt x="8" y="35"/>
                </a:lnTo>
                <a:lnTo>
                  <a:pt x="8" y="35"/>
                </a:lnTo>
                <a:lnTo>
                  <a:pt x="9" y="37"/>
                </a:lnTo>
                <a:lnTo>
                  <a:pt x="8" y="37"/>
                </a:lnTo>
                <a:lnTo>
                  <a:pt x="9" y="39"/>
                </a:lnTo>
                <a:lnTo>
                  <a:pt x="9" y="40"/>
                </a:lnTo>
                <a:lnTo>
                  <a:pt x="11" y="40"/>
                </a:lnTo>
                <a:lnTo>
                  <a:pt x="13" y="40"/>
                </a:lnTo>
                <a:lnTo>
                  <a:pt x="13" y="39"/>
                </a:lnTo>
                <a:lnTo>
                  <a:pt x="13" y="37"/>
                </a:lnTo>
                <a:lnTo>
                  <a:pt x="15" y="37"/>
                </a:lnTo>
                <a:lnTo>
                  <a:pt x="15" y="39"/>
                </a:lnTo>
                <a:lnTo>
                  <a:pt x="15" y="39"/>
                </a:lnTo>
                <a:lnTo>
                  <a:pt x="15" y="40"/>
                </a:lnTo>
                <a:lnTo>
                  <a:pt x="13" y="42"/>
                </a:lnTo>
                <a:lnTo>
                  <a:pt x="15" y="42"/>
                </a:lnTo>
                <a:lnTo>
                  <a:pt x="15" y="44"/>
                </a:lnTo>
                <a:lnTo>
                  <a:pt x="15" y="44"/>
                </a:lnTo>
                <a:lnTo>
                  <a:pt x="17" y="42"/>
                </a:lnTo>
                <a:lnTo>
                  <a:pt x="17" y="42"/>
                </a:lnTo>
                <a:lnTo>
                  <a:pt x="19" y="42"/>
                </a:lnTo>
                <a:lnTo>
                  <a:pt x="21" y="42"/>
                </a:lnTo>
                <a:lnTo>
                  <a:pt x="23" y="42"/>
                </a:lnTo>
                <a:lnTo>
                  <a:pt x="25" y="44"/>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100" name="Freeform 26"/>
          <p:cNvSpPr>
            <a:spLocks/>
          </p:cNvSpPr>
          <p:nvPr/>
        </p:nvSpPr>
        <p:spPr bwMode="auto">
          <a:xfrm>
            <a:off x="8305569" y="3332460"/>
            <a:ext cx="168236" cy="179973"/>
          </a:xfrm>
          <a:custGeom>
            <a:avLst/>
            <a:gdLst>
              <a:gd name="T0" fmla="*/ 12 w 86"/>
              <a:gd name="T1" fmla="*/ 12 h 92"/>
              <a:gd name="T2" fmla="*/ 16 w 86"/>
              <a:gd name="T3" fmla="*/ 10 h 92"/>
              <a:gd name="T4" fmla="*/ 16 w 86"/>
              <a:gd name="T5" fmla="*/ 2 h 92"/>
              <a:gd name="T6" fmla="*/ 20 w 86"/>
              <a:gd name="T7" fmla="*/ 0 h 92"/>
              <a:gd name="T8" fmla="*/ 27 w 86"/>
              <a:gd name="T9" fmla="*/ 4 h 92"/>
              <a:gd name="T10" fmla="*/ 27 w 86"/>
              <a:gd name="T11" fmla="*/ 10 h 92"/>
              <a:gd name="T12" fmla="*/ 39 w 86"/>
              <a:gd name="T13" fmla="*/ 17 h 92"/>
              <a:gd name="T14" fmla="*/ 46 w 86"/>
              <a:gd name="T15" fmla="*/ 16 h 92"/>
              <a:gd name="T16" fmla="*/ 52 w 86"/>
              <a:gd name="T17" fmla="*/ 19 h 92"/>
              <a:gd name="T18" fmla="*/ 54 w 86"/>
              <a:gd name="T19" fmla="*/ 23 h 92"/>
              <a:gd name="T20" fmla="*/ 50 w 86"/>
              <a:gd name="T21" fmla="*/ 29 h 92"/>
              <a:gd name="T22" fmla="*/ 44 w 86"/>
              <a:gd name="T23" fmla="*/ 31 h 92"/>
              <a:gd name="T24" fmla="*/ 44 w 86"/>
              <a:gd name="T25" fmla="*/ 37 h 92"/>
              <a:gd name="T26" fmla="*/ 48 w 86"/>
              <a:gd name="T27" fmla="*/ 40 h 92"/>
              <a:gd name="T28" fmla="*/ 58 w 86"/>
              <a:gd name="T29" fmla="*/ 42 h 92"/>
              <a:gd name="T30" fmla="*/ 65 w 86"/>
              <a:gd name="T31" fmla="*/ 50 h 92"/>
              <a:gd name="T32" fmla="*/ 69 w 86"/>
              <a:gd name="T33" fmla="*/ 56 h 92"/>
              <a:gd name="T34" fmla="*/ 75 w 86"/>
              <a:gd name="T35" fmla="*/ 59 h 92"/>
              <a:gd name="T36" fmla="*/ 77 w 86"/>
              <a:gd name="T37" fmla="*/ 61 h 92"/>
              <a:gd name="T38" fmla="*/ 79 w 86"/>
              <a:gd name="T39" fmla="*/ 65 h 92"/>
              <a:gd name="T40" fmla="*/ 85 w 86"/>
              <a:gd name="T41" fmla="*/ 67 h 92"/>
              <a:gd name="T42" fmla="*/ 85 w 86"/>
              <a:gd name="T43" fmla="*/ 69 h 92"/>
              <a:gd name="T44" fmla="*/ 86 w 86"/>
              <a:gd name="T45" fmla="*/ 73 h 92"/>
              <a:gd name="T46" fmla="*/ 85 w 86"/>
              <a:gd name="T47" fmla="*/ 80 h 92"/>
              <a:gd name="T48" fmla="*/ 85 w 86"/>
              <a:gd name="T49" fmla="*/ 84 h 92"/>
              <a:gd name="T50" fmla="*/ 79 w 86"/>
              <a:gd name="T51" fmla="*/ 84 h 92"/>
              <a:gd name="T52" fmla="*/ 71 w 86"/>
              <a:gd name="T53" fmla="*/ 84 h 92"/>
              <a:gd name="T54" fmla="*/ 75 w 86"/>
              <a:gd name="T55" fmla="*/ 90 h 92"/>
              <a:gd name="T56" fmla="*/ 69 w 86"/>
              <a:gd name="T57" fmla="*/ 88 h 92"/>
              <a:gd name="T58" fmla="*/ 62 w 86"/>
              <a:gd name="T59" fmla="*/ 84 h 92"/>
              <a:gd name="T60" fmla="*/ 65 w 86"/>
              <a:gd name="T61" fmla="*/ 79 h 92"/>
              <a:gd name="T62" fmla="*/ 65 w 86"/>
              <a:gd name="T63" fmla="*/ 75 h 92"/>
              <a:gd name="T64" fmla="*/ 62 w 86"/>
              <a:gd name="T65" fmla="*/ 69 h 92"/>
              <a:gd name="T66" fmla="*/ 60 w 86"/>
              <a:gd name="T67" fmla="*/ 67 h 92"/>
              <a:gd name="T68" fmla="*/ 56 w 86"/>
              <a:gd name="T69" fmla="*/ 63 h 92"/>
              <a:gd name="T70" fmla="*/ 56 w 86"/>
              <a:gd name="T71" fmla="*/ 56 h 92"/>
              <a:gd name="T72" fmla="*/ 52 w 86"/>
              <a:gd name="T73" fmla="*/ 50 h 92"/>
              <a:gd name="T74" fmla="*/ 41 w 86"/>
              <a:gd name="T75" fmla="*/ 44 h 92"/>
              <a:gd name="T76" fmla="*/ 31 w 86"/>
              <a:gd name="T77" fmla="*/ 50 h 92"/>
              <a:gd name="T78" fmla="*/ 23 w 86"/>
              <a:gd name="T79" fmla="*/ 46 h 92"/>
              <a:gd name="T80" fmla="*/ 16 w 86"/>
              <a:gd name="T81" fmla="*/ 50 h 92"/>
              <a:gd name="T82" fmla="*/ 14 w 86"/>
              <a:gd name="T83" fmla="*/ 42 h 92"/>
              <a:gd name="T84" fmla="*/ 14 w 86"/>
              <a:gd name="T85" fmla="*/ 37 h 92"/>
              <a:gd name="T86" fmla="*/ 14 w 86"/>
              <a:gd name="T87" fmla="*/ 31 h 92"/>
              <a:gd name="T88" fmla="*/ 6 w 86"/>
              <a:gd name="T89" fmla="*/ 33 h 92"/>
              <a:gd name="T90" fmla="*/ 6 w 86"/>
              <a:gd name="T91" fmla="*/ 25 h 92"/>
              <a:gd name="T92" fmla="*/ 0 w 86"/>
              <a:gd name="T93" fmla="*/ 21 h 92"/>
              <a:gd name="T94" fmla="*/ 4 w 86"/>
              <a:gd name="T95" fmla="*/ 17 h 92"/>
              <a:gd name="T96" fmla="*/ 4 w 86"/>
              <a:gd name="T97" fmla="*/ 1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6" h="92">
                <a:moveTo>
                  <a:pt x="10" y="10"/>
                </a:moveTo>
                <a:lnTo>
                  <a:pt x="10" y="12"/>
                </a:lnTo>
                <a:lnTo>
                  <a:pt x="12" y="12"/>
                </a:lnTo>
                <a:lnTo>
                  <a:pt x="14" y="12"/>
                </a:lnTo>
                <a:lnTo>
                  <a:pt x="16" y="12"/>
                </a:lnTo>
                <a:lnTo>
                  <a:pt x="16" y="10"/>
                </a:lnTo>
                <a:lnTo>
                  <a:pt x="16" y="8"/>
                </a:lnTo>
                <a:lnTo>
                  <a:pt x="16" y="6"/>
                </a:lnTo>
                <a:lnTo>
                  <a:pt x="16" y="2"/>
                </a:lnTo>
                <a:lnTo>
                  <a:pt x="16" y="2"/>
                </a:lnTo>
                <a:lnTo>
                  <a:pt x="16" y="0"/>
                </a:lnTo>
                <a:lnTo>
                  <a:pt x="20" y="0"/>
                </a:lnTo>
                <a:lnTo>
                  <a:pt x="21" y="0"/>
                </a:lnTo>
                <a:lnTo>
                  <a:pt x="25" y="2"/>
                </a:lnTo>
                <a:lnTo>
                  <a:pt x="27" y="4"/>
                </a:lnTo>
                <a:lnTo>
                  <a:pt x="29" y="6"/>
                </a:lnTo>
                <a:lnTo>
                  <a:pt x="29" y="8"/>
                </a:lnTo>
                <a:lnTo>
                  <a:pt x="27" y="10"/>
                </a:lnTo>
                <a:lnTo>
                  <a:pt x="31" y="14"/>
                </a:lnTo>
                <a:lnTo>
                  <a:pt x="35" y="17"/>
                </a:lnTo>
                <a:lnTo>
                  <a:pt x="39" y="17"/>
                </a:lnTo>
                <a:lnTo>
                  <a:pt x="41" y="17"/>
                </a:lnTo>
                <a:lnTo>
                  <a:pt x="44" y="16"/>
                </a:lnTo>
                <a:lnTo>
                  <a:pt x="46" y="16"/>
                </a:lnTo>
                <a:lnTo>
                  <a:pt x="48" y="17"/>
                </a:lnTo>
                <a:lnTo>
                  <a:pt x="50" y="17"/>
                </a:lnTo>
                <a:lnTo>
                  <a:pt x="52" y="19"/>
                </a:lnTo>
                <a:lnTo>
                  <a:pt x="52" y="21"/>
                </a:lnTo>
                <a:lnTo>
                  <a:pt x="54" y="23"/>
                </a:lnTo>
                <a:lnTo>
                  <a:pt x="54" y="23"/>
                </a:lnTo>
                <a:lnTo>
                  <a:pt x="52" y="25"/>
                </a:lnTo>
                <a:lnTo>
                  <a:pt x="52" y="29"/>
                </a:lnTo>
                <a:lnTo>
                  <a:pt x="50" y="29"/>
                </a:lnTo>
                <a:lnTo>
                  <a:pt x="48" y="29"/>
                </a:lnTo>
                <a:lnTo>
                  <a:pt x="44" y="31"/>
                </a:lnTo>
                <a:lnTo>
                  <a:pt x="44" y="31"/>
                </a:lnTo>
                <a:lnTo>
                  <a:pt x="44" y="33"/>
                </a:lnTo>
                <a:lnTo>
                  <a:pt x="46" y="35"/>
                </a:lnTo>
                <a:lnTo>
                  <a:pt x="44" y="37"/>
                </a:lnTo>
                <a:lnTo>
                  <a:pt x="44" y="37"/>
                </a:lnTo>
                <a:lnTo>
                  <a:pt x="46" y="37"/>
                </a:lnTo>
                <a:lnTo>
                  <a:pt x="48" y="40"/>
                </a:lnTo>
                <a:lnTo>
                  <a:pt x="52" y="40"/>
                </a:lnTo>
                <a:lnTo>
                  <a:pt x="54" y="42"/>
                </a:lnTo>
                <a:lnTo>
                  <a:pt x="58" y="42"/>
                </a:lnTo>
                <a:lnTo>
                  <a:pt x="60" y="46"/>
                </a:lnTo>
                <a:lnTo>
                  <a:pt x="63" y="46"/>
                </a:lnTo>
                <a:lnTo>
                  <a:pt x="65" y="50"/>
                </a:lnTo>
                <a:lnTo>
                  <a:pt x="65" y="50"/>
                </a:lnTo>
                <a:lnTo>
                  <a:pt x="67" y="54"/>
                </a:lnTo>
                <a:lnTo>
                  <a:pt x="69" y="56"/>
                </a:lnTo>
                <a:lnTo>
                  <a:pt x="71" y="58"/>
                </a:lnTo>
                <a:lnTo>
                  <a:pt x="73" y="58"/>
                </a:lnTo>
                <a:lnTo>
                  <a:pt x="75" y="59"/>
                </a:lnTo>
                <a:lnTo>
                  <a:pt x="75" y="61"/>
                </a:lnTo>
                <a:lnTo>
                  <a:pt x="77" y="61"/>
                </a:lnTo>
                <a:lnTo>
                  <a:pt x="77" y="61"/>
                </a:lnTo>
                <a:lnTo>
                  <a:pt x="79" y="61"/>
                </a:lnTo>
                <a:lnTo>
                  <a:pt x="79" y="63"/>
                </a:lnTo>
                <a:lnTo>
                  <a:pt x="79" y="65"/>
                </a:lnTo>
                <a:lnTo>
                  <a:pt x="81" y="65"/>
                </a:lnTo>
                <a:lnTo>
                  <a:pt x="83" y="67"/>
                </a:lnTo>
                <a:lnTo>
                  <a:pt x="85" y="67"/>
                </a:lnTo>
                <a:lnTo>
                  <a:pt x="86" y="65"/>
                </a:lnTo>
                <a:lnTo>
                  <a:pt x="86" y="67"/>
                </a:lnTo>
                <a:lnTo>
                  <a:pt x="85" y="69"/>
                </a:lnTo>
                <a:lnTo>
                  <a:pt x="85" y="71"/>
                </a:lnTo>
                <a:lnTo>
                  <a:pt x="86" y="73"/>
                </a:lnTo>
                <a:lnTo>
                  <a:pt x="86" y="73"/>
                </a:lnTo>
                <a:lnTo>
                  <a:pt x="86" y="75"/>
                </a:lnTo>
                <a:lnTo>
                  <a:pt x="85" y="77"/>
                </a:lnTo>
                <a:lnTo>
                  <a:pt x="85" y="80"/>
                </a:lnTo>
                <a:lnTo>
                  <a:pt x="85" y="80"/>
                </a:lnTo>
                <a:lnTo>
                  <a:pt x="86" y="84"/>
                </a:lnTo>
                <a:lnTo>
                  <a:pt x="85" y="84"/>
                </a:lnTo>
                <a:lnTo>
                  <a:pt x="83" y="84"/>
                </a:lnTo>
                <a:lnTo>
                  <a:pt x="79" y="84"/>
                </a:lnTo>
                <a:lnTo>
                  <a:pt x="79" y="84"/>
                </a:lnTo>
                <a:lnTo>
                  <a:pt x="77" y="82"/>
                </a:lnTo>
                <a:lnTo>
                  <a:pt x="73" y="82"/>
                </a:lnTo>
                <a:lnTo>
                  <a:pt x="71" y="84"/>
                </a:lnTo>
                <a:lnTo>
                  <a:pt x="73" y="86"/>
                </a:lnTo>
                <a:lnTo>
                  <a:pt x="73" y="88"/>
                </a:lnTo>
                <a:lnTo>
                  <a:pt x="75" y="90"/>
                </a:lnTo>
                <a:lnTo>
                  <a:pt x="73" y="92"/>
                </a:lnTo>
                <a:lnTo>
                  <a:pt x="71" y="90"/>
                </a:lnTo>
                <a:lnTo>
                  <a:pt x="69" y="88"/>
                </a:lnTo>
                <a:lnTo>
                  <a:pt x="65" y="88"/>
                </a:lnTo>
                <a:lnTo>
                  <a:pt x="65" y="86"/>
                </a:lnTo>
                <a:lnTo>
                  <a:pt x="62" y="84"/>
                </a:lnTo>
                <a:lnTo>
                  <a:pt x="63" y="84"/>
                </a:lnTo>
                <a:lnTo>
                  <a:pt x="65" y="82"/>
                </a:lnTo>
                <a:lnTo>
                  <a:pt x="65" y="79"/>
                </a:lnTo>
                <a:lnTo>
                  <a:pt x="63" y="77"/>
                </a:lnTo>
                <a:lnTo>
                  <a:pt x="65" y="75"/>
                </a:lnTo>
                <a:lnTo>
                  <a:pt x="65" y="75"/>
                </a:lnTo>
                <a:lnTo>
                  <a:pt x="65" y="73"/>
                </a:lnTo>
                <a:lnTo>
                  <a:pt x="65" y="71"/>
                </a:lnTo>
                <a:lnTo>
                  <a:pt x="62" y="69"/>
                </a:lnTo>
                <a:lnTo>
                  <a:pt x="63" y="69"/>
                </a:lnTo>
                <a:lnTo>
                  <a:pt x="62" y="67"/>
                </a:lnTo>
                <a:lnTo>
                  <a:pt x="60" y="67"/>
                </a:lnTo>
                <a:lnTo>
                  <a:pt x="56" y="65"/>
                </a:lnTo>
                <a:lnTo>
                  <a:pt x="54" y="63"/>
                </a:lnTo>
                <a:lnTo>
                  <a:pt x="56" y="63"/>
                </a:lnTo>
                <a:lnTo>
                  <a:pt x="56" y="59"/>
                </a:lnTo>
                <a:lnTo>
                  <a:pt x="54" y="58"/>
                </a:lnTo>
                <a:lnTo>
                  <a:pt x="56" y="56"/>
                </a:lnTo>
                <a:lnTo>
                  <a:pt x="56" y="54"/>
                </a:lnTo>
                <a:lnTo>
                  <a:pt x="54" y="52"/>
                </a:lnTo>
                <a:lnTo>
                  <a:pt x="52" y="50"/>
                </a:lnTo>
                <a:lnTo>
                  <a:pt x="46" y="48"/>
                </a:lnTo>
                <a:lnTo>
                  <a:pt x="46" y="44"/>
                </a:lnTo>
                <a:lnTo>
                  <a:pt x="41" y="44"/>
                </a:lnTo>
                <a:lnTo>
                  <a:pt x="37" y="44"/>
                </a:lnTo>
                <a:lnTo>
                  <a:pt x="35" y="48"/>
                </a:lnTo>
                <a:lnTo>
                  <a:pt x="31" y="50"/>
                </a:lnTo>
                <a:lnTo>
                  <a:pt x="29" y="46"/>
                </a:lnTo>
                <a:lnTo>
                  <a:pt x="27" y="48"/>
                </a:lnTo>
                <a:lnTo>
                  <a:pt x="23" y="46"/>
                </a:lnTo>
                <a:lnTo>
                  <a:pt x="20" y="46"/>
                </a:lnTo>
                <a:lnTo>
                  <a:pt x="20" y="48"/>
                </a:lnTo>
                <a:lnTo>
                  <a:pt x="16" y="50"/>
                </a:lnTo>
                <a:lnTo>
                  <a:pt x="14" y="50"/>
                </a:lnTo>
                <a:lnTo>
                  <a:pt x="14" y="46"/>
                </a:lnTo>
                <a:lnTo>
                  <a:pt x="14" y="42"/>
                </a:lnTo>
                <a:lnTo>
                  <a:pt x="12" y="40"/>
                </a:lnTo>
                <a:lnTo>
                  <a:pt x="14" y="38"/>
                </a:lnTo>
                <a:lnTo>
                  <a:pt x="14" y="37"/>
                </a:lnTo>
                <a:lnTo>
                  <a:pt x="12" y="35"/>
                </a:lnTo>
                <a:lnTo>
                  <a:pt x="14" y="33"/>
                </a:lnTo>
                <a:lnTo>
                  <a:pt x="14" y="31"/>
                </a:lnTo>
                <a:lnTo>
                  <a:pt x="10" y="31"/>
                </a:lnTo>
                <a:lnTo>
                  <a:pt x="8" y="33"/>
                </a:lnTo>
                <a:lnTo>
                  <a:pt x="6" y="33"/>
                </a:lnTo>
                <a:lnTo>
                  <a:pt x="4" y="29"/>
                </a:lnTo>
                <a:lnTo>
                  <a:pt x="6" y="29"/>
                </a:lnTo>
                <a:lnTo>
                  <a:pt x="6" y="25"/>
                </a:lnTo>
                <a:lnTo>
                  <a:pt x="4" y="23"/>
                </a:lnTo>
                <a:lnTo>
                  <a:pt x="0" y="23"/>
                </a:lnTo>
                <a:lnTo>
                  <a:pt x="0" y="21"/>
                </a:lnTo>
                <a:lnTo>
                  <a:pt x="0" y="19"/>
                </a:lnTo>
                <a:lnTo>
                  <a:pt x="2" y="19"/>
                </a:lnTo>
                <a:lnTo>
                  <a:pt x="4" y="17"/>
                </a:lnTo>
                <a:lnTo>
                  <a:pt x="2" y="16"/>
                </a:lnTo>
                <a:lnTo>
                  <a:pt x="4" y="14"/>
                </a:lnTo>
                <a:lnTo>
                  <a:pt x="4" y="12"/>
                </a:lnTo>
                <a:lnTo>
                  <a:pt x="8" y="12"/>
                </a:lnTo>
                <a:lnTo>
                  <a:pt x="10" y="10"/>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101" name="Freeform 27"/>
          <p:cNvSpPr>
            <a:spLocks noEditPoints="1"/>
          </p:cNvSpPr>
          <p:nvPr/>
        </p:nvSpPr>
        <p:spPr bwMode="auto">
          <a:xfrm>
            <a:off x="8254706" y="3373541"/>
            <a:ext cx="178017" cy="299304"/>
          </a:xfrm>
          <a:custGeom>
            <a:avLst/>
            <a:gdLst>
              <a:gd name="T0" fmla="*/ 17 w 48"/>
              <a:gd name="T1" fmla="*/ 4 h 80"/>
              <a:gd name="T2" fmla="*/ 21 w 48"/>
              <a:gd name="T3" fmla="*/ 5 h 80"/>
              <a:gd name="T4" fmla="*/ 20 w 48"/>
              <a:gd name="T5" fmla="*/ 10 h 80"/>
              <a:gd name="T6" fmla="*/ 24 w 48"/>
              <a:gd name="T7" fmla="*/ 14 h 80"/>
              <a:gd name="T8" fmla="*/ 30 w 48"/>
              <a:gd name="T9" fmla="*/ 15 h 80"/>
              <a:gd name="T10" fmla="*/ 38 w 48"/>
              <a:gd name="T11" fmla="*/ 14 h 80"/>
              <a:gd name="T12" fmla="*/ 42 w 48"/>
              <a:gd name="T13" fmla="*/ 19 h 80"/>
              <a:gd name="T14" fmla="*/ 45 w 48"/>
              <a:gd name="T15" fmla="*/ 24 h 80"/>
              <a:gd name="T16" fmla="*/ 48 w 48"/>
              <a:gd name="T17" fmla="*/ 27 h 80"/>
              <a:gd name="T18" fmla="*/ 48 w 48"/>
              <a:gd name="T19" fmla="*/ 32 h 80"/>
              <a:gd name="T20" fmla="*/ 42 w 48"/>
              <a:gd name="T21" fmla="*/ 33 h 80"/>
              <a:gd name="T22" fmla="*/ 34 w 48"/>
              <a:gd name="T23" fmla="*/ 33 h 80"/>
              <a:gd name="T24" fmla="*/ 31 w 48"/>
              <a:gd name="T25" fmla="*/ 39 h 80"/>
              <a:gd name="T26" fmla="*/ 32 w 48"/>
              <a:gd name="T27" fmla="*/ 46 h 80"/>
              <a:gd name="T28" fmla="*/ 30 w 48"/>
              <a:gd name="T29" fmla="*/ 45 h 80"/>
              <a:gd name="T30" fmla="*/ 27 w 48"/>
              <a:gd name="T31" fmla="*/ 43 h 80"/>
              <a:gd name="T32" fmla="*/ 24 w 48"/>
              <a:gd name="T33" fmla="*/ 43 h 80"/>
              <a:gd name="T34" fmla="*/ 22 w 48"/>
              <a:gd name="T35" fmla="*/ 42 h 80"/>
              <a:gd name="T36" fmla="*/ 21 w 48"/>
              <a:gd name="T37" fmla="*/ 39 h 80"/>
              <a:gd name="T38" fmla="*/ 18 w 48"/>
              <a:gd name="T39" fmla="*/ 39 h 80"/>
              <a:gd name="T40" fmla="*/ 17 w 48"/>
              <a:gd name="T41" fmla="*/ 39 h 80"/>
              <a:gd name="T42" fmla="*/ 17 w 48"/>
              <a:gd name="T43" fmla="*/ 43 h 80"/>
              <a:gd name="T44" fmla="*/ 16 w 48"/>
              <a:gd name="T45" fmla="*/ 47 h 80"/>
              <a:gd name="T46" fmla="*/ 13 w 48"/>
              <a:gd name="T47" fmla="*/ 56 h 80"/>
              <a:gd name="T48" fmla="*/ 14 w 48"/>
              <a:gd name="T49" fmla="*/ 58 h 80"/>
              <a:gd name="T50" fmla="*/ 15 w 48"/>
              <a:gd name="T51" fmla="*/ 62 h 80"/>
              <a:gd name="T52" fmla="*/ 17 w 48"/>
              <a:gd name="T53" fmla="*/ 62 h 80"/>
              <a:gd name="T54" fmla="*/ 19 w 48"/>
              <a:gd name="T55" fmla="*/ 66 h 80"/>
              <a:gd name="T56" fmla="*/ 21 w 48"/>
              <a:gd name="T57" fmla="*/ 66 h 80"/>
              <a:gd name="T58" fmla="*/ 21 w 48"/>
              <a:gd name="T59" fmla="*/ 70 h 80"/>
              <a:gd name="T60" fmla="*/ 22 w 48"/>
              <a:gd name="T61" fmla="*/ 71 h 80"/>
              <a:gd name="T62" fmla="*/ 25 w 48"/>
              <a:gd name="T63" fmla="*/ 74 h 80"/>
              <a:gd name="T64" fmla="*/ 29 w 48"/>
              <a:gd name="T65" fmla="*/ 77 h 80"/>
              <a:gd name="T66" fmla="*/ 29 w 48"/>
              <a:gd name="T67" fmla="*/ 80 h 80"/>
              <a:gd name="T68" fmla="*/ 25 w 48"/>
              <a:gd name="T69" fmla="*/ 79 h 80"/>
              <a:gd name="T70" fmla="*/ 24 w 48"/>
              <a:gd name="T71" fmla="*/ 76 h 80"/>
              <a:gd name="T72" fmla="*/ 19 w 48"/>
              <a:gd name="T73" fmla="*/ 76 h 80"/>
              <a:gd name="T74" fmla="*/ 17 w 48"/>
              <a:gd name="T75" fmla="*/ 73 h 80"/>
              <a:gd name="T76" fmla="*/ 13 w 48"/>
              <a:gd name="T77" fmla="*/ 69 h 80"/>
              <a:gd name="T78" fmla="*/ 11 w 48"/>
              <a:gd name="T79" fmla="*/ 66 h 80"/>
              <a:gd name="T80" fmla="*/ 8 w 48"/>
              <a:gd name="T81" fmla="*/ 65 h 80"/>
              <a:gd name="T82" fmla="*/ 10 w 48"/>
              <a:gd name="T83" fmla="*/ 61 h 80"/>
              <a:gd name="T84" fmla="*/ 11 w 48"/>
              <a:gd name="T85" fmla="*/ 57 h 80"/>
              <a:gd name="T86" fmla="*/ 11 w 48"/>
              <a:gd name="T87" fmla="*/ 53 h 80"/>
              <a:gd name="T88" fmla="*/ 14 w 48"/>
              <a:gd name="T89" fmla="*/ 45 h 80"/>
              <a:gd name="T90" fmla="*/ 13 w 48"/>
              <a:gd name="T91" fmla="*/ 40 h 80"/>
              <a:gd name="T92" fmla="*/ 9 w 48"/>
              <a:gd name="T93" fmla="*/ 33 h 80"/>
              <a:gd name="T94" fmla="*/ 8 w 48"/>
              <a:gd name="T95" fmla="*/ 27 h 80"/>
              <a:gd name="T96" fmla="*/ 8 w 48"/>
              <a:gd name="T97" fmla="*/ 22 h 80"/>
              <a:gd name="T98" fmla="*/ 3 w 48"/>
              <a:gd name="T99" fmla="*/ 16 h 80"/>
              <a:gd name="T100" fmla="*/ 0 w 48"/>
              <a:gd name="T101" fmla="*/ 12 h 80"/>
              <a:gd name="T102" fmla="*/ 3 w 48"/>
              <a:gd name="T103" fmla="*/ 8 h 80"/>
              <a:gd name="T104" fmla="*/ 8 w 48"/>
              <a:gd name="T105" fmla="*/ 5 h 80"/>
              <a:gd name="T106" fmla="*/ 11 w 48"/>
              <a:gd name="T107" fmla="*/ 2 h 80"/>
              <a:gd name="T108" fmla="*/ 14 w 48"/>
              <a:gd name="T109" fmla="*/ 0 h 80"/>
              <a:gd name="T110" fmla="*/ 17 w 48"/>
              <a:gd name="T111" fmla="*/ 75 h 80"/>
              <a:gd name="T112" fmla="*/ 13 w 48"/>
              <a:gd name="T113" fmla="*/ 70 h 80"/>
              <a:gd name="T114" fmla="*/ 9 w 48"/>
              <a:gd name="T115" fmla="*/ 69 h 80"/>
              <a:gd name="T116" fmla="*/ 30 w 48"/>
              <a:gd name="T117" fmla="*/ 46 h 80"/>
              <a:gd name="T118" fmla="*/ 17 w 48"/>
              <a:gd name="T119" fmla="*/ 58 h 80"/>
              <a:gd name="T120" fmla="*/ 18 w 48"/>
              <a:gd name="T121" fmla="*/ 6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8" h="80">
                <a:moveTo>
                  <a:pt x="14" y="0"/>
                </a:moveTo>
                <a:cubicBezTo>
                  <a:pt x="14" y="1"/>
                  <a:pt x="14" y="1"/>
                  <a:pt x="14" y="1"/>
                </a:cubicBezTo>
                <a:cubicBezTo>
                  <a:pt x="16" y="1"/>
                  <a:pt x="16" y="1"/>
                  <a:pt x="16" y="1"/>
                </a:cubicBezTo>
                <a:cubicBezTo>
                  <a:pt x="17" y="2"/>
                  <a:pt x="17" y="2"/>
                  <a:pt x="17" y="2"/>
                </a:cubicBezTo>
                <a:cubicBezTo>
                  <a:pt x="17" y="4"/>
                  <a:pt x="17" y="4"/>
                  <a:pt x="17" y="4"/>
                </a:cubicBezTo>
                <a:cubicBezTo>
                  <a:pt x="16" y="4"/>
                  <a:pt x="16" y="4"/>
                  <a:pt x="16" y="4"/>
                </a:cubicBezTo>
                <a:cubicBezTo>
                  <a:pt x="17" y="6"/>
                  <a:pt x="17" y="6"/>
                  <a:pt x="17" y="6"/>
                </a:cubicBezTo>
                <a:cubicBezTo>
                  <a:pt x="18" y="6"/>
                  <a:pt x="18" y="6"/>
                  <a:pt x="18" y="6"/>
                </a:cubicBezTo>
                <a:cubicBezTo>
                  <a:pt x="19" y="5"/>
                  <a:pt x="19" y="5"/>
                  <a:pt x="19" y="5"/>
                </a:cubicBezTo>
                <a:cubicBezTo>
                  <a:pt x="21" y="5"/>
                  <a:pt x="21" y="5"/>
                  <a:pt x="21" y="5"/>
                </a:cubicBezTo>
                <a:cubicBezTo>
                  <a:pt x="21" y="6"/>
                  <a:pt x="21" y="6"/>
                  <a:pt x="21" y="6"/>
                </a:cubicBezTo>
                <a:cubicBezTo>
                  <a:pt x="20" y="7"/>
                  <a:pt x="20" y="7"/>
                  <a:pt x="20" y="7"/>
                </a:cubicBezTo>
                <a:cubicBezTo>
                  <a:pt x="21" y="8"/>
                  <a:pt x="21" y="8"/>
                  <a:pt x="21" y="8"/>
                </a:cubicBezTo>
                <a:cubicBezTo>
                  <a:pt x="21" y="9"/>
                  <a:pt x="21" y="9"/>
                  <a:pt x="21" y="9"/>
                </a:cubicBezTo>
                <a:cubicBezTo>
                  <a:pt x="20" y="10"/>
                  <a:pt x="20" y="10"/>
                  <a:pt x="20" y="10"/>
                </a:cubicBezTo>
                <a:cubicBezTo>
                  <a:pt x="21" y="11"/>
                  <a:pt x="21" y="11"/>
                  <a:pt x="21" y="11"/>
                </a:cubicBezTo>
                <a:cubicBezTo>
                  <a:pt x="21" y="13"/>
                  <a:pt x="21" y="13"/>
                  <a:pt x="21" y="13"/>
                </a:cubicBezTo>
                <a:cubicBezTo>
                  <a:pt x="21" y="15"/>
                  <a:pt x="21" y="15"/>
                  <a:pt x="21" y="15"/>
                </a:cubicBezTo>
                <a:cubicBezTo>
                  <a:pt x="22" y="15"/>
                  <a:pt x="22" y="15"/>
                  <a:pt x="22" y="15"/>
                </a:cubicBezTo>
                <a:cubicBezTo>
                  <a:pt x="24" y="14"/>
                  <a:pt x="24" y="14"/>
                  <a:pt x="24" y="14"/>
                </a:cubicBezTo>
                <a:cubicBezTo>
                  <a:pt x="24" y="13"/>
                  <a:pt x="24" y="13"/>
                  <a:pt x="24" y="13"/>
                </a:cubicBezTo>
                <a:cubicBezTo>
                  <a:pt x="26" y="13"/>
                  <a:pt x="26" y="13"/>
                  <a:pt x="26" y="13"/>
                </a:cubicBezTo>
                <a:cubicBezTo>
                  <a:pt x="28" y="14"/>
                  <a:pt x="28" y="14"/>
                  <a:pt x="28" y="14"/>
                </a:cubicBezTo>
                <a:cubicBezTo>
                  <a:pt x="29" y="13"/>
                  <a:pt x="29" y="13"/>
                  <a:pt x="29" y="13"/>
                </a:cubicBezTo>
                <a:cubicBezTo>
                  <a:pt x="30" y="15"/>
                  <a:pt x="30" y="15"/>
                  <a:pt x="30" y="15"/>
                </a:cubicBezTo>
                <a:cubicBezTo>
                  <a:pt x="32" y="14"/>
                  <a:pt x="32" y="14"/>
                  <a:pt x="32" y="14"/>
                </a:cubicBezTo>
                <a:cubicBezTo>
                  <a:pt x="33" y="12"/>
                  <a:pt x="33" y="12"/>
                  <a:pt x="33" y="12"/>
                </a:cubicBezTo>
                <a:cubicBezTo>
                  <a:pt x="35" y="12"/>
                  <a:pt x="35" y="12"/>
                  <a:pt x="35" y="12"/>
                </a:cubicBezTo>
                <a:cubicBezTo>
                  <a:pt x="38" y="12"/>
                  <a:pt x="38" y="12"/>
                  <a:pt x="38" y="12"/>
                </a:cubicBezTo>
                <a:cubicBezTo>
                  <a:pt x="38" y="14"/>
                  <a:pt x="38" y="14"/>
                  <a:pt x="38" y="14"/>
                </a:cubicBezTo>
                <a:cubicBezTo>
                  <a:pt x="41" y="15"/>
                  <a:pt x="41" y="15"/>
                  <a:pt x="41" y="15"/>
                </a:cubicBezTo>
                <a:cubicBezTo>
                  <a:pt x="42" y="16"/>
                  <a:pt x="42" y="16"/>
                  <a:pt x="42" y="16"/>
                </a:cubicBezTo>
                <a:cubicBezTo>
                  <a:pt x="43" y="17"/>
                  <a:pt x="43" y="17"/>
                  <a:pt x="43" y="17"/>
                </a:cubicBezTo>
                <a:cubicBezTo>
                  <a:pt x="43" y="18"/>
                  <a:pt x="43" y="18"/>
                  <a:pt x="43" y="18"/>
                </a:cubicBezTo>
                <a:cubicBezTo>
                  <a:pt x="42" y="19"/>
                  <a:pt x="42" y="19"/>
                  <a:pt x="42" y="19"/>
                </a:cubicBezTo>
                <a:cubicBezTo>
                  <a:pt x="43" y="20"/>
                  <a:pt x="43" y="20"/>
                  <a:pt x="43" y="20"/>
                </a:cubicBezTo>
                <a:cubicBezTo>
                  <a:pt x="43" y="22"/>
                  <a:pt x="43" y="22"/>
                  <a:pt x="43" y="22"/>
                </a:cubicBezTo>
                <a:cubicBezTo>
                  <a:pt x="42" y="22"/>
                  <a:pt x="42" y="22"/>
                  <a:pt x="42" y="22"/>
                </a:cubicBezTo>
                <a:cubicBezTo>
                  <a:pt x="43" y="23"/>
                  <a:pt x="43" y="23"/>
                  <a:pt x="43" y="23"/>
                </a:cubicBezTo>
                <a:cubicBezTo>
                  <a:pt x="45" y="24"/>
                  <a:pt x="45" y="24"/>
                  <a:pt x="45" y="24"/>
                </a:cubicBezTo>
                <a:cubicBezTo>
                  <a:pt x="46" y="24"/>
                  <a:pt x="46" y="24"/>
                  <a:pt x="46" y="24"/>
                </a:cubicBezTo>
                <a:cubicBezTo>
                  <a:pt x="47" y="25"/>
                  <a:pt x="47" y="25"/>
                  <a:pt x="47" y="25"/>
                </a:cubicBezTo>
                <a:cubicBezTo>
                  <a:pt x="46" y="25"/>
                  <a:pt x="46" y="25"/>
                  <a:pt x="46" y="25"/>
                </a:cubicBezTo>
                <a:cubicBezTo>
                  <a:pt x="48" y="26"/>
                  <a:pt x="48" y="26"/>
                  <a:pt x="48" y="26"/>
                </a:cubicBezTo>
                <a:cubicBezTo>
                  <a:pt x="48" y="27"/>
                  <a:pt x="48" y="27"/>
                  <a:pt x="48" y="27"/>
                </a:cubicBezTo>
                <a:cubicBezTo>
                  <a:pt x="48" y="28"/>
                  <a:pt x="48" y="28"/>
                  <a:pt x="48" y="28"/>
                </a:cubicBezTo>
                <a:cubicBezTo>
                  <a:pt x="48" y="28"/>
                  <a:pt x="48" y="28"/>
                  <a:pt x="48" y="28"/>
                </a:cubicBezTo>
                <a:cubicBezTo>
                  <a:pt x="47" y="29"/>
                  <a:pt x="47" y="29"/>
                  <a:pt x="47" y="29"/>
                </a:cubicBezTo>
                <a:cubicBezTo>
                  <a:pt x="48" y="30"/>
                  <a:pt x="48" y="30"/>
                  <a:pt x="48" y="30"/>
                </a:cubicBezTo>
                <a:cubicBezTo>
                  <a:pt x="48" y="32"/>
                  <a:pt x="48" y="32"/>
                  <a:pt x="48" y="32"/>
                </a:cubicBezTo>
                <a:cubicBezTo>
                  <a:pt x="47" y="33"/>
                  <a:pt x="47" y="33"/>
                  <a:pt x="47" y="33"/>
                </a:cubicBezTo>
                <a:cubicBezTo>
                  <a:pt x="46" y="33"/>
                  <a:pt x="46" y="33"/>
                  <a:pt x="46" y="33"/>
                </a:cubicBezTo>
                <a:cubicBezTo>
                  <a:pt x="45" y="33"/>
                  <a:pt x="45" y="33"/>
                  <a:pt x="45" y="33"/>
                </a:cubicBezTo>
                <a:cubicBezTo>
                  <a:pt x="43" y="33"/>
                  <a:pt x="43" y="33"/>
                  <a:pt x="43" y="33"/>
                </a:cubicBezTo>
                <a:cubicBezTo>
                  <a:pt x="42" y="33"/>
                  <a:pt x="42" y="33"/>
                  <a:pt x="42" y="33"/>
                </a:cubicBezTo>
                <a:cubicBezTo>
                  <a:pt x="41" y="33"/>
                  <a:pt x="41" y="33"/>
                  <a:pt x="41" y="33"/>
                </a:cubicBezTo>
                <a:cubicBezTo>
                  <a:pt x="39" y="33"/>
                  <a:pt x="39" y="33"/>
                  <a:pt x="39" y="33"/>
                </a:cubicBezTo>
                <a:cubicBezTo>
                  <a:pt x="38" y="33"/>
                  <a:pt x="38" y="33"/>
                  <a:pt x="38" y="33"/>
                </a:cubicBezTo>
                <a:cubicBezTo>
                  <a:pt x="37" y="33"/>
                  <a:pt x="37" y="33"/>
                  <a:pt x="37" y="33"/>
                </a:cubicBezTo>
                <a:cubicBezTo>
                  <a:pt x="34" y="33"/>
                  <a:pt x="34" y="33"/>
                  <a:pt x="34" y="33"/>
                </a:cubicBezTo>
                <a:cubicBezTo>
                  <a:pt x="33" y="33"/>
                  <a:pt x="33" y="33"/>
                  <a:pt x="33" y="33"/>
                </a:cubicBezTo>
                <a:cubicBezTo>
                  <a:pt x="32" y="35"/>
                  <a:pt x="32" y="35"/>
                  <a:pt x="32" y="35"/>
                </a:cubicBezTo>
                <a:cubicBezTo>
                  <a:pt x="32" y="36"/>
                  <a:pt x="32" y="36"/>
                  <a:pt x="32" y="36"/>
                </a:cubicBezTo>
                <a:cubicBezTo>
                  <a:pt x="31" y="37"/>
                  <a:pt x="31" y="37"/>
                  <a:pt x="31" y="37"/>
                </a:cubicBezTo>
                <a:cubicBezTo>
                  <a:pt x="31" y="39"/>
                  <a:pt x="31" y="39"/>
                  <a:pt x="31" y="39"/>
                </a:cubicBezTo>
                <a:cubicBezTo>
                  <a:pt x="31" y="41"/>
                  <a:pt x="31" y="41"/>
                  <a:pt x="31" y="41"/>
                </a:cubicBezTo>
                <a:cubicBezTo>
                  <a:pt x="32" y="42"/>
                  <a:pt x="32" y="42"/>
                  <a:pt x="32" y="42"/>
                </a:cubicBezTo>
                <a:cubicBezTo>
                  <a:pt x="33" y="43"/>
                  <a:pt x="33" y="43"/>
                  <a:pt x="33" y="43"/>
                </a:cubicBezTo>
                <a:cubicBezTo>
                  <a:pt x="32" y="45"/>
                  <a:pt x="32" y="45"/>
                  <a:pt x="32" y="45"/>
                </a:cubicBezTo>
                <a:cubicBezTo>
                  <a:pt x="32" y="46"/>
                  <a:pt x="32" y="46"/>
                  <a:pt x="32" y="46"/>
                </a:cubicBezTo>
                <a:cubicBezTo>
                  <a:pt x="32" y="46"/>
                  <a:pt x="32" y="46"/>
                  <a:pt x="32" y="46"/>
                </a:cubicBezTo>
                <a:cubicBezTo>
                  <a:pt x="32" y="46"/>
                  <a:pt x="32" y="46"/>
                  <a:pt x="32" y="46"/>
                </a:cubicBezTo>
                <a:cubicBezTo>
                  <a:pt x="32" y="46"/>
                  <a:pt x="32" y="46"/>
                  <a:pt x="32" y="46"/>
                </a:cubicBezTo>
                <a:cubicBezTo>
                  <a:pt x="31" y="46"/>
                  <a:pt x="31" y="46"/>
                  <a:pt x="31" y="46"/>
                </a:cubicBezTo>
                <a:cubicBezTo>
                  <a:pt x="30" y="45"/>
                  <a:pt x="30" y="45"/>
                  <a:pt x="30" y="45"/>
                </a:cubicBezTo>
                <a:cubicBezTo>
                  <a:pt x="30" y="45"/>
                  <a:pt x="30" y="45"/>
                  <a:pt x="30" y="45"/>
                </a:cubicBezTo>
                <a:cubicBezTo>
                  <a:pt x="30" y="45"/>
                  <a:pt x="30" y="45"/>
                  <a:pt x="30" y="45"/>
                </a:cubicBezTo>
                <a:cubicBezTo>
                  <a:pt x="29" y="44"/>
                  <a:pt x="29" y="44"/>
                  <a:pt x="29" y="44"/>
                </a:cubicBezTo>
                <a:cubicBezTo>
                  <a:pt x="28" y="43"/>
                  <a:pt x="28" y="43"/>
                  <a:pt x="28" y="43"/>
                </a:cubicBezTo>
                <a:cubicBezTo>
                  <a:pt x="27" y="43"/>
                  <a:pt x="27" y="43"/>
                  <a:pt x="27" y="43"/>
                </a:cubicBezTo>
                <a:cubicBezTo>
                  <a:pt x="26" y="43"/>
                  <a:pt x="26" y="43"/>
                  <a:pt x="26" y="43"/>
                </a:cubicBezTo>
                <a:cubicBezTo>
                  <a:pt x="26" y="44"/>
                  <a:pt x="26" y="44"/>
                  <a:pt x="26" y="44"/>
                </a:cubicBezTo>
                <a:cubicBezTo>
                  <a:pt x="26" y="44"/>
                  <a:pt x="26" y="44"/>
                  <a:pt x="26" y="44"/>
                </a:cubicBezTo>
                <a:cubicBezTo>
                  <a:pt x="26" y="43"/>
                  <a:pt x="26" y="43"/>
                  <a:pt x="26" y="43"/>
                </a:cubicBezTo>
                <a:cubicBezTo>
                  <a:pt x="24" y="43"/>
                  <a:pt x="24" y="43"/>
                  <a:pt x="24" y="43"/>
                </a:cubicBezTo>
                <a:cubicBezTo>
                  <a:pt x="23" y="43"/>
                  <a:pt x="23" y="43"/>
                  <a:pt x="23" y="43"/>
                </a:cubicBezTo>
                <a:cubicBezTo>
                  <a:pt x="23" y="43"/>
                  <a:pt x="23" y="43"/>
                  <a:pt x="23" y="43"/>
                </a:cubicBezTo>
                <a:cubicBezTo>
                  <a:pt x="22" y="43"/>
                  <a:pt x="22" y="43"/>
                  <a:pt x="22" y="43"/>
                </a:cubicBezTo>
                <a:cubicBezTo>
                  <a:pt x="22" y="42"/>
                  <a:pt x="22" y="42"/>
                  <a:pt x="22" y="42"/>
                </a:cubicBezTo>
                <a:cubicBezTo>
                  <a:pt x="22" y="42"/>
                  <a:pt x="22" y="42"/>
                  <a:pt x="22" y="42"/>
                </a:cubicBezTo>
                <a:cubicBezTo>
                  <a:pt x="22" y="41"/>
                  <a:pt x="22" y="41"/>
                  <a:pt x="22" y="41"/>
                </a:cubicBezTo>
                <a:cubicBezTo>
                  <a:pt x="22" y="40"/>
                  <a:pt x="22" y="40"/>
                  <a:pt x="22" y="40"/>
                </a:cubicBezTo>
                <a:cubicBezTo>
                  <a:pt x="22" y="40"/>
                  <a:pt x="22" y="40"/>
                  <a:pt x="22" y="40"/>
                </a:cubicBezTo>
                <a:cubicBezTo>
                  <a:pt x="22" y="39"/>
                  <a:pt x="22" y="39"/>
                  <a:pt x="22" y="39"/>
                </a:cubicBezTo>
                <a:cubicBezTo>
                  <a:pt x="21" y="39"/>
                  <a:pt x="21" y="39"/>
                  <a:pt x="21" y="39"/>
                </a:cubicBezTo>
                <a:cubicBezTo>
                  <a:pt x="21" y="39"/>
                  <a:pt x="21" y="39"/>
                  <a:pt x="21" y="39"/>
                </a:cubicBezTo>
                <a:cubicBezTo>
                  <a:pt x="20" y="39"/>
                  <a:pt x="20" y="39"/>
                  <a:pt x="20" y="39"/>
                </a:cubicBezTo>
                <a:cubicBezTo>
                  <a:pt x="20" y="38"/>
                  <a:pt x="20" y="38"/>
                  <a:pt x="20" y="38"/>
                </a:cubicBezTo>
                <a:cubicBezTo>
                  <a:pt x="19" y="39"/>
                  <a:pt x="19" y="39"/>
                  <a:pt x="19" y="39"/>
                </a:cubicBezTo>
                <a:cubicBezTo>
                  <a:pt x="18" y="39"/>
                  <a:pt x="18" y="39"/>
                  <a:pt x="18" y="39"/>
                </a:cubicBezTo>
                <a:cubicBezTo>
                  <a:pt x="18" y="39"/>
                  <a:pt x="18" y="39"/>
                  <a:pt x="18" y="39"/>
                </a:cubicBezTo>
                <a:cubicBezTo>
                  <a:pt x="18" y="39"/>
                  <a:pt x="18" y="39"/>
                  <a:pt x="18" y="39"/>
                </a:cubicBezTo>
                <a:cubicBezTo>
                  <a:pt x="17" y="39"/>
                  <a:pt x="17" y="39"/>
                  <a:pt x="17" y="39"/>
                </a:cubicBezTo>
                <a:cubicBezTo>
                  <a:pt x="17" y="39"/>
                  <a:pt x="17" y="39"/>
                  <a:pt x="17" y="39"/>
                </a:cubicBezTo>
                <a:cubicBezTo>
                  <a:pt x="17" y="39"/>
                  <a:pt x="17" y="39"/>
                  <a:pt x="17" y="39"/>
                </a:cubicBezTo>
                <a:cubicBezTo>
                  <a:pt x="16" y="40"/>
                  <a:pt x="16" y="40"/>
                  <a:pt x="16" y="40"/>
                </a:cubicBezTo>
                <a:cubicBezTo>
                  <a:pt x="17" y="40"/>
                  <a:pt x="17" y="40"/>
                  <a:pt x="17" y="40"/>
                </a:cubicBezTo>
                <a:cubicBezTo>
                  <a:pt x="18" y="41"/>
                  <a:pt x="18" y="41"/>
                  <a:pt x="18" y="41"/>
                </a:cubicBezTo>
                <a:cubicBezTo>
                  <a:pt x="17" y="42"/>
                  <a:pt x="17" y="42"/>
                  <a:pt x="17" y="42"/>
                </a:cubicBezTo>
                <a:cubicBezTo>
                  <a:pt x="17" y="43"/>
                  <a:pt x="17" y="43"/>
                  <a:pt x="17" y="43"/>
                </a:cubicBezTo>
                <a:cubicBezTo>
                  <a:pt x="17" y="44"/>
                  <a:pt x="17" y="44"/>
                  <a:pt x="17" y="44"/>
                </a:cubicBezTo>
                <a:cubicBezTo>
                  <a:pt x="17" y="44"/>
                  <a:pt x="17" y="44"/>
                  <a:pt x="17" y="44"/>
                </a:cubicBezTo>
                <a:cubicBezTo>
                  <a:pt x="17" y="45"/>
                  <a:pt x="17" y="45"/>
                  <a:pt x="17" y="45"/>
                </a:cubicBezTo>
                <a:cubicBezTo>
                  <a:pt x="16" y="46"/>
                  <a:pt x="16" y="46"/>
                  <a:pt x="16" y="46"/>
                </a:cubicBezTo>
                <a:cubicBezTo>
                  <a:pt x="16" y="47"/>
                  <a:pt x="16" y="47"/>
                  <a:pt x="16" y="47"/>
                </a:cubicBezTo>
                <a:cubicBezTo>
                  <a:pt x="15" y="48"/>
                  <a:pt x="15" y="48"/>
                  <a:pt x="15" y="48"/>
                </a:cubicBezTo>
                <a:cubicBezTo>
                  <a:pt x="15" y="52"/>
                  <a:pt x="15" y="52"/>
                  <a:pt x="15" y="52"/>
                </a:cubicBezTo>
                <a:cubicBezTo>
                  <a:pt x="14" y="54"/>
                  <a:pt x="14" y="54"/>
                  <a:pt x="14" y="54"/>
                </a:cubicBezTo>
                <a:cubicBezTo>
                  <a:pt x="14" y="55"/>
                  <a:pt x="14" y="55"/>
                  <a:pt x="14" y="55"/>
                </a:cubicBezTo>
                <a:cubicBezTo>
                  <a:pt x="13" y="56"/>
                  <a:pt x="13" y="56"/>
                  <a:pt x="13" y="56"/>
                </a:cubicBezTo>
                <a:cubicBezTo>
                  <a:pt x="14" y="56"/>
                  <a:pt x="14" y="56"/>
                  <a:pt x="14" y="56"/>
                </a:cubicBezTo>
                <a:cubicBezTo>
                  <a:pt x="14" y="56"/>
                  <a:pt x="14" y="56"/>
                  <a:pt x="14" y="56"/>
                </a:cubicBezTo>
                <a:cubicBezTo>
                  <a:pt x="13" y="57"/>
                  <a:pt x="13" y="57"/>
                  <a:pt x="13" y="57"/>
                </a:cubicBezTo>
                <a:cubicBezTo>
                  <a:pt x="13" y="57"/>
                  <a:pt x="13" y="57"/>
                  <a:pt x="13" y="57"/>
                </a:cubicBezTo>
                <a:cubicBezTo>
                  <a:pt x="14" y="58"/>
                  <a:pt x="14" y="58"/>
                  <a:pt x="14" y="58"/>
                </a:cubicBezTo>
                <a:cubicBezTo>
                  <a:pt x="14" y="59"/>
                  <a:pt x="14" y="59"/>
                  <a:pt x="14" y="59"/>
                </a:cubicBezTo>
                <a:cubicBezTo>
                  <a:pt x="15" y="61"/>
                  <a:pt x="15" y="61"/>
                  <a:pt x="15" y="61"/>
                </a:cubicBezTo>
                <a:cubicBezTo>
                  <a:pt x="14" y="62"/>
                  <a:pt x="14" y="62"/>
                  <a:pt x="14" y="62"/>
                </a:cubicBezTo>
                <a:cubicBezTo>
                  <a:pt x="15" y="62"/>
                  <a:pt x="15" y="62"/>
                  <a:pt x="15" y="62"/>
                </a:cubicBezTo>
                <a:cubicBezTo>
                  <a:pt x="15" y="62"/>
                  <a:pt x="15" y="62"/>
                  <a:pt x="15" y="62"/>
                </a:cubicBezTo>
                <a:cubicBezTo>
                  <a:pt x="15" y="61"/>
                  <a:pt x="15" y="61"/>
                  <a:pt x="15" y="61"/>
                </a:cubicBezTo>
                <a:cubicBezTo>
                  <a:pt x="16" y="61"/>
                  <a:pt x="16" y="61"/>
                  <a:pt x="16" y="61"/>
                </a:cubicBezTo>
                <a:cubicBezTo>
                  <a:pt x="16" y="61"/>
                  <a:pt x="16" y="61"/>
                  <a:pt x="16" y="61"/>
                </a:cubicBezTo>
                <a:cubicBezTo>
                  <a:pt x="17" y="61"/>
                  <a:pt x="17" y="61"/>
                  <a:pt x="17" y="61"/>
                </a:cubicBezTo>
                <a:cubicBezTo>
                  <a:pt x="17" y="62"/>
                  <a:pt x="17" y="62"/>
                  <a:pt x="17" y="62"/>
                </a:cubicBezTo>
                <a:cubicBezTo>
                  <a:pt x="18" y="63"/>
                  <a:pt x="18" y="63"/>
                  <a:pt x="18" y="63"/>
                </a:cubicBezTo>
                <a:cubicBezTo>
                  <a:pt x="18" y="63"/>
                  <a:pt x="18" y="63"/>
                  <a:pt x="18" y="63"/>
                </a:cubicBezTo>
                <a:cubicBezTo>
                  <a:pt x="18" y="64"/>
                  <a:pt x="18" y="64"/>
                  <a:pt x="18" y="64"/>
                </a:cubicBezTo>
                <a:cubicBezTo>
                  <a:pt x="19" y="65"/>
                  <a:pt x="19" y="65"/>
                  <a:pt x="19" y="65"/>
                </a:cubicBezTo>
                <a:cubicBezTo>
                  <a:pt x="19" y="66"/>
                  <a:pt x="19" y="66"/>
                  <a:pt x="19" y="66"/>
                </a:cubicBezTo>
                <a:cubicBezTo>
                  <a:pt x="20" y="66"/>
                  <a:pt x="20" y="66"/>
                  <a:pt x="20" y="66"/>
                </a:cubicBezTo>
                <a:cubicBezTo>
                  <a:pt x="20" y="65"/>
                  <a:pt x="20" y="65"/>
                  <a:pt x="20" y="65"/>
                </a:cubicBezTo>
                <a:cubicBezTo>
                  <a:pt x="20" y="65"/>
                  <a:pt x="20" y="65"/>
                  <a:pt x="20" y="65"/>
                </a:cubicBezTo>
                <a:cubicBezTo>
                  <a:pt x="20" y="65"/>
                  <a:pt x="20" y="65"/>
                  <a:pt x="20" y="65"/>
                </a:cubicBezTo>
                <a:cubicBezTo>
                  <a:pt x="21" y="66"/>
                  <a:pt x="21" y="66"/>
                  <a:pt x="21" y="66"/>
                </a:cubicBezTo>
                <a:cubicBezTo>
                  <a:pt x="21" y="67"/>
                  <a:pt x="21" y="67"/>
                  <a:pt x="21" y="67"/>
                </a:cubicBezTo>
                <a:cubicBezTo>
                  <a:pt x="21" y="67"/>
                  <a:pt x="21" y="67"/>
                  <a:pt x="21" y="67"/>
                </a:cubicBezTo>
                <a:cubicBezTo>
                  <a:pt x="22" y="70"/>
                  <a:pt x="22" y="70"/>
                  <a:pt x="22" y="70"/>
                </a:cubicBezTo>
                <a:cubicBezTo>
                  <a:pt x="22" y="70"/>
                  <a:pt x="22" y="70"/>
                  <a:pt x="22" y="70"/>
                </a:cubicBezTo>
                <a:cubicBezTo>
                  <a:pt x="21" y="70"/>
                  <a:pt x="21" y="70"/>
                  <a:pt x="21" y="70"/>
                </a:cubicBezTo>
                <a:cubicBezTo>
                  <a:pt x="21" y="70"/>
                  <a:pt x="21" y="70"/>
                  <a:pt x="21" y="70"/>
                </a:cubicBezTo>
                <a:cubicBezTo>
                  <a:pt x="20" y="70"/>
                  <a:pt x="20" y="70"/>
                  <a:pt x="20" y="70"/>
                </a:cubicBezTo>
                <a:cubicBezTo>
                  <a:pt x="20" y="71"/>
                  <a:pt x="20" y="71"/>
                  <a:pt x="20" y="71"/>
                </a:cubicBezTo>
                <a:cubicBezTo>
                  <a:pt x="22" y="72"/>
                  <a:pt x="22" y="72"/>
                  <a:pt x="22" y="72"/>
                </a:cubicBezTo>
                <a:cubicBezTo>
                  <a:pt x="22" y="71"/>
                  <a:pt x="22" y="71"/>
                  <a:pt x="22" y="71"/>
                </a:cubicBezTo>
                <a:cubicBezTo>
                  <a:pt x="22" y="71"/>
                  <a:pt x="22" y="71"/>
                  <a:pt x="22" y="71"/>
                </a:cubicBezTo>
                <a:cubicBezTo>
                  <a:pt x="22" y="72"/>
                  <a:pt x="22" y="72"/>
                  <a:pt x="22" y="72"/>
                </a:cubicBezTo>
                <a:cubicBezTo>
                  <a:pt x="23" y="73"/>
                  <a:pt x="23" y="73"/>
                  <a:pt x="23" y="73"/>
                </a:cubicBezTo>
                <a:cubicBezTo>
                  <a:pt x="25" y="74"/>
                  <a:pt x="25" y="74"/>
                  <a:pt x="25" y="74"/>
                </a:cubicBezTo>
                <a:cubicBezTo>
                  <a:pt x="25" y="74"/>
                  <a:pt x="25" y="74"/>
                  <a:pt x="25" y="74"/>
                </a:cubicBezTo>
                <a:cubicBezTo>
                  <a:pt x="26" y="74"/>
                  <a:pt x="26" y="74"/>
                  <a:pt x="26" y="74"/>
                </a:cubicBezTo>
                <a:cubicBezTo>
                  <a:pt x="27" y="74"/>
                  <a:pt x="27" y="74"/>
                  <a:pt x="27" y="74"/>
                </a:cubicBezTo>
                <a:cubicBezTo>
                  <a:pt x="28" y="75"/>
                  <a:pt x="28" y="75"/>
                  <a:pt x="28" y="75"/>
                </a:cubicBezTo>
                <a:cubicBezTo>
                  <a:pt x="29" y="76"/>
                  <a:pt x="29" y="76"/>
                  <a:pt x="29" y="76"/>
                </a:cubicBezTo>
                <a:cubicBezTo>
                  <a:pt x="29" y="77"/>
                  <a:pt x="29" y="77"/>
                  <a:pt x="29" y="77"/>
                </a:cubicBezTo>
                <a:cubicBezTo>
                  <a:pt x="30" y="77"/>
                  <a:pt x="30" y="77"/>
                  <a:pt x="30" y="77"/>
                </a:cubicBezTo>
                <a:cubicBezTo>
                  <a:pt x="30" y="78"/>
                  <a:pt x="30" y="78"/>
                  <a:pt x="30" y="78"/>
                </a:cubicBezTo>
                <a:cubicBezTo>
                  <a:pt x="30" y="78"/>
                  <a:pt x="30" y="78"/>
                  <a:pt x="30" y="78"/>
                </a:cubicBezTo>
                <a:cubicBezTo>
                  <a:pt x="30" y="79"/>
                  <a:pt x="30" y="79"/>
                  <a:pt x="30" y="79"/>
                </a:cubicBezTo>
                <a:cubicBezTo>
                  <a:pt x="29" y="80"/>
                  <a:pt x="29" y="80"/>
                  <a:pt x="29" y="80"/>
                </a:cubicBezTo>
                <a:cubicBezTo>
                  <a:pt x="29" y="79"/>
                  <a:pt x="29" y="79"/>
                  <a:pt x="29" y="79"/>
                </a:cubicBezTo>
                <a:cubicBezTo>
                  <a:pt x="28" y="79"/>
                  <a:pt x="28" y="79"/>
                  <a:pt x="28" y="79"/>
                </a:cubicBezTo>
                <a:cubicBezTo>
                  <a:pt x="26" y="80"/>
                  <a:pt x="26" y="80"/>
                  <a:pt x="26" y="80"/>
                </a:cubicBezTo>
                <a:cubicBezTo>
                  <a:pt x="25" y="80"/>
                  <a:pt x="25" y="80"/>
                  <a:pt x="25" y="80"/>
                </a:cubicBezTo>
                <a:cubicBezTo>
                  <a:pt x="25" y="79"/>
                  <a:pt x="25" y="79"/>
                  <a:pt x="25" y="79"/>
                </a:cubicBezTo>
                <a:cubicBezTo>
                  <a:pt x="26" y="78"/>
                  <a:pt x="26" y="78"/>
                  <a:pt x="26" y="78"/>
                </a:cubicBezTo>
                <a:cubicBezTo>
                  <a:pt x="26" y="77"/>
                  <a:pt x="26" y="77"/>
                  <a:pt x="26" y="77"/>
                </a:cubicBezTo>
                <a:cubicBezTo>
                  <a:pt x="25" y="76"/>
                  <a:pt x="25" y="76"/>
                  <a:pt x="25" y="76"/>
                </a:cubicBezTo>
                <a:cubicBezTo>
                  <a:pt x="24" y="76"/>
                  <a:pt x="24" y="76"/>
                  <a:pt x="24" y="76"/>
                </a:cubicBezTo>
                <a:cubicBezTo>
                  <a:pt x="24" y="76"/>
                  <a:pt x="24" y="76"/>
                  <a:pt x="24" y="76"/>
                </a:cubicBezTo>
                <a:cubicBezTo>
                  <a:pt x="22" y="75"/>
                  <a:pt x="22" y="75"/>
                  <a:pt x="22" y="75"/>
                </a:cubicBezTo>
                <a:cubicBezTo>
                  <a:pt x="21" y="74"/>
                  <a:pt x="21" y="74"/>
                  <a:pt x="21" y="74"/>
                </a:cubicBezTo>
                <a:cubicBezTo>
                  <a:pt x="20" y="75"/>
                  <a:pt x="20" y="75"/>
                  <a:pt x="20" y="75"/>
                </a:cubicBezTo>
                <a:cubicBezTo>
                  <a:pt x="20" y="76"/>
                  <a:pt x="20" y="76"/>
                  <a:pt x="20" y="76"/>
                </a:cubicBezTo>
                <a:cubicBezTo>
                  <a:pt x="19" y="76"/>
                  <a:pt x="19" y="76"/>
                  <a:pt x="19" y="76"/>
                </a:cubicBezTo>
                <a:cubicBezTo>
                  <a:pt x="17" y="74"/>
                  <a:pt x="17" y="74"/>
                  <a:pt x="17" y="74"/>
                </a:cubicBezTo>
                <a:cubicBezTo>
                  <a:pt x="17" y="74"/>
                  <a:pt x="17" y="74"/>
                  <a:pt x="17" y="74"/>
                </a:cubicBezTo>
                <a:cubicBezTo>
                  <a:pt x="17" y="73"/>
                  <a:pt x="17" y="73"/>
                  <a:pt x="17" y="73"/>
                </a:cubicBezTo>
                <a:cubicBezTo>
                  <a:pt x="17" y="73"/>
                  <a:pt x="17" y="73"/>
                  <a:pt x="17" y="73"/>
                </a:cubicBezTo>
                <a:cubicBezTo>
                  <a:pt x="17" y="73"/>
                  <a:pt x="17" y="73"/>
                  <a:pt x="17" y="73"/>
                </a:cubicBezTo>
                <a:cubicBezTo>
                  <a:pt x="16" y="72"/>
                  <a:pt x="16" y="72"/>
                  <a:pt x="16" y="72"/>
                </a:cubicBezTo>
                <a:cubicBezTo>
                  <a:pt x="15" y="72"/>
                  <a:pt x="15" y="72"/>
                  <a:pt x="15" y="72"/>
                </a:cubicBezTo>
                <a:cubicBezTo>
                  <a:pt x="15" y="71"/>
                  <a:pt x="15" y="71"/>
                  <a:pt x="15" y="71"/>
                </a:cubicBezTo>
                <a:cubicBezTo>
                  <a:pt x="14" y="69"/>
                  <a:pt x="14" y="69"/>
                  <a:pt x="14" y="69"/>
                </a:cubicBezTo>
                <a:cubicBezTo>
                  <a:pt x="13" y="69"/>
                  <a:pt x="13" y="69"/>
                  <a:pt x="13" y="69"/>
                </a:cubicBezTo>
                <a:cubicBezTo>
                  <a:pt x="13" y="68"/>
                  <a:pt x="13" y="68"/>
                  <a:pt x="13" y="68"/>
                </a:cubicBezTo>
                <a:cubicBezTo>
                  <a:pt x="12" y="67"/>
                  <a:pt x="12" y="67"/>
                  <a:pt x="12" y="67"/>
                </a:cubicBezTo>
                <a:cubicBezTo>
                  <a:pt x="12" y="67"/>
                  <a:pt x="12" y="67"/>
                  <a:pt x="12" y="67"/>
                </a:cubicBezTo>
                <a:cubicBezTo>
                  <a:pt x="11" y="66"/>
                  <a:pt x="11" y="66"/>
                  <a:pt x="11" y="66"/>
                </a:cubicBezTo>
                <a:cubicBezTo>
                  <a:pt x="11" y="66"/>
                  <a:pt x="11" y="66"/>
                  <a:pt x="11" y="66"/>
                </a:cubicBezTo>
                <a:cubicBezTo>
                  <a:pt x="10" y="66"/>
                  <a:pt x="10" y="66"/>
                  <a:pt x="10" y="66"/>
                </a:cubicBezTo>
                <a:cubicBezTo>
                  <a:pt x="10" y="67"/>
                  <a:pt x="10" y="67"/>
                  <a:pt x="10" y="67"/>
                </a:cubicBezTo>
                <a:cubicBezTo>
                  <a:pt x="9" y="67"/>
                  <a:pt x="9" y="67"/>
                  <a:pt x="9" y="67"/>
                </a:cubicBezTo>
                <a:cubicBezTo>
                  <a:pt x="9" y="66"/>
                  <a:pt x="9" y="66"/>
                  <a:pt x="9" y="66"/>
                </a:cubicBezTo>
                <a:cubicBezTo>
                  <a:pt x="8" y="65"/>
                  <a:pt x="8" y="65"/>
                  <a:pt x="8" y="65"/>
                </a:cubicBezTo>
                <a:cubicBezTo>
                  <a:pt x="9" y="64"/>
                  <a:pt x="9" y="64"/>
                  <a:pt x="9" y="64"/>
                </a:cubicBezTo>
                <a:cubicBezTo>
                  <a:pt x="9" y="63"/>
                  <a:pt x="9" y="63"/>
                  <a:pt x="9" y="63"/>
                </a:cubicBezTo>
                <a:cubicBezTo>
                  <a:pt x="9" y="62"/>
                  <a:pt x="9" y="62"/>
                  <a:pt x="9" y="62"/>
                </a:cubicBezTo>
                <a:cubicBezTo>
                  <a:pt x="9" y="60"/>
                  <a:pt x="9" y="60"/>
                  <a:pt x="9" y="60"/>
                </a:cubicBezTo>
                <a:cubicBezTo>
                  <a:pt x="10" y="61"/>
                  <a:pt x="10" y="61"/>
                  <a:pt x="10" y="61"/>
                </a:cubicBezTo>
                <a:cubicBezTo>
                  <a:pt x="10" y="60"/>
                  <a:pt x="10" y="60"/>
                  <a:pt x="10" y="60"/>
                </a:cubicBezTo>
                <a:cubicBezTo>
                  <a:pt x="10" y="60"/>
                  <a:pt x="10" y="60"/>
                  <a:pt x="10" y="60"/>
                </a:cubicBezTo>
                <a:cubicBezTo>
                  <a:pt x="10" y="59"/>
                  <a:pt x="10" y="59"/>
                  <a:pt x="10" y="59"/>
                </a:cubicBezTo>
                <a:cubicBezTo>
                  <a:pt x="10" y="58"/>
                  <a:pt x="10" y="58"/>
                  <a:pt x="10" y="58"/>
                </a:cubicBezTo>
                <a:cubicBezTo>
                  <a:pt x="11" y="57"/>
                  <a:pt x="11" y="57"/>
                  <a:pt x="11" y="57"/>
                </a:cubicBezTo>
                <a:cubicBezTo>
                  <a:pt x="10" y="57"/>
                  <a:pt x="10" y="57"/>
                  <a:pt x="10" y="57"/>
                </a:cubicBezTo>
                <a:cubicBezTo>
                  <a:pt x="10" y="55"/>
                  <a:pt x="10" y="55"/>
                  <a:pt x="10" y="55"/>
                </a:cubicBezTo>
                <a:cubicBezTo>
                  <a:pt x="11" y="55"/>
                  <a:pt x="11" y="55"/>
                  <a:pt x="11" y="55"/>
                </a:cubicBezTo>
                <a:cubicBezTo>
                  <a:pt x="11" y="54"/>
                  <a:pt x="11" y="54"/>
                  <a:pt x="11" y="54"/>
                </a:cubicBezTo>
                <a:cubicBezTo>
                  <a:pt x="11" y="53"/>
                  <a:pt x="11" y="53"/>
                  <a:pt x="11" y="53"/>
                </a:cubicBezTo>
                <a:cubicBezTo>
                  <a:pt x="13" y="52"/>
                  <a:pt x="13" y="52"/>
                  <a:pt x="13" y="52"/>
                </a:cubicBezTo>
                <a:cubicBezTo>
                  <a:pt x="14" y="49"/>
                  <a:pt x="14" y="49"/>
                  <a:pt x="14" y="49"/>
                </a:cubicBezTo>
                <a:cubicBezTo>
                  <a:pt x="15" y="48"/>
                  <a:pt x="15" y="48"/>
                  <a:pt x="15" y="48"/>
                </a:cubicBezTo>
                <a:cubicBezTo>
                  <a:pt x="15" y="47"/>
                  <a:pt x="15" y="47"/>
                  <a:pt x="15" y="47"/>
                </a:cubicBezTo>
                <a:cubicBezTo>
                  <a:pt x="14" y="45"/>
                  <a:pt x="14" y="45"/>
                  <a:pt x="14" y="45"/>
                </a:cubicBezTo>
                <a:cubicBezTo>
                  <a:pt x="14" y="44"/>
                  <a:pt x="14" y="44"/>
                  <a:pt x="14" y="44"/>
                </a:cubicBezTo>
                <a:cubicBezTo>
                  <a:pt x="14" y="43"/>
                  <a:pt x="14" y="43"/>
                  <a:pt x="14" y="43"/>
                </a:cubicBezTo>
                <a:cubicBezTo>
                  <a:pt x="13" y="41"/>
                  <a:pt x="13" y="41"/>
                  <a:pt x="13" y="41"/>
                </a:cubicBezTo>
                <a:cubicBezTo>
                  <a:pt x="13" y="41"/>
                  <a:pt x="13" y="41"/>
                  <a:pt x="13" y="41"/>
                </a:cubicBezTo>
                <a:cubicBezTo>
                  <a:pt x="13" y="40"/>
                  <a:pt x="13" y="40"/>
                  <a:pt x="13" y="40"/>
                </a:cubicBezTo>
                <a:cubicBezTo>
                  <a:pt x="13" y="39"/>
                  <a:pt x="13" y="39"/>
                  <a:pt x="13" y="39"/>
                </a:cubicBezTo>
                <a:cubicBezTo>
                  <a:pt x="13" y="38"/>
                  <a:pt x="13" y="38"/>
                  <a:pt x="13" y="38"/>
                </a:cubicBezTo>
                <a:cubicBezTo>
                  <a:pt x="12" y="36"/>
                  <a:pt x="12" y="36"/>
                  <a:pt x="12" y="36"/>
                </a:cubicBezTo>
                <a:cubicBezTo>
                  <a:pt x="11" y="34"/>
                  <a:pt x="11" y="34"/>
                  <a:pt x="11" y="34"/>
                </a:cubicBezTo>
                <a:cubicBezTo>
                  <a:pt x="9" y="33"/>
                  <a:pt x="9" y="33"/>
                  <a:pt x="9" y="33"/>
                </a:cubicBezTo>
                <a:cubicBezTo>
                  <a:pt x="8" y="32"/>
                  <a:pt x="8" y="32"/>
                  <a:pt x="8" y="32"/>
                </a:cubicBezTo>
                <a:cubicBezTo>
                  <a:pt x="8" y="31"/>
                  <a:pt x="8" y="31"/>
                  <a:pt x="8" y="31"/>
                </a:cubicBezTo>
                <a:cubicBezTo>
                  <a:pt x="7" y="29"/>
                  <a:pt x="7" y="29"/>
                  <a:pt x="7" y="29"/>
                </a:cubicBezTo>
                <a:cubicBezTo>
                  <a:pt x="8" y="28"/>
                  <a:pt x="8" y="28"/>
                  <a:pt x="8" y="28"/>
                </a:cubicBezTo>
                <a:cubicBezTo>
                  <a:pt x="8" y="27"/>
                  <a:pt x="8" y="27"/>
                  <a:pt x="8" y="27"/>
                </a:cubicBezTo>
                <a:cubicBezTo>
                  <a:pt x="7" y="25"/>
                  <a:pt x="7" y="25"/>
                  <a:pt x="7" y="25"/>
                </a:cubicBezTo>
                <a:cubicBezTo>
                  <a:pt x="8" y="24"/>
                  <a:pt x="8" y="24"/>
                  <a:pt x="8" y="24"/>
                </a:cubicBezTo>
                <a:cubicBezTo>
                  <a:pt x="9" y="24"/>
                  <a:pt x="9" y="24"/>
                  <a:pt x="9" y="24"/>
                </a:cubicBezTo>
                <a:cubicBezTo>
                  <a:pt x="9" y="23"/>
                  <a:pt x="9" y="23"/>
                  <a:pt x="9" y="23"/>
                </a:cubicBezTo>
                <a:cubicBezTo>
                  <a:pt x="8" y="22"/>
                  <a:pt x="8" y="22"/>
                  <a:pt x="8" y="22"/>
                </a:cubicBezTo>
                <a:cubicBezTo>
                  <a:pt x="7" y="21"/>
                  <a:pt x="7" y="21"/>
                  <a:pt x="7" y="21"/>
                </a:cubicBezTo>
                <a:cubicBezTo>
                  <a:pt x="7" y="20"/>
                  <a:pt x="7" y="20"/>
                  <a:pt x="7" y="20"/>
                </a:cubicBezTo>
                <a:cubicBezTo>
                  <a:pt x="6" y="19"/>
                  <a:pt x="6" y="19"/>
                  <a:pt x="6" y="19"/>
                </a:cubicBezTo>
                <a:cubicBezTo>
                  <a:pt x="5" y="17"/>
                  <a:pt x="5" y="17"/>
                  <a:pt x="5" y="17"/>
                </a:cubicBezTo>
                <a:cubicBezTo>
                  <a:pt x="3" y="16"/>
                  <a:pt x="3" y="16"/>
                  <a:pt x="3" y="16"/>
                </a:cubicBezTo>
                <a:cubicBezTo>
                  <a:pt x="3" y="15"/>
                  <a:pt x="3" y="15"/>
                  <a:pt x="3" y="15"/>
                </a:cubicBezTo>
                <a:cubicBezTo>
                  <a:pt x="2" y="14"/>
                  <a:pt x="2" y="14"/>
                  <a:pt x="2" y="14"/>
                </a:cubicBezTo>
                <a:cubicBezTo>
                  <a:pt x="1" y="13"/>
                  <a:pt x="1" y="13"/>
                  <a:pt x="1" y="13"/>
                </a:cubicBezTo>
                <a:cubicBezTo>
                  <a:pt x="0" y="13"/>
                  <a:pt x="0" y="13"/>
                  <a:pt x="0" y="13"/>
                </a:cubicBezTo>
                <a:cubicBezTo>
                  <a:pt x="0" y="12"/>
                  <a:pt x="0" y="12"/>
                  <a:pt x="0" y="12"/>
                </a:cubicBezTo>
                <a:cubicBezTo>
                  <a:pt x="1" y="11"/>
                  <a:pt x="1" y="11"/>
                  <a:pt x="1" y="11"/>
                </a:cubicBezTo>
                <a:cubicBezTo>
                  <a:pt x="3" y="11"/>
                  <a:pt x="3" y="11"/>
                  <a:pt x="3" y="11"/>
                </a:cubicBezTo>
                <a:cubicBezTo>
                  <a:pt x="2" y="10"/>
                  <a:pt x="2" y="10"/>
                  <a:pt x="2" y="10"/>
                </a:cubicBezTo>
                <a:cubicBezTo>
                  <a:pt x="2" y="8"/>
                  <a:pt x="2" y="8"/>
                  <a:pt x="2" y="8"/>
                </a:cubicBezTo>
                <a:cubicBezTo>
                  <a:pt x="3" y="8"/>
                  <a:pt x="3" y="8"/>
                  <a:pt x="3" y="8"/>
                </a:cubicBezTo>
                <a:cubicBezTo>
                  <a:pt x="3" y="6"/>
                  <a:pt x="3" y="6"/>
                  <a:pt x="3" y="6"/>
                </a:cubicBezTo>
                <a:cubicBezTo>
                  <a:pt x="4" y="5"/>
                  <a:pt x="4" y="5"/>
                  <a:pt x="4" y="5"/>
                </a:cubicBezTo>
                <a:cubicBezTo>
                  <a:pt x="6" y="5"/>
                  <a:pt x="6" y="5"/>
                  <a:pt x="6" y="5"/>
                </a:cubicBezTo>
                <a:cubicBezTo>
                  <a:pt x="7" y="5"/>
                  <a:pt x="7" y="5"/>
                  <a:pt x="7" y="5"/>
                </a:cubicBezTo>
                <a:cubicBezTo>
                  <a:pt x="8" y="5"/>
                  <a:pt x="8" y="5"/>
                  <a:pt x="8" y="5"/>
                </a:cubicBezTo>
                <a:cubicBezTo>
                  <a:pt x="9" y="4"/>
                  <a:pt x="9" y="4"/>
                  <a:pt x="9" y="4"/>
                </a:cubicBezTo>
                <a:cubicBezTo>
                  <a:pt x="9" y="3"/>
                  <a:pt x="9" y="3"/>
                  <a:pt x="9" y="3"/>
                </a:cubicBezTo>
                <a:cubicBezTo>
                  <a:pt x="9" y="2"/>
                  <a:pt x="9" y="2"/>
                  <a:pt x="9" y="2"/>
                </a:cubicBezTo>
                <a:cubicBezTo>
                  <a:pt x="11" y="2"/>
                  <a:pt x="11" y="2"/>
                  <a:pt x="11" y="2"/>
                </a:cubicBezTo>
                <a:cubicBezTo>
                  <a:pt x="11" y="2"/>
                  <a:pt x="11" y="2"/>
                  <a:pt x="11" y="2"/>
                </a:cubicBezTo>
                <a:cubicBezTo>
                  <a:pt x="11" y="1"/>
                  <a:pt x="11" y="1"/>
                  <a:pt x="11" y="1"/>
                </a:cubicBezTo>
                <a:cubicBezTo>
                  <a:pt x="11" y="0"/>
                  <a:pt x="11" y="0"/>
                  <a:pt x="11" y="0"/>
                </a:cubicBezTo>
                <a:cubicBezTo>
                  <a:pt x="12" y="0"/>
                  <a:pt x="12" y="0"/>
                  <a:pt x="12" y="0"/>
                </a:cubicBezTo>
                <a:cubicBezTo>
                  <a:pt x="13" y="0"/>
                  <a:pt x="13" y="0"/>
                  <a:pt x="13" y="0"/>
                </a:cubicBezTo>
                <a:cubicBezTo>
                  <a:pt x="14" y="0"/>
                  <a:pt x="14" y="0"/>
                  <a:pt x="14" y="0"/>
                </a:cubicBezTo>
                <a:close/>
                <a:moveTo>
                  <a:pt x="17" y="75"/>
                </a:moveTo>
                <a:cubicBezTo>
                  <a:pt x="17" y="76"/>
                  <a:pt x="17" y="76"/>
                  <a:pt x="17" y="76"/>
                </a:cubicBezTo>
                <a:cubicBezTo>
                  <a:pt x="17" y="76"/>
                  <a:pt x="17" y="76"/>
                  <a:pt x="17" y="76"/>
                </a:cubicBezTo>
                <a:cubicBezTo>
                  <a:pt x="17" y="75"/>
                  <a:pt x="17" y="75"/>
                  <a:pt x="17" y="75"/>
                </a:cubicBezTo>
                <a:cubicBezTo>
                  <a:pt x="17" y="75"/>
                  <a:pt x="17" y="75"/>
                  <a:pt x="17" y="75"/>
                </a:cubicBezTo>
                <a:cubicBezTo>
                  <a:pt x="17" y="75"/>
                  <a:pt x="17" y="75"/>
                  <a:pt x="17" y="75"/>
                </a:cubicBezTo>
                <a:close/>
                <a:moveTo>
                  <a:pt x="13" y="70"/>
                </a:moveTo>
                <a:cubicBezTo>
                  <a:pt x="13" y="71"/>
                  <a:pt x="13" y="71"/>
                  <a:pt x="13" y="71"/>
                </a:cubicBezTo>
                <a:cubicBezTo>
                  <a:pt x="13" y="70"/>
                  <a:pt x="13" y="70"/>
                  <a:pt x="13" y="70"/>
                </a:cubicBezTo>
                <a:cubicBezTo>
                  <a:pt x="13" y="70"/>
                  <a:pt x="13" y="70"/>
                  <a:pt x="13" y="70"/>
                </a:cubicBezTo>
                <a:cubicBezTo>
                  <a:pt x="13" y="70"/>
                  <a:pt x="13" y="70"/>
                  <a:pt x="13" y="70"/>
                </a:cubicBezTo>
                <a:close/>
                <a:moveTo>
                  <a:pt x="9" y="67"/>
                </a:moveTo>
                <a:cubicBezTo>
                  <a:pt x="9" y="68"/>
                  <a:pt x="9" y="68"/>
                  <a:pt x="9" y="68"/>
                </a:cubicBezTo>
                <a:cubicBezTo>
                  <a:pt x="9" y="68"/>
                  <a:pt x="9" y="68"/>
                  <a:pt x="9" y="68"/>
                </a:cubicBezTo>
                <a:cubicBezTo>
                  <a:pt x="9" y="69"/>
                  <a:pt x="9" y="69"/>
                  <a:pt x="9" y="69"/>
                </a:cubicBezTo>
                <a:cubicBezTo>
                  <a:pt x="10" y="69"/>
                  <a:pt x="10" y="69"/>
                  <a:pt x="10" y="69"/>
                </a:cubicBezTo>
                <a:cubicBezTo>
                  <a:pt x="10" y="67"/>
                  <a:pt x="10" y="67"/>
                  <a:pt x="10" y="67"/>
                </a:cubicBezTo>
                <a:cubicBezTo>
                  <a:pt x="10" y="67"/>
                  <a:pt x="9" y="67"/>
                  <a:pt x="9" y="67"/>
                </a:cubicBezTo>
                <a:close/>
                <a:moveTo>
                  <a:pt x="30" y="45"/>
                </a:moveTo>
                <a:cubicBezTo>
                  <a:pt x="30" y="46"/>
                  <a:pt x="30" y="46"/>
                  <a:pt x="30" y="46"/>
                </a:cubicBezTo>
                <a:cubicBezTo>
                  <a:pt x="30" y="47"/>
                  <a:pt x="30" y="47"/>
                  <a:pt x="30" y="47"/>
                </a:cubicBezTo>
                <a:cubicBezTo>
                  <a:pt x="31" y="47"/>
                  <a:pt x="31" y="47"/>
                  <a:pt x="31" y="47"/>
                </a:cubicBezTo>
                <a:cubicBezTo>
                  <a:pt x="30" y="45"/>
                  <a:pt x="30" y="45"/>
                  <a:pt x="30" y="45"/>
                </a:cubicBezTo>
                <a:close/>
                <a:moveTo>
                  <a:pt x="18" y="58"/>
                </a:moveTo>
                <a:cubicBezTo>
                  <a:pt x="17" y="58"/>
                  <a:pt x="17" y="58"/>
                  <a:pt x="17" y="58"/>
                </a:cubicBezTo>
                <a:cubicBezTo>
                  <a:pt x="18" y="59"/>
                  <a:pt x="18" y="59"/>
                  <a:pt x="18" y="59"/>
                </a:cubicBezTo>
                <a:cubicBezTo>
                  <a:pt x="18" y="58"/>
                  <a:pt x="18" y="58"/>
                  <a:pt x="18" y="58"/>
                </a:cubicBezTo>
                <a:close/>
                <a:moveTo>
                  <a:pt x="19" y="59"/>
                </a:moveTo>
                <a:cubicBezTo>
                  <a:pt x="18" y="60"/>
                  <a:pt x="18" y="60"/>
                  <a:pt x="18" y="60"/>
                </a:cubicBezTo>
                <a:cubicBezTo>
                  <a:pt x="18" y="60"/>
                  <a:pt x="18" y="60"/>
                  <a:pt x="18" y="60"/>
                </a:cubicBezTo>
                <a:cubicBezTo>
                  <a:pt x="19" y="61"/>
                  <a:pt x="19" y="61"/>
                  <a:pt x="19" y="61"/>
                </a:cubicBezTo>
                <a:cubicBezTo>
                  <a:pt x="19" y="60"/>
                  <a:pt x="19" y="60"/>
                  <a:pt x="19" y="60"/>
                </a:cubicBezTo>
                <a:lnTo>
                  <a:pt x="19" y="59"/>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102" name="Freeform 28"/>
          <p:cNvSpPr>
            <a:spLocks noEditPoints="1"/>
          </p:cNvSpPr>
          <p:nvPr/>
        </p:nvSpPr>
        <p:spPr bwMode="auto">
          <a:xfrm>
            <a:off x="8139288" y="3209218"/>
            <a:ext cx="185843" cy="381465"/>
          </a:xfrm>
          <a:custGeom>
            <a:avLst/>
            <a:gdLst>
              <a:gd name="T0" fmla="*/ 53 w 95"/>
              <a:gd name="T1" fmla="*/ 4 h 195"/>
              <a:gd name="T2" fmla="*/ 61 w 95"/>
              <a:gd name="T3" fmla="*/ 16 h 195"/>
              <a:gd name="T4" fmla="*/ 59 w 95"/>
              <a:gd name="T5" fmla="*/ 29 h 195"/>
              <a:gd name="T6" fmla="*/ 53 w 95"/>
              <a:gd name="T7" fmla="*/ 35 h 195"/>
              <a:gd name="T8" fmla="*/ 55 w 95"/>
              <a:gd name="T9" fmla="*/ 42 h 195"/>
              <a:gd name="T10" fmla="*/ 66 w 95"/>
              <a:gd name="T11" fmla="*/ 46 h 195"/>
              <a:gd name="T12" fmla="*/ 70 w 95"/>
              <a:gd name="T13" fmla="*/ 54 h 195"/>
              <a:gd name="T14" fmla="*/ 78 w 95"/>
              <a:gd name="T15" fmla="*/ 56 h 195"/>
              <a:gd name="T16" fmla="*/ 74 w 95"/>
              <a:gd name="T17" fmla="*/ 67 h 195"/>
              <a:gd name="T18" fmla="*/ 82 w 95"/>
              <a:gd name="T19" fmla="*/ 71 h 195"/>
              <a:gd name="T20" fmla="*/ 95 w 95"/>
              <a:gd name="T21" fmla="*/ 71 h 195"/>
              <a:gd name="T22" fmla="*/ 89 w 95"/>
              <a:gd name="T23" fmla="*/ 80 h 195"/>
              <a:gd name="T24" fmla="*/ 80 w 95"/>
              <a:gd name="T25" fmla="*/ 86 h 195"/>
              <a:gd name="T26" fmla="*/ 74 w 95"/>
              <a:gd name="T27" fmla="*/ 94 h 195"/>
              <a:gd name="T28" fmla="*/ 63 w 95"/>
              <a:gd name="T29" fmla="*/ 100 h 195"/>
              <a:gd name="T30" fmla="*/ 61 w 95"/>
              <a:gd name="T31" fmla="*/ 109 h 195"/>
              <a:gd name="T32" fmla="*/ 72 w 95"/>
              <a:gd name="T33" fmla="*/ 122 h 195"/>
              <a:gd name="T34" fmla="*/ 72 w 95"/>
              <a:gd name="T35" fmla="*/ 132 h 195"/>
              <a:gd name="T36" fmla="*/ 76 w 95"/>
              <a:gd name="T37" fmla="*/ 147 h 195"/>
              <a:gd name="T38" fmla="*/ 84 w 95"/>
              <a:gd name="T39" fmla="*/ 163 h 195"/>
              <a:gd name="T40" fmla="*/ 87 w 95"/>
              <a:gd name="T41" fmla="*/ 176 h 195"/>
              <a:gd name="T42" fmla="*/ 78 w 95"/>
              <a:gd name="T43" fmla="*/ 189 h 195"/>
              <a:gd name="T44" fmla="*/ 76 w 95"/>
              <a:gd name="T45" fmla="*/ 187 h 195"/>
              <a:gd name="T46" fmla="*/ 78 w 95"/>
              <a:gd name="T47" fmla="*/ 182 h 195"/>
              <a:gd name="T48" fmla="*/ 78 w 95"/>
              <a:gd name="T49" fmla="*/ 172 h 195"/>
              <a:gd name="T50" fmla="*/ 76 w 95"/>
              <a:gd name="T51" fmla="*/ 161 h 195"/>
              <a:gd name="T52" fmla="*/ 70 w 95"/>
              <a:gd name="T53" fmla="*/ 157 h 195"/>
              <a:gd name="T54" fmla="*/ 66 w 95"/>
              <a:gd name="T55" fmla="*/ 143 h 195"/>
              <a:gd name="T56" fmla="*/ 64 w 95"/>
              <a:gd name="T57" fmla="*/ 130 h 195"/>
              <a:gd name="T58" fmla="*/ 61 w 95"/>
              <a:gd name="T59" fmla="*/ 126 h 195"/>
              <a:gd name="T60" fmla="*/ 55 w 95"/>
              <a:gd name="T61" fmla="*/ 119 h 195"/>
              <a:gd name="T62" fmla="*/ 55 w 95"/>
              <a:gd name="T63" fmla="*/ 121 h 195"/>
              <a:gd name="T64" fmla="*/ 47 w 95"/>
              <a:gd name="T65" fmla="*/ 124 h 195"/>
              <a:gd name="T66" fmla="*/ 45 w 95"/>
              <a:gd name="T67" fmla="*/ 128 h 195"/>
              <a:gd name="T68" fmla="*/ 36 w 95"/>
              <a:gd name="T69" fmla="*/ 132 h 195"/>
              <a:gd name="T70" fmla="*/ 30 w 95"/>
              <a:gd name="T71" fmla="*/ 134 h 195"/>
              <a:gd name="T72" fmla="*/ 28 w 95"/>
              <a:gd name="T73" fmla="*/ 130 h 195"/>
              <a:gd name="T74" fmla="*/ 30 w 95"/>
              <a:gd name="T75" fmla="*/ 119 h 195"/>
              <a:gd name="T76" fmla="*/ 26 w 95"/>
              <a:gd name="T77" fmla="*/ 107 h 195"/>
              <a:gd name="T78" fmla="*/ 19 w 95"/>
              <a:gd name="T79" fmla="*/ 98 h 195"/>
              <a:gd name="T80" fmla="*/ 13 w 95"/>
              <a:gd name="T81" fmla="*/ 98 h 195"/>
              <a:gd name="T82" fmla="*/ 17 w 95"/>
              <a:gd name="T83" fmla="*/ 98 h 195"/>
              <a:gd name="T84" fmla="*/ 17 w 95"/>
              <a:gd name="T85" fmla="*/ 92 h 195"/>
              <a:gd name="T86" fmla="*/ 7 w 95"/>
              <a:gd name="T87" fmla="*/ 90 h 195"/>
              <a:gd name="T88" fmla="*/ 7 w 95"/>
              <a:gd name="T89" fmla="*/ 88 h 195"/>
              <a:gd name="T90" fmla="*/ 0 w 95"/>
              <a:gd name="T91" fmla="*/ 79 h 195"/>
              <a:gd name="T92" fmla="*/ 5 w 95"/>
              <a:gd name="T93" fmla="*/ 69 h 195"/>
              <a:gd name="T94" fmla="*/ 9 w 95"/>
              <a:gd name="T95" fmla="*/ 58 h 195"/>
              <a:gd name="T96" fmla="*/ 17 w 95"/>
              <a:gd name="T97" fmla="*/ 48 h 195"/>
              <a:gd name="T98" fmla="*/ 21 w 95"/>
              <a:gd name="T99" fmla="*/ 29 h 195"/>
              <a:gd name="T100" fmla="*/ 30 w 95"/>
              <a:gd name="T101" fmla="*/ 12 h 195"/>
              <a:gd name="T102" fmla="*/ 42 w 95"/>
              <a:gd name="T103" fmla="*/ 8 h 195"/>
              <a:gd name="T104" fmla="*/ 15 w 95"/>
              <a:gd name="T105" fmla="*/ 103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5" h="195">
                <a:moveTo>
                  <a:pt x="43" y="0"/>
                </a:moveTo>
                <a:lnTo>
                  <a:pt x="45" y="0"/>
                </a:lnTo>
                <a:lnTo>
                  <a:pt x="47" y="2"/>
                </a:lnTo>
                <a:lnTo>
                  <a:pt x="49" y="0"/>
                </a:lnTo>
                <a:lnTo>
                  <a:pt x="51" y="0"/>
                </a:lnTo>
                <a:lnTo>
                  <a:pt x="53" y="4"/>
                </a:lnTo>
                <a:lnTo>
                  <a:pt x="55" y="4"/>
                </a:lnTo>
                <a:lnTo>
                  <a:pt x="55" y="8"/>
                </a:lnTo>
                <a:lnTo>
                  <a:pt x="57" y="8"/>
                </a:lnTo>
                <a:lnTo>
                  <a:pt x="59" y="10"/>
                </a:lnTo>
                <a:lnTo>
                  <a:pt x="59" y="12"/>
                </a:lnTo>
                <a:lnTo>
                  <a:pt x="61" y="16"/>
                </a:lnTo>
                <a:lnTo>
                  <a:pt x="61" y="19"/>
                </a:lnTo>
                <a:lnTo>
                  <a:pt x="61" y="23"/>
                </a:lnTo>
                <a:lnTo>
                  <a:pt x="61" y="25"/>
                </a:lnTo>
                <a:lnTo>
                  <a:pt x="61" y="25"/>
                </a:lnTo>
                <a:lnTo>
                  <a:pt x="59" y="27"/>
                </a:lnTo>
                <a:lnTo>
                  <a:pt x="59" y="29"/>
                </a:lnTo>
                <a:lnTo>
                  <a:pt x="57" y="29"/>
                </a:lnTo>
                <a:lnTo>
                  <a:pt x="57" y="31"/>
                </a:lnTo>
                <a:lnTo>
                  <a:pt x="57" y="33"/>
                </a:lnTo>
                <a:lnTo>
                  <a:pt x="57" y="33"/>
                </a:lnTo>
                <a:lnTo>
                  <a:pt x="55" y="33"/>
                </a:lnTo>
                <a:lnTo>
                  <a:pt x="53" y="35"/>
                </a:lnTo>
                <a:lnTo>
                  <a:pt x="53" y="37"/>
                </a:lnTo>
                <a:lnTo>
                  <a:pt x="53" y="37"/>
                </a:lnTo>
                <a:lnTo>
                  <a:pt x="53" y="38"/>
                </a:lnTo>
                <a:lnTo>
                  <a:pt x="53" y="40"/>
                </a:lnTo>
                <a:lnTo>
                  <a:pt x="55" y="40"/>
                </a:lnTo>
                <a:lnTo>
                  <a:pt x="55" y="42"/>
                </a:lnTo>
                <a:lnTo>
                  <a:pt x="57" y="44"/>
                </a:lnTo>
                <a:lnTo>
                  <a:pt x="57" y="46"/>
                </a:lnTo>
                <a:lnTo>
                  <a:pt x="57" y="48"/>
                </a:lnTo>
                <a:lnTo>
                  <a:pt x="61" y="46"/>
                </a:lnTo>
                <a:lnTo>
                  <a:pt x="64" y="46"/>
                </a:lnTo>
                <a:lnTo>
                  <a:pt x="66" y="46"/>
                </a:lnTo>
                <a:lnTo>
                  <a:pt x="64" y="48"/>
                </a:lnTo>
                <a:lnTo>
                  <a:pt x="66" y="50"/>
                </a:lnTo>
                <a:lnTo>
                  <a:pt x="68" y="48"/>
                </a:lnTo>
                <a:lnTo>
                  <a:pt x="70" y="50"/>
                </a:lnTo>
                <a:lnTo>
                  <a:pt x="68" y="52"/>
                </a:lnTo>
                <a:lnTo>
                  <a:pt x="70" y="54"/>
                </a:lnTo>
                <a:lnTo>
                  <a:pt x="72" y="54"/>
                </a:lnTo>
                <a:lnTo>
                  <a:pt x="72" y="56"/>
                </a:lnTo>
                <a:lnTo>
                  <a:pt x="72" y="56"/>
                </a:lnTo>
                <a:lnTo>
                  <a:pt x="74" y="56"/>
                </a:lnTo>
                <a:lnTo>
                  <a:pt x="76" y="56"/>
                </a:lnTo>
                <a:lnTo>
                  <a:pt x="78" y="56"/>
                </a:lnTo>
                <a:lnTo>
                  <a:pt x="78" y="58"/>
                </a:lnTo>
                <a:lnTo>
                  <a:pt x="78" y="59"/>
                </a:lnTo>
                <a:lnTo>
                  <a:pt x="78" y="61"/>
                </a:lnTo>
                <a:lnTo>
                  <a:pt x="76" y="63"/>
                </a:lnTo>
                <a:lnTo>
                  <a:pt x="74" y="65"/>
                </a:lnTo>
                <a:lnTo>
                  <a:pt x="74" y="67"/>
                </a:lnTo>
                <a:lnTo>
                  <a:pt x="76" y="67"/>
                </a:lnTo>
                <a:lnTo>
                  <a:pt x="78" y="67"/>
                </a:lnTo>
                <a:lnTo>
                  <a:pt x="80" y="67"/>
                </a:lnTo>
                <a:lnTo>
                  <a:pt x="82" y="65"/>
                </a:lnTo>
                <a:lnTo>
                  <a:pt x="82" y="67"/>
                </a:lnTo>
                <a:lnTo>
                  <a:pt x="82" y="71"/>
                </a:lnTo>
                <a:lnTo>
                  <a:pt x="82" y="73"/>
                </a:lnTo>
                <a:lnTo>
                  <a:pt x="85" y="73"/>
                </a:lnTo>
                <a:lnTo>
                  <a:pt x="85" y="73"/>
                </a:lnTo>
                <a:lnTo>
                  <a:pt x="89" y="73"/>
                </a:lnTo>
                <a:lnTo>
                  <a:pt x="93" y="71"/>
                </a:lnTo>
                <a:lnTo>
                  <a:pt x="95" y="71"/>
                </a:lnTo>
                <a:lnTo>
                  <a:pt x="95" y="73"/>
                </a:lnTo>
                <a:lnTo>
                  <a:pt x="93" y="75"/>
                </a:lnTo>
                <a:lnTo>
                  <a:pt x="89" y="75"/>
                </a:lnTo>
                <a:lnTo>
                  <a:pt x="89" y="77"/>
                </a:lnTo>
                <a:lnTo>
                  <a:pt x="87" y="79"/>
                </a:lnTo>
                <a:lnTo>
                  <a:pt x="89" y="80"/>
                </a:lnTo>
                <a:lnTo>
                  <a:pt x="87" y="82"/>
                </a:lnTo>
                <a:lnTo>
                  <a:pt x="85" y="82"/>
                </a:lnTo>
                <a:lnTo>
                  <a:pt x="84" y="84"/>
                </a:lnTo>
                <a:lnTo>
                  <a:pt x="82" y="84"/>
                </a:lnTo>
                <a:lnTo>
                  <a:pt x="80" y="84"/>
                </a:lnTo>
                <a:lnTo>
                  <a:pt x="80" y="86"/>
                </a:lnTo>
                <a:lnTo>
                  <a:pt x="80" y="88"/>
                </a:lnTo>
                <a:lnTo>
                  <a:pt x="80" y="88"/>
                </a:lnTo>
                <a:lnTo>
                  <a:pt x="76" y="88"/>
                </a:lnTo>
                <a:lnTo>
                  <a:pt x="76" y="90"/>
                </a:lnTo>
                <a:lnTo>
                  <a:pt x="76" y="92"/>
                </a:lnTo>
                <a:lnTo>
                  <a:pt x="74" y="94"/>
                </a:lnTo>
                <a:lnTo>
                  <a:pt x="72" y="94"/>
                </a:lnTo>
                <a:lnTo>
                  <a:pt x="70" y="94"/>
                </a:lnTo>
                <a:lnTo>
                  <a:pt x="66" y="94"/>
                </a:lnTo>
                <a:lnTo>
                  <a:pt x="64" y="96"/>
                </a:lnTo>
                <a:lnTo>
                  <a:pt x="64" y="100"/>
                </a:lnTo>
                <a:lnTo>
                  <a:pt x="63" y="100"/>
                </a:lnTo>
                <a:lnTo>
                  <a:pt x="63" y="103"/>
                </a:lnTo>
                <a:lnTo>
                  <a:pt x="64" y="105"/>
                </a:lnTo>
                <a:lnTo>
                  <a:pt x="61" y="105"/>
                </a:lnTo>
                <a:lnTo>
                  <a:pt x="59" y="107"/>
                </a:lnTo>
                <a:lnTo>
                  <a:pt x="59" y="109"/>
                </a:lnTo>
                <a:lnTo>
                  <a:pt x="61" y="109"/>
                </a:lnTo>
                <a:lnTo>
                  <a:pt x="63" y="111"/>
                </a:lnTo>
                <a:lnTo>
                  <a:pt x="64" y="113"/>
                </a:lnTo>
                <a:lnTo>
                  <a:pt x="64" y="115"/>
                </a:lnTo>
                <a:lnTo>
                  <a:pt x="68" y="117"/>
                </a:lnTo>
                <a:lnTo>
                  <a:pt x="70" y="121"/>
                </a:lnTo>
                <a:lnTo>
                  <a:pt x="72" y="122"/>
                </a:lnTo>
                <a:lnTo>
                  <a:pt x="72" y="124"/>
                </a:lnTo>
                <a:lnTo>
                  <a:pt x="74" y="126"/>
                </a:lnTo>
                <a:lnTo>
                  <a:pt x="76" y="128"/>
                </a:lnTo>
                <a:lnTo>
                  <a:pt x="76" y="130"/>
                </a:lnTo>
                <a:lnTo>
                  <a:pt x="74" y="130"/>
                </a:lnTo>
                <a:lnTo>
                  <a:pt x="72" y="132"/>
                </a:lnTo>
                <a:lnTo>
                  <a:pt x="74" y="136"/>
                </a:lnTo>
                <a:lnTo>
                  <a:pt x="74" y="138"/>
                </a:lnTo>
                <a:lnTo>
                  <a:pt x="72" y="140"/>
                </a:lnTo>
                <a:lnTo>
                  <a:pt x="74" y="143"/>
                </a:lnTo>
                <a:lnTo>
                  <a:pt x="74" y="145"/>
                </a:lnTo>
                <a:lnTo>
                  <a:pt x="76" y="147"/>
                </a:lnTo>
                <a:lnTo>
                  <a:pt x="80" y="149"/>
                </a:lnTo>
                <a:lnTo>
                  <a:pt x="82" y="153"/>
                </a:lnTo>
                <a:lnTo>
                  <a:pt x="84" y="157"/>
                </a:lnTo>
                <a:lnTo>
                  <a:pt x="84" y="159"/>
                </a:lnTo>
                <a:lnTo>
                  <a:pt x="84" y="161"/>
                </a:lnTo>
                <a:lnTo>
                  <a:pt x="84" y="163"/>
                </a:lnTo>
                <a:lnTo>
                  <a:pt x="84" y="163"/>
                </a:lnTo>
                <a:lnTo>
                  <a:pt x="85" y="166"/>
                </a:lnTo>
                <a:lnTo>
                  <a:pt x="85" y="168"/>
                </a:lnTo>
                <a:lnTo>
                  <a:pt x="85" y="170"/>
                </a:lnTo>
                <a:lnTo>
                  <a:pt x="87" y="174"/>
                </a:lnTo>
                <a:lnTo>
                  <a:pt x="87" y="176"/>
                </a:lnTo>
                <a:lnTo>
                  <a:pt x="85" y="178"/>
                </a:lnTo>
                <a:lnTo>
                  <a:pt x="84" y="184"/>
                </a:lnTo>
                <a:lnTo>
                  <a:pt x="80" y="185"/>
                </a:lnTo>
                <a:lnTo>
                  <a:pt x="80" y="187"/>
                </a:lnTo>
                <a:lnTo>
                  <a:pt x="80" y="189"/>
                </a:lnTo>
                <a:lnTo>
                  <a:pt x="78" y="189"/>
                </a:lnTo>
                <a:lnTo>
                  <a:pt x="80" y="189"/>
                </a:lnTo>
                <a:lnTo>
                  <a:pt x="78" y="191"/>
                </a:lnTo>
                <a:lnTo>
                  <a:pt x="78" y="195"/>
                </a:lnTo>
                <a:lnTo>
                  <a:pt x="76" y="191"/>
                </a:lnTo>
                <a:lnTo>
                  <a:pt x="76" y="189"/>
                </a:lnTo>
                <a:lnTo>
                  <a:pt x="76" y="187"/>
                </a:lnTo>
                <a:lnTo>
                  <a:pt x="76" y="187"/>
                </a:lnTo>
                <a:lnTo>
                  <a:pt x="76" y="187"/>
                </a:lnTo>
                <a:lnTo>
                  <a:pt x="78" y="185"/>
                </a:lnTo>
                <a:lnTo>
                  <a:pt x="78" y="184"/>
                </a:lnTo>
                <a:lnTo>
                  <a:pt x="78" y="184"/>
                </a:lnTo>
                <a:lnTo>
                  <a:pt x="78" y="182"/>
                </a:lnTo>
                <a:lnTo>
                  <a:pt x="78" y="180"/>
                </a:lnTo>
                <a:lnTo>
                  <a:pt x="80" y="180"/>
                </a:lnTo>
                <a:lnTo>
                  <a:pt x="80" y="178"/>
                </a:lnTo>
                <a:lnTo>
                  <a:pt x="78" y="176"/>
                </a:lnTo>
                <a:lnTo>
                  <a:pt x="80" y="174"/>
                </a:lnTo>
                <a:lnTo>
                  <a:pt x="78" y="172"/>
                </a:lnTo>
                <a:lnTo>
                  <a:pt x="78" y="172"/>
                </a:lnTo>
                <a:lnTo>
                  <a:pt x="78" y="168"/>
                </a:lnTo>
                <a:lnTo>
                  <a:pt x="78" y="168"/>
                </a:lnTo>
                <a:lnTo>
                  <a:pt x="78" y="166"/>
                </a:lnTo>
                <a:lnTo>
                  <a:pt x="76" y="166"/>
                </a:lnTo>
                <a:lnTo>
                  <a:pt x="76" y="161"/>
                </a:lnTo>
                <a:lnTo>
                  <a:pt x="74" y="159"/>
                </a:lnTo>
                <a:lnTo>
                  <a:pt x="74" y="157"/>
                </a:lnTo>
                <a:lnTo>
                  <a:pt x="72" y="155"/>
                </a:lnTo>
                <a:lnTo>
                  <a:pt x="72" y="157"/>
                </a:lnTo>
                <a:lnTo>
                  <a:pt x="70" y="157"/>
                </a:lnTo>
                <a:lnTo>
                  <a:pt x="70" y="157"/>
                </a:lnTo>
                <a:lnTo>
                  <a:pt x="70" y="155"/>
                </a:lnTo>
                <a:lnTo>
                  <a:pt x="70" y="149"/>
                </a:lnTo>
                <a:lnTo>
                  <a:pt x="68" y="149"/>
                </a:lnTo>
                <a:lnTo>
                  <a:pt x="68" y="145"/>
                </a:lnTo>
                <a:lnTo>
                  <a:pt x="70" y="145"/>
                </a:lnTo>
                <a:lnTo>
                  <a:pt x="66" y="143"/>
                </a:lnTo>
                <a:lnTo>
                  <a:pt x="66" y="142"/>
                </a:lnTo>
                <a:lnTo>
                  <a:pt x="66" y="142"/>
                </a:lnTo>
                <a:lnTo>
                  <a:pt x="64" y="134"/>
                </a:lnTo>
                <a:lnTo>
                  <a:pt x="64" y="132"/>
                </a:lnTo>
                <a:lnTo>
                  <a:pt x="63" y="130"/>
                </a:lnTo>
                <a:lnTo>
                  <a:pt x="64" y="130"/>
                </a:lnTo>
                <a:lnTo>
                  <a:pt x="64" y="130"/>
                </a:lnTo>
                <a:lnTo>
                  <a:pt x="63" y="126"/>
                </a:lnTo>
                <a:lnTo>
                  <a:pt x="63" y="126"/>
                </a:lnTo>
                <a:lnTo>
                  <a:pt x="63" y="124"/>
                </a:lnTo>
                <a:lnTo>
                  <a:pt x="63" y="126"/>
                </a:lnTo>
                <a:lnTo>
                  <a:pt x="61" y="126"/>
                </a:lnTo>
                <a:lnTo>
                  <a:pt x="59" y="126"/>
                </a:lnTo>
                <a:lnTo>
                  <a:pt x="59" y="124"/>
                </a:lnTo>
                <a:lnTo>
                  <a:pt x="59" y="124"/>
                </a:lnTo>
                <a:lnTo>
                  <a:pt x="55" y="121"/>
                </a:lnTo>
                <a:lnTo>
                  <a:pt x="55" y="119"/>
                </a:lnTo>
                <a:lnTo>
                  <a:pt x="55" y="119"/>
                </a:lnTo>
                <a:lnTo>
                  <a:pt x="55" y="117"/>
                </a:lnTo>
                <a:lnTo>
                  <a:pt x="53" y="117"/>
                </a:lnTo>
                <a:lnTo>
                  <a:pt x="53" y="119"/>
                </a:lnTo>
                <a:lnTo>
                  <a:pt x="53" y="119"/>
                </a:lnTo>
                <a:lnTo>
                  <a:pt x="53" y="119"/>
                </a:lnTo>
                <a:lnTo>
                  <a:pt x="55" y="121"/>
                </a:lnTo>
                <a:lnTo>
                  <a:pt x="55" y="122"/>
                </a:lnTo>
                <a:lnTo>
                  <a:pt x="53" y="122"/>
                </a:lnTo>
                <a:lnTo>
                  <a:pt x="53" y="124"/>
                </a:lnTo>
                <a:lnTo>
                  <a:pt x="51" y="126"/>
                </a:lnTo>
                <a:lnTo>
                  <a:pt x="49" y="126"/>
                </a:lnTo>
                <a:lnTo>
                  <a:pt x="47" y="124"/>
                </a:lnTo>
                <a:lnTo>
                  <a:pt x="47" y="124"/>
                </a:lnTo>
                <a:lnTo>
                  <a:pt x="47" y="126"/>
                </a:lnTo>
                <a:lnTo>
                  <a:pt x="47" y="126"/>
                </a:lnTo>
                <a:lnTo>
                  <a:pt x="49" y="128"/>
                </a:lnTo>
                <a:lnTo>
                  <a:pt x="47" y="128"/>
                </a:lnTo>
                <a:lnTo>
                  <a:pt x="45" y="128"/>
                </a:lnTo>
                <a:lnTo>
                  <a:pt x="43" y="128"/>
                </a:lnTo>
                <a:lnTo>
                  <a:pt x="43" y="130"/>
                </a:lnTo>
                <a:lnTo>
                  <a:pt x="40" y="132"/>
                </a:lnTo>
                <a:lnTo>
                  <a:pt x="38" y="132"/>
                </a:lnTo>
                <a:lnTo>
                  <a:pt x="38" y="132"/>
                </a:lnTo>
                <a:lnTo>
                  <a:pt x="36" y="132"/>
                </a:lnTo>
                <a:lnTo>
                  <a:pt x="36" y="132"/>
                </a:lnTo>
                <a:lnTo>
                  <a:pt x="36" y="134"/>
                </a:lnTo>
                <a:lnTo>
                  <a:pt x="34" y="134"/>
                </a:lnTo>
                <a:lnTo>
                  <a:pt x="34" y="132"/>
                </a:lnTo>
                <a:lnTo>
                  <a:pt x="30" y="134"/>
                </a:lnTo>
                <a:lnTo>
                  <a:pt x="30" y="134"/>
                </a:lnTo>
                <a:lnTo>
                  <a:pt x="28" y="134"/>
                </a:lnTo>
                <a:lnTo>
                  <a:pt x="28" y="132"/>
                </a:lnTo>
                <a:lnTo>
                  <a:pt x="32" y="130"/>
                </a:lnTo>
                <a:lnTo>
                  <a:pt x="32" y="126"/>
                </a:lnTo>
                <a:lnTo>
                  <a:pt x="30" y="130"/>
                </a:lnTo>
                <a:lnTo>
                  <a:pt x="28" y="130"/>
                </a:lnTo>
                <a:lnTo>
                  <a:pt x="26" y="134"/>
                </a:lnTo>
                <a:lnTo>
                  <a:pt x="26" y="132"/>
                </a:lnTo>
                <a:lnTo>
                  <a:pt x="26" y="132"/>
                </a:lnTo>
                <a:lnTo>
                  <a:pt x="26" y="130"/>
                </a:lnTo>
                <a:lnTo>
                  <a:pt x="28" y="121"/>
                </a:lnTo>
                <a:lnTo>
                  <a:pt x="30" y="119"/>
                </a:lnTo>
                <a:lnTo>
                  <a:pt x="30" y="119"/>
                </a:lnTo>
                <a:lnTo>
                  <a:pt x="28" y="113"/>
                </a:lnTo>
                <a:lnTo>
                  <a:pt x="26" y="109"/>
                </a:lnTo>
                <a:lnTo>
                  <a:pt x="26" y="109"/>
                </a:lnTo>
                <a:lnTo>
                  <a:pt x="26" y="109"/>
                </a:lnTo>
                <a:lnTo>
                  <a:pt x="26" y="107"/>
                </a:lnTo>
                <a:lnTo>
                  <a:pt x="24" y="107"/>
                </a:lnTo>
                <a:lnTo>
                  <a:pt x="24" y="103"/>
                </a:lnTo>
                <a:lnTo>
                  <a:pt x="22" y="103"/>
                </a:lnTo>
                <a:lnTo>
                  <a:pt x="22" y="101"/>
                </a:lnTo>
                <a:lnTo>
                  <a:pt x="22" y="100"/>
                </a:lnTo>
                <a:lnTo>
                  <a:pt x="19" y="98"/>
                </a:lnTo>
                <a:lnTo>
                  <a:pt x="21" y="100"/>
                </a:lnTo>
                <a:lnTo>
                  <a:pt x="21" y="103"/>
                </a:lnTo>
                <a:lnTo>
                  <a:pt x="17" y="101"/>
                </a:lnTo>
                <a:lnTo>
                  <a:pt x="15" y="100"/>
                </a:lnTo>
                <a:lnTo>
                  <a:pt x="15" y="100"/>
                </a:lnTo>
                <a:lnTo>
                  <a:pt x="13" y="98"/>
                </a:lnTo>
                <a:lnTo>
                  <a:pt x="13" y="96"/>
                </a:lnTo>
                <a:lnTo>
                  <a:pt x="15" y="96"/>
                </a:lnTo>
                <a:lnTo>
                  <a:pt x="15" y="98"/>
                </a:lnTo>
                <a:lnTo>
                  <a:pt x="17" y="98"/>
                </a:lnTo>
                <a:lnTo>
                  <a:pt x="17" y="98"/>
                </a:lnTo>
                <a:lnTo>
                  <a:pt x="17" y="98"/>
                </a:lnTo>
                <a:lnTo>
                  <a:pt x="15" y="96"/>
                </a:lnTo>
                <a:lnTo>
                  <a:pt x="17" y="96"/>
                </a:lnTo>
                <a:lnTo>
                  <a:pt x="19" y="96"/>
                </a:lnTo>
                <a:lnTo>
                  <a:pt x="19" y="96"/>
                </a:lnTo>
                <a:lnTo>
                  <a:pt x="19" y="94"/>
                </a:lnTo>
                <a:lnTo>
                  <a:pt x="17" y="92"/>
                </a:lnTo>
                <a:lnTo>
                  <a:pt x="13" y="90"/>
                </a:lnTo>
                <a:lnTo>
                  <a:pt x="13" y="90"/>
                </a:lnTo>
                <a:lnTo>
                  <a:pt x="11" y="90"/>
                </a:lnTo>
                <a:lnTo>
                  <a:pt x="11" y="88"/>
                </a:lnTo>
                <a:lnTo>
                  <a:pt x="11" y="90"/>
                </a:lnTo>
                <a:lnTo>
                  <a:pt x="7" y="90"/>
                </a:lnTo>
                <a:lnTo>
                  <a:pt x="7" y="88"/>
                </a:lnTo>
                <a:lnTo>
                  <a:pt x="9" y="86"/>
                </a:lnTo>
                <a:lnTo>
                  <a:pt x="7" y="88"/>
                </a:lnTo>
                <a:lnTo>
                  <a:pt x="5" y="86"/>
                </a:lnTo>
                <a:lnTo>
                  <a:pt x="5" y="86"/>
                </a:lnTo>
                <a:lnTo>
                  <a:pt x="7" y="88"/>
                </a:lnTo>
                <a:lnTo>
                  <a:pt x="1" y="84"/>
                </a:lnTo>
                <a:lnTo>
                  <a:pt x="1" y="82"/>
                </a:lnTo>
                <a:lnTo>
                  <a:pt x="0" y="80"/>
                </a:lnTo>
                <a:lnTo>
                  <a:pt x="0" y="80"/>
                </a:lnTo>
                <a:lnTo>
                  <a:pt x="0" y="79"/>
                </a:lnTo>
                <a:lnTo>
                  <a:pt x="0" y="79"/>
                </a:lnTo>
                <a:lnTo>
                  <a:pt x="3" y="75"/>
                </a:lnTo>
                <a:lnTo>
                  <a:pt x="3" y="77"/>
                </a:lnTo>
                <a:lnTo>
                  <a:pt x="5" y="73"/>
                </a:lnTo>
                <a:lnTo>
                  <a:pt x="5" y="71"/>
                </a:lnTo>
                <a:lnTo>
                  <a:pt x="5" y="69"/>
                </a:lnTo>
                <a:lnTo>
                  <a:pt x="5" y="69"/>
                </a:lnTo>
                <a:lnTo>
                  <a:pt x="7" y="69"/>
                </a:lnTo>
                <a:lnTo>
                  <a:pt x="9" y="65"/>
                </a:lnTo>
                <a:lnTo>
                  <a:pt x="7" y="63"/>
                </a:lnTo>
                <a:lnTo>
                  <a:pt x="9" y="61"/>
                </a:lnTo>
                <a:lnTo>
                  <a:pt x="7" y="58"/>
                </a:lnTo>
                <a:lnTo>
                  <a:pt x="9" y="58"/>
                </a:lnTo>
                <a:lnTo>
                  <a:pt x="11" y="56"/>
                </a:lnTo>
                <a:lnTo>
                  <a:pt x="11" y="52"/>
                </a:lnTo>
                <a:lnTo>
                  <a:pt x="9" y="48"/>
                </a:lnTo>
                <a:lnTo>
                  <a:pt x="11" y="48"/>
                </a:lnTo>
                <a:lnTo>
                  <a:pt x="13" y="48"/>
                </a:lnTo>
                <a:lnTo>
                  <a:pt x="17" y="48"/>
                </a:lnTo>
                <a:lnTo>
                  <a:pt x="17" y="44"/>
                </a:lnTo>
                <a:lnTo>
                  <a:pt x="19" y="40"/>
                </a:lnTo>
                <a:lnTo>
                  <a:pt x="21" y="35"/>
                </a:lnTo>
                <a:lnTo>
                  <a:pt x="19" y="35"/>
                </a:lnTo>
                <a:lnTo>
                  <a:pt x="19" y="33"/>
                </a:lnTo>
                <a:lnTo>
                  <a:pt x="21" y="29"/>
                </a:lnTo>
                <a:lnTo>
                  <a:pt x="22" y="25"/>
                </a:lnTo>
                <a:lnTo>
                  <a:pt x="22" y="23"/>
                </a:lnTo>
                <a:lnTo>
                  <a:pt x="22" y="21"/>
                </a:lnTo>
                <a:lnTo>
                  <a:pt x="26" y="16"/>
                </a:lnTo>
                <a:lnTo>
                  <a:pt x="28" y="16"/>
                </a:lnTo>
                <a:lnTo>
                  <a:pt x="30" y="12"/>
                </a:lnTo>
                <a:lnTo>
                  <a:pt x="32" y="10"/>
                </a:lnTo>
                <a:lnTo>
                  <a:pt x="36" y="8"/>
                </a:lnTo>
                <a:lnTo>
                  <a:pt x="38" y="6"/>
                </a:lnTo>
                <a:lnTo>
                  <a:pt x="40" y="8"/>
                </a:lnTo>
                <a:lnTo>
                  <a:pt x="42" y="10"/>
                </a:lnTo>
                <a:lnTo>
                  <a:pt x="42" y="8"/>
                </a:lnTo>
                <a:lnTo>
                  <a:pt x="42" y="4"/>
                </a:lnTo>
                <a:lnTo>
                  <a:pt x="43" y="2"/>
                </a:lnTo>
                <a:lnTo>
                  <a:pt x="43" y="2"/>
                </a:lnTo>
                <a:lnTo>
                  <a:pt x="43" y="0"/>
                </a:lnTo>
                <a:lnTo>
                  <a:pt x="43" y="0"/>
                </a:lnTo>
                <a:close/>
                <a:moveTo>
                  <a:pt x="15" y="103"/>
                </a:moveTo>
                <a:lnTo>
                  <a:pt x="15" y="105"/>
                </a:lnTo>
                <a:lnTo>
                  <a:pt x="17" y="105"/>
                </a:lnTo>
                <a:lnTo>
                  <a:pt x="17" y="105"/>
                </a:lnTo>
                <a:lnTo>
                  <a:pt x="15" y="103"/>
                </a:lnTo>
                <a:lnTo>
                  <a:pt x="15" y="103"/>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103" name="Freeform 29"/>
          <p:cNvSpPr>
            <a:spLocks noEditPoints="1"/>
          </p:cNvSpPr>
          <p:nvPr/>
        </p:nvSpPr>
        <p:spPr bwMode="auto">
          <a:xfrm>
            <a:off x="7894759" y="3590685"/>
            <a:ext cx="44995" cy="78249"/>
          </a:xfrm>
          <a:custGeom>
            <a:avLst/>
            <a:gdLst>
              <a:gd name="T0" fmla="*/ 0 w 23"/>
              <a:gd name="T1" fmla="*/ 17 h 40"/>
              <a:gd name="T2" fmla="*/ 2 w 23"/>
              <a:gd name="T3" fmla="*/ 15 h 40"/>
              <a:gd name="T4" fmla="*/ 0 w 23"/>
              <a:gd name="T5" fmla="*/ 17 h 40"/>
              <a:gd name="T6" fmla="*/ 0 w 23"/>
              <a:gd name="T7" fmla="*/ 21 h 40"/>
              <a:gd name="T8" fmla="*/ 4 w 23"/>
              <a:gd name="T9" fmla="*/ 4 h 40"/>
              <a:gd name="T10" fmla="*/ 2 w 23"/>
              <a:gd name="T11" fmla="*/ 2 h 40"/>
              <a:gd name="T12" fmla="*/ 6 w 23"/>
              <a:gd name="T13" fmla="*/ 2 h 40"/>
              <a:gd name="T14" fmla="*/ 4 w 23"/>
              <a:gd name="T15" fmla="*/ 4 h 40"/>
              <a:gd name="T16" fmla="*/ 4 w 23"/>
              <a:gd name="T17" fmla="*/ 4 h 40"/>
              <a:gd name="T18" fmla="*/ 8 w 23"/>
              <a:gd name="T19" fmla="*/ 2 h 40"/>
              <a:gd name="T20" fmla="*/ 12 w 23"/>
              <a:gd name="T21" fmla="*/ 6 h 40"/>
              <a:gd name="T22" fmla="*/ 10 w 23"/>
              <a:gd name="T23" fmla="*/ 6 h 40"/>
              <a:gd name="T24" fmla="*/ 8 w 23"/>
              <a:gd name="T25" fmla="*/ 4 h 40"/>
              <a:gd name="T26" fmla="*/ 6 w 23"/>
              <a:gd name="T27" fmla="*/ 2 h 40"/>
              <a:gd name="T28" fmla="*/ 6 w 23"/>
              <a:gd name="T29" fmla="*/ 2 h 40"/>
              <a:gd name="T30" fmla="*/ 6 w 23"/>
              <a:gd name="T31" fmla="*/ 2 h 40"/>
              <a:gd name="T32" fmla="*/ 4 w 23"/>
              <a:gd name="T33" fmla="*/ 6 h 40"/>
              <a:gd name="T34" fmla="*/ 4 w 23"/>
              <a:gd name="T35" fmla="*/ 6 h 40"/>
              <a:gd name="T36" fmla="*/ 4 w 23"/>
              <a:gd name="T37" fmla="*/ 8 h 40"/>
              <a:gd name="T38" fmla="*/ 4 w 23"/>
              <a:gd name="T39" fmla="*/ 10 h 40"/>
              <a:gd name="T40" fmla="*/ 2 w 23"/>
              <a:gd name="T41" fmla="*/ 10 h 40"/>
              <a:gd name="T42" fmla="*/ 0 w 23"/>
              <a:gd name="T43" fmla="*/ 10 h 40"/>
              <a:gd name="T44" fmla="*/ 2 w 23"/>
              <a:gd name="T45" fmla="*/ 10 h 40"/>
              <a:gd name="T46" fmla="*/ 2 w 23"/>
              <a:gd name="T47" fmla="*/ 13 h 40"/>
              <a:gd name="T48" fmla="*/ 2 w 23"/>
              <a:gd name="T49" fmla="*/ 17 h 40"/>
              <a:gd name="T50" fmla="*/ 2 w 23"/>
              <a:gd name="T51" fmla="*/ 21 h 40"/>
              <a:gd name="T52" fmla="*/ 2 w 23"/>
              <a:gd name="T53" fmla="*/ 27 h 40"/>
              <a:gd name="T54" fmla="*/ 2 w 23"/>
              <a:gd name="T55" fmla="*/ 32 h 40"/>
              <a:gd name="T56" fmla="*/ 6 w 23"/>
              <a:gd name="T57" fmla="*/ 40 h 40"/>
              <a:gd name="T58" fmla="*/ 10 w 23"/>
              <a:gd name="T59" fmla="*/ 40 h 40"/>
              <a:gd name="T60" fmla="*/ 18 w 23"/>
              <a:gd name="T61" fmla="*/ 38 h 40"/>
              <a:gd name="T62" fmla="*/ 23 w 23"/>
              <a:gd name="T63" fmla="*/ 32 h 40"/>
              <a:gd name="T64" fmla="*/ 23 w 23"/>
              <a:gd name="T65" fmla="*/ 29 h 40"/>
              <a:gd name="T66" fmla="*/ 23 w 23"/>
              <a:gd name="T67" fmla="*/ 27 h 40"/>
              <a:gd name="T68" fmla="*/ 23 w 23"/>
              <a:gd name="T69" fmla="*/ 23 h 40"/>
              <a:gd name="T70" fmla="*/ 19 w 23"/>
              <a:gd name="T71" fmla="*/ 17 h 40"/>
              <a:gd name="T72" fmla="*/ 18 w 23"/>
              <a:gd name="T73" fmla="*/ 15 h 40"/>
              <a:gd name="T74" fmla="*/ 16 w 23"/>
              <a:gd name="T75" fmla="*/ 15 h 40"/>
              <a:gd name="T76" fmla="*/ 18 w 23"/>
              <a:gd name="T77" fmla="*/ 13 h 40"/>
              <a:gd name="T78" fmla="*/ 14 w 23"/>
              <a:gd name="T79" fmla="*/ 10 h 40"/>
              <a:gd name="T80" fmla="*/ 14 w 23"/>
              <a:gd name="T81" fmla="*/ 8 h 40"/>
              <a:gd name="T82" fmla="*/ 12 w 23"/>
              <a:gd name="T83" fmla="*/ 6 h 40"/>
              <a:gd name="T84" fmla="*/ 8 w 23"/>
              <a:gd name="T85" fmla="*/ 6 h 40"/>
              <a:gd name="T86" fmla="*/ 8 w 23"/>
              <a:gd name="T87"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3" h="40">
                <a:moveTo>
                  <a:pt x="0" y="21"/>
                </a:moveTo>
                <a:lnTo>
                  <a:pt x="0" y="17"/>
                </a:lnTo>
                <a:lnTo>
                  <a:pt x="0" y="17"/>
                </a:lnTo>
                <a:lnTo>
                  <a:pt x="2" y="15"/>
                </a:lnTo>
                <a:lnTo>
                  <a:pt x="2" y="17"/>
                </a:lnTo>
                <a:lnTo>
                  <a:pt x="0" y="17"/>
                </a:lnTo>
                <a:lnTo>
                  <a:pt x="0" y="17"/>
                </a:lnTo>
                <a:lnTo>
                  <a:pt x="0" y="21"/>
                </a:lnTo>
                <a:lnTo>
                  <a:pt x="0" y="21"/>
                </a:lnTo>
                <a:close/>
                <a:moveTo>
                  <a:pt x="4" y="4"/>
                </a:moveTo>
                <a:lnTo>
                  <a:pt x="2" y="2"/>
                </a:lnTo>
                <a:lnTo>
                  <a:pt x="2" y="2"/>
                </a:lnTo>
                <a:lnTo>
                  <a:pt x="4" y="0"/>
                </a:lnTo>
                <a:lnTo>
                  <a:pt x="6" y="2"/>
                </a:lnTo>
                <a:lnTo>
                  <a:pt x="4" y="2"/>
                </a:lnTo>
                <a:lnTo>
                  <a:pt x="4" y="4"/>
                </a:lnTo>
                <a:lnTo>
                  <a:pt x="4" y="4"/>
                </a:lnTo>
                <a:lnTo>
                  <a:pt x="4" y="4"/>
                </a:lnTo>
                <a:close/>
                <a:moveTo>
                  <a:pt x="6" y="2"/>
                </a:moveTo>
                <a:lnTo>
                  <a:pt x="8" y="2"/>
                </a:lnTo>
                <a:lnTo>
                  <a:pt x="8" y="4"/>
                </a:lnTo>
                <a:lnTo>
                  <a:pt x="12" y="6"/>
                </a:lnTo>
                <a:lnTo>
                  <a:pt x="12" y="6"/>
                </a:lnTo>
                <a:lnTo>
                  <a:pt x="10" y="6"/>
                </a:lnTo>
                <a:lnTo>
                  <a:pt x="8" y="6"/>
                </a:lnTo>
                <a:lnTo>
                  <a:pt x="8" y="4"/>
                </a:lnTo>
                <a:lnTo>
                  <a:pt x="6" y="4"/>
                </a:lnTo>
                <a:lnTo>
                  <a:pt x="6" y="2"/>
                </a:lnTo>
                <a:lnTo>
                  <a:pt x="6" y="2"/>
                </a:lnTo>
                <a:lnTo>
                  <a:pt x="6" y="2"/>
                </a:lnTo>
                <a:lnTo>
                  <a:pt x="6" y="2"/>
                </a:lnTo>
                <a:lnTo>
                  <a:pt x="6" y="2"/>
                </a:lnTo>
                <a:close/>
                <a:moveTo>
                  <a:pt x="4" y="4"/>
                </a:moveTo>
                <a:lnTo>
                  <a:pt x="4" y="6"/>
                </a:lnTo>
                <a:lnTo>
                  <a:pt x="6" y="6"/>
                </a:lnTo>
                <a:lnTo>
                  <a:pt x="4" y="6"/>
                </a:lnTo>
                <a:lnTo>
                  <a:pt x="4" y="6"/>
                </a:lnTo>
                <a:lnTo>
                  <a:pt x="4" y="8"/>
                </a:lnTo>
                <a:lnTo>
                  <a:pt x="4" y="8"/>
                </a:lnTo>
                <a:lnTo>
                  <a:pt x="4" y="10"/>
                </a:lnTo>
                <a:lnTo>
                  <a:pt x="2" y="10"/>
                </a:lnTo>
                <a:lnTo>
                  <a:pt x="2" y="10"/>
                </a:lnTo>
                <a:lnTo>
                  <a:pt x="0" y="8"/>
                </a:lnTo>
                <a:lnTo>
                  <a:pt x="0" y="10"/>
                </a:lnTo>
                <a:lnTo>
                  <a:pt x="2" y="10"/>
                </a:lnTo>
                <a:lnTo>
                  <a:pt x="2" y="10"/>
                </a:lnTo>
                <a:lnTo>
                  <a:pt x="2" y="11"/>
                </a:lnTo>
                <a:lnTo>
                  <a:pt x="2" y="13"/>
                </a:lnTo>
                <a:lnTo>
                  <a:pt x="2" y="15"/>
                </a:lnTo>
                <a:lnTo>
                  <a:pt x="2" y="17"/>
                </a:lnTo>
                <a:lnTo>
                  <a:pt x="0" y="21"/>
                </a:lnTo>
                <a:lnTo>
                  <a:pt x="2" y="21"/>
                </a:lnTo>
                <a:lnTo>
                  <a:pt x="0" y="23"/>
                </a:lnTo>
                <a:lnTo>
                  <a:pt x="2" y="27"/>
                </a:lnTo>
                <a:lnTo>
                  <a:pt x="2" y="27"/>
                </a:lnTo>
                <a:lnTo>
                  <a:pt x="2" y="32"/>
                </a:lnTo>
                <a:lnTo>
                  <a:pt x="4" y="38"/>
                </a:lnTo>
                <a:lnTo>
                  <a:pt x="6" y="40"/>
                </a:lnTo>
                <a:lnTo>
                  <a:pt x="8" y="40"/>
                </a:lnTo>
                <a:lnTo>
                  <a:pt x="10" y="40"/>
                </a:lnTo>
                <a:lnTo>
                  <a:pt x="14" y="40"/>
                </a:lnTo>
                <a:lnTo>
                  <a:pt x="18" y="38"/>
                </a:lnTo>
                <a:lnTo>
                  <a:pt x="21" y="36"/>
                </a:lnTo>
                <a:lnTo>
                  <a:pt x="23" y="32"/>
                </a:lnTo>
                <a:lnTo>
                  <a:pt x="23" y="31"/>
                </a:lnTo>
                <a:lnTo>
                  <a:pt x="23" y="29"/>
                </a:lnTo>
                <a:lnTo>
                  <a:pt x="23" y="29"/>
                </a:lnTo>
                <a:lnTo>
                  <a:pt x="23" y="27"/>
                </a:lnTo>
                <a:lnTo>
                  <a:pt x="23" y="25"/>
                </a:lnTo>
                <a:lnTo>
                  <a:pt x="23" y="23"/>
                </a:lnTo>
                <a:lnTo>
                  <a:pt x="21" y="23"/>
                </a:lnTo>
                <a:lnTo>
                  <a:pt x="19" y="17"/>
                </a:lnTo>
                <a:lnTo>
                  <a:pt x="19" y="15"/>
                </a:lnTo>
                <a:lnTo>
                  <a:pt x="18" y="15"/>
                </a:lnTo>
                <a:lnTo>
                  <a:pt x="16" y="15"/>
                </a:lnTo>
                <a:lnTo>
                  <a:pt x="16" y="15"/>
                </a:lnTo>
                <a:lnTo>
                  <a:pt x="18" y="13"/>
                </a:lnTo>
                <a:lnTo>
                  <a:pt x="18" y="13"/>
                </a:lnTo>
                <a:lnTo>
                  <a:pt x="16" y="13"/>
                </a:lnTo>
                <a:lnTo>
                  <a:pt x="14" y="10"/>
                </a:lnTo>
                <a:lnTo>
                  <a:pt x="14" y="10"/>
                </a:lnTo>
                <a:lnTo>
                  <a:pt x="14" y="8"/>
                </a:lnTo>
                <a:lnTo>
                  <a:pt x="12" y="8"/>
                </a:lnTo>
                <a:lnTo>
                  <a:pt x="12" y="6"/>
                </a:lnTo>
                <a:lnTo>
                  <a:pt x="10" y="6"/>
                </a:lnTo>
                <a:lnTo>
                  <a:pt x="8" y="6"/>
                </a:lnTo>
                <a:lnTo>
                  <a:pt x="8" y="6"/>
                </a:lnTo>
                <a:lnTo>
                  <a:pt x="8" y="6"/>
                </a:lnTo>
                <a:lnTo>
                  <a:pt x="4" y="4"/>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104" name="Freeform 30"/>
          <p:cNvSpPr>
            <a:spLocks noEditPoints="1"/>
          </p:cNvSpPr>
          <p:nvPr/>
        </p:nvSpPr>
        <p:spPr bwMode="auto">
          <a:xfrm>
            <a:off x="7634581" y="3105537"/>
            <a:ext cx="588828" cy="522315"/>
          </a:xfrm>
          <a:custGeom>
            <a:avLst/>
            <a:gdLst>
              <a:gd name="T0" fmla="*/ 103 w 301"/>
              <a:gd name="T1" fmla="*/ 23 h 267"/>
              <a:gd name="T2" fmla="*/ 118 w 301"/>
              <a:gd name="T3" fmla="*/ 30 h 267"/>
              <a:gd name="T4" fmla="*/ 122 w 301"/>
              <a:gd name="T5" fmla="*/ 51 h 267"/>
              <a:gd name="T6" fmla="*/ 156 w 301"/>
              <a:gd name="T7" fmla="*/ 65 h 267"/>
              <a:gd name="T8" fmla="*/ 196 w 301"/>
              <a:gd name="T9" fmla="*/ 72 h 267"/>
              <a:gd name="T10" fmla="*/ 212 w 301"/>
              <a:gd name="T11" fmla="*/ 59 h 267"/>
              <a:gd name="T12" fmla="*/ 229 w 301"/>
              <a:gd name="T13" fmla="*/ 72 h 267"/>
              <a:gd name="T14" fmla="*/ 242 w 301"/>
              <a:gd name="T15" fmla="*/ 61 h 267"/>
              <a:gd name="T16" fmla="*/ 258 w 301"/>
              <a:gd name="T17" fmla="*/ 49 h 267"/>
              <a:gd name="T18" fmla="*/ 280 w 301"/>
              <a:gd name="T19" fmla="*/ 44 h 267"/>
              <a:gd name="T20" fmla="*/ 292 w 301"/>
              <a:gd name="T21" fmla="*/ 44 h 267"/>
              <a:gd name="T22" fmla="*/ 301 w 301"/>
              <a:gd name="T23" fmla="*/ 55 h 267"/>
              <a:gd name="T24" fmla="*/ 286 w 301"/>
              <a:gd name="T25" fmla="*/ 69 h 267"/>
              <a:gd name="T26" fmla="*/ 275 w 301"/>
              <a:gd name="T27" fmla="*/ 97 h 267"/>
              <a:gd name="T28" fmla="*/ 265 w 301"/>
              <a:gd name="T29" fmla="*/ 116 h 267"/>
              <a:gd name="T30" fmla="*/ 261 w 301"/>
              <a:gd name="T31" fmla="*/ 122 h 267"/>
              <a:gd name="T32" fmla="*/ 252 w 301"/>
              <a:gd name="T33" fmla="*/ 105 h 267"/>
              <a:gd name="T34" fmla="*/ 246 w 301"/>
              <a:gd name="T35" fmla="*/ 107 h 267"/>
              <a:gd name="T36" fmla="*/ 250 w 301"/>
              <a:gd name="T37" fmla="*/ 99 h 267"/>
              <a:gd name="T38" fmla="*/ 248 w 301"/>
              <a:gd name="T39" fmla="*/ 88 h 267"/>
              <a:gd name="T40" fmla="*/ 227 w 301"/>
              <a:gd name="T41" fmla="*/ 80 h 267"/>
              <a:gd name="T42" fmla="*/ 217 w 301"/>
              <a:gd name="T43" fmla="*/ 76 h 267"/>
              <a:gd name="T44" fmla="*/ 212 w 301"/>
              <a:gd name="T45" fmla="*/ 74 h 267"/>
              <a:gd name="T46" fmla="*/ 215 w 301"/>
              <a:gd name="T47" fmla="*/ 88 h 267"/>
              <a:gd name="T48" fmla="*/ 219 w 301"/>
              <a:gd name="T49" fmla="*/ 109 h 267"/>
              <a:gd name="T50" fmla="*/ 221 w 301"/>
              <a:gd name="T51" fmla="*/ 126 h 267"/>
              <a:gd name="T52" fmla="*/ 214 w 301"/>
              <a:gd name="T53" fmla="*/ 124 h 267"/>
              <a:gd name="T54" fmla="*/ 212 w 301"/>
              <a:gd name="T55" fmla="*/ 124 h 267"/>
              <a:gd name="T56" fmla="*/ 200 w 301"/>
              <a:gd name="T57" fmla="*/ 139 h 267"/>
              <a:gd name="T58" fmla="*/ 187 w 301"/>
              <a:gd name="T59" fmla="*/ 145 h 267"/>
              <a:gd name="T60" fmla="*/ 166 w 301"/>
              <a:gd name="T61" fmla="*/ 170 h 267"/>
              <a:gd name="T62" fmla="*/ 147 w 301"/>
              <a:gd name="T63" fmla="*/ 185 h 267"/>
              <a:gd name="T64" fmla="*/ 135 w 301"/>
              <a:gd name="T65" fmla="*/ 204 h 267"/>
              <a:gd name="T66" fmla="*/ 133 w 301"/>
              <a:gd name="T67" fmla="*/ 244 h 267"/>
              <a:gd name="T68" fmla="*/ 130 w 301"/>
              <a:gd name="T69" fmla="*/ 256 h 267"/>
              <a:gd name="T70" fmla="*/ 114 w 301"/>
              <a:gd name="T71" fmla="*/ 265 h 267"/>
              <a:gd name="T72" fmla="*/ 93 w 301"/>
              <a:gd name="T73" fmla="*/ 240 h 267"/>
              <a:gd name="T74" fmla="*/ 78 w 301"/>
              <a:gd name="T75" fmla="*/ 216 h 267"/>
              <a:gd name="T76" fmla="*/ 66 w 301"/>
              <a:gd name="T77" fmla="*/ 193 h 267"/>
              <a:gd name="T78" fmla="*/ 57 w 301"/>
              <a:gd name="T79" fmla="*/ 164 h 267"/>
              <a:gd name="T80" fmla="*/ 49 w 301"/>
              <a:gd name="T81" fmla="*/ 143 h 267"/>
              <a:gd name="T82" fmla="*/ 47 w 301"/>
              <a:gd name="T83" fmla="*/ 128 h 267"/>
              <a:gd name="T84" fmla="*/ 47 w 301"/>
              <a:gd name="T85" fmla="*/ 120 h 267"/>
              <a:gd name="T86" fmla="*/ 38 w 301"/>
              <a:gd name="T87" fmla="*/ 135 h 267"/>
              <a:gd name="T88" fmla="*/ 7 w 301"/>
              <a:gd name="T89" fmla="*/ 120 h 267"/>
              <a:gd name="T90" fmla="*/ 15 w 301"/>
              <a:gd name="T91" fmla="*/ 120 h 267"/>
              <a:gd name="T92" fmla="*/ 17 w 301"/>
              <a:gd name="T93" fmla="*/ 116 h 267"/>
              <a:gd name="T94" fmla="*/ 0 w 301"/>
              <a:gd name="T95" fmla="*/ 107 h 267"/>
              <a:gd name="T96" fmla="*/ 23 w 301"/>
              <a:gd name="T97" fmla="*/ 97 h 267"/>
              <a:gd name="T98" fmla="*/ 21 w 301"/>
              <a:gd name="T99" fmla="*/ 84 h 267"/>
              <a:gd name="T100" fmla="*/ 7 w 301"/>
              <a:gd name="T101" fmla="*/ 70 h 267"/>
              <a:gd name="T102" fmla="*/ 24 w 301"/>
              <a:gd name="T103" fmla="*/ 61 h 267"/>
              <a:gd name="T104" fmla="*/ 49 w 301"/>
              <a:gd name="T105" fmla="*/ 34 h 267"/>
              <a:gd name="T106" fmla="*/ 59 w 301"/>
              <a:gd name="T107" fmla="*/ 13 h 267"/>
              <a:gd name="T108" fmla="*/ 87 w 301"/>
              <a:gd name="T109" fmla="*/ 4 h 267"/>
              <a:gd name="T110" fmla="*/ 219 w 301"/>
              <a:gd name="T111" fmla="*/ 126 h 267"/>
              <a:gd name="T112" fmla="*/ 215 w 301"/>
              <a:gd name="T113" fmla="*/ 128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1" h="267">
                <a:moveTo>
                  <a:pt x="97" y="7"/>
                </a:moveTo>
                <a:lnTo>
                  <a:pt x="97" y="9"/>
                </a:lnTo>
                <a:lnTo>
                  <a:pt x="97" y="11"/>
                </a:lnTo>
                <a:lnTo>
                  <a:pt x="101" y="11"/>
                </a:lnTo>
                <a:lnTo>
                  <a:pt x="99" y="15"/>
                </a:lnTo>
                <a:lnTo>
                  <a:pt x="101" y="17"/>
                </a:lnTo>
                <a:lnTo>
                  <a:pt x="101" y="19"/>
                </a:lnTo>
                <a:lnTo>
                  <a:pt x="101" y="19"/>
                </a:lnTo>
                <a:lnTo>
                  <a:pt x="103" y="21"/>
                </a:lnTo>
                <a:lnTo>
                  <a:pt x="103" y="23"/>
                </a:lnTo>
                <a:lnTo>
                  <a:pt x="103" y="23"/>
                </a:lnTo>
                <a:lnTo>
                  <a:pt x="105" y="25"/>
                </a:lnTo>
                <a:lnTo>
                  <a:pt x="107" y="27"/>
                </a:lnTo>
                <a:lnTo>
                  <a:pt x="109" y="25"/>
                </a:lnTo>
                <a:lnTo>
                  <a:pt x="110" y="25"/>
                </a:lnTo>
                <a:lnTo>
                  <a:pt x="112" y="25"/>
                </a:lnTo>
                <a:lnTo>
                  <a:pt x="114" y="27"/>
                </a:lnTo>
                <a:lnTo>
                  <a:pt x="116" y="28"/>
                </a:lnTo>
                <a:lnTo>
                  <a:pt x="118" y="28"/>
                </a:lnTo>
                <a:lnTo>
                  <a:pt x="118" y="30"/>
                </a:lnTo>
                <a:lnTo>
                  <a:pt x="120" y="30"/>
                </a:lnTo>
                <a:lnTo>
                  <a:pt x="122" y="32"/>
                </a:lnTo>
                <a:lnTo>
                  <a:pt x="122" y="32"/>
                </a:lnTo>
                <a:lnTo>
                  <a:pt x="122" y="36"/>
                </a:lnTo>
                <a:lnTo>
                  <a:pt x="120" y="42"/>
                </a:lnTo>
                <a:lnTo>
                  <a:pt x="120" y="44"/>
                </a:lnTo>
                <a:lnTo>
                  <a:pt x="118" y="48"/>
                </a:lnTo>
                <a:lnTo>
                  <a:pt x="118" y="49"/>
                </a:lnTo>
                <a:lnTo>
                  <a:pt x="120" y="49"/>
                </a:lnTo>
                <a:lnTo>
                  <a:pt x="122" y="51"/>
                </a:lnTo>
                <a:lnTo>
                  <a:pt x="124" y="51"/>
                </a:lnTo>
                <a:lnTo>
                  <a:pt x="126" y="53"/>
                </a:lnTo>
                <a:lnTo>
                  <a:pt x="130" y="53"/>
                </a:lnTo>
                <a:lnTo>
                  <a:pt x="135" y="57"/>
                </a:lnTo>
                <a:lnTo>
                  <a:pt x="139" y="61"/>
                </a:lnTo>
                <a:lnTo>
                  <a:pt x="143" y="61"/>
                </a:lnTo>
                <a:lnTo>
                  <a:pt x="145" y="63"/>
                </a:lnTo>
                <a:lnTo>
                  <a:pt x="147" y="63"/>
                </a:lnTo>
                <a:lnTo>
                  <a:pt x="151" y="65"/>
                </a:lnTo>
                <a:lnTo>
                  <a:pt x="156" y="65"/>
                </a:lnTo>
                <a:lnTo>
                  <a:pt x="158" y="67"/>
                </a:lnTo>
                <a:lnTo>
                  <a:pt x="164" y="65"/>
                </a:lnTo>
                <a:lnTo>
                  <a:pt x="170" y="65"/>
                </a:lnTo>
                <a:lnTo>
                  <a:pt x="170" y="69"/>
                </a:lnTo>
                <a:lnTo>
                  <a:pt x="173" y="70"/>
                </a:lnTo>
                <a:lnTo>
                  <a:pt x="179" y="72"/>
                </a:lnTo>
                <a:lnTo>
                  <a:pt x="181" y="70"/>
                </a:lnTo>
                <a:lnTo>
                  <a:pt x="185" y="70"/>
                </a:lnTo>
                <a:lnTo>
                  <a:pt x="193" y="74"/>
                </a:lnTo>
                <a:lnTo>
                  <a:pt x="196" y="72"/>
                </a:lnTo>
                <a:lnTo>
                  <a:pt x="200" y="74"/>
                </a:lnTo>
                <a:lnTo>
                  <a:pt x="206" y="72"/>
                </a:lnTo>
                <a:lnTo>
                  <a:pt x="208" y="69"/>
                </a:lnTo>
                <a:lnTo>
                  <a:pt x="206" y="65"/>
                </a:lnTo>
                <a:lnTo>
                  <a:pt x="206" y="61"/>
                </a:lnTo>
                <a:lnTo>
                  <a:pt x="206" y="59"/>
                </a:lnTo>
                <a:lnTo>
                  <a:pt x="206" y="59"/>
                </a:lnTo>
                <a:lnTo>
                  <a:pt x="208" y="57"/>
                </a:lnTo>
                <a:lnTo>
                  <a:pt x="210" y="57"/>
                </a:lnTo>
                <a:lnTo>
                  <a:pt x="212" y="59"/>
                </a:lnTo>
                <a:lnTo>
                  <a:pt x="212" y="61"/>
                </a:lnTo>
                <a:lnTo>
                  <a:pt x="214" y="63"/>
                </a:lnTo>
                <a:lnTo>
                  <a:pt x="214" y="63"/>
                </a:lnTo>
                <a:lnTo>
                  <a:pt x="214" y="65"/>
                </a:lnTo>
                <a:lnTo>
                  <a:pt x="212" y="67"/>
                </a:lnTo>
                <a:lnTo>
                  <a:pt x="215" y="69"/>
                </a:lnTo>
                <a:lnTo>
                  <a:pt x="217" y="70"/>
                </a:lnTo>
                <a:lnTo>
                  <a:pt x="219" y="69"/>
                </a:lnTo>
                <a:lnTo>
                  <a:pt x="225" y="72"/>
                </a:lnTo>
                <a:lnTo>
                  <a:pt x="229" y="72"/>
                </a:lnTo>
                <a:lnTo>
                  <a:pt x="231" y="69"/>
                </a:lnTo>
                <a:lnTo>
                  <a:pt x="233" y="69"/>
                </a:lnTo>
                <a:lnTo>
                  <a:pt x="235" y="70"/>
                </a:lnTo>
                <a:lnTo>
                  <a:pt x="238" y="69"/>
                </a:lnTo>
                <a:lnTo>
                  <a:pt x="242" y="69"/>
                </a:lnTo>
                <a:lnTo>
                  <a:pt x="246" y="69"/>
                </a:lnTo>
                <a:lnTo>
                  <a:pt x="246" y="67"/>
                </a:lnTo>
                <a:lnTo>
                  <a:pt x="246" y="63"/>
                </a:lnTo>
                <a:lnTo>
                  <a:pt x="242" y="63"/>
                </a:lnTo>
                <a:lnTo>
                  <a:pt x="242" y="61"/>
                </a:lnTo>
                <a:lnTo>
                  <a:pt x="242" y="57"/>
                </a:lnTo>
                <a:lnTo>
                  <a:pt x="244" y="57"/>
                </a:lnTo>
                <a:lnTo>
                  <a:pt x="248" y="57"/>
                </a:lnTo>
                <a:lnTo>
                  <a:pt x="250" y="57"/>
                </a:lnTo>
                <a:lnTo>
                  <a:pt x="252" y="55"/>
                </a:lnTo>
                <a:lnTo>
                  <a:pt x="254" y="53"/>
                </a:lnTo>
                <a:lnTo>
                  <a:pt x="254" y="53"/>
                </a:lnTo>
                <a:lnTo>
                  <a:pt x="254" y="53"/>
                </a:lnTo>
                <a:lnTo>
                  <a:pt x="258" y="51"/>
                </a:lnTo>
                <a:lnTo>
                  <a:pt x="258" y="49"/>
                </a:lnTo>
                <a:lnTo>
                  <a:pt x="259" y="48"/>
                </a:lnTo>
                <a:lnTo>
                  <a:pt x="261" y="48"/>
                </a:lnTo>
                <a:lnTo>
                  <a:pt x="265" y="48"/>
                </a:lnTo>
                <a:lnTo>
                  <a:pt x="267" y="44"/>
                </a:lnTo>
                <a:lnTo>
                  <a:pt x="267" y="42"/>
                </a:lnTo>
                <a:lnTo>
                  <a:pt x="269" y="42"/>
                </a:lnTo>
                <a:lnTo>
                  <a:pt x="271" y="40"/>
                </a:lnTo>
                <a:lnTo>
                  <a:pt x="273" y="42"/>
                </a:lnTo>
                <a:lnTo>
                  <a:pt x="277" y="42"/>
                </a:lnTo>
                <a:lnTo>
                  <a:pt x="280" y="44"/>
                </a:lnTo>
                <a:lnTo>
                  <a:pt x="282" y="42"/>
                </a:lnTo>
                <a:lnTo>
                  <a:pt x="282" y="40"/>
                </a:lnTo>
                <a:lnTo>
                  <a:pt x="286" y="38"/>
                </a:lnTo>
                <a:lnTo>
                  <a:pt x="288" y="38"/>
                </a:lnTo>
                <a:lnTo>
                  <a:pt x="288" y="40"/>
                </a:lnTo>
                <a:lnTo>
                  <a:pt x="290" y="40"/>
                </a:lnTo>
                <a:lnTo>
                  <a:pt x="290" y="40"/>
                </a:lnTo>
                <a:lnTo>
                  <a:pt x="290" y="44"/>
                </a:lnTo>
                <a:lnTo>
                  <a:pt x="290" y="46"/>
                </a:lnTo>
                <a:lnTo>
                  <a:pt x="292" y="44"/>
                </a:lnTo>
                <a:lnTo>
                  <a:pt x="294" y="44"/>
                </a:lnTo>
                <a:lnTo>
                  <a:pt x="294" y="46"/>
                </a:lnTo>
                <a:lnTo>
                  <a:pt x="296" y="48"/>
                </a:lnTo>
                <a:lnTo>
                  <a:pt x="296" y="49"/>
                </a:lnTo>
                <a:lnTo>
                  <a:pt x="294" y="49"/>
                </a:lnTo>
                <a:lnTo>
                  <a:pt x="294" y="51"/>
                </a:lnTo>
                <a:lnTo>
                  <a:pt x="296" y="51"/>
                </a:lnTo>
                <a:lnTo>
                  <a:pt x="298" y="51"/>
                </a:lnTo>
                <a:lnTo>
                  <a:pt x="300" y="53"/>
                </a:lnTo>
                <a:lnTo>
                  <a:pt x="301" y="55"/>
                </a:lnTo>
                <a:lnTo>
                  <a:pt x="301" y="55"/>
                </a:lnTo>
                <a:lnTo>
                  <a:pt x="300" y="57"/>
                </a:lnTo>
                <a:lnTo>
                  <a:pt x="300" y="61"/>
                </a:lnTo>
                <a:lnTo>
                  <a:pt x="300" y="63"/>
                </a:lnTo>
                <a:lnTo>
                  <a:pt x="298" y="61"/>
                </a:lnTo>
                <a:lnTo>
                  <a:pt x="296" y="59"/>
                </a:lnTo>
                <a:lnTo>
                  <a:pt x="294" y="61"/>
                </a:lnTo>
                <a:lnTo>
                  <a:pt x="290" y="63"/>
                </a:lnTo>
                <a:lnTo>
                  <a:pt x="288" y="65"/>
                </a:lnTo>
                <a:lnTo>
                  <a:pt x="286" y="69"/>
                </a:lnTo>
                <a:lnTo>
                  <a:pt x="284" y="69"/>
                </a:lnTo>
                <a:lnTo>
                  <a:pt x="280" y="74"/>
                </a:lnTo>
                <a:lnTo>
                  <a:pt x="280" y="76"/>
                </a:lnTo>
                <a:lnTo>
                  <a:pt x="280" y="78"/>
                </a:lnTo>
                <a:lnTo>
                  <a:pt x="279" y="82"/>
                </a:lnTo>
                <a:lnTo>
                  <a:pt x="277" y="86"/>
                </a:lnTo>
                <a:lnTo>
                  <a:pt x="277" y="88"/>
                </a:lnTo>
                <a:lnTo>
                  <a:pt x="279" y="88"/>
                </a:lnTo>
                <a:lnTo>
                  <a:pt x="277" y="93"/>
                </a:lnTo>
                <a:lnTo>
                  <a:pt x="275" y="97"/>
                </a:lnTo>
                <a:lnTo>
                  <a:pt x="275" y="101"/>
                </a:lnTo>
                <a:lnTo>
                  <a:pt x="271" y="101"/>
                </a:lnTo>
                <a:lnTo>
                  <a:pt x="269" y="101"/>
                </a:lnTo>
                <a:lnTo>
                  <a:pt x="267" y="101"/>
                </a:lnTo>
                <a:lnTo>
                  <a:pt x="269" y="105"/>
                </a:lnTo>
                <a:lnTo>
                  <a:pt x="269" y="109"/>
                </a:lnTo>
                <a:lnTo>
                  <a:pt x="267" y="111"/>
                </a:lnTo>
                <a:lnTo>
                  <a:pt x="265" y="111"/>
                </a:lnTo>
                <a:lnTo>
                  <a:pt x="267" y="114"/>
                </a:lnTo>
                <a:lnTo>
                  <a:pt x="265" y="116"/>
                </a:lnTo>
                <a:lnTo>
                  <a:pt x="267" y="118"/>
                </a:lnTo>
                <a:lnTo>
                  <a:pt x="265" y="122"/>
                </a:lnTo>
                <a:lnTo>
                  <a:pt x="263" y="122"/>
                </a:lnTo>
                <a:lnTo>
                  <a:pt x="263" y="122"/>
                </a:lnTo>
                <a:lnTo>
                  <a:pt x="263" y="124"/>
                </a:lnTo>
                <a:lnTo>
                  <a:pt x="263" y="124"/>
                </a:lnTo>
                <a:lnTo>
                  <a:pt x="261" y="124"/>
                </a:lnTo>
                <a:lnTo>
                  <a:pt x="261" y="122"/>
                </a:lnTo>
                <a:lnTo>
                  <a:pt x="261" y="122"/>
                </a:lnTo>
                <a:lnTo>
                  <a:pt x="261" y="122"/>
                </a:lnTo>
                <a:lnTo>
                  <a:pt x="259" y="120"/>
                </a:lnTo>
                <a:lnTo>
                  <a:pt x="259" y="116"/>
                </a:lnTo>
                <a:lnTo>
                  <a:pt x="259" y="112"/>
                </a:lnTo>
                <a:lnTo>
                  <a:pt x="258" y="112"/>
                </a:lnTo>
                <a:lnTo>
                  <a:pt x="258" y="111"/>
                </a:lnTo>
                <a:lnTo>
                  <a:pt x="258" y="107"/>
                </a:lnTo>
                <a:lnTo>
                  <a:pt x="256" y="105"/>
                </a:lnTo>
                <a:lnTo>
                  <a:pt x="256" y="105"/>
                </a:lnTo>
                <a:lnTo>
                  <a:pt x="254" y="105"/>
                </a:lnTo>
                <a:lnTo>
                  <a:pt x="252" y="105"/>
                </a:lnTo>
                <a:lnTo>
                  <a:pt x="252" y="105"/>
                </a:lnTo>
                <a:lnTo>
                  <a:pt x="252" y="105"/>
                </a:lnTo>
                <a:lnTo>
                  <a:pt x="252" y="107"/>
                </a:lnTo>
                <a:lnTo>
                  <a:pt x="252" y="107"/>
                </a:lnTo>
                <a:lnTo>
                  <a:pt x="250" y="109"/>
                </a:lnTo>
                <a:lnTo>
                  <a:pt x="252" y="109"/>
                </a:lnTo>
                <a:lnTo>
                  <a:pt x="252" y="111"/>
                </a:lnTo>
                <a:lnTo>
                  <a:pt x="250" y="111"/>
                </a:lnTo>
                <a:lnTo>
                  <a:pt x="248" y="109"/>
                </a:lnTo>
                <a:lnTo>
                  <a:pt x="246" y="107"/>
                </a:lnTo>
                <a:lnTo>
                  <a:pt x="246" y="107"/>
                </a:lnTo>
                <a:lnTo>
                  <a:pt x="244" y="107"/>
                </a:lnTo>
                <a:lnTo>
                  <a:pt x="244" y="103"/>
                </a:lnTo>
                <a:lnTo>
                  <a:pt x="244" y="103"/>
                </a:lnTo>
                <a:lnTo>
                  <a:pt x="244" y="101"/>
                </a:lnTo>
                <a:lnTo>
                  <a:pt x="244" y="101"/>
                </a:lnTo>
                <a:lnTo>
                  <a:pt x="248" y="99"/>
                </a:lnTo>
                <a:lnTo>
                  <a:pt x="248" y="99"/>
                </a:lnTo>
                <a:lnTo>
                  <a:pt x="250" y="99"/>
                </a:lnTo>
                <a:lnTo>
                  <a:pt x="250" y="99"/>
                </a:lnTo>
                <a:lnTo>
                  <a:pt x="250" y="97"/>
                </a:lnTo>
                <a:lnTo>
                  <a:pt x="252" y="97"/>
                </a:lnTo>
                <a:lnTo>
                  <a:pt x="252" y="93"/>
                </a:lnTo>
                <a:lnTo>
                  <a:pt x="254" y="91"/>
                </a:lnTo>
                <a:lnTo>
                  <a:pt x="254" y="90"/>
                </a:lnTo>
                <a:lnTo>
                  <a:pt x="254" y="90"/>
                </a:lnTo>
                <a:lnTo>
                  <a:pt x="252" y="88"/>
                </a:lnTo>
                <a:lnTo>
                  <a:pt x="250" y="88"/>
                </a:lnTo>
                <a:lnTo>
                  <a:pt x="250" y="88"/>
                </a:lnTo>
                <a:lnTo>
                  <a:pt x="248" y="88"/>
                </a:lnTo>
                <a:lnTo>
                  <a:pt x="244" y="88"/>
                </a:lnTo>
                <a:lnTo>
                  <a:pt x="240" y="88"/>
                </a:lnTo>
                <a:lnTo>
                  <a:pt x="236" y="88"/>
                </a:lnTo>
                <a:lnTo>
                  <a:pt x="233" y="88"/>
                </a:lnTo>
                <a:lnTo>
                  <a:pt x="231" y="86"/>
                </a:lnTo>
                <a:lnTo>
                  <a:pt x="229" y="86"/>
                </a:lnTo>
                <a:lnTo>
                  <a:pt x="227" y="86"/>
                </a:lnTo>
                <a:lnTo>
                  <a:pt x="227" y="84"/>
                </a:lnTo>
                <a:lnTo>
                  <a:pt x="227" y="82"/>
                </a:lnTo>
                <a:lnTo>
                  <a:pt x="227" y="80"/>
                </a:lnTo>
                <a:lnTo>
                  <a:pt x="225" y="78"/>
                </a:lnTo>
                <a:lnTo>
                  <a:pt x="225" y="76"/>
                </a:lnTo>
                <a:lnTo>
                  <a:pt x="223" y="76"/>
                </a:lnTo>
                <a:lnTo>
                  <a:pt x="223" y="76"/>
                </a:lnTo>
                <a:lnTo>
                  <a:pt x="221" y="76"/>
                </a:lnTo>
                <a:lnTo>
                  <a:pt x="219" y="76"/>
                </a:lnTo>
                <a:lnTo>
                  <a:pt x="217" y="74"/>
                </a:lnTo>
                <a:lnTo>
                  <a:pt x="217" y="74"/>
                </a:lnTo>
                <a:lnTo>
                  <a:pt x="217" y="76"/>
                </a:lnTo>
                <a:lnTo>
                  <a:pt x="217" y="76"/>
                </a:lnTo>
                <a:lnTo>
                  <a:pt x="217" y="76"/>
                </a:lnTo>
                <a:lnTo>
                  <a:pt x="215" y="76"/>
                </a:lnTo>
                <a:lnTo>
                  <a:pt x="214" y="74"/>
                </a:lnTo>
                <a:lnTo>
                  <a:pt x="214" y="74"/>
                </a:lnTo>
                <a:lnTo>
                  <a:pt x="212" y="72"/>
                </a:lnTo>
                <a:lnTo>
                  <a:pt x="212" y="70"/>
                </a:lnTo>
                <a:lnTo>
                  <a:pt x="210" y="72"/>
                </a:lnTo>
                <a:lnTo>
                  <a:pt x="210" y="72"/>
                </a:lnTo>
                <a:lnTo>
                  <a:pt x="210" y="74"/>
                </a:lnTo>
                <a:lnTo>
                  <a:pt x="212" y="74"/>
                </a:lnTo>
                <a:lnTo>
                  <a:pt x="210" y="76"/>
                </a:lnTo>
                <a:lnTo>
                  <a:pt x="208" y="80"/>
                </a:lnTo>
                <a:lnTo>
                  <a:pt x="208" y="82"/>
                </a:lnTo>
                <a:lnTo>
                  <a:pt x="212" y="84"/>
                </a:lnTo>
                <a:lnTo>
                  <a:pt x="214" y="82"/>
                </a:lnTo>
                <a:lnTo>
                  <a:pt x="217" y="82"/>
                </a:lnTo>
                <a:lnTo>
                  <a:pt x="217" y="84"/>
                </a:lnTo>
                <a:lnTo>
                  <a:pt x="217" y="86"/>
                </a:lnTo>
                <a:lnTo>
                  <a:pt x="215" y="88"/>
                </a:lnTo>
                <a:lnTo>
                  <a:pt x="215" y="88"/>
                </a:lnTo>
                <a:lnTo>
                  <a:pt x="214" y="88"/>
                </a:lnTo>
                <a:lnTo>
                  <a:pt x="212" y="90"/>
                </a:lnTo>
                <a:lnTo>
                  <a:pt x="210" y="91"/>
                </a:lnTo>
                <a:lnTo>
                  <a:pt x="210" y="95"/>
                </a:lnTo>
                <a:lnTo>
                  <a:pt x="212" y="97"/>
                </a:lnTo>
                <a:lnTo>
                  <a:pt x="215" y="99"/>
                </a:lnTo>
                <a:lnTo>
                  <a:pt x="217" y="101"/>
                </a:lnTo>
                <a:lnTo>
                  <a:pt x="217" y="105"/>
                </a:lnTo>
                <a:lnTo>
                  <a:pt x="219" y="107"/>
                </a:lnTo>
                <a:lnTo>
                  <a:pt x="219" y="109"/>
                </a:lnTo>
                <a:lnTo>
                  <a:pt x="219" y="112"/>
                </a:lnTo>
                <a:lnTo>
                  <a:pt x="221" y="116"/>
                </a:lnTo>
                <a:lnTo>
                  <a:pt x="223" y="118"/>
                </a:lnTo>
                <a:lnTo>
                  <a:pt x="223" y="120"/>
                </a:lnTo>
                <a:lnTo>
                  <a:pt x="223" y="122"/>
                </a:lnTo>
                <a:lnTo>
                  <a:pt x="223" y="124"/>
                </a:lnTo>
                <a:lnTo>
                  <a:pt x="223" y="126"/>
                </a:lnTo>
                <a:lnTo>
                  <a:pt x="223" y="128"/>
                </a:lnTo>
                <a:lnTo>
                  <a:pt x="221" y="126"/>
                </a:lnTo>
                <a:lnTo>
                  <a:pt x="221" y="126"/>
                </a:lnTo>
                <a:lnTo>
                  <a:pt x="219" y="126"/>
                </a:lnTo>
                <a:lnTo>
                  <a:pt x="219" y="124"/>
                </a:lnTo>
                <a:lnTo>
                  <a:pt x="219" y="122"/>
                </a:lnTo>
                <a:lnTo>
                  <a:pt x="219" y="124"/>
                </a:lnTo>
                <a:lnTo>
                  <a:pt x="217" y="124"/>
                </a:lnTo>
                <a:lnTo>
                  <a:pt x="217" y="124"/>
                </a:lnTo>
                <a:lnTo>
                  <a:pt x="217" y="124"/>
                </a:lnTo>
                <a:lnTo>
                  <a:pt x="215" y="124"/>
                </a:lnTo>
                <a:lnTo>
                  <a:pt x="215" y="126"/>
                </a:lnTo>
                <a:lnTo>
                  <a:pt x="214" y="124"/>
                </a:lnTo>
                <a:lnTo>
                  <a:pt x="214" y="122"/>
                </a:lnTo>
                <a:lnTo>
                  <a:pt x="214" y="120"/>
                </a:lnTo>
                <a:lnTo>
                  <a:pt x="212" y="120"/>
                </a:lnTo>
                <a:lnTo>
                  <a:pt x="210" y="120"/>
                </a:lnTo>
                <a:lnTo>
                  <a:pt x="210" y="120"/>
                </a:lnTo>
                <a:lnTo>
                  <a:pt x="212" y="120"/>
                </a:lnTo>
                <a:lnTo>
                  <a:pt x="212" y="120"/>
                </a:lnTo>
                <a:lnTo>
                  <a:pt x="212" y="122"/>
                </a:lnTo>
                <a:lnTo>
                  <a:pt x="212" y="122"/>
                </a:lnTo>
                <a:lnTo>
                  <a:pt x="212" y="124"/>
                </a:lnTo>
                <a:lnTo>
                  <a:pt x="210" y="126"/>
                </a:lnTo>
                <a:lnTo>
                  <a:pt x="202" y="128"/>
                </a:lnTo>
                <a:lnTo>
                  <a:pt x="202" y="130"/>
                </a:lnTo>
                <a:lnTo>
                  <a:pt x="202" y="130"/>
                </a:lnTo>
                <a:lnTo>
                  <a:pt x="200" y="132"/>
                </a:lnTo>
                <a:lnTo>
                  <a:pt x="200" y="133"/>
                </a:lnTo>
                <a:lnTo>
                  <a:pt x="202" y="135"/>
                </a:lnTo>
                <a:lnTo>
                  <a:pt x="202" y="135"/>
                </a:lnTo>
                <a:lnTo>
                  <a:pt x="202" y="137"/>
                </a:lnTo>
                <a:lnTo>
                  <a:pt x="200" y="139"/>
                </a:lnTo>
                <a:lnTo>
                  <a:pt x="198" y="141"/>
                </a:lnTo>
                <a:lnTo>
                  <a:pt x="198" y="141"/>
                </a:lnTo>
                <a:lnTo>
                  <a:pt x="198" y="141"/>
                </a:lnTo>
                <a:lnTo>
                  <a:pt x="194" y="145"/>
                </a:lnTo>
                <a:lnTo>
                  <a:pt x="194" y="145"/>
                </a:lnTo>
                <a:lnTo>
                  <a:pt x="189" y="149"/>
                </a:lnTo>
                <a:lnTo>
                  <a:pt x="189" y="147"/>
                </a:lnTo>
                <a:lnTo>
                  <a:pt x="189" y="147"/>
                </a:lnTo>
                <a:lnTo>
                  <a:pt x="187" y="145"/>
                </a:lnTo>
                <a:lnTo>
                  <a:pt x="187" y="145"/>
                </a:lnTo>
                <a:lnTo>
                  <a:pt x="185" y="147"/>
                </a:lnTo>
                <a:lnTo>
                  <a:pt x="183" y="147"/>
                </a:lnTo>
                <a:lnTo>
                  <a:pt x="183" y="151"/>
                </a:lnTo>
                <a:lnTo>
                  <a:pt x="185" y="149"/>
                </a:lnTo>
                <a:lnTo>
                  <a:pt x="185" y="149"/>
                </a:lnTo>
                <a:lnTo>
                  <a:pt x="187" y="149"/>
                </a:lnTo>
                <a:lnTo>
                  <a:pt x="179" y="154"/>
                </a:lnTo>
                <a:lnTo>
                  <a:pt x="177" y="160"/>
                </a:lnTo>
                <a:lnTo>
                  <a:pt x="168" y="166"/>
                </a:lnTo>
                <a:lnTo>
                  <a:pt x="166" y="170"/>
                </a:lnTo>
                <a:lnTo>
                  <a:pt x="164" y="172"/>
                </a:lnTo>
                <a:lnTo>
                  <a:pt x="160" y="172"/>
                </a:lnTo>
                <a:lnTo>
                  <a:pt x="156" y="174"/>
                </a:lnTo>
                <a:lnTo>
                  <a:pt x="156" y="177"/>
                </a:lnTo>
                <a:lnTo>
                  <a:pt x="156" y="179"/>
                </a:lnTo>
                <a:lnTo>
                  <a:pt x="154" y="181"/>
                </a:lnTo>
                <a:lnTo>
                  <a:pt x="152" y="183"/>
                </a:lnTo>
                <a:lnTo>
                  <a:pt x="149" y="181"/>
                </a:lnTo>
                <a:lnTo>
                  <a:pt x="147" y="183"/>
                </a:lnTo>
                <a:lnTo>
                  <a:pt x="147" y="185"/>
                </a:lnTo>
                <a:lnTo>
                  <a:pt x="143" y="189"/>
                </a:lnTo>
                <a:lnTo>
                  <a:pt x="141" y="189"/>
                </a:lnTo>
                <a:lnTo>
                  <a:pt x="141" y="187"/>
                </a:lnTo>
                <a:lnTo>
                  <a:pt x="139" y="187"/>
                </a:lnTo>
                <a:lnTo>
                  <a:pt x="135" y="191"/>
                </a:lnTo>
                <a:lnTo>
                  <a:pt x="135" y="193"/>
                </a:lnTo>
                <a:lnTo>
                  <a:pt x="135" y="196"/>
                </a:lnTo>
                <a:lnTo>
                  <a:pt x="137" y="200"/>
                </a:lnTo>
                <a:lnTo>
                  <a:pt x="135" y="202"/>
                </a:lnTo>
                <a:lnTo>
                  <a:pt x="135" y="204"/>
                </a:lnTo>
                <a:lnTo>
                  <a:pt x="135" y="212"/>
                </a:lnTo>
                <a:lnTo>
                  <a:pt x="137" y="214"/>
                </a:lnTo>
                <a:lnTo>
                  <a:pt x="139" y="217"/>
                </a:lnTo>
                <a:lnTo>
                  <a:pt x="135" y="225"/>
                </a:lnTo>
                <a:lnTo>
                  <a:pt x="133" y="229"/>
                </a:lnTo>
                <a:lnTo>
                  <a:pt x="133" y="233"/>
                </a:lnTo>
                <a:lnTo>
                  <a:pt x="133" y="235"/>
                </a:lnTo>
                <a:lnTo>
                  <a:pt x="135" y="242"/>
                </a:lnTo>
                <a:lnTo>
                  <a:pt x="135" y="244"/>
                </a:lnTo>
                <a:lnTo>
                  <a:pt x="133" y="244"/>
                </a:lnTo>
                <a:lnTo>
                  <a:pt x="131" y="244"/>
                </a:lnTo>
                <a:lnTo>
                  <a:pt x="130" y="244"/>
                </a:lnTo>
                <a:lnTo>
                  <a:pt x="128" y="246"/>
                </a:lnTo>
                <a:lnTo>
                  <a:pt x="128" y="248"/>
                </a:lnTo>
                <a:lnTo>
                  <a:pt x="126" y="252"/>
                </a:lnTo>
                <a:lnTo>
                  <a:pt x="124" y="252"/>
                </a:lnTo>
                <a:lnTo>
                  <a:pt x="126" y="254"/>
                </a:lnTo>
                <a:lnTo>
                  <a:pt x="128" y="256"/>
                </a:lnTo>
                <a:lnTo>
                  <a:pt x="130" y="256"/>
                </a:lnTo>
                <a:lnTo>
                  <a:pt x="130" y="256"/>
                </a:lnTo>
                <a:lnTo>
                  <a:pt x="128" y="256"/>
                </a:lnTo>
                <a:lnTo>
                  <a:pt x="126" y="256"/>
                </a:lnTo>
                <a:lnTo>
                  <a:pt x="122" y="256"/>
                </a:lnTo>
                <a:lnTo>
                  <a:pt x="122" y="256"/>
                </a:lnTo>
                <a:lnTo>
                  <a:pt x="118" y="258"/>
                </a:lnTo>
                <a:lnTo>
                  <a:pt x="116" y="259"/>
                </a:lnTo>
                <a:lnTo>
                  <a:pt x="116" y="261"/>
                </a:lnTo>
                <a:lnTo>
                  <a:pt x="116" y="261"/>
                </a:lnTo>
                <a:lnTo>
                  <a:pt x="116" y="261"/>
                </a:lnTo>
                <a:lnTo>
                  <a:pt x="114" y="265"/>
                </a:lnTo>
                <a:lnTo>
                  <a:pt x="110" y="267"/>
                </a:lnTo>
                <a:lnTo>
                  <a:pt x="107" y="267"/>
                </a:lnTo>
                <a:lnTo>
                  <a:pt x="105" y="265"/>
                </a:lnTo>
                <a:lnTo>
                  <a:pt x="101" y="261"/>
                </a:lnTo>
                <a:lnTo>
                  <a:pt x="97" y="254"/>
                </a:lnTo>
                <a:lnTo>
                  <a:pt x="97" y="250"/>
                </a:lnTo>
                <a:lnTo>
                  <a:pt x="95" y="246"/>
                </a:lnTo>
                <a:lnTo>
                  <a:pt x="93" y="242"/>
                </a:lnTo>
                <a:lnTo>
                  <a:pt x="93" y="240"/>
                </a:lnTo>
                <a:lnTo>
                  <a:pt x="93" y="240"/>
                </a:lnTo>
                <a:lnTo>
                  <a:pt x="91" y="237"/>
                </a:lnTo>
                <a:lnTo>
                  <a:pt x="91" y="235"/>
                </a:lnTo>
                <a:lnTo>
                  <a:pt x="87" y="231"/>
                </a:lnTo>
                <a:lnTo>
                  <a:pt x="86" y="227"/>
                </a:lnTo>
                <a:lnTo>
                  <a:pt x="84" y="227"/>
                </a:lnTo>
                <a:lnTo>
                  <a:pt x="82" y="225"/>
                </a:lnTo>
                <a:lnTo>
                  <a:pt x="80" y="223"/>
                </a:lnTo>
                <a:lnTo>
                  <a:pt x="80" y="221"/>
                </a:lnTo>
                <a:lnTo>
                  <a:pt x="80" y="217"/>
                </a:lnTo>
                <a:lnTo>
                  <a:pt x="78" y="216"/>
                </a:lnTo>
                <a:lnTo>
                  <a:pt x="76" y="212"/>
                </a:lnTo>
                <a:lnTo>
                  <a:pt x="76" y="208"/>
                </a:lnTo>
                <a:lnTo>
                  <a:pt x="74" y="206"/>
                </a:lnTo>
                <a:lnTo>
                  <a:pt x="72" y="204"/>
                </a:lnTo>
                <a:lnTo>
                  <a:pt x="72" y="202"/>
                </a:lnTo>
                <a:lnTo>
                  <a:pt x="72" y="202"/>
                </a:lnTo>
                <a:lnTo>
                  <a:pt x="70" y="198"/>
                </a:lnTo>
                <a:lnTo>
                  <a:pt x="70" y="196"/>
                </a:lnTo>
                <a:lnTo>
                  <a:pt x="68" y="196"/>
                </a:lnTo>
                <a:lnTo>
                  <a:pt x="66" y="193"/>
                </a:lnTo>
                <a:lnTo>
                  <a:pt x="66" y="193"/>
                </a:lnTo>
                <a:lnTo>
                  <a:pt x="65" y="191"/>
                </a:lnTo>
                <a:lnTo>
                  <a:pt x="65" y="189"/>
                </a:lnTo>
                <a:lnTo>
                  <a:pt x="63" y="187"/>
                </a:lnTo>
                <a:lnTo>
                  <a:pt x="61" y="183"/>
                </a:lnTo>
                <a:lnTo>
                  <a:pt x="61" y="177"/>
                </a:lnTo>
                <a:lnTo>
                  <a:pt x="55" y="170"/>
                </a:lnTo>
                <a:lnTo>
                  <a:pt x="55" y="168"/>
                </a:lnTo>
                <a:lnTo>
                  <a:pt x="53" y="164"/>
                </a:lnTo>
                <a:lnTo>
                  <a:pt x="57" y="164"/>
                </a:lnTo>
                <a:lnTo>
                  <a:pt x="53" y="160"/>
                </a:lnTo>
                <a:lnTo>
                  <a:pt x="53" y="158"/>
                </a:lnTo>
                <a:lnTo>
                  <a:pt x="55" y="158"/>
                </a:lnTo>
                <a:lnTo>
                  <a:pt x="53" y="156"/>
                </a:lnTo>
                <a:lnTo>
                  <a:pt x="53" y="154"/>
                </a:lnTo>
                <a:lnTo>
                  <a:pt x="49" y="149"/>
                </a:lnTo>
                <a:lnTo>
                  <a:pt x="49" y="147"/>
                </a:lnTo>
                <a:lnTo>
                  <a:pt x="51" y="145"/>
                </a:lnTo>
                <a:lnTo>
                  <a:pt x="49" y="145"/>
                </a:lnTo>
                <a:lnTo>
                  <a:pt x="49" y="143"/>
                </a:lnTo>
                <a:lnTo>
                  <a:pt x="51" y="141"/>
                </a:lnTo>
                <a:lnTo>
                  <a:pt x="51" y="137"/>
                </a:lnTo>
                <a:lnTo>
                  <a:pt x="49" y="135"/>
                </a:lnTo>
                <a:lnTo>
                  <a:pt x="47" y="133"/>
                </a:lnTo>
                <a:lnTo>
                  <a:pt x="47" y="130"/>
                </a:lnTo>
                <a:lnTo>
                  <a:pt x="49" y="128"/>
                </a:lnTo>
                <a:lnTo>
                  <a:pt x="51" y="128"/>
                </a:lnTo>
                <a:lnTo>
                  <a:pt x="53" y="128"/>
                </a:lnTo>
                <a:lnTo>
                  <a:pt x="51" y="128"/>
                </a:lnTo>
                <a:lnTo>
                  <a:pt x="47" y="128"/>
                </a:lnTo>
                <a:lnTo>
                  <a:pt x="47" y="128"/>
                </a:lnTo>
                <a:lnTo>
                  <a:pt x="47" y="126"/>
                </a:lnTo>
                <a:lnTo>
                  <a:pt x="45" y="124"/>
                </a:lnTo>
                <a:lnTo>
                  <a:pt x="45" y="122"/>
                </a:lnTo>
                <a:lnTo>
                  <a:pt x="47" y="122"/>
                </a:lnTo>
                <a:lnTo>
                  <a:pt x="47" y="122"/>
                </a:lnTo>
                <a:lnTo>
                  <a:pt x="49" y="120"/>
                </a:lnTo>
                <a:lnTo>
                  <a:pt x="51" y="118"/>
                </a:lnTo>
                <a:lnTo>
                  <a:pt x="49" y="120"/>
                </a:lnTo>
                <a:lnTo>
                  <a:pt x="47" y="120"/>
                </a:lnTo>
                <a:lnTo>
                  <a:pt x="45" y="120"/>
                </a:lnTo>
                <a:lnTo>
                  <a:pt x="44" y="118"/>
                </a:lnTo>
                <a:lnTo>
                  <a:pt x="44" y="120"/>
                </a:lnTo>
                <a:lnTo>
                  <a:pt x="44" y="122"/>
                </a:lnTo>
                <a:lnTo>
                  <a:pt x="42" y="126"/>
                </a:lnTo>
                <a:lnTo>
                  <a:pt x="44" y="126"/>
                </a:lnTo>
                <a:lnTo>
                  <a:pt x="44" y="130"/>
                </a:lnTo>
                <a:lnTo>
                  <a:pt x="42" y="132"/>
                </a:lnTo>
                <a:lnTo>
                  <a:pt x="42" y="133"/>
                </a:lnTo>
                <a:lnTo>
                  <a:pt x="38" y="135"/>
                </a:lnTo>
                <a:lnTo>
                  <a:pt x="32" y="137"/>
                </a:lnTo>
                <a:lnTo>
                  <a:pt x="30" y="139"/>
                </a:lnTo>
                <a:lnTo>
                  <a:pt x="26" y="137"/>
                </a:lnTo>
                <a:lnTo>
                  <a:pt x="17" y="132"/>
                </a:lnTo>
                <a:lnTo>
                  <a:pt x="15" y="128"/>
                </a:lnTo>
                <a:lnTo>
                  <a:pt x="15" y="128"/>
                </a:lnTo>
                <a:lnTo>
                  <a:pt x="13" y="128"/>
                </a:lnTo>
                <a:lnTo>
                  <a:pt x="11" y="126"/>
                </a:lnTo>
                <a:lnTo>
                  <a:pt x="7" y="122"/>
                </a:lnTo>
                <a:lnTo>
                  <a:pt x="7" y="120"/>
                </a:lnTo>
                <a:lnTo>
                  <a:pt x="7" y="120"/>
                </a:lnTo>
                <a:lnTo>
                  <a:pt x="9" y="120"/>
                </a:lnTo>
                <a:lnTo>
                  <a:pt x="9" y="120"/>
                </a:lnTo>
                <a:lnTo>
                  <a:pt x="9" y="120"/>
                </a:lnTo>
                <a:lnTo>
                  <a:pt x="9" y="122"/>
                </a:lnTo>
                <a:lnTo>
                  <a:pt x="11" y="122"/>
                </a:lnTo>
                <a:lnTo>
                  <a:pt x="13" y="122"/>
                </a:lnTo>
                <a:lnTo>
                  <a:pt x="13" y="122"/>
                </a:lnTo>
                <a:lnTo>
                  <a:pt x="15" y="122"/>
                </a:lnTo>
                <a:lnTo>
                  <a:pt x="15" y="120"/>
                </a:lnTo>
                <a:lnTo>
                  <a:pt x="19" y="118"/>
                </a:lnTo>
                <a:lnTo>
                  <a:pt x="21" y="118"/>
                </a:lnTo>
                <a:lnTo>
                  <a:pt x="23" y="114"/>
                </a:lnTo>
                <a:lnTo>
                  <a:pt x="24" y="114"/>
                </a:lnTo>
                <a:lnTo>
                  <a:pt x="24" y="112"/>
                </a:lnTo>
                <a:lnTo>
                  <a:pt x="23" y="112"/>
                </a:lnTo>
                <a:lnTo>
                  <a:pt x="23" y="112"/>
                </a:lnTo>
                <a:lnTo>
                  <a:pt x="23" y="112"/>
                </a:lnTo>
                <a:lnTo>
                  <a:pt x="23" y="114"/>
                </a:lnTo>
                <a:lnTo>
                  <a:pt x="17" y="116"/>
                </a:lnTo>
                <a:lnTo>
                  <a:pt x="15" y="116"/>
                </a:lnTo>
                <a:lnTo>
                  <a:pt x="13" y="116"/>
                </a:lnTo>
                <a:lnTo>
                  <a:pt x="5" y="114"/>
                </a:lnTo>
                <a:lnTo>
                  <a:pt x="2" y="111"/>
                </a:lnTo>
                <a:lnTo>
                  <a:pt x="2" y="111"/>
                </a:lnTo>
                <a:lnTo>
                  <a:pt x="2" y="109"/>
                </a:lnTo>
                <a:lnTo>
                  <a:pt x="3" y="107"/>
                </a:lnTo>
                <a:lnTo>
                  <a:pt x="5" y="105"/>
                </a:lnTo>
                <a:lnTo>
                  <a:pt x="3" y="105"/>
                </a:lnTo>
                <a:lnTo>
                  <a:pt x="0" y="107"/>
                </a:lnTo>
                <a:lnTo>
                  <a:pt x="0" y="105"/>
                </a:lnTo>
                <a:lnTo>
                  <a:pt x="2" y="103"/>
                </a:lnTo>
                <a:lnTo>
                  <a:pt x="3" y="103"/>
                </a:lnTo>
                <a:lnTo>
                  <a:pt x="3" y="101"/>
                </a:lnTo>
                <a:lnTo>
                  <a:pt x="5" y="101"/>
                </a:lnTo>
                <a:lnTo>
                  <a:pt x="7" y="99"/>
                </a:lnTo>
                <a:lnTo>
                  <a:pt x="15" y="101"/>
                </a:lnTo>
                <a:lnTo>
                  <a:pt x="19" y="99"/>
                </a:lnTo>
                <a:lnTo>
                  <a:pt x="21" y="97"/>
                </a:lnTo>
                <a:lnTo>
                  <a:pt x="23" y="97"/>
                </a:lnTo>
                <a:lnTo>
                  <a:pt x="23" y="99"/>
                </a:lnTo>
                <a:lnTo>
                  <a:pt x="23" y="99"/>
                </a:lnTo>
                <a:lnTo>
                  <a:pt x="24" y="99"/>
                </a:lnTo>
                <a:lnTo>
                  <a:pt x="26" y="97"/>
                </a:lnTo>
                <a:lnTo>
                  <a:pt x="26" y="97"/>
                </a:lnTo>
                <a:lnTo>
                  <a:pt x="26" y="95"/>
                </a:lnTo>
                <a:lnTo>
                  <a:pt x="24" y="90"/>
                </a:lnTo>
                <a:lnTo>
                  <a:pt x="23" y="88"/>
                </a:lnTo>
                <a:lnTo>
                  <a:pt x="23" y="86"/>
                </a:lnTo>
                <a:lnTo>
                  <a:pt x="21" y="84"/>
                </a:lnTo>
                <a:lnTo>
                  <a:pt x="19" y="84"/>
                </a:lnTo>
                <a:lnTo>
                  <a:pt x="15" y="82"/>
                </a:lnTo>
                <a:lnTo>
                  <a:pt x="15" y="78"/>
                </a:lnTo>
                <a:lnTo>
                  <a:pt x="15" y="76"/>
                </a:lnTo>
                <a:lnTo>
                  <a:pt x="13" y="74"/>
                </a:lnTo>
                <a:lnTo>
                  <a:pt x="11" y="74"/>
                </a:lnTo>
                <a:lnTo>
                  <a:pt x="11" y="74"/>
                </a:lnTo>
                <a:lnTo>
                  <a:pt x="7" y="74"/>
                </a:lnTo>
                <a:lnTo>
                  <a:pt x="7" y="74"/>
                </a:lnTo>
                <a:lnTo>
                  <a:pt x="7" y="70"/>
                </a:lnTo>
                <a:lnTo>
                  <a:pt x="7" y="67"/>
                </a:lnTo>
                <a:lnTo>
                  <a:pt x="9" y="67"/>
                </a:lnTo>
                <a:lnTo>
                  <a:pt x="13" y="63"/>
                </a:lnTo>
                <a:lnTo>
                  <a:pt x="13" y="61"/>
                </a:lnTo>
                <a:lnTo>
                  <a:pt x="15" y="61"/>
                </a:lnTo>
                <a:lnTo>
                  <a:pt x="17" y="59"/>
                </a:lnTo>
                <a:lnTo>
                  <a:pt x="19" y="61"/>
                </a:lnTo>
                <a:lnTo>
                  <a:pt x="19" y="63"/>
                </a:lnTo>
                <a:lnTo>
                  <a:pt x="21" y="63"/>
                </a:lnTo>
                <a:lnTo>
                  <a:pt x="24" y="61"/>
                </a:lnTo>
                <a:lnTo>
                  <a:pt x="30" y="61"/>
                </a:lnTo>
                <a:lnTo>
                  <a:pt x="34" y="57"/>
                </a:lnTo>
                <a:lnTo>
                  <a:pt x="36" y="51"/>
                </a:lnTo>
                <a:lnTo>
                  <a:pt x="42" y="48"/>
                </a:lnTo>
                <a:lnTo>
                  <a:pt x="42" y="46"/>
                </a:lnTo>
                <a:lnTo>
                  <a:pt x="44" y="42"/>
                </a:lnTo>
                <a:lnTo>
                  <a:pt x="45" y="40"/>
                </a:lnTo>
                <a:lnTo>
                  <a:pt x="49" y="38"/>
                </a:lnTo>
                <a:lnTo>
                  <a:pt x="49" y="36"/>
                </a:lnTo>
                <a:lnTo>
                  <a:pt x="49" y="34"/>
                </a:lnTo>
                <a:lnTo>
                  <a:pt x="47" y="32"/>
                </a:lnTo>
                <a:lnTo>
                  <a:pt x="51" y="30"/>
                </a:lnTo>
                <a:lnTo>
                  <a:pt x="53" y="28"/>
                </a:lnTo>
                <a:lnTo>
                  <a:pt x="53" y="27"/>
                </a:lnTo>
                <a:lnTo>
                  <a:pt x="53" y="21"/>
                </a:lnTo>
                <a:lnTo>
                  <a:pt x="53" y="17"/>
                </a:lnTo>
                <a:lnTo>
                  <a:pt x="51" y="17"/>
                </a:lnTo>
                <a:lnTo>
                  <a:pt x="55" y="15"/>
                </a:lnTo>
                <a:lnTo>
                  <a:pt x="57" y="13"/>
                </a:lnTo>
                <a:lnTo>
                  <a:pt x="59" y="13"/>
                </a:lnTo>
                <a:lnTo>
                  <a:pt x="61" y="13"/>
                </a:lnTo>
                <a:lnTo>
                  <a:pt x="65" y="9"/>
                </a:lnTo>
                <a:lnTo>
                  <a:pt x="66" y="6"/>
                </a:lnTo>
                <a:lnTo>
                  <a:pt x="70" y="2"/>
                </a:lnTo>
                <a:lnTo>
                  <a:pt x="72" y="2"/>
                </a:lnTo>
                <a:lnTo>
                  <a:pt x="74" y="0"/>
                </a:lnTo>
                <a:lnTo>
                  <a:pt x="76" y="0"/>
                </a:lnTo>
                <a:lnTo>
                  <a:pt x="82" y="4"/>
                </a:lnTo>
                <a:lnTo>
                  <a:pt x="86" y="2"/>
                </a:lnTo>
                <a:lnTo>
                  <a:pt x="87" y="4"/>
                </a:lnTo>
                <a:lnTo>
                  <a:pt x="89" y="6"/>
                </a:lnTo>
                <a:lnTo>
                  <a:pt x="91" y="6"/>
                </a:lnTo>
                <a:lnTo>
                  <a:pt x="97" y="7"/>
                </a:lnTo>
                <a:lnTo>
                  <a:pt x="97" y="7"/>
                </a:lnTo>
                <a:lnTo>
                  <a:pt x="97" y="7"/>
                </a:lnTo>
                <a:close/>
                <a:moveTo>
                  <a:pt x="219" y="126"/>
                </a:moveTo>
                <a:lnTo>
                  <a:pt x="219" y="128"/>
                </a:lnTo>
                <a:lnTo>
                  <a:pt x="219" y="128"/>
                </a:lnTo>
                <a:lnTo>
                  <a:pt x="219" y="126"/>
                </a:lnTo>
                <a:lnTo>
                  <a:pt x="219" y="126"/>
                </a:lnTo>
                <a:close/>
                <a:moveTo>
                  <a:pt x="217" y="126"/>
                </a:moveTo>
                <a:lnTo>
                  <a:pt x="215" y="126"/>
                </a:lnTo>
                <a:lnTo>
                  <a:pt x="217" y="128"/>
                </a:lnTo>
                <a:lnTo>
                  <a:pt x="217" y="128"/>
                </a:lnTo>
                <a:lnTo>
                  <a:pt x="217" y="126"/>
                </a:lnTo>
                <a:lnTo>
                  <a:pt x="217" y="126"/>
                </a:lnTo>
                <a:lnTo>
                  <a:pt x="217" y="126"/>
                </a:lnTo>
                <a:close/>
                <a:moveTo>
                  <a:pt x="214" y="126"/>
                </a:moveTo>
                <a:lnTo>
                  <a:pt x="215" y="128"/>
                </a:lnTo>
                <a:lnTo>
                  <a:pt x="215" y="128"/>
                </a:lnTo>
                <a:lnTo>
                  <a:pt x="215" y="126"/>
                </a:lnTo>
                <a:lnTo>
                  <a:pt x="214" y="126"/>
                </a:lnTo>
                <a:lnTo>
                  <a:pt x="214" y="126"/>
                </a:lnTo>
                <a:close/>
                <a:moveTo>
                  <a:pt x="212" y="126"/>
                </a:moveTo>
                <a:lnTo>
                  <a:pt x="212" y="128"/>
                </a:lnTo>
                <a:lnTo>
                  <a:pt x="212" y="128"/>
                </a:lnTo>
                <a:lnTo>
                  <a:pt x="214" y="124"/>
                </a:lnTo>
                <a:lnTo>
                  <a:pt x="212" y="124"/>
                </a:lnTo>
                <a:lnTo>
                  <a:pt x="212" y="126"/>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105" name="Freeform 31"/>
          <p:cNvSpPr>
            <a:spLocks noEditPoints="1"/>
          </p:cNvSpPr>
          <p:nvPr/>
        </p:nvSpPr>
        <p:spPr bwMode="auto">
          <a:xfrm>
            <a:off x="8041477" y="3242473"/>
            <a:ext cx="107593" cy="127155"/>
          </a:xfrm>
          <a:custGeom>
            <a:avLst/>
            <a:gdLst>
              <a:gd name="T0" fmla="*/ 28 w 29"/>
              <a:gd name="T1" fmla="*/ 31 h 34"/>
              <a:gd name="T2" fmla="*/ 26 w 29"/>
              <a:gd name="T3" fmla="*/ 32 h 34"/>
              <a:gd name="T4" fmla="*/ 26 w 29"/>
              <a:gd name="T5" fmla="*/ 34 h 34"/>
              <a:gd name="T6" fmla="*/ 24 w 29"/>
              <a:gd name="T7" fmla="*/ 31 h 34"/>
              <a:gd name="T8" fmla="*/ 24 w 29"/>
              <a:gd name="T9" fmla="*/ 29 h 34"/>
              <a:gd name="T10" fmla="*/ 23 w 29"/>
              <a:gd name="T11" fmla="*/ 30 h 34"/>
              <a:gd name="T12" fmla="*/ 23 w 29"/>
              <a:gd name="T13" fmla="*/ 27 h 34"/>
              <a:gd name="T14" fmla="*/ 21 w 29"/>
              <a:gd name="T15" fmla="*/ 22 h 34"/>
              <a:gd name="T16" fmla="*/ 20 w 29"/>
              <a:gd name="T17" fmla="*/ 22 h 34"/>
              <a:gd name="T18" fmla="*/ 17 w 29"/>
              <a:gd name="T19" fmla="*/ 22 h 34"/>
              <a:gd name="T20" fmla="*/ 15 w 29"/>
              <a:gd name="T21" fmla="*/ 20 h 34"/>
              <a:gd name="T22" fmla="*/ 16 w 29"/>
              <a:gd name="T23" fmla="*/ 23 h 34"/>
              <a:gd name="T24" fmla="*/ 16 w 29"/>
              <a:gd name="T25" fmla="*/ 25 h 34"/>
              <a:gd name="T26" fmla="*/ 14 w 29"/>
              <a:gd name="T27" fmla="*/ 28 h 34"/>
              <a:gd name="T28" fmla="*/ 14 w 29"/>
              <a:gd name="T29" fmla="*/ 26 h 34"/>
              <a:gd name="T30" fmla="*/ 13 w 29"/>
              <a:gd name="T31" fmla="*/ 27 h 34"/>
              <a:gd name="T32" fmla="*/ 13 w 29"/>
              <a:gd name="T33" fmla="*/ 24 h 34"/>
              <a:gd name="T34" fmla="*/ 12 w 29"/>
              <a:gd name="T35" fmla="*/ 25 h 34"/>
              <a:gd name="T36" fmla="*/ 12 w 29"/>
              <a:gd name="T37" fmla="*/ 27 h 34"/>
              <a:gd name="T38" fmla="*/ 11 w 29"/>
              <a:gd name="T39" fmla="*/ 28 h 34"/>
              <a:gd name="T40" fmla="*/ 10 w 29"/>
              <a:gd name="T41" fmla="*/ 29 h 34"/>
              <a:gd name="T42" fmla="*/ 9 w 29"/>
              <a:gd name="T43" fmla="*/ 27 h 34"/>
              <a:gd name="T44" fmla="*/ 8 w 29"/>
              <a:gd name="T45" fmla="*/ 25 h 34"/>
              <a:gd name="T46" fmla="*/ 6 w 29"/>
              <a:gd name="T47" fmla="*/ 20 h 34"/>
              <a:gd name="T48" fmla="*/ 5 w 29"/>
              <a:gd name="T49" fmla="*/ 16 h 34"/>
              <a:gd name="T50" fmla="*/ 1 w 29"/>
              <a:gd name="T51" fmla="*/ 13 h 34"/>
              <a:gd name="T52" fmla="*/ 3 w 29"/>
              <a:gd name="T53" fmla="*/ 9 h 34"/>
              <a:gd name="T54" fmla="*/ 5 w 29"/>
              <a:gd name="T55" fmla="*/ 8 h 34"/>
              <a:gd name="T56" fmla="*/ 3 w 29"/>
              <a:gd name="T57" fmla="*/ 6 h 34"/>
              <a:gd name="T58" fmla="*/ 0 w 29"/>
              <a:gd name="T59" fmla="*/ 5 h 34"/>
              <a:gd name="T60" fmla="*/ 1 w 29"/>
              <a:gd name="T61" fmla="*/ 2 h 34"/>
              <a:gd name="T62" fmla="*/ 2 w 29"/>
              <a:gd name="T63" fmla="*/ 0 h 34"/>
              <a:gd name="T64" fmla="*/ 3 w 29"/>
              <a:gd name="T65" fmla="*/ 2 h 34"/>
              <a:gd name="T66" fmla="*/ 5 w 29"/>
              <a:gd name="T67" fmla="*/ 3 h 34"/>
              <a:gd name="T68" fmla="*/ 5 w 29"/>
              <a:gd name="T69" fmla="*/ 2 h 34"/>
              <a:gd name="T70" fmla="*/ 8 w 29"/>
              <a:gd name="T71" fmla="*/ 3 h 34"/>
              <a:gd name="T72" fmla="*/ 9 w 29"/>
              <a:gd name="T73" fmla="*/ 4 h 34"/>
              <a:gd name="T74" fmla="*/ 10 w 29"/>
              <a:gd name="T75" fmla="*/ 7 h 34"/>
              <a:gd name="T76" fmla="*/ 12 w 29"/>
              <a:gd name="T77" fmla="*/ 8 h 34"/>
              <a:gd name="T78" fmla="*/ 17 w 29"/>
              <a:gd name="T79" fmla="*/ 9 h 34"/>
              <a:gd name="T80" fmla="*/ 22 w 29"/>
              <a:gd name="T81" fmla="*/ 9 h 34"/>
              <a:gd name="T82" fmla="*/ 24 w 29"/>
              <a:gd name="T83" fmla="*/ 10 h 34"/>
              <a:gd name="T84" fmla="*/ 23 w 29"/>
              <a:gd name="T85" fmla="*/ 12 h 34"/>
              <a:gd name="T86" fmla="*/ 22 w 29"/>
              <a:gd name="T87" fmla="*/ 15 h 34"/>
              <a:gd name="T88" fmla="*/ 21 w 29"/>
              <a:gd name="T89" fmla="*/ 15 h 34"/>
              <a:gd name="T90" fmla="*/ 19 w 29"/>
              <a:gd name="T91" fmla="*/ 17 h 34"/>
              <a:gd name="T92" fmla="*/ 20 w 29"/>
              <a:gd name="T93" fmla="*/ 19 h 34"/>
              <a:gd name="T94" fmla="*/ 22 w 29"/>
              <a:gd name="T95" fmla="*/ 21 h 34"/>
              <a:gd name="T96" fmla="*/ 22 w 29"/>
              <a:gd name="T97" fmla="*/ 20 h 34"/>
              <a:gd name="T98" fmla="*/ 23 w 29"/>
              <a:gd name="T99" fmla="*/ 18 h 34"/>
              <a:gd name="T100" fmla="*/ 24 w 29"/>
              <a:gd name="T101" fmla="*/ 18 h 34"/>
              <a:gd name="T102" fmla="*/ 26 w 29"/>
              <a:gd name="T103" fmla="*/ 19 h 34"/>
              <a:gd name="T104" fmla="*/ 27 w 29"/>
              <a:gd name="T105" fmla="*/ 22 h 34"/>
              <a:gd name="T106" fmla="*/ 28 w 29"/>
              <a:gd name="T107" fmla="*/ 27 h 34"/>
              <a:gd name="T108" fmla="*/ 28 w 29"/>
              <a:gd name="T109" fmla="*/ 28 h 34"/>
              <a:gd name="T110" fmla="*/ 21 w 29"/>
              <a:gd name="T111" fmla="*/ 24 h 34"/>
              <a:gd name="T112" fmla="*/ 21 w 29"/>
              <a:gd name="T113" fmla="*/ 25 h 34"/>
              <a:gd name="T114" fmla="*/ 19 w 29"/>
              <a:gd name="T115" fmla="*/ 25 h 34"/>
              <a:gd name="T116" fmla="*/ 20 w 29"/>
              <a:gd name="T117" fmla="*/ 25 h 34"/>
              <a:gd name="T118" fmla="*/ 18 w 29"/>
              <a:gd name="T119" fmla="*/ 24 h 34"/>
              <a:gd name="T120" fmla="*/ 16 w 29"/>
              <a:gd name="T121" fmla="*/ 24 h 34"/>
              <a:gd name="T122" fmla="*/ 18 w 29"/>
              <a:gd name="T123" fmla="*/ 2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 h="34">
                <a:moveTo>
                  <a:pt x="29" y="28"/>
                </a:moveTo>
                <a:cubicBezTo>
                  <a:pt x="29" y="29"/>
                  <a:pt x="29" y="29"/>
                  <a:pt x="29" y="29"/>
                </a:cubicBezTo>
                <a:cubicBezTo>
                  <a:pt x="28" y="31"/>
                  <a:pt x="28" y="31"/>
                  <a:pt x="28" y="31"/>
                </a:cubicBezTo>
                <a:cubicBezTo>
                  <a:pt x="28" y="30"/>
                  <a:pt x="28" y="30"/>
                  <a:pt x="28" y="30"/>
                </a:cubicBezTo>
                <a:cubicBezTo>
                  <a:pt x="26" y="32"/>
                  <a:pt x="26" y="32"/>
                  <a:pt x="26" y="32"/>
                </a:cubicBezTo>
                <a:cubicBezTo>
                  <a:pt x="26" y="32"/>
                  <a:pt x="26" y="32"/>
                  <a:pt x="26" y="32"/>
                </a:cubicBezTo>
                <a:cubicBezTo>
                  <a:pt x="26" y="33"/>
                  <a:pt x="26" y="33"/>
                  <a:pt x="26" y="33"/>
                </a:cubicBezTo>
                <a:cubicBezTo>
                  <a:pt x="26" y="33"/>
                  <a:pt x="26" y="33"/>
                  <a:pt x="26" y="33"/>
                </a:cubicBezTo>
                <a:cubicBezTo>
                  <a:pt x="26" y="34"/>
                  <a:pt x="26" y="34"/>
                  <a:pt x="26" y="34"/>
                </a:cubicBezTo>
                <a:cubicBezTo>
                  <a:pt x="26" y="34"/>
                  <a:pt x="26" y="34"/>
                  <a:pt x="26" y="34"/>
                </a:cubicBezTo>
                <a:cubicBezTo>
                  <a:pt x="26" y="32"/>
                  <a:pt x="26" y="32"/>
                  <a:pt x="26" y="32"/>
                </a:cubicBezTo>
                <a:cubicBezTo>
                  <a:pt x="24" y="31"/>
                  <a:pt x="24" y="31"/>
                  <a:pt x="24" y="31"/>
                </a:cubicBezTo>
                <a:cubicBezTo>
                  <a:pt x="24" y="31"/>
                  <a:pt x="24" y="31"/>
                  <a:pt x="24" y="31"/>
                </a:cubicBezTo>
                <a:cubicBezTo>
                  <a:pt x="24" y="30"/>
                  <a:pt x="24" y="30"/>
                  <a:pt x="24" y="30"/>
                </a:cubicBezTo>
                <a:cubicBezTo>
                  <a:pt x="24" y="29"/>
                  <a:pt x="24" y="29"/>
                  <a:pt x="24" y="29"/>
                </a:cubicBezTo>
                <a:cubicBezTo>
                  <a:pt x="24" y="30"/>
                  <a:pt x="24" y="30"/>
                  <a:pt x="24" y="30"/>
                </a:cubicBezTo>
                <a:cubicBezTo>
                  <a:pt x="23" y="30"/>
                  <a:pt x="23" y="30"/>
                  <a:pt x="23" y="30"/>
                </a:cubicBezTo>
                <a:cubicBezTo>
                  <a:pt x="23" y="30"/>
                  <a:pt x="23" y="30"/>
                  <a:pt x="23" y="30"/>
                </a:cubicBezTo>
                <a:cubicBezTo>
                  <a:pt x="24" y="28"/>
                  <a:pt x="24" y="28"/>
                  <a:pt x="24" y="28"/>
                </a:cubicBezTo>
                <a:cubicBezTo>
                  <a:pt x="23" y="28"/>
                  <a:pt x="23" y="28"/>
                  <a:pt x="23" y="28"/>
                </a:cubicBezTo>
                <a:cubicBezTo>
                  <a:pt x="23" y="27"/>
                  <a:pt x="23" y="27"/>
                  <a:pt x="23" y="27"/>
                </a:cubicBezTo>
                <a:cubicBezTo>
                  <a:pt x="23" y="26"/>
                  <a:pt x="23" y="26"/>
                  <a:pt x="23" y="26"/>
                </a:cubicBezTo>
                <a:cubicBezTo>
                  <a:pt x="23" y="26"/>
                  <a:pt x="23" y="26"/>
                  <a:pt x="23" y="26"/>
                </a:cubicBezTo>
                <a:cubicBezTo>
                  <a:pt x="21" y="22"/>
                  <a:pt x="21" y="22"/>
                  <a:pt x="21" y="22"/>
                </a:cubicBezTo>
                <a:cubicBezTo>
                  <a:pt x="21" y="22"/>
                  <a:pt x="21" y="22"/>
                  <a:pt x="21" y="22"/>
                </a:cubicBezTo>
                <a:cubicBezTo>
                  <a:pt x="21" y="23"/>
                  <a:pt x="21" y="23"/>
                  <a:pt x="21" y="23"/>
                </a:cubicBezTo>
                <a:cubicBezTo>
                  <a:pt x="20" y="22"/>
                  <a:pt x="20" y="22"/>
                  <a:pt x="20" y="22"/>
                </a:cubicBezTo>
                <a:cubicBezTo>
                  <a:pt x="19" y="23"/>
                  <a:pt x="19" y="23"/>
                  <a:pt x="19" y="23"/>
                </a:cubicBezTo>
                <a:cubicBezTo>
                  <a:pt x="17" y="22"/>
                  <a:pt x="17" y="22"/>
                  <a:pt x="17" y="22"/>
                </a:cubicBezTo>
                <a:cubicBezTo>
                  <a:pt x="17" y="22"/>
                  <a:pt x="17" y="22"/>
                  <a:pt x="17" y="22"/>
                </a:cubicBezTo>
                <a:cubicBezTo>
                  <a:pt x="16" y="22"/>
                  <a:pt x="16" y="22"/>
                  <a:pt x="16" y="22"/>
                </a:cubicBezTo>
                <a:cubicBezTo>
                  <a:pt x="15" y="21"/>
                  <a:pt x="15" y="21"/>
                  <a:pt x="15" y="21"/>
                </a:cubicBezTo>
                <a:cubicBezTo>
                  <a:pt x="15" y="20"/>
                  <a:pt x="15" y="20"/>
                  <a:pt x="15" y="20"/>
                </a:cubicBezTo>
                <a:cubicBezTo>
                  <a:pt x="15" y="21"/>
                  <a:pt x="15" y="21"/>
                  <a:pt x="15" y="21"/>
                </a:cubicBezTo>
                <a:cubicBezTo>
                  <a:pt x="16" y="22"/>
                  <a:pt x="16" y="22"/>
                  <a:pt x="16" y="22"/>
                </a:cubicBezTo>
                <a:cubicBezTo>
                  <a:pt x="16" y="23"/>
                  <a:pt x="16" y="23"/>
                  <a:pt x="16" y="23"/>
                </a:cubicBezTo>
                <a:cubicBezTo>
                  <a:pt x="14" y="23"/>
                  <a:pt x="14" y="23"/>
                  <a:pt x="14" y="23"/>
                </a:cubicBezTo>
                <a:cubicBezTo>
                  <a:pt x="15" y="24"/>
                  <a:pt x="15" y="24"/>
                  <a:pt x="15" y="24"/>
                </a:cubicBezTo>
                <a:cubicBezTo>
                  <a:pt x="16" y="25"/>
                  <a:pt x="16" y="25"/>
                  <a:pt x="16" y="25"/>
                </a:cubicBezTo>
                <a:cubicBezTo>
                  <a:pt x="16" y="26"/>
                  <a:pt x="16" y="26"/>
                  <a:pt x="16" y="26"/>
                </a:cubicBezTo>
                <a:cubicBezTo>
                  <a:pt x="15" y="26"/>
                  <a:pt x="15" y="26"/>
                  <a:pt x="15" y="26"/>
                </a:cubicBezTo>
                <a:cubicBezTo>
                  <a:pt x="14" y="28"/>
                  <a:pt x="14" y="28"/>
                  <a:pt x="14" y="28"/>
                </a:cubicBezTo>
                <a:cubicBezTo>
                  <a:pt x="13" y="27"/>
                  <a:pt x="13" y="27"/>
                  <a:pt x="13" y="27"/>
                </a:cubicBezTo>
                <a:cubicBezTo>
                  <a:pt x="14" y="27"/>
                  <a:pt x="14" y="27"/>
                  <a:pt x="14" y="27"/>
                </a:cubicBezTo>
                <a:cubicBezTo>
                  <a:pt x="14" y="26"/>
                  <a:pt x="14" y="26"/>
                  <a:pt x="14" y="26"/>
                </a:cubicBezTo>
                <a:cubicBezTo>
                  <a:pt x="14" y="26"/>
                  <a:pt x="14" y="26"/>
                  <a:pt x="14" y="26"/>
                </a:cubicBezTo>
                <a:cubicBezTo>
                  <a:pt x="13" y="26"/>
                  <a:pt x="13" y="26"/>
                  <a:pt x="13" y="26"/>
                </a:cubicBezTo>
                <a:cubicBezTo>
                  <a:pt x="13" y="27"/>
                  <a:pt x="13" y="27"/>
                  <a:pt x="13" y="27"/>
                </a:cubicBezTo>
                <a:cubicBezTo>
                  <a:pt x="12" y="26"/>
                  <a:pt x="12" y="26"/>
                  <a:pt x="12" y="26"/>
                </a:cubicBezTo>
                <a:cubicBezTo>
                  <a:pt x="13" y="25"/>
                  <a:pt x="13" y="25"/>
                  <a:pt x="13" y="25"/>
                </a:cubicBezTo>
                <a:cubicBezTo>
                  <a:pt x="13" y="24"/>
                  <a:pt x="13" y="24"/>
                  <a:pt x="13" y="24"/>
                </a:cubicBezTo>
                <a:cubicBezTo>
                  <a:pt x="12" y="24"/>
                  <a:pt x="12" y="24"/>
                  <a:pt x="12" y="24"/>
                </a:cubicBezTo>
                <a:cubicBezTo>
                  <a:pt x="12" y="24"/>
                  <a:pt x="12" y="24"/>
                  <a:pt x="12" y="24"/>
                </a:cubicBezTo>
                <a:cubicBezTo>
                  <a:pt x="12" y="25"/>
                  <a:pt x="12" y="25"/>
                  <a:pt x="12" y="25"/>
                </a:cubicBezTo>
                <a:cubicBezTo>
                  <a:pt x="12" y="26"/>
                  <a:pt x="12" y="26"/>
                  <a:pt x="12" y="26"/>
                </a:cubicBezTo>
                <a:cubicBezTo>
                  <a:pt x="12" y="26"/>
                  <a:pt x="12" y="26"/>
                  <a:pt x="12" y="26"/>
                </a:cubicBezTo>
                <a:cubicBezTo>
                  <a:pt x="12" y="27"/>
                  <a:pt x="12" y="27"/>
                  <a:pt x="12" y="27"/>
                </a:cubicBezTo>
                <a:cubicBezTo>
                  <a:pt x="12" y="28"/>
                  <a:pt x="12" y="28"/>
                  <a:pt x="12" y="28"/>
                </a:cubicBezTo>
                <a:cubicBezTo>
                  <a:pt x="11" y="28"/>
                  <a:pt x="11" y="28"/>
                  <a:pt x="11" y="28"/>
                </a:cubicBezTo>
                <a:cubicBezTo>
                  <a:pt x="11" y="28"/>
                  <a:pt x="11" y="28"/>
                  <a:pt x="11" y="28"/>
                </a:cubicBezTo>
                <a:cubicBezTo>
                  <a:pt x="11" y="28"/>
                  <a:pt x="11" y="28"/>
                  <a:pt x="11" y="28"/>
                </a:cubicBezTo>
                <a:cubicBezTo>
                  <a:pt x="10" y="28"/>
                  <a:pt x="10" y="28"/>
                  <a:pt x="10" y="28"/>
                </a:cubicBezTo>
                <a:cubicBezTo>
                  <a:pt x="10" y="29"/>
                  <a:pt x="10" y="29"/>
                  <a:pt x="10" y="29"/>
                </a:cubicBezTo>
                <a:cubicBezTo>
                  <a:pt x="9" y="29"/>
                  <a:pt x="9" y="29"/>
                  <a:pt x="9" y="29"/>
                </a:cubicBezTo>
                <a:cubicBezTo>
                  <a:pt x="9" y="28"/>
                  <a:pt x="9" y="28"/>
                  <a:pt x="9" y="28"/>
                </a:cubicBezTo>
                <a:cubicBezTo>
                  <a:pt x="9" y="27"/>
                  <a:pt x="9" y="27"/>
                  <a:pt x="9" y="27"/>
                </a:cubicBezTo>
                <a:cubicBezTo>
                  <a:pt x="8" y="27"/>
                  <a:pt x="8" y="27"/>
                  <a:pt x="8" y="27"/>
                </a:cubicBezTo>
                <a:cubicBezTo>
                  <a:pt x="8" y="26"/>
                  <a:pt x="8" y="26"/>
                  <a:pt x="8" y="26"/>
                </a:cubicBezTo>
                <a:cubicBezTo>
                  <a:pt x="8" y="25"/>
                  <a:pt x="8" y="25"/>
                  <a:pt x="8" y="25"/>
                </a:cubicBezTo>
                <a:cubicBezTo>
                  <a:pt x="7" y="24"/>
                  <a:pt x="7" y="24"/>
                  <a:pt x="7" y="24"/>
                </a:cubicBezTo>
                <a:cubicBezTo>
                  <a:pt x="6" y="22"/>
                  <a:pt x="6" y="22"/>
                  <a:pt x="6" y="22"/>
                </a:cubicBezTo>
                <a:cubicBezTo>
                  <a:pt x="6" y="20"/>
                  <a:pt x="6" y="20"/>
                  <a:pt x="6" y="20"/>
                </a:cubicBezTo>
                <a:cubicBezTo>
                  <a:pt x="6" y="19"/>
                  <a:pt x="6" y="19"/>
                  <a:pt x="6" y="19"/>
                </a:cubicBezTo>
                <a:cubicBezTo>
                  <a:pt x="5" y="18"/>
                  <a:pt x="5" y="18"/>
                  <a:pt x="5" y="18"/>
                </a:cubicBezTo>
                <a:cubicBezTo>
                  <a:pt x="5" y="16"/>
                  <a:pt x="5" y="16"/>
                  <a:pt x="5" y="16"/>
                </a:cubicBezTo>
                <a:cubicBezTo>
                  <a:pt x="4" y="15"/>
                  <a:pt x="4" y="15"/>
                  <a:pt x="4" y="15"/>
                </a:cubicBezTo>
                <a:cubicBezTo>
                  <a:pt x="2" y="14"/>
                  <a:pt x="2" y="14"/>
                  <a:pt x="2" y="14"/>
                </a:cubicBezTo>
                <a:cubicBezTo>
                  <a:pt x="1" y="13"/>
                  <a:pt x="1" y="13"/>
                  <a:pt x="1" y="13"/>
                </a:cubicBezTo>
                <a:cubicBezTo>
                  <a:pt x="1" y="11"/>
                  <a:pt x="1" y="11"/>
                  <a:pt x="1" y="11"/>
                </a:cubicBezTo>
                <a:cubicBezTo>
                  <a:pt x="2" y="10"/>
                  <a:pt x="2" y="10"/>
                  <a:pt x="2" y="10"/>
                </a:cubicBezTo>
                <a:cubicBezTo>
                  <a:pt x="3" y="9"/>
                  <a:pt x="3" y="9"/>
                  <a:pt x="3" y="9"/>
                </a:cubicBezTo>
                <a:cubicBezTo>
                  <a:pt x="4" y="9"/>
                  <a:pt x="4" y="9"/>
                  <a:pt x="4" y="9"/>
                </a:cubicBezTo>
                <a:cubicBezTo>
                  <a:pt x="4" y="9"/>
                  <a:pt x="4" y="9"/>
                  <a:pt x="4" y="9"/>
                </a:cubicBezTo>
                <a:cubicBezTo>
                  <a:pt x="5" y="8"/>
                  <a:pt x="5" y="8"/>
                  <a:pt x="5" y="8"/>
                </a:cubicBezTo>
                <a:cubicBezTo>
                  <a:pt x="5" y="7"/>
                  <a:pt x="5" y="7"/>
                  <a:pt x="5" y="7"/>
                </a:cubicBezTo>
                <a:cubicBezTo>
                  <a:pt x="5" y="6"/>
                  <a:pt x="5" y="6"/>
                  <a:pt x="5" y="6"/>
                </a:cubicBezTo>
                <a:cubicBezTo>
                  <a:pt x="3" y="6"/>
                  <a:pt x="3" y="6"/>
                  <a:pt x="3" y="6"/>
                </a:cubicBezTo>
                <a:cubicBezTo>
                  <a:pt x="2" y="7"/>
                  <a:pt x="2" y="7"/>
                  <a:pt x="2" y="7"/>
                </a:cubicBezTo>
                <a:cubicBezTo>
                  <a:pt x="0" y="6"/>
                  <a:pt x="0" y="6"/>
                  <a:pt x="0" y="6"/>
                </a:cubicBezTo>
                <a:cubicBezTo>
                  <a:pt x="0" y="5"/>
                  <a:pt x="0" y="5"/>
                  <a:pt x="0" y="5"/>
                </a:cubicBezTo>
                <a:cubicBezTo>
                  <a:pt x="1" y="3"/>
                  <a:pt x="1" y="3"/>
                  <a:pt x="1" y="3"/>
                </a:cubicBezTo>
                <a:cubicBezTo>
                  <a:pt x="2" y="2"/>
                  <a:pt x="2" y="2"/>
                  <a:pt x="2" y="2"/>
                </a:cubicBezTo>
                <a:cubicBezTo>
                  <a:pt x="1" y="2"/>
                  <a:pt x="1" y="2"/>
                  <a:pt x="1" y="2"/>
                </a:cubicBezTo>
                <a:cubicBezTo>
                  <a:pt x="1" y="1"/>
                  <a:pt x="1" y="1"/>
                  <a:pt x="1" y="1"/>
                </a:cubicBezTo>
                <a:cubicBezTo>
                  <a:pt x="1" y="1"/>
                  <a:pt x="1" y="1"/>
                  <a:pt x="1" y="1"/>
                </a:cubicBezTo>
                <a:cubicBezTo>
                  <a:pt x="2" y="0"/>
                  <a:pt x="2" y="0"/>
                  <a:pt x="2" y="0"/>
                </a:cubicBezTo>
                <a:cubicBezTo>
                  <a:pt x="2" y="1"/>
                  <a:pt x="2" y="1"/>
                  <a:pt x="2" y="1"/>
                </a:cubicBezTo>
                <a:cubicBezTo>
                  <a:pt x="3" y="2"/>
                  <a:pt x="3" y="2"/>
                  <a:pt x="3" y="2"/>
                </a:cubicBezTo>
                <a:cubicBezTo>
                  <a:pt x="3" y="2"/>
                  <a:pt x="3" y="2"/>
                  <a:pt x="3" y="2"/>
                </a:cubicBezTo>
                <a:cubicBezTo>
                  <a:pt x="4" y="3"/>
                  <a:pt x="4" y="3"/>
                  <a:pt x="4" y="3"/>
                </a:cubicBezTo>
                <a:cubicBezTo>
                  <a:pt x="5" y="3"/>
                  <a:pt x="5" y="3"/>
                  <a:pt x="5" y="3"/>
                </a:cubicBezTo>
                <a:cubicBezTo>
                  <a:pt x="5" y="3"/>
                  <a:pt x="5" y="3"/>
                  <a:pt x="5" y="3"/>
                </a:cubicBezTo>
                <a:cubicBezTo>
                  <a:pt x="5" y="3"/>
                  <a:pt x="5" y="3"/>
                  <a:pt x="5" y="3"/>
                </a:cubicBezTo>
                <a:cubicBezTo>
                  <a:pt x="5" y="2"/>
                  <a:pt x="5" y="2"/>
                  <a:pt x="5" y="2"/>
                </a:cubicBezTo>
                <a:cubicBezTo>
                  <a:pt x="5" y="2"/>
                  <a:pt x="5" y="2"/>
                  <a:pt x="5" y="2"/>
                </a:cubicBezTo>
                <a:cubicBezTo>
                  <a:pt x="6" y="3"/>
                  <a:pt x="6" y="3"/>
                  <a:pt x="6" y="3"/>
                </a:cubicBezTo>
                <a:cubicBezTo>
                  <a:pt x="7" y="3"/>
                  <a:pt x="7" y="3"/>
                  <a:pt x="7" y="3"/>
                </a:cubicBezTo>
                <a:cubicBezTo>
                  <a:pt x="8" y="3"/>
                  <a:pt x="8" y="3"/>
                  <a:pt x="8" y="3"/>
                </a:cubicBezTo>
                <a:cubicBezTo>
                  <a:pt x="8" y="3"/>
                  <a:pt x="8" y="3"/>
                  <a:pt x="8" y="3"/>
                </a:cubicBezTo>
                <a:cubicBezTo>
                  <a:pt x="9" y="3"/>
                  <a:pt x="9" y="3"/>
                  <a:pt x="9" y="3"/>
                </a:cubicBezTo>
                <a:cubicBezTo>
                  <a:pt x="9" y="4"/>
                  <a:pt x="9" y="4"/>
                  <a:pt x="9" y="4"/>
                </a:cubicBezTo>
                <a:cubicBezTo>
                  <a:pt x="10" y="5"/>
                  <a:pt x="10" y="5"/>
                  <a:pt x="10" y="5"/>
                </a:cubicBezTo>
                <a:cubicBezTo>
                  <a:pt x="10" y="6"/>
                  <a:pt x="10" y="6"/>
                  <a:pt x="10" y="6"/>
                </a:cubicBezTo>
                <a:cubicBezTo>
                  <a:pt x="10" y="7"/>
                  <a:pt x="10" y="7"/>
                  <a:pt x="10" y="7"/>
                </a:cubicBezTo>
                <a:cubicBezTo>
                  <a:pt x="10" y="8"/>
                  <a:pt x="10" y="8"/>
                  <a:pt x="10" y="8"/>
                </a:cubicBezTo>
                <a:cubicBezTo>
                  <a:pt x="11" y="8"/>
                  <a:pt x="11" y="8"/>
                  <a:pt x="11" y="8"/>
                </a:cubicBezTo>
                <a:cubicBezTo>
                  <a:pt x="12" y="8"/>
                  <a:pt x="12" y="8"/>
                  <a:pt x="12" y="8"/>
                </a:cubicBezTo>
                <a:cubicBezTo>
                  <a:pt x="13" y="9"/>
                  <a:pt x="13" y="9"/>
                  <a:pt x="13" y="9"/>
                </a:cubicBezTo>
                <a:cubicBezTo>
                  <a:pt x="15" y="9"/>
                  <a:pt x="15" y="9"/>
                  <a:pt x="15" y="9"/>
                </a:cubicBezTo>
                <a:cubicBezTo>
                  <a:pt x="17" y="9"/>
                  <a:pt x="17" y="9"/>
                  <a:pt x="17" y="9"/>
                </a:cubicBezTo>
                <a:cubicBezTo>
                  <a:pt x="19" y="9"/>
                  <a:pt x="19" y="9"/>
                  <a:pt x="19" y="9"/>
                </a:cubicBezTo>
                <a:cubicBezTo>
                  <a:pt x="21" y="9"/>
                  <a:pt x="21" y="9"/>
                  <a:pt x="21" y="9"/>
                </a:cubicBezTo>
                <a:cubicBezTo>
                  <a:pt x="22" y="9"/>
                  <a:pt x="22" y="9"/>
                  <a:pt x="22" y="9"/>
                </a:cubicBezTo>
                <a:cubicBezTo>
                  <a:pt x="22" y="9"/>
                  <a:pt x="22" y="9"/>
                  <a:pt x="22" y="9"/>
                </a:cubicBezTo>
                <a:cubicBezTo>
                  <a:pt x="23" y="9"/>
                  <a:pt x="23" y="9"/>
                  <a:pt x="23" y="9"/>
                </a:cubicBezTo>
                <a:cubicBezTo>
                  <a:pt x="24" y="10"/>
                  <a:pt x="24" y="10"/>
                  <a:pt x="24" y="10"/>
                </a:cubicBezTo>
                <a:cubicBezTo>
                  <a:pt x="24" y="10"/>
                  <a:pt x="24" y="10"/>
                  <a:pt x="24" y="10"/>
                </a:cubicBezTo>
                <a:cubicBezTo>
                  <a:pt x="24" y="11"/>
                  <a:pt x="24" y="11"/>
                  <a:pt x="24" y="11"/>
                </a:cubicBezTo>
                <a:cubicBezTo>
                  <a:pt x="23" y="12"/>
                  <a:pt x="23" y="12"/>
                  <a:pt x="23" y="12"/>
                </a:cubicBezTo>
                <a:cubicBezTo>
                  <a:pt x="23" y="14"/>
                  <a:pt x="23" y="14"/>
                  <a:pt x="23" y="14"/>
                </a:cubicBezTo>
                <a:cubicBezTo>
                  <a:pt x="22" y="14"/>
                  <a:pt x="22" y="14"/>
                  <a:pt x="22" y="14"/>
                </a:cubicBezTo>
                <a:cubicBezTo>
                  <a:pt x="22" y="15"/>
                  <a:pt x="22" y="15"/>
                  <a:pt x="22" y="15"/>
                </a:cubicBezTo>
                <a:cubicBezTo>
                  <a:pt x="22" y="15"/>
                  <a:pt x="22" y="15"/>
                  <a:pt x="22" y="15"/>
                </a:cubicBezTo>
                <a:cubicBezTo>
                  <a:pt x="21" y="15"/>
                  <a:pt x="21" y="15"/>
                  <a:pt x="21" y="15"/>
                </a:cubicBezTo>
                <a:cubicBezTo>
                  <a:pt x="21" y="15"/>
                  <a:pt x="21" y="15"/>
                  <a:pt x="21" y="15"/>
                </a:cubicBezTo>
                <a:cubicBezTo>
                  <a:pt x="19" y="16"/>
                  <a:pt x="19" y="16"/>
                  <a:pt x="19" y="16"/>
                </a:cubicBezTo>
                <a:cubicBezTo>
                  <a:pt x="19" y="16"/>
                  <a:pt x="19" y="16"/>
                  <a:pt x="19" y="16"/>
                </a:cubicBezTo>
                <a:cubicBezTo>
                  <a:pt x="19" y="17"/>
                  <a:pt x="19" y="17"/>
                  <a:pt x="19" y="17"/>
                </a:cubicBezTo>
                <a:cubicBezTo>
                  <a:pt x="19" y="17"/>
                  <a:pt x="19" y="17"/>
                  <a:pt x="19" y="17"/>
                </a:cubicBezTo>
                <a:cubicBezTo>
                  <a:pt x="19" y="19"/>
                  <a:pt x="19" y="19"/>
                  <a:pt x="19" y="19"/>
                </a:cubicBezTo>
                <a:cubicBezTo>
                  <a:pt x="20" y="19"/>
                  <a:pt x="20" y="19"/>
                  <a:pt x="20" y="19"/>
                </a:cubicBezTo>
                <a:cubicBezTo>
                  <a:pt x="20" y="19"/>
                  <a:pt x="20" y="19"/>
                  <a:pt x="20" y="19"/>
                </a:cubicBezTo>
                <a:cubicBezTo>
                  <a:pt x="21" y="20"/>
                  <a:pt x="21" y="20"/>
                  <a:pt x="21" y="20"/>
                </a:cubicBezTo>
                <a:cubicBezTo>
                  <a:pt x="22" y="21"/>
                  <a:pt x="22" y="21"/>
                  <a:pt x="22" y="21"/>
                </a:cubicBezTo>
                <a:cubicBezTo>
                  <a:pt x="23" y="21"/>
                  <a:pt x="23" y="21"/>
                  <a:pt x="23" y="21"/>
                </a:cubicBezTo>
                <a:cubicBezTo>
                  <a:pt x="23" y="20"/>
                  <a:pt x="23" y="20"/>
                  <a:pt x="23" y="20"/>
                </a:cubicBezTo>
                <a:cubicBezTo>
                  <a:pt x="22" y="20"/>
                  <a:pt x="22" y="20"/>
                  <a:pt x="22" y="20"/>
                </a:cubicBezTo>
                <a:cubicBezTo>
                  <a:pt x="23" y="19"/>
                  <a:pt x="23" y="19"/>
                  <a:pt x="23" y="19"/>
                </a:cubicBezTo>
                <a:cubicBezTo>
                  <a:pt x="23" y="19"/>
                  <a:pt x="23" y="19"/>
                  <a:pt x="23" y="19"/>
                </a:cubicBezTo>
                <a:cubicBezTo>
                  <a:pt x="23" y="18"/>
                  <a:pt x="23" y="18"/>
                  <a:pt x="23" y="18"/>
                </a:cubicBezTo>
                <a:cubicBezTo>
                  <a:pt x="23" y="18"/>
                  <a:pt x="23" y="18"/>
                  <a:pt x="23" y="18"/>
                </a:cubicBezTo>
                <a:cubicBezTo>
                  <a:pt x="23" y="18"/>
                  <a:pt x="23" y="18"/>
                  <a:pt x="23" y="18"/>
                </a:cubicBezTo>
                <a:cubicBezTo>
                  <a:pt x="24" y="18"/>
                  <a:pt x="24" y="18"/>
                  <a:pt x="24" y="18"/>
                </a:cubicBezTo>
                <a:cubicBezTo>
                  <a:pt x="25" y="18"/>
                  <a:pt x="25" y="18"/>
                  <a:pt x="25" y="18"/>
                </a:cubicBezTo>
                <a:cubicBezTo>
                  <a:pt x="25" y="18"/>
                  <a:pt x="25" y="18"/>
                  <a:pt x="25" y="18"/>
                </a:cubicBezTo>
                <a:cubicBezTo>
                  <a:pt x="26" y="19"/>
                  <a:pt x="26" y="19"/>
                  <a:pt x="26" y="19"/>
                </a:cubicBezTo>
                <a:cubicBezTo>
                  <a:pt x="26" y="21"/>
                  <a:pt x="26" y="21"/>
                  <a:pt x="26" y="21"/>
                </a:cubicBezTo>
                <a:cubicBezTo>
                  <a:pt x="26" y="22"/>
                  <a:pt x="26" y="22"/>
                  <a:pt x="26" y="22"/>
                </a:cubicBezTo>
                <a:cubicBezTo>
                  <a:pt x="27" y="22"/>
                  <a:pt x="27" y="22"/>
                  <a:pt x="27" y="22"/>
                </a:cubicBezTo>
                <a:cubicBezTo>
                  <a:pt x="27" y="24"/>
                  <a:pt x="27" y="24"/>
                  <a:pt x="27" y="24"/>
                </a:cubicBezTo>
                <a:cubicBezTo>
                  <a:pt x="27" y="26"/>
                  <a:pt x="27" y="26"/>
                  <a:pt x="27" y="26"/>
                </a:cubicBezTo>
                <a:cubicBezTo>
                  <a:pt x="28" y="27"/>
                  <a:pt x="28" y="27"/>
                  <a:pt x="28" y="27"/>
                </a:cubicBezTo>
                <a:cubicBezTo>
                  <a:pt x="28" y="27"/>
                  <a:pt x="28" y="27"/>
                  <a:pt x="28" y="27"/>
                </a:cubicBezTo>
                <a:cubicBezTo>
                  <a:pt x="28" y="27"/>
                  <a:pt x="28" y="27"/>
                  <a:pt x="28" y="27"/>
                </a:cubicBezTo>
                <a:cubicBezTo>
                  <a:pt x="28" y="28"/>
                  <a:pt x="28" y="28"/>
                  <a:pt x="28" y="28"/>
                </a:cubicBezTo>
                <a:cubicBezTo>
                  <a:pt x="29" y="28"/>
                  <a:pt x="29" y="28"/>
                  <a:pt x="29" y="28"/>
                </a:cubicBezTo>
                <a:close/>
                <a:moveTo>
                  <a:pt x="21" y="24"/>
                </a:moveTo>
                <a:cubicBezTo>
                  <a:pt x="21" y="24"/>
                  <a:pt x="21" y="24"/>
                  <a:pt x="21" y="24"/>
                </a:cubicBezTo>
                <a:cubicBezTo>
                  <a:pt x="20" y="24"/>
                  <a:pt x="20" y="24"/>
                  <a:pt x="20" y="24"/>
                </a:cubicBezTo>
                <a:cubicBezTo>
                  <a:pt x="20" y="25"/>
                  <a:pt x="20" y="25"/>
                  <a:pt x="20" y="25"/>
                </a:cubicBezTo>
                <a:cubicBezTo>
                  <a:pt x="21" y="25"/>
                  <a:pt x="21" y="25"/>
                  <a:pt x="21" y="25"/>
                </a:cubicBezTo>
                <a:cubicBezTo>
                  <a:pt x="21" y="24"/>
                  <a:pt x="21" y="24"/>
                  <a:pt x="21" y="24"/>
                </a:cubicBezTo>
                <a:close/>
                <a:moveTo>
                  <a:pt x="18" y="24"/>
                </a:moveTo>
                <a:cubicBezTo>
                  <a:pt x="19" y="25"/>
                  <a:pt x="19" y="25"/>
                  <a:pt x="19" y="25"/>
                </a:cubicBezTo>
                <a:cubicBezTo>
                  <a:pt x="18" y="26"/>
                  <a:pt x="18" y="26"/>
                  <a:pt x="18" y="26"/>
                </a:cubicBezTo>
                <a:cubicBezTo>
                  <a:pt x="19" y="26"/>
                  <a:pt x="19" y="26"/>
                  <a:pt x="19" y="26"/>
                </a:cubicBezTo>
                <a:cubicBezTo>
                  <a:pt x="20" y="25"/>
                  <a:pt x="20" y="25"/>
                  <a:pt x="20" y="25"/>
                </a:cubicBezTo>
                <a:cubicBezTo>
                  <a:pt x="19" y="24"/>
                  <a:pt x="19" y="24"/>
                  <a:pt x="19" y="24"/>
                </a:cubicBezTo>
                <a:cubicBezTo>
                  <a:pt x="18" y="23"/>
                  <a:pt x="18" y="23"/>
                  <a:pt x="18" y="23"/>
                </a:cubicBezTo>
                <a:cubicBezTo>
                  <a:pt x="18" y="23"/>
                  <a:pt x="18" y="24"/>
                  <a:pt x="18" y="24"/>
                </a:cubicBezTo>
                <a:close/>
                <a:moveTo>
                  <a:pt x="17" y="23"/>
                </a:moveTo>
                <a:cubicBezTo>
                  <a:pt x="16" y="23"/>
                  <a:pt x="16" y="23"/>
                  <a:pt x="16" y="23"/>
                </a:cubicBezTo>
                <a:cubicBezTo>
                  <a:pt x="16" y="24"/>
                  <a:pt x="16" y="24"/>
                  <a:pt x="16" y="24"/>
                </a:cubicBezTo>
                <a:cubicBezTo>
                  <a:pt x="17" y="25"/>
                  <a:pt x="17" y="25"/>
                  <a:pt x="17" y="25"/>
                </a:cubicBezTo>
                <a:cubicBezTo>
                  <a:pt x="18" y="25"/>
                  <a:pt x="18" y="25"/>
                  <a:pt x="18" y="25"/>
                </a:cubicBezTo>
                <a:cubicBezTo>
                  <a:pt x="18" y="24"/>
                  <a:pt x="18" y="24"/>
                  <a:pt x="18" y="24"/>
                </a:cubicBezTo>
                <a:lnTo>
                  <a:pt x="17" y="23"/>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106" name="Freeform 32"/>
          <p:cNvSpPr>
            <a:spLocks/>
          </p:cNvSpPr>
          <p:nvPr/>
        </p:nvSpPr>
        <p:spPr bwMode="auto">
          <a:xfrm>
            <a:off x="8049301" y="3209217"/>
            <a:ext cx="66512" cy="37168"/>
          </a:xfrm>
          <a:custGeom>
            <a:avLst/>
            <a:gdLst>
              <a:gd name="T0" fmla="*/ 2 w 34"/>
              <a:gd name="T1" fmla="*/ 10 h 19"/>
              <a:gd name="T2" fmla="*/ 3 w 34"/>
              <a:gd name="T3" fmla="*/ 8 h 19"/>
              <a:gd name="T4" fmla="*/ 5 w 34"/>
              <a:gd name="T5" fmla="*/ 4 h 19"/>
              <a:gd name="T6" fmla="*/ 11 w 34"/>
              <a:gd name="T7" fmla="*/ 0 h 19"/>
              <a:gd name="T8" fmla="*/ 15 w 34"/>
              <a:gd name="T9" fmla="*/ 0 h 19"/>
              <a:gd name="T10" fmla="*/ 17 w 34"/>
              <a:gd name="T11" fmla="*/ 2 h 19"/>
              <a:gd name="T12" fmla="*/ 21 w 34"/>
              <a:gd name="T13" fmla="*/ 2 h 19"/>
              <a:gd name="T14" fmla="*/ 23 w 34"/>
              <a:gd name="T15" fmla="*/ 4 h 19"/>
              <a:gd name="T16" fmla="*/ 26 w 34"/>
              <a:gd name="T17" fmla="*/ 2 h 19"/>
              <a:gd name="T18" fmla="*/ 28 w 34"/>
              <a:gd name="T19" fmla="*/ 2 h 19"/>
              <a:gd name="T20" fmla="*/ 30 w 34"/>
              <a:gd name="T21" fmla="*/ 4 h 19"/>
              <a:gd name="T22" fmla="*/ 30 w 34"/>
              <a:gd name="T23" fmla="*/ 4 h 19"/>
              <a:gd name="T24" fmla="*/ 30 w 34"/>
              <a:gd name="T25" fmla="*/ 8 h 19"/>
              <a:gd name="T26" fmla="*/ 30 w 34"/>
              <a:gd name="T27" fmla="*/ 10 h 19"/>
              <a:gd name="T28" fmla="*/ 34 w 34"/>
              <a:gd name="T29" fmla="*/ 10 h 19"/>
              <a:gd name="T30" fmla="*/ 34 w 34"/>
              <a:gd name="T31" fmla="*/ 14 h 19"/>
              <a:gd name="T32" fmla="*/ 34 w 34"/>
              <a:gd name="T33" fmla="*/ 16 h 19"/>
              <a:gd name="T34" fmla="*/ 30 w 34"/>
              <a:gd name="T35" fmla="*/ 16 h 19"/>
              <a:gd name="T36" fmla="*/ 26 w 34"/>
              <a:gd name="T37" fmla="*/ 16 h 19"/>
              <a:gd name="T38" fmla="*/ 23 w 34"/>
              <a:gd name="T39" fmla="*/ 17 h 19"/>
              <a:gd name="T40" fmla="*/ 21 w 34"/>
              <a:gd name="T41" fmla="*/ 16 h 19"/>
              <a:gd name="T42" fmla="*/ 19 w 34"/>
              <a:gd name="T43" fmla="*/ 16 h 19"/>
              <a:gd name="T44" fmla="*/ 17 w 34"/>
              <a:gd name="T45" fmla="*/ 19 h 19"/>
              <a:gd name="T46" fmla="*/ 13 w 34"/>
              <a:gd name="T47" fmla="*/ 19 h 19"/>
              <a:gd name="T48" fmla="*/ 7 w 34"/>
              <a:gd name="T49" fmla="*/ 16 h 19"/>
              <a:gd name="T50" fmla="*/ 5 w 34"/>
              <a:gd name="T51" fmla="*/ 17 h 19"/>
              <a:gd name="T52" fmla="*/ 3 w 34"/>
              <a:gd name="T53" fmla="*/ 16 h 19"/>
              <a:gd name="T54" fmla="*/ 0 w 34"/>
              <a:gd name="T55" fmla="*/ 14 h 19"/>
              <a:gd name="T56" fmla="*/ 2 w 34"/>
              <a:gd name="T57" fmla="*/ 12 h 19"/>
              <a:gd name="T58" fmla="*/ 2 w 34"/>
              <a:gd name="T59" fmla="*/ 1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4" h="19">
                <a:moveTo>
                  <a:pt x="2" y="10"/>
                </a:moveTo>
                <a:lnTo>
                  <a:pt x="3" y="8"/>
                </a:lnTo>
                <a:lnTo>
                  <a:pt x="5" y="4"/>
                </a:lnTo>
                <a:lnTo>
                  <a:pt x="11" y="0"/>
                </a:lnTo>
                <a:lnTo>
                  <a:pt x="15" y="0"/>
                </a:lnTo>
                <a:lnTo>
                  <a:pt x="17" y="2"/>
                </a:lnTo>
                <a:lnTo>
                  <a:pt x="21" y="2"/>
                </a:lnTo>
                <a:lnTo>
                  <a:pt x="23" y="4"/>
                </a:lnTo>
                <a:lnTo>
                  <a:pt x="26" y="2"/>
                </a:lnTo>
                <a:lnTo>
                  <a:pt x="28" y="2"/>
                </a:lnTo>
                <a:lnTo>
                  <a:pt x="30" y="4"/>
                </a:lnTo>
                <a:lnTo>
                  <a:pt x="30" y="4"/>
                </a:lnTo>
                <a:lnTo>
                  <a:pt x="30" y="8"/>
                </a:lnTo>
                <a:lnTo>
                  <a:pt x="30" y="10"/>
                </a:lnTo>
                <a:lnTo>
                  <a:pt x="34" y="10"/>
                </a:lnTo>
                <a:lnTo>
                  <a:pt x="34" y="14"/>
                </a:lnTo>
                <a:lnTo>
                  <a:pt x="34" y="16"/>
                </a:lnTo>
                <a:lnTo>
                  <a:pt x="30" y="16"/>
                </a:lnTo>
                <a:lnTo>
                  <a:pt x="26" y="16"/>
                </a:lnTo>
                <a:lnTo>
                  <a:pt x="23" y="17"/>
                </a:lnTo>
                <a:lnTo>
                  <a:pt x="21" y="16"/>
                </a:lnTo>
                <a:lnTo>
                  <a:pt x="19" y="16"/>
                </a:lnTo>
                <a:lnTo>
                  <a:pt x="17" y="19"/>
                </a:lnTo>
                <a:lnTo>
                  <a:pt x="13" y="19"/>
                </a:lnTo>
                <a:lnTo>
                  <a:pt x="7" y="16"/>
                </a:lnTo>
                <a:lnTo>
                  <a:pt x="5" y="17"/>
                </a:lnTo>
                <a:lnTo>
                  <a:pt x="3" y="16"/>
                </a:lnTo>
                <a:lnTo>
                  <a:pt x="0" y="14"/>
                </a:lnTo>
                <a:lnTo>
                  <a:pt x="2" y="12"/>
                </a:lnTo>
                <a:lnTo>
                  <a:pt x="2" y="10"/>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107" name="Freeform 33"/>
          <p:cNvSpPr>
            <a:spLocks/>
          </p:cNvSpPr>
          <p:nvPr/>
        </p:nvSpPr>
        <p:spPr bwMode="auto">
          <a:xfrm>
            <a:off x="7865416" y="3168138"/>
            <a:ext cx="176061" cy="82161"/>
          </a:xfrm>
          <a:custGeom>
            <a:avLst/>
            <a:gdLst>
              <a:gd name="T0" fmla="*/ 4 w 90"/>
              <a:gd name="T1" fmla="*/ 0 h 42"/>
              <a:gd name="T2" fmla="*/ 8 w 90"/>
              <a:gd name="T3" fmla="*/ 2 h 42"/>
              <a:gd name="T4" fmla="*/ 12 w 90"/>
              <a:gd name="T5" fmla="*/ 2 h 42"/>
              <a:gd name="T6" fmla="*/ 15 w 90"/>
              <a:gd name="T7" fmla="*/ 0 h 42"/>
              <a:gd name="T8" fmla="*/ 21 w 90"/>
              <a:gd name="T9" fmla="*/ 2 h 42"/>
              <a:gd name="T10" fmla="*/ 25 w 90"/>
              <a:gd name="T11" fmla="*/ 4 h 42"/>
              <a:gd name="T12" fmla="*/ 31 w 90"/>
              <a:gd name="T13" fmla="*/ 8 h 42"/>
              <a:gd name="T14" fmla="*/ 33 w 90"/>
              <a:gd name="T15" fmla="*/ 10 h 42"/>
              <a:gd name="T16" fmla="*/ 36 w 90"/>
              <a:gd name="T17" fmla="*/ 14 h 42"/>
              <a:gd name="T18" fmla="*/ 38 w 90"/>
              <a:gd name="T19" fmla="*/ 10 h 42"/>
              <a:gd name="T20" fmla="*/ 40 w 90"/>
              <a:gd name="T21" fmla="*/ 10 h 42"/>
              <a:gd name="T22" fmla="*/ 44 w 90"/>
              <a:gd name="T23" fmla="*/ 12 h 42"/>
              <a:gd name="T24" fmla="*/ 48 w 90"/>
              <a:gd name="T25" fmla="*/ 16 h 42"/>
              <a:gd name="T26" fmla="*/ 54 w 90"/>
              <a:gd name="T27" fmla="*/ 16 h 42"/>
              <a:gd name="T28" fmla="*/ 54 w 90"/>
              <a:gd name="T29" fmla="*/ 21 h 42"/>
              <a:gd name="T30" fmla="*/ 59 w 90"/>
              <a:gd name="T31" fmla="*/ 23 h 42"/>
              <a:gd name="T32" fmla="*/ 63 w 90"/>
              <a:gd name="T33" fmla="*/ 21 h 42"/>
              <a:gd name="T34" fmla="*/ 69 w 90"/>
              <a:gd name="T35" fmla="*/ 19 h 42"/>
              <a:gd name="T36" fmla="*/ 71 w 90"/>
              <a:gd name="T37" fmla="*/ 23 h 42"/>
              <a:gd name="T38" fmla="*/ 76 w 90"/>
              <a:gd name="T39" fmla="*/ 27 h 42"/>
              <a:gd name="T40" fmla="*/ 82 w 90"/>
              <a:gd name="T41" fmla="*/ 27 h 42"/>
              <a:gd name="T42" fmla="*/ 86 w 90"/>
              <a:gd name="T43" fmla="*/ 25 h 42"/>
              <a:gd name="T44" fmla="*/ 88 w 90"/>
              <a:gd name="T45" fmla="*/ 29 h 42"/>
              <a:gd name="T46" fmla="*/ 90 w 90"/>
              <a:gd name="T47" fmla="*/ 37 h 42"/>
              <a:gd name="T48" fmla="*/ 82 w 90"/>
              <a:gd name="T49" fmla="*/ 42 h 42"/>
              <a:gd name="T50" fmla="*/ 75 w 90"/>
              <a:gd name="T51" fmla="*/ 42 h 42"/>
              <a:gd name="T52" fmla="*/ 63 w 90"/>
              <a:gd name="T53" fmla="*/ 38 h 42"/>
              <a:gd name="T54" fmla="*/ 55 w 90"/>
              <a:gd name="T55" fmla="*/ 38 h 42"/>
              <a:gd name="T56" fmla="*/ 52 w 90"/>
              <a:gd name="T57" fmla="*/ 33 h 42"/>
              <a:gd name="T58" fmla="*/ 40 w 90"/>
              <a:gd name="T59" fmla="*/ 35 h 42"/>
              <a:gd name="T60" fmla="*/ 33 w 90"/>
              <a:gd name="T61" fmla="*/ 33 h 42"/>
              <a:gd name="T62" fmla="*/ 27 w 90"/>
              <a:gd name="T63" fmla="*/ 31 h 42"/>
              <a:gd name="T64" fmla="*/ 21 w 90"/>
              <a:gd name="T65" fmla="*/ 29 h 42"/>
              <a:gd name="T66" fmla="*/ 12 w 90"/>
              <a:gd name="T67" fmla="*/ 21 h 42"/>
              <a:gd name="T68" fmla="*/ 6 w 90"/>
              <a:gd name="T69" fmla="*/ 19 h 42"/>
              <a:gd name="T70" fmla="*/ 2 w 90"/>
              <a:gd name="T71" fmla="*/ 17 h 42"/>
              <a:gd name="T72" fmla="*/ 0 w 90"/>
              <a:gd name="T73" fmla="*/ 16 h 42"/>
              <a:gd name="T74" fmla="*/ 2 w 90"/>
              <a:gd name="T75" fmla="*/ 10 h 42"/>
              <a:gd name="T76" fmla="*/ 4 w 90"/>
              <a:gd name="T77"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0" h="42">
                <a:moveTo>
                  <a:pt x="4" y="0"/>
                </a:moveTo>
                <a:lnTo>
                  <a:pt x="4" y="0"/>
                </a:lnTo>
                <a:lnTo>
                  <a:pt x="8" y="2"/>
                </a:lnTo>
                <a:lnTo>
                  <a:pt x="8" y="2"/>
                </a:lnTo>
                <a:lnTo>
                  <a:pt x="10" y="2"/>
                </a:lnTo>
                <a:lnTo>
                  <a:pt x="12" y="2"/>
                </a:lnTo>
                <a:lnTo>
                  <a:pt x="13" y="0"/>
                </a:lnTo>
                <a:lnTo>
                  <a:pt x="15" y="0"/>
                </a:lnTo>
                <a:lnTo>
                  <a:pt x="19" y="2"/>
                </a:lnTo>
                <a:lnTo>
                  <a:pt x="21" y="2"/>
                </a:lnTo>
                <a:lnTo>
                  <a:pt x="23" y="4"/>
                </a:lnTo>
                <a:lnTo>
                  <a:pt x="25" y="4"/>
                </a:lnTo>
                <a:lnTo>
                  <a:pt x="29" y="8"/>
                </a:lnTo>
                <a:lnTo>
                  <a:pt x="31" y="8"/>
                </a:lnTo>
                <a:lnTo>
                  <a:pt x="33" y="8"/>
                </a:lnTo>
                <a:lnTo>
                  <a:pt x="33" y="10"/>
                </a:lnTo>
                <a:lnTo>
                  <a:pt x="34" y="12"/>
                </a:lnTo>
                <a:lnTo>
                  <a:pt x="36" y="14"/>
                </a:lnTo>
                <a:lnTo>
                  <a:pt x="38" y="14"/>
                </a:lnTo>
                <a:lnTo>
                  <a:pt x="38" y="10"/>
                </a:lnTo>
                <a:lnTo>
                  <a:pt x="38" y="10"/>
                </a:lnTo>
                <a:lnTo>
                  <a:pt x="40" y="10"/>
                </a:lnTo>
                <a:lnTo>
                  <a:pt x="42" y="10"/>
                </a:lnTo>
                <a:lnTo>
                  <a:pt x="44" y="12"/>
                </a:lnTo>
                <a:lnTo>
                  <a:pt x="44" y="14"/>
                </a:lnTo>
                <a:lnTo>
                  <a:pt x="48" y="16"/>
                </a:lnTo>
                <a:lnTo>
                  <a:pt x="50" y="16"/>
                </a:lnTo>
                <a:lnTo>
                  <a:pt x="54" y="16"/>
                </a:lnTo>
                <a:lnTo>
                  <a:pt x="52" y="19"/>
                </a:lnTo>
                <a:lnTo>
                  <a:pt x="54" y="21"/>
                </a:lnTo>
                <a:lnTo>
                  <a:pt x="55" y="21"/>
                </a:lnTo>
                <a:lnTo>
                  <a:pt x="59" y="23"/>
                </a:lnTo>
                <a:lnTo>
                  <a:pt x="59" y="21"/>
                </a:lnTo>
                <a:lnTo>
                  <a:pt x="63" y="21"/>
                </a:lnTo>
                <a:lnTo>
                  <a:pt x="65" y="19"/>
                </a:lnTo>
                <a:lnTo>
                  <a:pt x="69" y="19"/>
                </a:lnTo>
                <a:lnTo>
                  <a:pt x="71" y="21"/>
                </a:lnTo>
                <a:lnTo>
                  <a:pt x="71" y="23"/>
                </a:lnTo>
                <a:lnTo>
                  <a:pt x="75" y="25"/>
                </a:lnTo>
                <a:lnTo>
                  <a:pt x="76" y="27"/>
                </a:lnTo>
                <a:lnTo>
                  <a:pt x="78" y="27"/>
                </a:lnTo>
                <a:lnTo>
                  <a:pt x="82" y="27"/>
                </a:lnTo>
                <a:lnTo>
                  <a:pt x="82" y="27"/>
                </a:lnTo>
                <a:lnTo>
                  <a:pt x="86" y="25"/>
                </a:lnTo>
                <a:lnTo>
                  <a:pt x="88" y="27"/>
                </a:lnTo>
                <a:lnTo>
                  <a:pt x="88" y="29"/>
                </a:lnTo>
                <a:lnTo>
                  <a:pt x="88" y="33"/>
                </a:lnTo>
                <a:lnTo>
                  <a:pt x="90" y="37"/>
                </a:lnTo>
                <a:lnTo>
                  <a:pt x="88" y="40"/>
                </a:lnTo>
                <a:lnTo>
                  <a:pt x="82" y="42"/>
                </a:lnTo>
                <a:lnTo>
                  <a:pt x="78" y="40"/>
                </a:lnTo>
                <a:lnTo>
                  <a:pt x="75" y="42"/>
                </a:lnTo>
                <a:lnTo>
                  <a:pt x="67" y="38"/>
                </a:lnTo>
                <a:lnTo>
                  <a:pt x="63" y="38"/>
                </a:lnTo>
                <a:lnTo>
                  <a:pt x="61" y="40"/>
                </a:lnTo>
                <a:lnTo>
                  <a:pt x="55" y="38"/>
                </a:lnTo>
                <a:lnTo>
                  <a:pt x="52" y="37"/>
                </a:lnTo>
                <a:lnTo>
                  <a:pt x="52" y="33"/>
                </a:lnTo>
                <a:lnTo>
                  <a:pt x="46" y="33"/>
                </a:lnTo>
                <a:lnTo>
                  <a:pt x="40" y="35"/>
                </a:lnTo>
                <a:lnTo>
                  <a:pt x="38" y="33"/>
                </a:lnTo>
                <a:lnTo>
                  <a:pt x="33" y="33"/>
                </a:lnTo>
                <a:lnTo>
                  <a:pt x="29" y="31"/>
                </a:lnTo>
                <a:lnTo>
                  <a:pt x="27" y="31"/>
                </a:lnTo>
                <a:lnTo>
                  <a:pt x="25" y="29"/>
                </a:lnTo>
                <a:lnTo>
                  <a:pt x="21" y="29"/>
                </a:lnTo>
                <a:lnTo>
                  <a:pt x="17" y="25"/>
                </a:lnTo>
                <a:lnTo>
                  <a:pt x="12" y="21"/>
                </a:lnTo>
                <a:lnTo>
                  <a:pt x="8" y="21"/>
                </a:lnTo>
                <a:lnTo>
                  <a:pt x="6" y="19"/>
                </a:lnTo>
                <a:lnTo>
                  <a:pt x="4" y="19"/>
                </a:lnTo>
                <a:lnTo>
                  <a:pt x="2" y="17"/>
                </a:lnTo>
                <a:lnTo>
                  <a:pt x="0" y="17"/>
                </a:lnTo>
                <a:lnTo>
                  <a:pt x="0" y="16"/>
                </a:lnTo>
                <a:lnTo>
                  <a:pt x="2" y="12"/>
                </a:lnTo>
                <a:lnTo>
                  <a:pt x="2" y="10"/>
                </a:lnTo>
                <a:lnTo>
                  <a:pt x="4" y="4"/>
                </a:lnTo>
                <a:lnTo>
                  <a:pt x="4" y="0"/>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108" name="Freeform 34"/>
          <p:cNvSpPr>
            <a:spLocks/>
          </p:cNvSpPr>
          <p:nvPr/>
        </p:nvSpPr>
        <p:spPr bwMode="auto">
          <a:xfrm>
            <a:off x="7466344" y="3027289"/>
            <a:ext cx="291480" cy="291479"/>
          </a:xfrm>
          <a:custGeom>
            <a:avLst/>
            <a:gdLst>
              <a:gd name="T0" fmla="*/ 89 w 149"/>
              <a:gd name="T1" fmla="*/ 143 h 149"/>
              <a:gd name="T2" fmla="*/ 101 w 149"/>
              <a:gd name="T3" fmla="*/ 141 h 149"/>
              <a:gd name="T4" fmla="*/ 109 w 149"/>
              <a:gd name="T5" fmla="*/ 139 h 149"/>
              <a:gd name="T6" fmla="*/ 112 w 149"/>
              <a:gd name="T7" fmla="*/ 137 h 149"/>
              <a:gd name="T8" fmla="*/ 109 w 149"/>
              <a:gd name="T9" fmla="*/ 126 h 149"/>
              <a:gd name="T10" fmla="*/ 101 w 149"/>
              <a:gd name="T11" fmla="*/ 118 h 149"/>
              <a:gd name="T12" fmla="*/ 97 w 149"/>
              <a:gd name="T13" fmla="*/ 114 h 149"/>
              <a:gd name="T14" fmla="*/ 93 w 149"/>
              <a:gd name="T15" fmla="*/ 107 h 149"/>
              <a:gd name="T16" fmla="*/ 101 w 149"/>
              <a:gd name="T17" fmla="*/ 101 h 149"/>
              <a:gd name="T18" fmla="*/ 107 w 149"/>
              <a:gd name="T19" fmla="*/ 103 h 149"/>
              <a:gd name="T20" fmla="*/ 122 w 149"/>
              <a:gd name="T21" fmla="*/ 91 h 149"/>
              <a:gd name="T22" fmla="*/ 131 w 149"/>
              <a:gd name="T23" fmla="*/ 80 h 149"/>
              <a:gd name="T24" fmla="*/ 133 w 149"/>
              <a:gd name="T25" fmla="*/ 72 h 149"/>
              <a:gd name="T26" fmla="*/ 139 w 149"/>
              <a:gd name="T27" fmla="*/ 61 h 149"/>
              <a:gd name="T28" fmla="*/ 143 w 149"/>
              <a:gd name="T29" fmla="*/ 53 h 149"/>
              <a:gd name="T30" fmla="*/ 149 w 149"/>
              <a:gd name="T31" fmla="*/ 47 h 149"/>
              <a:gd name="T32" fmla="*/ 139 w 149"/>
              <a:gd name="T33" fmla="*/ 46 h 149"/>
              <a:gd name="T34" fmla="*/ 126 w 149"/>
              <a:gd name="T35" fmla="*/ 38 h 149"/>
              <a:gd name="T36" fmla="*/ 124 w 149"/>
              <a:gd name="T37" fmla="*/ 25 h 149"/>
              <a:gd name="T38" fmla="*/ 126 w 149"/>
              <a:gd name="T39" fmla="*/ 17 h 149"/>
              <a:gd name="T40" fmla="*/ 116 w 149"/>
              <a:gd name="T41" fmla="*/ 9 h 149"/>
              <a:gd name="T42" fmla="*/ 110 w 149"/>
              <a:gd name="T43" fmla="*/ 5 h 149"/>
              <a:gd name="T44" fmla="*/ 109 w 149"/>
              <a:gd name="T45" fmla="*/ 0 h 149"/>
              <a:gd name="T46" fmla="*/ 99 w 149"/>
              <a:gd name="T47" fmla="*/ 5 h 149"/>
              <a:gd name="T48" fmla="*/ 97 w 149"/>
              <a:gd name="T49" fmla="*/ 25 h 149"/>
              <a:gd name="T50" fmla="*/ 91 w 149"/>
              <a:gd name="T51" fmla="*/ 32 h 149"/>
              <a:gd name="T52" fmla="*/ 89 w 149"/>
              <a:gd name="T53" fmla="*/ 36 h 149"/>
              <a:gd name="T54" fmla="*/ 86 w 149"/>
              <a:gd name="T55" fmla="*/ 42 h 149"/>
              <a:gd name="T56" fmla="*/ 84 w 149"/>
              <a:gd name="T57" fmla="*/ 51 h 149"/>
              <a:gd name="T58" fmla="*/ 78 w 149"/>
              <a:gd name="T59" fmla="*/ 57 h 149"/>
              <a:gd name="T60" fmla="*/ 74 w 149"/>
              <a:gd name="T61" fmla="*/ 57 h 149"/>
              <a:gd name="T62" fmla="*/ 68 w 149"/>
              <a:gd name="T63" fmla="*/ 61 h 149"/>
              <a:gd name="T64" fmla="*/ 59 w 149"/>
              <a:gd name="T65" fmla="*/ 65 h 149"/>
              <a:gd name="T66" fmla="*/ 55 w 149"/>
              <a:gd name="T67" fmla="*/ 70 h 149"/>
              <a:gd name="T68" fmla="*/ 55 w 149"/>
              <a:gd name="T69" fmla="*/ 80 h 149"/>
              <a:gd name="T70" fmla="*/ 44 w 149"/>
              <a:gd name="T71" fmla="*/ 84 h 149"/>
              <a:gd name="T72" fmla="*/ 30 w 149"/>
              <a:gd name="T73" fmla="*/ 86 h 149"/>
              <a:gd name="T74" fmla="*/ 0 w 149"/>
              <a:gd name="T75" fmla="*/ 82 h 149"/>
              <a:gd name="T76" fmla="*/ 11 w 149"/>
              <a:gd name="T77" fmla="*/ 95 h 149"/>
              <a:gd name="T78" fmla="*/ 19 w 149"/>
              <a:gd name="T79" fmla="*/ 99 h 149"/>
              <a:gd name="T80" fmla="*/ 23 w 149"/>
              <a:gd name="T81" fmla="*/ 107 h 149"/>
              <a:gd name="T82" fmla="*/ 28 w 149"/>
              <a:gd name="T83" fmla="*/ 114 h 149"/>
              <a:gd name="T84" fmla="*/ 17 w 149"/>
              <a:gd name="T85" fmla="*/ 116 h 149"/>
              <a:gd name="T86" fmla="*/ 13 w 149"/>
              <a:gd name="T87" fmla="*/ 124 h 149"/>
              <a:gd name="T88" fmla="*/ 15 w 149"/>
              <a:gd name="T89" fmla="*/ 131 h 149"/>
              <a:gd name="T90" fmla="*/ 21 w 149"/>
              <a:gd name="T91" fmla="*/ 131 h 149"/>
              <a:gd name="T92" fmla="*/ 26 w 149"/>
              <a:gd name="T93" fmla="*/ 130 h 149"/>
              <a:gd name="T94" fmla="*/ 30 w 149"/>
              <a:gd name="T95" fmla="*/ 130 h 149"/>
              <a:gd name="T96" fmla="*/ 36 w 149"/>
              <a:gd name="T97" fmla="*/ 130 h 149"/>
              <a:gd name="T98" fmla="*/ 40 w 149"/>
              <a:gd name="T99" fmla="*/ 130 h 149"/>
              <a:gd name="T100" fmla="*/ 47 w 149"/>
              <a:gd name="T101" fmla="*/ 130 h 149"/>
              <a:gd name="T102" fmla="*/ 53 w 149"/>
              <a:gd name="T103" fmla="*/ 128 h 149"/>
              <a:gd name="T104" fmla="*/ 63 w 149"/>
              <a:gd name="T105" fmla="*/ 128 h 149"/>
              <a:gd name="T106" fmla="*/ 67 w 149"/>
              <a:gd name="T107" fmla="*/ 133 h 149"/>
              <a:gd name="T108" fmla="*/ 70 w 149"/>
              <a:gd name="T109" fmla="*/ 133 h 149"/>
              <a:gd name="T110" fmla="*/ 74 w 149"/>
              <a:gd name="T111" fmla="*/ 141 h 149"/>
              <a:gd name="T112" fmla="*/ 74 w 149"/>
              <a:gd name="T113" fmla="*/ 143 h 149"/>
              <a:gd name="T114" fmla="*/ 84 w 149"/>
              <a:gd name="T115" fmla="*/ 147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9" h="149">
                <a:moveTo>
                  <a:pt x="86" y="147"/>
                </a:moveTo>
                <a:lnTo>
                  <a:pt x="86" y="145"/>
                </a:lnTo>
                <a:lnTo>
                  <a:pt x="88" y="143"/>
                </a:lnTo>
                <a:lnTo>
                  <a:pt x="89" y="143"/>
                </a:lnTo>
                <a:lnTo>
                  <a:pt x="89" y="141"/>
                </a:lnTo>
                <a:lnTo>
                  <a:pt x="91" y="141"/>
                </a:lnTo>
                <a:lnTo>
                  <a:pt x="93" y="139"/>
                </a:lnTo>
                <a:lnTo>
                  <a:pt x="101" y="141"/>
                </a:lnTo>
                <a:lnTo>
                  <a:pt x="105" y="139"/>
                </a:lnTo>
                <a:lnTo>
                  <a:pt x="107" y="137"/>
                </a:lnTo>
                <a:lnTo>
                  <a:pt x="109" y="137"/>
                </a:lnTo>
                <a:lnTo>
                  <a:pt x="109" y="139"/>
                </a:lnTo>
                <a:lnTo>
                  <a:pt x="109" y="139"/>
                </a:lnTo>
                <a:lnTo>
                  <a:pt x="110" y="139"/>
                </a:lnTo>
                <a:lnTo>
                  <a:pt x="112" y="137"/>
                </a:lnTo>
                <a:lnTo>
                  <a:pt x="112" y="137"/>
                </a:lnTo>
                <a:lnTo>
                  <a:pt x="112" y="135"/>
                </a:lnTo>
                <a:lnTo>
                  <a:pt x="110" y="130"/>
                </a:lnTo>
                <a:lnTo>
                  <a:pt x="109" y="128"/>
                </a:lnTo>
                <a:lnTo>
                  <a:pt x="109" y="126"/>
                </a:lnTo>
                <a:lnTo>
                  <a:pt x="107" y="124"/>
                </a:lnTo>
                <a:lnTo>
                  <a:pt x="105" y="124"/>
                </a:lnTo>
                <a:lnTo>
                  <a:pt x="101" y="122"/>
                </a:lnTo>
                <a:lnTo>
                  <a:pt x="101" y="118"/>
                </a:lnTo>
                <a:lnTo>
                  <a:pt x="101" y="116"/>
                </a:lnTo>
                <a:lnTo>
                  <a:pt x="99" y="114"/>
                </a:lnTo>
                <a:lnTo>
                  <a:pt x="97" y="114"/>
                </a:lnTo>
                <a:lnTo>
                  <a:pt x="97" y="114"/>
                </a:lnTo>
                <a:lnTo>
                  <a:pt x="93" y="114"/>
                </a:lnTo>
                <a:lnTo>
                  <a:pt x="93" y="114"/>
                </a:lnTo>
                <a:lnTo>
                  <a:pt x="93" y="110"/>
                </a:lnTo>
                <a:lnTo>
                  <a:pt x="93" y="107"/>
                </a:lnTo>
                <a:lnTo>
                  <a:pt x="95" y="107"/>
                </a:lnTo>
                <a:lnTo>
                  <a:pt x="99" y="103"/>
                </a:lnTo>
                <a:lnTo>
                  <a:pt x="99" y="101"/>
                </a:lnTo>
                <a:lnTo>
                  <a:pt x="101" y="101"/>
                </a:lnTo>
                <a:lnTo>
                  <a:pt x="103" y="99"/>
                </a:lnTo>
                <a:lnTo>
                  <a:pt x="105" y="101"/>
                </a:lnTo>
                <a:lnTo>
                  <a:pt x="105" y="103"/>
                </a:lnTo>
                <a:lnTo>
                  <a:pt x="107" y="103"/>
                </a:lnTo>
                <a:lnTo>
                  <a:pt x="110" y="101"/>
                </a:lnTo>
                <a:lnTo>
                  <a:pt x="116" y="101"/>
                </a:lnTo>
                <a:lnTo>
                  <a:pt x="120" y="97"/>
                </a:lnTo>
                <a:lnTo>
                  <a:pt x="122" y="91"/>
                </a:lnTo>
                <a:lnTo>
                  <a:pt x="128" y="88"/>
                </a:lnTo>
                <a:lnTo>
                  <a:pt x="128" y="86"/>
                </a:lnTo>
                <a:lnTo>
                  <a:pt x="130" y="82"/>
                </a:lnTo>
                <a:lnTo>
                  <a:pt x="131" y="80"/>
                </a:lnTo>
                <a:lnTo>
                  <a:pt x="135" y="78"/>
                </a:lnTo>
                <a:lnTo>
                  <a:pt x="135" y="76"/>
                </a:lnTo>
                <a:lnTo>
                  <a:pt x="135" y="74"/>
                </a:lnTo>
                <a:lnTo>
                  <a:pt x="133" y="72"/>
                </a:lnTo>
                <a:lnTo>
                  <a:pt x="137" y="70"/>
                </a:lnTo>
                <a:lnTo>
                  <a:pt x="139" y="68"/>
                </a:lnTo>
                <a:lnTo>
                  <a:pt x="139" y="67"/>
                </a:lnTo>
                <a:lnTo>
                  <a:pt x="139" y="61"/>
                </a:lnTo>
                <a:lnTo>
                  <a:pt x="139" y="57"/>
                </a:lnTo>
                <a:lnTo>
                  <a:pt x="137" y="57"/>
                </a:lnTo>
                <a:lnTo>
                  <a:pt x="141" y="55"/>
                </a:lnTo>
                <a:lnTo>
                  <a:pt x="143" y="53"/>
                </a:lnTo>
                <a:lnTo>
                  <a:pt x="145" y="53"/>
                </a:lnTo>
                <a:lnTo>
                  <a:pt x="147" y="53"/>
                </a:lnTo>
                <a:lnTo>
                  <a:pt x="149" y="51"/>
                </a:lnTo>
                <a:lnTo>
                  <a:pt x="149" y="47"/>
                </a:lnTo>
                <a:lnTo>
                  <a:pt x="147" y="47"/>
                </a:lnTo>
                <a:lnTo>
                  <a:pt x="143" y="49"/>
                </a:lnTo>
                <a:lnTo>
                  <a:pt x="141" y="47"/>
                </a:lnTo>
                <a:lnTo>
                  <a:pt x="139" y="46"/>
                </a:lnTo>
                <a:lnTo>
                  <a:pt x="135" y="44"/>
                </a:lnTo>
                <a:lnTo>
                  <a:pt x="131" y="44"/>
                </a:lnTo>
                <a:lnTo>
                  <a:pt x="128" y="40"/>
                </a:lnTo>
                <a:lnTo>
                  <a:pt x="126" y="38"/>
                </a:lnTo>
                <a:lnTo>
                  <a:pt x="126" y="30"/>
                </a:lnTo>
                <a:lnTo>
                  <a:pt x="124" y="28"/>
                </a:lnTo>
                <a:lnTo>
                  <a:pt x="124" y="25"/>
                </a:lnTo>
                <a:lnTo>
                  <a:pt x="124" y="25"/>
                </a:lnTo>
                <a:lnTo>
                  <a:pt x="126" y="23"/>
                </a:lnTo>
                <a:lnTo>
                  <a:pt x="128" y="21"/>
                </a:lnTo>
                <a:lnTo>
                  <a:pt x="128" y="17"/>
                </a:lnTo>
                <a:lnTo>
                  <a:pt x="126" y="17"/>
                </a:lnTo>
                <a:lnTo>
                  <a:pt x="124" y="15"/>
                </a:lnTo>
                <a:lnTo>
                  <a:pt x="122" y="13"/>
                </a:lnTo>
                <a:lnTo>
                  <a:pt x="118" y="11"/>
                </a:lnTo>
                <a:lnTo>
                  <a:pt x="116" y="9"/>
                </a:lnTo>
                <a:lnTo>
                  <a:pt x="114" y="9"/>
                </a:lnTo>
                <a:lnTo>
                  <a:pt x="112" y="9"/>
                </a:lnTo>
                <a:lnTo>
                  <a:pt x="110" y="9"/>
                </a:lnTo>
                <a:lnTo>
                  <a:pt x="110" y="5"/>
                </a:lnTo>
                <a:lnTo>
                  <a:pt x="116" y="2"/>
                </a:lnTo>
                <a:lnTo>
                  <a:pt x="114" y="0"/>
                </a:lnTo>
                <a:lnTo>
                  <a:pt x="112" y="2"/>
                </a:lnTo>
                <a:lnTo>
                  <a:pt x="109" y="0"/>
                </a:lnTo>
                <a:lnTo>
                  <a:pt x="107" y="2"/>
                </a:lnTo>
                <a:lnTo>
                  <a:pt x="103" y="4"/>
                </a:lnTo>
                <a:lnTo>
                  <a:pt x="101" y="4"/>
                </a:lnTo>
                <a:lnTo>
                  <a:pt x="99" y="5"/>
                </a:lnTo>
                <a:lnTo>
                  <a:pt x="97" y="7"/>
                </a:lnTo>
                <a:lnTo>
                  <a:pt x="101" y="13"/>
                </a:lnTo>
                <a:lnTo>
                  <a:pt x="101" y="17"/>
                </a:lnTo>
                <a:lnTo>
                  <a:pt x="97" y="25"/>
                </a:lnTo>
                <a:lnTo>
                  <a:pt x="99" y="26"/>
                </a:lnTo>
                <a:lnTo>
                  <a:pt x="99" y="28"/>
                </a:lnTo>
                <a:lnTo>
                  <a:pt x="97" y="32"/>
                </a:lnTo>
                <a:lnTo>
                  <a:pt x="91" y="32"/>
                </a:lnTo>
                <a:lnTo>
                  <a:pt x="88" y="30"/>
                </a:lnTo>
                <a:lnTo>
                  <a:pt x="86" y="32"/>
                </a:lnTo>
                <a:lnTo>
                  <a:pt x="88" y="36"/>
                </a:lnTo>
                <a:lnTo>
                  <a:pt x="89" y="36"/>
                </a:lnTo>
                <a:lnTo>
                  <a:pt x="91" y="40"/>
                </a:lnTo>
                <a:lnTo>
                  <a:pt x="89" y="40"/>
                </a:lnTo>
                <a:lnTo>
                  <a:pt x="88" y="42"/>
                </a:lnTo>
                <a:lnTo>
                  <a:pt x="86" y="42"/>
                </a:lnTo>
                <a:lnTo>
                  <a:pt x="84" y="44"/>
                </a:lnTo>
                <a:lnTo>
                  <a:pt x="84" y="47"/>
                </a:lnTo>
                <a:lnTo>
                  <a:pt x="84" y="49"/>
                </a:lnTo>
                <a:lnTo>
                  <a:pt x="84" y="51"/>
                </a:lnTo>
                <a:lnTo>
                  <a:pt x="82" y="51"/>
                </a:lnTo>
                <a:lnTo>
                  <a:pt x="84" y="55"/>
                </a:lnTo>
                <a:lnTo>
                  <a:pt x="80" y="59"/>
                </a:lnTo>
                <a:lnTo>
                  <a:pt x="78" y="57"/>
                </a:lnTo>
                <a:lnTo>
                  <a:pt x="78" y="57"/>
                </a:lnTo>
                <a:lnTo>
                  <a:pt x="78" y="57"/>
                </a:lnTo>
                <a:lnTo>
                  <a:pt x="74" y="57"/>
                </a:lnTo>
                <a:lnTo>
                  <a:pt x="74" y="57"/>
                </a:lnTo>
                <a:lnTo>
                  <a:pt x="70" y="57"/>
                </a:lnTo>
                <a:lnTo>
                  <a:pt x="70" y="59"/>
                </a:lnTo>
                <a:lnTo>
                  <a:pt x="67" y="61"/>
                </a:lnTo>
                <a:lnTo>
                  <a:pt x="68" y="61"/>
                </a:lnTo>
                <a:lnTo>
                  <a:pt x="67" y="63"/>
                </a:lnTo>
                <a:lnTo>
                  <a:pt x="63" y="65"/>
                </a:lnTo>
                <a:lnTo>
                  <a:pt x="61" y="65"/>
                </a:lnTo>
                <a:lnTo>
                  <a:pt x="59" y="65"/>
                </a:lnTo>
                <a:lnTo>
                  <a:pt x="59" y="67"/>
                </a:lnTo>
                <a:lnTo>
                  <a:pt x="57" y="67"/>
                </a:lnTo>
                <a:lnTo>
                  <a:pt x="55" y="68"/>
                </a:lnTo>
                <a:lnTo>
                  <a:pt x="55" y="70"/>
                </a:lnTo>
                <a:lnTo>
                  <a:pt x="55" y="72"/>
                </a:lnTo>
                <a:lnTo>
                  <a:pt x="55" y="76"/>
                </a:lnTo>
                <a:lnTo>
                  <a:pt x="55" y="78"/>
                </a:lnTo>
                <a:lnTo>
                  <a:pt x="55" y="80"/>
                </a:lnTo>
                <a:lnTo>
                  <a:pt x="55" y="82"/>
                </a:lnTo>
                <a:lnTo>
                  <a:pt x="51" y="82"/>
                </a:lnTo>
                <a:lnTo>
                  <a:pt x="47" y="82"/>
                </a:lnTo>
                <a:lnTo>
                  <a:pt x="44" y="84"/>
                </a:lnTo>
                <a:lnTo>
                  <a:pt x="38" y="84"/>
                </a:lnTo>
                <a:lnTo>
                  <a:pt x="34" y="84"/>
                </a:lnTo>
                <a:lnTo>
                  <a:pt x="34" y="86"/>
                </a:lnTo>
                <a:lnTo>
                  <a:pt x="30" y="86"/>
                </a:lnTo>
                <a:lnTo>
                  <a:pt x="26" y="86"/>
                </a:lnTo>
                <a:lnTo>
                  <a:pt x="13" y="86"/>
                </a:lnTo>
                <a:lnTo>
                  <a:pt x="0" y="82"/>
                </a:lnTo>
                <a:lnTo>
                  <a:pt x="0" y="82"/>
                </a:lnTo>
                <a:lnTo>
                  <a:pt x="5" y="89"/>
                </a:lnTo>
                <a:lnTo>
                  <a:pt x="5" y="91"/>
                </a:lnTo>
                <a:lnTo>
                  <a:pt x="9" y="93"/>
                </a:lnTo>
                <a:lnTo>
                  <a:pt x="11" y="95"/>
                </a:lnTo>
                <a:lnTo>
                  <a:pt x="13" y="97"/>
                </a:lnTo>
                <a:lnTo>
                  <a:pt x="15" y="97"/>
                </a:lnTo>
                <a:lnTo>
                  <a:pt x="19" y="97"/>
                </a:lnTo>
                <a:lnTo>
                  <a:pt x="19" y="99"/>
                </a:lnTo>
                <a:lnTo>
                  <a:pt x="21" y="99"/>
                </a:lnTo>
                <a:lnTo>
                  <a:pt x="21" y="103"/>
                </a:lnTo>
                <a:lnTo>
                  <a:pt x="23" y="105"/>
                </a:lnTo>
                <a:lnTo>
                  <a:pt x="23" y="107"/>
                </a:lnTo>
                <a:lnTo>
                  <a:pt x="23" y="109"/>
                </a:lnTo>
                <a:lnTo>
                  <a:pt x="24" y="109"/>
                </a:lnTo>
                <a:lnTo>
                  <a:pt x="28" y="110"/>
                </a:lnTo>
                <a:lnTo>
                  <a:pt x="28" y="114"/>
                </a:lnTo>
                <a:lnTo>
                  <a:pt x="26" y="116"/>
                </a:lnTo>
                <a:lnTo>
                  <a:pt x="24" y="114"/>
                </a:lnTo>
                <a:lnTo>
                  <a:pt x="19" y="116"/>
                </a:lnTo>
                <a:lnTo>
                  <a:pt x="17" y="116"/>
                </a:lnTo>
                <a:lnTo>
                  <a:pt x="15" y="118"/>
                </a:lnTo>
                <a:lnTo>
                  <a:pt x="13" y="120"/>
                </a:lnTo>
                <a:lnTo>
                  <a:pt x="15" y="122"/>
                </a:lnTo>
                <a:lnTo>
                  <a:pt x="13" y="124"/>
                </a:lnTo>
                <a:lnTo>
                  <a:pt x="13" y="126"/>
                </a:lnTo>
                <a:lnTo>
                  <a:pt x="13" y="130"/>
                </a:lnTo>
                <a:lnTo>
                  <a:pt x="13" y="131"/>
                </a:lnTo>
                <a:lnTo>
                  <a:pt x="15" y="131"/>
                </a:lnTo>
                <a:lnTo>
                  <a:pt x="15" y="131"/>
                </a:lnTo>
                <a:lnTo>
                  <a:pt x="15" y="133"/>
                </a:lnTo>
                <a:lnTo>
                  <a:pt x="19" y="131"/>
                </a:lnTo>
                <a:lnTo>
                  <a:pt x="21" y="131"/>
                </a:lnTo>
                <a:lnTo>
                  <a:pt x="21" y="131"/>
                </a:lnTo>
                <a:lnTo>
                  <a:pt x="23" y="131"/>
                </a:lnTo>
                <a:lnTo>
                  <a:pt x="23" y="130"/>
                </a:lnTo>
                <a:lnTo>
                  <a:pt x="26" y="130"/>
                </a:lnTo>
                <a:lnTo>
                  <a:pt x="26" y="131"/>
                </a:lnTo>
                <a:lnTo>
                  <a:pt x="28" y="130"/>
                </a:lnTo>
                <a:lnTo>
                  <a:pt x="30" y="130"/>
                </a:lnTo>
                <a:lnTo>
                  <a:pt x="30" y="130"/>
                </a:lnTo>
                <a:lnTo>
                  <a:pt x="32" y="130"/>
                </a:lnTo>
                <a:lnTo>
                  <a:pt x="32" y="128"/>
                </a:lnTo>
                <a:lnTo>
                  <a:pt x="34" y="130"/>
                </a:lnTo>
                <a:lnTo>
                  <a:pt x="36" y="130"/>
                </a:lnTo>
                <a:lnTo>
                  <a:pt x="36" y="130"/>
                </a:lnTo>
                <a:lnTo>
                  <a:pt x="38" y="130"/>
                </a:lnTo>
                <a:lnTo>
                  <a:pt x="38" y="130"/>
                </a:lnTo>
                <a:lnTo>
                  <a:pt x="40" y="130"/>
                </a:lnTo>
                <a:lnTo>
                  <a:pt x="42" y="131"/>
                </a:lnTo>
                <a:lnTo>
                  <a:pt x="42" y="131"/>
                </a:lnTo>
                <a:lnTo>
                  <a:pt x="46" y="130"/>
                </a:lnTo>
                <a:lnTo>
                  <a:pt x="47" y="130"/>
                </a:lnTo>
                <a:lnTo>
                  <a:pt x="49" y="130"/>
                </a:lnTo>
                <a:lnTo>
                  <a:pt x="51" y="128"/>
                </a:lnTo>
                <a:lnTo>
                  <a:pt x="53" y="128"/>
                </a:lnTo>
                <a:lnTo>
                  <a:pt x="53" y="128"/>
                </a:lnTo>
                <a:lnTo>
                  <a:pt x="53" y="128"/>
                </a:lnTo>
                <a:lnTo>
                  <a:pt x="57" y="130"/>
                </a:lnTo>
                <a:lnTo>
                  <a:pt x="59" y="128"/>
                </a:lnTo>
                <a:lnTo>
                  <a:pt x="63" y="128"/>
                </a:lnTo>
                <a:lnTo>
                  <a:pt x="65" y="130"/>
                </a:lnTo>
                <a:lnTo>
                  <a:pt x="67" y="131"/>
                </a:lnTo>
                <a:lnTo>
                  <a:pt x="67" y="133"/>
                </a:lnTo>
                <a:lnTo>
                  <a:pt x="67" y="133"/>
                </a:lnTo>
                <a:lnTo>
                  <a:pt x="65" y="133"/>
                </a:lnTo>
                <a:lnTo>
                  <a:pt x="67" y="135"/>
                </a:lnTo>
                <a:lnTo>
                  <a:pt x="67" y="135"/>
                </a:lnTo>
                <a:lnTo>
                  <a:pt x="70" y="133"/>
                </a:lnTo>
                <a:lnTo>
                  <a:pt x="70" y="135"/>
                </a:lnTo>
                <a:lnTo>
                  <a:pt x="72" y="137"/>
                </a:lnTo>
                <a:lnTo>
                  <a:pt x="74" y="141"/>
                </a:lnTo>
                <a:lnTo>
                  <a:pt x="74" y="141"/>
                </a:lnTo>
                <a:lnTo>
                  <a:pt x="74" y="143"/>
                </a:lnTo>
                <a:lnTo>
                  <a:pt x="72" y="143"/>
                </a:lnTo>
                <a:lnTo>
                  <a:pt x="74" y="143"/>
                </a:lnTo>
                <a:lnTo>
                  <a:pt x="74" y="143"/>
                </a:lnTo>
                <a:lnTo>
                  <a:pt x="76" y="145"/>
                </a:lnTo>
                <a:lnTo>
                  <a:pt x="78" y="145"/>
                </a:lnTo>
                <a:lnTo>
                  <a:pt x="80" y="145"/>
                </a:lnTo>
                <a:lnTo>
                  <a:pt x="84" y="147"/>
                </a:lnTo>
                <a:lnTo>
                  <a:pt x="84" y="149"/>
                </a:lnTo>
                <a:lnTo>
                  <a:pt x="86" y="147"/>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109" name="Freeform 35"/>
          <p:cNvSpPr>
            <a:spLocks/>
          </p:cNvSpPr>
          <p:nvPr/>
        </p:nvSpPr>
        <p:spPr bwMode="auto">
          <a:xfrm>
            <a:off x="7681530" y="3011640"/>
            <a:ext cx="154543" cy="115417"/>
          </a:xfrm>
          <a:custGeom>
            <a:avLst/>
            <a:gdLst>
              <a:gd name="T0" fmla="*/ 41 w 79"/>
              <a:gd name="T1" fmla="*/ 57 h 59"/>
              <a:gd name="T2" fmla="*/ 46 w 79"/>
              <a:gd name="T3" fmla="*/ 50 h 59"/>
              <a:gd name="T4" fmla="*/ 50 w 79"/>
              <a:gd name="T5" fmla="*/ 48 h 59"/>
              <a:gd name="T6" fmla="*/ 58 w 79"/>
              <a:gd name="T7" fmla="*/ 52 h 59"/>
              <a:gd name="T8" fmla="*/ 63 w 79"/>
              <a:gd name="T9" fmla="*/ 52 h 59"/>
              <a:gd name="T10" fmla="*/ 67 w 79"/>
              <a:gd name="T11" fmla="*/ 54 h 59"/>
              <a:gd name="T12" fmla="*/ 75 w 79"/>
              <a:gd name="T13" fmla="*/ 54 h 59"/>
              <a:gd name="T14" fmla="*/ 77 w 79"/>
              <a:gd name="T15" fmla="*/ 55 h 59"/>
              <a:gd name="T16" fmla="*/ 79 w 79"/>
              <a:gd name="T17" fmla="*/ 50 h 59"/>
              <a:gd name="T18" fmla="*/ 75 w 79"/>
              <a:gd name="T19" fmla="*/ 44 h 59"/>
              <a:gd name="T20" fmla="*/ 73 w 79"/>
              <a:gd name="T21" fmla="*/ 36 h 59"/>
              <a:gd name="T22" fmla="*/ 67 w 79"/>
              <a:gd name="T23" fmla="*/ 31 h 59"/>
              <a:gd name="T24" fmla="*/ 63 w 79"/>
              <a:gd name="T25" fmla="*/ 23 h 59"/>
              <a:gd name="T26" fmla="*/ 56 w 79"/>
              <a:gd name="T27" fmla="*/ 21 h 59"/>
              <a:gd name="T28" fmla="*/ 52 w 79"/>
              <a:gd name="T29" fmla="*/ 17 h 59"/>
              <a:gd name="T30" fmla="*/ 44 w 79"/>
              <a:gd name="T31" fmla="*/ 17 h 59"/>
              <a:gd name="T32" fmla="*/ 41 w 79"/>
              <a:gd name="T33" fmla="*/ 15 h 59"/>
              <a:gd name="T34" fmla="*/ 39 w 79"/>
              <a:gd name="T35" fmla="*/ 12 h 59"/>
              <a:gd name="T36" fmla="*/ 33 w 79"/>
              <a:gd name="T37" fmla="*/ 2 h 59"/>
              <a:gd name="T38" fmla="*/ 29 w 79"/>
              <a:gd name="T39" fmla="*/ 0 h 59"/>
              <a:gd name="T40" fmla="*/ 27 w 79"/>
              <a:gd name="T41" fmla="*/ 2 h 59"/>
              <a:gd name="T42" fmla="*/ 23 w 79"/>
              <a:gd name="T43" fmla="*/ 2 h 59"/>
              <a:gd name="T44" fmla="*/ 21 w 79"/>
              <a:gd name="T45" fmla="*/ 0 h 59"/>
              <a:gd name="T46" fmla="*/ 20 w 79"/>
              <a:gd name="T47" fmla="*/ 2 h 59"/>
              <a:gd name="T48" fmla="*/ 12 w 79"/>
              <a:gd name="T49" fmla="*/ 8 h 59"/>
              <a:gd name="T50" fmla="*/ 6 w 79"/>
              <a:gd name="T51" fmla="*/ 10 h 59"/>
              <a:gd name="T52" fmla="*/ 0 w 79"/>
              <a:gd name="T53" fmla="*/ 17 h 59"/>
              <a:gd name="T54" fmla="*/ 4 w 79"/>
              <a:gd name="T55" fmla="*/ 17 h 59"/>
              <a:gd name="T56" fmla="*/ 8 w 79"/>
              <a:gd name="T57" fmla="*/ 19 h 59"/>
              <a:gd name="T58" fmla="*/ 14 w 79"/>
              <a:gd name="T59" fmla="*/ 23 h 59"/>
              <a:gd name="T60" fmla="*/ 18 w 79"/>
              <a:gd name="T61" fmla="*/ 25 h 59"/>
              <a:gd name="T62" fmla="*/ 16 w 79"/>
              <a:gd name="T63" fmla="*/ 31 h 59"/>
              <a:gd name="T64" fmla="*/ 14 w 79"/>
              <a:gd name="T65" fmla="*/ 33 h 59"/>
              <a:gd name="T66" fmla="*/ 16 w 79"/>
              <a:gd name="T67" fmla="*/ 38 h 59"/>
              <a:gd name="T68" fmla="*/ 18 w 79"/>
              <a:gd name="T69" fmla="*/ 48 h 59"/>
              <a:gd name="T70" fmla="*/ 25 w 79"/>
              <a:gd name="T71" fmla="*/ 52 h 59"/>
              <a:gd name="T72" fmla="*/ 31 w 79"/>
              <a:gd name="T73" fmla="*/ 55 h 59"/>
              <a:gd name="T74" fmla="*/ 37 w 79"/>
              <a:gd name="T75" fmla="*/ 55 h 59"/>
              <a:gd name="T76" fmla="*/ 39 w 79"/>
              <a:gd name="T77"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9" h="59">
                <a:moveTo>
                  <a:pt x="39" y="59"/>
                </a:moveTo>
                <a:lnTo>
                  <a:pt x="41" y="57"/>
                </a:lnTo>
                <a:lnTo>
                  <a:pt x="42" y="54"/>
                </a:lnTo>
                <a:lnTo>
                  <a:pt x="46" y="50"/>
                </a:lnTo>
                <a:lnTo>
                  <a:pt x="48" y="50"/>
                </a:lnTo>
                <a:lnTo>
                  <a:pt x="50" y="48"/>
                </a:lnTo>
                <a:lnTo>
                  <a:pt x="52" y="48"/>
                </a:lnTo>
                <a:lnTo>
                  <a:pt x="58" y="52"/>
                </a:lnTo>
                <a:lnTo>
                  <a:pt x="62" y="50"/>
                </a:lnTo>
                <a:lnTo>
                  <a:pt x="63" y="52"/>
                </a:lnTo>
                <a:lnTo>
                  <a:pt x="65" y="54"/>
                </a:lnTo>
                <a:lnTo>
                  <a:pt x="67" y="54"/>
                </a:lnTo>
                <a:lnTo>
                  <a:pt x="73" y="55"/>
                </a:lnTo>
                <a:lnTo>
                  <a:pt x="75" y="54"/>
                </a:lnTo>
                <a:lnTo>
                  <a:pt x="77" y="54"/>
                </a:lnTo>
                <a:lnTo>
                  <a:pt x="77" y="55"/>
                </a:lnTo>
                <a:lnTo>
                  <a:pt x="79" y="54"/>
                </a:lnTo>
                <a:lnTo>
                  <a:pt x="79" y="50"/>
                </a:lnTo>
                <a:lnTo>
                  <a:pt x="77" y="46"/>
                </a:lnTo>
                <a:lnTo>
                  <a:pt x="75" y="44"/>
                </a:lnTo>
                <a:lnTo>
                  <a:pt x="73" y="40"/>
                </a:lnTo>
                <a:lnTo>
                  <a:pt x="73" y="36"/>
                </a:lnTo>
                <a:lnTo>
                  <a:pt x="71" y="33"/>
                </a:lnTo>
                <a:lnTo>
                  <a:pt x="67" y="31"/>
                </a:lnTo>
                <a:lnTo>
                  <a:pt x="65" y="29"/>
                </a:lnTo>
                <a:lnTo>
                  <a:pt x="63" y="23"/>
                </a:lnTo>
                <a:lnTo>
                  <a:pt x="60" y="23"/>
                </a:lnTo>
                <a:lnTo>
                  <a:pt x="56" y="21"/>
                </a:lnTo>
                <a:lnTo>
                  <a:pt x="54" y="19"/>
                </a:lnTo>
                <a:lnTo>
                  <a:pt x="52" y="17"/>
                </a:lnTo>
                <a:lnTo>
                  <a:pt x="48" y="17"/>
                </a:lnTo>
                <a:lnTo>
                  <a:pt x="44" y="17"/>
                </a:lnTo>
                <a:lnTo>
                  <a:pt x="42" y="17"/>
                </a:lnTo>
                <a:lnTo>
                  <a:pt x="41" y="15"/>
                </a:lnTo>
                <a:lnTo>
                  <a:pt x="41" y="13"/>
                </a:lnTo>
                <a:lnTo>
                  <a:pt x="39" y="12"/>
                </a:lnTo>
                <a:lnTo>
                  <a:pt x="33" y="4"/>
                </a:lnTo>
                <a:lnTo>
                  <a:pt x="33" y="2"/>
                </a:lnTo>
                <a:lnTo>
                  <a:pt x="31" y="0"/>
                </a:lnTo>
                <a:lnTo>
                  <a:pt x="29" y="0"/>
                </a:lnTo>
                <a:lnTo>
                  <a:pt x="27" y="0"/>
                </a:lnTo>
                <a:lnTo>
                  <a:pt x="27" y="2"/>
                </a:lnTo>
                <a:lnTo>
                  <a:pt x="25" y="2"/>
                </a:lnTo>
                <a:lnTo>
                  <a:pt x="23" y="2"/>
                </a:lnTo>
                <a:lnTo>
                  <a:pt x="21" y="0"/>
                </a:lnTo>
                <a:lnTo>
                  <a:pt x="21" y="0"/>
                </a:lnTo>
                <a:lnTo>
                  <a:pt x="20" y="2"/>
                </a:lnTo>
                <a:lnTo>
                  <a:pt x="20" y="2"/>
                </a:lnTo>
                <a:lnTo>
                  <a:pt x="18" y="6"/>
                </a:lnTo>
                <a:lnTo>
                  <a:pt x="12" y="8"/>
                </a:lnTo>
                <a:lnTo>
                  <a:pt x="4" y="8"/>
                </a:lnTo>
                <a:lnTo>
                  <a:pt x="6" y="10"/>
                </a:lnTo>
                <a:lnTo>
                  <a:pt x="0" y="13"/>
                </a:lnTo>
                <a:lnTo>
                  <a:pt x="0" y="17"/>
                </a:lnTo>
                <a:lnTo>
                  <a:pt x="2" y="17"/>
                </a:lnTo>
                <a:lnTo>
                  <a:pt x="4" y="17"/>
                </a:lnTo>
                <a:lnTo>
                  <a:pt x="6" y="17"/>
                </a:lnTo>
                <a:lnTo>
                  <a:pt x="8" y="19"/>
                </a:lnTo>
                <a:lnTo>
                  <a:pt x="12" y="21"/>
                </a:lnTo>
                <a:lnTo>
                  <a:pt x="14" y="23"/>
                </a:lnTo>
                <a:lnTo>
                  <a:pt x="16" y="25"/>
                </a:lnTo>
                <a:lnTo>
                  <a:pt x="18" y="25"/>
                </a:lnTo>
                <a:lnTo>
                  <a:pt x="18" y="29"/>
                </a:lnTo>
                <a:lnTo>
                  <a:pt x="16" y="31"/>
                </a:lnTo>
                <a:lnTo>
                  <a:pt x="14" y="33"/>
                </a:lnTo>
                <a:lnTo>
                  <a:pt x="14" y="33"/>
                </a:lnTo>
                <a:lnTo>
                  <a:pt x="14" y="36"/>
                </a:lnTo>
                <a:lnTo>
                  <a:pt x="16" y="38"/>
                </a:lnTo>
                <a:lnTo>
                  <a:pt x="16" y="46"/>
                </a:lnTo>
                <a:lnTo>
                  <a:pt x="18" y="48"/>
                </a:lnTo>
                <a:lnTo>
                  <a:pt x="21" y="52"/>
                </a:lnTo>
                <a:lnTo>
                  <a:pt x="25" y="52"/>
                </a:lnTo>
                <a:lnTo>
                  <a:pt x="29" y="54"/>
                </a:lnTo>
                <a:lnTo>
                  <a:pt x="31" y="55"/>
                </a:lnTo>
                <a:lnTo>
                  <a:pt x="33" y="57"/>
                </a:lnTo>
                <a:lnTo>
                  <a:pt x="37" y="55"/>
                </a:lnTo>
                <a:lnTo>
                  <a:pt x="39" y="55"/>
                </a:lnTo>
                <a:lnTo>
                  <a:pt x="39" y="59"/>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110" name="Freeform 36"/>
          <p:cNvSpPr>
            <a:spLocks/>
          </p:cNvSpPr>
          <p:nvPr/>
        </p:nvSpPr>
        <p:spPr bwMode="auto">
          <a:xfrm>
            <a:off x="7442870" y="2986207"/>
            <a:ext cx="279743" cy="209316"/>
          </a:xfrm>
          <a:custGeom>
            <a:avLst/>
            <a:gdLst>
              <a:gd name="T0" fmla="*/ 132 w 143"/>
              <a:gd name="T1" fmla="*/ 9 h 107"/>
              <a:gd name="T2" fmla="*/ 138 w 143"/>
              <a:gd name="T3" fmla="*/ 9 h 107"/>
              <a:gd name="T4" fmla="*/ 140 w 143"/>
              <a:gd name="T5" fmla="*/ 15 h 107"/>
              <a:gd name="T6" fmla="*/ 134 w 143"/>
              <a:gd name="T7" fmla="*/ 21 h 107"/>
              <a:gd name="T8" fmla="*/ 119 w 143"/>
              <a:gd name="T9" fmla="*/ 23 h 107"/>
              <a:gd name="T10" fmla="*/ 111 w 143"/>
              <a:gd name="T11" fmla="*/ 26 h 107"/>
              <a:gd name="T12" fmla="*/ 113 w 143"/>
              <a:gd name="T13" fmla="*/ 38 h 107"/>
              <a:gd name="T14" fmla="*/ 111 w 143"/>
              <a:gd name="T15" fmla="*/ 49 h 107"/>
              <a:gd name="T16" fmla="*/ 100 w 143"/>
              <a:gd name="T17" fmla="*/ 51 h 107"/>
              <a:gd name="T18" fmla="*/ 101 w 143"/>
              <a:gd name="T19" fmla="*/ 57 h 107"/>
              <a:gd name="T20" fmla="*/ 100 w 143"/>
              <a:gd name="T21" fmla="*/ 63 h 107"/>
              <a:gd name="T22" fmla="*/ 96 w 143"/>
              <a:gd name="T23" fmla="*/ 68 h 107"/>
              <a:gd name="T24" fmla="*/ 94 w 143"/>
              <a:gd name="T25" fmla="*/ 72 h 107"/>
              <a:gd name="T26" fmla="*/ 90 w 143"/>
              <a:gd name="T27" fmla="*/ 78 h 107"/>
              <a:gd name="T28" fmla="*/ 86 w 143"/>
              <a:gd name="T29" fmla="*/ 78 h 107"/>
              <a:gd name="T30" fmla="*/ 82 w 143"/>
              <a:gd name="T31" fmla="*/ 80 h 107"/>
              <a:gd name="T32" fmla="*/ 79 w 143"/>
              <a:gd name="T33" fmla="*/ 84 h 107"/>
              <a:gd name="T34" fmla="*/ 71 w 143"/>
              <a:gd name="T35" fmla="*/ 86 h 107"/>
              <a:gd name="T36" fmla="*/ 67 w 143"/>
              <a:gd name="T37" fmla="*/ 89 h 107"/>
              <a:gd name="T38" fmla="*/ 67 w 143"/>
              <a:gd name="T39" fmla="*/ 97 h 107"/>
              <a:gd name="T40" fmla="*/ 67 w 143"/>
              <a:gd name="T41" fmla="*/ 103 h 107"/>
              <a:gd name="T42" fmla="*/ 56 w 143"/>
              <a:gd name="T43" fmla="*/ 105 h 107"/>
              <a:gd name="T44" fmla="*/ 46 w 143"/>
              <a:gd name="T45" fmla="*/ 107 h 107"/>
              <a:gd name="T46" fmla="*/ 25 w 143"/>
              <a:gd name="T47" fmla="*/ 107 h 107"/>
              <a:gd name="T48" fmla="*/ 19 w 143"/>
              <a:gd name="T49" fmla="*/ 93 h 107"/>
              <a:gd name="T50" fmla="*/ 17 w 143"/>
              <a:gd name="T51" fmla="*/ 82 h 107"/>
              <a:gd name="T52" fmla="*/ 6 w 143"/>
              <a:gd name="T53" fmla="*/ 78 h 107"/>
              <a:gd name="T54" fmla="*/ 2 w 143"/>
              <a:gd name="T55" fmla="*/ 67 h 107"/>
              <a:gd name="T56" fmla="*/ 6 w 143"/>
              <a:gd name="T57" fmla="*/ 61 h 107"/>
              <a:gd name="T58" fmla="*/ 2 w 143"/>
              <a:gd name="T59" fmla="*/ 53 h 107"/>
              <a:gd name="T60" fmla="*/ 2 w 143"/>
              <a:gd name="T61" fmla="*/ 49 h 107"/>
              <a:gd name="T62" fmla="*/ 6 w 143"/>
              <a:gd name="T63" fmla="*/ 46 h 107"/>
              <a:gd name="T64" fmla="*/ 4 w 143"/>
              <a:gd name="T65" fmla="*/ 42 h 107"/>
              <a:gd name="T66" fmla="*/ 6 w 143"/>
              <a:gd name="T67" fmla="*/ 38 h 107"/>
              <a:gd name="T68" fmla="*/ 8 w 143"/>
              <a:gd name="T69" fmla="*/ 38 h 107"/>
              <a:gd name="T70" fmla="*/ 14 w 143"/>
              <a:gd name="T71" fmla="*/ 38 h 107"/>
              <a:gd name="T72" fmla="*/ 17 w 143"/>
              <a:gd name="T73" fmla="*/ 40 h 107"/>
              <a:gd name="T74" fmla="*/ 23 w 143"/>
              <a:gd name="T75" fmla="*/ 40 h 107"/>
              <a:gd name="T76" fmla="*/ 27 w 143"/>
              <a:gd name="T77" fmla="*/ 36 h 107"/>
              <a:gd name="T78" fmla="*/ 33 w 143"/>
              <a:gd name="T79" fmla="*/ 32 h 107"/>
              <a:gd name="T80" fmla="*/ 36 w 143"/>
              <a:gd name="T81" fmla="*/ 28 h 107"/>
              <a:gd name="T82" fmla="*/ 40 w 143"/>
              <a:gd name="T83" fmla="*/ 21 h 107"/>
              <a:gd name="T84" fmla="*/ 40 w 143"/>
              <a:gd name="T85" fmla="*/ 17 h 107"/>
              <a:gd name="T86" fmla="*/ 44 w 143"/>
              <a:gd name="T87" fmla="*/ 15 h 107"/>
              <a:gd name="T88" fmla="*/ 52 w 143"/>
              <a:gd name="T89" fmla="*/ 13 h 107"/>
              <a:gd name="T90" fmla="*/ 58 w 143"/>
              <a:gd name="T91" fmla="*/ 15 h 107"/>
              <a:gd name="T92" fmla="*/ 63 w 143"/>
              <a:gd name="T93" fmla="*/ 17 h 107"/>
              <a:gd name="T94" fmla="*/ 69 w 143"/>
              <a:gd name="T95" fmla="*/ 15 h 107"/>
              <a:gd name="T96" fmla="*/ 77 w 143"/>
              <a:gd name="T97" fmla="*/ 17 h 107"/>
              <a:gd name="T98" fmla="*/ 80 w 143"/>
              <a:gd name="T99" fmla="*/ 15 h 107"/>
              <a:gd name="T100" fmla="*/ 84 w 143"/>
              <a:gd name="T101" fmla="*/ 15 h 107"/>
              <a:gd name="T102" fmla="*/ 88 w 143"/>
              <a:gd name="T103" fmla="*/ 13 h 107"/>
              <a:gd name="T104" fmla="*/ 90 w 143"/>
              <a:gd name="T105" fmla="*/ 11 h 107"/>
              <a:gd name="T106" fmla="*/ 94 w 143"/>
              <a:gd name="T107" fmla="*/ 11 h 107"/>
              <a:gd name="T108" fmla="*/ 96 w 143"/>
              <a:gd name="T109" fmla="*/ 5 h 107"/>
              <a:gd name="T110" fmla="*/ 100 w 143"/>
              <a:gd name="T111" fmla="*/ 0 h 107"/>
              <a:gd name="T112" fmla="*/ 105 w 143"/>
              <a:gd name="T113" fmla="*/ 2 h 107"/>
              <a:gd name="T114" fmla="*/ 105 w 143"/>
              <a:gd name="T115" fmla="*/ 7 h 107"/>
              <a:gd name="T116" fmla="*/ 107 w 143"/>
              <a:gd name="T117" fmla="*/ 11 h 107"/>
              <a:gd name="T118" fmla="*/ 109 w 143"/>
              <a:gd name="T119" fmla="*/ 19 h 107"/>
              <a:gd name="T120" fmla="*/ 115 w 143"/>
              <a:gd name="T121" fmla="*/ 21 h 107"/>
              <a:gd name="T122" fmla="*/ 121 w 143"/>
              <a:gd name="T123" fmla="*/ 17 h 107"/>
              <a:gd name="T124" fmla="*/ 124 w 143"/>
              <a:gd name="T125" fmla="*/ 13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3" h="107">
                <a:moveTo>
                  <a:pt x="124" y="13"/>
                </a:moveTo>
                <a:lnTo>
                  <a:pt x="128" y="11"/>
                </a:lnTo>
                <a:lnTo>
                  <a:pt x="132" y="9"/>
                </a:lnTo>
                <a:lnTo>
                  <a:pt x="132" y="11"/>
                </a:lnTo>
                <a:lnTo>
                  <a:pt x="136" y="11"/>
                </a:lnTo>
                <a:lnTo>
                  <a:pt x="138" y="9"/>
                </a:lnTo>
                <a:lnTo>
                  <a:pt x="143" y="9"/>
                </a:lnTo>
                <a:lnTo>
                  <a:pt x="143" y="11"/>
                </a:lnTo>
                <a:lnTo>
                  <a:pt x="140" y="15"/>
                </a:lnTo>
                <a:lnTo>
                  <a:pt x="142" y="15"/>
                </a:lnTo>
                <a:lnTo>
                  <a:pt x="140" y="19"/>
                </a:lnTo>
                <a:lnTo>
                  <a:pt x="134" y="21"/>
                </a:lnTo>
                <a:lnTo>
                  <a:pt x="124" y="23"/>
                </a:lnTo>
                <a:lnTo>
                  <a:pt x="121" y="21"/>
                </a:lnTo>
                <a:lnTo>
                  <a:pt x="119" y="23"/>
                </a:lnTo>
                <a:lnTo>
                  <a:pt x="115" y="25"/>
                </a:lnTo>
                <a:lnTo>
                  <a:pt x="113" y="25"/>
                </a:lnTo>
                <a:lnTo>
                  <a:pt x="111" y="26"/>
                </a:lnTo>
                <a:lnTo>
                  <a:pt x="109" y="28"/>
                </a:lnTo>
                <a:lnTo>
                  <a:pt x="113" y="34"/>
                </a:lnTo>
                <a:lnTo>
                  <a:pt x="113" y="38"/>
                </a:lnTo>
                <a:lnTo>
                  <a:pt x="109" y="46"/>
                </a:lnTo>
                <a:lnTo>
                  <a:pt x="111" y="47"/>
                </a:lnTo>
                <a:lnTo>
                  <a:pt x="111" y="49"/>
                </a:lnTo>
                <a:lnTo>
                  <a:pt x="109" y="53"/>
                </a:lnTo>
                <a:lnTo>
                  <a:pt x="103" y="53"/>
                </a:lnTo>
                <a:lnTo>
                  <a:pt x="100" y="51"/>
                </a:lnTo>
                <a:lnTo>
                  <a:pt x="98" y="53"/>
                </a:lnTo>
                <a:lnTo>
                  <a:pt x="100" y="57"/>
                </a:lnTo>
                <a:lnTo>
                  <a:pt x="101" y="57"/>
                </a:lnTo>
                <a:lnTo>
                  <a:pt x="103" y="61"/>
                </a:lnTo>
                <a:lnTo>
                  <a:pt x="101" y="61"/>
                </a:lnTo>
                <a:lnTo>
                  <a:pt x="100" y="63"/>
                </a:lnTo>
                <a:lnTo>
                  <a:pt x="98" y="63"/>
                </a:lnTo>
                <a:lnTo>
                  <a:pt x="96" y="65"/>
                </a:lnTo>
                <a:lnTo>
                  <a:pt x="96" y="68"/>
                </a:lnTo>
                <a:lnTo>
                  <a:pt x="96" y="70"/>
                </a:lnTo>
                <a:lnTo>
                  <a:pt x="96" y="72"/>
                </a:lnTo>
                <a:lnTo>
                  <a:pt x="94" y="72"/>
                </a:lnTo>
                <a:lnTo>
                  <a:pt x="96" y="76"/>
                </a:lnTo>
                <a:lnTo>
                  <a:pt x="92" y="80"/>
                </a:lnTo>
                <a:lnTo>
                  <a:pt x="90" y="78"/>
                </a:lnTo>
                <a:lnTo>
                  <a:pt x="90" y="78"/>
                </a:lnTo>
                <a:lnTo>
                  <a:pt x="90" y="78"/>
                </a:lnTo>
                <a:lnTo>
                  <a:pt x="86" y="78"/>
                </a:lnTo>
                <a:lnTo>
                  <a:pt x="86" y="78"/>
                </a:lnTo>
                <a:lnTo>
                  <a:pt x="82" y="78"/>
                </a:lnTo>
                <a:lnTo>
                  <a:pt x="82" y="80"/>
                </a:lnTo>
                <a:lnTo>
                  <a:pt x="79" y="82"/>
                </a:lnTo>
                <a:lnTo>
                  <a:pt x="80" y="82"/>
                </a:lnTo>
                <a:lnTo>
                  <a:pt x="79" y="84"/>
                </a:lnTo>
                <a:lnTo>
                  <a:pt x="75" y="86"/>
                </a:lnTo>
                <a:lnTo>
                  <a:pt x="73" y="86"/>
                </a:lnTo>
                <a:lnTo>
                  <a:pt x="71" y="86"/>
                </a:lnTo>
                <a:lnTo>
                  <a:pt x="71" y="88"/>
                </a:lnTo>
                <a:lnTo>
                  <a:pt x="69" y="88"/>
                </a:lnTo>
                <a:lnTo>
                  <a:pt x="67" y="89"/>
                </a:lnTo>
                <a:lnTo>
                  <a:pt x="67" y="91"/>
                </a:lnTo>
                <a:lnTo>
                  <a:pt x="67" y="93"/>
                </a:lnTo>
                <a:lnTo>
                  <a:pt x="67" y="97"/>
                </a:lnTo>
                <a:lnTo>
                  <a:pt x="67" y="99"/>
                </a:lnTo>
                <a:lnTo>
                  <a:pt x="67" y="101"/>
                </a:lnTo>
                <a:lnTo>
                  <a:pt x="67" y="103"/>
                </a:lnTo>
                <a:lnTo>
                  <a:pt x="63" y="103"/>
                </a:lnTo>
                <a:lnTo>
                  <a:pt x="59" y="103"/>
                </a:lnTo>
                <a:lnTo>
                  <a:pt x="56" y="105"/>
                </a:lnTo>
                <a:lnTo>
                  <a:pt x="50" y="105"/>
                </a:lnTo>
                <a:lnTo>
                  <a:pt x="46" y="105"/>
                </a:lnTo>
                <a:lnTo>
                  <a:pt x="46" y="107"/>
                </a:lnTo>
                <a:lnTo>
                  <a:pt x="42" y="107"/>
                </a:lnTo>
                <a:lnTo>
                  <a:pt x="38" y="107"/>
                </a:lnTo>
                <a:lnTo>
                  <a:pt x="25" y="107"/>
                </a:lnTo>
                <a:lnTo>
                  <a:pt x="12" y="103"/>
                </a:lnTo>
                <a:lnTo>
                  <a:pt x="19" y="93"/>
                </a:lnTo>
                <a:lnTo>
                  <a:pt x="19" y="93"/>
                </a:lnTo>
                <a:lnTo>
                  <a:pt x="19" y="89"/>
                </a:lnTo>
                <a:lnTo>
                  <a:pt x="19" y="86"/>
                </a:lnTo>
                <a:lnTo>
                  <a:pt x="17" y="82"/>
                </a:lnTo>
                <a:lnTo>
                  <a:pt x="8" y="82"/>
                </a:lnTo>
                <a:lnTo>
                  <a:pt x="8" y="78"/>
                </a:lnTo>
                <a:lnTo>
                  <a:pt x="6" y="78"/>
                </a:lnTo>
                <a:lnTo>
                  <a:pt x="8" y="76"/>
                </a:lnTo>
                <a:lnTo>
                  <a:pt x="6" y="70"/>
                </a:lnTo>
                <a:lnTo>
                  <a:pt x="2" y="67"/>
                </a:lnTo>
                <a:lnTo>
                  <a:pt x="4" y="63"/>
                </a:lnTo>
                <a:lnTo>
                  <a:pt x="6" y="61"/>
                </a:lnTo>
                <a:lnTo>
                  <a:pt x="6" y="61"/>
                </a:lnTo>
                <a:lnTo>
                  <a:pt x="2" y="59"/>
                </a:lnTo>
                <a:lnTo>
                  <a:pt x="2" y="57"/>
                </a:lnTo>
                <a:lnTo>
                  <a:pt x="2" y="53"/>
                </a:lnTo>
                <a:lnTo>
                  <a:pt x="0" y="53"/>
                </a:lnTo>
                <a:lnTo>
                  <a:pt x="4" y="51"/>
                </a:lnTo>
                <a:lnTo>
                  <a:pt x="2" y="49"/>
                </a:lnTo>
                <a:lnTo>
                  <a:pt x="0" y="47"/>
                </a:lnTo>
                <a:lnTo>
                  <a:pt x="2" y="47"/>
                </a:lnTo>
                <a:lnTo>
                  <a:pt x="6" y="46"/>
                </a:lnTo>
                <a:lnTo>
                  <a:pt x="6" y="46"/>
                </a:lnTo>
                <a:lnTo>
                  <a:pt x="6" y="44"/>
                </a:lnTo>
                <a:lnTo>
                  <a:pt x="4" y="42"/>
                </a:lnTo>
                <a:lnTo>
                  <a:pt x="6" y="42"/>
                </a:lnTo>
                <a:lnTo>
                  <a:pt x="6" y="40"/>
                </a:lnTo>
                <a:lnTo>
                  <a:pt x="6" y="38"/>
                </a:lnTo>
                <a:lnTo>
                  <a:pt x="6" y="36"/>
                </a:lnTo>
                <a:lnTo>
                  <a:pt x="6" y="36"/>
                </a:lnTo>
                <a:lnTo>
                  <a:pt x="8" y="38"/>
                </a:lnTo>
                <a:lnTo>
                  <a:pt x="10" y="38"/>
                </a:lnTo>
                <a:lnTo>
                  <a:pt x="12" y="38"/>
                </a:lnTo>
                <a:lnTo>
                  <a:pt x="14" y="38"/>
                </a:lnTo>
                <a:lnTo>
                  <a:pt x="15" y="38"/>
                </a:lnTo>
                <a:lnTo>
                  <a:pt x="17" y="38"/>
                </a:lnTo>
                <a:lnTo>
                  <a:pt x="17" y="40"/>
                </a:lnTo>
                <a:lnTo>
                  <a:pt x="19" y="40"/>
                </a:lnTo>
                <a:lnTo>
                  <a:pt x="21" y="40"/>
                </a:lnTo>
                <a:lnTo>
                  <a:pt x="23" y="40"/>
                </a:lnTo>
                <a:lnTo>
                  <a:pt x="25" y="38"/>
                </a:lnTo>
                <a:lnTo>
                  <a:pt x="25" y="36"/>
                </a:lnTo>
                <a:lnTo>
                  <a:pt x="27" y="36"/>
                </a:lnTo>
                <a:lnTo>
                  <a:pt x="27" y="34"/>
                </a:lnTo>
                <a:lnTo>
                  <a:pt x="29" y="32"/>
                </a:lnTo>
                <a:lnTo>
                  <a:pt x="33" y="32"/>
                </a:lnTo>
                <a:lnTo>
                  <a:pt x="35" y="30"/>
                </a:lnTo>
                <a:lnTo>
                  <a:pt x="36" y="30"/>
                </a:lnTo>
                <a:lnTo>
                  <a:pt x="36" y="28"/>
                </a:lnTo>
                <a:lnTo>
                  <a:pt x="38" y="26"/>
                </a:lnTo>
                <a:lnTo>
                  <a:pt x="38" y="25"/>
                </a:lnTo>
                <a:lnTo>
                  <a:pt x="40" y="21"/>
                </a:lnTo>
                <a:lnTo>
                  <a:pt x="40" y="19"/>
                </a:lnTo>
                <a:lnTo>
                  <a:pt x="40" y="19"/>
                </a:lnTo>
                <a:lnTo>
                  <a:pt x="40" y="17"/>
                </a:lnTo>
                <a:lnTo>
                  <a:pt x="40" y="17"/>
                </a:lnTo>
                <a:lnTo>
                  <a:pt x="42" y="17"/>
                </a:lnTo>
                <a:lnTo>
                  <a:pt x="44" y="15"/>
                </a:lnTo>
                <a:lnTo>
                  <a:pt x="46" y="15"/>
                </a:lnTo>
                <a:lnTo>
                  <a:pt x="48" y="13"/>
                </a:lnTo>
                <a:lnTo>
                  <a:pt x="52" y="13"/>
                </a:lnTo>
                <a:lnTo>
                  <a:pt x="54" y="15"/>
                </a:lnTo>
                <a:lnTo>
                  <a:pt x="56" y="13"/>
                </a:lnTo>
                <a:lnTo>
                  <a:pt x="58" y="15"/>
                </a:lnTo>
                <a:lnTo>
                  <a:pt x="59" y="13"/>
                </a:lnTo>
                <a:lnTo>
                  <a:pt x="63" y="15"/>
                </a:lnTo>
                <a:lnTo>
                  <a:pt x="63" y="17"/>
                </a:lnTo>
                <a:lnTo>
                  <a:pt x="65" y="17"/>
                </a:lnTo>
                <a:lnTo>
                  <a:pt x="67" y="15"/>
                </a:lnTo>
                <a:lnTo>
                  <a:pt x="69" y="15"/>
                </a:lnTo>
                <a:lnTo>
                  <a:pt x="71" y="17"/>
                </a:lnTo>
                <a:lnTo>
                  <a:pt x="73" y="19"/>
                </a:lnTo>
                <a:lnTo>
                  <a:pt x="77" y="17"/>
                </a:lnTo>
                <a:lnTo>
                  <a:pt x="79" y="17"/>
                </a:lnTo>
                <a:lnTo>
                  <a:pt x="80" y="15"/>
                </a:lnTo>
                <a:lnTo>
                  <a:pt x="80" y="15"/>
                </a:lnTo>
                <a:lnTo>
                  <a:pt x="82" y="13"/>
                </a:lnTo>
                <a:lnTo>
                  <a:pt x="84" y="15"/>
                </a:lnTo>
                <a:lnTo>
                  <a:pt x="84" y="15"/>
                </a:lnTo>
                <a:lnTo>
                  <a:pt x="88" y="17"/>
                </a:lnTo>
                <a:lnTo>
                  <a:pt x="88" y="15"/>
                </a:lnTo>
                <a:lnTo>
                  <a:pt x="88" y="13"/>
                </a:lnTo>
                <a:lnTo>
                  <a:pt x="88" y="13"/>
                </a:lnTo>
                <a:lnTo>
                  <a:pt x="90" y="11"/>
                </a:lnTo>
                <a:lnTo>
                  <a:pt x="90" y="11"/>
                </a:lnTo>
                <a:lnTo>
                  <a:pt x="92" y="11"/>
                </a:lnTo>
                <a:lnTo>
                  <a:pt x="92" y="11"/>
                </a:lnTo>
                <a:lnTo>
                  <a:pt x="94" y="11"/>
                </a:lnTo>
                <a:lnTo>
                  <a:pt x="96" y="9"/>
                </a:lnTo>
                <a:lnTo>
                  <a:pt x="96" y="7"/>
                </a:lnTo>
                <a:lnTo>
                  <a:pt x="96" y="5"/>
                </a:lnTo>
                <a:lnTo>
                  <a:pt x="98" y="4"/>
                </a:lnTo>
                <a:lnTo>
                  <a:pt x="98" y="2"/>
                </a:lnTo>
                <a:lnTo>
                  <a:pt x="100" y="0"/>
                </a:lnTo>
                <a:lnTo>
                  <a:pt x="101" y="0"/>
                </a:lnTo>
                <a:lnTo>
                  <a:pt x="103" y="2"/>
                </a:lnTo>
                <a:lnTo>
                  <a:pt x="105" y="2"/>
                </a:lnTo>
                <a:lnTo>
                  <a:pt x="105" y="4"/>
                </a:lnTo>
                <a:lnTo>
                  <a:pt x="105" y="5"/>
                </a:lnTo>
                <a:lnTo>
                  <a:pt x="105" y="7"/>
                </a:lnTo>
                <a:lnTo>
                  <a:pt x="107" y="7"/>
                </a:lnTo>
                <a:lnTo>
                  <a:pt x="107" y="9"/>
                </a:lnTo>
                <a:lnTo>
                  <a:pt x="107" y="11"/>
                </a:lnTo>
                <a:lnTo>
                  <a:pt x="109" y="13"/>
                </a:lnTo>
                <a:lnTo>
                  <a:pt x="109" y="17"/>
                </a:lnTo>
                <a:lnTo>
                  <a:pt x="109" y="19"/>
                </a:lnTo>
                <a:lnTo>
                  <a:pt x="109" y="21"/>
                </a:lnTo>
                <a:lnTo>
                  <a:pt x="111" y="21"/>
                </a:lnTo>
                <a:lnTo>
                  <a:pt x="115" y="21"/>
                </a:lnTo>
                <a:lnTo>
                  <a:pt x="117" y="21"/>
                </a:lnTo>
                <a:lnTo>
                  <a:pt x="117" y="19"/>
                </a:lnTo>
                <a:lnTo>
                  <a:pt x="121" y="17"/>
                </a:lnTo>
                <a:lnTo>
                  <a:pt x="122" y="17"/>
                </a:lnTo>
                <a:lnTo>
                  <a:pt x="122" y="15"/>
                </a:lnTo>
                <a:lnTo>
                  <a:pt x="124" y="13"/>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111" name="Freeform 37"/>
          <p:cNvSpPr>
            <a:spLocks noEditPoints="1"/>
          </p:cNvSpPr>
          <p:nvPr/>
        </p:nvSpPr>
        <p:spPr bwMode="auto">
          <a:xfrm>
            <a:off x="6351290" y="2534318"/>
            <a:ext cx="134981" cy="91943"/>
          </a:xfrm>
          <a:custGeom>
            <a:avLst/>
            <a:gdLst>
              <a:gd name="T0" fmla="*/ 28 w 36"/>
              <a:gd name="T1" fmla="*/ 25 h 25"/>
              <a:gd name="T2" fmla="*/ 28 w 36"/>
              <a:gd name="T3" fmla="*/ 23 h 25"/>
              <a:gd name="T4" fmla="*/ 26 w 36"/>
              <a:gd name="T5" fmla="*/ 23 h 25"/>
              <a:gd name="T6" fmla="*/ 26 w 36"/>
              <a:gd name="T7" fmla="*/ 24 h 25"/>
              <a:gd name="T8" fmla="*/ 34 w 36"/>
              <a:gd name="T9" fmla="*/ 20 h 25"/>
              <a:gd name="T10" fmla="*/ 34 w 36"/>
              <a:gd name="T11" fmla="*/ 18 h 25"/>
              <a:gd name="T12" fmla="*/ 23 w 36"/>
              <a:gd name="T13" fmla="*/ 15 h 25"/>
              <a:gd name="T14" fmla="*/ 19 w 36"/>
              <a:gd name="T15" fmla="*/ 19 h 25"/>
              <a:gd name="T16" fmla="*/ 16 w 36"/>
              <a:gd name="T17" fmla="*/ 18 h 25"/>
              <a:gd name="T18" fmla="*/ 16 w 36"/>
              <a:gd name="T19" fmla="*/ 15 h 25"/>
              <a:gd name="T20" fmla="*/ 18 w 36"/>
              <a:gd name="T21" fmla="*/ 15 h 25"/>
              <a:gd name="T22" fmla="*/ 20 w 36"/>
              <a:gd name="T23" fmla="*/ 15 h 25"/>
              <a:gd name="T24" fmla="*/ 21 w 36"/>
              <a:gd name="T25" fmla="*/ 13 h 25"/>
              <a:gd name="T26" fmla="*/ 22 w 36"/>
              <a:gd name="T27" fmla="*/ 16 h 25"/>
              <a:gd name="T28" fmla="*/ 22 w 36"/>
              <a:gd name="T29" fmla="*/ 18 h 25"/>
              <a:gd name="T30" fmla="*/ 20 w 36"/>
              <a:gd name="T31" fmla="*/ 20 h 25"/>
              <a:gd name="T32" fmla="*/ 22 w 36"/>
              <a:gd name="T33" fmla="*/ 20 h 25"/>
              <a:gd name="T34" fmla="*/ 16 w 36"/>
              <a:gd name="T35" fmla="*/ 21 h 25"/>
              <a:gd name="T36" fmla="*/ 19 w 36"/>
              <a:gd name="T37" fmla="*/ 21 h 25"/>
              <a:gd name="T38" fmla="*/ 20 w 36"/>
              <a:gd name="T39" fmla="*/ 22 h 25"/>
              <a:gd name="T40" fmla="*/ 19 w 36"/>
              <a:gd name="T41" fmla="*/ 23 h 25"/>
              <a:gd name="T42" fmla="*/ 16 w 36"/>
              <a:gd name="T43" fmla="*/ 22 h 25"/>
              <a:gd name="T44" fmla="*/ 12 w 36"/>
              <a:gd name="T45" fmla="*/ 15 h 25"/>
              <a:gd name="T46" fmla="*/ 13 w 36"/>
              <a:gd name="T47" fmla="*/ 15 h 25"/>
              <a:gd name="T48" fmla="*/ 13 w 36"/>
              <a:gd name="T49" fmla="*/ 21 h 25"/>
              <a:gd name="T50" fmla="*/ 14 w 36"/>
              <a:gd name="T51" fmla="*/ 21 h 25"/>
              <a:gd name="T52" fmla="*/ 14 w 36"/>
              <a:gd name="T53" fmla="*/ 19 h 25"/>
              <a:gd name="T54" fmla="*/ 13 w 36"/>
              <a:gd name="T55" fmla="*/ 17 h 25"/>
              <a:gd name="T56" fmla="*/ 12 w 36"/>
              <a:gd name="T57" fmla="*/ 20 h 25"/>
              <a:gd name="T58" fmla="*/ 9 w 36"/>
              <a:gd name="T59" fmla="*/ 18 h 25"/>
              <a:gd name="T60" fmla="*/ 16 w 36"/>
              <a:gd name="T61" fmla="*/ 3 h 25"/>
              <a:gd name="T62" fmla="*/ 4 w 36"/>
              <a:gd name="T63" fmla="*/ 8 h 25"/>
              <a:gd name="T64" fmla="*/ 4 w 36"/>
              <a:gd name="T65" fmla="*/ 8 h 25"/>
              <a:gd name="T66" fmla="*/ 3 w 36"/>
              <a:gd name="T67" fmla="*/ 7 h 25"/>
              <a:gd name="T68" fmla="*/ 8 w 36"/>
              <a:gd name="T69" fmla="*/ 6 h 25"/>
              <a:gd name="T70" fmla="*/ 11 w 36"/>
              <a:gd name="T71" fmla="*/ 6 h 25"/>
              <a:gd name="T72" fmla="*/ 12 w 36"/>
              <a:gd name="T73" fmla="*/ 2 h 25"/>
              <a:gd name="T74" fmla="*/ 10 w 36"/>
              <a:gd name="T75" fmla="*/ 2 h 25"/>
              <a:gd name="T76" fmla="*/ 6 w 36"/>
              <a:gd name="T77" fmla="*/ 5 h 25"/>
              <a:gd name="T78" fmla="*/ 2 w 36"/>
              <a:gd name="T79" fmla="*/ 6 h 25"/>
              <a:gd name="T80" fmla="*/ 2 w 36"/>
              <a:gd name="T81" fmla="*/ 8 h 25"/>
              <a:gd name="T82" fmla="*/ 8 w 36"/>
              <a:gd name="T83" fmla="*/ 21 h 25"/>
              <a:gd name="T84" fmla="*/ 8 w 36"/>
              <a:gd name="T85" fmla="*/ 19 h 25"/>
              <a:gd name="T86" fmla="*/ 10 w 36"/>
              <a:gd name="T87" fmla="*/ 16 h 25"/>
              <a:gd name="T88" fmla="*/ 12 w 36"/>
              <a:gd name="T89" fmla="*/ 15 h 25"/>
              <a:gd name="T90" fmla="*/ 13 w 36"/>
              <a:gd name="T91" fmla="*/ 12 h 25"/>
              <a:gd name="T92" fmla="*/ 15 w 36"/>
              <a:gd name="T93" fmla="*/ 12 h 25"/>
              <a:gd name="T94" fmla="*/ 12 w 36"/>
              <a:gd name="T95" fmla="*/ 10 h 25"/>
              <a:gd name="T96" fmla="*/ 11 w 36"/>
              <a:gd name="T97" fmla="*/ 8 h 25"/>
              <a:gd name="T98" fmla="*/ 7 w 36"/>
              <a:gd name="T99" fmla="*/ 7 h 25"/>
              <a:gd name="T100" fmla="*/ 7 w 36"/>
              <a:gd name="T101" fmla="*/ 9 h 25"/>
              <a:gd name="T102" fmla="*/ 6 w 36"/>
              <a:gd name="T103" fmla="*/ 10 h 25"/>
              <a:gd name="T104" fmla="*/ 5 w 36"/>
              <a:gd name="T105" fmla="*/ 8 h 25"/>
              <a:gd name="T106" fmla="*/ 3 w 36"/>
              <a:gd name="T107" fmla="*/ 10 h 25"/>
              <a:gd name="T108" fmla="*/ 2 w 36"/>
              <a:gd name="T109" fmla="*/ 11 h 25"/>
              <a:gd name="T110" fmla="*/ 1 w 36"/>
              <a:gd name="T111" fmla="*/ 13 h 25"/>
              <a:gd name="T112" fmla="*/ 1 w 36"/>
              <a:gd name="T113" fmla="*/ 16 h 25"/>
              <a:gd name="T114" fmla="*/ 3 w 36"/>
              <a:gd name="T115" fmla="*/ 18 h 25"/>
              <a:gd name="T116" fmla="*/ 5 w 36"/>
              <a:gd name="T117" fmla="*/ 2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6" h="25">
                <a:moveTo>
                  <a:pt x="26" y="25"/>
                </a:moveTo>
                <a:cubicBezTo>
                  <a:pt x="26" y="25"/>
                  <a:pt x="26" y="25"/>
                  <a:pt x="26" y="25"/>
                </a:cubicBezTo>
                <a:cubicBezTo>
                  <a:pt x="27" y="25"/>
                  <a:pt x="27" y="25"/>
                  <a:pt x="27" y="25"/>
                </a:cubicBezTo>
                <a:cubicBezTo>
                  <a:pt x="28" y="25"/>
                  <a:pt x="28" y="25"/>
                  <a:pt x="28" y="25"/>
                </a:cubicBezTo>
                <a:cubicBezTo>
                  <a:pt x="29" y="25"/>
                  <a:pt x="29" y="25"/>
                  <a:pt x="29" y="25"/>
                </a:cubicBezTo>
                <a:cubicBezTo>
                  <a:pt x="29" y="24"/>
                  <a:pt x="29" y="24"/>
                  <a:pt x="29" y="24"/>
                </a:cubicBezTo>
                <a:cubicBezTo>
                  <a:pt x="28" y="23"/>
                  <a:pt x="28" y="23"/>
                  <a:pt x="28" y="23"/>
                </a:cubicBezTo>
                <a:cubicBezTo>
                  <a:pt x="28" y="23"/>
                  <a:pt x="28" y="23"/>
                  <a:pt x="28" y="23"/>
                </a:cubicBezTo>
                <a:cubicBezTo>
                  <a:pt x="28" y="22"/>
                  <a:pt x="28" y="22"/>
                  <a:pt x="28" y="22"/>
                </a:cubicBezTo>
                <a:cubicBezTo>
                  <a:pt x="27" y="23"/>
                  <a:pt x="27" y="23"/>
                  <a:pt x="27" y="23"/>
                </a:cubicBezTo>
                <a:cubicBezTo>
                  <a:pt x="27" y="22"/>
                  <a:pt x="27" y="22"/>
                  <a:pt x="27" y="22"/>
                </a:cubicBezTo>
                <a:cubicBezTo>
                  <a:pt x="26" y="23"/>
                  <a:pt x="26" y="23"/>
                  <a:pt x="26" y="23"/>
                </a:cubicBezTo>
                <a:cubicBezTo>
                  <a:pt x="26" y="23"/>
                  <a:pt x="26" y="23"/>
                  <a:pt x="26" y="23"/>
                </a:cubicBezTo>
                <a:cubicBezTo>
                  <a:pt x="27" y="23"/>
                  <a:pt x="27" y="23"/>
                  <a:pt x="27" y="23"/>
                </a:cubicBezTo>
                <a:cubicBezTo>
                  <a:pt x="27" y="24"/>
                  <a:pt x="27" y="24"/>
                  <a:pt x="27" y="24"/>
                </a:cubicBezTo>
                <a:cubicBezTo>
                  <a:pt x="26" y="24"/>
                  <a:pt x="26" y="24"/>
                  <a:pt x="26" y="24"/>
                </a:cubicBezTo>
                <a:cubicBezTo>
                  <a:pt x="26" y="25"/>
                  <a:pt x="26" y="25"/>
                  <a:pt x="26" y="25"/>
                </a:cubicBezTo>
                <a:close/>
                <a:moveTo>
                  <a:pt x="34" y="18"/>
                </a:moveTo>
                <a:cubicBezTo>
                  <a:pt x="33" y="19"/>
                  <a:pt x="33" y="19"/>
                  <a:pt x="33" y="19"/>
                </a:cubicBezTo>
                <a:cubicBezTo>
                  <a:pt x="34" y="20"/>
                  <a:pt x="34" y="20"/>
                  <a:pt x="34" y="20"/>
                </a:cubicBezTo>
                <a:cubicBezTo>
                  <a:pt x="36" y="20"/>
                  <a:pt x="36" y="20"/>
                  <a:pt x="36" y="20"/>
                </a:cubicBezTo>
                <a:cubicBezTo>
                  <a:pt x="36" y="20"/>
                  <a:pt x="36" y="20"/>
                  <a:pt x="36" y="20"/>
                </a:cubicBezTo>
                <a:cubicBezTo>
                  <a:pt x="35" y="18"/>
                  <a:pt x="35" y="18"/>
                  <a:pt x="35" y="18"/>
                </a:cubicBezTo>
                <a:cubicBezTo>
                  <a:pt x="34" y="18"/>
                  <a:pt x="34" y="18"/>
                  <a:pt x="34" y="18"/>
                </a:cubicBezTo>
                <a:close/>
                <a:moveTo>
                  <a:pt x="23" y="15"/>
                </a:moveTo>
                <a:cubicBezTo>
                  <a:pt x="22" y="16"/>
                  <a:pt x="22" y="16"/>
                  <a:pt x="22" y="16"/>
                </a:cubicBezTo>
                <a:cubicBezTo>
                  <a:pt x="23" y="17"/>
                  <a:pt x="23" y="17"/>
                  <a:pt x="23" y="17"/>
                </a:cubicBezTo>
                <a:cubicBezTo>
                  <a:pt x="23" y="15"/>
                  <a:pt x="23" y="15"/>
                  <a:pt x="23" y="15"/>
                </a:cubicBezTo>
                <a:close/>
                <a:moveTo>
                  <a:pt x="20" y="20"/>
                </a:moveTo>
                <a:cubicBezTo>
                  <a:pt x="19" y="20"/>
                  <a:pt x="19" y="20"/>
                  <a:pt x="19" y="20"/>
                </a:cubicBezTo>
                <a:cubicBezTo>
                  <a:pt x="19" y="20"/>
                  <a:pt x="19" y="20"/>
                  <a:pt x="19" y="20"/>
                </a:cubicBezTo>
                <a:cubicBezTo>
                  <a:pt x="19" y="19"/>
                  <a:pt x="19" y="19"/>
                  <a:pt x="19" y="19"/>
                </a:cubicBezTo>
                <a:cubicBezTo>
                  <a:pt x="19" y="19"/>
                  <a:pt x="19" y="19"/>
                  <a:pt x="19" y="19"/>
                </a:cubicBezTo>
                <a:cubicBezTo>
                  <a:pt x="18" y="19"/>
                  <a:pt x="18" y="19"/>
                  <a:pt x="18" y="19"/>
                </a:cubicBezTo>
                <a:cubicBezTo>
                  <a:pt x="17" y="19"/>
                  <a:pt x="17" y="19"/>
                  <a:pt x="17" y="19"/>
                </a:cubicBezTo>
                <a:cubicBezTo>
                  <a:pt x="16" y="18"/>
                  <a:pt x="16" y="18"/>
                  <a:pt x="16" y="18"/>
                </a:cubicBezTo>
                <a:cubicBezTo>
                  <a:pt x="16" y="17"/>
                  <a:pt x="16" y="17"/>
                  <a:pt x="16" y="17"/>
                </a:cubicBezTo>
                <a:cubicBezTo>
                  <a:pt x="16" y="16"/>
                  <a:pt x="16" y="16"/>
                  <a:pt x="16" y="16"/>
                </a:cubicBezTo>
                <a:cubicBezTo>
                  <a:pt x="16" y="15"/>
                  <a:pt x="16" y="15"/>
                  <a:pt x="16" y="15"/>
                </a:cubicBezTo>
                <a:cubicBezTo>
                  <a:pt x="16" y="15"/>
                  <a:pt x="16" y="15"/>
                  <a:pt x="16" y="15"/>
                </a:cubicBezTo>
                <a:cubicBezTo>
                  <a:pt x="17" y="14"/>
                  <a:pt x="17" y="14"/>
                  <a:pt x="17" y="14"/>
                </a:cubicBezTo>
                <a:cubicBezTo>
                  <a:pt x="17" y="14"/>
                  <a:pt x="17" y="14"/>
                  <a:pt x="17" y="14"/>
                </a:cubicBezTo>
                <a:cubicBezTo>
                  <a:pt x="18" y="15"/>
                  <a:pt x="18" y="15"/>
                  <a:pt x="18" y="15"/>
                </a:cubicBezTo>
                <a:cubicBezTo>
                  <a:pt x="18" y="15"/>
                  <a:pt x="18" y="15"/>
                  <a:pt x="18" y="15"/>
                </a:cubicBezTo>
                <a:cubicBezTo>
                  <a:pt x="19" y="16"/>
                  <a:pt x="19" y="16"/>
                  <a:pt x="19" y="16"/>
                </a:cubicBezTo>
                <a:cubicBezTo>
                  <a:pt x="19" y="16"/>
                  <a:pt x="19" y="16"/>
                  <a:pt x="19" y="16"/>
                </a:cubicBezTo>
                <a:cubicBezTo>
                  <a:pt x="20" y="16"/>
                  <a:pt x="20" y="16"/>
                  <a:pt x="20" y="16"/>
                </a:cubicBezTo>
                <a:cubicBezTo>
                  <a:pt x="20" y="15"/>
                  <a:pt x="20" y="15"/>
                  <a:pt x="20" y="15"/>
                </a:cubicBezTo>
                <a:cubicBezTo>
                  <a:pt x="19" y="15"/>
                  <a:pt x="19" y="15"/>
                  <a:pt x="19" y="15"/>
                </a:cubicBezTo>
                <a:cubicBezTo>
                  <a:pt x="19" y="14"/>
                  <a:pt x="19" y="14"/>
                  <a:pt x="19" y="14"/>
                </a:cubicBezTo>
                <a:cubicBezTo>
                  <a:pt x="19" y="13"/>
                  <a:pt x="19" y="13"/>
                  <a:pt x="19" y="13"/>
                </a:cubicBezTo>
                <a:cubicBezTo>
                  <a:pt x="21" y="13"/>
                  <a:pt x="21" y="13"/>
                  <a:pt x="21" y="13"/>
                </a:cubicBezTo>
                <a:cubicBezTo>
                  <a:pt x="22" y="13"/>
                  <a:pt x="22" y="13"/>
                  <a:pt x="22" y="13"/>
                </a:cubicBezTo>
                <a:cubicBezTo>
                  <a:pt x="22" y="14"/>
                  <a:pt x="22" y="14"/>
                  <a:pt x="22" y="14"/>
                </a:cubicBezTo>
                <a:cubicBezTo>
                  <a:pt x="22" y="15"/>
                  <a:pt x="22" y="15"/>
                  <a:pt x="22" y="15"/>
                </a:cubicBezTo>
                <a:cubicBezTo>
                  <a:pt x="22" y="16"/>
                  <a:pt x="22" y="16"/>
                  <a:pt x="22" y="16"/>
                </a:cubicBezTo>
                <a:cubicBezTo>
                  <a:pt x="21" y="17"/>
                  <a:pt x="21" y="17"/>
                  <a:pt x="21" y="17"/>
                </a:cubicBezTo>
                <a:cubicBezTo>
                  <a:pt x="21" y="17"/>
                  <a:pt x="21" y="17"/>
                  <a:pt x="21" y="17"/>
                </a:cubicBezTo>
                <a:cubicBezTo>
                  <a:pt x="22" y="18"/>
                  <a:pt x="22" y="18"/>
                  <a:pt x="22" y="18"/>
                </a:cubicBezTo>
                <a:cubicBezTo>
                  <a:pt x="22" y="18"/>
                  <a:pt x="22" y="18"/>
                  <a:pt x="22" y="18"/>
                </a:cubicBezTo>
                <a:cubicBezTo>
                  <a:pt x="22" y="19"/>
                  <a:pt x="22" y="19"/>
                  <a:pt x="22" y="19"/>
                </a:cubicBezTo>
                <a:cubicBezTo>
                  <a:pt x="20" y="19"/>
                  <a:pt x="20" y="19"/>
                  <a:pt x="20" y="19"/>
                </a:cubicBezTo>
                <a:cubicBezTo>
                  <a:pt x="20" y="20"/>
                  <a:pt x="20" y="20"/>
                  <a:pt x="20" y="20"/>
                </a:cubicBezTo>
                <a:cubicBezTo>
                  <a:pt x="20" y="20"/>
                  <a:pt x="20" y="20"/>
                  <a:pt x="20" y="20"/>
                </a:cubicBezTo>
                <a:close/>
                <a:moveTo>
                  <a:pt x="21" y="21"/>
                </a:moveTo>
                <a:cubicBezTo>
                  <a:pt x="21" y="21"/>
                  <a:pt x="21" y="21"/>
                  <a:pt x="21" y="21"/>
                </a:cubicBezTo>
                <a:cubicBezTo>
                  <a:pt x="21" y="20"/>
                  <a:pt x="21" y="20"/>
                  <a:pt x="21" y="20"/>
                </a:cubicBezTo>
                <a:cubicBezTo>
                  <a:pt x="22" y="20"/>
                  <a:pt x="22" y="20"/>
                  <a:pt x="22" y="20"/>
                </a:cubicBezTo>
                <a:cubicBezTo>
                  <a:pt x="22" y="20"/>
                  <a:pt x="22" y="20"/>
                  <a:pt x="22" y="20"/>
                </a:cubicBezTo>
                <a:cubicBezTo>
                  <a:pt x="21" y="20"/>
                  <a:pt x="21" y="20"/>
                  <a:pt x="21" y="20"/>
                </a:cubicBezTo>
                <a:cubicBezTo>
                  <a:pt x="21" y="21"/>
                  <a:pt x="21" y="21"/>
                  <a:pt x="21" y="21"/>
                </a:cubicBezTo>
                <a:close/>
                <a:moveTo>
                  <a:pt x="16" y="21"/>
                </a:moveTo>
                <a:cubicBezTo>
                  <a:pt x="17" y="22"/>
                  <a:pt x="17" y="22"/>
                  <a:pt x="17" y="22"/>
                </a:cubicBezTo>
                <a:cubicBezTo>
                  <a:pt x="18" y="22"/>
                  <a:pt x="18" y="22"/>
                  <a:pt x="18" y="22"/>
                </a:cubicBezTo>
                <a:cubicBezTo>
                  <a:pt x="19" y="22"/>
                  <a:pt x="19" y="22"/>
                  <a:pt x="19" y="22"/>
                </a:cubicBezTo>
                <a:cubicBezTo>
                  <a:pt x="19" y="21"/>
                  <a:pt x="19" y="21"/>
                  <a:pt x="19" y="21"/>
                </a:cubicBezTo>
                <a:cubicBezTo>
                  <a:pt x="20" y="21"/>
                  <a:pt x="20" y="21"/>
                  <a:pt x="20" y="21"/>
                </a:cubicBezTo>
                <a:cubicBezTo>
                  <a:pt x="20" y="21"/>
                  <a:pt x="20" y="21"/>
                  <a:pt x="20" y="21"/>
                </a:cubicBezTo>
                <a:cubicBezTo>
                  <a:pt x="20" y="21"/>
                  <a:pt x="20" y="21"/>
                  <a:pt x="20" y="21"/>
                </a:cubicBezTo>
                <a:cubicBezTo>
                  <a:pt x="20" y="22"/>
                  <a:pt x="20" y="22"/>
                  <a:pt x="20" y="22"/>
                </a:cubicBezTo>
                <a:cubicBezTo>
                  <a:pt x="20" y="23"/>
                  <a:pt x="20" y="23"/>
                  <a:pt x="20" y="23"/>
                </a:cubicBezTo>
                <a:cubicBezTo>
                  <a:pt x="20" y="23"/>
                  <a:pt x="20" y="23"/>
                  <a:pt x="20" y="23"/>
                </a:cubicBezTo>
                <a:cubicBezTo>
                  <a:pt x="19" y="22"/>
                  <a:pt x="19" y="22"/>
                  <a:pt x="19" y="22"/>
                </a:cubicBezTo>
                <a:cubicBezTo>
                  <a:pt x="19" y="23"/>
                  <a:pt x="19" y="23"/>
                  <a:pt x="19" y="23"/>
                </a:cubicBezTo>
                <a:cubicBezTo>
                  <a:pt x="17" y="23"/>
                  <a:pt x="17" y="23"/>
                  <a:pt x="17" y="23"/>
                </a:cubicBezTo>
                <a:cubicBezTo>
                  <a:pt x="16" y="23"/>
                  <a:pt x="16" y="23"/>
                  <a:pt x="16" y="23"/>
                </a:cubicBezTo>
                <a:cubicBezTo>
                  <a:pt x="15" y="22"/>
                  <a:pt x="15" y="22"/>
                  <a:pt x="15" y="22"/>
                </a:cubicBezTo>
                <a:cubicBezTo>
                  <a:pt x="16" y="22"/>
                  <a:pt x="16" y="22"/>
                  <a:pt x="16" y="22"/>
                </a:cubicBezTo>
                <a:cubicBezTo>
                  <a:pt x="15" y="21"/>
                  <a:pt x="15" y="21"/>
                  <a:pt x="15" y="21"/>
                </a:cubicBezTo>
                <a:cubicBezTo>
                  <a:pt x="16" y="21"/>
                  <a:pt x="16" y="21"/>
                  <a:pt x="16" y="21"/>
                </a:cubicBezTo>
                <a:cubicBezTo>
                  <a:pt x="16" y="21"/>
                  <a:pt x="16" y="21"/>
                  <a:pt x="16" y="21"/>
                </a:cubicBezTo>
                <a:close/>
                <a:moveTo>
                  <a:pt x="12" y="15"/>
                </a:moveTo>
                <a:cubicBezTo>
                  <a:pt x="13" y="15"/>
                  <a:pt x="13" y="15"/>
                  <a:pt x="13" y="15"/>
                </a:cubicBezTo>
                <a:cubicBezTo>
                  <a:pt x="13" y="13"/>
                  <a:pt x="13" y="13"/>
                  <a:pt x="13" y="13"/>
                </a:cubicBezTo>
                <a:cubicBezTo>
                  <a:pt x="13" y="15"/>
                  <a:pt x="13" y="15"/>
                  <a:pt x="13" y="15"/>
                </a:cubicBezTo>
                <a:cubicBezTo>
                  <a:pt x="13" y="15"/>
                  <a:pt x="13" y="15"/>
                  <a:pt x="13" y="15"/>
                </a:cubicBezTo>
                <a:cubicBezTo>
                  <a:pt x="12" y="15"/>
                  <a:pt x="12" y="15"/>
                  <a:pt x="12" y="15"/>
                </a:cubicBezTo>
                <a:close/>
                <a:moveTo>
                  <a:pt x="12" y="21"/>
                </a:moveTo>
                <a:cubicBezTo>
                  <a:pt x="13" y="22"/>
                  <a:pt x="13" y="22"/>
                  <a:pt x="13" y="22"/>
                </a:cubicBezTo>
                <a:cubicBezTo>
                  <a:pt x="13" y="21"/>
                  <a:pt x="13" y="21"/>
                  <a:pt x="13" y="21"/>
                </a:cubicBezTo>
                <a:cubicBezTo>
                  <a:pt x="12" y="21"/>
                  <a:pt x="12" y="21"/>
                  <a:pt x="12" y="21"/>
                </a:cubicBezTo>
                <a:close/>
                <a:moveTo>
                  <a:pt x="14" y="19"/>
                </a:moveTo>
                <a:cubicBezTo>
                  <a:pt x="14" y="21"/>
                  <a:pt x="14" y="21"/>
                  <a:pt x="14" y="21"/>
                </a:cubicBezTo>
                <a:cubicBezTo>
                  <a:pt x="14" y="21"/>
                  <a:pt x="14" y="21"/>
                  <a:pt x="14" y="21"/>
                </a:cubicBezTo>
                <a:cubicBezTo>
                  <a:pt x="14" y="22"/>
                  <a:pt x="14" y="22"/>
                  <a:pt x="14" y="22"/>
                </a:cubicBezTo>
                <a:cubicBezTo>
                  <a:pt x="14" y="21"/>
                  <a:pt x="14" y="21"/>
                  <a:pt x="14" y="21"/>
                </a:cubicBezTo>
                <a:cubicBezTo>
                  <a:pt x="15" y="20"/>
                  <a:pt x="15" y="20"/>
                  <a:pt x="15" y="20"/>
                </a:cubicBezTo>
                <a:cubicBezTo>
                  <a:pt x="15" y="20"/>
                  <a:pt x="14" y="19"/>
                  <a:pt x="14" y="19"/>
                </a:cubicBezTo>
                <a:close/>
                <a:moveTo>
                  <a:pt x="9" y="17"/>
                </a:moveTo>
                <a:cubicBezTo>
                  <a:pt x="11" y="16"/>
                  <a:pt x="11" y="16"/>
                  <a:pt x="11" y="16"/>
                </a:cubicBezTo>
                <a:cubicBezTo>
                  <a:pt x="12" y="17"/>
                  <a:pt x="12" y="17"/>
                  <a:pt x="12" y="17"/>
                </a:cubicBezTo>
                <a:cubicBezTo>
                  <a:pt x="13" y="17"/>
                  <a:pt x="13" y="17"/>
                  <a:pt x="13" y="17"/>
                </a:cubicBezTo>
                <a:cubicBezTo>
                  <a:pt x="14" y="18"/>
                  <a:pt x="14" y="18"/>
                  <a:pt x="14" y="18"/>
                </a:cubicBezTo>
                <a:cubicBezTo>
                  <a:pt x="14" y="19"/>
                  <a:pt x="14" y="19"/>
                  <a:pt x="14" y="19"/>
                </a:cubicBezTo>
                <a:cubicBezTo>
                  <a:pt x="13" y="20"/>
                  <a:pt x="13" y="20"/>
                  <a:pt x="13" y="20"/>
                </a:cubicBezTo>
                <a:cubicBezTo>
                  <a:pt x="12" y="20"/>
                  <a:pt x="12" y="20"/>
                  <a:pt x="12" y="20"/>
                </a:cubicBezTo>
                <a:cubicBezTo>
                  <a:pt x="12" y="20"/>
                  <a:pt x="12" y="20"/>
                  <a:pt x="12" y="20"/>
                </a:cubicBezTo>
                <a:cubicBezTo>
                  <a:pt x="11" y="20"/>
                  <a:pt x="11" y="20"/>
                  <a:pt x="11" y="20"/>
                </a:cubicBezTo>
                <a:cubicBezTo>
                  <a:pt x="10" y="19"/>
                  <a:pt x="10" y="19"/>
                  <a:pt x="10" y="19"/>
                </a:cubicBezTo>
                <a:cubicBezTo>
                  <a:pt x="9" y="18"/>
                  <a:pt x="9" y="18"/>
                  <a:pt x="9" y="18"/>
                </a:cubicBezTo>
                <a:cubicBezTo>
                  <a:pt x="9" y="17"/>
                  <a:pt x="9" y="17"/>
                  <a:pt x="9" y="17"/>
                </a:cubicBezTo>
                <a:close/>
                <a:moveTo>
                  <a:pt x="14" y="4"/>
                </a:moveTo>
                <a:cubicBezTo>
                  <a:pt x="14" y="3"/>
                  <a:pt x="14" y="3"/>
                  <a:pt x="14" y="3"/>
                </a:cubicBezTo>
                <a:cubicBezTo>
                  <a:pt x="16" y="3"/>
                  <a:pt x="16" y="3"/>
                  <a:pt x="16" y="3"/>
                </a:cubicBezTo>
                <a:cubicBezTo>
                  <a:pt x="15" y="4"/>
                  <a:pt x="15" y="4"/>
                  <a:pt x="15" y="4"/>
                </a:cubicBezTo>
                <a:cubicBezTo>
                  <a:pt x="14" y="4"/>
                  <a:pt x="14" y="4"/>
                  <a:pt x="14" y="4"/>
                </a:cubicBezTo>
                <a:close/>
                <a:moveTo>
                  <a:pt x="4" y="9"/>
                </a:moveTo>
                <a:cubicBezTo>
                  <a:pt x="4" y="8"/>
                  <a:pt x="4" y="8"/>
                  <a:pt x="4" y="8"/>
                </a:cubicBezTo>
                <a:cubicBezTo>
                  <a:pt x="4" y="7"/>
                  <a:pt x="4" y="7"/>
                  <a:pt x="4" y="7"/>
                </a:cubicBezTo>
                <a:cubicBezTo>
                  <a:pt x="5" y="7"/>
                  <a:pt x="5" y="7"/>
                  <a:pt x="5" y="7"/>
                </a:cubicBezTo>
                <a:cubicBezTo>
                  <a:pt x="5" y="8"/>
                  <a:pt x="5" y="8"/>
                  <a:pt x="5" y="8"/>
                </a:cubicBezTo>
                <a:cubicBezTo>
                  <a:pt x="4" y="8"/>
                  <a:pt x="4" y="8"/>
                  <a:pt x="4" y="8"/>
                </a:cubicBezTo>
                <a:cubicBezTo>
                  <a:pt x="4" y="9"/>
                  <a:pt x="4" y="9"/>
                  <a:pt x="4" y="9"/>
                </a:cubicBezTo>
                <a:close/>
                <a:moveTo>
                  <a:pt x="3" y="9"/>
                </a:moveTo>
                <a:cubicBezTo>
                  <a:pt x="3" y="8"/>
                  <a:pt x="3" y="8"/>
                  <a:pt x="3" y="8"/>
                </a:cubicBezTo>
                <a:cubicBezTo>
                  <a:pt x="3" y="7"/>
                  <a:pt x="3" y="7"/>
                  <a:pt x="3" y="7"/>
                </a:cubicBezTo>
                <a:cubicBezTo>
                  <a:pt x="5" y="6"/>
                  <a:pt x="5" y="6"/>
                  <a:pt x="5" y="6"/>
                </a:cubicBezTo>
                <a:cubicBezTo>
                  <a:pt x="5" y="6"/>
                  <a:pt x="5" y="6"/>
                  <a:pt x="5" y="6"/>
                </a:cubicBezTo>
                <a:cubicBezTo>
                  <a:pt x="6" y="6"/>
                  <a:pt x="6" y="6"/>
                  <a:pt x="6" y="6"/>
                </a:cubicBezTo>
                <a:cubicBezTo>
                  <a:pt x="8" y="6"/>
                  <a:pt x="8" y="6"/>
                  <a:pt x="8" y="6"/>
                </a:cubicBezTo>
                <a:cubicBezTo>
                  <a:pt x="8" y="6"/>
                  <a:pt x="8" y="6"/>
                  <a:pt x="8" y="6"/>
                </a:cubicBezTo>
                <a:cubicBezTo>
                  <a:pt x="10" y="6"/>
                  <a:pt x="10" y="6"/>
                  <a:pt x="10" y="6"/>
                </a:cubicBezTo>
                <a:cubicBezTo>
                  <a:pt x="10" y="6"/>
                  <a:pt x="10" y="6"/>
                  <a:pt x="10" y="6"/>
                </a:cubicBezTo>
                <a:cubicBezTo>
                  <a:pt x="11" y="6"/>
                  <a:pt x="11" y="6"/>
                  <a:pt x="11" y="6"/>
                </a:cubicBezTo>
                <a:cubicBezTo>
                  <a:pt x="12" y="5"/>
                  <a:pt x="12" y="5"/>
                  <a:pt x="12" y="5"/>
                </a:cubicBezTo>
                <a:cubicBezTo>
                  <a:pt x="12" y="3"/>
                  <a:pt x="12" y="3"/>
                  <a:pt x="12" y="3"/>
                </a:cubicBezTo>
                <a:cubicBezTo>
                  <a:pt x="12" y="3"/>
                  <a:pt x="12" y="3"/>
                  <a:pt x="12" y="3"/>
                </a:cubicBezTo>
                <a:cubicBezTo>
                  <a:pt x="12" y="2"/>
                  <a:pt x="12" y="2"/>
                  <a:pt x="12" y="2"/>
                </a:cubicBezTo>
                <a:cubicBezTo>
                  <a:pt x="13" y="1"/>
                  <a:pt x="13" y="1"/>
                  <a:pt x="13" y="1"/>
                </a:cubicBezTo>
                <a:cubicBezTo>
                  <a:pt x="13" y="0"/>
                  <a:pt x="13" y="0"/>
                  <a:pt x="13" y="0"/>
                </a:cubicBezTo>
                <a:cubicBezTo>
                  <a:pt x="11" y="2"/>
                  <a:pt x="11" y="2"/>
                  <a:pt x="11" y="2"/>
                </a:cubicBezTo>
                <a:cubicBezTo>
                  <a:pt x="10" y="2"/>
                  <a:pt x="10" y="2"/>
                  <a:pt x="10" y="2"/>
                </a:cubicBezTo>
                <a:cubicBezTo>
                  <a:pt x="9" y="2"/>
                  <a:pt x="9" y="2"/>
                  <a:pt x="9" y="2"/>
                </a:cubicBezTo>
                <a:cubicBezTo>
                  <a:pt x="8" y="3"/>
                  <a:pt x="8" y="3"/>
                  <a:pt x="8" y="3"/>
                </a:cubicBezTo>
                <a:cubicBezTo>
                  <a:pt x="7" y="4"/>
                  <a:pt x="7" y="4"/>
                  <a:pt x="7" y="4"/>
                </a:cubicBezTo>
                <a:cubicBezTo>
                  <a:pt x="6" y="5"/>
                  <a:pt x="6" y="5"/>
                  <a:pt x="6" y="5"/>
                </a:cubicBezTo>
                <a:cubicBezTo>
                  <a:pt x="5" y="5"/>
                  <a:pt x="5" y="5"/>
                  <a:pt x="5" y="5"/>
                </a:cubicBezTo>
                <a:cubicBezTo>
                  <a:pt x="4" y="6"/>
                  <a:pt x="4" y="6"/>
                  <a:pt x="4" y="6"/>
                </a:cubicBezTo>
                <a:cubicBezTo>
                  <a:pt x="3" y="6"/>
                  <a:pt x="3" y="6"/>
                  <a:pt x="3" y="6"/>
                </a:cubicBezTo>
                <a:cubicBezTo>
                  <a:pt x="2" y="6"/>
                  <a:pt x="2" y="6"/>
                  <a:pt x="2" y="6"/>
                </a:cubicBezTo>
                <a:cubicBezTo>
                  <a:pt x="2" y="7"/>
                  <a:pt x="2" y="7"/>
                  <a:pt x="2" y="7"/>
                </a:cubicBezTo>
                <a:cubicBezTo>
                  <a:pt x="1" y="8"/>
                  <a:pt x="1" y="8"/>
                  <a:pt x="1" y="8"/>
                </a:cubicBezTo>
                <a:cubicBezTo>
                  <a:pt x="2" y="8"/>
                  <a:pt x="2" y="8"/>
                  <a:pt x="2" y="8"/>
                </a:cubicBezTo>
                <a:cubicBezTo>
                  <a:pt x="2" y="8"/>
                  <a:pt x="2" y="8"/>
                  <a:pt x="2" y="8"/>
                </a:cubicBezTo>
                <a:cubicBezTo>
                  <a:pt x="3" y="9"/>
                  <a:pt x="3" y="9"/>
                  <a:pt x="3" y="9"/>
                </a:cubicBezTo>
                <a:close/>
                <a:moveTo>
                  <a:pt x="8" y="21"/>
                </a:moveTo>
                <a:cubicBezTo>
                  <a:pt x="8" y="21"/>
                  <a:pt x="8" y="21"/>
                  <a:pt x="8" y="21"/>
                </a:cubicBezTo>
                <a:cubicBezTo>
                  <a:pt x="8" y="21"/>
                  <a:pt x="8" y="21"/>
                  <a:pt x="8" y="21"/>
                </a:cubicBezTo>
                <a:cubicBezTo>
                  <a:pt x="8" y="20"/>
                  <a:pt x="8" y="20"/>
                  <a:pt x="8" y="20"/>
                </a:cubicBezTo>
                <a:cubicBezTo>
                  <a:pt x="7" y="20"/>
                  <a:pt x="7" y="20"/>
                  <a:pt x="7" y="20"/>
                </a:cubicBezTo>
                <a:cubicBezTo>
                  <a:pt x="7" y="19"/>
                  <a:pt x="7" y="19"/>
                  <a:pt x="7" y="19"/>
                </a:cubicBezTo>
                <a:cubicBezTo>
                  <a:pt x="8" y="19"/>
                  <a:pt x="8" y="19"/>
                  <a:pt x="8" y="19"/>
                </a:cubicBezTo>
                <a:cubicBezTo>
                  <a:pt x="8" y="18"/>
                  <a:pt x="8" y="18"/>
                  <a:pt x="8" y="18"/>
                </a:cubicBezTo>
                <a:cubicBezTo>
                  <a:pt x="7" y="18"/>
                  <a:pt x="7" y="18"/>
                  <a:pt x="7" y="18"/>
                </a:cubicBezTo>
                <a:cubicBezTo>
                  <a:pt x="8" y="17"/>
                  <a:pt x="8" y="17"/>
                  <a:pt x="8" y="17"/>
                </a:cubicBezTo>
                <a:cubicBezTo>
                  <a:pt x="10" y="16"/>
                  <a:pt x="10" y="16"/>
                  <a:pt x="10" y="16"/>
                </a:cubicBezTo>
                <a:cubicBezTo>
                  <a:pt x="9" y="16"/>
                  <a:pt x="9" y="16"/>
                  <a:pt x="9" y="16"/>
                </a:cubicBezTo>
                <a:cubicBezTo>
                  <a:pt x="10" y="15"/>
                  <a:pt x="10" y="15"/>
                  <a:pt x="10" y="15"/>
                </a:cubicBezTo>
                <a:cubicBezTo>
                  <a:pt x="10" y="15"/>
                  <a:pt x="10" y="15"/>
                  <a:pt x="10" y="15"/>
                </a:cubicBezTo>
                <a:cubicBezTo>
                  <a:pt x="12" y="15"/>
                  <a:pt x="12" y="15"/>
                  <a:pt x="12" y="15"/>
                </a:cubicBezTo>
                <a:cubicBezTo>
                  <a:pt x="12" y="13"/>
                  <a:pt x="12" y="13"/>
                  <a:pt x="12" y="13"/>
                </a:cubicBezTo>
                <a:cubicBezTo>
                  <a:pt x="11" y="12"/>
                  <a:pt x="11" y="12"/>
                  <a:pt x="11" y="12"/>
                </a:cubicBezTo>
                <a:cubicBezTo>
                  <a:pt x="12" y="12"/>
                  <a:pt x="12" y="12"/>
                  <a:pt x="12" y="12"/>
                </a:cubicBezTo>
                <a:cubicBezTo>
                  <a:pt x="13" y="12"/>
                  <a:pt x="13" y="12"/>
                  <a:pt x="13" y="12"/>
                </a:cubicBezTo>
                <a:cubicBezTo>
                  <a:pt x="13" y="12"/>
                  <a:pt x="13" y="12"/>
                  <a:pt x="13" y="12"/>
                </a:cubicBezTo>
                <a:cubicBezTo>
                  <a:pt x="14" y="12"/>
                  <a:pt x="14" y="12"/>
                  <a:pt x="14" y="12"/>
                </a:cubicBezTo>
                <a:cubicBezTo>
                  <a:pt x="14" y="12"/>
                  <a:pt x="14" y="12"/>
                  <a:pt x="14" y="12"/>
                </a:cubicBezTo>
                <a:cubicBezTo>
                  <a:pt x="15" y="12"/>
                  <a:pt x="15" y="12"/>
                  <a:pt x="15" y="12"/>
                </a:cubicBezTo>
                <a:cubicBezTo>
                  <a:pt x="15" y="11"/>
                  <a:pt x="15" y="11"/>
                  <a:pt x="15" y="11"/>
                </a:cubicBezTo>
                <a:cubicBezTo>
                  <a:pt x="14" y="10"/>
                  <a:pt x="14" y="10"/>
                  <a:pt x="14" y="10"/>
                </a:cubicBezTo>
                <a:cubicBezTo>
                  <a:pt x="13" y="10"/>
                  <a:pt x="13" y="10"/>
                  <a:pt x="13" y="10"/>
                </a:cubicBezTo>
                <a:cubicBezTo>
                  <a:pt x="12" y="10"/>
                  <a:pt x="12" y="10"/>
                  <a:pt x="12" y="10"/>
                </a:cubicBezTo>
                <a:cubicBezTo>
                  <a:pt x="11" y="10"/>
                  <a:pt x="11" y="10"/>
                  <a:pt x="11" y="10"/>
                </a:cubicBezTo>
                <a:cubicBezTo>
                  <a:pt x="11" y="9"/>
                  <a:pt x="11" y="9"/>
                  <a:pt x="11" y="9"/>
                </a:cubicBezTo>
                <a:cubicBezTo>
                  <a:pt x="10" y="9"/>
                  <a:pt x="10" y="9"/>
                  <a:pt x="10" y="9"/>
                </a:cubicBezTo>
                <a:cubicBezTo>
                  <a:pt x="11" y="8"/>
                  <a:pt x="11" y="8"/>
                  <a:pt x="11" y="8"/>
                </a:cubicBezTo>
                <a:cubicBezTo>
                  <a:pt x="11" y="7"/>
                  <a:pt x="11" y="7"/>
                  <a:pt x="11" y="7"/>
                </a:cubicBezTo>
                <a:cubicBezTo>
                  <a:pt x="10" y="7"/>
                  <a:pt x="10" y="7"/>
                  <a:pt x="10" y="7"/>
                </a:cubicBezTo>
                <a:cubicBezTo>
                  <a:pt x="8" y="7"/>
                  <a:pt x="8" y="7"/>
                  <a:pt x="8" y="7"/>
                </a:cubicBezTo>
                <a:cubicBezTo>
                  <a:pt x="7" y="7"/>
                  <a:pt x="7" y="7"/>
                  <a:pt x="7" y="7"/>
                </a:cubicBezTo>
                <a:cubicBezTo>
                  <a:pt x="6" y="7"/>
                  <a:pt x="6" y="7"/>
                  <a:pt x="6" y="7"/>
                </a:cubicBezTo>
                <a:cubicBezTo>
                  <a:pt x="6" y="7"/>
                  <a:pt x="6" y="7"/>
                  <a:pt x="6" y="7"/>
                </a:cubicBezTo>
                <a:cubicBezTo>
                  <a:pt x="7" y="8"/>
                  <a:pt x="7" y="8"/>
                  <a:pt x="7" y="8"/>
                </a:cubicBezTo>
                <a:cubicBezTo>
                  <a:pt x="7" y="9"/>
                  <a:pt x="7" y="9"/>
                  <a:pt x="7" y="9"/>
                </a:cubicBezTo>
                <a:cubicBezTo>
                  <a:pt x="8" y="10"/>
                  <a:pt x="8" y="10"/>
                  <a:pt x="8" y="10"/>
                </a:cubicBezTo>
                <a:cubicBezTo>
                  <a:pt x="7" y="10"/>
                  <a:pt x="7" y="10"/>
                  <a:pt x="7" y="10"/>
                </a:cubicBezTo>
                <a:cubicBezTo>
                  <a:pt x="7" y="10"/>
                  <a:pt x="7" y="10"/>
                  <a:pt x="7" y="10"/>
                </a:cubicBezTo>
                <a:cubicBezTo>
                  <a:pt x="6" y="10"/>
                  <a:pt x="6" y="10"/>
                  <a:pt x="6" y="10"/>
                </a:cubicBezTo>
                <a:cubicBezTo>
                  <a:pt x="5" y="9"/>
                  <a:pt x="5" y="9"/>
                  <a:pt x="5" y="9"/>
                </a:cubicBezTo>
                <a:cubicBezTo>
                  <a:pt x="6" y="9"/>
                  <a:pt x="6" y="9"/>
                  <a:pt x="6" y="9"/>
                </a:cubicBezTo>
                <a:cubicBezTo>
                  <a:pt x="5" y="8"/>
                  <a:pt x="5" y="8"/>
                  <a:pt x="5" y="8"/>
                </a:cubicBezTo>
                <a:cubicBezTo>
                  <a:pt x="5" y="8"/>
                  <a:pt x="5" y="8"/>
                  <a:pt x="5" y="8"/>
                </a:cubicBezTo>
                <a:cubicBezTo>
                  <a:pt x="4" y="9"/>
                  <a:pt x="4" y="9"/>
                  <a:pt x="4" y="9"/>
                </a:cubicBezTo>
                <a:cubicBezTo>
                  <a:pt x="5" y="10"/>
                  <a:pt x="5" y="10"/>
                  <a:pt x="5" y="10"/>
                </a:cubicBezTo>
                <a:cubicBezTo>
                  <a:pt x="4" y="10"/>
                  <a:pt x="4" y="10"/>
                  <a:pt x="4" y="10"/>
                </a:cubicBezTo>
                <a:cubicBezTo>
                  <a:pt x="3" y="10"/>
                  <a:pt x="3" y="10"/>
                  <a:pt x="3" y="10"/>
                </a:cubicBezTo>
                <a:cubicBezTo>
                  <a:pt x="2" y="10"/>
                  <a:pt x="2" y="10"/>
                  <a:pt x="2" y="10"/>
                </a:cubicBezTo>
                <a:cubicBezTo>
                  <a:pt x="2" y="9"/>
                  <a:pt x="2" y="9"/>
                  <a:pt x="2" y="9"/>
                </a:cubicBezTo>
                <a:cubicBezTo>
                  <a:pt x="1" y="10"/>
                  <a:pt x="1" y="10"/>
                  <a:pt x="1" y="10"/>
                </a:cubicBezTo>
                <a:cubicBezTo>
                  <a:pt x="2" y="11"/>
                  <a:pt x="2" y="11"/>
                  <a:pt x="2" y="11"/>
                </a:cubicBezTo>
                <a:cubicBezTo>
                  <a:pt x="2" y="12"/>
                  <a:pt x="2" y="12"/>
                  <a:pt x="2" y="12"/>
                </a:cubicBezTo>
                <a:cubicBezTo>
                  <a:pt x="1" y="11"/>
                  <a:pt x="1" y="11"/>
                  <a:pt x="1" y="11"/>
                </a:cubicBezTo>
                <a:cubicBezTo>
                  <a:pt x="1" y="12"/>
                  <a:pt x="1" y="12"/>
                  <a:pt x="1" y="12"/>
                </a:cubicBezTo>
                <a:cubicBezTo>
                  <a:pt x="1" y="13"/>
                  <a:pt x="1" y="13"/>
                  <a:pt x="1" y="13"/>
                </a:cubicBezTo>
                <a:cubicBezTo>
                  <a:pt x="2" y="13"/>
                  <a:pt x="2" y="13"/>
                  <a:pt x="2" y="13"/>
                </a:cubicBezTo>
                <a:cubicBezTo>
                  <a:pt x="2" y="14"/>
                  <a:pt x="2" y="14"/>
                  <a:pt x="2" y="14"/>
                </a:cubicBezTo>
                <a:cubicBezTo>
                  <a:pt x="2" y="15"/>
                  <a:pt x="2" y="15"/>
                  <a:pt x="2" y="15"/>
                </a:cubicBezTo>
                <a:cubicBezTo>
                  <a:pt x="1" y="16"/>
                  <a:pt x="1" y="16"/>
                  <a:pt x="1" y="16"/>
                </a:cubicBezTo>
                <a:cubicBezTo>
                  <a:pt x="0" y="17"/>
                  <a:pt x="0" y="17"/>
                  <a:pt x="0" y="17"/>
                </a:cubicBezTo>
                <a:cubicBezTo>
                  <a:pt x="1" y="18"/>
                  <a:pt x="1" y="18"/>
                  <a:pt x="1" y="18"/>
                </a:cubicBezTo>
                <a:cubicBezTo>
                  <a:pt x="2" y="17"/>
                  <a:pt x="2" y="17"/>
                  <a:pt x="2" y="17"/>
                </a:cubicBezTo>
                <a:cubicBezTo>
                  <a:pt x="3" y="18"/>
                  <a:pt x="3" y="18"/>
                  <a:pt x="3" y="18"/>
                </a:cubicBezTo>
                <a:cubicBezTo>
                  <a:pt x="3" y="20"/>
                  <a:pt x="3" y="20"/>
                  <a:pt x="3" y="20"/>
                </a:cubicBezTo>
                <a:cubicBezTo>
                  <a:pt x="3" y="20"/>
                  <a:pt x="3" y="20"/>
                  <a:pt x="3" y="20"/>
                </a:cubicBezTo>
                <a:cubicBezTo>
                  <a:pt x="3" y="21"/>
                  <a:pt x="3" y="21"/>
                  <a:pt x="3" y="21"/>
                </a:cubicBezTo>
                <a:cubicBezTo>
                  <a:pt x="5" y="21"/>
                  <a:pt x="5" y="21"/>
                  <a:pt x="5" y="21"/>
                </a:cubicBezTo>
                <a:cubicBezTo>
                  <a:pt x="7" y="21"/>
                  <a:pt x="7" y="21"/>
                  <a:pt x="7" y="21"/>
                </a:cubicBezTo>
                <a:cubicBezTo>
                  <a:pt x="7" y="21"/>
                  <a:pt x="7" y="21"/>
                  <a:pt x="7" y="21"/>
                </a:cubicBezTo>
                <a:lnTo>
                  <a:pt x="8" y="21"/>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112" name="Freeform 38"/>
          <p:cNvSpPr>
            <a:spLocks noEditPoints="1"/>
          </p:cNvSpPr>
          <p:nvPr/>
        </p:nvSpPr>
        <p:spPr bwMode="auto">
          <a:xfrm>
            <a:off x="6284778" y="2086340"/>
            <a:ext cx="430372" cy="444065"/>
          </a:xfrm>
          <a:custGeom>
            <a:avLst/>
            <a:gdLst>
              <a:gd name="T0" fmla="*/ 110 w 115"/>
              <a:gd name="T1" fmla="*/ 15 h 119"/>
              <a:gd name="T2" fmla="*/ 114 w 115"/>
              <a:gd name="T3" fmla="*/ 8 h 119"/>
              <a:gd name="T4" fmla="*/ 105 w 115"/>
              <a:gd name="T5" fmla="*/ 5 h 119"/>
              <a:gd name="T6" fmla="*/ 101 w 115"/>
              <a:gd name="T7" fmla="*/ 6 h 119"/>
              <a:gd name="T8" fmla="*/ 97 w 115"/>
              <a:gd name="T9" fmla="*/ 0 h 119"/>
              <a:gd name="T10" fmla="*/ 93 w 115"/>
              <a:gd name="T11" fmla="*/ 8 h 119"/>
              <a:gd name="T12" fmla="*/ 86 w 115"/>
              <a:gd name="T13" fmla="*/ 11 h 119"/>
              <a:gd name="T14" fmla="*/ 83 w 115"/>
              <a:gd name="T15" fmla="*/ 4 h 119"/>
              <a:gd name="T16" fmla="*/ 80 w 115"/>
              <a:gd name="T17" fmla="*/ 13 h 119"/>
              <a:gd name="T18" fmla="*/ 73 w 115"/>
              <a:gd name="T19" fmla="*/ 14 h 119"/>
              <a:gd name="T20" fmla="*/ 66 w 115"/>
              <a:gd name="T21" fmla="*/ 20 h 119"/>
              <a:gd name="T22" fmla="*/ 63 w 115"/>
              <a:gd name="T23" fmla="*/ 22 h 119"/>
              <a:gd name="T24" fmla="*/ 56 w 115"/>
              <a:gd name="T25" fmla="*/ 22 h 119"/>
              <a:gd name="T26" fmla="*/ 51 w 115"/>
              <a:gd name="T27" fmla="*/ 29 h 119"/>
              <a:gd name="T28" fmla="*/ 50 w 115"/>
              <a:gd name="T29" fmla="*/ 33 h 119"/>
              <a:gd name="T30" fmla="*/ 45 w 115"/>
              <a:gd name="T31" fmla="*/ 36 h 119"/>
              <a:gd name="T32" fmla="*/ 46 w 115"/>
              <a:gd name="T33" fmla="*/ 41 h 119"/>
              <a:gd name="T34" fmla="*/ 40 w 115"/>
              <a:gd name="T35" fmla="*/ 46 h 119"/>
              <a:gd name="T36" fmla="*/ 39 w 115"/>
              <a:gd name="T37" fmla="*/ 51 h 119"/>
              <a:gd name="T38" fmla="*/ 37 w 115"/>
              <a:gd name="T39" fmla="*/ 57 h 119"/>
              <a:gd name="T40" fmla="*/ 30 w 115"/>
              <a:gd name="T41" fmla="*/ 64 h 119"/>
              <a:gd name="T42" fmla="*/ 23 w 115"/>
              <a:gd name="T43" fmla="*/ 72 h 119"/>
              <a:gd name="T44" fmla="*/ 32 w 115"/>
              <a:gd name="T45" fmla="*/ 72 h 119"/>
              <a:gd name="T46" fmla="*/ 21 w 115"/>
              <a:gd name="T47" fmla="*/ 74 h 119"/>
              <a:gd name="T48" fmla="*/ 18 w 115"/>
              <a:gd name="T49" fmla="*/ 79 h 119"/>
              <a:gd name="T50" fmla="*/ 13 w 115"/>
              <a:gd name="T51" fmla="*/ 81 h 119"/>
              <a:gd name="T52" fmla="*/ 11 w 115"/>
              <a:gd name="T53" fmla="*/ 85 h 119"/>
              <a:gd name="T54" fmla="*/ 2 w 115"/>
              <a:gd name="T55" fmla="*/ 86 h 119"/>
              <a:gd name="T56" fmla="*/ 4 w 115"/>
              <a:gd name="T57" fmla="*/ 91 h 119"/>
              <a:gd name="T58" fmla="*/ 9 w 115"/>
              <a:gd name="T59" fmla="*/ 93 h 119"/>
              <a:gd name="T60" fmla="*/ 11 w 115"/>
              <a:gd name="T61" fmla="*/ 95 h 119"/>
              <a:gd name="T62" fmla="*/ 3 w 115"/>
              <a:gd name="T63" fmla="*/ 98 h 119"/>
              <a:gd name="T64" fmla="*/ 11 w 115"/>
              <a:gd name="T65" fmla="*/ 99 h 119"/>
              <a:gd name="T66" fmla="*/ 5 w 115"/>
              <a:gd name="T67" fmla="*/ 106 h 119"/>
              <a:gd name="T68" fmla="*/ 8 w 115"/>
              <a:gd name="T69" fmla="*/ 112 h 119"/>
              <a:gd name="T70" fmla="*/ 14 w 115"/>
              <a:gd name="T71" fmla="*/ 119 h 119"/>
              <a:gd name="T72" fmla="*/ 24 w 115"/>
              <a:gd name="T73" fmla="*/ 110 h 119"/>
              <a:gd name="T74" fmla="*/ 28 w 115"/>
              <a:gd name="T75" fmla="*/ 107 h 119"/>
              <a:gd name="T76" fmla="*/ 36 w 115"/>
              <a:gd name="T77" fmla="*/ 111 h 119"/>
              <a:gd name="T78" fmla="*/ 36 w 115"/>
              <a:gd name="T79" fmla="*/ 84 h 119"/>
              <a:gd name="T80" fmla="*/ 44 w 115"/>
              <a:gd name="T81" fmla="*/ 50 h 119"/>
              <a:gd name="T82" fmla="*/ 58 w 115"/>
              <a:gd name="T83" fmla="*/ 31 h 119"/>
              <a:gd name="T84" fmla="*/ 68 w 115"/>
              <a:gd name="T85" fmla="*/ 23 h 119"/>
              <a:gd name="T86" fmla="*/ 88 w 115"/>
              <a:gd name="T87" fmla="*/ 25 h 119"/>
              <a:gd name="T88" fmla="*/ 101 w 115"/>
              <a:gd name="T89" fmla="*/ 12 h 119"/>
              <a:gd name="T90" fmla="*/ 4 w 115"/>
              <a:gd name="T91" fmla="*/ 103 h 119"/>
              <a:gd name="T92" fmla="*/ 2 w 115"/>
              <a:gd name="T93" fmla="*/ 101 h 119"/>
              <a:gd name="T94" fmla="*/ 5 w 115"/>
              <a:gd name="T95" fmla="*/ 85 h 119"/>
              <a:gd name="T96" fmla="*/ 20 w 115"/>
              <a:gd name="T97" fmla="*/ 73 h 119"/>
              <a:gd name="T98" fmla="*/ 34 w 115"/>
              <a:gd name="T99" fmla="*/ 55 h 119"/>
              <a:gd name="T100" fmla="*/ 35 w 115"/>
              <a:gd name="T101" fmla="*/ 37 h 119"/>
              <a:gd name="T102" fmla="*/ 43 w 115"/>
              <a:gd name="T103" fmla="*/ 29 h 119"/>
              <a:gd name="T104" fmla="*/ 46 w 115"/>
              <a:gd name="T105" fmla="*/ 25 h 119"/>
              <a:gd name="T106" fmla="*/ 45 w 115"/>
              <a:gd name="T107" fmla="*/ 28 h 119"/>
              <a:gd name="T108" fmla="*/ 56 w 115"/>
              <a:gd name="T109" fmla="*/ 20 h 119"/>
              <a:gd name="T110" fmla="*/ 56 w 115"/>
              <a:gd name="T111" fmla="*/ 20 h 119"/>
              <a:gd name="T112" fmla="*/ 63 w 115"/>
              <a:gd name="T113" fmla="*/ 15 h 119"/>
              <a:gd name="T114" fmla="*/ 65 w 115"/>
              <a:gd name="T115" fmla="*/ 12 h 119"/>
              <a:gd name="T116" fmla="*/ 79 w 115"/>
              <a:gd name="T117" fmla="*/ 8 h 119"/>
              <a:gd name="T118" fmla="*/ 79 w 115"/>
              <a:gd name="T119" fmla="*/ 5 h 119"/>
              <a:gd name="T120" fmla="*/ 90 w 115"/>
              <a:gd name="T121" fmla="*/ 2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5" h="119">
                <a:moveTo>
                  <a:pt x="107" y="21"/>
                </a:moveTo>
                <a:cubicBezTo>
                  <a:pt x="107" y="21"/>
                  <a:pt x="107" y="21"/>
                  <a:pt x="107" y="21"/>
                </a:cubicBezTo>
                <a:cubicBezTo>
                  <a:pt x="107" y="20"/>
                  <a:pt x="107" y="20"/>
                  <a:pt x="107" y="20"/>
                </a:cubicBezTo>
                <a:cubicBezTo>
                  <a:pt x="109" y="18"/>
                  <a:pt x="109" y="18"/>
                  <a:pt x="109" y="18"/>
                </a:cubicBezTo>
                <a:cubicBezTo>
                  <a:pt x="110" y="18"/>
                  <a:pt x="110" y="18"/>
                  <a:pt x="110" y="18"/>
                </a:cubicBezTo>
                <a:cubicBezTo>
                  <a:pt x="111" y="17"/>
                  <a:pt x="111" y="17"/>
                  <a:pt x="111" y="17"/>
                </a:cubicBezTo>
                <a:cubicBezTo>
                  <a:pt x="111" y="16"/>
                  <a:pt x="111" y="16"/>
                  <a:pt x="111" y="16"/>
                </a:cubicBezTo>
                <a:cubicBezTo>
                  <a:pt x="112" y="16"/>
                  <a:pt x="112" y="16"/>
                  <a:pt x="112" y="16"/>
                </a:cubicBezTo>
                <a:cubicBezTo>
                  <a:pt x="113" y="16"/>
                  <a:pt x="113" y="16"/>
                  <a:pt x="113" y="16"/>
                </a:cubicBezTo>
                <a:cubicBezTo>
                  <a:pt x="114" y="15"/>
                  <a:pt x="114" y="15"/>
                  <a:pt x="114" y="15"/>
                </a:cubicBezTo>
                <a:cubicBezTo>
                  <a:pt x="114" y="14"/>
                  <a:pt x="114" y="14"/>
                  <a:pt x="114" y="14"/>
                </a:cubicBezTo>
                <a:cubicBezTo>
                  <a:pt x="113" y="14"/>
                  <a:pt x="113" y="14"/>
                  <a:pt x="113" y="14"/>
                </a:cubicBezTo>
                <a:cubicBezTo>
                  <a:pt x="112" y="14"/>
                  <a:pt x="112" y="14"/>
                  <a:pt x="112" y="14"/>
                </a:cubicBezTo>
                <a:cubicBezTo>
                  <a:pt x="112" y="14"/>
                  <a:pt x="112" y="14"/>
                  <a:pt x="112" y="14"/>
                </a:cubicBezTo>
                <a:cubicBezTo>
                  <a:pt x="112" y="14"/>
                  <a:pt x="112" y="14"/>
                  <a:pt x="112" y="14"/>
                </a:cubicBezTo>
                <a:cubicBezTo>
                  <a:pt x="112" y="14"/>
                  <a:pt x="112" y="14"/>
                  <a:pt x="112" y="14"/>
                </a:cubicBezTo>
                <a:cubicBezTo>
                  <a:pt x="111" y="14"/>
                  <a:pt x="111" y="14"/>
                  <a:pt x="111" y="14"/>
                </a:cubicBezTo>
                <a:cubicBezTo>
                  <a:pt x="111" y="13"/>
                  <a:pt x="111" y="13"/>
                  <a:pt x="111" y="13"/>
                </a:cubicBezTo>
                <a:cubicBezTo>
                  <a:pt x="110" y="13"/>
                  <a:pt x="110" y="13"/>
                  <a:pt x="110" y="13"/>
                </a:cubicBezTo>
                <a:cubicBezTo>
                  <a:pt x="110" y="14"/>
                  <a:pt x="110" y="14"/>
                  <a:pt x="110" y="14"/>
                </a:cubicBezTo>
                <a:cubicBezTo>
                  <a:pt x="110" y="15"/>
                  <a:pt x="110" y="15"/>
                  <a:pt x="110" y="15"/>
                </a:cubicBezTo>
                <a:cubicBezTo>
                  <a:pt x="110" y="15"/>
                  <a:pt x="110" y="15"/>
                  <a:pt x="110" y="15"/>
                </a:cubicBezTo>
                <a:cubicBezTo>
                  <a:pt x="109" y="14"/>
                  <a:pt x="109" y="14"/>
                  <a:pt x="109" y="14"/>
                </a:cubicBezTo>
                <a:cubicBezTo>
                  <a:pt x="109" y="14"/>
                  <a:pt x="109" y="14"/>
                  <a:pt x="109" y="14"/>
                </a:cubicBezTo>
                <a:cubicBezTo>
                  <a:pt x="108" y="15"/>
                  <a:pt x="108" y="15"/>
                  <a:pt x="108" y="15"/>
                </a:cubicBezTo>
                <a:cubicBezTo>
                  <a:pt x="108" y="14"/>
                  <a:pt x="108" y="14"/>
                  <a:pt x="108" y="14"/>
                </a:cubicBezTo>
                <a:cubicBezTo>
                  <a:pt x="108" y="13"/>
                  <a:pt x="108" y="13"/>
                  <a:pt x="108" y="13"/>
                </a:cubicBezTo>
                <a:cubicBezTo>
                  <a:pt x="107" y="13"/>
                  <a:pt x="107" y="13"/>
                  <a:pt x="107" y="13"/>
                </a:cubicBezTo>
                <a:cubicBezTo>
                  <a:pt x="107" y="12"/>
                  <a:pt x="107" y="12"/>
                  <a:pt x="107" y="12"/>
                </a:cubicBezTo>
                <a:cubicBezTo>
                  <a:pt x="106" y="12"/>
                  <a:pt x="106" y="12"/>
                  <a:pt x="106" y="12"/>
                </a:cubicBezTo>
                <a:cubicBezTo>
                  <a:pt x="105" y="12"/>
                  <a:pt x="105" y="12"/>
                  <a:pt x="105" y="12"/>
                </a:cubicBezTo>
                <a:cubicBezTo>
                  <a:pt x="105" y="12"/>
                  <a:pt x="105" y="12"/>
                  <a:pt x="105" y="12"/>
                </a:cubicBezTo>
                <a:cubicBezTo>
                  <a:pt x="103" y="11"/>
                  <a:pt x="103" y="11"/>
                  <a:pt x="103" y="11"/>
                </a:cubicBezTo>
                <a:cubicBezTo>
                  <a:pt x="103" y="11"/>
                  <a:pt x="103" y="11"/>
                  <a:pt x="103" y="11"/>
                </a:cubicBezTo>
                <a:cubicBezTo>
                  <a:pt x="103" y="10"/>
                  <a:pt x="103" y="10"/>
                  <a:pt x="103" y="10"/>
                </a:cubicBezTo>
                <a:cubicBezTo>
                  <a:pt x="105" y="11"/>
                  <a:pt x="105" y="11"/>
                  <a:pt x="105" y="11"/>
                </a:cubicBezTo>
                <a:cubicBezTo>
                  <a:pt x="106" y="11"/>
                  <a:pt x="106" y="11"/>
                  <a:pt x="106" y="11"/>
                </a:cubicBezTo>
                <a:cubicBezTo>
                  <a:pt x="107" y="11"/>
                  <a:pt x="107" y="11"/>
                  <a:pt x="107" y="11"/>
                </a:cubicBezTo>
                <a:cubicBezTo>
                  <a:pt x="109" y="11"/>
                  <a:pt x="109" y="11"/>
                  <a:pt x="109" y="11"/>
                </a:cubicBezTo>
                <a:cubicBezTo>
                  <a:pt x="111" y="11"/>
                  <a:pt x="111" y="11"/>
                  <a:pt x="111" y="11"/>
                </a:cubicBezTo>
                <a:cubicBezTo>
                  <a:pt x="112" y="9"/>
                  <a:pt x="112" y="9"/>
                  <a:pt x="112" y="9"/>
                </a:cubicBezTo>
                <a:cubicBezTo>
                  <a:pt x="114" y="8"/>
                  <a:pt x="114" y="8"/>
                  <a:pt x="114" y="8"/>
                </a:cubicBezTo>
                <a:cubicBezTo>
                  <a:pt x="115" y="8"/>
                  <a:pt x="115" y="8"/>
                  <a:pt x="115" y="8"/>
                </a:cubicBezTo>
                <a:cubicBezTo>
                  <a:pt x="115" y="7"/>
                  <a:pt x="115" y="7"/>
                  <a:pt x="115" y="7"/>
                </a:cubicBezTo>
                <a:cubicBezTo>
                  <a:pt x="114" y="7"/>
                  <a:pt x="114" y="7"/>
                  <a:pt x="114" y="7"/>
                </a:cubicBezTo>
                <a:cubicBezTo>
                  <a:pt x="114" y="7"/>
                  <a:pt x="114" y="7"/>
                  <a:pt x="114" y="7"/>
                </a:cubicBezTo>
                <a:cubicBezTo>
                  <a:pt x="113" y="7"/>
                  <a:pt x="113" y="7"/>
                  <a:pt x="113" y="7"/>
                </a:cubicBezTo>
                <a:cubicBezTo>
                  <a:pt x="112" y="7"/>
                  <a:pt x="112" y="7"/>
                  <a:pt x="112" y="7"/>
                </a:cubicBezTo>
                <a:cubicBezTo>
                  <a:pt x="111" y="6"/>
                  <a:pt x="111" y="6"/>
                  <a:pt x="111" y="6"/>
                </a:cubicBezTo>
                <a:cubicBezTo>
                  <a:pt x="110" y="6"/>
                  <a:pt x="110" y="6"/>
                  <a:pt x="110" y="6"/>
                </a:cubicBezTo>
                <a:cubicBezTo>
                  <a:pt x="109" y="7"/>
                  <a:pt x="109" y="7"/>
                  <a:pt x="109" y="7"/>
                </a:cubicBezTo>
                <a:cubicBezTo>
                  <a:pt x="109" y="7"/>
                  <a:pt x="109" y="7"/>
                  <a:pt x="109" y="7"/>
                </a:cubicBezTo>
                <a:cubicBezTo>
                  <a:pt x="108" y="6"/>
                  <a:pt x="108" y="6"/>
                  <a:pt x="108" y="6"/>
                </a:cubicBezTo>
                <a:cubicBezTo>
                  <a:pt x="109" y="6"/>
                  <a:pt x="109" y="6"/>
                  <a:pt x="109" y="6"/>
                </a:cubicBezTo>
                <a:cubicBezTo>
                  <a:pt x="110" y="5"/>
                  <a:pt x="110" y="5"/>
                  <a:pt x="110" y="5"/>
                </a:cubicBezTo>
                <a:cubicBezTo>
                  <a:pt x="108" y="5"/>
                  <a:pt x="108" y="5"/>
                  <a:pt x="108" y="5"/>
                </a:cubicBezTo>
                <a:cubicBezTo>
                  <a:pt x="108" y="4"/>
                  <a:pt x="108" y="4"/>
                  <a:pt x="108" y="4"/>
                </a:cubicBezTo>
                <a:cubicBezTo>
                  <a:pt x="107" y="4"/>
                  <a:pt x="107" y="4"/>
                  <a:pt x="107" y="4"/>
                </a:cubicBezTo>
                <a:cubicBezTo>
                  <a:pt x="107" y="6"/>
                  <a:pt x="107" y="6"/>
                  <a:pt x="107" y="6"/>
                </a:cubicBezTo>
                <a:cubicBezTo>
                  <a:pt x="106" y="6"/>
                  <a:pt x="106" y="6"/>
                  <a:pt x="106" y="6"/>
                </a:cubicBezTo>
                <a:cubicBezTo>
                  <a:pt x="106" y="5"/>
                  <a:pt x="106" y="5"/>
                  <a:pt x="106" y="5"/>
                </a:cubicBezTo>
                <a:cubicBezTo>
                  <a:pt x="106" y="5"/>
                  <a:pt x="106" y="5"/>
                  <a:pt x="106" y="5"/>
                </a:cubicBezTo>
                <a:cubicBezTo>
                  <a:pt x="105" y="5"/>
                  <a:pt x="105" y="5"/>
                  <a:pt x="105" y="5"/>
                </a:cubicBezTo>
                <a:cubicBezTo>
                  <a:pt x="105" y="5"/>
                  <a:pt x="105" y="5"/>
                  <a:pt x="105" y="5"/>
                </a:cubicBezTo>
                <a:cubicBezTo>
                  <a:pt x="105" y="5"/>
                  <a:pt x="105" y="5"/>
                  <a:pt x="105" y="5"/>
                </a:cubicBezTo>
                <a:cubicBezTo>
                  <a:pt x="106" y="4"/>
                  <a:pt x="106" y="4"/>
                  <a:pt x="106" y="4"/>
                </a:cubicBezTo>
                <a:cubicBezTo>
                  <a:pt x="106" y="4"/>
                  <a:pt x="106" y="4"/>
                  <a:pt x="106" y="4"/>
                </a:cubicBezTo>
                <a:cubicBezTo>
                  <a:pt x="104" y="3"/>
                  <a:pt x="104" y="3"/>
                  <a:pt x="104" y="3"/>
                </a:cubicBezTo>
                <a:cubicBezTo>
                  <a:pt x="103" y="3"/>
                  <a:pt x="103" y="3"/>
                  <a:pt x="103" y="3"/>
                </a:cubicBezTo>
                <a:cubicBezTo>
                  <a:pt x="103" y="4"/>
                  <a:pt x="103" y="4"/>
                  <a:pt x="103" y="4"/>
                </a:cubicBezTo>
                <a:cubicBezTo>
                  <a:pt x="103" y="5"/>
                  <a:pt x="103" y="5"/>
                  <a:pt x="103" y="5"/>
                </a:cubicBezTo>
                <a:cubicBezTo>
                  <a:pt x="102" y="5"/>
                  <a:pt x="102" y="5"/>
                  <a:pt x="102" y="5"/>
                </a:cubicBezTo>
                <a:cubicBezTo>
                  <a:pt x="102" y="6"/>
                  <a:pt x="102" y="6"/>
                  <a:pt x="102" y="6"/>
                </a:cubicBezTo>
                <a:cubicBezTo>
                  <a:pt x="102" y="7"/>
                  <a:pt x="102" y="7"/>
                  <a:pt x="102" y="7"/>
                </a:cubicBezTo>
                <a:cubicBezTo>
                  <a:pt x="102" y="8"/>
                  <a:pt x="102" y="8"/>
                  <a:pt x="102" y="8"/>
                </a:cubicBezTo>
                <a:cubicBezTo>
                  <a:pt x="102" y="8"/>
                  <a:pt x="102" y="8"/>
                  <a:pt x="102" y="8"/>
                </a:cubicBezTo>
                <a:cubicBezTo>
                  <a:pt x="101" y="7"/>
                  <a:pt x="101" y="7"/>
                  <a:pt x="101" y="7"/>
                </a:cubicBezTo>
                <a:cubicBezTo>
                  <a:pt x="101" y="7"/>
                  <a:pt x="101" y="7"/>
                  <a:pt x="101" y="7"/>
                </a:cubicBezTo>
                <a:cubicBezTo>
                  <a:pt x="100" y="8"/>
                  <a:pt x="100" y="8"/>
                  <a:pt x="100" y="8"/>
                </a:cubicBezTo>
                <a:cubicBezTo>
                  <a:pt x="99" y="7"/>
                  <a:pt x="99" y="7"/>
                  <a:pt x="99" y="7"/>
                </a:cubicBezTo>
                <a:cubicBezTo>
                  <a:pt x="98" y="8"/>
                  <a:pt x="98" y="8"/>
                  <a:pt x="98" y="8"/>
                </a:cubicBezTo>
                <a:cubicBezTo>
                  <a:pt x="99" y="7"/>
                  <a:pt x="99" y="7"/>
                  <a:pt x="99" y="7"/>
                </a:cubicBezTo>
                <a:cubicBezTo>
                  <a:pt x="100" y="7"/>
                  <a:pt x="100" y="7"/>
                  <a:pt x="100" y="7"/>
                </a:cubicBezTo>
                <a:cubicBezTo>
                  <a:pt x="101" y="6"/>
                  <a:pt x="101" y="6"/>
                  <a:pt x="101" y="6"/>
                </a:cubicBezTo>
                <a:cubicBezTo>
                  <a:pt x="100" y="5"/>
                  <a:pt x="100" y="5"/>
                  <a:pt x="100" y="5"/>
                </a:cubicBezTo>
                <a:cubicBezTo>
                  <a:pt x="100" y="5"/>
                  <a:pt x="100" y="5"/>
                  <a:pt x="100" y="5"/>
                </a:cubicBezTo>
                <a:cubicBezTo>
                  <a:pt x="99" y="6"/>
                  <a:pt x="99" y="6"/>
                  <a:pt x="99" y="6"/>
                </a:cubicBezTo>
                <a:cubicBezTo>
                  <a:pt x="98" y="6"/>
                  <a:pt x="98" y="6"/>
                  <a:pt x="98" y="6"/>
                </a:cubicBezTo>
                <a:cubicBezTo>
                  <a:pt x="98" y="5"/>
                  <a:pt x="98" y="5"/>
                  <a:pt x="98" y="5"/>
                </a:cubicBezTo>
                <a:cubicBezTo>
                  <a:pt x="99" y="5"/>
                  <a:pt x="99" y="5"/>
                  <a:pt x="99" y="5"/>
                </a:cubicBezTo>
                <a:cubicBezTo>
                  <a:pt x="99" y="4"/>
                  <a:pt x="99" y="4"/>
                  <a:pt x="99" y="4"/>
                </a:cubicBezTo>
                <a:cubicBezTo>
                  <a:pt x="98" y="4"/>
                  <a:pt x="98" y="4"/>
                  <a:pt x="98" y="4"/>
                </a:cubicBezTo>
                <a:cubicBezTo>
                  <a:pt x="98" y="4"/>
                  <a:pt x="98" y="4"/>
                  <a:pt x="98" y="4"/>
                </a:cubicBezTo>
                <a:cubicBezTo>
                  <a:pt x="99" y="3"/>
                  <a:pt x="99" y="3"/>
                  <a:pt x="99" y="3"/>
                </a:cubicBezTo>
                <a:cubicBezTo>
                  <a:pt x="99" y="4"/>
                  <a:pt x="99" y="4"/>
                  <a:pt x="99" y="4"/>
                </a:cubicBezTo>
                <a:cubicBezTo>
                  <a:pt x="100" y="4"/>
                  <a:pt x="100" y="4"/>
                  <a:pt x="100" y="4"/>
                </a:cubicBezTo>
                <a:cubicBezTo>
                  <a:pt x="101" y="2"/>
                  <a:pt x="101" y="2"/>
                  <a:pt x="101" y="2"/>
                </a:cubicBezTo>
                <a:cubicBezTo>
                  <a:pt x="101" y="2"/>
                  <a:pt x="101" y="2"/>
                  <a:pt x="101" y="2"/>
                </a:cubicBezTo>
                <a:cubicBezTo>
                  <a:pt x="100" y="2"/>
                  <a:pt x="100" y="2"/>
                  <a:pt x="100" y="2"/>
                </a:cubicBezTo>
                <a:cubicBezTo>
                  <a:pt x="99" y="1"/>
                  <a:pt x="99" y="1"/>
                  <a:pt x="99" y="1"/>
                </a:cubicBezTo>
                <a:cubicBezTo>
                  <a:pt x="99" y="1"/>
                  <a:pt x="99" y="1"/>
                  <a:pt x="99" y="1"/>
                </a:cubicBezTo>
                <a:cubicBezTo>
                  <a:pt x="99" y="0"/>
                  <a:pt x="99" y="0"/>
                  <a:pt x="99" y="0"/>
                </a:cubicBezTo>
                <a:cubicBezTo>
                  <a:pt x="98" y="1"/>
                  <a:pt x="98" y="1"/>
                  <a:pt x="98" y="1"/>
                </a:cubicBezTo>
                <a:cubicBezTo>
                  <a:pt x="98" y="1"/>
                  <a:pt x="98" y="1"/>
                  <a:pt x="98" y="1"/>
                </a:cubicBezTo>
                <a:cubicBezTo>
                  <a:pt x="97" y="0"/>
                  <a:pt x="97" y="0"/>
                  <a:pt x="97" y="0"/>
                </a:cubicBezTo>
                <a:cubicBezTo>
                  <a:pt x="96" y="1"/>
                  <a:pt x="96" y="1"/>
                  <a:pt x="96" y="1"/>
                </a:cubicBezTo>
                <a:cubicBezTo>
                  <a:pt x="96" y="1"/>
                  <a:pt x="96" y="1"/>
                  <a:pt x="96" y="1"/>
                </a:cubicBezTo>
                <a:cubicBezTo>
                  <a:pt x="97" y="2"/>
                  <a:pt x="97" y="2"/>
                  <a:pt x="97" y="2"/>
                </a:cubicBezTo>
                <a:cubicBezTo>
                  <a:pt x="97" y="3"/>
                  <a:pt x="97" y="3"/>
                  <a:pt x="97" y="3"/>
                </a:cubicBezTo>
                <a:cubicBezTo>
                  <a:pt x="96" y="3"/>
                  <a:pt x="96" y="3"/>
                  <a:pt x="96" y="3"/>
                </a:cubicBezTo>
                <a:cubicBezTo>
                  <a:pt x="95" y="2"/>
                  <a:pt x="95" y="2"/>
                  <a:pt x="95" y="2"/>
                </a:cubicBezTo>
                <a:cubicBezTo>
                  <a:pt x="95" y="2"/>
                  <a:pt x="95" y="2"/>
                  <a:pt x="95" y="2"/>
                </a:cubicBezTo>
                <a:cubicBezTo>
                  <a:pt x="94" y="3"/>
                  <a:pt x="94" y="3"/>
                  <a:pt x="94" y="3"/>
                </a:cubicBezTo>
                <a:cubicBezTo>
                  <a:pt x="95" y="3"/>
                  <a:pt x="95" y="3"/>
                  <a:pt x="95" y="3"/>
                </a:cubicBezTo>
                <a:cubicBezTo>
                  <a:pt x="96" y="3"/>
                  <a:pt x="96" y="3"/>
                  <a:pt x="96" y="3"/>
                </a:cubicBezTo>
                <a:cubicBezTo>
                  <a:pt x="96" y="4"/>
                  <a:pt x="96" y="4"/>
                  <a:pt x="96" y="4"/>
                </a:cubicBezTo>
                <a:cubicBezTo>
                  <a:pt x="96" y="4"/>
                  <a:pt x="96" y="4"/>
                  <a:pt x="96" y="4"/>
                </a:cubicBezTo>
                <a:cubicBezTo>
                  <a:pt x="95" y="4"/>
                  <a:pt x="95" y="4"/>
                  <a:pt x="95" y="4"/>
                </a:cubicBezTo>
                <a:cubicBezTo>
                  <a:pt x="95" y="5"/>
                  <a:pt x="95" y="5"/>
                  <a:pt x="95" y="5"/>
                </a:cubicBezTo>
                <a:cubicBezTo>
                  <a:pt x="95" y="5"/>
                  <a:pt x="95" y="5"/>
                  <a:pt x="95" y="5"/>
                </a:cubicBezTo>
                <a:cubicBezTo>
                  <a:pt x="95" y="6"/>
                  <a:pt x="95" y="6"/>
                  <a:pt x="95" y="6"/>
                </a:cubicBezTo>
                <a:cubicBezTo>
                  <a:pt x="95" y="6"/>
                  <a:pt x="95" y="6"/>
                  <a:pt x="95" y="6"/>
                </a:cubicBezTo>
                <a:cubicBezTo>
                  <a:pt x="94" y="7"/>
                  <a:pt x="94" y="7"/>
                  <a:pt x="94" y="7"/>
                </a:cubicBezTo>
                <a:cubicBezTo>
                  <a:pt x="95" y="8"/>
                  <a:pt x="95" y="8"/>
                  <a:pt x="95" y="8"/>
                </a:cubicBezTo>
                <a:cubicBezTo>
                  <a:pt x="94" y="8"/>
                  <a:pt x="94" y="8"/>
                  <a:pt x="94" y="8"/>
                </a:cubicBezTo>
                <a:cubicBezTo>
                  <a:pt x="93" y="8"/>
                  <a:pt x="93" y="8"/>
                  <a:pt x="93" y="8"/>
                </a:cubicBezTo>
                <a:cubicBezTo>
                  <a:pt x="93" y="8"/>
                  <a:pt x="93" y="8"/>
                  <a:pt x="93" y="8"/>
                </a:cubicBezTo>
                <a:cubicBezTo>
                  <a:pt x="93" y="8"/>
                  <a:pt x="93" y="8"/>
                  <a:pt x="93" y="8"/>
                </a:cubicBezTo>
                <a:cubicBezTo>
                  <a:pt x="92" y="9"/>
                  <a:pt x="92" y="9"/>
                  <a:pt x="92" y="9"/>
                </a:cubicBezTo>
                <a:cubicBezTo>
                  <a:pt x="92" y="8"/>
                  <a:pt x="92" y="8"/>
                  <a:pt x="92" y="8"/>
                </a:cubicBezTo>
                <a:cubicBezTo>
                  <a:pt x="93" y="6"/>
                  <a:pt x="93" y="6"/>
                  <a:pt x="93" y="6"/>
                </a:cubicBezTo>
                <a:cubicBezTo>
                  <a:pt x="92" y="6"/>
                  <a:pt x="92" y="6"/>
                  <a:pt x="92" y="6"/>
                </a:cubicBezTo>
                <a:cubicBezTo>
                  <a:pt x="92" y="5"/>
                  <a:pt x="92" y="5"/>
                  <a:pt x="92" y="5"/>
                </a:cubicBezTo>
                <a:cubicBezTo>
                  <a:pt x="93" y="5"/>
                  <a:pt x="93" y="5"/>
                  <a:pt x="93" y="5"/>
                </a:cubicBezTo>
                <a:cubicBezTo>
                  <a:pt x="93" y="3"/>
                  <a:pt x="93" y="3"/>
                  <a:pt x="93" y="3"/>
                </a:cubicBezTo>
                <a:cubicBezTo>
                  <a:pt x="92" y="3"/>
                  <a:pt x="92" y="3"/>
                  <a:pt x="92" y="3"/>
                </a:cubicBezTo>
                <a:cubicBezTo>
                  <a:pt x="92" y="3"/>
                  <a:pt x="92" y="3"/>
                  <a:pt x="92" y="3"/>
                </a:cubicBezTo>
                <a:cubicBezTo>
                  <a:pt x="90" y="5"/>
                  <a:pt x="90" y="5"/>
                  <a:pt x="90" y="5"/>
                </a:cubicBezTo>
                <a:cubicBezTo>
                  <a:pt x="90" y="6"/>
                  <a:pt x="90" y="6"/>
                  <a:pt x="90" y="6"/>
                </a:cubicBezTo>
                <a:cubicBezTo>
                  <a:pt x="89" y="8"/>
                  <a:pt x="89" y="8"/>
                  <a:pt x="89" y="8"/>
                </a:cubicBezTo>
                <a:cubicBezTo>
                  <a:pt x="89" y="9"/>
                  <a:pt x="89" y="9"/>
                  <a:pt x="89" y="9"/>
                </a:cubicBezTo>
                <a:cubicBezTo>
                  <a:pt x="89" y="10"/>
                  <a:pt x="89" y="10"/>
                  <a:pt x="89" y="10"/>
                </a:cubicBezTo>
                <a:cubicBezTo>
                  <a:pt x="89" y="11"/>
                  <a:pt x="89" y="11"/>
                  <a:pt x="89" y="11"/>
                </a:cubicBezTo>
                <a:cubicBezTo>
                  <a:pt x="87" y="12"/>
                  <a:pt x="87" y="12"/>
                  <a:pt x="87" y="12"/>
                </a:cubicBezTo>
                <a:cubicBezTo>
                  <a:pt x="87" y="12"/>
                  <a:pt x="87" y="12"/>
                  <a:pt x="87" y="12"/>
                </a:cubicBezTo>
                <a:cubicBezTo>
                  <a:pt x="87" y="11"/>
                  <a:pt x="87" y="11"/>
                  <a:pt x="87" y="11"/>
                </a:cubicBezTo>
                <a:cubicBezTo>
                  <a:pt x="86" y="11"/>
                  <a:pt x="86" y="11"/>
                  <a:pt x="86" y="11"/>
                </a:cubicBezTo>
                <a:cubicBezTo>
                  <a:pt x="87" y="9"/>
                  <a:pt x="87" y="9"/>
                  <a:pt x="87" y="9"/>
                </a:cubicBezTo>
                <a:cubicBezTo>
                  <a:pt x="87" y="9"/>
                  <a:pt x="87" y="9"/>
                  <a:pt x="87" y="9"/>
                </a:cubicBezTo>
                <a:cubicBezTo>
                  <a:pt x="87" y="8"/>
                  <a:pt x="87" y="8"/>
                  <a:pt x="87" y="8"/>
                </a:cubicBezTo>
                <a:cubicBezTo>
                  <a:pt x="87" y="7"/>
                  <a:pt x="87" y="7"/>
                  <a:pt x="87" y="7"/>
                </a:cubicBezTo>
                <a:cubicBezTo>
                  <a:pt x="89" y="5"/>
                  <a:pt x="89" y="5"/>
                  <a:pt x="89" y="5"/>
                </a:cubicBezTo>
                <a:cubicBezTo>
                  <a:pt x="89" y="4"/>
                  <a:pt x="89" y="4"/>
                  <a:pt x="89" y="4"/>
                </a:cubicBezTo>
                <a:cubicBezTo>
                  <a:pt x="89" y="4"/>
                  <a:pt x="89" y="4"/>
                  <a:pt x="89" y="4"/>
                </a:cubicBezTo>
                <a:cubicBezTo>
                  <a:pt x="89" y="4"/>
                  <a:pt x="89" y="4"/>
                  <a:pt x="89" y="4"/>
                </a:cubicBezTo>
                <a:cubicBezTo>
                  <a:pt x="88" y="4"/>
                  <a:pt x="88" y="4"/>
                  <a:pt x="88" y="4"/>
                </a:cubicBezTo>
                <a:cubicBezTo>
                  <a:pt x="87" y="3"/>
                  <a:pt x="87" y="3"/>
                  <a:pt x="87" y="3"/>
                </a:cubicBezTo>
                <a:cubicBezTo>
                  <a:pt x="87" y="3"/>
                  <a:pt x="87" y="3"/>
                  <a:pt x="87" y="3"/>
                </a:cubicBezTo>
                <a:cubicBezTo>
                  <a:pt x="87" y="4"/>
                  <a:pt x="87" y="4"/>
                  <a:pt x="87" y="4"/>
                </a:cubicBezTo>
                <a:cubicBezTo>
                  <a:pt x="86" y="4"/>
                  <a:pt x="86" y="4"/>
                  <a:pt x="86" y="4"/>
                </a:cubicBezTo>
                <a:cubicBezTo>
                  <a:pt x="86" y="4"/>
                  <a:pt x="86" y="4"/>
                  <a:pt x="86" y="4"/>
                </a:cubicBezTo>
                <a:cubicBezTo>
                  <a:pt x="85" y="3"/>
                  <a:pt x="85" y="3"/>
                  <a:pt x="85" y="3"/>
                </a:cubicBezTo>
                <a:cubicBezTo>
                  <a:pt x="85" y="3"/>
                  <a:pt x="85" y="3"/>
                  <a:pt x="85" y="3"/>
                </a:cubicBezTo>
                <a:cubicBezTo>
                  <a:pt x="84" y="3"/>
                  <a:pt x="84" y="3"/>
                  <a:pt x="84" y="3"/>
                </a:cubicBezTo>
                <a:cubicBezTo>
                  <a:pt x="84" y="4"/>
                  <a:pt x="84" y="4"/>
                  <a:pt x="84" y="4"/>
                </a:cubicBezTo>
                <a:cubicBezTo>
                  <a:pt x="84" y="5"/>
                  <a:pt x="84" y="5"/>
                  <a:pt x="84" y="5"/>
                </a:cubicBezTo>
                <a:cubicBezTo>
                  <a:pt x="83" y="4"/>
                  <a:pt x="83" y="4"/>
                  <a:pt x="83" y="4"/>
                </a:cubicBezTo>
                <a:cubicBezTo>
                  <a:pt x="83" y="4"/>
                  <a:pt x="83" y="4"/>
                  <a:pt x="83" y="4"/>
                </a:cubicBezTo>
                <a:cubicBezTo>
                  <a:pt x="82" y="5"/>
                  <a:pt x="82" y="5"/>
                  <a:pt x="82" y="5"/>
                </a:cubicBezTo>
                <a:cubicBezTo>
                  <a:pt x="82" y="5"/>
                  <a:pt x="82" y="5"/>
                  <a:pt x="82" y="5"/>
                </a:cubicBezTo>
                <a:cubicBezTo>
                  <a:pt x="84" y="6"/>
                  <a:pt x="84" y="6"/>
                  <a:pt x="84" y="6"/>
                </a:cubicBezTo>
                <a:cubicBezTo>
                  <a:pt x="84" y="7"/>
                  <a:pt x="84" y="7"/>
                  <a:pt x="84" y="7"/>
                </a:cubicBezTo>
                <a:cubicBezTo>
                  <a:pt x="84" y="7"/>
                  <a:pt x="84" y="7"/>
                  <a:pt x="84" y="7"/>
                </a:cubicBezTo>
                <a:cubicBezTo>
                  <a:pt x="83" y="6"/>
                  <a:pt x="83" y="6"/>
                  <a:pt x="83" y="6"/>
                </a:cubicBezTo>
                <a:cubicBezTo>
                  <a:pt x="82" y="7"/>
                  <a:pt x="82" y="7"/>
                  <a:pt x="82" y="7"/>
                </a:cubicBezTo>
                <a:cubicBezTo>
                  <a:pt x="82" y="7"/>
                  <a:pt x="82" y="7"/>
                  <a:pt x="82" y="7"/>
                </a:cubicBezTo>
                <a:cubicBezTo>
                  <a:pt x="83" y="8"/>
                  <a:pt x="83" y="8"/>
                  <a:pt x="83" y="8"/>
                </a:cubicBezTo>
                <a:cubicBezTo>
                  <a:pt x="82" y="8"/>
                  <a:pt x="82" y="8"/>
                  <a:pt x="82" y="8"/>
                </a:cubicBezTo>
                <a:cubicBezTo>
                  <a:pt x="81" y="8"/>
                  <a:pt x="81" y="8"/>
                  <a:pt x="81" y="8"/>
                </a:cubicBezTo>
                <a:cubicBezTo>
                  <a:pt x="81" y="8"/>
                  <a:pt x="81" y="8"/>
                  <a:pt x="81" y="8"/>
                </a:cubicBezTo>
                <a:cubicBezTo>
                  <a:pt x="80" y="9"/>
                  <a:pt x="80" y="9"/>
                  <a:pt x="80" y="9"/>
                </a:cubicBezTo>
                <a:cubicBezTo>
                  <a:pt x="79" y="9"/>
                  <a:pt x="79" y="9"/>
                  <a:pt x="79" y="9"/>
                </a:cubicBezTo>
                <a:cubicBezTo>
                  <a:pt x="79" y="9"/>
                  <a:pt x="79" y="9"/>
                  <a:pt x="79" y="9"/>
                </a:cubicBezTo>
                <a:cubicBezTo>
                  <a:pt x="80" y="10"/>
                  <a:pt x="80" y="10"/>
                  <a:pt x="80" y="10"/>
                </a:cubicBezTo>
                <a:cubicBezTo>
                  <a:pt x="79" y="10"/>
                  <a:pt x="79" y="10"/>
                  <a:pt x="79" y="10"/>
                </a:cubicBezTo>
                <a:cubicBezTo>
                  <a:pt x="79" y="11"/>
                  <a:pt x="79" y="11"/>
                  <a:pt x="79" y="11"/>
                </a:cubicBezTo>
                <a:cubicBezTo>
                  <a:pt x="79" y="12"/>
                  <a:pt x="79" y="12"/>
                  <a:pt x="79" y="12"/>
                </a:cubicBezTo>
                <a:cubicBezTo>
                  <a:pt x="79" y="12"/>
                  <a:pt x="79" y="12"/>
                  <a:pt x="79" y="12"/>
                </a:cubicBezTo>
                <a:cubicBezTo>
                  <a:pt x="80" y="13"/>
                  <a:pt x="80" y="13"/>
                  <a:pt x="80" y="13"/>
                </a:cubicBezTo>
                <a:cubicBezTo>
                  <a:pt x="80" y="13"/>
                  <a:pt x="80" y="13"/>
                  <a:pt x="80" y="13"/>
                </a:cubicBezTo>
                <a:cubicBezTo>
                  <a:pt x="80" y="13"/>
                  <a:pt x="80" y="13"/>
                  <a:pt x="80" y="13"/>
                </a:cubicBezTo>
                <a:cubicBezTo>
                  <a:pt x="78" y="13"/>
                  <a:pt x="78" y="13"/>
                  <a:pt x="78" y="13"/>
                </a:cubicBezTo>
                <a:cubicBezTo>
                  <a:pt x="78" y="12"/>
                  <a:pt x="78" y="12"/>
                  <a:pt x="78" y="12"/>
                </a:cubicBezTo>
                <a:cubicBezTo>
                  <a:pt x="77" y="12"/>
                  <a:pt x="77" y="12"/>
                  <a:pt x="77" y="12"/>
                </a:cubicBezTo>
                <a:cubicBezTo>
                  <a:pt x="78" y="11"/>
                  <a:pt x="78" y="11"/>
                  <a:pt x="78" y="11"/>
                </a:cubicBezTo>
                <a:cubicBezTo>
                  <a:pt x="77" y="11"/>
                  <a:pt x="77" y="11"/>
                  <a:pt x="77" y="11"/>
                </a:cubicBezTo>
                <a:cubicBezTo>
                  <a:pt x="76" y="11"/>
                  <a:pt x="76" y="11"/>
                  <a:pt x="76" y="11"/>
                </a:cubicBezTo>
                <a:cubicBezTo>
                  <a:pt x="75" y="11"/>
                  <a:pt x="75" y="11"/>
                  <a:pt x="75" y="11"/>
                </a:cubicBezTo>
                <a:cubicBezTo>
                  <a:pt x="73" y="10"/>
                  <a:pt x="73" y="10"/>
                  <a:pt x="73" y="10"/>
                </a:cubicBezTo>
                <a:cubicBezTo>
                  <a:pt x="72" y="10"/>
                  <a:pt x="72" y="10"/>
                  <a:pt x="72" y="10"/>
                </a:cubicBezTo>
                <a:cubicBezTo>
                  <a:pt x="72" y="10"/>
                  <a:pt x="72" y="10"/>
                  <a:pt x="72" y="10"/>
                </a:cubicBezTo>
                <a:cubicBezTo>
                  <a:pt x="71" y="10"/>
                  <a:pt x="71" y="10"/>
                  <a:pt x="71" y="10"/>
                </a:cubicBezTo>
                <a:cubicBezTo>
                  <a:pt x="71" y="10"/>
                  <a:pt x="71" y="10"/>
                  <a:pt x="71" y="10"/>
                </a:cubicBezTo>
                <a:cubicBezTo>
                  <a:pt x="70" y="11"/>
                  <a:pt x="70" y="11"/>
                  <a:pt x="70" y="11"/>
                </a:cubicBezTo>
                <a:cubicBezTo>
                  <a:pt x="70" y="11"/>
                  <a:pt x="70" y="11"/>
                  <a:pt x="70" y="11"/>
                </a:cubicBezTo>
                <a:cubicBezTo>
                  <a:pt x="71" y="12"/>
                  <a:pt x="71" y="12"/>
                  <a:pt x="71" y="12"/>
                </a:cubicBezTo>
                <a:cubicBezTo>
                  <a:pt x="72" y="12"/>
                  <a:pt x="72" y="12"/>
                  <a:pt x="72" y="12"/>
                </a:cubicBezTo>
                <a:cubicBezTo>
                  <a:pt x="72" y="13"/>
                  <a:pt x="72" y="13"/>
                  <a:pt x="72" y="13"/>
                </a:cubicBezTo>
                <a:cubicBezTo>
                  <a:pt x="73" y="13"/>
                  <a:pt x="73" y="13"/>
                  <a:pt x="73" y="13"/>
                </a:cubicBezTo>
                <a:cubicBezTo>
                  <a:pt x="73" y="14"/>
                  <a:pt x="73" y="14"/>
                  <a:pt x="73" y="14"/>
                </a:cubicBezTo>
                <a:cubicBezTo>
                  <a:pt x="73" y="15"/>
                  <a:pt x="73" y="15"/>
                  <a:pt x="73" y="15"/>
                </a:cubicBezTo>
                <a:cubicBezTo>
                  <a:pt x="74" y="16"/>
                  <a:pt x="74" y="16"/>
                  <a:pt x="74" y="16"/>
                </a:cubicBezTo>
                <a:cubicBezTo>
                  <a:pt x="74" y="16"/>
                  <a:pt x="74" y="16"/>
                  <a:pt x="74" y="16"/>
                </a:cubicBezTo>
                <a:cubicBezTo>
                  <a:pt x="73" y="16"/>
                  <a:pt x="73" y="16"/>
                  <a:pt x="73" y="16"/>
                </a:cubicBezTo>
                <a:cubicBezTo>
                  <a:pt x="72" y="15"/>
                  <a:pt x="72" y="15"/>
                  <a:pt x="72" y="15"/>
                </a:cubicBezTo>
                <a:cubicBezTo>
                  <a:pt x="71" y="14"/>
                  <a:pt x="71" y="14"/>
                  <a:pt x="71" y="14"/>
                </a:cubicBezTo>
                <a:cubicBezTo>
                  <a:pt x="71" y="14"/>
                  <a:pt x="71" y="14"/>
                  <a:pt x="71" y="14"/>
                </a:cubicBezTo>
                <a:cubicBezTo>
                  <a:pt x="70" y="15"/>
                  <a:pt x="70" y="15"/>
                  <a:pt x="70" y="15"/>
                </a:cubicBezTo>
                <a:cubicBezTo>
                  <a:pt x="69" y="15"/>
                  <a:pt x="69" y="15"/>
                  <a:pt x="69" y="15"/>
                </a:cubicBezTo>
                <a:cubicBezTo>
                  <a:pt x="69" y="14"/>
                  <a:pt x="69" y="14"/>
                  <a:pt x="69" y="14"/>
                </a:cubicBezTo>
                <a:cubicBezTo>
                  <a:pt x="68" y="15"/>
                  <a:pt x="68" y="15"/>
                  <a:pt x="68" y="15"/>
                </a:cubicBezTo>
                <a:cubicBezTo>
                  <a:pt x="68" y="15"/>
                  <a:pt x="68" y="15"/>
                  <a:pt x="68" y="15"/>
                </a:cubicBezTo>
                <a:cubicBezTo>
                  <a:pt x="67" y="16"/>
                  <a:pt x="67" y="16"/>
                  <a:pt x="67" y="16"/>
                </a:cubicBezTo>
                <a:cubicBezTo>
                  <a:pt x="68" y="17"/>
                  <a:pt x="68" y="17"/>
                  <a:pt x="68" y="17"/>
                </a:cubicBezTo>
                <a:cubicBezTo>
                  <a:pt x="69" y="17"/>
                  <a:pt x="69" y="17"/>
                  <a:pt x="69" y="17"/>
                </a:cubicBezTo>
                <a:cubicBezTo>
                  <a:pt x="69" y="18"/>
                  <a:pt x="69" y="18"/>
                  <a:pt x="69" y="18"/>
                </a:cubicBezTo>
                <a:cubicBezTo>
                  <a:pt x="68" y="18"/>
                  <a:pt x="68" y="18"/>
                  <a:pt x="68" y="18"/>
                </a:cubicBezTo>
                <a:cubicBezTo>
                  <a:pt x="68" y="18"/>
                  <a:pt x="68" y="18"/>
                  <a:pt x="68" y="18"/>
                </a:cubicBezTo>
                <a:cubicBezTo>
                  <a:pt x="67" y="19"/>
                  <a:pt x="67" y="19"/>
                  <a:pt x="67" y="19"/>
                </a:cubicBezTo>
                <a:cubicBezTo>
                  <a:pt x="67" y="19"/>
                  <a:pt x="67" y="19"/>
                  <a:pt x="67" y="19"/>
                </a:cubicBezTo>
                <a:cubicBezTo>
                  <a:pt x="66" y="20"/>
                  <a:pt x="66" y="20"/>
                  <a:pt x="66" y="20"/>
                </a:cubicBezTo>
                <a:cubicBezTo>
                  <a:pt x="66" y="20"/>
                  <a:pt x="66" y="20"/>
                  <a:pt x="66" y="20"/>
                </a:cubicBezTo>
                <a:cubicBezTo>
                  <a:pt x="66" y="19"/>
                  <a:pt x="66" y="19"/>
                  <a:pt x="66" y="19"/>
                </a:cubicBezTo>
                <a:cubicBezTo>
                  <a:pt x="66" y="18"/>
                  <a:pt x="66" y="18"/>
                  <a:pt x="66" y="18"/>
                </a:cubicBezTo>
                <a:cubicBezTo>
                  <a:pt x="67" y="17"/>
                  <a:pt x="67" y="17"/>
                  <a:pt x="67" y="17"/>
                </a:cubicBezTo>
                <a:cubicBezTo>
                  <a:pt x="66" y="14"/>
                  <a:pt x="66" y="14"/>
                  <a:pt x="66" y="14"/>
                </a:cubicBezTo>
                <a:cubicBezTo>
                  <a:pt x="65" y="15"/>
                  <a:pt x="65" y="15"/>
                  <a:pt x="65" y="15"/>
                </a:cubicBezTo>
                <a:cubicBezTo>
                  <a:pt x="64" y="17"/>
                  <a:pt x="64" y="17"/>
                  <a:pt x="64" y="17"/>
                </a:cubicBezTo>
                <a:cubicBezTo>
                  <a:pt x="64" y="18"/>
                  <a:pt x="64" y="18"/>
                  <a:pt x="64" y="18"/>
                </a:cubicBezTo>
                <a:cubicBezTo>
                  <a:pt x="64" y="18"/>
                  <a:pt x="64" y="18"/>
                  <a:pt x="64" y="18"/>
                </a:cubicBezTo>
                <a:cubicBezTo>
                  <a:pt x="63" y="19"/>
                  <a:pt x="63" y="19"/>
                  <a:pt x="63" y="19"/>
                </a:cubicBezTo>
                <a:cubicBezTo>
                  <a:pt x="63" y="18"/>
                  <a:pt x="63" y="18"/>
                  <a:pt x="63" y="18"/>
                </a:cubicBezTo>
                <a:cubicBezTo>
                  <a:pt x="64" y="17"/>
                  <a:pt x="64" y="17"/>
                  <a:pt x="64" y="17"/>
                </a:cubicBezTo>
                <a:cubicBezTo>
                  <a:pt x="64" y="16"/>
                  <a:pt x="64" y="16"/>
                  <a:pt x="64" y="16"/>
                </a:cubicBezTo>
                <a:cubicBezTo>
                  <a:pt x="63" y="16"/>
                  <a:pt x="63" y="16"/>
                  <a:pt x="63" y="16"/>
                </a:cubicBezTo>
                <a:cubicBezTo>
                  <a:pt x="62" y="16"/>
                  <a:pt x="62" y="16"/>
                  <a:pt x="62" y="16"/>
                </a:cubicBezTo>
                <a:cubicBezTo>
                  <a:pt x="61" y="18"/>
                  <a:pt x="61" y="18"/>
                  <a:pt x="61" y="18"/>
                </a:cubicBezTo>
                <a:cubicBezTo>
                  <a:pt x="62" y="19"/>
                  <a:pt x="62" y="19"/>
                  <a:pt x="62" y="19"/>
                </a:cubicBezTo>
                <a:cubicBezTo>
                  <a:pt x="62" y="19"/>
                  <a:pt x="62" y="19"/>
                  <a:pt x="62" y="19"/>
                </a:cubicBezTo>
                <a:cubicBezTo>
                  <a:pt x="63" y="20"/>
                  <a:pt x="63" y="20"/>
                  <a:pt x="63" y="20"/>
                </a:cubicBezTo>
                <a:cubicBezTo>
                  <a:pt x="63" y="21"/>
                  <a:pt x="63" y="21"/>
                  <a:pt x="63" y="21"/>
                </a:cubicBezTo>
                <a:cubicBezTo>
                  <a:pt x="63" y="22"/>
                  <a:pt x="63" y="22"/>
                  <a:pt x="63" y="22"/>
                </a:cubicBezTo>
                <a:cubicBezTo>
                  <a:pt x="62" y="21"/>
                  <a:pt x="62" y="21"/>
                  <a:pt x="62" y="21"/>
                </a:cubicBezTo>
                <a:cubicBezTo>
                  <a:pt x="61" y="20"/>
                  <a:pt x="61" y="20"/>
                  <a:pt x="61" y="20"/>
                </a:cubicBezTo>
                <a:cubicBezTo>
                  <a:pt x="61" y="19"/>
                  <a:pt x="61" y="19"/>
                  <a:pt x="61" y="19"/>
                </a:cubicBezTo>
                <a:cubicBezTo>
                  <a:pt x="60" y="18"/>
                  <a:pt x="60" y="18"/>
                  <a:pt x="60" y="18"/>
                </a:cubicBezTo>
                <a:cubicBezTo>
                  <a:pt x="59" y="19"/>
                  <a:pt x="59" y="19"/>
                  <a:pt x="59" y="19"/>
                </a:cubicBezTo>
                <a:cubicBezTo>
                  <a:pt x="59" y="20"/>
                  <a:pt x="59" y="20"/>
                  <a:pt x="59" y="20"/>
                </a:cubicBezTo>
                <a:cubicBezTo>
                  <a:pt x="60" y="21"/>
                  <a:pt x="60" y="21"/>
                  <a:pt x="60" y="21"/>
                </a:cubicBezTo>
                <a:cubicBezTo>
                  <a:pt x="61" y="21"/>
                  <a:pt x="61" y="21"/>
                  <a:pt x="61" y="21"/>
                </a:cubicBezTo>
                <a:cubicBezTo>
                  <a:pt x="61" y="21"/>
                  <a:pt x="61" y="21"/>
                  <a:pt x="61" y="21"/>
                </a:cubicBezTo>
                <a:cubicBezTo>
                  <a:pt x="60" y="21"/>
                  <a:pt x="60" y="21"/>
                  <a:pt x="60" y="21"/>
                </a:cubicBezTo>
                <a:cubicBezTo>
                  <a:pt x="59" y="21"/>
                  <a:pt x="59" y="21"/>
                  <a:pt x="59" y="21"/>
                </a:cubicBezTo>
                <a:cubicBezTo>
                  <a:pt x="60" y="22"/>
                  <a:pt x="60" y="22"/>
                  <a:pt x="60" y="22"/>
                </a:cubicBezTo>
                <a:cubicBezTo>
                  <a:pt x="59" y="21"/>
                  <a:pt x="59" y="21"/>
                  <a:pt x="59" y="21"/>
                </a:cubicBezTo>
                <a:cubicBezTo>
                  <a:pt x="59" y="20"/>
                  <a:pt x="59" y="20"/>
                  <a:pt x="59" y="20"/>
                </a:cubicBezTo>
                <a:cubicBezTo>
                  <a:pt x="58" y="20"/>
                  <a:pt x="58" y="20"/>
                  <a:pt x="58" y="20"/>
                </a:cubicBezTo>
                <a:cubicBezTo>
                  <a:pt x="58" y="19"/>
                  <a:pt x="58" y="19"/>
                  <a:pt x="58" y="19"/>
                </a:cubicBezTo>
                <a:cubicBezTo>
                  <a:pt x="57" y="20"/>
                  <a:pt x="57" y="20"/>
                  <a:pt x="57" y="20"/>
                </a:cubicBezTo>
                <a:cubicBezTo>
                  <a:pt x="57" y="21"/>
                  <a:pt x="57" y="21"/>
                  <a:pt x="57" y="21"/>
                </a:cubicBezTo>
                <a:cubicBezTo>
                  <a:pt x="57" y="22"/>
                  <a:pt x="57" y="22"/>
                  <a:pt x="57" y="22"/>
                </a:cubicBezTo>
                <a:cubicBezTo>
                  <a:pt x="57" y="23"/>
                  <a:pt x="57" y="23"/>
                  <a:pt x="57" y="23"/>
                </a:cubicBezTo>
                <a:cubicBezTo>
                  <a:pt x="56" y="22"/>
                  <a:pt x="56" y="22"/>
                  <a:pt x="56" y="22"/>
                </a:cubicBezTo>
                <a:cubicBezTo>
                  <a:pt x="56" y="22"/>
                  <a:pt x="56" y="22"/>
                  <a:pt x="56" y="22"/>
                </a:cubicBezTo>
                <a:cubicBezTo>
                  <a:pt x="55" y="24"/>
                  <a:pt x="55" y="24"/>
                  <a:pt x="55" y="24"/>
                </a:cubicBezTo>
                <a:cubicBezTo>
                  <a:pt x="55" y="24"/>
                  <a:pt x="55" y="24"/>
                  <a:pt x="55" y="24"/>
                </a:cubicBezTo>
                <a:cubicBezTo>
                  <a:pt x="56" y="24"/>
                  <a:pt x="56" y="24"/>
                  <a:pt x="56" y="24"/>
                </a:cubicBezTo>
                <a:cubicBezTo>
                  <a:pt x="56" y="24"/>
                  <a:pt x="56" y="24"/>
                  <a:pt x="56" y="24"/>
                </a:cubicBezTo>
                <a:cubicBezTo>
                  <a:pt x="55" y="24"/>
                  <a:pt x="55" y="24"/>
                  <a:pt x="55" y="24"/>
                </a:cubicBezTo>
                <a:cubicBezTo>
                  <a:pt x="55" y="25"/>
                  <a:pt x="55" y="25"/>
                  <a:pt x="55" y="25"/>
                </a:cubicBezTo>
                <a:cubicBezTo>
                  <a:pt x="55" y="25"/>
                  <a:pt x="55" y="25"/>
                  <a:pt x="55" y="25"/>
                </a:cubicBezTo>
                <a:cubicBezTo>
                  <a:pt x="55" y="26"/>
                  <a:pt x="55" y="26"/>
                  <a:pt x="55" y="26"/>
                </a:cubicBezTo>
                <a:cubicBezTo>
                  <a:pt x="54" y="26"/>
                  <a:pt x="54" y="26"/>
                  <a:pt x="54" y="26"/>
                </a:cubicBezTo>
                <a:cubicBezTo>
                  <a:pt x="54" y="26"/>
                  <a:pt x="54" y="26"/>
                  <a:pt x="54" y="26"/>
                </a:cubicBezTo>
                <a:cubicBezTo>
                  <a:pt x="54" y="27"/>
                  <a:pt x="54" y="27"/>
                  <a:pt x="54" y="27"/>
                </a:cubicBezTo>
                <a:cubicBezTo>
                  <a:pt x="54" y="27"/>
                  <a:pt x="54" y="27"/>
                  <a:pt x="54" y="27"/>
                </a:cubicBezTo>
                <a:cubicBezTo>
                  <a:pt x="53" y="26"/>
                  <a:pt x="53" y="26"/>
                  <a:pt x="53" y="26"/>
                </a:cubicBezTo>
                <a:cubicBezTo>
                  <a:pt x="52" y="26"/>
                  <a:pt x="52" y="26"/>
                  <a:pt x="52" y="26"/>
                </a:cubicBezTo>
                <a:cubicBezTo>
                  <a:pt x="52" y="27"/>
                  <a:pt x="52" y="27"/>
                  <a:pt x="52" y="27"/>
                </a:cubicBezTo>
                <a:cubicBezTo>
                  <a:pt x="52" y="28"/>
                  <a:pt x="52" y="28"/>
                  <a:pt x="52" y="28"/>
                </a:cubicBezTo>
                <a:cubicBezTo>
                  <a:pt x="52" y="28"/>
                  <a:pt x="52" y="28"/>
                  <a:pt x="52" y="28"/>
                </a:cubicBezTo>
                <a:cubicBezTo>
                  <a:pt x="51" y="28"/>
                  <a:pt x="51" y="28"/>
                  <a:pt x="51" y="28"/>
                </a:cubicBezTo>
                <a:cubicBezTo>
                  <a:pt x="50" y="29"/>
                  <a:pt x="50" y="29"/>
                  <a:pt x="50" y="29"/>
                </a:cubicBezTo>
                <a:cubicBezTo>
                  <a:pt x="51" y="29"/>
                  <a:pt x="51" y="29"/>
                  <a:pt x="51" y="29"/>
                </a:cubicBezTo>
                <a:cubicBezTo>
                  <a:pt x="53" y="29"/>
                  <a:pt x="53" y="29"/>
                  <a:pt x="53" y="29"/>
                </a:cubicBezTo>
                <a:cubicBezTo>
                  <a:pt x="54" y="29"/>
                  <a:pt x="54" y="29"/>
                  <a:pt x="54" y="29"/>
                </a:cubicBezTo>
                <a:cubicBezTo>
                  <a:pt x="55" y="28"/>
                  <a:pt x="55" y="28"/>
                  <a:pt x="55" y="28"/>
                </a:cubicBezTo>
                <a:cubicBezTo>
                  <a:pt x="56" y="28"/>
                  <a:pt x="56" y="28"/>
                  <a:pt x="56" y="28"/>
                </a:cubicBezTo>
                <a:cubicBezTo>
                  <a:pt x="56" y="29"/>
                  <a:pt x="56" y="29"/>
                  <a:pt x="56" y="29"/>
                </a:cubicBezTo>
                <a:cubicBezTo>
                  <a:pt x="55" y="30"/>
                  <a:pt x="55" y="30"/>
                  <a:pt x="55" y="30"/>
                </a:cubicBezTo>
                <a:cubicBezTo>
                  <a:pt x="55" y="31"/>
                  <a:pt x="55" y="31"/>
                  <a:pt x="55" y="31"/>
                </a:cubicBezTo>
                <a:cubicBezTo>
                  <a:pt x="54" y="31"/>
                  <a:pt x="54" y="31"/>
                  <a:pt x="54" y="31"/>
                </a:cubicBezTo>
                <a:cubicBezTo>
                  <a:pt x="54" y="31"/>
                  <a:pt x="54" y="31"/>
                  <a:pt x="54" y="31"/>
                </a:cubicBezTo>
                <a:cubicBezTo>
                  <a:pt x="54" y="30"/>
                  <a:pt x="54" y="30"/>
                  <a:pt x="54" y="30"/>
                </a:cubicBezTo>
                <a:cubicBezTo>
                  <a:pt x="53" y="31"/>
                  <a:pt x="53" y="31"/>
                  <a:pt x="53" y="31"/>
                </a:cubicBezTo>
                <a:cubicBezTo>
                  <a:pt x="53" y="30"/>
                  <a:pt x="53" y="30"/>
                  <a:pt x="53" y="30"/>
                </a:cubicBezTo>
                <a:cubicBezTo>
                  <a:pt x="51" y="30"/>
                  <a:pt x="51" y="30"/>
                  <a:pt x="51" y="30"/>
                </a:cubicBezTo>
                <a:cubicBezTo>
                  <a:pt x="52" y="30"/>
                  <a:pt x="52" y="30"/>
                  <a:pt x="52" y="30"/>
                </a:cubicBezTo>
                <a:cubicBezTo>
                  <a:pt x="51" y="31"/>
                  <a:pt x="51" y="31"/>
                  <a:pt x="51" y="31"/>
                </a:cubicBezTo>
                <a:cubicBezTo>
                  <a:pt x="51" y="31"/>
                  <a:pt x="51" y="31"/>
                  <a:pt x="51" y="31"/>
                </a:cubicBezTo>
                <a:cubicBezTo>
                  <a:pt x="50" y="31"/>
                  <a:pt x="50" y="31"/>
                  <a:pt x="50" y="31"/>
                </a:cubicBezTo>
                <a:cubicBezTo>
                  <a:pt x="51" y="31"/>
                  <a:pt x="51" y="31"/>
                  <a:pt x="51" y="31"/>
                </a:cubicBezTo>
                <a:cubicBezTo>
                  <a:pt x="51" y="32"/>
                  <a:pt x="51" y="32"/>
                  <a:pt x="51" y="32"/>
                </a:cubicBezTo>
                <a:cubicBezTo>
                  <a:pt x="51" y="32"/>
                  <a:pt x="51" y="32"/>
                  <a:pt x="51" y="32"/>
                </a:cubicBezTo>
                <a:cubicBezTo>
                  <a:pt x="50" y="33"/>
                  <a:pt x="50" y="33"/>
                  <a:pt x="50" y="33"/>
                </a:cubicBezTo>
                <a:cubicBezTo>
                  <a:pt x="50" y="33"/>
                  <a:pt x="50" y="33"/>
                  <a:pt x="50" y="33"/>
                </a:cubicBezTo>
                <a:cubicBezTo>
                  <a:pt x="50" y="34"/>
                  <a:pt x="50" y="34"/>
                  <a:pt x="50" y="34"/>
                </a:cubicBezTo>
                <a:cubicBezTo>
                  <a:pt x="50" y="33"/>
                  <a:pt x="50" y="33"/>
                  <a:pt x="50" y="33"/>
                </a:cubicBezTo>
                <a:cubicBezTo>
                  <a:pt x="50" y="32"/>
                  <a:pt x="50" y="32"/>
                  <a:pt x="50" y="32"/>
                </a:cubicBezTo>
                <a:cubicBezTo>
                  <a:pt x="49" y="31"/>
                  <a:pt x="49" y="31"/>
                  <a:pt x="49" y="31"/>
                </a:cubicBezTo>
                <a:cubicBezTo>
                  <a:pt x="48" y="32"/>
                  <a:pt x="48" y="32"/>
                  <a:pt x="48" y="32"/>
                </a:cubicBezTo>
                <a:cubicBezTo>
                  <a:pt x="47" y="32"/>
                  <a:pt x="47" y="32"/>
                  <a:pt x="47" y="32"/>
                </a:cubicBezTo>
                <a:cubicBezTo>
                  <a:pt x="47" y="32"/>
                  <a:pt x="47" y="32"/>
                  <a:pt x="47" y="32"/>
                </a:cubicBezTo>
                <a:cubicBezTo>
                  <a:pt x="47" y="31"/>
                  <a:pt x="47" y="31"/>
                  <a:pt x="47" y="31"/>
                </a:cubicBezTo>
                <a:cubicBezTo>
                  <a:pt x="47" y="31"/>
                  <a:pt x="47" y="31"/>
                  <a:pt x="47" y="31"/>
                </a:cubicBezTo>
                <a:cubicBezTo>
                  <a:pt x="46" y="32"/>
                  <a:pt x="46" y="32"/>
                  <a:pt x="46" y="32"/>
                </a:cubicBezTo>
                <a:cubicBezTo>
                  <a:pt x="47" y="33"/>
                  <a:pt x="47" y="33"/>
                  <a:pt x="47" y="33"/>
                </a:cubicBezTo>
                <a:cubicBezTo>
                  <a:pt x="48" y="33"/>
                  <a:pt x="48" y="33"/>
                  <a:pt x="48" y="33"/>
                </a:cubicBezTo>
                <a:cubicBezTo>
                  <a:pt x="49" y="33"/>
                  <a:pt x="49" y="33"/>
                  <a:pt x="49" y="33"/>
                </a:cubicBezTo>
                <a:cubicBezTo>
                  <a:pt x="48" y="34"/>
                  <a:pt x="48" y="34"/>
                  <a:pt x="48" y="34"/>
                </a:cubicBezTo>
                <a:cubicBezTo>
                  <a:pt x="46" y="34"/>
                  <a:pt x="46" y="34"/>
                  <a:pt x="46" y="34"/>
                </a:cubicBezTo>
                <a:cubicBezTo>
                  <a:pt x="46" y="34"/>
                  <a:pt x="46" y="34"/>
                  <a:pt x="46" y="34"/>
                </a:cubicBezTo>
                <a:cubicBezTo>
                  <a:pt x="45" y="34"/>
                  <a:pt x="45" y="34"/>
                  <a:pt x="45" y="34"/>
                </a:cubicBezTo>
                <a:cubicBezTo>
                  <a:pt x="45" y="35"/>
                  <a:pt x="45" y="35"/>
                  <a:pt x="45" y="35"/>
                </a:cubicBezTo>
                <a:cubicBezTo>
                  <a:pt x="45" y="36"/>
                  <a:pt x="45" y="36"/>
                  <a:pt x="45" y="36"/>
                </a:cubicBezTo>
                <a:cubicBezTo>
                  <a:pt x="45" y="36"/>
                  <a:pt x="45" y="36"/>
                  <a:pt x="45" y="36"/>
                </a:cubicBezTo>
                <a:cubicBezTo>
                  <a:pt x="45" y="36"/>
                  <a:pt x="45" y="36"/>
                  <a:pt x="45" y="36"/>
                </a:cubicBezTo>
                <a:cubicBezTo>
                  <a:pt x="46" y="35"/>
                  <a:pt x="46" y="35"/>
                  <a:pt x="46" y="35"/>
                </a:cubicBezTo>
                <a:cubicBezTo>
                  <a:pt x="47" y="35"/>
                  <a:pt x="47" y="35"/>
                  <a:pt x="47" y="35"/>
                </a:cubicBezTo>
                <a:cubicBezTo>
                  <a:pt x="48" y="36"/>
                  <a:pt x="48" y="36"/>
                  <a:pt x="48" y="36"/>
                </a:cubicBezTo>
                <a:cubicBezTo>
                  <a:pt x="46" y="36"/>
                  <a:pt x="46" y="36"/>
                  <a:pt x="46" y="36"/>
                </a:cubicBezTo>
                <a:cubicBezTo>
                  <a:pt x="46" y="37"/>
                  <a:pt x="46" y="37"/>
                  <a:pt x="46" y="37"/>
                </a:cubicBezTo>
                <a:cubicBezTo>
                  <a:pt x="47" y="38"/>
                  <a:pt x="47" y="38"/>
                  <a:pt x="47" y="38"/>
                </a:cubicBezTo>
                <a:cubicBezTo>
                  <a:pt x="48" y="38"/>
                  <a:pt x="48" y="38"/>
                  <a:pt x="48" y="38"/>
                </a:cubicBezTo>
                <a:cubicBezTo>
                  <a:pt x="48" y="39"/>
                  <a:pt x="48" y="39"/>
                  <a:pt x="48" y="39"/>
                </a:cubicBezTo>
                <a:cubicBezTo>
                  <a:pt x="47" y="39"/>
                  <a:pt x="47" y="39"/>
                  <a:pt x="47" y="39"/>
                </a:cubicBezTo>
                <a:cubicBezTo>
                  <a:pt x="46" y="39"/>
                  <a:pt x="46" y="39"/>
                  <a:pt x="46" y="39"/>
                </a:cubicBezTo>
                <a:cubicBezTo>
                  <a:pt x="45" y="38"/>
                  <a:pt x="45" y="38"/>
                  <a:pt x="45" y="38"/>
                </a:cubicBezTo>
                <a:cubicBezTo>
                  <a:pt x="45" y="38"/>
                  <a:pt x="45" y="38"/>
                  <a:pt x="45" y="38"/>
                </a:cubicBezTo>
                <a:cubicBezTo>
                  <a:pt x="44" y="38"/>
                  <a:pt x="44" y="38"/>
                  <a:pt x="44" y="38"/>
                </a:cubicBezTo>
                <a:cubicBezTo>
                  <a:pt x="45" y="39"/>
                  <a:pt x="45" y="39"/>
                  <a:pt x="45" y="39"/>
                </a:cubicBezTo>
                <a:cubicBezTo>
                  <a:pt x="44" y="39"/>
                  <a:pt x="44" y="39"/>
                  <a:pt x="44" y="39"/>
                </a:cubicBezTo>
                <a:cubicBezTo>
                  <a:pt x="43" y="40"/>
                  <a:pt x="43" y="40"/>
                  <a:pt x="43" y="40"/>
                </a:cubicBezTo>
                <a:cubicBezTo>
                  <a:pt x="43" y="40"/>
                  <a:pt x="43" y="40"/>
                  <a:pt x="43" y="40"/>
                </a:cubicBezTo>
                <a:cubicBezTo>
                  <a:pt x="44" y="41"/>
                  <a:pt x="44" y="41"/>
                  <a:pt x="44" y="41"/>
                </a:cubicBezTo>
                <a:cubicBezTo>
                  <a:pt x="45" y="40"/>
                  <a:pt x="45" y="40"/>
                  <a:pt x="45" y="40"/>
                </a:cubicBezTo>
                <a:cubicBezTo>
                  <a:pt x="46" y="41"/>
                  <a:pt x="46" y="41"/>
                  <a:pt x="46" y="41"/>
                </a:cubicBezTo>
                <a:cubicBezTo>
                  <a:pt x="46" y="40"/>
                  <a:pt x="46" y="40"/>
                  <a:pt x="46" y="40"/>
                </a:cubicBezTo>
                <a:cubicBezTo>
                  <a:pt x="47" y="41"/>
                  <a:pt x="47" y="41"/>
                  <a:pt x="47" y="41"/>
                </a:cubicBezTo>
                <a:cubicBezTo>
                  <a:pt x="47" y="42"/>
                  <a:pt x="47" y="42"/>
                  <a:pt x="47" y="42"/>
                </a:cubicBezTo>
                <a:cubicBezTo>
                  <a:pt x="47" y="42"/>
                  <a:pt x="47" y="42"/>
                  <a:pt x="47" y="42"/>
                </a:cubicBezTo>
                <a:cubicBezTo>
                  <a:pt x="46" y="41"/>
                  <a:pt x="46" y="41"/>
                  <a:pt x="46" y="41"/>
                </a:cubicBezTo>
                <a:cubicBezTo>
                  <a:pt x="45" y="41"/>
                  <a:pt x="45" y="41"/>
                  <a:pt x="45" y="41"/>
                </a:cubicBezTo>
                <a:cubicBezTo>
                  <a:pt x="44" y="42"/>
                  <a:pt x="44" y="42"/>
                  <a:pt x="44" y="42"/>
                </a:cubicBezTo>
                <a:cubicBezTo>
                  <a:pt x="43" y="42"/>
                  <a:pt x="43" y="42"/>
                  <a:pt x="43" y="42"/>
                </a:cubicBezTo>
                <a:cubicBezTo>
                  <a:pt x="43" y="43"/>
                  <a:pt x="43" y="43"/>
                  <a:pt x="43" y="43"/>
                </a:cubicBezTo>
                <a:cubicBezTo>
                  <a:pt x="42" y="43"/>
                  <a:pt x="42" y="43"/>
                  <a:pt x="42" y="43"/>
                </a:cubicBezTo>
                <a:cubicBezTo>
                  <a:pt x="41" y="43"/>
                  <a:pt x="41" y="43"/>
                  <a:pt x="41" y="43"/>
                </a:cubicBezTo>
                <a:cubicBezTo>
                  <a:pt x="40" y="43"/>
                  <a:pt x="40" y="43"/>
                  <a:pt x="40" y="43"/>
                </a:cubicBezTo>
                <a:cubicBezTo>
                  <a:pt x="39" y="43"/>
                  <a:pt x="39" y="43"/>
                  <a:pt x="39" y="43"/>
                </a:cubicBezTo>
                <a:cubicBezTo>
                  <a:pt x="39" y="44"/>
                  <a:pt x="39" y="44"/>
                  <a:pt x="39" y="44"/>
                </a:cubicBezTo>
                <a:cubicBezTo>
                  <a:pt x="40" y="44"/>
                  <a:pt x="40" y="44"/>
                  <a:pt x="40" y="44"/>
                </a:cubicBezTo>
                <a:cubicBezTo>
                  <a:pt x="41" y="45"/>
                  <a:pt x="41" y="45"/>
                  <a:pt x="41" y="45"/>
                </a:cubicBezTo>
                <a:cubicBezTo>
                  <a:pt x="40" y="45"/>
                  <a:pt x="40" y="45"/>
                  <a:pt x="40" y="45"/>
                </a:cubicBezTo>
                <a:cubicBezTo>
                  <a:pt x="40" y="45"/>
                  <a:pt x="40" y="45"/>
                  <a:pt x="40" y="45"/>
                </a:cubicBezTo>
                <a:cubicBezTo>
                  <a:pt x="39" y="45"/>
                  <a:pt x="39" y="45"/>
                  <a:pt x="39" y="45"/>
                </a:cubicBezTo>
                <a:cubicBezTo>
                  <a:pt x="40" y="46"/>
                  <a:pt x="40" y="46"/>
                  <a:pt x="40" y="46"/>
                </a:cubicBezTo>
                <a:cubicBezTo>
                  <a:pt x="40" y="46"/>
                  <a:pt x="40" y="46"/>
                  <a:pt x="40" y="46"/>
                </a:cubicBezTo>
                <a:cubicBezTo>
                  <a:pt x="39" y="46"/>
                  <a:pt x="39" y="46"/>
                  <a:pt x="39" y="46"/>
                </a:cubicBezTo>
                <a:cubicBezTo>
                  <a:pt x="39" y="46"/>
                  <a:pt x="39" y="46"/>
                  <a:pt x="39" y="46"/>
                </a:cubicBezTo>
                <a:cubicBezTo>
                  <a:pt x="38" y="46"/>
                  <a:pt x="38" y="46"/>
                  <a:pt x="38" y="46"/>
                </a:cubicBezTo>
                <a:cubicBezTo>
                  <a:pt x="39" y="47"/>
                  <a:pt x="39" y="47"/>
                  <a:pt x="39" y="47"/>
                </a:cubicBezTo>
                <a:cubicBezTo>
                  <a:pt x="38" y="47"/>
                  <a:pt x="38" y="47"/>
                  <a:pt x="38" y="47"/>
                </a:cubicBezTo>
                <a:cubicBezTo>
                  <a:pt x="39" y="48"/>
                  <a:pt x="39" y="48"/>
                  <a:pt x="39" y="48"/>
                </a:cubicBezTo>
                <a:cubicBezTo>
                  <a:pt x="39" y="48"/>
                  <a:pt x="39" y="48"/>
                  <a:pt x="39" y="48"/>
                </a:cubicBezTo>
                <a:cubicBezTo>
                  <a:pt x="39" y="48"/>
                  <a:pt x="39" y="48"/>
                  <a:pt x="39" y="48"/>
                </a:cubicBezTo>
                <a:cubicBezTo>
                  <a:pt x="38" y="48"/>
                  <a:pt x="38" y="48"/>
                  <a:pt x="38" y="48"/>
                </a:cubicBezTo>
                <a:cubicBezTo>
                  <a:pt x="37" y="48"/>
                  <a:pt x="37" y="48"/>
                  <a:pt x="37" y="48"/>
                </a:cubicBezTo>
                <a:cubicBezTo>
                  <a:pt x="37" y="48"/>
                  <a:pt x="37" y="48"/>
                  <a:pt x="37" y="48"/>
                </a:cubicBezTo>
                <a:cubicBezTo>
                  <a:pt x="37" y="49"/>
                  <a:pt x="37" y="49"/>
                  <a:pt x="37" y="49"/>
                </a:cubicBezTo>
                <a:cubicBezTo>
                  <a:pt x="38" y="49"/>
                  <a:pt x="38" y="49"/>
                  <a:pt x="38" y="49"/>
                </a:cubicBezTo>
                <a:cubicBezTo>
                  <a:pt x="39" y="49"/>
                  <a:pt x="39" y="49"/>
                  <a:pt x="39" y="49"/>
                </a:cubicBezTo>
                <a:cubicBezTo>
                  <a:pt x="39" y="50"/>
                  <a:pt x="39" y="50"/>
                  <a:pt x="39" y="50"/>
                </a:cubicBezTo>
                <a:cubicBezTo>
                  <a:pt x="40" y="50"/>
                  <a:pt x="40" y="50"/>
                  <a:pt x="40" y="50"/>
                </a:cubicBezTo>
                <a:cubicBezTo>
                  <a:pt x="41" y="50"/>
                  <a:pt x="41" y="50"/>
                  <a:pt x="41" y="50"/>
                </a:cubicBezTo>
                <a:cubicBezTo>
                  <a:pt x="40" y="50"/>
                  <a:pt x="40" y="50"/>
                  <a:pt x="40" y="50"/>
                </a:cubicBezTo>
                <a:cubicBezTo>
                  <a:pt x="40" y="51"/>
                  <a:pt x="40" y="51"/>
                  <a:pt x="40" y="51"/>
                </a:cubicBezTo>
                <a:cubicBezTo>
                  <a:pt x="39" y="51"/>
                  <a:pt x="39" y="51"/>
                  <a:pt x="39" y="51"/>
                </a:cubicBezTo>
                <a:cubicBezTo>
                  <a:pt x="39" y="51"/>
                  <a:pt x="39" y="51"/>
                  <a:pt x="39" y="51"/>
                </a:cubicBezTo>
                <a:cubicBezTo>
                  <a:pt x="37" y="51"/>
                  <a:pt x="37" y="51"/>
                  <a:pt x="37" y="51"/>
                </a:cubicBezTo>
                <a:cubicBezTo>
                  <a:pt x="36" y="51"/>
                  <a:pt x="36" y="51"/>
                  <a:pt x="36" y="51"/>
                </a:cubicBezTo>
                <a:cubicBezTo>
                  <a:pt x="37" y="52"/>
                  <a:pt x="37" y="52"/>
                  <a:pt x="37" y="52"/>
                </a:cubicBezTo>
                <a:cubicBezTo>
                  <a:pt x="38" y="52"/>
                  <a:pt x="38" y="52"/>
                  <a:pt x="38" y="52"/>
                </a:cubicBezTo>
                <a:cubicBezTo>
                  <a:pt x="38" y="52"/>
                  <a:pt x="38" y="52"/>
                  <a:pt x="38" y="52"/>
                </a:cubicBezTo>
                <a:cubicBezTo>
                  <a:pt x="38" y="53"/>
                  <a:pt x="38" y="53"/>
                  <a:pt x="38" y="53"/>
                </a:cubicBezTo>
                <a:cubicBezTo>
                  <a:pt x="38" y="54"/>
                  <a:pt x="38" y="54"/>
                  <a:pt x="38" y="54"/>
                </a:cubicBezTo>
                <a:cubicBezTo>
                  <a:pt x="38" y="53"/>
                  <a:pt x="38" y="53"/>
                  <a:pt x="38" y="53"/>
                </a:cubicBezTo>
                <a:cubicBezTo>
                  <a:pt x="37" y="53"/>
                  <a:pt x="37" y="53"/>
                  <a:pt x="37" y="53"/>
                </a:cubicBezTo>
                <a:cubicBezTo>
                  <a:pt x="37" y="54"/>
                  <a:pt x="37" y="54"/>
                  <a:pt x="37" y="54"/>
                </a:cubicBezTo>
                <a:cubicBezTo>
                  <a:pt x="37" y="54"/>
                  <a:pt x="37" y="54"/>
                  <a:pt x="37" y="54"/>
                </a:cubicBezTo>
                <a:cubicBezTo>
                  <a:pt x="36" y="54"/>
                  <a:pt x="36" y="54"/>
                  <a:pt x="36" y="54"/>
                </a:cubicBezTo>
                <a:cubicBezTo>
                  <a:pt x="37" y="55"/>
                  <a:pt x="37" y="55"/>
                  <a:pt x="37" y="55"/>
                </a:cubicBezTo>
                <a:cubicBezTo>
                  <a:pt x="37" y="56"/>
                  <a:pt x="37" y="56"/>
                  <a:pt x="37" y="56"/>
                </a:cubicBezTo>
                <a:cubicBezTo>
                  <a:pt x="37" y="56"/>
                  <a:pt x="37" y="56"/>
                  <a:pt x="37" y="56"/>
                </a:cubicBezTo>
                <a:cubicBezTo>
                  <a:pt x="36" y="55"/>
                  <a:pt x="36" y="55"/>
                  <a:pt x="36" y="55"/>
                </a:cubicBezTo>
                <a:cubicBezTo>
                  <a:pt x="36" y="55"/>
                  <a:pt x="36" y="55"/>
                  <a:pt x="36" y="55"/>
                </a:cubicBezTo>
                <a:cubicBezTo>
                  <a:pt x="36" y="56"/>
                  <a:pt x="36" y="56"/>
                  <a:pt x="36" y="56"/>
                </a:cubicBezTo>
                <a:cubicBezTo>
                  <a:pt x="37" y="56"/>
                  <a:pt x="37" y="56"/>
                  <a:pt x="37" y="56"/>
                </a:cubicBezTo>
                <a:cubicBezTo>
                  <a:pt x="37" y="57"/>
                  <a:pt x="37" y="57"/>
                  <a:pt x="37" y="57"/>
                </a:cubicBezTo>
                <a:cubicBezTo>
                  <a:pt x="37" y="57"/>
                  <a:pt x="37" y="57"/>
                  <a:pt x="37" y="57"/>
                </a:cubicBezTo>
                <a:cubicBezTo>
                  <a:pt x="35" y="57"/>
                  <a:pt x="35" y="57"/>
                  <a:pt x="35" y="57"/>
                </a:cubicBezTo>
                <a:cubicBezTo>
                  <a:pt x="35" y="57"/>
                  <a:pt x="35" y="57"/>
                  <a:pt x="35" y="57"/>
                </a:cubicBezTo>
                <a:cubicBezTo>
                  <a:pt x="35" y="58"/>
                  <a:pt x="35" y="58"/>
                  <a:pt x="35" y="58"/>
                </a:cubicBezTo>
                <a:cubicBezTo>
                  <a:pt x="35" y="58"/>
                  <a:pt x="35" y="58"/>
                  <a:pt x="35" y="58"/>
                </a:cubicBezTo>
                <a:cubicBezTo>
                  <a:pt x="35" y="59"/>
                  <a:pt x="35" y="59"/>
                  <a:pt x="35" y="59"/>
                </a:cubicBezTo>
                <a:cubicBezTo>
                  <a:pt x="36" y="60"/>
                  <a:pt x="36" y="60"/>
                  <a:pt x="36" y="60"/>
                </a:cubicBezTo>
                <a:cubicBezTo>
                  <a:pt x="36" y="60"/>
                  <a:pt x="36" y="60"/>
                  <a:pt x="36" y="60"/>
                </a:cubicBezTo>
                <a:cubicBezTo>
                  <a:pt x="37" y="59"/>
                  <a:pt x="37" y="59"/>
                  <a:pt x="37" y="59"/>
                </a:cubicBezTo>
                <a:cubicBezTo>
                  <a:pt x="37" y="59"/>
                  <a:pt x="37" y="59"/>
                  <a:pt x="37" y="59"/>
                </a:cubicBezTo>
                <a:cubicBezTo>
                  <a:pt x="37" y="60"/>
                  <a:pt x="37" y="60"/>
                  <a:pt x="37" y="60"/>
                </a:cubicBezTo>
                <a:cubicBezTo>
                  <a:pt x="36" y="60"/>
                  <a:pt x="36" y="60"/>
                  <a:pt x="36" y="60"/>
                </a:cubicBezTo>
                <a:cubicBezTo>
                  <a:pt x="35" y="61"/>
                  <a:pt x="35" y="61"/>
                  <a:pt x="35" y="61"/>
                </a:cubicBezTo>
                <a:cubicBezTo>
                  <a:pt x="34" y="61"/>
                  <a:pt x="34" y="61"/>
                  <a:pt x="34" y="61"/>
                </a:cubicBezTo>
                <a:cubicBezTo>
                  <a:pt x="34" y="61"/>
                  <a:pt x="34" y="61"/>
                  <a:pt x="34" y="61"/>
                </a:cubicBezTo>
                <a:cubicBezTo>
                  <a:pt x="34" y="62"/>
                  <a:pt x="34" y="62"/>
                  <a:pt x="34" y="62"/>
                </a:cubicBezTo>
                <a:cubicBezTo>
                  <a:pt x="33" y="62"/>
                  <a:pt x="33" y="62"/>
                  <a:pt x="33" y="62"/>
                </a:cubicBezTo>
                <a:cubicBezTo>
                  <a:pt x="32" y="63"/>
                  <a:pt x="32" y="63"/>
                  <a:pt x="32" y="63"/>
                </a:cubicBezTo>
                <a:cubicBezTo>
                  <a:pt x="33" y="63"/>
                  <a:pt x="33" y="63"/>
                  <a:pt x="33" y="63"/>
                </a:cubicBezTo>
                <a:cubicBezTo>
                  <a:pt x="32" y="63"/>
                  <a:pt x="32" y="63"/>
                  <a:pt x="32" y="63"/>
                </a:cubicBezTo>
                <a:cubicBezTo>
                  <a:pt x="31" y="63"/>
                  <a:pt x="31" y="63"/>
                  <a:pt x="31" y="63"/>
                </a:cubicBezTo>
                <a:cubicBezTo>
                  <a:pt x="30" y="64"/>
                  <a:pt x="30" y="64"/>
                  <a:pt x="30" y="64"/>
                </a:cubicBezTo>
                <a:cubicBezTo>
                  <a:pt x="30" y="65"/>
                  <a:pt x="30" y="65"/>
                  <a:pt x="30" y="65"/>
                </a:cubicBezTo>
                <a:cubicBezTo>
                  <a:pt x="32" y="65"/>
                  <a:pt x="32" y="65"/>
                  <a:pt x="32" y="65"/>
                </a:cubicBezTo>
                <a:cubicBezTo>
                  <a:pt x="31" y="65"/>
                  <a:pt x="31" y="65"/>
                  <a:pt x="31" y="65"/>
                </a:cubicBezTo>
                <a:cubicBezTo>
                  <a:pt x="30" y="66"/>
                  <a:pt x="30" y="66"/>
                  <a:pt x="30" y="66"/>
                </a:cubicBezTo>
                <a:cubicBezTo>
                  <a:pt x="29" y="66"/>
                  <a:pt x="29" y="66"/>
                  <a:pt x="29" y="66"/>
                </a:cubicBezTo>
                <a:cubicBezTo>
                  <a:pt x="29" y="65"/>
                  <a:pt x="29" y="65"/>
                  <a:pt x="29" y="65"/>
                </a:cubicBezTo>
                <a:cubicBezTo>
                  <a:pt x="29" y="65"/>
                  <a:pt x="29" y="65"/>
                  <a:pt x="29" y="65"/>
                </a:cubicBezTo>
                <a:cubicBezTo>
                  <a:pt x="28" y="66"/>
                  <a:pt x="28" y="66"/>
                  <a:pt x="28" y="66"/>
                </a:cubicBezTo>
                <a:cubicBezTo>
                  <a:pt x="28" y="66"/>
                  <a:pt x="28" y="66"/>
                  <a:pt x="28" y="66"/>
                </a:cubicBezTo>
                <a:cubicBezTo>
                  <a:pt x="28" y="66"/>
                  <a:pt x="28" y="66"/>
                  <a:pt x="28" y="66"/>
                </a:cubicBezTo>
                <a:cubicBezTo>
                  <a:pt x="27" y="67"/>
                  <a:pt x="27" y="67"/>
                  <a:pt x="27" y="67"/>
                </a:cubicBezTo>
                <a:cubicBezTo>
                  <a:pt x="27" y="67"/>
                  <a:pt x="27" y="67"/>
                  <a:pt x="27" y="67"/>
                </a:cubicBezTo>
                <a:cubicBezTo>
                  <a:pt x="28" y="68"/>
                  <a:pt x="28" y="68"/>
                  <a:pt x="28" y="68"/>
                </a:cubicBezTo>
                <a:cubicBezTo>
                  <a:pt x="26" y="68"/>
                  <a:pt x="26" y="68"/>
                  <a:pt x="26" y="68"/>
                </a:cubicBezTo>
                <a:cubicBezTo>
                  <a:pt x="26" y="68"/>
                  <a:pt x="26" y="68"/>
                  <a:pt x="26" y="68"/>
                </a:cubicBezTo>
                <a:cubicBezTo>
                  <a:pt x="26" y="69"/>
                  <a:pt x="26" y="69"/>
                  <a:pt x="26" y="69"/>
                </a:cubicBezTo>
                <a:cubicBezTo>
                  <a:pt x="25" y="70"/>
                  <a:pt x="25" y="70"/>
                  <a:pt x="25" y="70"/>
                </a:cubicBezTo>
                <a:cubicBezTo>
                  <a:pt x="25" y="70"/>
                  <a:pt x="25" y="70"/>
                  <a:pt x="25" y="70"/>
                </a:cubicBezTo>
                <a:cubicBezTo>
                  <a:pt x="25" y="71"/>
                  <a:pt x="25" y="71"/>
                  <a:pt x="25" y="71"/>
                </a:cubicBezTo>
                <a:cubicBezTo>
                  <a:pt x="24" y="72"/>
                  <a:pt x="24" y="72"/>
                  <a:pt x="24" y="72"/>
                </a:cubicBezTo>
                <a:cubicBezTo>
                  <a:pt x="23" y="72"/>
                  <a:pt x="23" y="72"/>
                  <a:pt x="23" y="72"/>
                </a:cubicBezTo>
                <a:cubicBezTo>
                  <a:pt x="23" y="73"/>
                  <a:pt x="23" y="73"/>
                  <a:pt x="23" y="73"/>
                </a:cubicBezTo>
                <a:cubicBezTo>
                  <a:pt x="25" y="72"/>
                  <a:pt x="25" y="72"/>
                  <a:pt x="25" y="72"/>
                </a:cubicBezTo>
                <a:cubicBezTo>
                  <a:pt x="25" y="72"/>
                  <a:pt x="25" y="72"/>
                  <a:pt x="25" y="72"/>
                </a:cubicBezTo>
                <a:cubicBezTo>
                  <a:pt x="25" y="73"/>
                  <a:pt x="25" y="73"/>
                  <a:pt x="25" y="73"/>
                </a:cubicBezTo>
                <a:cubicBezTo>
                  <a:pt x="24" y="73"/>
                  <a:pt x="24" y="73"/>
                  <a:pt x="24" y="73"/>
                </a:cubicBezTo>
                <a:cubicBezTo>
                  <a:pt x="24" y="74"/>
                  <a:pt x="24" y="74"/>
                  <a:pt x="24" y="74"/>
                </a:cubicBezTo>
                <a:cubicBezTo>
                  <a:pt x="25" y="75"/>
                  <a:pt x="25" y="75"/>
                  <a:pt x="25" y="75"/>
                </a:cubicBezTo>
                <a:cubicBezTo>
                  <a:pt x="26" y="74"/>
                  <a:pt x="26" y="74"/>
                  <a:pt x="26" y="74"/>
                </a:cubicBezTo>
                <a:cubicBezTo>
                  <a:pt x="27" y="74"/>
                  <a:pt x="27" y="74"/>
                  <a:pt x="27" y="74"/>
                </a:cubicBezTo>
                <a:cubicBezTo>
                  <a:pt x="29" y="72"/>
                  <a:pt x="29" y="72"/>
                  <a:pt x="29" y="72"/>
                </a:cubicBezTo>
                <a:cubicBezTo>
                  <a:pt x="29" y="72"/>
                  <a:pt x="29" y="72"/>
                  <a:pt x="29" y="72"/>
                </a:cubicBezTo>
                <a:cubicBezTo>
                  <a:pt x="28" y="72"/>
                  <a:pt x="28" y="72"/>
                  <a:pt x="28" y="72"/>
                </a:cubicBezTo>
                <a:cubicBezTo>
                  <a:pt x="29" y="71"/>
                  <a:pt x="29" y="71"/>
                  <a:pt x="29" y="71"/>
                </a:cubicBezTo>
                <a:cubicBezTo>
                  <a:pt x="29" y="70"/>
                  <a:pt x="29" y="70"/>
                  <a:pt x="29" y="70"/>
                </a:cubicBezTo>
                <a:cubicBezTo>
                  <a:pt x="30" y="70"/>
                  <a:pt x="30" y="70"/>
                  <a:pt x="30" y="70"/>
                </a:cubicBezTo>
                <a:cubicBezTo>
                  <a:pt x="30" y="70"/>
                  <a:pt x="30" y="70"/>
                  <a:pt x="30" y="70"/>
                </a:cubicBezTo>
                <a:cubicBezTo>
                  <a:pt x="31" y="70"/>
                  <a:pt x="31" y="70"/>
                  <a:pt x="31" y="70"/>
                </a:cubicBezTo>
                <a:cubicBezTo>
                  <a:pt x="32" y="70"/>
                  <a:pt x="32" y="70"/>
                  <a:pt x="32" y="70"/>
                </a:cubicBezTo>
                <a:cubicBezTo>
                  <a:pt x="30" y="71"/>
                  <a:pt x="30" y="71"/>
                  <a:pt x="30" y="71"/>
                </a:cubicBezTo>
                <a:cubicBezTo>
                  <a:pt x="30" y="71"/>
                  <a:pt x="30" y="71"/>
                  <a:pt x="30" y="71"/>
                </a:cubicBezTo>
                <a:cubicBezTo>
                  <a:pt x="32" y="72"/>
                  <a:pt x="32" y="72"/>
                  <a:pt x="32" y="72"/>
                </a:cubicBezTo>
                <a:cubicBezTo>
                  <a:pt x="31" y="72"/>
                  <a:pt x="31" y="72"/>
                  <a:pt x="31" y="72"/>
                </a:cubicBezTo>
                <a:cubicBezTo>
                  <a:pt x="30" y="72"/>
                  <a:pt x="30" y="72"/>
                  <a:pt x="30" y="72"/>
                </a:cubicBezTo>
                <a:cubicBezTo>
                  <a:pt x="29" y="74"/>
                  <a:pt x="29" y="74"/>
                  <a:pt x="29" y="74"/>
                </a:cubicBezTo>
                <a:cubicBezTo>
                  <a:pt x="30" y="74"/>
                  <a:pt x="30" y="74"/>
                  <a:pt x="30" y="74"/>
                </a:cubicBezTo>
                <a:cubicBezTo>
                  <a:pt x="29" y="75"/>
                  <a:pt x="29" y="75"/>
                  <a:pt x="29" y="75"/>
                </a:cubicBezTo>
                <a:cubicBezTo>
                  <a:pt x="29" y="76"/>
                  <a:pt x="29" y="76"/>
                  <a:pt x="29" y="76"/>
                </a:cubicBezTo>
                <a:cubicBezTo>
                  <a:pt x="28" y="76"/>
                  <a:pt x="28" y="76"/>
                  <a:pt x="28" y="76"/>
                </a:cubicBezTo>
                <a:cubicBezTo>
                  <a:pt x="27" y="75"/>
                  <a:pt x="27" y="75"/>
                  <a:pt x="27" y="75"/>
                </a:cubicBezTo>
                <a:cubicBezTo>
                  <a:pt x="26" y="75"/>
                  <a:pt x="26" y="75"/>
                  <a:pt x="26" y="75"/>
                </a:cubicBezTo>
                <a:cubicBezTo>
                  <a:pt x="25" y="76"/>
                  <a:pt x="25" y="76"/>
                  <a:pt x="25" y="76"/>
                </a:cubicBezTo>
                <a:cubicBezTo>
                  <a:pt x="25" y="76"/>
                  <a:pt x="25" y="76"/>
                  <a:pt x="25" y="76"/>
                </a:cubicBezTo>
                <a:cubicBezTo>
                  <a:pt x="25" y="77"/>
                  <a:pt x="25" y="77"/>
                  <a:pt x="25" y="77"/>
                </a:cubicBezTo>
                <a:cubicBezTo>
                  <a:pt x="24" y="77"/>
                  <a:pt x="24" y="77"/>
                  <a:pt x="24" y="77"/>
                </a:cubicBezTo>
                <a:cubicBezTo>
                  <a:pt x="24" y="77"/>
                  <a:pt x="24" y="77"/>
                  <a:pt x="24" y="77"/>
                </a:cubicBezTo>
                <a:cubicBezTo>
                  <a:pt x="25" y="76"/>
                  <a:pt x="25" y="76"/>
                  <a:pt x="25" y="76"/>
                </a:cubicBezTo>
                <a:cubicBezTo>
                  <a:pt x="24" y="76"/>
                  <a:pt x="24" y="76"/>
                  <a:pt x="24" y="76"/>
                </a:cubicBezTo>
                <a:cubicBezTo>
                  <a:pt x="24" y="75"/>
                  <a:pt x="24" y="75"/>
                  <a:pt x="24" y="75"/>
                </a:cubicBezTo>
                <a:cubicBezTo>
                  <a:pt x="23" y="74"/>
                  <a:pt x="23" y="74"/>
                  <a:pt x="23" y="74"/>
                </a:cubicBezTo>
                <a:cubicBezTo>
                  <a:pt x="23" y="74"/>
                  <a:pt x="23" y="74"/>
                  <a:pt x="23" y="74"/>
                </a:cubicBezTo>
                <a:cubicBezTo>
                  <a:pt x="22" y="74"/>
                  <a:pt x="22" y="74"/>
                  <a:pt x="22" y="74"/>
                </a:cubicBezTo>
                <a:cubicBezTo>
                  <a:pt x="21" y="74"/>
                  <a:pt x="21" y="74"/>
                  <a:pt x="21" y="74"/>
                </a:cubicBezTo>
                <a:cubicBezTo>
                  <a:pt x="21" y="75"/>
                  <a:pt x="21" y="75"/>
                  <a:pt x="21" y="75"/>
                </a:cubicBezTo>
                <a:cubicBezTo>
                  <a:pt x="22" y="75"/>
                  <a:pt x="22" y="75"/>
                  <a:pt x="22" y="75"/>
                </a:cubicBezTo>
                <a:cubicBezTo>
                  <a:pt x="21" y="76"/>
                  <a:pt x="21" y="76"/>
                  <a:pt x="21" y="76"/>
                </a:cubicBezTo>
                <a:cubicBezTo>
                  <a:pt x="20" y="76"/>
                  <a:pt x="20" y="76"/>
                  <a:pt x="20" y="76"/>
                </a:cubicBezTo>
                <a:cubicBezTo>
                  <a:pt x="19" y="76"/>
                  <a:pt x="19" y="76"/>
                  <a:pt x="19" y="76"/>
                </a:cubicBezTo>
                <a:cubicBezTo>
                  <a:pt x="18" y="77"/>
                  <a:pt x="18" y="77"/>
                  <a:pt x="18" y="77"/>
                </a:cubicBezTo>
                <a:cubicBezTo>
                  <a:pt x="19" y="77"/>
                  <a:pt x="19" y="77"/>
                  <a:pt x="19" y="77"/>
                </a:cubicBezTo>
                <a:cubicBezTo>
                  <a:pt x="19" y="77"/>
                  <a:pt x="19" y="77"/>
                  <a:pt x="19" y="77"/>
                </a:cubicBezTo>
                <a:cubicBezTo>
                  <a:pt x="20" y="77"/>
                  <a:pt x="20" y="77"/>
                  <a:pt x="20" y="77"/>
                </a:cubicBezTo>
                <a:cubicBezTo>
                  <a:pt x="19" y="77"/>
                  <a:pt x="19" y="77"/>
                  <a:pt x="19" y="77"/>
                </a:cubicBezTo>
                <a:cubicBezTo>
                  <a:pt x="18" y="78"/>
                  <a:pt x="18" y="78"/>
                  <a:pt x="18" y="78"/>
                </a:cubicBezTo>
                <a:cubicBezTo>
                  <a:pt x="18" y="78"/>
                  <a:pt x="18" y="78"/>
                  <a:pt x="18" y="78"/>
                </a:cubicBezTo>
                <a:cubicBezTo>
                  <a:pt x="17" y="78"/>
                  <a:pt x="17" y="78"/>
                  <a:pt x="17" y="78"/>
                </a:cubicBezTo>
                <a:cubicBezTo>
                  <a:pt x="17" y="78"/>
                  <a:pt x="17" y="78"/>
                  <a:pt x="17" y="78"/>
                </a:cubicBezTo>
                <a:cubicBezTo>
                  <a:pt x="18" y="79"/>
                  <a:pt x="18" y="79"/>
                  <a:pt x="18" y="79"/>
                </a:cubicBezTo>
                <a:cubicBezTo>
                  <a:pt x="19" y="79"/>
                  <a:pt x="19" y="79"/>
                  <a:pt x="19" y="79"/>
                </a:cubicBezTo>
                <a:cubicBezTo>
                  <a:pt x="19" y="79"/>
                  <a:pt x="19" y="79"/>
                  <a:pt x="19" y="79"/>
                </a:cubicBezTo>
                <a:cubicBezTo>
                  <a:pt x="20" y="80"/>
                  <a:pt x="20" y="80"/>
                  <a:pt x="20" y="80"/>
                </a:cubicBezTo>
                <a:cubicBezTo>
                  <a:pt x="20" y="80"/>
                  <a:pt x="20" y="80"/>
                  <a:pt x="20" y="80"/>
                </a:cubicBezTo>
                <a:cubicBezTo>
                  <a:pt x="18" y="80"/>
                  <a:pt x="18" y="80"/>
                  <a:pt x="18" y="80"/>
                </a:cubicBezTo>
                <a:cubicBezTo>
                  <a:pt x="18" y="79"/>
                  <a:pt x="18" y="79"/>
                  <a:pt x="18" y="79"/>
                </a:cubicBezTo>
                <a:cubicBezTo>
                  <a:pt x="17" y="79"/>
                  <a:pt x="17" y="79"/>
                  <a:pt x="17" y="79"/>
                </a:cubicBezTo>
                <a:cubicBezTo>
                  <a:pt x="16" y="78"/>
                  <a:pt x="16" y="78"/>
                  <a:pt x="16" y="78"/>
                </a:cubicBezTo>
                <a:cubicBezTo>
                  <a:pt x="16" y="78"/>
                  <a:pt x="16" y="78"/>
                  <a:pt x="16" y="78"/>
                </a:cubicBezTo>
                <a:cubicBezTo>
                  <a:pt x="16" y="78"/>
                  <a:pt x="16" y="78"/>
                  <a:pt x="16" y="78"/>
                </a:cubicBezTo>
                <a:cubicBezTo>
                  <a:pt x="15" y="79"/>
                  <a:pt x="15" y="79"/>
                  <a:pt x="15" y="79"/>
                </a:cubicBezTo>
                <a:cubicBezTo>
                  <a:pt x="16" y="80"/>
                  <a:pt x="16" y="80"/>
                  <a:pt x="16" y="80"/>
                </a:cubicBezTo>
                <a:cubicBezTo>
                  <a:pt x="17" y="81"/>
                  <a:pt x="17" y="81"/>
                  <a:pt x="17" y="81"/>
                </a:cubicBezTo>
                <a:cubicBezTo>
                  <a:pt x="18" y="81"/>
                  <a:pt x="18" y="81"/>
                  <a:pt x="18" y="81"/>
                </a:cubicBezTo>
                <a:cubicBezTo>
                  <a:pt x="19" y="81"/>
                  <a:pt x="19" y="81"/>
                  <a:pt x="19" y="81"/>
                </a:cubicBezTo>
                <a:cubicBezTo>
                  <a:pt x="18" y="81"/>
                  <a:pt x="18" y="81"/>
                  <a:pt x="18" y="81"/>
                </a:cubicBezTo>
                <a:cubicBezTo>
                  <a:pt x="16" y="81"/>
                  <a:pt x="16" y="81"/>
                  <a:pt x="16" y="81"/>
                </a:cubicBezTo>
                <a:cubicBezTo>
                  <a:pt x="15" y="79"/>
                  <a:pt x="15" y="79"/>
                  <a:pt x="15" y="79"/>
                </a:cubicBezTo>
                <a:cubicBezTo>
                  <a:pt x="14" y="80"/>
                  <a:pt x="14" y="80"/>
                  <a:pt x="14" y="80"/>
                </a:cubicBezTo>
                <a:cubicBezTo>
                  <a:pt x="13" y="79"/>
                  <a:pt x="13" y="79"/>
                  <a:pt x="13" y="79"/>
                </a:cubicBezTo>
                <a:cubicBezTo>
                  <a:pt x="12" y="79"/>
                  <a:pt x="12" y="79"/>
                  <a:pt x="12" y="79"/>
                </a:cubicBezTo>
                <a:cubicBezTo>
                  <a:pt x="12" y="78"/>
                  <a:pt x="12" y="78"/>
                  <a:pt x="12" y="78"/>
                </a:cubicBezTo>
                <a:cubicBezTo>
                  <a:pt x="11" y="79"/>
                  <a:pt x="11" y="79"/>
                  <a:pt x="11" y="79"/>
                </a:cubicBezTo>
                <a:cubicBezTo>
                  <a:pt x="11" y="80"/>
                  <a:pt x="11" y="80"/>
                  <a:pt x="11" y="80"/>
                </a:cubicBezTo>
                <a:cubicBezTo>
                  <a:pt x="11" y="80"/>
                  <a:pt x="11" y="80"/>
                  <a:pt x="11" y="80"/>
                </a:cubicBezTo>
                <a:cubicBezTo>
                  <a:pt x="12" y="81"/>
                  <a:pt x="12" y="81"/>
                  <a:pt x="12" y="81"/>
                </a:cubicBezTo>
                <a:cubicBezTo>
                  <a:pt x="13" y="81"/>
                  <a:pt x="13" y="81"/>
                  <a:pt x="13" y="81"/>
                </a:cubicBezTo>
                <a:cubicBezTo>
                  <a:pt x="14" y="81"/>
                  <a:pt x="14" y="81"/>
                  <a:pt x="14" y="81"/>
                </a:cubicBezTo>
                <a:cubicBezTo>
                  <a:pt x="13" y="81"/>
                  <a:pt x="13" y="81"/>
                  <a:pt x="13" y="81"/>
                </a:cubicBezTo>
                <a:cubicBezTo>
                  <a:pt x="13" y="82"/>
                  <a:pt x="13" y="82"/>
                  <a:pt x="13" y="82"/>
                </a:cubicBezTo>
                <a:cubicBezTo>
                  <a:pt x="15" y="81"/>
                  <a:pt x="15" y="81"/>
                  <a:pt x="15" y="81"/>
                </a:cubicBezTo>
                <a:cubicBezTo>
                  <a:pt x="15" y="81"/>
                  <a:pt x="15" y="81"/>
                  <a:pt x="15" y="81"/>
                </a:cubicBezTo>
                <a:cubicBezTo>
                  <a:pt x="15" y="82"/>
                  <a:pt x="15" y="82"/>
                  <a:pt x="15" y="82"/>
                </a:cubicBezTo>
                <a:cubicBezTo>
                  <a:pt x="13" y="82"/>
                  <a:pt x="13" y="82"/>
                  <a:pt x="13" y="82"/>
                </a:cubicBezTo>
                <a:cubicBezTo>
                  <a:pt x="13" y="83"/>
                  <a:pt x="13" y="83"/>
                  <a:pt x="13" y="83"/>
                </a:cubicBezTo>
                <a:cubicBezTo>
                  <a:pt x="12" y="83"/>
                  <a:pt x="12" y="83"/>
                  <a:pt x="12" y="83"/>
                </a:cubicBezTo>
                <a:cubicBezTo>
                  <a:pt x="11" y="82"/>
                  <a:pt x="11" y="82"/>
                  <a:pt x="11" y="82"/>
                </a:cubicBezTo>
                <a:cubicBezTo>
                  <a:pt x="10" y="82"/>
                  <a:pt x="10" y="82"/>
                  <a:pt x="10" y="82"/>
                </a:cubicBezTo>
                <a:cubicBezTo>
                  <a:pt x="10" y="82"/>
                  <a:pt x="10" y="82"/>
                  <a:pt x="10" y="82"/>
                </a:cubicBezTo>
                <a:cubicBezTo>
                  <a:pt x="9" y="81"/>
                  <a:pt x="9" y="81"/>
                  <a:pt x="9" y="81"/>
                </a:cubicBezTo>
                <a:cubicBezTo>
                  <a:pt x="8" y="82"/>
                  <a:pt x="8" y="82"/>
                  <a:pt x="8" y="82"/>
                </a:cubicBezTo>
                <a:cubicBezTo>
                  <a:pt x="8" y="81"/>
                  <a:pt x="8" y="81"/>
                  <a:pt x="8" y="81"/>
                </a:cubicBezTo>
                <a:cubicBezTo>
                  <a:pt x="7" y="82"/>
                  <a:pt x="7" y="82"/>
                  <a:pt x="7" y="82"/>
                </a:cubicBezTo>
                <a:cubicBezTo>
                  <a:pt x="7" y="82"/>
                  <a:pt x="7" y="82"/>
                  <a:pt x="7" y="82"/>
                </a:cubicBezTo>
                <a:cubicBezTo>
                  <a:pt x="9" y="83"/>
                  <a:pt x="9" y="83"/>
                  <a:pt x="9" y="83"/>
                </a:cubicBezTo>
                <a:cubicBezTo>
                  <a:pt x="10" y="83"/>
                  <a:pt x="10" y="83"/>
                  <a:pt x="10" y="83"/>
                </a:cubicBezTo>
                <a:cubicBezTo>
                  <a:pt x="11" y="84"/>
                  <a:pt x="11" y="84"/>
                  <a:pt x="11" y="84"/>
                </a:cubicBezTo>
                <a:cubicBezTo>
                  <a:pt x="11" y="85"/>
                  <a:pt x="11" y="85"/>
                  <a:pt x="11" y="85"/>
                </a:cubicBezTo>
                <a:cubicBezTo>
                  <a:pt x="11" y="85"/>
                  <a:pt x="11" y="85"/>
                  <a:pt x="11" y="85"/>
                </a:cubicBezTo>
                <a:cubicBezTo>
                  <a:pt x="11" y="86"/>
                  <a:pt x="11" y="86"/>
                  <a:pt x="11" y="86"/>
                </a:cubicBezTo>
                <a:cubicBezTo>
                  <a:pt x="10" y="85"/>
                  <a:pt x="10" y="85"/>
                  <a:pt x="10" y="85"/>
                </a:cubicBezTo>
                <a:cubicBezTo>
                  <a:pt x="10" y="84"/>
                  <a:pt x="10" y="84"/>
                  <a:pt x="10" y="84"/>
                </a:cubicBezTo>
                <a:cubicBezTo>
                  <a:pt x="9" y="84"/>
                  <a:pt x="9" y="84"/>
                  <a:pt x="9" y="84"/>
                </a:cubicBezTo>
                <a:cubicBezTo>
                  <a:pt x="8" y="84"/>
                  <a:pt x="8" y="84"/>
                  <a:pt x="8" y="84"/>
                </a:cubicBezTo>
                <a:cubicBezTo>
                  <a:pt x="9" y="85"/>
                  <a:pt x="9" y="85"/>
                  <a:pt x="9" y="85"/>
                </a:cubicBezTo>
                <a:cubicBezTo>
                  <a:pt x="9" y="85"/>
                  <a:pt x="9" y="85"/>
                  <a:pt x="9" y="85"/>
                </a:cubicBezTo>
                <a:cubicBezTo>
                  <a:pt x="7" y="84"/>
                  <a:pt x="7" y="84"/>
                  <a:pt x="7" y="84"/>
                </a:cubicBezTo>
                <a:cubicBezTo>
                  <a:pt x="6" y="85"/>
                  <a:pt x="6" y="85"/>
                  <a:pt x="6" y="85"/>
                </a:cubicBezTo>
                <a:cubicBezTo>
                  <a:pt x="7" y="86"/>
                  <a:pt x="7" y="86"/>
                  <a:pt x="7" y="86"/>
                </a:cubicBezTo>
                <a:cubicBezTo>
                  <a:pt x="6" y="86"/>
                  <a:pt x="6" y="86"/>
                  <a:pt x="6" y="86"/>
                </a:cubicBezTo>
                <a:cubicBezTo>
                  <a:pt x="6" y="86"/>
                  <a:pt x="6" y="86"/>
                  <a:pt x="6" y="86"/>
                </a:cubicBezTo>
                <a:cubicBezTo>
                  <a:pt x="6" y="85"/>
                  <a:pt x="6" y="85"/>
                  <a:pt x="6" y="85"/>
                </a:cubicBezTo>
                <a:cubicBezTo>
                  <a:pt x="4" y="85"/>
                  <a:pt x="4" y="85"/>
                  <a:pt x="4" y="85"/>
                </a:cubicBezTo>
                <a:cubicBezTo>
                  <a:pt x="4" y="86"/>
                  <a:pt x="4" y="86"/>
                  <a:pt x="4" y="86"/>
                </a:cubicBezTo>
                <a:cubicBezTo>
                  <a:pt x="4" y="87"/>
                  <a:pt x="4" y="87"/>
                  <a:pt x="4" y="87"/>
                </a:cubicBezTo>
                <a:cubicBezTo>
                  <a:pt x="3" y="86"/>
                  <a:pt x="3" y="86"/>
                  <a:pt x="3" y="86"/>
                </a:cubicBezTo>
                <a:cubicBezTo>
                  <a:pt x="3" y="85"/>
                  <a:pt x="3" y="85"/>
                  <a:pt x="3" y="85"/>
                </a:cubicBezTo>
                <a:cubicBezTo>
                  <a:pt x="2" y="85"/>
                  <a:pt x="2" y="85"/>
                  <a:pt x="2" y="85"/>
                </a:cubicBezTo>
                <a:cubicBezTo>
                  <a:pt x="2" y="86"/>
                  <a:pt x="2" y="86"/>
                  <a:pt x="2" y="86"/>
                </a:cubicBezTo>
                <a:cubicBezTo>
                  <a:pt x="3" y="87"/>
                  <a:pt x="3" y="87"/>
                  <a:pt x="3" y="87"/>
                </a:cubicBezTo>
                <a:cubicBezTo>
                  <a:pt x="3" y="87"/>
                  <a:pt x="3" y="87"/>
                  <a:pt x="3" y="87"/>
                </a:cubicBezTo>
                <a:cubicBezTo>
                  <a:pt x="3" y="88"/>
                  <a:pt x="3" y="88"/>
                  <a:pt x="3" y="88"/>
                </a:cubicBezTo>
                <a:cubicBezTo>
                  <a:pt x="4" y="87"/>
                  <a:pt x="4" y="87"/>
                  <a:pt x="4" y="87"/>
                </a:cubicBezTo>
                <a:cubicBezTo>
                  <a:pt x="6" y="88"/>
                  <a:pt x="6" y="88"/>
                  <a:pt x="6" y="88"/>
                </a:cubicBezTo>
                <a:cubicBezTo>
                  <a:pt x="7" y="88"/>
                  <a:pt x="7" y="88"/>
                  <a:pt x="7" y="88"/>
                </a:cubicBezTo>
                <a:cubicBezTo>
                  <a:pt x="9" y="88"/>
                  <a:pt x="9" y="88"/>
                  <a:pt x="9" y="88"/>
                </a:cubicBezTo>
                <a:cubicBezTo>
                  <a:pt x="9" y="88"/>
                  <a:pt x="9" y="88"/>
                  <a:pt x="9" y="88"/>
                </a:cubicBezTo>
                <a:cubicBezTo>
                  <a:pt x="10" y="88"/>
                  <a:pt x="10" y="88"/>
                  <a:pt x="10" y="88"/>
                </a:cubicBezTo>
                <a:cubicBezTo>
                  <a:pt x="9" y="89"/>
                  <a:pt x="9" y="89"/>
                  <a:pt x="9" y="89"/>
                </a:cubicBezTo>
                <a:cubicBezTo>
                  <a:pt x="8" y="89"/>
                  <a:pt x="8" y="89"/>
                  <a:pt x="8" y="89"/>
                </a:cubicBezTo>
                <a:cubicBezTo>
                  <a:pt x="7" y="89"/>
                  <a:pt x="7" y="89"/>
                  <a:pt x="7" y="89"/>
                </a:cubicBezTo>
                <a:cubicBezTo>
                  <a:pt x="5" y="88"/>
                  <a:pt x="5" y="88"/>
                  <a:pt x="5" y="88"/>
                </a:cubicBezTo>
                <a:cubicBezTo>
                  <a:pt x="4" y="88"/>
                  <a:pt x="4" y="88"/>
                  <a:pt x="4" y="88"/>
                </a:cubicBezTo>
                <a:cubicBezTo>
                  <a:pt x="4" y="88"/>
                  <a:pt x="4" y="88"/>
                  <a:pt x="4" y="88"/>
                </a:cubicBezTo>
                <a:cubicBezTo>
                  <a:pt x="3" y="89"/>
                  <a:pt x="3" y="89"/>
                  <a:pt x="3" y="89"/>
                </a:cubicBezTo>
                <a:cubicBezTo>
                  <a:pt x="2" y="89"/>
                  <a:pt x="2" y="89"/>
                  <a:pt x="2" y="89"/>
                </a:cubicBezTo>
                <a:cubicBezTo>
                  <a:pt x="2" y="89"/>
                  <a:pt x="2" y="89"/>
                  <a:pt x="2" y="89"/>
                </a:cubicBezTo>
                <a:cubicBezTo>
                  <a:pt x="3" y="90"/>
                  <a:pt x="3" y="90"/>
                  <a:pt x="3" y="90"/>
                </a:cubicBezTo>
                <a:cubicBezTo>
                  <a:pt x="3" y="91"/>
                  <a:pt x="3" y="91"/>
                  <a:pt x="3" y="91"/>
                </a:cubicBezTo>
                <a:cubicBezTo>
                  <a:pt x="4" y="91"/>
                  <a:pt x="4" y="91"/>
                  <a:pt x="4" y="91"/>
                </a:cubicBezTo>
                <a:cubicBezTo>
                  <a:pt x="4" y="91"/>
                  <a:pt x="4" y="91"/>
                  <a:pt x="4" y="91"/>
                </a:cubicBezTo>
                <a:cubicBezTo>
                  <a:pt x="6" y="91"/>
                  <a:pt x="6" y="91"/>
                  <a:pt x="6" y="91"/>
                </a:cubicBezTo>
                <a:cubicBezTo>
                  <a:pt x="5" y="91"/>
                  <a:pt x="5" y="91"/>
                  <a:pt x="5" y="91"/>
                </a:cubicBezTo>
                <a:cubicBezTo>
                  <a:pt x="3" y="91"/>
                  <a:pt x="3" y="91"/>
                  <a:pt x="3" y="91"/>
                </a:cubicBezTo>
                <a:cubicBezTo>
                  <a:pt x="3" y="91"/>
                  <a:pt x="3" y="91"/>
                  <a:pt x="3" y="91"/>
                </a:cubicBezTo>
                <a:cubicBezTo>
                  <a:pt x="2" y="91"/>
                  <a:pt x="2" y="91"/>
                  <a:pt x="2" y="91"/>
                </a:cubicBezTo>
                <a:cubicBezTo>
                  <a:pt x="2" y="92"/>
                  <a:pt x="2" y="92"/>
                  <a:pt x="2" y="92"/>
                </a:cubicBezTo>
                <a:cubicBezTo>
                  <a:pt x="3" y="92"/>
                  <a:pt x="3" y="92"/>
                  <a:pt x="3" y="92"/>
                </a:cubicBezTo>
                <a:cubicBezTo>
                  <a:pt x="3" y="92"/>
                  <a:pt x="3" y="92"/>
                  <a:pt x="3" y="92"/>
                </a:cubicBezTo>
                <a:cubicBezTo>
                  <a:pt x="3" y="92"/>
                  <a:pt x="3" y="92"/>
                  <a:pt x="3" y="92"/>
                </a:cubicBezTo>
                <a:cubicBezTo>
                  <a:pt x="2" y="93"/>
                  <a:pt x="2" y="93"/>
                  <a:pt x="2" y="93"/>
                </a:cubicBezTo>
                <a:cubicBezTo>
                  <a:pt x="2" y="93"/>
                  <a:pt x="2" y="93"/>
                  <a:pt x="2" y="93"/>
                </a:cubicBezTo>
                <a:cubicBezTo>
                  <a:pt x="3" y="93"/>
                  <a:pt x="3" y="93"/>
                  <a:pt x="3" y="93"/>
                </a:cubicBezTo>
                <a:cubicBezTo>
                  <a:pt x="3" y="94"/>
                  <a:pt x="3" y="94"/>
                  <a:pt x="3" y="94"/>
                </a:cubicBezTo>
                <a:cubicBezTo>
                  <a:pt x="4" y="94"/>
                  <a:pt x="4" y="94"/>
                  <a:pt x="4" y="94"/>
                </a:cubicBezTo>
                <a:cubicBezTo>
                  <a:pt x="5" y="93"/>
                  <a:pt x="5" y="93"/>
                  <a:pt x="5" y="93"/>
                </a:cubicBezTo>
                <a:cubicBezTo>
                  <a:pt x="7" y="93"/>
                  <a:pt x="7" y="93"/>
                  <a:pt x="7" y="93"/>
                </a:cubicBezTo>
                <a:cubicBezTo>
                  <a:pt x="8" y="93"/>
                  <a:pt x="8" y="93"/>
                  <a:pt x="8" y="93"/>
                </a:cubicBezTo>
                <a:cubicBezTo>
                  <a:pt x="8" y="94"/>
                  <a:pt x="8" y="94"/>
                  <a:pt x="8" y="94"/>
                </a:cubicBezTo>
                <a:cubicBezTo>
                  <a:pt x="9" y="93"/>
                  <a:pt x="9" y="93"/>
                  <a:pt x="9" y="93"/>
                </a:cubicBezTo>
                <a:cubicBezTo>
                  <a:pt x="9" y="93"/>
                  <a:pt x="9" y="93"/>
                  <a:pt x="9" y="93"/>
                </a:cubicBezTo>
                <a:cubicBezTo>
                  <a:pt x="10" y="92"/>
                  <a:pt x="10" y="92"/>
                  <a:pt x="10" y="92"/>
                </a:cubicBezTo>
                <a:cubicBezTo>
                  <a:pt x="10" y="93"/>
                  <a:pt x="10" y="93"/>
                  <a:pt x="10" y="93"/>
                </a:cubicBezTo>
                <a:cubicBezTo>
                  <a:pt x="11" y="93"/>
                  <a:pt x="11" y="93"/>
                  <a:pt x="11" y="93"/>
                </a:cubicBezTo>
                <a:cubicBezTo>
                  <a:pt x="12" y="92"/>
                  <a:pt x="12" y="92"/>
                  <a:pt x="12" y="92"/>
                </a:cubicBezTo>
                <a:cubicBezTo>
                  <a:pt x="13" y="92"/>
                  <a:pt x="13" y="92"/>
                  <a:pt x="13" y="92"/>
                </a:cubicBezTo>
                <a:cubicBezTo>
                  <a:pt x="12" y="93"/>
                  <a:pt x="12" y="93"/>
                  <a:pt x="12" y="93"/>
                </a:cubicBezTo>
                <a:cubicBezTo>
                  <a:pt x="12" y="93"/>
                  <a:pt x="12" y="93"/>
                  <a:pt x="12" y="93"/>
                </a:cubicBezTo>
                <a:cubicBezTo>
                  <a:pt x="13" y="93"/>
                  <a:pt x="13" y="93"/>
                  <a:pt x="13" y="93"/>
                </a:cubicBezTo>
                <a:cubicBezTo>
                  <a:pt x="14" y="93"/>
                  <a:pt x="14" y="93"/>
                  <a:pt x="14" y="93"/>
                </a:cubicBezTo>
                <a:cubicBezTo>
                  <a:pt x="13" y="92"/>
                  <a:pt x="13" y="92"/>
                  <a:pt x="13" y="92"/>
                </a:cubicBezTo>
                <a:cubicBezTo>
                  <a:pt x="14" y="91"/>
                  <a:pt x="14" y="91"/>
                  <a:pt x="14" y="91"/>
                </a:cubicBezTo>
                <a:cubicBezTo>
                  <a:pt x="14" y="92"/>
                  <a:pt x="14" y="92"/>
                  <a:pt x="14" y="92"/>
                </a:cubicBezTo>
                <a:cubicBezTo>
                  <a:pt x="15" y="93"/>
                  <a:pt x="15" y="93"/>
                  <a:pt x="15" y="93"/>
                </a:cubicBezTo>
                <a:cubicBezTo>
                  <a:pt x="14" y="94"/>
                  <a:pt x="14" y="94"/>
                  <a:pt x="14" y="94"/>
                </a:cubicBezTo>
                <a:cubicBezTo>
                  <a:pt x="13" y="94"/>
                  <a:pt x="13" y="94"/>
                  <a:pt x="13" y="94"/>
                </a:cubicBezTo>
                <a:cubicBezTo>
                  <a:pt x="12" y="95"/>
                  <a:pt x="12" y="95"/>
                  <a:pt x="12" y="95"/>
                </a:cubicBezTo>
                <a:cubicBezTo>
                  <a:pt x="12" y="95"/>
                  <a:pt x="12" y="95"/>
                  <a:pt x="12" y="95"/>
                </a:cubicBezTo>
                <a:cubicBezTo>
                  <a:pt x="12" y="96"/>
                  <a:pt x="12" y="96"/>
                  <a:pt x="12" y="96"/>
                </a:cubicBezTo>
                <a:cubicBezTo>
                  <a:pt x="11" y="96"/>
                  <a:pt x="11" y="96"/>
                  <a:pt x="11" y="96"/>
                </a:cubicBezTo>
                <a:cubicBezTo>
                  <a:pt x="10" y="95"/>
                  <a:pt x="10" y="95"/>
                  <a:pt x="10" y="95"/>
                </a:cubicBezTo>
                <a:cubicBezTo>
                  <a:pt x="11" y="95"/>
                  <a:pt x="11" y="95"/>
                  <a:pt x="11" y="95"/>
                </a:cubicBezTo>
                <a:cubicBezTo>
                  <a:pt x="11" y="94"/>
                  <a:pt x="11" y="94"/>
                  <a:pt x="11" y="94"/>
                </a:cubicBezTo>
                <a:cubicBezTo>
                  <a:pt x="10" y="94"/>
                  <a:pt x="10" y="94"/>
                  <a:pt x="10" y="94"/>
                </a:cubicBezTo>
                <a:cubicBezTo>
                  <a:pt x="9" y="95"/>
                  <a:pt x="9" y="95"/>
                  <a:pt x="9" y="95"/>
                </a:cubicBezTo>
                <a:cubicBezTo>
                  <a:pt x="9" y="95"/>
                  <a:pt x="9" y="95"/>
                  <a:pt x="9" y="95"/>
                </a:cubicBezTo>
                <a:cubicBezTo>
                  <a:pt x="8" y="94"/>
                  <a:pt x="8" y="94"/>
                  <a:pt x="8" y="94"/>
                </a:cubicBezTo>
                <a:cubicBezTo>
                  <a:pt x="7" y="94"/>
                  <a:pt x="7" y="94"/>
                  <a:pt x="7" y="94"/>
                </a:cubicBezTo>
                <a:cubicBezTo>
                  <a:pt x="6" y="94"/>
                  <a:pt x="6" y="94"/>
                  <a:pt x="6" y="94"/>
                </a:cubicBezTo>
                <a:cubicBezTo>
                  <a:pt x="5" y="94"/>
                  <a:pt x="5" y="94"/>
                  <a:pt x="5" y="94"/>
                </a:cubicBezTo>
                <a:cubicBezTo>
                  <a:pt x="4" y="95"/>
                  <a:pt x="4" y="95"/>
                  <a:pt x="4" y="95"/>
                </a:cubicBezTo>
                <a:cubicBezTo>
                  <a:pt x="3" y="95"/>
                  <a:pt x="3" y="95"/>
                  <a:pt x="3" y="95"/>
                </a:cubicBezTo>
                <a:cubicBezTo>
                  <a:pt x="2" y="94"/>
                  <a:pt x="2" y="94"/>
                  <a:pt x="2" y="94"/>
                </a:cubicBezTo>
                <a:cubicBezTo>
                  <a:pt x="2" y="94"/>
                  <a:pt x="2" y="94"/>
                  <a:pt x="2" y="94"/>
                </a:cubicBezTo>
                <a:cubicBezTo>
                  <a:pt x="2" y="95"/>
                  <a:pt x="2" y="95"/>
                  <a:pt x="2" y="95"/>
                </a:cubicBezTo>
                <a:cubicBezTo>
                  <a:pt x="2" y="96"/>
                  <a:pt x="2" y="96"/>
                  <a:pt x="2" y="96"/>
                </a:cubicBezTo>
                <a:cubicBezTo>
                  <a:pt x="2" y="96"/>
                  <a:pt x="2" y="96"/>
                  <a:pt x="2" y="96"/>
                </a:cubicBezTo>
                <a:cubicBezTo>
                  <a:pt x="3" y="96"/>
                  <a:pt x="3" y="96"/>
                  <a:pt x="3" y="96"/>
                </a:cubicBezTo>
                <a:cubicBezTo>
                  <a:pt x="4" y="96"/>
                  <a:pt x="4" y="96"/>
                  <a:pt x="4" y="96"/>
                </a:cubicBezTo>
                <a:cubicBezTo>
                  <a:pt x="4" y="96"/>
                  <a:pt x="4" y="96"/>
                  <a:pt x="4" y="96"/>
                </a:cubicBezTo>
                <a:cubicBezTo>
                  <a:pt x="4" y="96"/>
                  <a:pt x="4" y="96"/>
                  <a:pt x="4" y="96"/>
                </a:cubicBezTo>
                <a:cubicBezTo>
                  <a:pt x="4" y="97"/>
                  <a:pt x="4" y="97"/>
                  <a:pt x="4" y="97"/>
                </a:cubicBezTo>
                <a:cubicBezTo>
                  <a:pt x="3" y="98"/>
                  <a:pt x="3" y="98"/>
                  <a:pt x="3" y="98"/>
                </a:cubicBezTo>
                <a:cubicBezTo>
                  <a:pt x="2" y="97"/>
                  <a:pt x="2" y="97"/>
                  <a:pt x="2" y="97"/>
                </a:cubicBezTo>
                <a:cubicBezTo>
                  <a:pt x="3" y="98"/>
                  <a:pt x="3" y="98"/>
                  <a:pt x="3" y="98"/>
                </a:cubicBezTo>
                <a:cubicBezTo>
                  <a:pt x="3" y="99"/>
                  <a:pt x="3" y="99"/>
                  <a:pt x="3" y="99"/>
                </a:cubicBezTo>
                <a:cubicBezTo>
                  <a:pt x="5" y="97"/>
                  <a:pt x="5" y="97"/>
                  <a:pt x="5" y="97"/>
                </a:cubicBezTo>
                <a:cubicBezTo>
                  <a:pt x="6" y="98"/>
                  <a:pt x="6" y="98"/>
                  <a:pt x="6" y="98"/>
                </a:cubicBezTo>
                <a:cubicBezTo>
                  <a:pt x="6" y="98"/>
                  <a:pt x="6" y="98"/>
                  <a:pt x="6" y="98"/>
                </a:cubicBezTo>
                <a:cubicBezTo>
                  <a:pt x="6" y="99"/>
                  <a:pt x="6" y="99"/>
                  <a:pt x="6" y="99"/>
                </a:cubicBezTo>
                <a:cubicBezTo>
                  <a:pt x="5" y="99"/>
                  <a:pt x="5" y="99"/>
                  <a:pt x="5" y="99"/>
                </a:cubicBezTo>
                <a:cubicBezTo>
                  <a:pt x="5" y="100"/>
                  <a:pt x="5" y="100"/>
                  <a:pt x="5" y="100"/>
                </a:cubicBezTo>
                <a:cubicBezTo>
                  <a:pt x="6" y="100"/>
                  <a:pt x="6" y="100"/>
                  <a:pt x="6" y="100"/>
                </a:cubicBezTo>
                <a:cubicBezTo>
                  <a:pt x="5" y="101"/>
                  <a:pt x="5" y="101"/>
                  <a:pt x="5" y="101"/>
                </a:cubicBezTo>
                <a:cubicBezTo>
                  <a:pt x="6" y="101"/>
                  <a:pt x="6" y="101"/>
                  <a:pt x="6" y="101"/>
                </a:cubicBezTo>
                <a:cubicBezTo>
                  <a:pt x="5" y="102"/>
                  <a:pt x="5" y="102"/>
                  <a:pt x="5" y="102"/>
                </a:cubicBezTo>
                <a:cubicBezTo>
                  <a:pt x="6" y="102"/>
                  <a:pt x="6" y="102"/>
                  <a:pt x="6" y="102"/>
                </a:cubicBezTo>
                <a:cubicBezTo>
                  <a:pt x="6" y="101"/>
                  <a:pt x="6" y="101"/>
                  <a:pt x="6" y="101"/>
                </a:cubicBezTo>
                <a:cubicBezTo>
                  <a:pt x="7" y="101"/>
                  <a:pt x="7" y="101"/>
                  <a:pt x="7" y="101"/>
                </a:cubicBezTo>
                <a:cubicBezTo>
                  <a:pt x="7" y="100"/>
                  <a:pt x="7" y="100"/>
                  <a:pt x="7" y="100"/>
                </a:cubicBezTo>
                <a:cubicBezTo>
                  <a:pt x="9" y="99"/>
                  <a:pt x="9" y="99"/>
                  <a:pt x="9" y="99"/>
                </a:cubicBezTo>
                <a:cubicBezTo>
                  <a:pt x="10" y="99"/>
                  <a:pt x="10" y="99"/>
                  <a:pt x="10" y="99"/>
                </a:cubicBezTo>
                <a:cubicBezTo>
                  <a:pt x="11" y="99"/>
                  <a:pt x="11" y="99"/>
                  <a:pt x="11" y="99"/>
                </a:cubicBezTo>
                <a:cubicBezTo>
                  <a:pt x="11" y="99"/>
                  <a:pt x="11" y="99"/>
                  <a:pt x="11" y="99"/>
                </a:cubicBezTo>
                <a:cubicBezTo>
                  <a:pt x="10" y="100"/>
                  <a:pt x="10" y="100"/>
                  <a:pt x="10" y="100"/>
                </a:cubicBezTo>
                <a:cubicBezTo>
                  <a:pt x="10" y="101"/>
                  <a:pt x="10" y="101"/>
                  <a:pt x="10" y="101"/>
                </a:cubicBezTo>
                <a:cubicBezTo>
                  <a:pt x="10" y="102"/>
                  <a:pt x="10" y="102"/>
                  <a:pt x="10" y="102"/>
                </a:cubicBezTo>
                <a:cubicBezTo>
                  <a:pt x="9" y="101"/>
                  <a:pt x="9" y="101"/>
                  <a:pt x="9" y="101"/>
                </a:cubicBezTo>
                <a:cubicBezTo>
                  <a:pt x="9" y="100"/>
                  <a:pt x="9" y="100"/>
                  <a:pt x="9" y="100"/>
                </a:cubicBezTo>
                <a:cubicBezTo>
                  <a:pt x="8" y="100"/>
                  <a:pt x="8" y="100"/>
                  <a:pt x="8" y="100"/>
                </a:cubicBezTo>
                <a:cubicBezTo>
                  <a:pt x="8" y="101"/>
                  <a:pt x="8" y="101"/>
                  <a:pt x="8" y="101"/>
                </a:cubicBezTo>
                <a:cubicBezTo>
                  <a:pt x="7" y="102"/>
                  <a:pt x="7" y="102"/>
                  <a:pt x="7" y="102"/>
                </a:cubicBezTo>
                <a:cubicBezTo>
                  <a:pt x="8" y="102"/>
                  <a:pt x="8" y="102"/>
                  <a:pt x="8" y="102"/>
                </a:cubicBezTo>
                <a:cubicBezTo>
                  <a:pt x="7" y="103"/>
                  <a:pt x="7" y="103"/>
                  <a:pt x="7" y="103"/>
                </a:cubicBezTo>
                <a:cubicBezTo>
                  <a:pt x="7" y="103"/>
                  <a:pt x="7" y="103"/>
                  <a:pt x="7" y="103"/>
                </a:cubicBezTo>
                <a:cubicBezTo>
                  <a:pt x="6" y="104"/>
                  <a:pt x="6" y="104"/>
                  <a:pt x="6" y="104"/>
                </a:cubicBezTo>
                <a:cubicBezTo>
                  <a:pt x="7" y="104"/>
                  <a:pt x="7" y="104"/>
                  <a:pt x="7" y="104"/>
                </a:cubicBezTo>
                <a:cubicBezTo>
                  <a:pt x="8" y="104"/>
                  <a:pt x="8" y="104"/>
                  <a:pt x="8" y="104"/>
                </a:cubicBezTo>
                <a:cubicBezTo>
                  <a:pt x="9" y="104"/>
                  <a:pt x="9" y="104"/>
                  <a:pt x="9" y="104"/>
                </a:cubicBezTo>
                <a:cubicBezTo>
                  <a:pt x="8" y="105"/>
                  <a:pt x="8" y="105"/>
                  <a:pt x="8" y="105"/>
                </a:cubicBezTo>
                <a:cubicBezTo>
                  <a:pt x="7" y="105"/>
                  <a:pt x="7" y="105"/>
                  <a:pt x="7" y="105"/>
                </a:cubicBezTo>
                <a:cubicBezTo>
                  <a:pt x="7" y="106"/>
                  <a:pt x="7" y="106"/>
                  <a:pt x="7" y="106"/>
                </a:cubicBezTo>
                <a:cubicBezTo>
                  <a:pt x="6" y="105"/>
                  <a:pt x="6" y="105"/>
                  <a:pt x="6" y="105"/>
                </a:cubicBezTo>
                <a:cubicBezTo>
                  <a:pt x="5" y="105"/>
                  <a:pt x="5" y="105"/>
                  <a:pt x="5" y="105"/>
                </a:cubicBezTo>
                <a:cubicBezTo>
                  <a:pt x="5" y="106"/>
                  <a:pt x="5" y="106"/>
                  <a:pt x="5" y="106"/>
                </a:cubicBezTo>
                <a:cubicBezTo>
                  <a:pt x="5" y="105"/>
                  <a:pt x="5" y="105"/>
                  <a:pt x="5" y="105"/>
                </a:cubicBezTo>
                <a:cubicBezTo>
                  <a:pt x="4" y="106"/>
                  <a:pt x="4" y="106"/>
                  <a:pt x="4" y="106"/>
                </a:cubicBezTo>
                <a:cubicBezTo>
                  <a:pt x="3" y="107"/>
                  <a:pt x="3" y="107"/>
                  <a:pt x="3" y="107"/>
                </a:cubicBezTo>
                <a:cubicBezTo>
                  <a:pt x="4" y="108"/>
                  <a:pt x="4" y="108"/>
                  <a:pt x="4" y="108"/>
                </a:cubicBezTo>
                <a:cubicBezTo>
                  <a:pt x="5" y="109"/>
                  <a:pt x="5" y="109"/>
                  <a:pt x="5" y="109"/>
                </a:cubicBezTo>
                <a:cubicBezTo>
                  <a:pt x="5" y="108"/>
                  <a:pt x="5" y="108"/>
                  <a:pt x="5" y="108"/>
                </a:cubicBezTo>
                <a:cubicBezTo>
                  <a:pt x="6" y="109"/>
                  <a:pt x="6" y="109"/>
                  <a:pt x="6" y="109"/>
                </a:cubicBezTo>
                <a:cubicBezTo>
                  <a:pt x="7" y="108"/>
                  <a:pt x="7" y="108"/>
                  <a:pt x="7" y="108"/>
                </a:cubicBezTo>
                <a:cubicBezTo>
                  <a:pt x="6" y="108"/>
                  <a:pt x="6" y="108"/>
                  <a:pt x="6" y="108"/>
                </a:cubicBezTo>
                <a:cubicBezTo>
                  <a:pt x="7" y="107"/>
                  <a:pt x="7" y="107"/>
                  <a:pt x="7" y="107"/>
                </a:cubicBezTo>
                <a:cubicBezTo>
                  <a:pt x="8" y="108"/>
                  <a:pt x="8" y="108"/>
                  <a:pt x="8" y="108"/>
                </a:cubicBezTo>
                <a:cubicBezTo>
                  <a:pt x="7" y="108"/>
                  <a:pt x="7" y="108"/>
                  <a:pt x="7" y="108"/>
                </a:cubicBezTo>
                <a:cubicBezTo>
                  <a:pt x="8" y="109"/>
                  <a:pt x="8" y="109"/>
                  <a:pt x="8" y="109"/>
                </a:cubicBezTo>
                <a:cubicBezTo>
                  <a:pt x="8" y="109"/>
                  <a:pt x="8" y="109"/>
                  <a:pt x="8" y="109"/>
                </a:cubicBezTo>
                <a:cubicBezTo>
                  <a:pt x="7" y="110"/>
                  <a:pt x="7" y="110"/>
                  <a:pt x="7" y="110"/>
                </a:cubicBezTo>
                <a:cubicBezTo>
                  <a:pt x="8" y="111"/>
                  <a:pt x="8" y="111"/>
                  <a:pt x="8" y="111"/>
                </a:cubicBezTo>
                <a:cubicBezTo>
                  <a:pt x="8" y="111"/>
                  <a:pt x="8" y="111"/>
                  <a:pt x="8" y="111"/>
                </a:cubicBezTo>
                <a:cubicBezTo>
                  <a:pt x="10" y="110"/>
                  <a:pt x="10" y="110"/>
                  <a:pt x="10" y="110"/>
                </a:cubicBezTo>
                <a:cubicBezTo>
                  <a:pt x="10" y="111"/>
                  <a:pt x="10" y="111"/>
                  <a:pt x="10" y="111"/>
                </a:cubicBezTo>
                <a:cubicBezTo>
                  <a:pt x="9" y="111"/>
                  <a:pt x="9" y="111"/>
                  <a:pt x="9" y="111"/>
                </a:cubicBezTo>
                <a:cubicBezTo>
                  <a:pt x="8" y="112"/>
                  <a:pt x="8" y="112"/>
                  <a:pt x="8" y="112"/>
                </a:cubicBezTo>
                <a:cubicBezTo>
                  <a:pt x="9" y="112"/>
                  <a:pt x="9" y="112"/>
                  <a:pt x="9" y="112"/>
                </a:cubicBezTo>
                <a:cubicBezTo>
                  <a:pt x="9" y="113"/>
                  <a:pt x="9" y="113"/>
                  <a:pt x="9" y="113"/>
                </a:cubicBezTo>
                <a:cubicBezTo>
                  <a:pt x="7" y="112"/>
                  <a:pt x="7" y="112"/>
                  <a:pt x="7" y="112"/>
                </a:cubicBezTo>
                <a:cubicBezTo>
                  <a:pt x="6" y="112"/>
                  <a:pt x="6" y="112"/>
                  <a:pt x="6" y="112"/>
                </a:cubicBezTo>
                <a:cubicBezTo>
                  <a:pt x="6" y="111"/>
                  <a:pt x="6" y="111"/>
                  <a:pt x="6" y="111"/>
                </a:cubicBezTo>
                <a:cubicBezTo>
                  <a:pt x="5" y="111"/>
                  <a:pt x="5" y="111"/>
                  <a:pt x="5" y="111"/>
                </a:cubicBezTo>
                <a:cubicBezTo>
                  <a:pt x="5" y="112"/>
                  <a:pt x="5" y="112"/>
                  <a:pt x="5" y="112"/>
                </a:cubicBezTo>
                <a:cubicBezTo>
                  <a:pt x="4" y="113"/>
                  <a:pt x="4" y="113"/>
                  <a:pt x="4" y="113"/>
                </a:cubicBezTo>
                <a:cubicBezTo>
                  <a:pt x="6" y="115"/>
                  <a:pt x="6" y="115"/>
                  <a:pt x="6" y="115"/>
                </a:cubicBezTo>
                <a:cubicBezTo>
                  <a:pt x="7" y="115"/>
                  <a:pt x="7" y="115"/>
                  <a:pt x="7" y="115"/>
                </a:cubicBezTo>
                <a:cubicBezTo>
                  <a:pt x="8" y="116"/>
                  <a:pt x="8" y="116"/>
                  <a:pt x="8" y="116"/>
                </a:cubicBezTo>
                <a:cubicBezTo>
                  <a:pt x="10" y="117"/>
                  <a:pt x="10" y="117"/>
                  <a:pt x="10" y="117"/>
                </a:cubicBezTo>
                <a:cubicBezTo>
                  <a:pt x="11" y="118"/>
                  <a:pt x="11" y="118"/>
                  <a:pt x="11" y="118"/>
                </a:cubicBezTo>
                <a:cubicBezTo>
                  <a:pt x="10" y="118"/>
                  <a:pt x="10" y="118"/>
                  <a:pt x="10" y="118"/>
                </a:cubicBezTo>
                <a:cubicBezTo>
                  <a:pt x="11" y="119"/>
                  <a:pt x="11" y="119"/>
                  <a:pt x="11" y="119"/>
                </a:cubicBezTo>
                <a:cubicBezTo>
                  <a:pt x="12" y="118"/>
                  <a:pt x="12" y="118"/>
                  <a:pt x="12" y="118"/>
                </a:cubicBezTo>
                <a:cubicBezTo>
                  <a:pt x="11" y="117"/>
                  <a:pt x="11" y="117"/>
                  <a:pt x="11" y="117"/>
                </a:cubicBezTo>
                <a:cubicBezTo>
                  <a:pt x="12" y="117"/>
                  <a:pt x="12" y="117"/>
                  <a:pt x="12" y="117"/>
                </a:cubicBezTo>
                <a:cubicBezTo>
                  <a:pt x="13" y="118"/>
                  <a:pt x="13" y="118"/>
                  <a:pt x="13" y="118"/>
                </a:cubicBezTo>
                <a:cubicBezTo>
                  <a:pt x="13" y="118"/>
                  <a:pt x="13" y="118"/>
                  <a:pt x="13" y="118"/>
                </a:cubicBezTo>
                <a:cubicBezTo>
                  <a:pt x="14" y="119"/>
                  <a:pt x="14" y="119"/>
                  <a:pt x="14" y="119"/>
                </a:cubicBezTo>
                <a:cubicBezTo>
                  <a:pt x="14" y="119"/>
                  <a:pt x="14" y="119"/>
                  <a:pt x="14" y="119"/>
                </a:cubicBezTo>
                <a:cubicBezTo>
                  <a:pt x="15" y="119"/>
                  <a:pt x="15" y="119"/>
                  <a:pt x="15" y="119"/>
                </a:cubicBezTo>
                <a:cubicBezTo>
                  <a:pt x="16" y="118"/>
                  <a:pt x="16" y="118"/>
                  <a:pt x="16" y="118"/>
                </a:cubicBezTo>
                <a:cubicBezTo>
                  <a:pt x="17" y="117"/>
                  <a:pt x="17" y="117"/>
                  <a:pt x="17" y="117"/>
                </a:cubicBezTo>
                <a:cubicBezTo>
                  <a:pt x="17" y="117"/>
                  <a:pt x="17" y="117"/>
                  <a:pt x="17" y="117"/>
                </a:cubicBezTo>
                <a:cubicBezTo>
                  <a:pt x="18" y="117"/>
                  <a:pt x="18" y="117"/>
                  <a:pt x="18" y="117"/>
                </a:cubicBezTo>
                <a:cubicBezTo>
                  <a:pt x="18" y="117"/>
                  <a:pt x="18" y="117"/>
                  <a:pt x="18" y="117"/>
                </a:cubicBezTo>
                <a:cubicBezTo>
                  <a:pt x="18" y="118"/>
                  <a:pt x="18" y="118"/>
                  <a:pt x="18" y="118"/>
                </a:cubicBezTo>
                <a:cubicBezTo>
                  <a:pt x="19" y="118"/>
                  <a:pt x="19" y="118"/>
                  <a:pt x="19" y="118"/>
                </a:cubicBezTo>
                <a:cubicBezTo>
                  <a:pt x="21" y="116"/>
                  <a:pt x="21" y="116"/>
                  <a:pt x="21" y="116"/>
                </a:cubicBezTo>
                <a:cubicBezTo>
                  <a:pt x="21" y="115"/>
                  <a:pt x="21" y="115"/>
                  <a:pt x="21" y="115"/>
                </a:cubicBezTo>
                <a:cubicBezTo>
                  <a:pt x="20" y="114"/>
                  <a:pt x="20" y="114"/>
                  <a:pt x="20" y="114"/>
                </a:cubicBezTo>
                <a:cubicBezTo>
                  <a:pt x="21" y="115"/>
                  <a:pt x="21" y="115"/>
                  <a:pt x="21" y="115"/>
                </a:cubicBezTo>
                <a:cubicBezTo>
                  <a:pt x="23" y="114"/>
                  <a:pt x="23" y="114"/>
                  <a:pt x="23" y="114"/>
                </a:cubicBezTo>
                <a:cubicBezTo>
                  <a:pt x="22" y="114"/>
                  <a:pt x="22" y="114"/>
                  <a:pt x="22" y="114"/>
                </a:cubicBezTo>
                <a:cubicBezTo>
                  <a:pt x="23" y="113"/>
                  <a:pt x="23" y="113"/>
                  <a:pt x="23" y="113"/>
                </a:cubicBezTo>
                <a:cubicBezTo>
                  <a:pt x="23" y="113"/>
                  <a:pt x="23" y="113"/>
                  <a:pt x="23" y="113"/>
                </a:cubicBezTo>
                <a:cubicBezTo>
                  <a:pt x="24" y="112"/>
                  <a:pt x="24" y="112"/>
                  <a:pt x="24" y="112"/>
                </a:cubicBezTo>
                <a:cubicBezTo>
                  <a:pt x="25" y="112"/>
                  <a:pt x="25" y="112"/>
                  <a:pt x="25" y="112"/>
                </a:cubicBezTo>
                <a:cubicBezTo>
                  <a:pt x="25" y="111"/>
                  <a:pt x="25" y="111"/>
                  <a:pt x="25" y="111"/>
                </a:cubicBezTo>
                <a:cubicBezTo>
                  <a:pt x="24" y="110"/>
                  <a:pt x="24" y="110"/>
                  <a:pt x="24" y="110"/>
                </a:cubicBezTo>
                <a:cubicBezTo>
                  <a:pt x="24" y="110"/>
                  <a:pt x="24" y="110"/>
                  <a:pt x="24" y="110"/>
                </a:cubicBezTo>
                <a:cubicBezTo>
                  <a:pt x="24" y="109"/>
                  <a:pt x="24" y="109"/>
                  <a:pt x="24" y="109"/>
                </a:cubicBezTo>
                <a:cubicBezTo>
                  <a:pt x="23" y="108"/>
                  <a:pt x="23" y="108"/>
                  <a:pt x="23" y="108"/>
                </a:cubicBezTo>
                <a:cubicBezTo>
                  <a:pt x="23" y="107"/>
                  <a:pt x="23" y="107"/>
                  <a:pt x="23" y="107"/>
                </a:cubicBezTo>
                <a:cubicBezTo>
                  <a:pt x="23" y="108"/>
                  <a:pt x="23" y="108"/>
                  <a:pt x="23" y="108"/>
                </a:cubicBezTo>
                <a:cubicBezTo>
                  <a:pt x="24" y="109"/>
                  <a:pt x="24" y="109"/>
                  <a:pt x="24" y="109"/>
                </a:cubicBezTo>
                <a:cubicBezTo>
                  <a:pt x="25" y="110"/>
                  <a:pt x="25" y="110"/>
                  <a:pt x="25" y="110"/>
                </a:cubicBezTo>
                <a:cubicBezTo>
                  <a:pt x="25" y="110"/>
                  <a:pt x="25" y="110"/>
                  <a:pt x="25" y="110"/>
                </a:cubicBezTo>
                <a:cubicBezTo>
                  <a:pt x="26" y="111"/>
                  <a:pt x="26" y="111"/>
                  <a:pt x="26" y="111"/>
                </a:cubicBezTo>
                <a:cubicBezTo>
                  <a:pt x="26" y="111"/>
                  <a:pt x="26" y="111"/>
                  <a:pt x="26" y="111"/>
                </a:cubicBezTo>
                <a:cubicBezTo>
                  <a:pt x="26" y="112"/>
                  <a:pt x="26" y="112"/>
                  <a:pt x="26" y="112"/>
                </a:cubicBezTo>
                <a:cubicBezTo>
                  <a:pt x="27" y="111"/>
                  <a:pt x="27" y="111"/>
                  <a:pt x="27" y="111"/>
                </a:cubicBezTo>
                <a:cubicBezTo>
                  <a:pt x="27" y="111"/>
                  <a:pt x="27" y="111"/>
                  <a:pt x="27" y="111"/>
                </a:cubicBezTo>
                <a:cubicBezTo>
                  <a:pt x="26" y="110"/>
                  <a:pt x="26" y="110"/>
                  <a:pt x="26" y="110"/>
                </a:cubicBezTo>
                <a:cubicBezTo>
                  <a:pt x="27" y="110"/>
                  <a:pt x="27" y="110"/>
                  <a:pt x="27" y="110"/>
                </a:cubicBezTo>
                <a:cubicBezTo>
                  <a:pt x="28" y="110"/>
                  <a:pt x="28" y="110"/>
                  <a:pt x="28" y="110"/>
                </a:cubicBezTo>
                <a:cubicBezTo>
                  <a:pt x="28" y="111"/>
                  <a:pt x="28" y="111"/>
                  <a:pt x="28" y="111"/>
                </a:cubicBezTo>
                <a:cubicBezTo>
                  <a:pt x="29" y="110"/>
                  <a:pt x="29" y="110"/>
                  <a:pt x="29" y="110"/>
                </a:cubicBezTo>
                <a:cubicBezTo>
                  <a:pt x="30" y="109"/>
                  <a:pt x="30" y="109"/>
                  <a:pt x="30" y="109"/>
                </a:cubicBezTo>
                <a:cubicBezTo>
                  <a:pt x="29" y="108"/>
                  <a:pt x="29" y="108"/>
                  <a:pt x="29" y="108"/>
                </a:cubicBezTo>
                <a:cubicBezTo>
                  <a:pt x="28" y="107"/>
                  <a:pt x="28" y="107"/>
                  <a:pt x="28" y="107"/>
                </a:cubicBezTo>
                <a:cubicBezTo>
                  <a:pt x="28" y="107"/>
                  <a:pt x="28" y="107"/>
                  <a:pt x="28" y="107"/>
                </a:cubicBezTo>
                <a:cubicBezTo>
                  <a:pt x="29" y="106"/>
                  <a:pt x="29" y="106"/>
                  <a:pt x="29" y="106"/>
                </a:cubicBezTo>
                <a:cubicBezTo>
                  <a:pt x="29" y="106"/>
                  <a:pt x="29" y="106"/>
                  <a:pt x="29" y="106"/>
                </a:cubicBezTo>
                <a:cubicBezTo>
                  <a:pt x="29" y="106"/>
                  <a:pt x="29" y="106"/>
                  <a:pt x="29" y="106"/>
                </a:cubicBezTo>
                <a:cubicBezTo>
                  <a:pt x="30" y="105"/>
                  <a:pt x="30" y="105"/>
                  <a:pt x="30" y="105"/>
                </a:cubicBezTo>
                <a:cubicBezTo>
                  <a:pt x="29" y="105"/>
                  <a:pt x="29" y="105"/>
                  <a:pt x="29" y="105"/>
                </a:cubicBezTo>
                <a:cubicBezTo>
                  <a:pt x="29" y="104"/>
                  <a:pt x="29" y="104"/>
                  <a:pt x="29" y="104"/>
                </a:cubicBezTo>
                <a:cubicBezTo>
                  <a:pt x="30" y="103"/>
                  <a:pt x="30" y="103"/>
                  <a:pt x="30" y="103"/>
                </a:cubicBezTo>
                <a:cubicBezTo>
                  <a:pt x="31" y="104"/>
                  <a:pt x="31" y="104"/>
                  <a:pt x="31" y="104"/>
                </a:cubicBezTo>
                <a:cubicBezTo>
                  <a:pt x="30" y="105"/>
                  <a:pt x="30" y="105"/>
                  <a:pt x="30" y="105"/>
                </a:cubicBezTo>
                <a:cubicBezTo>
                  <a:pt x="30" y="106"/>
                  <a:pt x="30" y="106"/>
                  <a:pt x="30" y="106"/>
                </a:cubicBezTo>
                <a:cubicBezTo>
                  <a:pt x="30" y="107"/>
                  <a:pt x="30" y="107"/>
                  <a:pt x="30" y="107"/>
                </a:cubicBezTo>
                <a:cubicBezTo>
                  <a:pt x="31" y="108"/>
                  <a:pt x="31" y="108"/>
                  <a:pt x="31" y="108"/>
                </a:cubicBezTo>
                <a:cubicBezTo>
                  <a:pt x="31" y="109"/>
                  <a:pt x="31" y="109"/>
                  <a:pt x="31" y="109"/>
                </a:cubicBezTo>
                <a:cubicBezTo>
                  <a:pt x="32" y="110"/>
                  <a:pt x="32" y="110"/>
                  <a:pt x="32" y="110"/>
                </a:cubicBezTo>
                <a:cubicBezTo>
                  <a:pt x="33" y="110"/>
                  <a:pt x="33" y="110"/>
                  <a:pt x="33" y="110"/>
                </a:cubicBezTo>
                <a:cubicBezTo>
                  <a:pt x="34" y="110"/>
                  <a:pt x="34" y="110"/>
                  <a:pt x="34" y="110"/>
                </a:cubicBezTo>
                <a:cubicBezTo>
                  <a:pt x="34" y="110"/>
                  <a:pt x="34" y="110"/>
                  <a:pt x="34" y="110"/>
                </a:cubicBezTo>
                <a:cubicBezTo>
                  <a:pt x="34" y="111"/>
                  <a:pt x="34" y="111"/>
                  <a:pt x="34" y="111"/>
                </a:cubicBezTo>
                <a:cubicBezTo>
                  <a:pt x="35" y="112"/>
                  <a:pt x="35" y="112"/>
                  <a:pt x="35" y="112"/>
                </a:cubicBezTo>
                <a:cubicBezTo>
                  <a:pt x="36" y="111"/>
                  <a:pt x="36" y="111"/>
                  <a:pt x="36" y="111"/>
                </a:cubicBezTo>
                <a:cubicBezTo>
                  <a:pt x="35" y="108"/>
                  <a:pt x="35" y="108"/>
                  <a:pt x="35" y="108"/>
                </a:cubicBezTo>
                <a:cubicBezTo>
                  <a:pt x="35" y="106"/>
                  <a:pt x="35" y="106"/>
                  <a:pt x="35" y="106"/>
                </a:cubicBezTo>
                <a:cubicBezTo>
                  <a:pt x="35" y="105"/>
                  <a:pt x="35" y="105"/>
                  <a:pt x="35" y="105"/>
                </a:cubicBezTo>
                <a:cubicBezTo>
                  <a:pt x="36" y="105"/>
                  <a:pt x="36" y="105"/>
                  <a:pt x="36" y="105"/>
                </a:cubicBezTo>
                <a:cubicBezTo>
                  <a:pt x="35" y="104"/>
                  <a:pt x="35" y="104"/>
                  <a:pt x="35" y="104"/>
                </a:cubicBezTo>
                <a:cubicBezTo>
                  <a:pt x="36" y="103"/>
                  <a:pt x="36" y="103"/>
                  <a:pt x="36" y="103"/>
                </a:cubicBezTo>
                <a:cubicBezTo>
                  <a:pt x="37" y="103"/>
                  <a:pt x="37" y="103"/>
                  <a:pt x="37" y="103"/>
                </a:cubicBezTo>
                <a:cubicBezTo>
                  <a:pt x="38" y="103"/>
                  <a:pt x="38" y="103"/>
                  <a:pt x="38" y="103"/>
                </a:cubicBezTo>
                <a:cubicBezTo>
                  <a:pt x="38" y="101"/>
                  <a:pt x="38" y="101"/>
                  <a:pt x="38" y="101"/>
                </a:cubicBezTo>
                <a:cubicBezTo>
                  <a:pt x="38" y="100"/>
                  <a:pt x="38" y="100"/>
                  <a:pt x="38" y="100"/>
                </a:cubicBezTo>
                <a:cubicBezTo>
                  <a:pt x="38" y="99"/>
                  <a:pt x="38" y="99"/>
                  <a:pt x="38" y="99"/>
                </a:cubicBezTo>
                <a:cubicBezTo>
                  <a:pt x="37" y="97"/>
                  <a:pt x="37" y="97"/>
                  <a:pt x="37" y="97"/>
                </a:cubicBezTo>
                <a:cubicBezTo>
                  <a:pt x="36" y="95"/>
                  <a:pt x="36" y="95"/>
                  <a:pt x="36" y="95"/>
                </a:cubicBezTo>
                <a:cubicBezTo>
                  <a:pt x="36" y="94"/>
                  <a:pt x="36" y="94"/>
                  <a:pt x="36" y="94"/>
                </a:cubicBezTo>
                <a:cubicBezTo>
                  <a:pt x="39" y="93"/>
                  <a:pt x="39" y="93"/>
                  <a:pt x="39" y="93"/>
                </a:cubicBezTo>
                <a:cubicBezTo>
                  <a:pt x="39" y="91"/>
                  <a:pt x="39" y="91"/>
                  <a:pt x="39" y="91"/>
                </a:cubicBezTo>
                <a:cubicBezTo>
                  <a:pt x="39" y="90"/>
                  <a:pt x="39" y="90"/>
                  <a:pt x="39" y="90"/>
                </a:cubicBezTo>
                <a:cubicBezTo>
                  <a:pt x="37" y="88"/>
                  <a:pt x="37" y="88"/>
                  <a:pt x="37" y="88"/>
                </a:cubicBezTo>
                <a:cubicBezTo>
                  <a:pt x="36" y="88"/>
                  <a:pt x="36" y="88"/>
                  <a:pt x="36" y="88"/>
                </a:cubicBezTo>
                <a:cubicBezTo>
                  <a:pt x="36" y="86"/>
                  <a:pt x="36" y="86"/>
                  <a:pt x="36" y="86"/>
                </a:cubicBezTo>
                <a:cubicBezTo>
                  <a:pt x="36" y="84"/>
                  <a:pt x="36" y="84"/>
                  <a:pt x="36" y="84"/>
                </a:cubicBezTo>
                <a:cubicBezTo>
                  <a:pt x="36" y="82"/>
                  <a:pt x="36" y="82"/>
                  <a:pt x="36" y="82"/>
                </a:cubicBezTo>
                <a:cubicBezTo>
                  <a:pt x="35" y="80"/>
                  <a:pt x="35" y="80"/>
                  <a:pt x="35" y="80"/>
                </a:cubicBezTo>
                <a:cubicBezTo>
                  <a:pt x="36" y="79"/>
                  <a:pt x="36" y="79"/>
                  <a:pt x="36" y="79"/>
                </a:cubicBezTo>
                <a:cubicBezTo>
                  <a:pt x="35" y="76"/>
                  <a:pt x="35" y="76"/>
                  <a:pt x="35" y="76"/>
                </a:cubicBezTo>
                <a:cubicBezTo>
                  <a:pt x="35" y="74"/>
                  <a:pt x="35" y="74"/>
                  <a:pt x="35" y="74"/>
                </a:cubicBezTo>
                <a:cubicBezTo>
                  <a:pt x="35" y="71"/>
                  <a:pt x="35" y="71"/>
                  <a:pt x="35" y="71"/>
                </a:cubicBezTo>
                <a:cubicBezTo>
                  <a:pt x="37" y="69"/>
                  <a:pt x="37" y="69"/>
                  <a:pt x="37" y="69"/>
                </a:cubicBezTo>
                <a:cubicBezTo>
                  <a:pt x="38" y="69"/>
                  <a:pt x="38" y="69"/>
                  <a:pt x="38" y="69"/>
                </a:cubicBezTo>
                <a:cubicBezTo>
                  <a:pt x="39" y="69"/>
                  <a:pt x="39" y="69"/>
                  <a:pt x="39" y="69"/>
                </a:cubicBezTo>
                <a:cubicBezTo>
                  <a:pt x="41" y="69"/>
                  <a:pt x="41" y="69"/>
                  <a:pt x="41" y="69"/>
                </a:cubicBezTo>
                <a:cubicBezTo>
                  <a:pt x="42" y="68"/>
                  <a:pt x="42" y="68"/>
                  <a:pt x="42" y="68"/>
                </a:cubicBezTo>
                <a:cubicBezTo>
                  <a:pt x="42" y="66"/>
                  <a:pt x="42" y="66"/>
                  <a:pt x="42" y="66"/>
                </a:cubicBezTo>
                <a:cubicBezTo>
                  <a:pt x="41" y="65"/>
                  <a:pt x="41" y="65"/>
                  <a:pt x="41" y="65"/>
                </a:cubicBezTo>
                <a:cubicBezTo>
                  <a:pt x="42" y="64"/>
                  <a:pt x="42" y="64"/>
                  <a:pt x="42" y="64"/>
                </a:cubicBezTo>
                <a:cubicBezTo>
                  <a:pt x="43" y="60"/>
                  <a:pt x="43" y="60"/>
                  <a:pt x="43" y="60"/>
                </a:cubicBezTo>
                <a:cubicBezTo>
                  <a:pt x="44" y="57"/>
                  <a:pt x="44" y="57"/>
                  <a:pt x="44" y="57"/>
                </a:cubicBezTo>
                <a:cubicBezTo>
                  <a:pt x="44" y="55"/>
                  <a:pt x="44" y="55"/>
                  <a:pt x="44" y="55"/>
                </a:cubicBezTo>
                <a:cubicBezTo>
                  <a:pt x="45" y="54"/>
                  <a:pt x="45" y="54"/>
                  <a:pt x="45" y="54"/>
                </a:cubicBezTo>
                <a:cubicBezTo>
                  <a:pt x="45" y="52"/>
                  <a:pt x="45" y="52"/>
                  <a:pt x="45" y="52"/>
                </a:cubicBezTo>
                <a:cubicBezTo>
                  <a:pt x="44" y="51"/>
                  <a:pt x="44" y="51"/>
                  <a:pt x="44" y="51"/>
                </a:cubicBezTo>
                <a:cubicBezTo>
                  <a:pt x="44" y="50"/>
                  <a:pt x="44" y="50"/>
                  <a:pt x="44" y="50"/>
                </a:cubicBezTo>
                <a:cubicBezTo>
                  <a:pt x="46" y="49"/>
                  <a:pt x="46" y="49"/>
                  <a:pt x="46" y="49"/>
                </a:cubicBezTo>
                <a:cubicBezTo>
                  <a:pt x="48" y="49"/>
                  <a:pt x="48" y="49"/>
                  <a:pt x="48" y="49"/>
                </a:cubicBezTo>
                <a:cubicBezTo>
                  <a:pt x="48" y="48"/>
                  <a:pt x="48" y="48"/>
                  <a:pt x="48" y="48"/>
                </a:cubicBezTo>
                <a:cubicBezTo>
                  <a:pt x="49" y="47"/>
                  <a:pt x="49" y="47"/>
                  <a:pt x="49" y="47"/>
                </a:cubicBezTo>
                <a:cubicBezTo>
                  <a:pt x="50" y="45"/>
                  <a:pt x="50" y="45"/>
                  <a:pt x="50" y="45"/>
                </a:cubicBezTo>
                <a:cubicBezTo>
                  <a:pt x="52" y="43"/>
                  <a:pt x="52" y="43"/>
                  <a:pt x="52" y="43"/>
                </a:cubicBezTo>
                <a:cubicBezTo>
                  <a:pt x="52" y="42"/>
                  <a:pt x="52" y="42"/>
                  <a:pt x="52" y="42"/>
                </a:cubicBezTo>
                <a:cubicBezTo>
                  <a:pt x="52" y="40"/>
                  <a:pt x="52" y="40"/>
                  <a:pt x="52" y="40"/>
                </a:cubicBezTo>
                <a:cubicBezTo>
                  <a:pt x="51" y="40"/>
                  <a:pt x="51" y="40"/>
                  <a:pt x="51" y="40"/>
                </a:cubicBezTo>
                <a:cubicBezTo>
                  <a:pt x="51" y="37"/>
                  <a:pt x="51" y="37"/>
                  <a:pt x="51" y="37"/>
                </a:cubicBezTo>
                <a:cubicBezTo>
                  <a:pt x="52" y="37"/>
                  <a:pt x="52" y="37"/>
                  <a:pt x="52" y="37"/>
                </a:cubicBezTo>
                <a:cubicBezTo>
                  <a:pt x="52" y="36"/>
                  <a:pt x="52" y="36"/>
                  <a:pt x="52" y="36"/>
                </a:cubicBezTo>
                <a:cubicBezTo>
                  <a:pt x="53" y="35"/>
                  <a:pt x="53" y="35"/>
                  <a:pt x="53" y="35"/>
                </a:cubicBezTo>
                <a:cubicBezTo>
                  <a:pt x="53" y="34"/>
                  <a:pt x="53" y="34"/>
                  <a:pt x="53" y="34"/>
                </a:cubicBezTo>
                <a:cubicBezTo>
                  <a:pt x="54" y="33"/>
                  <a:pt x="54" y="33"/>
                  <a:pt x="54" y="33"/>
                </a:cubicBezTo>
                <a:cubicBezTo>
                  <a:pt x="55" y="32"/>
                  <a:pt x="55" y="32"/>
                  <a:pt x="55" y="32"/>
                </a:cubicBezTo>
                <a:cubicBezTo>
                  <a:pt x="57" y="32"/>
                  <a:pt x="57" y="32"/>
                  <a:pt x="57" y="32"/>
                </a:cubicBezTo>
                <a:cubicBezTo>
                  <a:pt x="57" y="33"/>
                  <a:pt x="57" y="33"/>
                  <a:pt x="57" y="33"/>
                </a:cubicBezTo>
                <a:cubicBezTo>
                  <a:pt x="58" y="33"/>
                  <a:pt x="58" y="33"/>
                  <a:pt x="58" y="33"/>
                </a:cubicBezTo>
                <a:cubicBezTo>
                  <a:pt x="59" y="32"/>
                  <a:pt x="59" y="32"/>
                  <a:pt x="59" y="32"/>
                </a:cubicBezTo>
                <a:cubicBezTo>
                  <a:pt x="58" y="31"/>
                  <a:pt x="58" y="31"/>
                  <a:pt x="58" y="31"/>
                </a:cubicBezTo>
                <a:cubicBezTo>
                  <a:pt x="59" y="31"/>
                  <a:pt x="59" y="31"/>
                  <a:pt x="59" y="31"/>
                </a:cubicBezTo>
                <a:cubicBezTo>
                  <a:pt x="59" y="30"/>
                  <a:pt x="59" y="30"/>
                  <a:pt x="59" y="30"/>
                </a:cubicBezTo>
                <a:cubicBezTo>
                  <a:pt x="59" y="30"/>
                  <a:pt x="59" y="30"/>
                  <a:pt x="59" y="30"/>
                </a:cubicBezTo>
                <a:cubicBezTo>
                  <a:pt x="58" y="28"/>
                  <a:pt x="58" y="28"/>
                  <a:pt x="58" y="28"/>
                </a:cubicBezTo>
                <a:cubicBezTo>
                  <a:pt x="59" y="28"/>
                  <a:pt x="59" y="28"/>
                  <a:pt x="59" y="28"/>
                </a:cubicBezTo>
                <a:cubicBezTo>
                  <a:pt x="60" y="28"/>
                  <a:pt x="60" y="28"/>
                  <a:pt x="60" y="28"/>
                </a:cubicBezTo>
                <a:cubicBezTo>
                  <a:pt x="62" y="27"/>
                  <a:pt x="62" y="27"/>
                  <a:pt x="62" y="27"/>
                </a:cubicBezTo>
                <a:cubicBezTo>
                  <a:pt x="63" y="28"/>
                  <a:pt x="63" y="28"/>
                  <a:pt x="63" y="28"/>
                </a:cubicBezTo>
                <a:cubicBezTo>
                  <a:pt x="65" y="28"/>
                  <a:pt x="65" y="28"/>
                  <a:pt x="65" y="28"/>
                </a:cubicBezTo>
                <a:cubicBezTo>
                  <a:pt x="66" y="29"/>
                  <a:pt x="66" y="29"/>
                  <a:pt x="66" y="29"/>
                </a:cubicBezTo>
                <a:cubicBezTo>
                  <a:pt x="67" y="29"/>
                  <a:pt x="67" y="29"/>
                  <a:pt x="67" y="29"/>
                </a:cubicBezTo>
                <a:cubicBezTo>
                  <a:pt x="67" y="29"/>
                  <a:pt x="67" y="29"/>
                  <a:pt x="67" y="29"/>
                </a:cubicBezTo>
                <a:cubicBezTo>
                  <a:pt x="68" y="29"/>
                  <a:pt x="68" y="29"/>
                  <a:pt x="68" y="29"/>
                </a:cubicBezTo>
                <a:cubicBezTo>
                  <a:pt x="68" y="28"/>
                  <a:pt x="68" y="28"/>
                  <a:pt x="68" y="28"/>
                </a:cubicBezTo>
                <a:cubicBezTo>
                  <a:pt x="67" y="27"/>
                  <a:pt x="67" y="27"/>
                  <a:pt x="67" y="27"/>
                </a:cubicBezTo>
                <a:cubicBezTo>
                  <a:pt x="67" y="26"/>
                  <a:pt x="67" y="26"/>
                  <a:pt x="67" y="26"/>
                </a:cubicBezTo>
                <a:cubicBezTo>
                  <a:pt x="68" y="25"/>
                  <a:pt x="68" y="25"/>
                  <a:pt x="68" y="25"/>
                </a:cubicBezTo>
                <a:cubicBezTo>
                  <a:pt x="68" y="24"/>
                  <a:pt x="68" y="24"/>
                  <a:pt x="68" y="24"/>
                </a:cubicBezTo>
                <a:cubicBezTo>
                  <a:pt x="67" y="24"/>
                  <a:pt x="67" y="24"/>
                  <a:pt x="67" y="24"/>
                </a:cubicBezTo>
                <a:cubicBezTo>
                  <a:pt x="67" y="23"/>
                  <a:pt x="67" y="23"/>
                  <a:pt x="67" y="23"/>
                </a:cubicBezTo>
                <a:cubicBezTo>
                  <a:pt x="68" y="23"/>
                  <a:pt x="68" y="23"/>
                  <a:pt x="68" y="23"/>
                </a:cubicBezTo>
                <a:cubicBezTo>
                  <a:pt x="69" y="23"/>
                  <a:pt x="69" y="23"/>
                  <a:pt x="69" y="23"/>
                </a:cubicBezTo>
                <a:cubicBezTo>
                  <a:pt x="70" y="23"/>
                  <a:pt x="70" y="23"/>
                  <a:pt x="70" y="23"/>
                </a:cubicBezTo>
                <a:cubicBezTo>
                  <a:pt x="70" y="23"/>
                  <a:pt x="70" y="23"/>
                  <a:pt x="70" y="23"/>
                </a:cubicBezTo>
                <a:cubicBezTo>
                  <a:pt x="70" y="22"/>
                  <a:pt x="70" y="22"/>
                  <a:pt x="70" y="22"/>
                </a:cubicBezTo>
                <a:cubicBezTo>
                  <a:pt x="70" y="23"/>
                  <a:pt x="70" y="23"/>
                  <a:pt x="70" y="23"/>
                </a:cubicBezTo>
                <a:cubicBezTo>
                  <a:pt x="71" y="22"/>
                  <a:pt x="71" y="22"/>
                  <a:pt x="71" y="22"/>
                </a:cubicBezTo>
                <a:cubicBezTo>
                  <a:pt x="71" y="22"/>
                  <a:pt x="71" y="22"/>
                  <a:pt x="71" y="22"/>
                </a:cubicBezTo>
                <a:cubicBezTo>
                  <a:pt x="71" y="21"/>
                  <a:pt x="71" y="21"/>
                  <a:pt x="71" y="21"/>
                </a:cubicBezTo>
                <a:cubicBezTo>
                  <a:pt x="72" y="20"/>
                  <a:pt x="72" y="20"/>
                  <a:pt x="72" y="20"/>
                </a:cubicBezTo>
                <a:cubicBezTo>
                  <a:pt x="73" y="20"/>
                  <a:pt x="73" y="20"/>
                  <a:pt x="73" y="20"/>
                </a:cubicBezTo>
                <a:cubicBezTo>
                  <a:pt x="73" y="21"/>
                  <a:pt x="73" y="21"/>
                  <a:pt x="73" y="21"/>
                </a:cubicBezTo>
                <a:cubicBezTo>
                  <a:pt x="76" y="23"/>
                  <a:pt x="76" y="23"/>
                  <a:pt x="76" y="23"/>
                </a:cubicBezTo>
                <a:cubicBezTo>
                  <a:pt x="76" y="24"/>
                  <a:pt x="76" y="24"/>
                  <a:pt x="76" y="24"/>
                </a:cubicBezTo>
                <a:cubicBezTo>
                  <a:pt x="77" y="25"/>
                  <a:pt x="77" y="25"/>
                  <a:pt x="77" y="25"/>
                </a:cubicBezTo>
                <a:cubicBezTo>
                  <a:pt x="79" y="26"/>
                  <a:pt x="79" y="26"/>
                  <a:pt x="79" y="26"/>
                </a:cubicBezTo>
                <a:cubicBezTo>
                  <a:pt x="81" y="26"/>
                  <a:pt x="81" y="26"/>
                  <a:pt x="81" y="26"/>
                </a:cubicBezTo>
                <a:cubicBezTo>
                  <a:pt x="83" y="25"/>
                  <a:pt x="83" y="25"/>
                  <a:pt x="83" y="25"/>
                </a:cubicBezTo>
                <a:cubicBezTo>
                  <a:pt x="84" y="24"/>
                  <a:pt x="84" y="24"/>
                  <a:pt x="84" y="24"/>
                </a:cubicBezTo>
                <a:cubicBezTo>
                  <a:pt x="85" y="24"/>
                  <a:pt x="85" y="24"/>
                  <a:pt x="85" y="24"/>
                </a:cubicBezTo>
                <a:cubicBezTo>
                  <a:pt x="87" y="25"/>
                  <a:pt x="87" y="25"/>
                  <a:pt x="87" y="25"/>
                </a:cubicBezTo>
                <a:cubicBezTo>
                  <a:pt x="88" y="25"/>
                  <a:pt x="88" y="25"/>
                  <a:pt x="88" y="25"/>
                </a:cubicBezTo>
                <a:cubicBezTo>
                  <a:pt x="88" y="24"/>
                  <a:pt x="88" y="24"/>
                  <a:pt x="88" y="24"/>
                </a:cubicBezTo>
                <a:cubicBezTo>
                  <a:pt x="89" y="24"/>
                  <a:pt x="89" y="24"/>
                  <a:pt x="89" y="24"/>
                </a:cubicBezTo>
                <a:cubicBezTo>
                  <a:pt x="90" y="23"/>
                  <a:pt x="90" y="23"/>
                  <a:pt x="90" y="23"/>
                </a:cubicBezTo>
                <a:cubicBezTo>
                  <a:pt x="91" y="23"/>
                  <a:pt x="91" y="23"/>
                  <a:pt x="91" y="23"/>
                </a:cubicBezTo>
                <a:cubicBezTo>
                  <a:pt x="92" y="23"/>
                  <a:pt x="92" y="23"/>
                  <a:pt x="92" y="23"/>
                </a:cubicBezTo>
                <a:cubicBezTo>
                  <a:pt x="92" y="22"/>
                  <a:pt x="92" y="22"/>
                  <a:pt x="92" y="22"/>
                </a:cubicBezTo>
                <a:cubicBezTo>
                  <a:pt x="92" y="21"/>
                  <a:pt x="92" y="21"/>
                  <a:pt x="92" y="21"/>
                </a:cubicBezTo>
                <a:cubicBezTo>
                  <a:pt x="92" y="20"/>
                  <a:pt x="92" y="20"/>
                  <a:pt x="92" y="20"/>
                </a:cubicBezTo>
                <a:cubicBezTo>
                  <a:pt x="92" y="17"/>
                  <a:pt x="92" y="17"/>
                  <a:pt x="92" y="17"/>
                </a:cubicBezTo>
                <a:cubicBezTo>
                  <a:pt x="92" y="16"/>
                  <a:pt x="92" y="16"/>
                  <a:pt x="92" y="16"/>
                </a:cubicBezTo>
                <a:cubicBezTo>
                  <a:pt x="92" y="15"/>
                  <a:pt x="92" y="15"/>
                  <a:pt x="92" y="15"/>
                </a:cubicBezTo>
                <a:cubicBezTo>
                  <a:pt x="92" y="15"/>
                  <a:pt x="92" y="15"/>
                  <a:pt x="92" y="15"/>
                </a:cubicBezTo>
                <a:cubicBezTo>
                  <a:pt x="93" y="14"/>
                  <a:pt x="93" y="14"/>
                  <a:pt x="93" y="14"/>
                </a:cubicBezTo>
                <a:cubicBezTo>
                  <a:pt x="93" y="13"/>
                  <a:pt x="93" y="13"/>
                  <a:pt x="93" y="13"/>
                </a:cubicBezTo>
                <a:cubicBezTo>
                  <a:pt x="94" y="13"/>
                  <a:pt x="94" y="13"/>
                  <a:pt x="94" y="13"/>
                </a:cubicBezTo>
                <a:cubicBezTo>
                  <a:pt x="96" y="13"/>
                  <a:pt x="96" y="13"/>
                  <a:pt x="96" y="13"/>
                </a:cubicBezTo>
                <a:cubicBezTo>
                  <a:pt x="97" y="13"/>
                  <a:pt x="97" y="13"/>
                  <a:pt x="97" y="13"/>
                </a:cubicBezTo>
                <a:cubicBezTo>
                  <a:pt x="97" y="12"/>
                  <a:pt x="97" y="12"/>
                  <a:pt x="97" y="12"/>
                </a:cubicBezTo>
                <a:cubicBezTo>
                  <a:pt x="97" y="12"/>
                  <a:pt x="97" y="12"/>
                  <a:pt x="97" y="12"/>
                </a:cubicBezTo>
                <a:cubicBezTo>
                  <a:pt x="100" y="12"/>
                  <a:pt x="100" y="12"/>
                  <a:pt x="100" y="12"/>
                </a:cubicBezTo>
                <a:cubicBezTo>
                  <a:pt x="101" y="12"/>
                  <a:pt x="101" y="12"/>
                  <a:pt x="101" y="12"/>
                </a:cubicBezTo>
                <a:cubicBezTo>
                  <a:pt x="102" y="14"/>
                  <a:pt x="102" y="14"/>
                  <a:pt x="102" y="14"/>
                </a:cubicBezTo>
                <a:cubicBezTo>
                  <a:pt x="103" y="14"/>
                  <a:pt x="103" y="14"/>
                  <a:pt x="103" y="14"/>
                </a:cubicBezTo>
                <a:cubicBezTo>
                  <a:pt x="104" y="15"/>
                  <a:pt x="104" y="15"/>
                  <a:pt x="104" y="15"/>
                </a:cubicBezTo>
                <a:cubicBezTo>
                  <a:pt x="106" y="15"/>
                  <a:pt x="106" y="15"/>
                  <a:pt x="106" y="15"/>
                </a:cubicBezTo>
                <a:cubicBezTo>
                  <a:pt x="106" y="16"/>
                  <a:pt x="106" y="16"/>
                  <a:pt x="106" y="16"/>
                </a:cubicBezTo>
                <a:cubicBezTo>
                  <a:pt x="108" y="17"/>
                  <a:pt x="108" y="17"/>
                  <a:pt x="108" y="17"/>
                </a:cubicBezTo>
                <a:cubicBezTo>
                  <a:pt x="107" y="18"/>
                  <a:pt x="107" y="18"/>
                  <a:pt x="107" y="18"/>
                </a:cubicBezTo>
                <a:cubicBezTo>
                  <a:pt x="106" y="19"/>
                  <a:pt x="106" y="19"/>
                  <a:pt x="106" y="19"/>
                </a:cubicBezTo>
                <a:cubicBezTo>
                  <a:pt x="107" y="21"/>
                  <a:pt x="107" y="21"/>
                  <a:pt x="107" y="21"/>
                </a:cubicBezTo>
                <a:close/>
                <a:moveTo>
                  <a:pt x="5" y="110"/>
                </a:moveTo>
                <a:cubicBezTo>
                  <a:pt x="6" y="110"/>
                  <a:pt x="6" y="110"/>
                  <a:pt x="6" y="110"/>
                </a:cubicBezTo>
                <a:cubicBezTo>
                  <a:pt x="5" y="111"/>
                  <a:pt x="5" y="111"/>
                  <a:pt x="5" y="111"/>
                </a:cubicBezTo>
                <a:cubicBezTo>
                  <a:pt x="5" y="110"/>
                  <a:pt x="5" y="110"/>
                  <a:pt x="5" y="110"/>
                </a:cubicBezTo>
                <a:close/>
                <a:moveTo>
                  <a:pt x="3" y="104"/>
                </a:moveTo>
                <a:cubicBezTo>
                  <a:pt x="3" y="104"/>
                  <a:pt x="3" y="104"/>
                  <a:pt x="3" y="104"/>
                </a:cubicBezTo>
                <a:cubicBezTo>
                  <a:pt x="4" y="104"/>
                  <a:pt x="4" y="104"/>
                  <a:pt x="4" y="104"/>
                </a:cubicBezTo>
                <a:cubicBezTo>
                  <a:pt x="4" y="105"/>
                  <a:pt x="4" y="105"/>
                  <a:pt x="4" y="105"/>
                </a:cubicBezTo>
                <a:cubicBezTo>
                  <a:pt x="3" y="104"/>
                  <a:pt x="3" y="104"/>
                  <a:pt x="3" y="104"/>
                </a:cubicBezTo>
                <a:close/>
                <a:moveTo>
                  <a:pt x="5" y="102"/>
                </a:moveTo>
                <a:cubicBezTo>
                  <a:pt x="5" y="103"/>
                  <a:pt x="5" y="103"/>
                  <a:pt x="5" y="103"/>
                </a:cubicBezTo>
                <a:cubicBezTo>
                  <a:pt x="4" y="103"/>
                  <a:pt x="4" y="103"/>
                  <a:pt x="4" y="103"/>
                </a:cubicBezTo>
                <a:cubicBezTo>
                  <a:pt x="5" y="102"/>
                  <a:pt x="5" y="102"/>
                  <a:pt x="5" y="102"/>
                </a:cubicBezTo>
                <a:close/>
                <a:moveTo>
                  <a:pt x="4" y="102"/>
                </a:moveTo>
                <a:cubicBezTo>
                  <a:pt x="4" y="102"/>
                  <a:pt x="4" y="102"/>
                  <a:pt x="4" y="102"/>
                </a:cubicBezTo>
                <a:cubicBezTo>
                  <a:pt x="3" y="102"/>
                  <a:pt x="3" y="102"/>
                  <a:pt x="3" y="102"/>
                </a:cubicBezTo>
                <a:cubicBezTo>
                  <a:pt x="4" y="102"/>
                  <a:pt x="4" y="102"/>
                  <a:pt x="4" y="102"/>
                </a:cubicBezTo>
                <a:close/>
                <a:moveTo>
                  <a:pt x="2" y="98"/>
                </a:moveTo>
                <a:cubicBezTo>
                  <a:pt x="1" y="97"/>
                  <a:pt x="1" y="97"/>
                  <a:pt x="1" y="97"/>
                </a:cubicBezTo>
                <a:cubicBezTo>
                  <a:pt x="2" y="97"/>
                  <a:pt x="2" y="97"/>
                  <a:pt x="2" y="97"/>
                </a:cubicBezTo>
                <a:cubicBezTo>
                  <a:pt x="2" y="97"/>
                  <a:pt x="2" y="98"/>
                  <a:pt x="2" y="98"/>
                </a:cubicBezTo>
                <a:close/>
                <a:moveTo>
                  <a:pt x="1" y="99"/>
                </a:moveTo>
                <a:cubicBezTo>
                  <a:pt x="2" y="99"/>
                  <a:pt x="2" y="99"/>
                  <a:pt x="2" y="99"/>
                </a:cubicBezTo>
                <a:cubicBezTo>
                  <a:pt x="2" y="99"/>
                  <a:pt x="2" y="99"/>
                  <a:pt x="2" y="99"/>
                </a:cubicBezTo>
                <a:cubicBezTo>
                  <a:pt x="1" y="99"/>
                  <a:pt x="1" y="99"/>
                  <a:pt x="1" y="99"/>
                </a:cubicBezTo>
                <a:close/>
                <a:moveTo>
                  <a:pt x="4" y="99"/>
                </a:moveTo>
                <a:cubicBezTo>
                  <a:pt x="4" y="100"/>
                  <a:pt x="4" y="100"/>
                  <a:pt x="4" y="100"/>
                </a:cubicBezTo>
                <a:cubicBezTo>
                  <a:pt x="4" y="101"/>
                  <a:pt x="4" y="101"/>
                  <a:pt x="4" y="101"/>
                </a:cubicBezTo>
                <a:cubicBezTo>
                  <a:pt x="4" y="99"/>
                  <a:pt x="4" y="99"/>
                  <a:pt x="4" y="99"/>
                </a:cubicBezTo>
                <a:close/>
                <a:moveTo>
                  <a:pt x="2" y="101"/>
                </a:moveTo>
                <a:cubicBezTo>
                  <a:pt x="1" y="100"/>
                  <a:pt x="1" y="100"/>
                  <a:pt x="1" y="100"/>
                </a:cubicBezTo>
                <a:cubicBezTo>
                  <a:pt x="2" y="100"/>
                  <a:pt x="2" y="100"/>
                  <a:pt x="2" y="100"/>
                </a:cubicBezTo>
                <a:cubicBezTo>
                  <a:pt x="2" y="101"/>
                  <a:pt x="2" y="101"/>
                  <a:pt x="2" y="101"/>
                </a:cubicBezTo>
                <a:close/>
                <a:moveTo>
                  <a:pt x="1" y="95"/>
                </a:moveTo>
                <a:cubicBezTo>
                  <a:pt x="0" y="96"/>
                  <a:pt x="0" y="96"/>
                  <a:pt x="0" y="96"/>
                </a:cubicBezTo>
                <a:cubicBezTo>
                  <a:pt x="1" y="96"/>
                  <a:pt x="1" y="96"/>
                  <a:pt x="1" y="96"/>
                </a:cubicBezTo>
                <a:cubicBezTo>
                  <a:pt x="1" y="95"/>
                  <a:pt x="1" y="95"/>
                  <a:pt x="1" y="95"/>
                </a:cubicBezTo>
                <a:cubicBezTo>
                  <a:pt x="1" y="95"/>
                  <a:pt x="1" y="95"/>
                  <a:pt x="1" y="95"/>
                </a:cubicBezTo>
                <a:close/>
                <a:moveTo>
                  <a:pt x="1" y="88"/>
                </a:moveTo>
                <a:cubicBezTo>
                  <a:pt x="2" y="88"/>
                  <a:pt x="2" y="88"/>
                  <a:pt x="2" y="88"/>
                </a:cubicBezTo>
                <a:cubicBezTo>
                  <a:pt x="1" y="88"/>
                  <a:pt x="1" y="88"/>
                  <a:pt x="1" y="88"/>
                </a:cubicBezTo>
                <a:cubicBezTo>
                  <a:pt x="1" y="88"/>
                  <a:pt x="1" y="88"/>
                  <a:pt x="1" y="88"/>
                </a:cubicBezTo>
                <a:close/>
                <a:moveTo>
                  <a:pt x="1" y="86"/>
                </a:moveTo>
                <a:cubicBezTo>
                  <a:pt x="2" y="87"/>
                  <a:pt x="2" y="87"/>
                  <a:pt x="2" y="87"/>
                </a:cubicBezTo>
                <a:cubicBezTo>
                  <a:pt x="2" y="87"/>
                  <a:pt x="2" y="87"/>
                  <a:pt x="2" y="87"/>
                </a:cubicBezTo>
                <a:cubicBezTo>
                  <a:pt x="1" y="86"/>
                  <a:pt x="1" y="86"/>
                  <a:pt x="1" y="86"/>
                </a:cubicBezTo>
                <a:close/>
                <a:moveTo>
                  <a:pt x="4" y="84"/>
                </a:moveTo>
                <a:cubicBezTo>
                  <a:pt x="5" y="85"/>
                  <a:pt x="5" y="85"/>
                  <a:pt x="5" y="85"/>
                </a:cubicBezTo>
                <a:cubicBezTo>
                  <a:pt x="4" y="85"/>
                  <a:pt x="4" y="85"/>
                  <a:pt x="4" y="85"/>
                </a:cubicBezTo>
                <a:cubicBezTo>
                  <a:pt x="4" y="84"/>
                  <a:pt x="4" y="84"/>
                  <a:pt x="4" y="84"/>
                </a:cubicBezTo>
                <a:close/>
                <a:moveTo>
                  <a:pt x="5" y="83"/>
                </a:moveTo>
                <a:cubicBezTo>
                  <a:pt x="6" y="84"/>
                  <a:pt x="6" y="84"/>
                  <a:pt x="6" y="84"/>
                </a:cubicBezTo>
                <a:cubicBezTo>
                  <a:pt x="7" y="84"/>
                  <a:pt x="7" y="84"/>
                  <a:pt x="7" y="84"/>
                </a:cubicBezTo>
                <a:cubicBezTo>
                  <a:pt x="5" y="85"/>
                  <a:pt x="5" y="85"/>
                  <a:pt x="5" y="85"/>
                </a:cubicBezTo>
                <a:cubicBezTo>
                  <a:pt x="5" y="83"/>
                  <a:pt x="5" y="83"/>
                  <a:pt x="5" y="83"/>
                </a:cubicBezTo>
                <a:close/>
                <a:moveTo>
                  <a:pt x="15" y="77"/>
                </a:moveTo>
                <a:cubicBezTo>
                  <a:pt x="15" y="77"/>
                  <a:pt x="16" y="76"/>
                  <a:pt x="16" y="76"/>
                </a:cubicBezTo>
                <a:cubicBezTo>
                  <a:pt x="17" y="77"/>
                  <a:pt x="17" y="77"/>
                  <a:pt x="17" y="77"/>
                </a:cubicBezTo>
                <a:cubicBezTo>
                  <a:pt x="16" y="78"/>
                  <a:pt x="16" y="78"/>
                  <a:pt x="16" y="78"/>
                </a:cubicBezTo>
                <a:cubicBezTo>
                  <a:pt x="15" y="77"/>
                  <a:pt x="15" y="77"/>
                  <a:pt x="15" y="77"/>
                </a:cubicBezTo>
                <a:close/>
                <a:moveTo>
                  <a:pt x="16" y="75"/>
                </a:moveTo>
                <a:cubicBezTo>
                  <a:pt x="16" y="75"/>
                  <a:pt x="15" y="76"/>
                  <a:pt x="15" y="76"/>
                </a:cubicBezTo>
                <a:cubicBezTo>
                  <a:pt x="14" y="75"/>
                  <a:pt x="14" y="75"/>
                  <a:pt x="14" y="75"/>
                </a:cubicBezTo>
                <a:cubicBezTo>
                  <a:pt x="15" y="75"/>
                  <a:pt x="15" y="75"/>
                  <a:pt x="15" y="75"/>
                </a:cubicBezTo>
                <a:cubicBezTo>
                  <a:pt x="16" y="75"/>
                  <a:pt x="16" y="75"/>
                  <a:pt x="16" y="75"/>
                </a:cubicBezTo>
                <a:close/>
                <a:moveTo>
                  <a:pt x="17" y="73"/>
                </a:moveTo>
                <a:cubicBezTo>
                  <a:pt x="19" y="72"/>
                  <a:pt x="19" y="72"/>
                  <a:pt x="19" y="72"/>
                </a:cubicBezTo>
                <a:cubicBezTo>
                  <a:pt x="19" y="72"/>
                  <a:pt x="19" y="72"/>
                  <a:pt x="19" y="72"/>
                </a:cubicBezTo>
                <a:cubicBezTo>
                  <a:pt x="18" y="73"/>
                  <a:pt x="18" y="73"/>
                  <a:pt x="18" y="73"/>
                </a:cubicBezTo>
                <a:cubicBezTo>
                  <a:pt x="17" y="73"/>
                  <a:pt x="17" y="73"/>
                  <a:pt x="17" y="73"/>
                </a:cubicBezTo>
                <a:close/>
                <a:moveTo>
                  <a:pt x="17" y="75"/>
                </a:moveTo>
                <a:cubicBezTo>
                  <a:pt x="18" y="74"/>
                  <a:pt x="18" y="74"/>
                  <a:pt x="18" y="74"/>
                </a:cubicBezTo>
                <a:cubicBezTo>
                  <a:pt x="19" y="74"/>
                  <a:pt x="19" y="74"/>
                  <a:pt x="19" y="74"/>
                </a:cubicBezTo>
                <a:cubicBezTo>
                  <a:pt x="19" y="73"/>
                  <a:pt x="19" y="73"/>
                  <a:pt x="19" y="73"/>
                </a:cubicBezTo>
                <a:cubicBezTo>
                  <a:pt x="20" y="73"/>
                  <a:pt x="20" y="73"/>
                  <a:pt x="20" y="73"/>
                </a:cubicBezTo>
                <a:cubicBezTo>
                  <a:pt x="21" y="74"/>
                  <a:pt x="21" y="74"/>
                  <a:pt x="21" y="74"/>
                </a:cubicBezTo>
                <a:cubicBezTo>
                  <a:pt x="20" y="75"/>
                  <a:pt x="20" y="75"/>
                  <a:pt x="20" y="75"/>
                </a:cubicBezTo>
                <a:cubicBezTo>
                  <a:pt x="19" y="75"/>
                  <a:pt x="19" y="75"/>
                  <a:pt x="19" y="75"/>
                </a:cubicBezTo>
                <a:cubicBezTo>
                  <a:pt x="18" y="75"/>
                  <a:pt x="18" y="75"/>
                  <a:pt x="18" y="75"/>
                </a:cubicBezTo>
                <a:cubicBezTo>
                  <a:pt x="17" y="75"/>
                  <a:pt x="17" y="75"/>
                  <a:pt x="17" y="75"/>
                </a:cubicBezTo>
                <a:close/>
                <a:moveTo>
                  <a:pt x="32" y="61"/>
                </a:moveTo>
                <a:cubicBezTo>
                  <a:pt x="32" y="60"/>
                  <a:pt x="32" y="60"/>
                  <a:pt x="32" y="60"/>
                </a:cubicBezTo>
                <a:cubicBezTo>
                  <a:pt x="34" y="60"/>
                  <a:pt x="34" y="60"/>
                  <a:pt x="34" y="60"/>
                </a:cubicBezTo>
                <a:cubicBezTo>
                  <a:pt x="32" y="61"/>
                  <a:pt x="32" y="61"/>
                  <a:pt x="32" y="61"/>
                </a:cubicBezTo>
                <a:cubicBezTo>
                  <a:pt x="32" y="61"/>
                  <a:pt x="32" y="61"/>
                  <a:pt x="32" y="61"/>
                </a:cubicBezTo>
                <a:close/>
                <a:moveTo>
                  <a:pt x="30" y="63"/>
                </a:moveTo>
                <a:cubicBezTo>
                  <a:pt x="30" y="62"/>
                  <a:pt x="30" y="62"/>
                  <a:pt x="30" y="62"/>
                </a:cubicBezTo>
                <a:cubicBezTo>
                  <a:pt x="29" y="63"/>
                  <a:pt x="29" y="63"/>
                  <a:pt x="29" y="63"/>
                </a:cubicBezTo>
                <a:cubicBezTo>
                  <a:pt x="30" y="62"/>
                  <a:pt x="30" y="62"/>
                  <a:pt x="30" y="62"/>
                </a:cubicBezTo>
                <a:cubicBezTo>
                  <a:pt x="32" y="62"/>
                  <a:pt x="32" y="62"/>
                  <a:pt x="32" y="62"/>
                </a:cubicBezTo>
                <a:cubicBezTo>
                  <a:pt x="32" y="61"/>
                  <a:pt x="32" y="61"/>
                  <a:pt x="32" y="61"/>
                </a:cubicBezTo>
                <a:cubicBezTo>
                  <a:pt x="31" y="63"/>
                  <a:pt x="31" y="63"/>
                  <a:pt x="31" y="63"/>
                </a:cubicBezTo>
                <a:cubicBezTo>
                  <a:pt x="30" y="63"/>
                  <a:pt x="30" y="63"/>
                  <a:pt x="30" y="63"/>
                </a:cubicBezTo>
                <a:close/>
                <a:moveTo>
                  <a:pt x="33" y="55"/>
                </a:moveTo>
                <a:cubicBezTo>
                  <a:pt x="34" y="55"/>
                  <a:pt x="34" y="55"/>
                  <a:pt x="34" y="55"/>
                </a:cubicBezTo>
                <a:cubicBezTo>
                  <a:pt x="34" y="55"/>
                  <a:pt x="34" y="55"/>
                  <a:pt x="34" y="55"/>
                </a:cubicBezTo>
                <a:cubicBezTo>
                  <a:pt x="33" y="56"/>
                  <a:pt x="33" y="56"/>
                  <a:pt x="33" y="56"/>
                </a:cubicBezTo>
                <a:cubicBezTo>
                  <a:pt x="33" y="55"/>
                  <a:pt x="33" y="55"/>
                  <a:pt x="33" y="55"/>
                </a:cubicBezTo>
                <a:cubicBezTo>
                  <a:pt x="33" y="55"/>
                  <a:pt x="33" y="55"/>
                  <a:pt x="33" y="55"/>
                </a:cubicBezTo>
                <a:close/>
                <a:moveTo>
                  <a:pt x="35" y="53"/>
                </a:moveTo>
                <a:cubicBezTo>
                  <a:pt x="36" y="52"/>
                  <a:pt x="36" y="52"/>
                  <a:pt x="36" y="52"/>
                </a:cubicBezTo>
                <a:cubicBezTo>
                  <a:pt x="37" y="52"/>
                  <a:pt x="37" y="52"/>
                  <a:pt x="37" y="52"/>
                </a:cubicBezTo>
                <a:cubicBezTo>
                  <a:pt x="36" y="53"/>
                  <a:pt x="36" y="53"/>
                  <a:pt x="36" y="53"/>
                </a:cubicBezTo>
                <a:cubicBezTo>
                  <a:pt x="35" y="53"/>
                  <a:pt x="35" y="53"/>
                  <a:pt x="35" y="53"/>
                </a:cubicBezTo>
                <a:close/>
                <a:moveTo>
                  <a:pt x="35" y="51"/>
                </a:moveTo>
                <a:cubicBezTo>
                  <a:pt x="36" y="50"/>
                  <a:pt x="36" y="50"/>
                  <a:pt x="36" y="50"/>
                </a:cubicBezTo>
                <a:cubicBezTo>
                  <a:pt x="36" y="51"/>
                  <a:pt x="36" y="51"/>
                  <a:pt x="36" y="51"/>
                </a:cubicBezTo>
                <a:cubicBezTo>
                  <a:pt x="35" y="52"/>
                  <a:pt x="35" y="52"/>
                  <a:pt x="35" y="52"/>
                </a:cubicBezTo>
                <a:cubicBezTo>
                  <a:pt x="35" y="51"/>
                  <a:pt x="35" y="51"/>
                  <a:pt x="35" y="51"/>
                </a:cubicBezTo>
                <a:close/>
                <a:moveTo>
                  <a:pt x="42" y="42"/>
                </a:moveTo>
                <a:cubicBezTo>
                  <a:pt x="42" y="41"/>
                  <a:pt x="42" y="41"/>
                  <a:pt x="42" y="41"/>
                </a:cubicBezTo>
                <a:cubicBezTo>
                  <a:pt x="43" y="41"/>
                  <a:pt x="43" y="41"/>
                  <a:pt x="43" y="41"/>
                </a:cubicBezTo>
                <a:cubicBezTo>
                  <a:pt x="42" y="42"/>
                  <a:pt x="42" y="42"/>
                  <a:pt x="42" y="42"/>
                </a:cubicBezTo>
                <a:cubicBezTo>
                  <a:pt x="42" y="42"/>
                  <a:pt x="42" y="42"/>
                  <a:pt x="42" y="42"/>
                </a:cubicBezTo>
                <a:close/>
                <a:moveTo>
                  <a:pt x="35" y="36"/>
                </a:moveTo>
                <a:cubicBezTo>
                  <a:pt x="35" y="37"/>
                  <a:pt x="35" y="37"/>
                  <a:pt x="35" y="37"/>
                </a:cubicBezTo>
                <a:cubicBezTo>
                  <a:pt x="35" y="37"/>
                  <a:pt x="35" y="37"/>
                  <a:pt x="35" y="37"/>
                </a:cubicBezTo>
                <a:cubicBezTo>
                  <a:pt x="34" y="37"/>
                  <a:pt x="34" y="37"/>
                  <a:pt x="34" y="37"/>
                </a:cubicBezTo>
                <a:cubicBezTo>
                  <a:pt x="35" y="36"/>
                  <a:pt x="35" y="36"/>
                  <a:pt x="35" y="36"/>
                </a:cubicBezTo>
                <a:close/>
                <a:moveTo>
                  <a:pt x="37" y="34"/>
                </a:moveTo>
                <a:cubicBezTo>
                  <a:pt x="35" y="35"/>
                  <a:pt x="35" y="35"/>
                  <a:pt x="35" y="35"/>
                </a:cubicBezTo>
                <a:cubicBezTo>
                  <a:pt x="35" y="34"/>
                  <a:pt x="35" y="34"/>
                  <a:pt x="35" y="34"/>
                </a:cubicBezTo>
                <a:cubicBezTo>
                  <a:pt x="36" y="32"/>
                  <a:pt x="36" y="32"/>
                  <a:pt x="36" y="32"/>
                </a:cubicBezTo>
                <a:cubicBezTo>
                  <a:pt x="37" y="34"/>
                  <a:pt x="37" y="34"/>
                  <a:pt x="37" y="34"/>
                </a:cubicBezTo>
                <a:close/>
                <a:moveTo>
                  <a:pt x="38" y="33"/>
                </a:moveTo>
                <a:cubicBezTo>
                  <a:pt x="37" y="33"/>
                  <a:pt x="37" y="33"/>
                  <a:pt x="37" y="33"/>
                </a:cubicBezTo>
                <a:cubicBezTo>
                  <a:pt x="38" y="32"/>
                  <a:pt x="38" y="32"/>
                  <a:pt x="38" y="32"/>
                </a:cubicBezTo>
                <a:cubicBezTo>
                  <a:pt x="38" y="32"/>
                  <a:pt x="38" y="32"/>
                  <a:pt x="38" y="32"/>
                </a:cubicBezTo>
                <a:cubicBezTo>
                  <a:pt x="38" y="33"/>
                  <a:pt x="38" y="33"/>
                  <a:pt x="38" y="33"/>
                </a:cubicBezTo>
                <a:close/>
                <a:moveTo>
                  <a:pt x="41" y="31"/>
                </a:moveTo>
                <a:cubicBezTo>
                  <a:pt x="41" y="32"/>
                  <a:pt x="41" y="32"/>
                  <a:pt x="41" y="32"/>
                </a:cubicBezTo>
                <a:cubicBezTo>
                  <a:pt x="39" y="33"/>
                  <a:pt x="39" y="33"/>
                  <a:pt x="39" y="33"/>
                </a:cubicBezTo>
                <a:cubicBezTo>
                  <a:pt x="39" y="31"/>
                  <a:pt x="39" y="31"/>
                  <a:pt x="39" y="31"/>
                </a:cubicBezTo>
                <a:cubicBezTo>
                  <a:pt x="41" y="31"/>
                  <a:pt x="41" y="31"/>
                  <a:pt x="41" y="31"/>
                </a:cubicBezTo>
                <a:close/>
                <a:moveTo>
                  <a:pt x="43" y="29"/>
                </a:moveTo>
                <a:cubicBezTo>
                  <a:pt x="43" y="28"/>
                  <a:pt x="43" y="28"/>
                  <a:pt x="43" y="28"/>
                </a:cubicBezTo>
                <a:cubicBezTo>
                  <a:pt x="44" y="28"/>
                  <a:pt x="44" y="28"/>
                  <a:pt x="44" y="28"/>
                </a:cubicBezTo>
                <a:cubicBezTo>
                  <a:pt x="43" y="29"/>
                  <a:pt x="43" y="29"/>
                  <a:pt x="43" y="29"/>
                </a:cubicBezTo>
                <a:close/>
                <a:moveTo>
                  <a:pt x="44" y="29"/>
                </a:moveTo>
                <a:cubicBezTo>
                  <a:pt x="44" y="31"/>
                  <a:pt x="44" y="31"/>
                  <a:pt x="44" y="31"/>
                </a:cubicBezTo>
                <a:cubicBezTo>
                  <a:pt x="43" y="30"/>
                  <a:pt x="43" y="30"/>
                  <a:pt x="43" y="30"/>
                </a:cubicBezTo>
                <a:cubicBezTo>
                  <a:pt x="41" y="31"/>
                  <a:pt x="41" y="31"/>
                  <a:pt x="41" y="31"/>
                </a:cubicBezTo>
                <a:cubicBezTo>
                  <a:pt x="42" y="30"/>
                  <a:pt x="42" y="30"/>
                  <a:pt x="42" y="30"/>
                </a:cubicBezTo>
                <a:cubicBezTo>
                  <a:pt x="44" y="29"/>
                  <a:pt x="44" y="29"/>
                  <a:pt x="44" y="29"/>
                </a:cubicBezTo>
                <a:close/>
                <a:moveTo>
                  <a:pt x="45" y="24"/>
                </a:moveTo>
                <a:cubicBezTo>
                  <a:pt x="45" y="25"/>
                  <a:pt x="45" y="25"/>
                  <a:pt x="45" y="25"/>
                </a:cubicBezTo>
                <a:cubicBezTo>
                  <a:pt x="45" y="27"/>
                  <a:pt x="45" y="27"/>
                  <a:pt x="45" y="27"/>
                </a:cubicBezTo>
                <a:cubicBezTo>
                  <a:pt x="44" y="27"/>
                  <a:pt x="44" y="27"/>
                  <a:pt x="44" y="27"/>
                </a:cubicBezTo>
                <a:cubicBezTo>
                  <a:pt x="43" y="27"/>
                  <a:pt x="43" y="27"/>
                  <a:pt x="43" y="27"/>
                </a:cubicBezTo>
                <a:cubicBezTo>
                  <a:pt x="44" y="26"/>
                  <a:pt x="44" y="26"/>
                  <a:pt x="44" y="26"/>
                </a:cubicBezTo>
                <a:cubicBezTo>
                  <a:pt x="44" y="26"/>
                  <a:pt x="44" y="26"/>
                  <a:pt x="44" y="26"/>
                </a:cubicBezTo>
                <a:cubicBezTo>
                  <a:pt x="42" y="27"/>
                  <a:pt x="42" y="27"/>
                  <a:pt x="42" y="27"/>
                </a:cubicBezTo>
                <a:cubicBezTo>
                  <a:pt x="42" y="26"/>
                  <a:pt x="42" y="26"/>
                  <a:pt x="42" y="26"/>
                </a:cubicBezTo>
                <a:cubicBezTo>
                  <a:pt x="42" y="25"/>
                  <a:pt x="42" y="25"/>
                  <a:pt x="42" y="25"/>
                </a:cubicBezTo>
                <a:cubicBezTo>
                  <a:pt x="43" y="26"/>
                  <a:pt x="43" y="26"/>
                  <a:pt x="43" y="26"/>
                </a:cubicBezTo>
                <a:cubicBezTo>
                  <a:pt x="44" y="25"/>
                  <a:pt x="44" y="25"/>
                  <a:pt x="44" y="25"/>
                </a:cubicBezTo>
                <a:cubicBezTo>
                  <a:pt x="44" y="24"/>
                  <a:pt x="44" y="24"/>
                  <a:pt x="44" y="24"/>
                </a:cubicBezTo>
                <a:cubicBezTo>
                  <a:pt x="45" y="24"/>
                  <a:pt x="45" y="24"/>
                  <a:pt x="45" y="24"/>
                </a:cubicBezTo>
                <a:close/>
                <a:moveTo>
                  <a:pt x="46" y="25"/>
                </a:moveTo>
                <a:cubicBezTo>
                  <a:pt x="45" y="24"/>
                  <a:pt x="45" y="24"/>
                  <a:pt x="45" y="24"/>
                </a:cubicBezTo>
                <a:cubicBezTo>
                  <a:pt x="46" y="23"/>
                  <a:pt x="46" y="23"/>
                  <a:pt x="46" y="23"/>
                </a:cubicBezTo>
                <a:cubicBezTo>
                  <a:pt x="47" y="22"/>
                  <a:pt x="47" y="22"/>
                  <a:pt x="47" y="22"/>
                </a:cubicBezTo>
                <a:cubicBezTo>
                  <a:pt x="47" y="21"/>
                  <a:pt x="47" y="21"/>
                  <a:pt x="47" y="21"/>
                </a:cubicBezTo>
                <a:cubicBezTo>
                  <a:pt x="49" y="20"/>
                  <a:pt x="49" y="20"/>
                  <a:pt x="49" y="20"/>
                </a:cubicBezTo>
                <a:cubicBezTo>
                  <a:pt x="49" y="21"/>
                  <a:pt x="49" y="21"/>
                  <a:pt x="49" y="21"/>
                </a:cubicBezTo>
                <a:cubicBezTo>
                  <a:pt x="48" y="22"/>
                  <a:pt x="48" y="22"/>
                  <a:pt x="48" y="22"/>
                </a:cubicBezTo>
                <a:cubicBezTo>
                  <a:pt x="48" y="23"/>
                  <a:pt x="48" y="23"/>
                  <a:pt x="48" y="23"/>
                </a:cubicBezTo>
                <a:cubicBezTo>
                  <a:pt x="46" y="25"/>
                  <a:pt x="46" y="25"/>
                  <a:pt x="46" y="25"/>
                </a:cubicBezTo>
                <a:close/>
                <a:moveTo>
                  <a:pt x="50" y="25"/>
                </a:moveTo>
                <a:cubicBezTo>
                  <a:pt x="51" y="26"/>
                  <a:pt x="51" y="26"/>
                  <a:pt x="51" y="26"/>
                </a:cubicBezTo>
                <a:cubicBezTo>
                  <a:pt x="49" y="28"/>
                  <a:pt x="49" y="28"/>
                  <a:pt x="49" y="28"/>
                </a:cubicBezTo>
                <a:cubicBezTo>
                  <a:pt x="48" y="29"/>
                  <a:pt x="48" y="29"/>
                  <a:pt x="48" y="29"/>
                </a:cubicBezTo>
                <a:cubicBezTo>
                  <a:pt x="48" y="30"/>
                  <a:pt x="48" y="30"/>
                  <a:pt x="48" y="30"/>
                </a:cubicBezTo>
                <a:cubicBezTo>
                  <a:pt x="47" y="30"/>
                  <a:pt x="47" y="30"/>
                  <a:pt x="47" y="30"/>
                </a:cubicBezTo>
                <a:cubicBezTo>
                  <a:pt x="47" y="29"/>
                  <a:pt x="47" y="29"/>
                  <a:pt x="47" y="29"/>
                </a:cubicBezTo>
                <a:cubicBezTo>
                  <a:pt x="45" y="30"/>
                  <a:pt x="45" y="30"/>
                  <a:pt x="45" y="30"/>
                </a:cubicBezTo>
                <a:cubicBezTo>
                  <a:pt x="45" y="30"/>
                  <a:pt x="45" y="30"/>
                  <a:pt x="45" y="30"/>
                </a:cubicBezTo>
                <a:cubicBezTo>
                  <a:pt x="45" y="29"/>
                  <a:pt x="45" y="29"/>
                  <a:pt x="45" y="29"/>
                </a:cubicBezTo>
                <a:cubicBezTo>
                  <a:pt x="46" y="29"/>
                  <a:pt x="46" y="29"/>
                  <a:pt x="46" y="29"/>
                </a:cubicBezTo>
                <a:cubicBezTo>
                  <a:pt x="45" y="28"/>
                  <a:pt x="45" y="28"/>
                  <a:pt x="45" y="28"/>
                </a:cubicBezTo>
                <a:cubicBezTo>
                  <a:pt x="46" y="27"/>
                  <a:pt x="46" y="27"/>
                  <a:pt x="46" y="27"/>
                </a:cubicBezTo>
                <a:cubicBezTo>
                  <a:pt x="46" y="26"/>
                  <a:pt x="46" y="26"/>
                  <a:pt x="46" y="26"/>
                </a:cubicBezTo>
                <a:cubicBezTo>
                  <a:pt x="48" y="24"/>
                  <a:pt x="48" y="24"/>
                  <a:pt x="48" y="24"/>
                </a:cubicBezTo>
                <a:cubicBezTo>
                  <a:pt x="47" y="27"/>
                  <a:pt x="47" y="27"/>
                  <a:pt x="47" y="27"/>
                </a:cubicBezTo>
                <a:cubicBezTo>
                  <a:pt x="47" y="28"/>
                  <a:pt x="47" y="28"/>
                  <a:pt x="47" y="28"/>
                </a:cubicBezTo>
                <a:cubicBezTo>
                  <a:pt x="48" y="26"/>
                  <a:pt x="48" y="26"/>
                  <a:pt x="48" y="26"/>
                </a:cubicBezTo>
                <a:cubicBezTo>
                  <a:pt x="50" y="26"/>
                  <a:pt x="50" y="26"/>
                  <a:pt x="50" y="26"/>
                </a:cubicBezTo>
                <a:cubicBezTo>
                  <a:pt x="49" y="25"/>
                  <a:pt x="49" y="25"/>
                  <a:pt x="49" y="25"/>
                </a:cubicBezTo>
                <a:cubicBezTo>
                  <a:pt x="49" y="25"/>
                  <a:pt x="49" y="25"/>
                  <a:pt x="49" y="25"/>
                </a:cubicBezTo>
                <a:cubicBezTo>
                  <a:pt x="50" y="25"/>
                  <a:pt x="50" y="25"/>
                  <a:pt x="50" y="25"/>
                </a:cubicBezTo>
                <a:close/>
                <a:moveTo>
                  <a:pt x="50" y="24"/>
                </a:moveTo>
                <a:cubicBezTo>
                  <a:pt x="49" y="24"/>
                  <a:pt x="49" y="24"/>
                  <a:pt x="49" y="24"/>
                </a:cubicBezTo>
                <a:cubicBezTo>
                  <a:pt x="50" y="23"/>
                  <a:pt x="50" y="23"/>
                  <a:pt x="50" y="23"/>
                </a:cubicBezTo>
                <a:cubicBezTo>
                  <a:pt x="51" y="24"/>
                  <a:pt x="51" y="24"/>
                  <a:pt x="51" y="24"/>
                </a:cubicBezTo>
                <a:cubicBezTo>
                  <a:pt x="51" y="25"/>
                  <a:pt x="51" y="25"/>
                  <a:pt x="51" y="25"/>
                </a:cubicBezTo>
                <a:cubicBezTo>
                  <a:pt x="50" y="24"/>
                  <a:pt x="50" y="24"/>
                  <a:pt x="50" y="24"/>
                </a:cubicBezTo>
                <a:close/>
                <a:moveTo>
                  <a:pt x="53" y="26"/>
                </a:moveTo>
                <a:cubicBezTo>
                  <a:pt x="53" y="24"/>
                  <a:pt x="53" y="24"/>
                  <a:pt x="53" y="24"/>
                </a:cubicBezTo>
                <a:cubicBezTo>
                  <a:pt x="54" y="25"/>
                  <a:pt x="54" y="25"/>
                  <a:pt x="54" y="25"/>
                </a:cubicBezTo>
                <a:cubicBezTo>
                  <a:pt x="53" y="26"/>
                  <a:pt x="53" y="26"/>
                  <a:pt x="53" y="26"/>
                </a:cubicBezTo>
                <a:close/>
                <a:moveTo>
                  <a:pt x="56" y="20"/>
                </a:moveTo>
                <a:cubicBezTo>
                  <a:pt x="56" y="21"/>
                  <a:pt x="56" y="21"/>
                  <a:pt x="56" y="21"/>
                </a:cubicBezTo>
                <a:cubicBezTo>
                  <a:pt x="56" y="22"/>
                  <a:pt x="56" y="22"/>
                  <a:pt x="56" y="22"/>
                </a:cubicBezTo>
                <a:cubicBezTo>
                  <a:pt x="55" y="22"/>
                  <a:pt x="55" y="22"/>
                  <a:pt x="55" y="22"/>
                </a:cubicBezTo>
                <a:cubicBezTo>
                  <a:pt x="55" y="22"/>
                  <a:pt x="55" y="22"/>
                  <a:pt x="55" y="22"/>
                </a:cubicBezTo>
                <a:cubicBezTo>
                  <a:pt x="54" y="22"/>
                  <a:pt x="54" y="22"/>
                  <a:pt x="54" y="22"/>
                </a:cubicBezTo>
                <a:cubicBezTo>
                  <a:pt x="53" y="23"/>
                  <a:pt x="53" y="23"/>
                  <a:pt x="53" y="23"/>
                </a:cubicBezTo>
                <a:cubicBezTo>
                  <a:pt x="53" y="23"/>
                  <a:pt x="53" y="23"/>
                  <a:pt x="53" y="23"/>
                </a:cubicBezTo>
                <a:cubicBezTo>
                  <a:pt x="53" y="23"/>
                  <a:pt x="53" y="23"/>
                  <a:pt x="53" y="23"/>
                </a:cubicBezTo>
                <a:cubicBezTo>
                  <a:pt x="52" y="22"/>
                  <a:pt x="52" y="22"/>
                  <a:pt x="52" y="22"/>
                </a:cubicBezTo>
                <a:cubicBezTo>
                  <a:pt x="53" y="21"/>
                  <a:pt x="53" y="21"/>
                  <a:pt x="53" y="21"/>
                </a:cubicBezTo>
                <a:cubicBezTo>
                  <a:pt x="52" y="21"/>
                  <a:pt x="52" y="21"/>
                  <a:pt x="52" y="21"/>
                </a:cubicBezTo>
                <a:cubicBezTo>
                  <a:pt x="52" y="20"/>
                  <a:pt x="52" y="20"/>
                  <a:pt x="52" y="20"/>
                </a:cubicBezTo>
                <a:cubicBezTo>
                  <a:pt x="54" y="20"/>
                  <a:pt x="54" y="20"/>
                  <a:pt x="54" y="20"/>
                </a:cubicBezTo>
                <a:cubicBezTo>
                  <a:pt x="52" y="19"/>
                  <a:pt x="52" y="19"/>
                  <a:pt x="52" y="19"/>
                </a:cubicBezTo>
                <a:cubicBezTo>
                  <a:pt x="53" y="18"/>
                  <a:pt x="53" y="18"/>
                  <a:pt x="53" y="18"/>
                </a:cubicBezTo>
                <a:cubicBezTo>
                  <a:pt x="54" y="19"/>
                  <a:pt x="54" y="19"/>
                  <a:pt x="54" y="19"/>
                </a:cubicBezTo>
                <a:cubicBezTo>
                  <a:pt x="53" y="18"/>
                  <a:pt x="53" y="18"/>
                  <a:pt x="53" y="18"/>
                </a:cubicBezTo>
                <a:cubicBezTo>
                  <a:pt x="55" y="18"/>
                  <a:pt x="55" y="18"/>
                  <a:pt x="55" y="18"/>
                </a:cubicBezTo>
                <a:cubicBezTo>
                  <a:pt x="55" y="19"/>
                  <a:pt x="55" y="19"/>
                  <a:pt x="55" y="19"/>
                </a:cubicBezTo>
                <a:cubicBezTo>
                  <a:pt x="56" y="19"/>
                  <a:pt x="56" y="19"/>
                  <a:pt x="56" y="19"/>
                </a:cubicBezTo>
                <a:cubicBezTo>
                  <a:pt x="56" y="20"/>
                  <a:pt x="56" y="20"/>
                  <a:pt x="56" y="20"/>
                </a:cubicBezTo>
                <a:close/>
                <a:moveTo>
                  <a:pt x="56" y="17"/>
                </a:moveTo>
                <a:cubicBezTo>
                  <a:pt x="58" y="17"/>
                  <a:pt x="58" y="17"/>
                  <a:pt x="58" y="17"/>
                </a:cubicBezTo>
                <a:cubicBezTo>
                  <a:pt x="58" y="16"/>
                  <a:pt x="58" y="16"/>
                  <a:pt x="58" y="16"/>
                </a:cubicBezTo>
                <a:cubicBezTo>
                  <a:pt x="59" y="16"/>
                  <a:pt x="59" y="16"/>
                  <a:pt x="59" y="16"/>
                </a:cubicBezTo>
                <a:cubicBezTo>
                  <a:pt x="60" y="15"/>
                  <a:pt x="60" y="15"/>
                  <a:pt x="60" y="15"/>
                </a:cubicBezTo>
                <a:cubicBezTo>
                  <a:pt x="61" y="16"/>
                  <a:pt x="61" y="16"/>
                  <a:pt x="61" y="16"/>
                </a:cubicBezTo>
                <a:cubicBezTo>
                  <a:pt x="60" y="17"/>
                  <a:pt x="60" y="17"/>
                  <a:pt x="60" y="17"/>
                </a:cubicBezTo>
                <a:cubicBezTo>
                  <a:pt x="60" y="18"/>
                  <a:pt x="60" y="18"/>
                  <a:pt x="60" y="18"/>
                </a:cubicBezTo>
                <a:cubicBezTo>
                  <a:pt x="59" y="18"/>
                  <a:pt x="59" y="18"/>
                  <a:pt x="59" y="18"/>
                </a:cubicBezTo>
                <a:cubicBezTo>
                  <a:pt x="58" y="18"/>
                  <a:pt x="58" y="18"/>
                  <a:pt x="58" y="18"/>
                </a:cubicBezTo>
                <a:cubicBezTo>
                  <a:pt x="56" y="17"/>
                  <a:pt x="56" y="17"/>
                  <a:pt x="56" y="17"/>
                </a:cubicBezTo>
                <a:close/>
                <a:moveTo>
                  <a:pt x="61" y="11"/>
                </a:moveTo>
                <a:cubicBezTo>
                  <a:pt x="61" y="11"/>
                  <a:pt x="61" y="11"/>
                  <a:pt x="61" y="11"/>
                </a:cubicBezTo>
                <a:cubicBezTo>
                  <a:pt x="62" y="11"/>
                  <a:pt x="62" y="11"/>
                  <a:pt x="62" y="11"/>
                </a:cubicBezTo>
                <a:cubicBezTo>
                  <a:pt x="61" y="11"/>
                  <a:pt x="61" y="11"/>
                  <a:pt x="61" y="11"/>
                </a:cubicBezTo>
                <a:close/>
                <a:moveTo>
                  <a:pt x="59" y="13"/>
                </a:moveTo>
                <a:cubicBezTo>
                  <a:pt x="59" y="12"/>
                  <a:pt x="59" y="12"/>
                  <a:pt x="59" y="12"/>
                </a:cubicBezTo>
                <a:cubicBezTo>
                  <a:pt x="61" y="12"/>
                  <a:pt x="61" y="12"/>
                  <a:pt x="61" y="12"/>
                </a:cubicBezTo>
                <a:cubicBezTo>
                  <a:pt x="60" y="13"/>
                  <a:pt x="60" y="13"/>
                  <a:pt x="60" y="13"/>
                </a:cubicBezTo>
                <a:cubicBezTo>
                  <a:pt x="60" y="13"/>
                  <a:pt x="59" y="13"/>
                  <a:pt x="59" y="13"/>
                </a:cubicBezTo>
                <a:close/>
                <a:moveTo>
                  <a:pt x="63" y="15"/>
                </a:moveTo>
                <a:cubicBezTo>
                  <a:pt x="63" y="14"/>
                  <a:pt x="63" y="14"/>
                  <a:pt x="63" y="14"/>
                </a:cubicBezTo>
                <a:cubicBezTo>
                  <a:pt x="64" y="15"/>
                  <a:pt x="64" y="15"/>
                  <a:pt x="64" y="15"/>
                </a:cubicBezTo>
                <a:cubicBezTo>
                  <a:pt x="63" y="15"/>
                  <a:pt x="63" y="15"/>
                  <a:pt x="63" y="15"/>
                </a:cubicBezTo>
                <a:close/>
                <a:moveTo>
                  <a:pt x="62" y="15"/>
                </a:moveTo>
                <a:cubicBezTo>
                  <a:pt x="62" y="15"/>
                  <a:pt x="62" y="15"/>
                  <a:pt x="62" y="15"/>
                </a:cubicBezTo>
                <a:cubicBezTo>
                  <a:pt x="61" y="15"/>
                  <a:pt x="61" y="15"/>
                  <a:pt x="61" y="15"/>
                </a:cubicBezTo>
                <a:cubicBezTo>
                  <a:pt x="60" y="14"/>
                  <a:pt x="60" y="14"/>
                  <a:pt x="60" y="14"/>
                </a:cubicBezTo>
                <a:cubicBezTo>
                  <a:pt x="61" y="13"/>
                  <a:pt x="61" y="13"/>
                  <a:pt x="61" y="13"/>
                </a:cubicBezTo>
                <a:cubicBezTo>
                  <a:pt x="62" y="13"/>
                  <a:pt x="62" y="13"/>
                  <a:pt x="62" y="13"/>
                </a:cubicBezTo>
                <a:cubicBezTo>
                  <a:pt x="63" y="13"/>
                  <a:pt x="63" y="13"/>
                  <a:pt x="63" y="13"/>
                </a:cubicBezTo>
                <a:cubicBezTo>
                  <a:pt x="63" y="14"/>
                  <a:pt x="63" y="14"/>
                  <a:pt x="63" y="14"/>
                </a:cubicBezTo>
                <a:cubicBezTo>
                  <a:pt x="62" y="14"/>
                  <a:pt x="62" y="14"/>
                  <a:pt x="62" y="14"/>
                </a:cubicBezTo>
                <a:cubicBezTo>
                  <a:pt x="62" y="15"/>
                  <a:pt x="62" y="15"/>
                  <a:pt x="62" y="15"/>
                </a:cubicBezTo>
                <a:close/>
                <a:moveTo>
                  <a:pt x="65" y="13"/>
                </a:moveTo>
                <a:cubicBezTo>
                  <a:pt x="65" y="13"/>
                  <a:pt x="65" y="13"/>
                  <a:pt x="65" y="13"/>
                </a:cubicBezTo>
                <a:cubicBezTo>
                  <a:pt x="63" y="13"/>
                  <a:pt x="63" y="13"/>
                  <a:pt x="63" y="13"/>
                </a:cubicBezTo>
                <a:cubicBezTo>
                  <a:pt x="63" y="12"/>
                  <a:pt x="63" y="12"/>
                  <a:pt x="63" y="12"/>
                </a:cubicBezTo>
                <a:cubicBezTo>
                  <a:pt x="63" y="10"/>
                  <a:pt x="63" y="10"/>
                  <a:pt x="63" y="10"/>
                </a:cubicBezTo>
                <a:cubicBezTo>
                  <a:pt x="64" y="10"/>
                  <a:pt x="64" y="10"/>
                  <a:pt x="64" y="10"/>
                </a:cubicBezTo>
                <a:cubicBezTo>
                  <a:pt x="64" y="11"/>
                  <a:pt x="64" y="11"/>
                  <a:pt x="64" y="11"/>
                </a:cubicBezTo>
                <a:cubicBezTo>
                  <a:pt x="65" y="12"/>
                  <a:pt x="65" y="12"/>
                  <a:pt x="65" y="12"/>
                </a:cubicBezTo>
                <a:cubicBezTo>
                  <a:pt x="65" y="13"/>
                  <a:pt x="65" y="13"/>
                  <a:pt x="65" y="13"/>
                </a:cubicBezTo>
                <a:close/>
                <a:moveTo>
                  <a:pt x="68" y="14"/>
                </a:moveTo>
                <a:cubicBezTo>
                  <a:pt x="68" y="13"/>
                  <a:pt x="68" y="13"/>
                  <a:pt x="68" y="13"/>
                </a:cubicBezTo>
                <a:cubicBezTo>
                  <a:pt x="67" y="13"/>
                  <a:pt x="67" y="13"/>
                  <a:pt x="67" y="13"/>
                </a:cubicBezTo>
                <a:cubicBezTo>
                  <a:pt x="67" y="11"/>
                  <a:pt x="67" y="11"/>
                  <a:pt x="67" y="11"/>
                </a:cubicBezTo>
                <a:cubicBezTo>
                  <a:pt x="67" y="11"/>
                  <a:pt x="67" y="11"/>
                  <a:pt x="67" y="11"/>
                </a:cubicBezTo>
                <a:cubicBezTo>
                  <a:pt x="69" y="11"/>
                  <a:pt x="69" y="11"/>
                  <a:pt x="69" y="11"/>
                </a:cubicBezTo>
                <a:cubicBezTo>
                  <a:pt x="68" y="12"/>
                  <a:pt x="68" y="12"/>
                  <a:pt x="68" y="12"/>
                </a:cubicBezTo>
                <a:cubicBezTo>
                  <a:pt x="69" y="13"/>
                  <a:pt x="69" y="13"/>
                  <a:pt x="69" y="13"/>
                </a:cubicBezTo>
                <a:cubicBezTo>
                  <a:pt x="68" y="14"/>
                  <a:pt x="68" y="14"/>
                  <a:pt x="68" y="14"/>
                </a:cubicBezTo>
                <a:close/>
                <a:moveTo>
                  <a:pt x="77" y="10"/>
                </a:moveTo>
                <a:cubicBezTo>
                  <a:pt x="76" y="10"/>
                  <a:pt x="76" y="10"/>
                  <a:pt x="76" y="10"/>
                </a:cubicBezTo>
                <a:cubicBezTo>
                  <a:pt x="74" y="9"/>
                  <a:pt x="74" y="9"/>
                  <a:pt x="74" y="9"/>
                </a:cubicBezTo>
                <a:cubicBezTo>
                  <a:pt x="75" y="9"/>
                  <a:pt x="75" y="9"/>
                  <a:pt x="75" y="9"/>
                </a:cubicBezTo>
                <a:cubicBezTo>
                  <a:pt x="76" y="9"/>
                  <a:pt x="76" y="9"/>
                  <a:pt x="76" y="9"/>
                </a:cubicBezTo>
                <a:cubicBezTo>
                  <a:pt x="77" y="9"/>
                  <a:pt x="77" y="9"/>
                  <a:pt x="77" y="9"/>
                </a:cubicBezTo>
                <a:cubicBezTo>
                  <a:pt x="77" y="10"/>
                  <a:pt x="77" y="10"/>
                  <a:pt x="77" y="10"/>
                </a:cubicBezTo>
                <a:close/>
                <a:moveTo>
                  <a:pt x="78" y="9"/>
                </a:moveTo>
                <a:cubicBezTo>
                  <a:pt x="77" y="8"/>
                  <a:pt x="77" y="8"/>
                  <a:pt x="77" y="8"/>
                </a:cubicBezTo>
                <a:cubicBezTo>
                  <a:pt x="79" y="6"/>
                  <a:pt x="79" y="6"/>
                  <a:pt x="79" y="6"/>
                </a:cubicBezTo>
                <a:cubicBezTo>
                  <a:pt x="79" y="8"/>
                  <a:pt x="79" y="8"/>
                  <a:pt x="79" y="8"/>
                </a:cubicBezTo>
                <a:cubicBezTo>
                  <a:pt x="78" y="9"/>
                  <a:pt x="78" y="9"/>
                  <a:pt x="78" y="9"/>
                </a:cubicBezTo>
                <a:cubicBezTo>
                  <a:pt x="78" y="9"/>
                  <a:pt x="78" y="9"/>
                  <a:pt x="78" y="9"/>
                </a:cubicBezTo>
                <a:close/>
                <a:moveTo>
                  <a:pt x="76" y="8"/>
                </a:moveTo>
                <a:cubicBezTo>
                  <a:pt x="75" y="8"/>
                  <a:pt x="75" y="8"/>
                  <a:pt x="75" y="8"/>
                </a:cubicBezTo>
                <a:cubicBezTo>
                  <a:pt x="73" y="7"/>
                  <a:pt x="73" y="7"/>
                  <a:pt x="73" y="7"/>
                </a:cubicBezTo>
                <a:cubicBezTo>
                  <a:pt x="73" y="6"/>
                  <a:pt x="73" y="6"/>
                  <a:pt x="73" y="6"/>
                </a:cubicBezTo>
                <a:cubicBezTo>
                  <a:pt x="74" y="6"/>
                  <a:pt x="74" y="6"/>
                  <a:pt x="74" y="6"/>
                </a:cubicBezTo>
                <a:cubicBezTo>
                  <a:pt x="75" y="6"/>
                  <a:pt x="75" y="6"/>
                  <a:pt x="75" y="6"/>
                </a:cubicBezTo>
                <a:cubicBezTo>
                  <a:pt x="75" y="6"/>
                  <a:pt x="75" y="6"/>
                  <a:pt x="75" y="6"/>
                </a:cubicBezTo>
                <a:cubicBezTo>
                  <a:pt x="76" y="5"/>
                  <a:pt x="76" y="5"/>
                  <a:pt x="76" y="5"/>
                </a:cubicBezTo>
                <a:cubicBezTo>
                  <a:pt x="77" y="6"/>
                  <a:pt x="77" y="6"/>
                  <a:pt x="77" y="6"/>
                </a:cubicBezTo>
                <a:cubicBezTo>
                  <a:pt x="78" y="4"/>
                  <a:pt x="78" y="4"/>
                  <a:pt x="78" y="4"/>
                </a:cubicBezTo>
                <a:cubicBezTo>
                  <a:pt x="79" y="5"/>
                  <a:pt x="79" y="5"/>
                  <a:pt x="79" y="5"/>
                </a:cubicBezTo>
                <a:cubicBezTo>
                  <a:pt x="76" y="8"/>
                  <a:pt x="76" y="8"/>
                  <a:pt x="76" y="8"/>
                </a:cubicBezTo>
                <a:close/>
                <a:moveTo>
                  <a:pt x="79" y="5"/>
                </a:moveTo>
                <a:cubicBezTo>
                  <a:pt x="79" y="5"/>
                  <a:pt x="81" y="5"/>
                  <a:pt x="81" y="5"/>
                </a:cubicBezTo>
                <a:cubicBezTo>
                  <a:pt x="82" y="6"/>
                  <a:pt x="82" y="6"/>
                  <a:pt x="82" y="6"/>
                </a:cubicBezTo>
                <a:cubicBezTo>
                  <a:pt x="82" y="7"/>
                  <a:pt x="82" y="7"/>
                  <a:pt x="82" y="7"/>
                </a:cubicBezTo>
                <a:cubicBezTo>
                  <a:pt x="80" y="7"/>
                  <a:pt x="80" y="7"/>
                  <a:pt x="80" y="7"/>
                </a:cubicBezTo>
                <a:cubicBezTo>
                  <a:pt x="80" y="6"/>
                  <a:pt x="80" y="6"/>
                  <a:pt x="80" y="6"/>
                </a:cubicBezTo>
                <a:cubicBezTo>
                  <a:pt x="79" y="5"/>
                  <a:pt x="79" y="5"/>
                  <a:pt x="79" y="5"/>
                </a:cubicBezTo>
                <a:close/>
                <a:moveTo>
                  <a:pt x="82" y="3"/>
                </a:moveTo>
                <a:cubicBezTo>
                  <a:pt x="82" y="4"/>
                  <a:pt x="82" y="4"/>
                  <a:pt x="82" y="4"/>
                </a:cubicBezTo>
                <a:cubicBezTo>
                  <a:pt x="81" y="4"/>
                  <a:pt x="81" y="4"/>
                  <a:pt x="81" y="4"/>
                </a:cubicBezTo>
                <a:cubicBezTo>
                  <a:pt x="81" y="3"/>
                  <a:pt x="81" y="3"/>
                  <a:pt x="81" y="3"/>
                </a:cubicBezTo>
                <a:cubicBezTo>
                  <a:pt x="82" y="2"/>
                  <a:pt x="82" y="2"/>
                  <a:pt x="82" y="2"/>
                </a:cubicBezTo>
                <a:cubicBezTo>
                  <a:pt x="82" y="3"/>
                  <a:pt x="82" y="3"/>
                  <a:pt x="82" y="3"/>
                </a:cubicBezTo>
                <a:close/>
                <a:moveTo>
                  <a:pt x="85" y="1"/>
                </a:moveTo>
                <a:cubicBezTo>
                  <a:pt x="84" y="1"/>
                  <a:pt x="84" y="1"/>
                  <a:pt x="84" y="1"/>
                </a:cubicBezTo>
                <a:cubicBezTo>
                  <a:pt x="84" y="1"/>
                  <a:pt x="84" y="1"/>
                  <a:pt x="84" y="1"/>
                </a:cubicBezTo>
                <a:cubicBezTo>
                  <a:pt x="85" y="1"/>
                  <a:pt x="85" y="1"/>
                  <a:pt x="85" y="1"/>
                </a:cubicBezTo>
                <a:cubicBezTo>
                  <a:pt x="85" y="1"/>
                  <a:pt x="85" y="1"/>
                  <a:pt x="85" y="1"/>
                </a:cubicBezTo>
                <a:close/>
                <a:moveTo>
                  <a:pt x="86" y="2"/>
                </a:moveTo>
                <a:cubicBezTo>
                  <a:pt x="86" y="1"/>
                  <a:pt x="86" y="1"/>
                  <a:pt x="86" y="1"/>
                </a:cubicBezTo>
                <a:cubicBezTo>
                  <a:pt x="87" y="1"/>
                  <a:pt x="87" y="1"/>
                  <a:pt x="87" y="1"/>
                </a:cubicBezTo>
                <a:cubicBezTo>
                  <a:pt x="87" y="1"/>
                  <a:pt x="87" y="1"/>
                  <a:pt x="87" y="1"/>
                </a:cubicBezTo>
                <a:cubicBezTo>
                  <a:pt x="88" y="1"/>
                  <a:pt x="88" y="1"/>
                  <a:pt x="88" y="1"/>
                </a:cubicBezTo>
                <a:cubicBezTo>
                  <a:pt x="88" y="0"/>
                  <a:pt x="88" y="0"/>
                  <a:pt x="88" y="0"/>
                </a:cubicBezTo>
                <a:cubicBezTo>
                  <a:pt x="89" y="1"/>
                  <a:pt x="89" y="1"/>
                  <a:pt x="89" y="1"/>
                </a:cubicBezTo>
                <a:cubicBezTo>
                  <a:pt x="90" y="1"/>
                  <a:pt x="90" y="1"/>
                  <a:pt x="90" y="1"/>
                </a:cubicBezTo>
                <a:cubicBezTo>
                  <a:pt x="89" y="2"/>
                  <a:pt x="89" y="2"/>
                  <a:pt x="89" y="2"/>
                </a:cubicBezTo>
                <a:cubicBezTo>
                  <a:pt x="90" y="2"/>
                  <a:pt x="90" y="2"/>
                  <a:pt x="90" y="2"/>
                </a:cubicBezTo>
                <a:cubicBezTo>
                  <a:pt x="90" y="3"/>
                  <a:pt x="90" y="3"/>
                  <a:pt x="90" y="3"/>
                </a:cubicBezTo>
                <a:cubicBezTo>
                  <a:pt x="89" y="3"/>
                  <a:pt x="89" y="3"/>
                  <a:pt x="89" y="3"/>
                </a:cubicBezTo>
                <a:cubicBezTo>
                  <a:pt x="87" y="2"/>
                  <a:pt x="87" y="2"/>
                  <a:pt x="87" y="2"/>
                </a:cubicBezTo>
                <a:lnTo>
                  <a:pt x="86" y="2"/>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113" name="Freeform 39"/>
          <p:cNvSpPr>
            <a:spLocks noEditPoints="1"/>
          </p:cNvSpPr>
          <p:nvPr/>
        </p:nvSpPr>
        <p:spPr bwMode="auto">
          <a:xfrm>
            <a:off x="6408020" y="2172413"/>
            <a:ext cx="209317" cy="424503"/>
          </a:xfrm>
          <a:custGeom>
            <a:avLst/>
            <a:gdLst>
              <a:gd name="T0" fmla="*/ 4 w 107"/>
              <a:gd name="T1" fmla="*/ 156 h 217"/>
              <a:gd name="T2" fmla="*/ 10 w 107"/>
              <a:gd name="T3" fmla="*/ 147 h 217"/>
              <a:gd name="T4" fmla="*/ 12 w 107"/>
              <a:gd name="T5" fmla="*/ 127 h 217"/>
              <a:gd name="T6" fmla="*/ 6 w 107"/>
              <a:gd name="T7" fmla="*/ 106 h 217"/>
              <a:gd name="T8" fmla="*/ 15 w 107"/>
              <a:gd name="T9" fmla="*/ 87 h 217"/>
              <a:gd name="T10" fmla="*/ 21 w 107"/>
              <a:gd name="T11" fmla="*/ 61 h 217"/>
              <a:gd name="T12" fmla="*/ 29 w 107"/>
              <a:gd name="T13" fmla="*/ 47 h 217"/>
              <a:gd name="T14" fmla="*/ 34 w 107"/>
              <a:gd name="T15" fmla="*/ 26 h 217"/>
              <a:gd name="T16" fmla="*/ 46 w 107"/>
              <a:gd name="T17" fmla="*/ 17 h 217"/>
              <a:gd name="T18" fmla="*/ 50 w 107"/>
              <a:gd name="T19" fmla="*/ 13 h 217"/>
              <a:gd name="T20" fmla="*/ 63 w 107"/>
              <a:gd name="T21" fmla="*/ 11 h 217"/>
              <a:gd name="T22" fmla="*/ 67 w 107"/>
              <a:gd name="T23" fmla="*/ 3 h 217"/>
              <a:gd name="T24" fmla="*/ 73 w 107"/>
              <a:gd name="T25" fmla="*/ 1 h 217"/>
              <a:gd name="T26" fmla="*/ 92 w 107"/>
              <a:gd name="T27" fmla="*/ 11 h 217"/>
              <a:gd name="T28" fmla="*/ 97 w 107"/>
              <a:gd name="T29" fmla="*/ 19 h 217"/>
              <a:gd name="T30" fmla="*/ 99 w 107"/>
              <a:gd name="T31" fmla="*/ 32 h 217"/>
              <a:gd name="T32" fmla="*/ 101 w 107"/>
              <a:gd name="T33" fmla="*/ 49 h 217"/>
              <a:gd name="T34" fmla="*/ 103 w 107"/>
              <a:gd name="T35" fmla="*/ 57 h 217"/>
              <a:gd name="T36" fmla="*/ 92 w 107"/>
              <a:gd name="T37" fmla="*/ 57 h 217"/>
              <a:gd name="T38" fmla="*/ 86 w 107"/>
              <a:gd name="T39" fmla="*/ 59 h 217"/>
              <a:gd name="T40" fmla="*/ 84 w 107"/>
              <a:gd name="T41" fmla="*/ 64 h 217"/>
              <a:gd name="T42" fmla="*/ 84 w 107"/>
              <a:gd name="T43" fmla="*/ 68 h 217"/>
              <a:gd name="T44" fmla="*/ 84 w 107"/>
              <a:gd name="T45" fmla="*/ 78 h 217"/>
              <a:gd name="T46" fmla="*/ 82 w 107"/>
              <a:gd name="T47" fmla="*/ 85 h 217"/>
              <a:gd name="T48" fmla="*/ 73 w 107"/>
              <a:gd name="T49" fmla="*/ 95 h 217"/>
              <a:gd name="T50" fmla="*/ 67 w 107"/>
              <a:gd name="T51" fmla="*/ 101 h 217"/>
              <a:gd name="T52" fmla="*/ 59 w 107"/>
              <a:gd name="T53" fmla="*/ 105 h 217"/>
              <a:gd name="T54" fmla="*/ 55 w 107"/>
              <a:gd name="T55" fmla="*/ 112 h 217"/>
              <a:gd name="T56" fmla="*/ 52 w 107"/>
              <a:gd name="T57" fmla="*/ 124 h 217"/>
              <a:gd name="T58" fmla="*/ 52 w 107"/>
              <a:gd name="T59" fmla="*/ 131 h 217"/>
              <a:gd name="T60" fmla="*/ 55 w 107"/>
              <a:gd name="T61" fmla="*/ 139 h 217"/>
              <a:gd name="T62" fmla="*/ 65 w 107"/>
              <a:gd name="T63" fmla="*/ 147 h 217"/>
              <a:gd name="T64" fmla="*/ 65 w 107"/>
              <a:gd name="T65" fmla="*/ 160 h 217"/>
              <a:gd name="T66" fmla="*/ 55 w 107"/>
              <a:gd name="T67" fmla="*/ 158 h 217"/>
              <a:gd name="T68" fmla="*/ 46 w 107"/>
              <a:gd name="T69" fmla="*/ 158 h 217"/>
              <a:gd name="T70" fmla="*/ 54 w 107"/>
              <a:gd name="T71" fmla="*/ 160 h 217"/>
              <a:gd name="T72" fmla="*/ 65 w 107"/>
              <a:gd name="T73" fmla="*/ 162 h 217"/>
              <a:gd name="T74" fmla="*/ 59 w 107"/>
              <a:gd name="T75" fmla="*/ 166 h 217"/>
              <a:gd name="T76" fmla="*/ 54 w 107"/>
              <a:gd name="T77" fmla="*/ 171 h 217"/>
              <a:gd name="T78" fmla="*/ 50 w 107"/>
              <a:gd name="T79" fmla="*/ 175 h 217"/>
              <a:gd name="T80" fmla="*/ 50 w 107"/>
              <a:gd name="T81" fmla="*/ 183 h 217"/>
              <a:gd name="T82" fmla="*/ 52 w 107"/>
              <a:gd name="T83" fmla="*/ 194 h 217"/>
              <a:gd name="T84" fmla="*/ 42 w 107"/>
              <a:gd name="T85" fmla="*/ 208 h 217"/>
              <a:gd name="T86" fmla="*/ 31 w 107"/>
              <a:gd name="T87" fmla="*/ 213 h 217"/>
              <a:gd name="T88" fmla="*/ 19 w 107"/>
              <a:gd name="T89" fmla="*/ 215 h 217"/>
              <a:gd name="T90" fmla="*/ 19 w 107"/>
              <a:gd name="T91" fmla="*/ 204 h 217"/>
              <a:gd name="T92" fmla="*/ 10 w 107"/>
              <a:gd name="T93" fmla="*/ 192 h 217"/>
              <a:gd name="T94" fmla="*/ 4 w 107"/>
              <a:gd name="T95" fmla="*/ 181 h 217"/>
              <a:gd name="T96" fmla="*/ 4 w 107"/>
              <a:gd name="T97" fmla="*/ 177 h 217"/>
              <a:gd name="T98" fmla="*/ 0 w 107"/>
              <a:gd name="T99" fmla="*/ 171 h 217"/>
              <a:gd name="T100" fmla="*/ 67 w 107"/>
              <a:gd name="T101" fmla="*/ 164 h 217"/>
              <a:gd name="T102" fmla="*/ 2 w 107"/>
              <a:gd name="T103" fmla="*/ 181 h 217"/>
              <a:gd name="T104" fmla="*/ 75 w 107"/>
              <a:gd name="T105" fmla="*/ 175 h 217"/>
              <a:gd name="T106" fmla="*/ 76 w 107"/>
              <a:gd name="T107" fmla="*/ 183 h 217"/>
              <a:gd name="T108" fmla="*/ 69 w 107"/>
              <a:gd name="T109" fmla="*/ 198 h 217"/>
              <a:gd name="T110" fmla="*/ 75 w 107"/>
              <a:gd name="T111" fmla="*/ 189 h 217"/>
              <a:gd name="T112" fmla="*/ 69 w 107"/>
              <a:gd name="T113" fmla="*/ 185 h 217"/>
              <a:gd name="T114" fmla="*/ 69 w 107"/>
              <a:gd name="T115" fmla="*/ 194 h 217"/>
              <a:gd name="T116" fmla="*/ 52 w 107"/>
              <a:gd name="T117" fmla="*/ 208 h 217"/>
              <a:gd name="T118" fmla="*/ 55 w 107"/>
              <a:gd name="T119" fmla="*/ 19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7" h="217">
                <a:moveTo>
                  <a:pt x="2" y="166"/>
                </a:moveTo>
                <a:lnTo>
                  <a:pt x="2" y="168"/>
                </a:lnTo>
                <a:lnTo>
                  <a:pt x="4" y="169"/>
                </a:lnTo>
                <a:lnTo>
                  <a:pt x="6" y="168"/>
                </a:lnTo>
                <a:lnTo>
                  <a:pt x="4" y="162"/>
                </a:lnTo>
                <a:lnTo>
                  <a:pt x="4" y="158"/>
                </a:lnTo>
                <a:lnTo>
                  <a:pt x="4" y="156"/>
                </a:lnTo>
                <a:lnTo>
                  <a:pt x="6" y="156"/>
                </a:lnTo>
                <a:lnTo>
                  <a:pt x="4" y="154"/>
                </a:lnTo>
                <a:lnTo>
                  <a:pt x="6" y="152"/>
                </a:lnTo>
                <a:lnTo>
                  <a:pt x="8" y="152"/>
                </a:lnTo>
                <a:lnTo>
                  <a:pt x="10" y="152"/>
                </a:lnTo>
                <a:lnTo>
                  <a:pt x="10" y="148"/>
                </a:lnTo>
                <a:lnTo>
                  <a:pt x="10" y="147"/>
                </a:lnTo>
                <a:lnTo>
                  <a:pt x="10" y="145"/>
                </a:lnTo>
                <a:lnTo>
                  <a:pt x="8" y="141"/>
                </a:lnTo>
                <a:lnTo>
                  <a:pt x="6" y="137"/>
                </a:lnTo>
                <a:lnTo>
                  <a:pt x="6" y="135"/>
                </a:lnTo>
                <a:lnTo>
                  <a:pt x="12" y="133"/>
                </a:lnTo>
                <a:lnTo>
                  <a:pt x="12" y="129"/>
                </a:lnTo>
                <a:lnTo>
                  <a:pt x="12" y="127"/>
                </a:lnTo>
                <a:lnTo>
                  <a:pt x="8" y="124"/>
                </a:lnTo>
                <a:lnTo>
                  <a:pt x="6" y="124"/>
                </a:lnTo>
                <a:lnTo>
                  <a:pt x="6" y="120"/>
                </a:lnTo>
                <a:lnTo>
                  <a:pt x="6" y="116"/>
                </a:lnTo>
                <a:lnTo>
                  <a:pt x="6" y="112"/>
                </a:lnTo>
                <a:lnTo>
                  <a:pt x="4" y="108"/>
                </a:lnTo>
                <a:lnTo>
                  <a:pt x="6" y="106"/>
                </a:lnTo>
                <a:lnTo>
                  <a:pt x="4" y="101"/>
                </a:lnTo>
                <a:lnTo>
                  <a:pt x="4" y="97"/>
                </a:lnTo>
                <a:lnTo>
                  <a:pt x="4" y="91"/>
                </a:lnTo>
                <a:lnTo>
                  <a:pt x="8" y="87"/>
                </a:lnTo>
                <a:lnTo>
                  <a:pt x="10" y="87"/>
                </a:lnTo>
                <a:lnTo>
                  <a:pt x="12" y="87"/>
                </a:lnTo>
                <a:lnTo>
                  <a:pt x="15" y="87"/>
                </a:lnTo>
                <a:lnTo>
                  <a:pt x="17" y="85"/>
                </a:lnTo>
                <a:lnTo>
                  <a:pt x="17" y="82"/>
                </a:lnTo>
                <a:lnTo>
                  <a:pt x="15" y="80"/>
                </a:lnTo>
                <a:lnTo>
                  <a:pt x="17" y="78"/>
                </a:lnTo>
                <a:lnTo>
                  <a:pt x="19" y="70"/>
                </a:lnTo>
                <a:lnTo>
                  <a:pt x="21" y="64"/>
                </a:lnTo>
                <a:lnTo>
                  <a:pt x="21" y="61"/>
                </a:lnTo>
                <a:lnTo>
                  <a:pt x="23" y="59"/>
                </a:lnTo>
                <a:lnTo>
                  <a:pt x="23" y="55"/>
                </a:lnTo>
                <a:lnTo>
                  <a:pt x="21" y="53"/>
                </a:lnTo>
                <a:lnTo>
                  <a:pt x="21" y="51"/>
                </a:lnTo>
                <a:lnTo>
                  <a:pt x="25" y="49"/>
                </a:lnTo>
                <a:lnTo>
                  <a:pt x="29" y="49"/>
                </a:lnTo>
                <a:lnTo>
                  <a:pt x="29" y="47"/>
                </a:lnTo>
                <a:lnTo>
                  <a:pt x="31" y="45"/>
                </a:lnTo>
                <a:lnTo>
                  <a:pt x="33" y="42"/>
                </a:lnTo>
                <a:lnTo>
                  <a:pt x="36" y="38"/>
                </a:lnTo>
                <a:lnTo>
                  <a:pt x="36" y="36"/>
                </a:lnTo>
                <a:lnTo>
                  <a:pt x="36" y="32"/>
                </a:lnTo>
                <a:lnTo>
                  <a:pt x="34" y="32"/>
                </a:lnTo>
                <a:lnTo>
                  <a:pt x="34" y="26"/>
                </a:lnTo>
                <a:lnTo>
                  <a:pt x="36" y="26"/>
                </a:lnTo>
                <a:lnTo>
                  <a:pt x="36" y="24"/>
                </a:lnTo>
                <a:lnTo>
                  <a:pt x="38" y="22"/>
                </a:lnTo>
                <a:lnTo>
                  <a:pt x="38" y="21"/>
                </a:lnTo>
                <a:lnTo>
                  <a:pt x="40" y="19"/>
                </a:lnTo>
                <a:lnTo>
                  <a:pt x="42" y="17"/>
                </a:lnTo>
                <a:lnTo>
                  <a:pt x="46" y="17"/>
                </a:lnTo>
                <a:lnTo>
                  <a:pt x="46" y="19"/>
                </a:lnTo>
                <a:lnTo>
                  <a:pt x="48" y="19"/>
                </a:lnTo>
                <a:lnTo>
                  <a:pt x="50" y="17"/>
                </a:lnTo>
                <a:lnTo>
                  <a:pt x="48" y="15"/>
                </a:lnTo>
                <a:lnTo>
                  <a:pt x="50" y="15"/>
                </a:lnTo>
                <a:lnTo>
                  <a:pt x="50" y="13"/>
                </a:lnTo>
                <a:lnTo>
                  <a:pt x="50" y="13"/>
                </a:lnTo>
                <a:lnTo>
                  <a:pt x="48" y="9"/>
                </a:lnTo>
                <a:lnTo>
                  <a:pt x="50" y="9"/>
                </a:lnTo>
                <a:lnTo>
                  <a:pt x="52" y="9"/>
                </a:lnTo>
                <a:lnTo>
                  <a:pt x="55" y="7"/>
                </a:lnTo>
                <a:lnTo>
                  <a:pt x="57" y="9"/>
                </a:lnTo>
                <a:lnTo>
                  <a:pt x="61" y="9"/>
                </a:lnTo>
                <a:lnTo>
                  <a:pt x="63" y="11"/>
                </a:lnTo>
                <a:lnTo>
                  <a:pt x="65" y="11"/>
                </a:lnTo>
                <a:lnTo>
                  <a:pt x="65" y="11"/>
                </a:lnTo>
                <a:lnTo>
                  <a:pt x="67" y="11"/>
                </a:lnTo>
                <a:lnTo>
                  <a:pt x="67" y="9"/>
                </a:lnTo>
                <a:lnTo>
                  <a:pt x="65" y="7"/>
                </a:lnTo>
                <a:lnTo>
                  <a:pt x="65" y="5"/>
                </a:lnTo>
                <a:lnTo>
                  <a:pt x="67" y="3"/>
                </a:lnTo>
                <a:lnTo>
                  <a:pt x="67" y="1"/>
                </a:lnTo>
                <a:lnTo>
                  <a:pt x="65" y="1"/>
                </a:lnTo>
                <a:lnTo>
                  <a:pt x="65" y="0"/>
                </a:lnTo>
                <a:lnTo>
                  <a:pt x="67" y="0"/>
                </a:lnTo>
                <a:lnTo>
                  <a:pt x="69" y="0"/>
                </a:lnTo>
                <a:lnTo>
                  <a:pt x="71" y="0"/>
                </a:lnTo>
                <a:lnTo>
                  <a:pt x="73" y="1"/>
                </a:lnTo>
                <a:lnTo>
                  <a:pt x="75" y="1"/>
                </a:lnTo>
                <a:lnTo>
                  <a:pt x="78" y="5"/>
                </a:lnTo>
                <a:lnTo>
                  <a:pt x="82" y="7"/>
                </a:lnTo>
                <a:lnTo>
                  <a:pt x="86" y="7"/>
                </a:lnTo>
                <a:lnTo>
                  <a:pt x="88" y="9"/>
                </a:lnTo>
                <a:lnTo>
                  <a:pt x="88" y="9"/>
                </a:lnTo>
                <a:lnTo>
                  <a:pt x="92" y="11"/>
                </a:lnTo>
                <a:lnTo>
                  <a:pt x="92" y="13"/>
                </a:lnTo>
                <a:lnTo>
                  <a:pt x="92" y="13"/>
                </a:lnTo>
                <a:lnTo>
                  <a:pt x="94" y="13"/>
                </a:lnTo>
                <a:lnTo>
                  <a:pt x="96" y="15"/>
                </a:lnTo>
                <a:lnTo>
                  <a:pt x="97" y="15"/>
                </a:lnTo>
                <a:lnTo>
                  <a:pt x="97" y="17"/>
                </a:lnTo>
                <a:lnTo>
                  <a:pt x="97" y="19"/>
                </a:lnTo>
                <a:lnTo>
                  <a:pt x="97" y="22"/>
                </a:lnTo>
                <a:lnTo>
                  <a:pt x="96" y="24"/>
                </a:lnTo>
                <a:lnTo>
                  <a:pt x="97" y="26"/>
                </a:lnTo>
                <a:lnTo>
                  <a:pt x="99" y="26"/>
                </a:lnTo>
                <a:lnTo>
                  <a:pt x="99" y="28"/>
                </a:lnTo>
                <a:lnTo>
                  <a:pt x="99" y="30"/>
                </a:lnTo>
                <a:lnTo>
                  <a:pt x="99" y="32"/>
                </a:lnTo>
                <a:lnTo>
                  <a:pt x="101" y="34"/>
                </a:lnTo>
                <a:lnTo>
                  <a:pt x="101" y="38"/>
                </a:lnTo>
                <a:lnTo>
                  <a:pt x="101" y="40"/>
                </a:lnTo>
                <a:lnTo>
                  <a:pt x="101" y="40"/>
                </a:lnTo>
                <a:lnTo>
                  <a:pt x="101" y="43"/>
                </a:lnTo>
                <a:lnTo>
                  <a:pt x="101" y="45"/>
                </a:lnTo>
                <a:lnTo>
                  <a:pt x="101" y="49"/>
                </a:lnTo>
                <a:lnTo>
                  <a:pt x="103" y="49"/>
                </a:lnTo>
                <a:lnTo>
                  <a:pt x="105" y="53"/>
                </a:lnTo>
                <a:lnTo>
                  <a:pt x="107" y="53"/>
                </a:lnTo>
                <a:lnTo>
                  <a:pt x="107" y="57"/>
                </a:lnTo>
                <a:lnTo>
                  <a:pt x="107" y="57"/>
                </a:lnTo>
                <a:lnTo>
                  <a:pt x="105" y="57"/>
                </a:lnTo>
                <a:lnTo>
                  <a:pt x="103" y="57"/>
                </a:lnTo>
                <a:lnTo>
                  <a:pt x="101" y="55"/>
                </a:lnTo>
                <a:lnTo>
                  <a:pt x="99" y="57"/>
                </a:lnTo>
                <a:lnTo>
                  <a:pt x="97" y="57"/>
                </a:lnTo>
                <a:lnTo>
                  <a:pt x="97" y="57"/>
                </a:lnTo>
                <a:lnTo>
                  <a:pt x="96" y="57"/>
                </a:lnTo>
                <a:lnTo>
                  <a:pt x="94" y="55"/>
                </a:lnTo>
                <a:lnTo>
                  <a:pt x="92" y="57"/>
                </a:lnTo>
                <a:lnTo>
                  <a:pt x="92" y="55"/>
                </a:lnTo>
                <a:lnTo>
                  <a:pt x="90" y="55"/>
                </a:lnTo>
                <a:lnTo>
                  <a:pt x="90" y="57"/>
                </a:lnTo>
                <a:lnTo>
                  <a:pt x="90" y="59"/>
                </a:lnTo>
                <a:lnTo>
                  <a:pt x="88" y="59"/>
                </a:lnTo>
                <a:lnTo>
                  <a:pt x="86" y="59"/>
                </a:lnTo>
                <a:lnTo>
                  <a:pt x="86" y="59"/>
                </a:lnTo>
                <a:lnTo>
                  <a:pt x="86" y="61"/>
                </a:lnTo>
                <a:lnTo>
                  <a:pt x="88" y="61"/>
                </a:lnTo>
                <a:lnTo>
                  <a:pt x="86" y="63"/>
                </a:lnTo>
                <a:lnTo>
                  <a:pt x="84" y="63"/>
                </a:lnTo>
                <a:lnTo>
                  <a:pt x="82" y="63"/>
                </a:lnTo>
                <a:lnTo>
                  <a:pt x="84" y="64"/>
                </a:lnTo>
                <a:lnTo>
                  <a:pt x="84" y="64"/>
                </a:lnTo>
                <a:lnTo>
                  <a:pt x="84" y="66"/>
                </a:lnTo>
                <a:lnTo>
                  <a:pt x="84" y="64"/>
                </a:lnTo>
                <a:lnTo>
                  <a:pt x="82" y="64"/>
                </a:lnTo>
                <a:lnTo>
                  <a:pt x="82" y="64"/>
                </a:lnTo>
                <a:lnTo>
                  <a:pt x="82" y="66"/>
                </a:lnTo>
                <a:lnTo>
                  <a:pt x="84" y="66"/>
                </a:lnTo>
                <a:lnTo>
                  <a:pt x="84" y="68"/>
                </a:lnTo>
                <a:lnTo>
                  <a:pt x="84" y="68"/>
                </a:lnTo>
                <a:lnTo>
                  <a:pt x="82" y="72"/>
                </a:lnTo>
                <a:lnTo>
                  <a:pt x="84" y="74"/>
                </a:lnTo>
                <a:lnTo>
                  <a:pt x="80" y="74"/>
                </a:lnTo>
                <a:lnTo>
                  <a:pt x="82" y="76"/>
                </a:lnTo>
                <a:lnTo>
                  <a:pt x="84" y="76"/>
                </a:lnTo>
                <a:lnTo>
                  <a:pt x="84" y="78"/>
                </a:lnTo>
                <a:lnTo>
                  <a:pt x="84" y="78"/>
                </a:lnTo>
                <a:lnTo>
                  <a:pt x="84" y="80"/>
                </a:lnTo>
                <a:lnTo>
                  <a:pt x="86" y="80"/>
                </a:lnTo>
                <a:lnTo>
                  <a:pt x="84" y="82"/>
                </a:lnTo>
                <a:lnTo>
                  <a:pt x="82" y="82"/>
                </a:lnTo>
                <a:lnTo>
                  <a:pt x="82" y="84"/>
                </a:lnTo>
                <a:lnTo>
                  <a:pt x="82" y="85"/>
                </a:lnTo>
                <a:lnTo>
                  <a:pt x="80" y="89"/>
                </a:lnTo>
                <a:lnTo>
                  <a:pt x="78" y="89"/>
                </a:lnTo>
                <a:lnTo>
                  <a:pt x="76" y="91"/>
                </a:lnTo>
                <a:lnTo>
                  <a:pt x="75" y="89"/>
                </a:lnTo>
                <a:lnTo>
                  <a:pt x="75" y="91"/>
                </a:lnTo>
                <a:lnTo>
                  <a:pt x="75" y="93"/>
                </a:lnTo>
                <a:lnTo>
                  <a:pt x="73" y="95"/>
                </a:lnTo>
                <a:lnTo>
                  <a:pt x="73" y="97"/>
                </a:lnTo>
                <a:lnTo>
                  <a:pt x="71" y="97"/>
                </a:lnTo>
                <a:lnTo>
                  <a:pt x="71" y="95"/>
                </a:lnTo>
                <a:lnTo>
                  <a:pt x="69" y="95"/>
                </a:lnTo>
                <a:lnTo>
                  <a:pt x="67" y="97"/>
                </a:lnTo>
                <a:lnTo>
                  <a:pt x="67" y="99"/>
                </a:lnTo>
                <a:lnTo>
                  <a:pt x="67" y="101"/>
                </a:lnTo>
                <a:lnTo>
                  <a:pt x="65" y="99"/>
                </a:lnTo>
                <a:lnTo>
                  <a:pt x="65" y="99"/>
                </a:lnTo>
                <a:lnTo>
                  <a:pt x="63" y="101"/>
                </a:lnTo>
                <a:lnTo>
                  <a:pt x="63" y="103"/>
                </a:lnTo>
                <a:lnTo>
                  <a:pt x="61" y="101"/>
                </a:lnTo>
                <a:lnTo>
                  <a:pt x="61" y="103"/>
                </a:lnTo>
                <a:lnTo>
                  <a:pt x="59" y="105"/>
                </a:lnTo>
                <a:lnTo>
                  <a:pt x="61" y="105"/>
                </a:lnTo>
                <a:lnTo>
                  <a:pt x="61" y="105"/>
                </a:lnTo>
                <a:lnTo>
                  <a:pt x="57" y="106"/>
                </a:lnTo>
                <a:lnTo>
                  <a:pt x="55" y="106"/>
                </a:lnTo>
                <a:lnTo>
                  <a:pt x="55" y="108"/>
                </a:lnTo>
                <a:lnTo>
                  <a:pt x="57" y="110"/>
                </a:lnTo>
                <a:lnTo>
                  <a:pt x="55" y="112"/>
                </a:lnTo>
                <a:lnTo>
                  <a:pt x="52" y="112"/>
                </a:lnTo>
                <a:lnTo>
                  <a:pt x="50" y="112"/>
                </a:lnTo>
                <a:lnTo>
                  <a:pt x="52" y="114"/>
                </a:lnTo>
                <a:lnTo>
                  <a:pt x="54" y="118"/>
                </a:lnTo>
                <a:lnTo>
                  <a:pt x="52" y="118"/>
                </a:lnTo>
                <a:lnTo>
                  <a:pt x="54" y="120"/>
                </a:lnTo>
                <a:lnTo>
                  <a:pt x="52" y="124"/>
                </a:lnTo>
                <a:lnTo>
                  <a:pt x="54" y="124"/>
                </a:lnTo>
                <a:lnTo>
                  <a:pt x="54" y="126"/>
                </a:lnTo>
                <a:lnTo>
                  <a:pt x="52" y="126"/>
                </a:lnTo>
                <a:lnTo>
                  <a:pt x="52" y="126"/>
                </a:lnTo>
                <a:lnTo>
                  <a:pt x="52" y="129"/>
                </a:lnTo>
                <a:lnTo>
                  <a:pt x="50" y="131"/>
                </a:lnTo>
                <a:lnTo>
                  <a:pt x="52" y="131"/>
                </a:lnTo>
                <a:lnTo>
                  <a:pt x="52" y="133"/>
                </a:lnTo>
                <a:lnTo>
                  <a:pt x="52" y="133"/>
                </a:lnTo>
                <a:lnTo>
                  <a:pt x="52" y="135"/>
                </a:lnTo>
                <a:lnTo>
                  <a:pt x="52" y="137"/>
                </a:lnTo>
                <a:lnTo>
                  <a:pt x="52" y="137"/>
                </a:lnTo>
                <a:lnTo>
                  <a:pt x="54" y="139"/>
                </a:lnTo>
                <a:lnTo>
                  <a:pt x="55" y="139"/>
                </a:lnTo>
                <a:lnTo>
                  <a:pt x="55" y="141"/>
                </a:lnTo>
                <a:lnTo>
                  <a:pt x="55" y="141"/>
                </a:lnTo>
                <a:lnTo>
                  <a:pt x="57" y="143"/>
                </a:lnTo>
                <a:lnTo>
                  <a:pt x="59" y="141"/>
                </a:lnTo>
                <a:lnTo>
                  <a:pt x="61" y="141"/>
                </a:lnTo>
                <a:lnTo>
                  <a:pt x="61" y="143"/>
                </a:lnTo>
                <a:lnTo>
                  <a:pt x="65" y="147"/>
                </a:lnTo>
                <a:lnTo>
                  <a:pt x="63" y="147"/>
                </a:lnTo>
                <a:lnTo>
                  <a:pt x="67" y="148"/>
                </a:lnTo>
                <a:lnTo>
                  <a:pt x="67" y="150"/>
                </a:lnTo>
                <a:lnTo>
                  <a:pt x="69" y="152"/>
                </a:lnTo>
                <a:lnTo>
                  <a:pt x="69" y="154"/>
                </a:lnTo>
                <a:lnTo>
                  <a:pt x="65" y="158"/>
                </a:lnTo>
                <a:lnTo>
                  <a:pt x="65" y="160"/>
                </a:lnTo>
                <a:lnTo>
                  <a:pt x="61" y="160"/>
                </a:lnTo>
                <a:lnTo>
                  <a:pt x="59" y="160"/>
                </a:lnTo>
                <a:lnTo>
                  <a:pt x="59" y="158"/>
                </a:lnTo>
                <a:lnTo>
                  <a:pt x="57" y="158"/>
                </a:lnTo>
                <a:lnTo>
                  <a:pt x="57" y="156"/>
                </a:lnTo>
                <a:lnTo>
                  <a:pt x="55" y="158"/>
                </a:lnTo>
                <a:lnTo>
                  <a:pt x="55" y="158"/>
                </a:lnTo>
                <a:lnTo>
                  <a:pt x="54" y="156"/>
                </a:lnTo>
                <a:lnTo>
                  <a:pt x="52" y="156"/>
                </a:lnTo>
                <a:lnTo>
                  <a:pt x="52" y="158"/>
                </a:lnTo>
                <a:lnTo>
                  <a:pt x="50" y="158"/>
                </a:lnTo>
                <a:lnTo>
                  <a:pt x="50" y="158"/>
                </a:lnTo>
                <a:lnTo>
                  <a:pt x="48" y="160"/>
                </a:lnTo>
                <a:lnTo>
                  <a:pt x="46" y="158"/>
                </a:lnTo>
                <a:lnTo>
                  <a:pt x="44" y="158"/>
                </a:lnTo>
                <a:lnTo>
                  <a:pt x="44" y="160"/>
                </a:lnTo>
                <a:lnTo>
                  <a:pt x="48" y="160"/>
                </a:lnTo>
                <a:lnTo>
                  <a:pt x="48" y="160"/>
                </a:lnTo>
                <a:lnTo>
                  <a:pt x="48" y="160"/>
                </a:lnTo>
                <a:lnTo>
                  <a:pt x="52" y="160"/>
                </a:lnTo>
                <a:lnTo>
                  <a:pt x="54" y="160"/>
                </a:lnTo>
                <a:lnTo>
                  <a:pt x="55" y="160"/>
                </a:lnTo>
                <a:lnTo>
                  <a:pt x="57" y="162"/>
                </a:lnTo>
                <a:lnTo>
                  <a:pt x="57" y="162"/>
                </a:lnTo>
                <a:lnTo>
                  <a:pt x="59" y="162"/>
                </a:lnTo>
                <a:lnTo>
                  <a:pt x="61" y="162"/>
                </a:lnTo>
                <a:lnTo>
                  <a:pt x="63" y="162"/>
                </a:lnTo>
                <a:lnTo>
                  <a:pt x="65" y="162"/>
                </a:lnTo>
                <a:lnTo>
                  <a:pt x="65" y="164"/>
                </a:lnTo>
                <a:lnTo>
                  <a:pt x="63" y="166"/>
                </a:lnTo>
                <a:lnTo>
                  <a:pt x="63" y="166"/>
                </a:lnTo>
                <a:lnTo>
                  <a:pt x="61" y="168"/>
                </a:lnTo>
                <a:lnTo>
                  <a:pt x="59" y="168"/>
                </a:lnTo>
                <a:lnTo>
                  <a:pt x="59" y="166"/>
                </a:lnTo>
                <a:lnTo>
                  <a:pt x="59" y="166"/>
                </a:lnTo>
                <a:lnTo>
                  <a:pt x="57" y="166"/>
                </a:lnTo>
                <a:lnTo>
                  <a:pt x="59" y="168"/>
                </a:lnTo>
                <a:lnTo>
                  <a:pt x="57" y="168"/>
                </a:lnTo>
                <a:lnTo>
                  <a:pt x="55" y="169"/>
                </a:lnTo>
                <a:lnTo>
                  <a:pt x="55" y="171"/>
                </a:lnTo>
                <a:lnTo>
                  <a:pt x="54" y="169"/>
                </a:lnTo>
                <a:lnTo>
                  <a:pt x="54" y="171"/>
                </a:lnTo>
                <a:lnTo>
                  <a:pt x="52" y="171"/>
                </a:lnTo>
                <a:lnTo>
                  <a:pt x="52" y="171"/>
                </a:lnTo>
                <a:lnTo>
                  <a:pt x="52" y="171"/>
                </a:lnTo>
                <a:lnTo>
                  <a:pt x="50" y="173"/>
                </a:lnTo>
                <a:lnTo>
                  <a:pt x="52" y="173"/>
                </a:lnTo>
                <a:lnTo>
                  <a:pt x="54" y="175"/>
                </a:lnTo>
                <a:lnTo>
                  <a:pt x="50" y="175"/>
                </a:lnTo>
                <a:lnTo>
                  <a:pt x="54" y="177"/>
                </a:lnTo>
                <a:lnTo>
                  <a:pt x="54" y="177"/>
                </a:lnTo>
                <a:lnTo>
                  <a:pt x="52" y="181"/>
                </a:lnTo>
                <a:lnTo>
                  <a:pt x="54" y="183"/>
                </a:lnTo>
                <a:lnTo>
                  <a:pt x="52" y="183"/>
                </a:lnTo>
                <a:lnTo>
                  <a:pt x="50" y="181"/>
                </a:lnTo>
                <a:lnTo>
                  <a:pt x="50" y="183"/>
                </a:lnTo>
                <a:lnTo>
                  <a:pt x="50" y="185"/>
                </a:lnTo>
                <a:lnTo>
                  <a:pt x="52" y="187"/>
                </a:lnTo>
                <a:lnTo>
                  <a:pt x="50" y="189"/>
                </a:lnTo>
                <a:lnTo>
                  <a:pt x="52" y="190"/>
                </a:lnTo>
                <a:lnTo>
                  <a:pt x="50" y="192"/>
                </a:lnTo>
                <a:lnTo>
                  <a:pt x="50" y="194"/>
                </a:lnTo>
                <a:lnTo>
                  <a:pt x="52" y="194"/>
                </a:lnTo>
                <a:lnTo>
                  <a:pt x="50" y="196"/>
                </a:lnTo>
                <a:lnTo>
                  <a:pt x="50" y="202"/>
                </a:lnTo>
                <a:lnTo>
                  <a:pt x="48" y="204"/>
                </a:lnTo>
                <a:lnTo>
                  <a:pt x="48" y="208"/>
                </a:lnTo>
                <a:lnTo>
                  <a:pt x="46" y="210"/>
                </a:lnTo>
                <a:lnTo>
                  <a:pt x="44" y="208"/>
                </a:lnTo>
                <a:lnTo>
                  <a:pt x="42" y="208"/>
                </a:lnTo>
                <a:lnTo>
                  <a:pt x="40" y="208"/>
                </a:lnTo>
                <a:lnTo>
                  <a:pt x="36" y="208"/>
                </a:lnTo>
                <a:lnTo>
                  <a:pt x="34" y="206"/>
                </a:lnTo>
                <a:lnTo>
                  <a:pt x="34" y="210"/>
                </a:lnTo>
                <a:lnTo>
                  <a:pt x="31" y="210"/>
                </a:lnTo>
                <a:lnTo>
                  <a:pt x="31" y="213"/>
                </a:lnTo>
                <a:lnTo>
                  <a:pt x="31" y="213"/>
                </a:lnTo>
                <a:lnTo>
                  <a:pt x="31" y="215"/>
                </a:lnTo>
                <a:lnTo>
                  <a:pt x="29" y="217"/>
                </a:lnTo>
                <a:lnTo>
                  <a:pt x="27" y="217"/>
                </a:lnTo>
                <a:lnTo>
                  <a:pt x="21" y="217"/>
                </a:lnTo>
                <a:lnTo>
                  <a:pt x="19" y="217"/>
                </a:lnTo>
                <a:lnTo>
                  <a:pt x="17" y="217"/>
                </a:lnTo>
                <a:lnTo>
                  <a:pt x="19" y="215"/>
                </a:lnTo>
                <a:lnTo>
                  <a:pt x="17" y="211"/>
                </a:lnTo>
                <a:lnTo>
                  <a:pt x="15" y="210"/>
                </a:lnTo>
                <a:lnTo>
                  <a:pt x="15" y="208"/>
                </a:lnTo>
                <a:lnTo>
                  <a:pt x="13" y="208"/>
                </a:lnTo>
                <a:lnTo>
                  <a:pt x="15" y="206"/>
                </a:lnTo>
                <a:lnTo>
                  <a:pt x="17" y="206"/>
                </a:lnTo>
                <a:lnTo>
                  <a:pt x="19" y="204"/>
                </a:lnTo>
                <a:lnTo>
                  <a:pt x="17" y="202"/>
                </a:lnTo>
                <a:lnTo>
                  <a:pt x="15" y="202"/>
                </a:lnTo>
                <a:lnTo>
                  <a:pt x="13" y="200"/>
                </a:lnTo>
                <a:lnTo>
                  <a:pt x="13" y="198"/>
                </a:lnTo>
                <a:lnTo>
                  <a:pt x="12" y="198"/>
                </a:lnTo>
                <a:lnTo>
                  <a:pt x="12" y="194"/>
                </a:lnTo>
                <a:lnTo>
                  <a:pt x="10" y="192"/>
                </a:lnTo>
                <a:lnTo>
                  <a:pt x="8" y="190"/>
                </a:lnTo>
                <a:lnTo>
                  <a:pt x="6" y="189"/>
                </a:lnTo>
                <a:lnTo>
                  <a:pt x="6" y="189"/>
                </a:lnTo>
                <a:lnTo>
                  <a:pt x="4" y="187"/>
                </a:lnTo>
                <a:lnTo>
                  <a:pt x="4" y="185"/>
                </a:lnTo>
                <a:lnTo>
                  <a:pt x="6" y="183"/>
                </a:lnTo>
                <a:lnTo>
                  <a:pt x="4" y="181"/>
                </a:lnTo>
                <a:lnTo>
                  <a:pt x="4" y="181"/>
                </a:lnTo>
                <a:lnTo>
                  <a:pt x="8" y="179"/>
                </a:lnTo>
                <a:lnTo>
                  <a:pt x="6" y="177"/>
                </a:lnTo>
                <a:lnTo>
                  <a:pt x="4" y="177"/>
                </a:lnTo>
                <a:lnTo>
                  <a:pt x="6" y="175"/>
                </a:lnTo>
                <a:lnTo>
                  <a:pt x="4" y="175"/>
                </a:lnTo>
                <a:lnTo>
                  <a:pt x="4" y="177"/>
                </a:lnTo>
                <a:lnTo>
                  <a:pt x="6" y="179"/>
                </a:lnTo>
                <a:lnTo>
                  <a:pt x="2" y="179"/>
                </a:lnTo>
                <a:lnTo>
                  <a:pt x="4" y="177"/>
                </a:lnTo>
                <a:lnTo>
                  <a:pt x="2" y="177"/>
                </a:lnTo>
                <a:lnTo>
                  <a:pt x="0" y="175"/>
                </a:lnTo>
                <a:lnTo>
                  <a:pt x="0" y="173"/>
                </a:lnTo>
                <a:lnTo>
                  <a:pt x="0" y="171"/>
                </a:lnTo>
                <a:lnTo>
                  <a:pt x="0" y="168"/>
                </a:lnTo>
                <a:lnTo>
                  <a:pt x="2" y="166"/>
                </a:lnTo>
                <a:lnTo>
                  <a:pt x="2" y="166"/>
                </a:lnTo>
                <a:lnTo>
                  <a:pt x="2" y="166"/>
                </a:lnTo>
                <a:close/>
                <a:moveTo>
                  <a:pt x="65" y="160"/>
                </a:moveTo>
                <a:lnTo>
                  <a:pt x="65" y="164"/>
                </a:lnTo>
                <a:lnTo>
                  <a:pt x="67" y="164"/>
                </a:lnTo>
                <a:lnTo>
                  <a:pt x="67" y="162"/>
                </a:lnTo>
                <a:lnTo>
                  <a:pt x="69" y="160"/>
                </a:lnTo>
                <a:lnTo>
                  <a:pt x="69" y="158"/>
                </a:lnTo>
                <a:lnTo>
                  <a:pt x="67" y="158"/>
                </a:lnTo>
                <a:lnTo>
                  <a:pt x="65" y="160"/>
                </a:lnTo>
                <a:lnTo>
                  <a:pt x="65" y="160"/>
                </a:lnTo>
                <a:close/>
                <a:moveTo>
                  <a:pt x="2" y="181"/>
                </a:moveTo>
                <a:lnTo>
                  <a:pt x="2" y="181"/>
                </a:lnTo>
                <a:lnTo>
                  <a:pt x="4" y="181"/>
                </a:lnTo>
                <a:lnTo>
                  <a:pt x="4" y="179"/>
                </a:lnTo>
                <a:lnTo>
                  <a:pt x="2" y="181"/>
                </a:lnTo>
                <a:lnTo>
                  <a:pt x="2" y="181"/>
                </a:lnTo>
                <a:close/>
                <a:moveTo>
                  <a:pt x="75" y="173"/>
                </a:moveTo>
                <a:lnTo>
                  <a:pt x="75" y="175"/>
                </a:lnTo>
                <a:lnTo>
                  <a:pt x="76" y="175"/>
                </a:lnTo>
                <a:lnTo>
                  <a:pt x="75" y="173"/>
                </a:lnTo>
                <a:lnTo>
                  <a:pt x="75" y="173"/>
                </a:lnTo>
                <a:lnTo>
                  <a:pt x="75" y="173"/>
                </a:lnTo>
                <a:close/>
                <a:moveTo>
                  <a:pt x="75" y="183"/>
                </a:moveTo>
                <a:lnTo>
                  <a:pt x="75" y="185"/>
                </a:lnTo>
                <a:lnTo>
                  <a:pt x="76" y="183"/>
                </a:lnTo>
                <a:lnTo>
                  <a:pt x="78" y="183"/>
                </a:lnTo>
                <a:lnTo>
                  <a:pt x="78" y="181"/>
                </a:lnTo>
                <a:lnTo>
                  <a:pt x="76" y="181"/>
                </a:lnTo>
                <a:lnTo>
                  <a:pt x="75" y="183"/>
                </a:lnTo>
                <a:lnTo>
                  <a:pt x="75" y="183"/>
                </a:lnTo>
                <a:close/>
                <a:moveTo>
                  <a:pt x="67" y="198"/>
                </a:moveTo>
                <a:lnTo>
                  <a:pt x="69" y="198"/>
                </a:lnTo>
                <a:lnTo>
                  <a:pt x="71" y="196"/>
                </a:lnTo>
                <a:lnTo>
                  <a:pt x="69" y="196"/>
                </a:lnTo>
                <a:lnTo>
                  <a:pt x="71" y="194"/>
                </a:lnTo>
                <a:lnTo>
                  <a:pt x="73" y="192"/>
                </a:lnTo>
                <a:lnTo>
                  <a:pt x="73" y="192"/>
                </a:lnTo>
                <a:lnTo>
                  <a:pt x="75" y="190"/>
                </a:lnTo>
                <a:lnTo>
                  <a:pt x="75" y="189"/>
                </a:lnTo>
                <a:lnTo>
                  <a:pt x="73" y="189"/>
                </a:lnTo>
                <a:lnTo>
                  <a:pt x="73" y="187"/>
                </a:lnTo>
                <a:lnTo>
                  <a:pt x="73" y="185"/>
                </a:lnTo>
                <a:lnTo>
                  <a:pt x="75" y="185"/>
                </a:lnTo>
                <a:lnTo>
                  <a:pt x="73" y="183"/>
                </a:lnTo>
                <a:lnTo>
                  <a:pt x="73" y="185"/>
                </a:lnTo>
                <a:lnTo>
                  <a:pt x="69" y="185"/>
                </a:lnTo>
                <a:lnTo>
                  <a:pt x="69" y="187"/>
                </a:lnTo>
                <a:lnTo>
                  <a:pt x="67" y="187"/>
                </a:lnTo>
                <a:lnTo>
                  <a:pt x="65" y="189"/>
                </a:lnTo>
                <a:lnTo>
                  <a:pt x="67" y="190"/>
                </a:lnTo>
                <a:lnTo>
                  <a:pt x="65" y="192"/>
                </a:lnTo>
                <a:lnTo>
                  <a:pt x="69" y="194"/>
                </a:lnTo>
                <a:lnTo>
                  <a:pt x="69" y="194"/>
                </a:lnTo>
                <a:lnTo>
                  <a:pt x="69" y="196"/>
                </a:lnTo>
                <a:lnTo>
                  <a:pt x="67" y="198"/>
                </a:lnTo>
                <a:lnTo>
                  <a:pt x="67" y="198"/>
                </a:lnTo>
                <a:lnTo>
                  <a:pt x="67" y="198"/>
                </a:lnTo>
                <a:close/>
                <a:moveTo>
                  <a:pt x="52" y="204"/>
                </a:moveTo>
                <a:lnTo>
                  <a:pt x="52" y="206"/>
                </a:lnTo>
                <a:lnTo>
                  <a:pt x="52" y="208"/>
                </a:lnTo>
                <a:lnTo>
                  <a:pt x="52" y="208"/>
                </a:lnTo>
                <a:lnTo>
                  <a:pt x="54" y="206"/>
                </a:lnTo>
                <a:lnTo>
                  <a:pt x="54" y="202"/>
                </a:lnTo>
                <a:lnTo>
                  <a:pt x="54" y="200"/>
                </a:lnTo>
                <a:lnTo>
                  <a:pt x="55" y="196"/>
                </a:lnTo>
                <a:lnTo>
                  <a:pt x="55" y="194"/>
                </a:lnTo>
                <a:lnTo>
                  <a:pt x="55" y="192"/>
                </a:lnTo>
                <a:lnTo>
                  <a:pt x="54" y="194"/>
                </a:lnTo>
                <a:lnTo>
                  <a:pt x="54" y="194"/>
                </a:lnTo>
                <a:lnTo>
                  <a:pt x="54" y="198"/>
                </a:lnTo>
                <a:lnTo>
                  <a:pt x="52" y="198"/>
                </a:lnTo>
                <a:lnTo>
                  <a:pt x="52" y="204"/>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114" name="Freeform 40"/>
          <p:cNvSpPr>
            <a:spLocks noEditPoints="1"/>
          </p:cNvSpPr>
          <p:nvPr/>
        </p:nvSpPr>
        <p:spPr bwMode="auto">
          <a:xfrm>
            <a:off x="6546914" y="2131333"/>
            <a:ext cx="209317" cy="338428"/>
          </a:xfrm>
          <a:custGeom>
            <a:avLst/>
            <a:gdLst>
              <a:gd name="T0" fmla="*/ 51 w 56"/>
              <a:gd name="T1" fmla="*/ 75 h 91"/>
              <a:gd name="T2" fmla="*/ 52 w 56"/>
              <a:gd name="T3" fmla="*/ 61 h 91"/>
              <a:gd name="T4" fmla="*/ 48 w 56"/>
              <a:gd name="T5" fmla="*/ 51 h 91"/>
              <a:gd name="T6" fmla="*/ 46 w 56"/>
              <a:gd name="T7" fmla="*/ 45 h 91"/>
              <a:gd name="T8" fmla="*/ 45 w 56"/>
              <a:gd name="T9" fmla="*/ 34 h 91"/>
              <a:gd name="T10" fmla="*/ 43 w 56"/>
              <a:gd name="T11" fmla="*/ 22 h 91"/>
              <a:gd name="T12" fmla="*/ 36 w 56"/>
              <a:gd name="T13" fmla="*/ 17 h 91"/>
              <a:gd name="T14" fmla="*/ 35 w 56"/>
              <a:gd name="T15" fmla="*/ 10 h 91"/>
              <a:gd name="T16" fmla="*/ 36 w 56"/>
              <a:gd name="T17" fmla="*/ 3 h 91"/>
              <a:gd name="T18" fmla="*/ 27 w 56"/>
              <a:gd name="T19" fmla="*/ 0 h 91"/>
              <a:gd name="T20" fmla="*/ 23 w 56"/>
              <a:gd name="T21" fmla="*/ 2 h 91"/>
              <a:gd name="T22" fmla="*/ 22 w 56"/>
              <a:gd name="T23" fmla="*/ 9 h 91"/>
              <a:gd name="T24" fmla="*/ 18 w 56"/>
              <a:gd name="T25" fmla="*/ 12 h 91"/>
              <a:gd name="T26" fmla="*/ 11 w 56"/>
              <a:gd name="T27" fmla="*/ 14 h 91"/>
              <a:gd name="T28" fmla="*/ 3 w 56"/>
              <a:gd name="T29" fmla="*/ 8 h 91"/>
              <a:gd name="T30" fmla="*/ 0 w 56"/>
              <a:gd name="T31" fmla="*/ 10 h 91"/>
              <a:gd name="T32" fmla="*/ 8 w 56"/>
              <a:gd name="T33" fmla="*/ 15 h 91"/>
              <a:gd name="T34" fmla="*/ 12 w 56"/>
              <a:gd name="T35" fmla="*/ 18 h 91"/>
              <a:gd name="T36" fmla="*/ 13 w 56"/>
              <a:gd name="T37" fmla="*/ 24 h 91"/>
              <a:gd name="T38" fmla="*/ 16 w 56"/>
              <a:gd name="T39" fmla="*/ 29 h 91"/>
              <a:gd name="T40" fmla="*/ 16 w 56"/>
              <a:gd name="T41" fmla="*/ 37 h 91"/>
              <a:gd name="T42" fmla="*/ 20 w 56"/>
              <a:gd name="T43" fmla="*/ 41 h 91"/>
              <a:gd name="T44" fmla="*/ 25 w 56"/>
              <a:gd name="T45" fmla="*/ 46 h 91"/>
              <a:gd name="T46" fmla="*/ 26 w 56"/>
              <a:gd name="T47" fmla="*/ 49 h 91"/>
              <a:gd name="T48" fmla="*/ 20 w 56"/>
              <a:gd name="T49" fmla="*/ 52 h 91"/>
              <a:gd name="T50" fmla="*/ 17 w 56"/>
              <a:gd name="T51" fmla="*/ 55 h 91"/>
              <a:gd name="T52" fmla="*/ 16 w 56"/>
              <a:gd name="T53" fmla="*/ 60 h 91"/>
              <a:gd name="T54" fmla="*/ 12 w 56"/>
              <a:gd name="T55" fmla="*/ 60 h 91"/>
              <a:gd name="T56" fmla="*/ 11 w 56"/>
              <a:gd name="T57" fmla="*/ 64 h 91"/>
              <a:gd name="T58" fmla="*/ 8 w 56"/>
              <a:gd name="T59" fmla="*/ 64 h 91"/>
              <a:gd name="T60" fmla="*/ 8 w 56"/>
              <a:gd name="T61" fmla="*/ 68 h 91"/>
              <a:gd name="T62" fmla="*/ 9 w 56"/>
              <a:gd name="T63" fmla="*/ 72 h 91"/>
              <a:gd name="T64" fmla="*/ 11 w 56"/>
              <a:gd name="T65" fmla="*/ 77 h 91"/>
              <a:gd name="T66" fmla="*/ 10 w 56"/>
              <a:gd name="T67" fmla="*/ 84 h 91"/>
              <a:gd name="T68" fmla="*/ 14 w 56"/>
              <a:gd name="T69" fmla="*/ 85 h 91"/>
              <a:gd name="T70" fmla="*/ 18 w 56"/>
              <a:gd name="T71" fmla="*/ 87 h 91"/>
              <a:gd name="T72" fmla="*/ 20 w 56"/>
              <a:gd name="T73" fmla="*/ 91 h 91"/>
              <a:gd name="T74" fmla="*/ 23 w 56"/>
              <a:gd name="T75" fmla="*/ 89 h 91"/>
              <a:gd name="T76" fmla="*/ 31 w 56"/>
              <a:gd name="T77" fmla="*/ 87 h 91"/>
              <a:gd name="T78" fmla="*/ 33 w 56"/>
              <a:gd name="T79" fmla="*/ 86 h 91"/>
              <a:gd name="T80" fmla="*/ 35 w 56"/>
              <a:gd name="T81" fmla="*/ 86 h 91"/>
              <a:gd name="T82" fmla="*/ 39 w 56"/>
              <a:gd name="T83" fmla="*/ 85 h 91"/>
              <a:gd name="T84" fmla="*/ 43 w 56"/>
              <a:gd name="T85" fmla="*/ 84 h 91"/>
              <a:gd name="T86" fmla="*/ 22 w 56"/>
              <a:gd name="T87" fmla="*/ 47 h 91"/>
              <a:gd name="T88" fmla="*/ 23 w 56"/>
              <a:gd name="T89" fmla="*/ 47 h 91"/>
              <a:gd name="T90" fmla="*/ 7 w 56"/>
              <a:gd name="T91" fmla="*/ 62 h 91"/>
              <a:gd name="T92" fmla="*/ 7 w 56"/>
              <a:gd name="T93" fmla="*/ 62 h 91"/>
              <a:gd name="T94" fmla="*/ 19 w 56"/>
              <a:gd name="T95" fmla="*/ 89 h 91"/>
              <a:gd name="T96" fmla="*/ 17 w 56"/>
              <a:gd name="T97" fmla="*/ 86 h 91"/>
              <a:gd name="T98" fmla="*/ 14 w 56"/>
              <a:gd name="T99" fmla="*/ 86 h 91"/>
              <a:gd name="T100" fmla="*/ 10 w 56"/>
              <a:gd name="T101" fmla="*/ 86 h 91"/>
              <a:gd name="T102" fmla="*/ 3 w 56"/>
              <a:gd name="T103" fmla="*/ 86 h 91"/>
              <a:gd name="T104" fmla="*/ 5 w 56"/>
              <a:gd name="T105" fmla="*/ 89 h 91"/>
              <a:gd name="T106" fmla="*/ 3 w 56"/>
              <a:gd name="T107" fmla="*/ 88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6" h="91">
                <a:moveTo>
                  <a:pt x="44" y="84"/>
                </a:moveTo>
                <a:cubicBezTo>
                  <a:pt x="44" y="83"/>
                  <a:pt x="44" y="83"/>
                  <a:pt x="44" y="83"/>
                </a:cubicBezTo>
                <a:cubicBezTo>
                  <a:pt x="47" y="80"/>
                  <a:pt x="47" y="80"/>
                  <a:pt x="47" y="80"/>
                </a:cubicBezTo>
                <a:cubicBezTo>
                  <a:pt x="48" y="80"/>
                  <a:pt x="48" y="80"/>
                  <a:pt x="48" y="80"/>
                </a:cubicBezTo>
                <a:cubicBezTo>
                  <a:pt x="50" y="77"/>
                  <a:pt x="50" y="77"/>
                  <a:pt x="50" y="77"/>
                </a:cubicBezTo>
                <a:cubicBezTo>
                  <a:pt x="51" y="75"/>
                  <a:pt x="51" y="75"/>
                  <a:pt x="51" y="75"/>
                </a:cubicBezTo>
                <a:cubicBezTo>
                  <a:pt x="52" y="73"/>
                  <a:pt x="52" y="73"/>
                  <a:pt x="52" y="73"/>
                </a:cubicBezTo>
                <a:cubicBezTo>
                  <a:pt x="55" y="69"/>
                  <a:pt x="55" y="69"/>
                  <a:pt x="55" y="69"/>
                </a:cubicBezTo>
                <a:cubicBezTo>
                  <a:pt x="56" y="66"/>
                  <a:pt x="56" y="66"/>
                  <a:pt x="56" y="66"/>
                </a:cubicBezTo>
                <a:cubicBezTo>
                  <a:pt x="56" y="64"/>
                  <a:pt x="56" y="64"/>
                  <a:pt x="56" y="64"/>
                </a:cubicBezTo>
                <a:cubicBezTo>
                  <a:pt x="53" y="62"/>
                  <a:pt x="53" y="62"/>
                  <a:pt x="53" y="62"/>
                </a:cubicBezTo>
                <a:cubicBezTo>
                  <a:pt x="52" y="61"/>
                  <a:pt x="52" y="61"/>
                  <a:pt x="52" y="61"/>
                </a:cubicBezTo>
                <a:cubicBezTo>
                  <a:pt x="49" y="58"/>
                  <a:pt x="49" y="58"/>
                  <a:pt x="49" y="58"/>
                </a:cubicBezTo>
                <a:cubicBezTo>
                  <a:pt x="50" y="56"/>
                  <a:pt x="50" y="56"/>
                  <a:pt x="50" y="56"/>
                </a:cubicBezTo>
                <a:cubicBezTo>
                  <a:pt x="51" y="55"/>
                  <a:pt x="51" y="55"/>
                  <a:pt x="51" y="55"/>
                </a:cubicBezTo>
                <a:cubicBezTo>
                  <a:pt x="51" y="54"/>
                  <a:pt x="51" y="54"/>
                  <a:pt x="51" y="54"/>
                </a:cubicBezTo>
                <a:cubicBezTo>
                  <a:pt x="49" y="52"/>
                  <a:pt x="49" y="52"/>
                  <a:pt x="49" y="52"/>
                </a:cubicBezTo>
                <a:cubicBezTo>
                  <a:pt x="48" y="51"/>
                  <a:pt x="48" y="51"/>
                  <a:pt x="48" y="51"/>
                </a:cubicBezTo>
                <a:cubicBezTo>
                  <a:pt x="48" y="49"/>
                  <a:pt x="48" y="49"/>
                  <a:pt x="48" y="49"/>
                </a:cubicBezTo>
                <a:cubicBezTo>
                  <a:pt x="49" y="49"/>
                  <a:pt x="49" y="49"/>
                  <a:pt x="49" y="49"/>
                </a:cubicBezTo>
                <a:cubicBezTo>
                  <a:pt x="48" y="48"/>
                  <a:pt x="48" y="48"/>
                  <a:pt x="48" y="48"/>
                </a:cubicBezTo>
                <a:cubicBezTo>
                  <a:pt x="47" y="48"/>
                  <a:pt x="47" y="48"/>
                  <a:pt x="47" y="48"/>
                </a:cubicBezTo>
                <a:cubicBezTo>
                  <a:pt x="46" y="47"/>
                  <a:pt x="46" y="47"/>
                  <a:pt x="46" y="47"/>
                </a:cubicBezTo>
                <a:cubicBezTo>
                  <a:pt x="46" y="45"/>
                  <a:pt x="46" y="45"/>
                  <a:pt x="46" y="45"/>
                </a:cubicBezTo>
                <a:cubicBezTo>
                  <a:pt x="47" y="44"/>
                  <a:pt x="47" y="44"/>
                  <a:pt x="47" y="44"/>
                </a:cubicBezTo>
                <a:cubicBezTo>
                  <a:pt x="46" y="44"/>
                  <a:pt x="46" y="44"/>
                  <a:pt x="46" y="44"/>
                </a:cubicBezTo>
                <a:cubicBezTo>
                  <a:pt x="46" y="43"/>
                  <a:pt x="46" y="43"/>
                  <a:pt x="46" y="43"/>
                </a:cubicBezTo>
                <a:cubicBezTo>
                  <a:pt x="46" y="40"/>
                  <a:pt x="46" y="40"/>
                  <a:pt x="46" y="40"/>
                </a:cubicBezTo>
                <a:cubicBezTo>
                  <a:pt x="47" y="40"/>
                  <a:pt x="47" y="40"/>
                  <a:pt x="47" y="40"/>
                </a:cubicBezTo>
                <a:cubicBezTo>
                  <a:pt x="45" y="34"/>
                  <a:pt x="45" y="34"/>
                  <a:pt x="45" y="34"/>
                </a:cubicBezTo>
                <a:cubicBezTo>
                  <a:pt x="42" y="31"/>
                  <a:pt x="42" y="31"/>
                  <a:pt x="42" y="31"/>
                </a:cubicBezTo>
                <a:cubicBezTo>
                  <a:pt x="42" y="29"/>
                  <a:pt x="42" y="29"/>
                  <a:pt x="42" y="29"/>
                </a:cubicBezTo>
                <a:cubicBezTo>
                  <a:pt x="40" y="28"/>
                  <a:pt x="40" y="28"/>
                  <a:pt x="40" y="28"/>
                </a:cubicBezTo>
                <a:cubicBezTo>
                  <a:pt x="41" y="25"/>
                  <a:pt x="41" y="25"/>
                  <a:pt x="41" y="25"/>
                </a:cubicBezTo>
                <a:cubicBezTo>
                  <a:pt x="43" y="24"/>
                  <a:pt x="43" y="24"/>
                  <a:pt x="43" y="24"/>
                </a:cubicBezTo>
                <a:cubicBezTo>
                  <a:pt x="43" y="22"/>
                  <a:pt x="43" y="22"/>
                  <a:pt x="43" y="22"/>
                </a:cubicBezTo>
                <a:cubicBezTo>
                  <a:pt x="42" y="22"/>
                  <a:pt x="42" y="22"/>
                  <a:pt x="42" y="22"/>
                </a:cubicBezTo>
                <a:cubicBezTo>
                  <a:pt x="40" y="20"/>
                  <a:pt x="40" y="20"/>
                  <a:pt x="40" y="20"/>
                </a:cubicBezTo>
                <a:cubicBezTo>
                  <a:pt x="39" y="19"/>
                  <a:pt x="39" y="19"/>
                  <a:pt x="39" y="19"/>
                </a:cubicBezTo>
                <a:cubicBezTo>
                  <a:pt x="39" y="18"/>
                  <a:pt x="39" y="18"/>
                  <a:pt x="39" y="18"/>
                </a:cubicBezTo>
                <a:cubicBezTo>
                  <a:pt x="37" y="17"/>
                  <a:pt x="37" y="17"/>
                  <a:pt x="37" y="17"/>
                </a:cubicBezTo>
                <a:cubicBezTo>
                  <a:pt x="36" y="17"/>
                  <a:pt x="36" y="17"/>
                  <a:pt x="36" y="17"/>
                </a:cubicBezTo>
                <a:cubicBezTo>
                  <a:pt x="35" y="15"/>
                  <a:pt x="35" y="15"/>
                  <a:pt x="35" y="15"/>
                </a:cubicBezTo>
                <a:cubicBezTo>
                  <a:pt x="34" y="14"/>
                  <a:pt x="34" y="14"/>
                  <a:pt x="34" y="14"/>
                </a:cubicBezTo>
                <a:cubicBezTo>
                  <a:pt x="35" y="12"/>
                  <a:pt x="35" y="12"/>
                  <a:pt x="35" y="12"/>
                </a:cubicBezTo>
                <a:cubicBezTo>
                  <a:pt x="35" y="11"/>
                  <a:pt x="35" y="11"/>
                  <a:pt x="35" y="11"/>
                </a:cubicBezTo>
                <a:cubicBezTo>
                  <a:pt x="34" y="11"/>
                  <a:pt x="34" y="11"/>
                  <a:pt x="34" y="11"/>
                </a:cubicBezTo>
                <a:cubicBezTo>
                  <a:pt x="35" y="10"/>
                  <a:pt x="35" y="10"/>
                  <a:pt x="35" y="10"/>
                </a:cubicBezTo>
                <a:cubicBezTo>
                  <a:pt x="37" y="10"/>
                  <a:pt x="37" y="10"/>
                  <a:pt x="37" y="10"/>
                </a:cubicBezTo>
                <a:cubicBezTo>
                  <a:pt x="36" y="7"/>
                  <a:pt x="36" y="7"/>
                  <a:pt x="36" y="7"/>
                </a:cubicBezTo>
                <a:cubicBezTo>
                  <a:pt x="37" y="6"/>
                  <a:pt x="37" y="6"/>
                  <a:pt x="37" y="6"/>
                </a:cubicBezTo>
                <a:cubicBezTo>
                  <a:pt x="38" y="5"/>
                  <a:pt x="38" y="5"/>
                  <a:pt x="38" y="5"/>
                </a:cubicBezTo>
                <a:cubicBezTo>
                  <a:pt x="36" y="4"/>
                  <a:pt x="36" y="4"/>
                  <a:pt x="36" y="4"/>
                </a:cubicBezTo>
                <a:cubicBezTo>
                  <a:pt x="36" y="3"/>
                  <a:pt x="36" y="3"/>
                  <a:pt x="36" y="3"/>
                </a:cubicBezTo>
                <a:cubicBezTo>
                  <a:pt x="34" y="3"/>
                  <a:pt x="34" y="3"/>
                  <a:pt x="34" y="3"/>
                </a:cubicBezTo>
                <a:cubicBezTo>
                  <a:pt x="33" y="2"/>
                  <a:pt x="33" y="2"/>
                  <a:pt x="33" y="2"/>
                </a:cubicBezTo>
                <a:cubicBezTo>
                  <a:pt x="32" y="2"/>
                  <a:pt x="32" y="2"/>
                  <a:pt x="32" y="2"/>
                </a:cubicBezTo>
                <a:cubicBezTo>
                  <a:pt x="31" y="0"/>
                  <a:pt x="31" y="0"/>
                  <a:pt x="31" y="0"/>
                </a:cubicBezTo>
                <a:cubicBezTo>
                  <a:pt x="30" y="0"/>
                  <a:pt x="30" y="0"/>
                  <a:pt x="30" y="0"/>
                </a:cubicBezTo>
                <a:cubicBezTo>
                  <a:pt x="27" y="0"/>
                  <a:pt x="27" y="0"/>
                  <a:pt x="27" y="0"/>
                </a:cubicBezTo>
                <a:cubicBezTo>
                  <a:pt x="27" y="0"/>
                  <a:pt x="27" y="0"/>
                  <a:pt x="27" y="0"/>
                </a:cubicBezTo>
                <a:cubicBezTo>
                  <a:pt x="27" y="1"/>
                  <a:pt x="27" y="1"/>
                  <a:pt x="27" y="1"/>
                </a:cubicBezTo>
                <a:cubicBezTo>
                  <a:pt x="26" y="1"/>
                  <a:pt x="26" y="1"/>
                  <a:pt x="26" y="1"/>
                </a:cubicBezTo>
                <a:cubicBezTo>
                  <a:pt x="24" y="1"/>
                  <a:pt x="24" y="1"/>
                  <a:pt x="24" y="1"/>
                </a:cubicBezTo>
                <a:cubicBezTo>
                  <a:pt x="23" y="1"/>
                  <a:pt x="23" y="1"/>
                  <a:pt x="23" y="1"/>
                </a:cubicBezTo>
                <a:cubicBezTo>
                  <a:pt x="23" y="2"/>
                  <a:pt x="23" y="2"/>
                  <a:pt x="23" y="2"/>
                </a:cubicBezTo>
                <a:cubicBezTo>
                  <a:pt x="22" y="3"/>
                  <a:pt x="22" y="3"/>
                  <a:pt x="22" y="3"/>
                </a:cubicBezTo>
                <a:cubicBezTo>
                  <a:pt x="22" y="3"/>
                  <a:pt x="22" y="3"/>
                  <a:pt x="22" y="3"/>
                </a:cubicBezTo>
                <a:cubicBezTo>
                  <a:pt x="22" y="4"/>
                  <a:pt x="22" y="4"/>
                  <a:pt x="22" y="4"/>
                </a:cubicBezTo>
                <a:cubicBezTo>
                  <a:pt x="22" y="5"/>
                  <a:pt x="22" y="5"/>
                  <a:pt x="22" y="5"/>
                </a:cubicBezTo>
                <a:cubicBezTo>
                  <a:pt x="22" y="8"/>
                  <a:pt x="22" y="8"/>
                  <a:pt x="22" y="8"/>
                </a:cubicBezTo>
                <a:cubicBezTo>
                  <a:pt x="22" y="9"/>
                  <a:pt x="22" y="9"/>
                  <a:pt x="22" y="9"/>
                </a:cubicBezTo>
                <a:cubicBezTo>
                  <a:pt x="22" y="10"/>
                  <a:pt x="22" y="10"/>
                  <a:pt x="22" y="10"/>
                </a:cubicBezTo>
                <a:cubicBezTo>
                  <a:pt x="22" y="11"/>
                  <a:pt x="22" y="11"/>
                  <a:pt x="22" y="11"/>
                </a:cubicBezTo>
                <a:cubicBezTo>
                  <a:pt x="21" y="11"/>
                  <a:pt x="21" y="11"/>
                  <a:pt x="21" y="11"/>
                </a:cubicBezTo>
                <a:cubicBezTo>
                  <a:pt x="20" y="11"/>
                  <a:pt x="20" y="11"/>
                  <a:pt x="20" y="11"/>
                </a:cubicBezTo>
                <a:cubicBezTo>
                  <a:pt x="19" y="12"/>
                  <a:pt x="19" y="12"/>
                  <a:pt x="19" y="12"/>
                </a:cubicBezTo>
                <a:cubicBezTo>
                  <a:pt x="18" y="12"/>
                  <a:pt x="18" y="12"/>
                  <a:pt x="18" y="12"/>
                </a:cubicBezTo>
                <a:cubicBezTo>
                  <a:pt x="18" y="13"/>
                  <a:pt x="18" y="13"/>
                  <a:pt x="18" y="13"/>
                </a:cubicBezTo>
                <a:cubicBezTo>
                  <a:pt x="17" y="13"/>
                  <a:pt x="17" y="13"/>
                  <a:pt x="17" y="13"/>
                </a:cubicBezTo>
                <a:cubicBezTo>
                  <a:pt x="15" y="12"/>
                  <a:pt x="15" y="12"/>
                  <a:pt x="15" y="12"/>
                </a:cubicBezTo>
                <a:cubicBezTo>
                  <a:pt x="14" y="12"/>
                  <a:pt x="14" y="12"/>
                  <a:pt x="14" y="12"/>
                </a:cubicBezTo>
                <a:cubicBezTo>
                  <a:pt x="13" y="13"/>
                  <a:pt x="13" y="13"/>
                  <a:pt x="13" y="13"/>
                </a:cubicBezTo>
                <a:cubicBezTo>
                  <a:pt x="11" y="14"/>
                  <a:pt x="11" y="14"/>
                  <a:pt x="11" y="14"/>
                </a:cubicBezTo>
                <a:cubicBezTo>
                  <a:pt x="9" y="14"/>
                  <a:pt x="9" y="14"/>
                  <a:pt x="9" y="14"/>
                </a:cubicBezTo>
                <a:cubicBezTo>
                  <a:pt x="7" y="13"/>
                  <a:pt x="7" y="13"/>
                  <a:pt x="7" y="13"/>
                </a:cubicBezTo>
                <a:cubicBezTo>
                  <a:pt x="6" y="12"/>
                  <a:pt x="6" y="12"/>
                  <a:pt x="6" y="12"/>
                </a:cubicBezTo>
                <a:cubicBezTo>
                  <a:pt x="6" y="11"/>
                  <a:pt x="6" y="11"/>
                  <a:pt x="6" y="11"/>
                </a:cubicBezTo>
                <a:cubicBezTo>
                  <a:pt x="3" y="9"/>
                  <a:pt x="3" y="9"/>
                  <a:pt x="3" y="9"/>
                </a:cubicBezTo>
                <a:cubicBezTo>
                  <a:pt x="3" y="8"/>
                  <a:pt x="3" y="8"/>
                  <a:pt x="3" y="8"/>
                </a:cubicBezTo>
                <a:cubicBezTo>
                  <a:pt x="2" y="8"/>
                  <a:pt x="2" y="8"/>
                  <a:pt x="2" y="8"/>
                </a:cubicBezTo>
                <a:cubicBezTo>
                  <a:pt x="1" y="9"/>
                  <a:pt x="1" y="9"/>
                  <a:pt x="1" y="9"/>
                </a:cubicBezTo>
                <a:cubicBezTo>
                  <a:pt x="1" y="10"/>
                  <a:pt x="1" y="10"/>
                  <a:pt x="1" y="10"/>
                </a:cubicBezTo>
                <a:cubicBezTo>
                  <a:pt x="1" y="10"/>
                  <a:pt x="1" y="10"/>
                  <a:pt x="1" y="10"/>
                </a:cubicBezTo>
                <a:cubicBezTo>
                  <a:pt x="0" y="11"/>
                  <a:pt x="0" y="11"/>
                  <a:pt x="0" y="11"/>
                </a:cubicBezTo>
                <a:cubicBezTo>
                  <a:pt x="0" y="10"/>
                  <a:pt x="0" y="10"/>
                  <a:pt x="0" y="10"/>
                </a:cubicBezTo>
                <a:cubicBezTo>
                  <a:pt x="0" y="11"/>
                  <a:pt x="0" y="11"/>
                  <a:pt x="0" y="11"/>
                </a:cubicBezTo>
                <a:cubicBezTo>
                  <a:pt x="1" y="12"/>
                  <a:pt x="1" y="12"/>
                  <a:pt x="1" y="12"/>
                </a:cubicBezTo>
                <a:cubicBezTo>
                  <a:pt x="2" y="12"/>
                  <a:pt x="2" y="12"/>
                  <a:pt x="2" y="12"/>
                </a:cubicBezTo>
                <a:cubicBezTo>
                  <a:pt x="4" y="14"/>
                  <a:pt x="4" y="14"/>
                  <a:pt x="4" y="14"/>
                </a:cubicBezTo>
                <a:cubicBezTo>
                  <a:pt x="6" y="15"/>
                  <a:pt x="6" y="15"/>
                  <a:pt x="6" y="15"/>
                </a:cubicBezTo>
                <a:cubicBezTo>
                  <a:pt x="8" y="15"/>
                  <a:pt x="8" y="15"/>
                  <a:pt x="8" y="15"/>
                </a:cubicBezTo>
                <a:cubicBezTo>
                  <a:pt x="9" y="16"/>
                  <a:pt x="9" y="16"/>
                  <a:pt x="9" y="16"/>
                </a:cubicBezTo>
                <a:cubicBezTo>
                  <a:pt x="9" y="16"/>
                  <a:pt x="9" y="16"/>
                  <a:pt x="9" y="16"/>
                </a:cubicBezTo>
                <a:cubicBezTo>
                  <a:pt x="11" y="17"/>
                  <a:pt x="11" y="17"/>
                  <a:pt x="11" y="17"/>
                </a:cubicBezTo>
                <a:cubicBezTo>
                  <a:pt x="11" y="18"/>
                  <a:pt x="11" y="18"/>
                  <a:pt x="11" y="18"/>
                </a:cubicBezTo>
                <a:cubicBezTo>
                  <a:pt x="11" y="18"/>
                  <a:pt x="11" y="18"/>
                  <a:pt x="11" y="18"/>
                </a:cubicBezTo>
                <a:cubicBezTo>
                  <a:pt x="12" y="18"/>
                  <a:pt x="12" y="18"/>
                  <a:pt x="12" y="18"/>
                </a:cubicBezTo>
                <a:cubicBezTo>
                  <a:pt x="13" y="19"/>
                  <a:pt x="13" y="19"/>
                  <a:pt x="13" y="19"/>
                </a:cubicBezTo>
                <a:cubicBezTo>
                  <a:pt x="14" y="19"/>
                  <a:pt x="14" y="19"/>
                  <a:pt x="14" y="19"/>
                </a:cubicBezTo>
                <a:cubicBezTo>
                  <a:pt x="14" y="20"/>
                  <a:pt x="14" y="20"/>
                  <a:pt x="14" y="20"/>
                </a:cubicBezTo>
                <a:cubicBezTo>
                  <a:pt x="14" y="21"/>
                  <a:pt x="14" y="21"/>
                  <a:pt x="14" y="21"/>
                </a:cubicBezTo>
                <a:cubicBezTo>
                  <a:pt x="14" y="23"/>
                  <a:pt x="14" y="23"/>
                  <a:pt x="14" y="23"/>
                </a:cubicBezTo>
                <a:cubicBezTo>
                  <a:pt x="13" y="24"/>
                  <a:pt x="13" y="24"/>
                  <a:pt x="13" y="24"/>
                </a:cubicBezTo>
                <a:cubicBezTo>
                  <a:pt x="14" y="25"/>
                  <a:pt x="14" y="25"/>
                  <a:pt x="14" y="25"/>
                </a:cubicBezTo>
                <a:cubicBezTo>
                  <a:pt x="15" y="25"/>
                  <a:pt x="15" y="25"/>
                  <a:pt x="15" y="25"/>
                </a:cubicBezTo>
                <a:cubicBezTo>
                  <a:pt x="15" y="26"/>
                  <a:pt x="15" y="26"/>
                  <a:pt x="15" y="26"/>
                </a:cubicBezTo>
                <a:cubicBezTo>
                  <a:pt x="15" y="27"/>
                  <a:pt x="15" y="27"/>
                  <a:pt x="15" y="27"/>
                </a:cubicBezTo>
                <a:cubicBezTo>
                  <a:pt x="15" y="28"/>
                  <a:pt x="15" y="28"/>
                  <a:pt x="15" y="28"/>
                </a:cubicBezTo>
                <a:cubicBezTo>
                  <a:pt x="16" y="29"/>
                  <a:pt x="16" y="29"/>
                  <a:pt x="16" y="29"/>
                </a:cubicBezTo>
                <a:cubicBezTo>
                  <a:pt x="16" y="31"/>
                  <a:pt x="16" y="31"/>
                  <a:pt x="16" y="31"/>
                </a:cubicBezTo>
                <a:cubicBezTo>
                  <a:pt x="16" y="32"/>
                  <a:pt x="16" y="32"/>
                  <a:pt x="16" y="32"/>
                </a:cubicBezTo>
                <a:cubicBezTo>
                  <a:pt x="16" y="32"/>
                  <a:pt x="16" y="32"/>
                  <a:pt x="16" y="32"/>
                </a:cubicBezTo>
                <a:cubicBezTo>
                  <a:pt x="16" y="34"/>
                  <a:pt x="16" y="34"/>
                  <a:pt x="16" y="34"/>
                </a:cubicBezTo>
                <a:cubicBezTo>
                  <a:pt x="16" y="35"/>
                  <a:pt x="16" y="35"/>
                  <a:pt x="16" y="35"/>
                </a:cubicBezTo>
                <a:cubicBezTo>
                  <a:pt x="16" y="37"/>
                  <a:pt x="16" y="37"/>
                  <a:pt x="16" y="37"/>
                </a:cubicBezTo>
                <a:cubicBezTo>
                  <a:pt x="17" y="37"/>
                  <a:pt x="17" y="37"/>
                  <a:pt x="17" y="37"/>
                </a:cubicBezTo>
                <a:cubicBezTo>
                  <a:pt x="18" y="39"/>
                  <a:pt x="18" y="39"/>
                  <a:pt x="18" y="39"/>
                </a:cubicBezTo>
                <a:cubicBezTo>
                  <a:pt x="19" y="39"/>
                  <a:pt x="19" y="39"/>
                  <a:pt x="19" y="39"/>
                </a:cubicBezTo>
                <a:cubicBezTo>
                  <a:pt x="19" y="41"/>
                  <a:pt x="19" y="41"/>
                  <a:pt x="19" y="41"/>
                </a:cubicBezTo>
                <a:cubicBezTo>
                  <a:pt x="19" y="41"/>
                  <a:pt x="19" y="41"/>
                  <a:pt x="19" y="41"/>
                </a:cubicBezTo>
                <a:cubicBezTo>
                  <a:pt x="20" y="41"/>
                  <a:pt x="20" y="41"/>
                  <a:pt x="20" y="41"/>
                </a:cubicBezTo>
                <a:cubicBezTo>
                  <a:pt x="21" y="42"/>
                  <a:pt x="21" y="42"/>
                  <a:pt x="21" y="42"/>
                </a:cubicBezTo>
                <a:cubicBezTo>
                  <a:pt x="23" y="42"/>
                  <a:pt x="23" y="42"/>
                  <a:pt x="23" y="42"/>
                </a:cubicBezTo>
                <a:cubicBezTo>
                  <a:pt x="25" y="43"/>
                  <a:pt x="25" y="43"/>
                  <a:pt x="25" y="43"/>
                </a:cubicBezTo>
                <a:cubicBezTo>
                  <a:pt x="24" y="44"/>
                  <a:pt x="24" y="44"/>
                  <a:pt x="24" y="44"/>
                </a:cubicBezTo>
                <a:cubicBezTo>
                  <a:pt x="25" y="44"/>
                  <a:pt x="25" y="44"/>
                  <a:pt x="25" y="44"/>
                </a:cubicBezTo>
                <a:cubicBezTo>
                  <a:pt x="25" y="46"/>
                  <a:pt x="25" y="46"/>
                  <a:pt x="25" y="46"/>
                </a:cubicBezTo>
                <a:cubicBezTo>
                  <a:pt x="24" y="46"/>
                  <a:pt x="24" y="46"/>
                  <a:pt x="24" y="46"/>
                </a:cubicBezTo>
                <a:cubicBezTo>
                  <a:pt x="26" y="48"/>
                  <a:pt x="26" y="48"/>
                  <a:pt x="26" y="48"/>
                </a:cubicBezTo>
                <a:cubicBezTo>
                  <a:pt x="25" y="47"/>
                  <a:pt x="25" y="47"/>
                  <a:pt x="25" y="47"/>
                </a:cubicBezTo>
                <a:cubicBezTo>
                  <a:pt x="24" y="47"/>
                  <a:pt x="24" y="47"/>
                  <a:pt x="24" y="47"/>
                </a:cubicBezTo>
                <a:cubicBezTo>
                  <a:pt x="26" y="49"/>
                  <a:pt x="26" y="49"/>
                  <a:pt x="26" y="49"/>
                </a:cubicBezTo>
                <a:cubicBezTo>
                  <a:pt x="26" y="49"/>
                  <a:pt x="26" y="49"/>
                  <a:pt x="26" y="49"/>
                </a:cubicBezTo>
                <a:cubicBezTo>
                  <a:pt x="24" y="48"/>
                  <a:pt x="24" y="48"/>
                  <a:pt x="24" y="48"/>
                </a:cubicBezTo>
                <a:cubicBezTo>
                  <a:pt x="23" y="48"/>
                  <a:pt x="23" y="48"/>
                  <a:pt x="23" y="48"/>
                </a:cubicBezTo>
                <a:cubicBezTo>
                  <a:pt x="21" y="49"/>
                  <a:pt x="21" y="49"/>
                  <a:pt x="21" y="49"/>
                </a:cubicBezTo>
                <a:cubicBezTo>
                  <a:pt x="21" y="50"/>
                  <a:pt x="21" y="50"/>
                  <a:pt x="21" y="50"/>
                </a:cubicBezTo>
                <a:cubicBezTo>
                  <a:pt x="20" y="51"/>
                  <a:pt x="20" y="51"/>
                  <a:pt x="20" y="51"/>
                </a:cubicBezTo>
                <a:cubicBezTo>
                  <a:pt x="20" y="52"/>
                  <a:pt x="20" y="52"/>
                  <a:pt x="20" y="52"/>
                </a:cubicBezTo>
                <a:cubicBezTo>
                  <a:pt x="20" y="52"/>
                  <a:pt x="20" y="52"/>
                  <a:pt x="20" y="52"/>
                </a:cubicBezTo>
                <a:cubicBezTo>
                  <a:pt x="18" y="54"/>
                  <a:pt x="18" y="54"/>
                  <a:pt x="18" y="54"/>
                </a:cubicBezTo>
                <a:cubicBezTo>
                  <a:pt x="18" y="55"/>
                  <a:pt x="18" y="55"/>
                  <a:pt x="18" y="55"/>
                </a:cubicBezTo>
                <a:cubicBezTo>
                  <a:pt x="17" y="55"/>
                  <a:pt x="17" y="55"/>
                  <a:pt x="17" y="55"/>
                </a:cubicBezTo>
                <a:cubicBezTo>
                  <a:pt x="17" y="55"/>
                  <a:pt x="17" y="55"/>
                  <a:pt x="17" y="55"/>
                </a:cubicBezTo>
                <a:cubicBezTo>
                  <a:pt x="17" y="55"/>
                  <a:pt x="17" y="55"/>
                  <a:pt x="17" y="55"/>
                </a:cubicBezTo>
                <a:cubicBezTo>
                  <a:pt x="17" y="56"/>
                  <a:pt x="17" y="56"/>
                  <a:pt x="17" y="56"/>
                </a:cubicBezTo>
                <a:cubicBezTo>
                  <a:pt x="17" y="57"/>
                  <a:pt x="17" y="57"/>
                  <a:pt x="17" y="57"/>
                </a:cubicBezTo>
                <a:cubicBezTo>
                  <a:pt x="16" y="57"/>
                  <a:pt x="16" y="57"/>
                  <a:pt x="16" y="57"/>
                </a:cubicBezTo>
                <a:cubicBezTo>
                  <a:pt x="15" y="58"/>
                  <a:pt x="15" y="58"/>
                  <a:pt x="15" y="58"/>
                </a:cubicBezTo>
                <a:cubicBezTo>
                  <a:pt x="15" y="59"/>
                  <a:pt x="15" y="59"/>
                  <a:pt x="15" y="59"/>
                </a:cubicBezTo>
                <a:cubicBezTo>
                  <a:pt x="16" y="60"/>
                  <a:pt x="16" y="60"/>
                  <a:pt x="16" y="60"/>
                </a:cubicBezTo>
                <a:cubicBezTo>
                  <a:pt x="15" y="59"/>
                  <a:pt x="15" y="59"/>
                  <a:pt x="15" y="59"/>
                </a:cubicBezTo>
                <a:cubicBezTo>
                  <a:pt x="14" y="59"/>
                  <a:pt x="14" y="59"/>
                  <a:pt x="14" y="59"/>
                </a:cubicBezTo>
                <a:cubicBezTo>
                  <a:pt x="13" y="59"/>
                  <a:pt x="13" y="59"/>
                  <a:pt x="13" y="59"/>
                </a:cubicBezTo>
                <a:cubicBezTo>
                  <a:pt x="13" y="60"/>
                  <a:pt x="13" y="60"/>
                  <a:pt x="13" y="60"/>
                </a:cubicBezTo>
                <a:cubicBezTo>
                  <a:pt x="13" y="61"/>
                  <a:pt x="13" y="61"/>
                  <a:pt x="13" y="61"/>
                </a:cubicBezTo>
                <a:cubicBezTo>
                  <a:pt x="12" y="60"/>
                  <a:pt x="12" y="60"/>
                  <a:pt x="12" y="60"/>
                </a:cubicBezTo>
                <a:cubicBezTo>
                  <a:pt x="12" y="61"/>
                  <a:pt x="12" y="61"/>
                  <a:pt x="12" y="61"/>
                </a:cubicBezTo>
                <a:cubicBezTo>
                  <a:pt x="13" y="61"/>
                  <a:pt x="13" y="61"/>
                  <a:pt x="13" y="61"/>
                </a:cubicBezTo>
                <a:cubicBezTo>
                  <a:pt x="13" y="62"/>
                  <a:pt x="13" y="62"/>
                  <a:pt x="13" y="62"/>
                </a:cubicBezTo>
                <a:cubicBezTo>
                  <a:pt x="12" y="62"/>
                  <a:pt x="12" y="62"/>
                  <a:pt x="12" y="62"/>
                </a:cubicBezTo>
                <a:cubicBezTo>
                  <a:pt x="12" y="63"/>
                  <a:pt x="12" y="63"/>
                  <a:pt x="12" y="63"/>
                </a:cubicBezTo>
                <a:cubicBezTo>
                  <a:pt x="11" y="64"/>
                  <a:pt x="11" y="64"/>
                  <a:pt x="11" y="64"/>
                </a:cubicBezTo>
                <a:cubicBezTo>
                  <a:pt x="10" y="63"/>
                  <a:pt x="10" y="63"/>
                  <a:pt x="10" y="63"/>
                </a:cubicBezTo>
                <a:cubicBezTo>
                  <a:pt x="10" y="63"/>
                  <a:pt x="10" y="63"/>
                  <a:pt x="10" y="63"/>
                </a:cubicBezTo>
                <a:cubicBezTo>
                  <a:pt x="9" y="63"/>
                  <a:pt x="9" y="63"/>
                  <a:pt x="9" y="63"/>
                </a:cubicBezTo>
                <a:cubicBezTo>
                  <a:pt x="9" y="63"/>
                  <a:pt x="9" y="63"/>
                  <a:pt x="9" y="63"/>
                </a:cubicBezTo>
                <a:cubicBezTo>
                  <a:pt x="9" y="64"/>
                  <a:pt x="9" y="64"/>
                  <a:pt x="9" y="64"/>
                </a:cubicBezTo>
                <a:cubicBezTo>
                  <a:pt x="8" y="64"/>
                  <a:pt x="8" y="64"/>
                  <a:pt x="8" y="64"/>
                </a:cubicBezTo>
                <a:cubicBezTo>
                  <a:pt x="9" y="65"/>
                  <a:pt x="9" y="65"/>
                  <a:pt x="9" y="65"/>
                </a:cubicBezTo>
                <a:cubicBezTo>
                  <a:pt x="8" y="66"/>
                  <a:pt x="8" y="66"/>
                  <a:pt x="8" y="66"/>
                </a:cubicBezTo>
                <a:cubicBezTo>
                  <a:pt x="8" y="66"/>
                  <a:pt x="8" y="66"/>
                  <a:pt x="8" y="66"/>
                </a:cubicBezTo>
                <a:cubicBezTo>
                  <a:pt x="7" y="67"/>
                  <a:pt x="7" y="67"/>
                  <a:pt x="7" y="67"/>
                </a:cubicBezTo>
                <a:cubicBezTo>
                  <a:pt x="8" y="68"/>
                  <a:pt x="8" y="68"/>
                  <a:pt x="8" y="68"/>
                </a:cubicBezTo>
                <a:cubicBezTo>
                  <a:pt x="8" y="68"/>
                  <a:pt x="8" y="68"/>
                  <a:pt x="8" y="68"/>
                </a:cubicBezTo>
                <a:cubicBezTo>
                  <a:pt x="8" y="69"/>
                  <a:pt x="8" y="69"/>
                  <a:pt x="8" y="69"/>
                </a:cubicBezTo>
                <a:cubicBezTo>
                  <a:pt x="8" y="70"/>
                  <a:pt x="8" y="70"/>
                  <a:pt x="8" y="70"/>
                </a:cubicBezTo>
                <a:cubicBezTo>
                  <a:pt x="9" y="70"/>
                  <a:pt x="9" y="70"/>
                  <a:pt x="9" y="70"/>
                </a:cubicBezTo>
                <a:cubicBezTo>
                  <a:pt x="9" y="70"/>
                  <a:pt x="9" y="70"/>
                  <a:pt x="9" y="70"/>
                </a:cubicBezTo>
                <a:cubicBezTo>
                  <a:pt x="9" y="71"/>
                  <a:pt x="9" y="71"/>
                  <a:pt x="9" y="71"/>
                </a:cubicBezTo>
                <a:cubicBezTo>
                  <a:pt x="9" y="72"/>
                  <a:pt x="9" y="72"/>
                  <a:pt x="9" y="72"/>
                </a:cubicBezTo>
                <a:cubicBezTo>
                  <a:pt x="9" y="73"/>
                  <a:pt x="9" y="73"/>
                  <a:pt x="9" y="73"/>
                </a:cubicBezTo>
                <a:cubicBezTo>
                  <a:pt x="9" y="73"/>
                  <a:pt x="9" y="73"/>
                  <a:pt x="9" y="73"/>
                </a:cubicBezTo>
                <a:cubicBezTo>
                  <a:pt x="10" y="75"/>
                  <a:pt x="10" y="75"/>
                  <a:pt x="10" y="75"/>
                </a:cubicBezTo>
                <a:cubicBezTo>
                  <a:pt x="11" y="75"/>
                  <a:pt x="11" y="75"/>
                  <a:pt x="11" y="75"/>
                </a:cubicBezTo>
                <a:cubicBezTo>
                  <a:pt x="10" y="76"/>
                  <a:pt x="10" y="76"/>
                  <a:pt x="10" y="76"/>
                </a:cubicBezTo>
                <a:cubicBezTo>
                  <a:pt x="11" y="77"/>
                  <a:pt x="11" y="77"/>
                  <a:pt x="11" y="77"/>
                </a:cubicBezTo>
                <a:cubicBezTo>
                  <a:pt x="10" y="78"/>
                  <a:pt x="10" y="78"/>
                  <a:pt x="10" y="78"/>
                </a:cubicBezTo>
                <a:cubicBezTo>
                  <a:pt x="10" y="79"/>
                  <a:pt x="10" y="79"/>
                  <a:pt x="10" y="79"/>
                </a:cubicBezTo>
                <a:cubicBezTo>
                  <a:pt x="10" y="80"/>
                  <a:pt x="10" y="80"/>
                  <a:pt x="10" y="80"/>
                </a:cubicBezTo>
                <a:cubicBezTo>
                  <a:pt x="10" y="82"/>
                  <a:pt x="10" y="82"/>
                  <a:pt x="10" y="82"/>
                </a:cubicBezTo>
                <a:cubicBezTo>
                  <a:pt x="11" y="83"/>
                  <a:pt x="11" y="83"/>
                  <a:pt x="11" y="83"/>
                </a:cubicBezTo>
                <a:cubicBezTo>
                  <a:pt x="10" y="84"/>
                  <a:pt x="10" y="84"/>
                  <a:pt x="10" y="84"/>
                </a:cubicBezTo>
                <a:cubicBezTo>
                  <a:pt x="10" y="84"/>
                  <a:pt x="10" y="84"/>
                  <a:pt x="10" y="84"/>
                </a:cubicBezTo>
                <a:cubicBezTo>
                  <a:pt x="10" y="85"/>
                  <a:pt x="10" y="85"/>
                  <a:pt x="10" y="85"/>
                </a:cubicBezTo>
                <a:cubicBezTo>
                  <a:pt x="12" y="84"/>
                  <a:pt x="12" y="84"/>
                  <a:pt x="12" y="84"/>
                </a:cubicBezTo>
                <a:cubicBezTo>
                  <a:pt x="12" y="85"/>
                  <a:pt x="12" y="85"/>
                  <a:pt x="12" y="85"/>
                </a:cubicBezTo>
                <a:cubicBezTo>
                  <a:pt x="13" y="84"/>
                  <a:pt x="13" y="84"/>
                  <a:pt x="13" y="84"/>
                </a:cubicBezTo>
                <a:cubicBezTo>
                  <a:pt x="14" y="85"/>
                  <a:pt x="14" y="85"/>
                  <a:pt x="14" y="85"/>
                </a:cubicBezTo>
                <a:cubicBezTo>
                  <a:pt x="15" y="85"/>
                  <a:pt x="15" y="85"/>
                  <a:pt x="15" y="85"/>
                </a:cubicBezTo>
                <a:cubicBezTo>
                  <a:pt x="15" y="86"/>
                  <a:pt x="15" y="86"/>
                  <a:pt x="15" y="86"/>
                </a:cubicBezTo>
                <a:cubicBezTo>
                  <a:pt x="17" y="86"/>
                  <a:pt x="17" y="86"/>
                  <a:pt x="17" y="86"/>
                </a:cubicBezTo>
                <a:cubicBezTo>
                  <a:pt x="18" y="86"/>
                  <a:pt x="18" y="86"/>
                  <a:pt x="18" y="86"/>
                </a:cubicBezTo>
                <a:cubicBezTo>
                  <a:pt x="17" y="87"/>
                  <a:pt x="17" y="87"/>
                  <a:pt x="17" y="87"/>
                </a:cubicBezTo>
                <a:cubicBezTo>
                  <a:pt x="18" y="87"/>
                  <a:pt x="18" y="87"/>
                  <a:pt x="18" y="87"/>
                </a:cubicBezTo>
                <a:cubicBezTo>
                  <a:pt x="19" y="86"/>
                  <a:pt x="19" y="86"/>
                  <a:pt x="19" y="86"/>
                </a:cubicBezTo>
                <a:cubicBezTo>
                  <a:pt x="19" y="86"/>
                  <a:pt x="19" y="86"/>
                  <a:pt x="19" y="86"/>
                </a:cubicBezTo>
                <a:cubicBezTo>
                  <a:pt x="18" y="87"/>
                  <a:pt x="18" y="87"/>
                  <a:pt x="18" y="87"/>
                </a:cubicBezTo>
                <a:cubicBezTo>
                  <a:pt x="20" y="89"/>
                  <a:pt x="20" y="89"/>
                  <a:pt x="20" y="89"/>
                </a:cubicBezTo>
                <a:cubicBezTo>
                  <a:pt x="20" y="90"/>
                  <a:pt x="20" y="90"/>
                  <a:pt x="20" y="90"/>
                </a:cubicBezTo>
                <a:cubicBezTo>
                  <a:pt x="20" y="91"/>
                  <a:pt x="20" y="91"/>
                  <a:pt x="20" y="91"/>
                </a:cubicBezTo>
                <a:cubicBezTo>
                  <a:pt x="20" y="91"/>
                  <a:pt x="20" y="91"/>
                  <a:pt x="20" y="91"/>
                </a:cubicBezTo>
                <a:cubicBezTo>
                  <a:pt x="21" y="89"/>
                  <a:pt x="21" y="89"/>
                  <a:pt x="21" y="89"/>
                </a:cubicBezTo>
                <a:cubicBezTo>
                  <a:pt x="21" y="89"/>
                  <a:pt x="21" y="89"/>
                  <a:pt x="21" y="89"/>
                </a:cubicBezTo>
                <a:cubicBezTo>
                  <a:pt x="22" y="90"/>
                  <a:pt x="22" y="90"/>
                  <a:pt x="22" y="90"/>
                </a:cubicBezTo>
                <a:cubicBezTo>
                  <a:pt x="23" y="89"/>
                  <a:pt x="23" y="89"/>
                  <a:pt x="23" y="89"/>
                </a:cubicBezTo>
                <a:cubicBezTo>
                  <a:pt x="23" y="89"/>
                  <a:pt x="23" y="89"/>
                  <a:pt x="23" y="89"/>
                </a:cubicBezTo>
                <a:cubicBezTo>
                  <a:pt x="25" y="88"/>
                  <a:pt x="25" y="88"/>
                  <a:pt x="25" y="88"/>
                </a:cubicBezTo>
                <a:cubicBezTo>
                  <a:pt x="26" y="88"/>
                  <a:pt x="26" y="88"/>
                  <a:pt x="26" y="88"/>
                </a:cubicBezTo>
                <a:cubicBezTo>
                  <a:pt x="28" y="87"/>
                  <a:pt x="28" y="87"/>
                  <a:pt x="28" y="87"/>
                </a:cubicBezTo>
                <a:cubicBezTo>
                  <a:pt x="29" y="86"/>
                  <a:pt x="29" y="86"/>
                  <a:pt x="29" y="86"/>
                </a:cubicBezTo>
                <a:cubicBezTo>
                  <a:pt x="30" y="87"/>
                  <a:pt x="30" y="87"/>
                  <a:pt x="30" y="87"/>
                </a:cubicBezTo>
                <a:cubicBezTo>
                  <a:pt x="31" y="87"/>
                  <a:pt x="31" y="87"/>
                  <a:pt x="31" y="87"/>
                </a:cubicBezTo>
                <a:cubicBezTo>
                  <a:pt x="32" y="85"/>
                  <a:pt x="32" y="85"/>
                  <a:pt x="32" y="85"/>
                </a:cubicBezTo>
                <a:cubicBezTo>
                  <a:pt x="32" y="86"/>
                  <a:pt x="32" y="86"/>
                  <a:pt x="32" y="86"/>
                </a:cubicBezTo>
                <a:cubicBezTo>
                  <a:pt x="32" y="87"/>
                  <a:pt x="32" y="87"/>
                  <a:pt x="32" y="87"/>
                </a:cubicBezTo>
                <a:cubicBezTo>
                  <a:pt x="32" y="87"/>
                  <a:pt x="32" y="87"/>
                  <a:pt x="32" y="87"/>
                </a:cubicBezTo>
                <a:cubicBezTo>
                  <a:pt x="33" y="86"/>
                  <a:pt x="33" y="86"/>
                  <a:pt x="33" y="86"/>
                </a:cubicBezTo>
                <a:cubicBezTo>
                  <a:pt x="33" y="86"/>
                  <a:pt x="33" y="86"/>
                  <a:pt x="33" y="86"/>
                </a:cubicBezTo>
                <a:cubicBezTo>
                  <a:pt x="33" y="85"/>
                  <a:pt x="33" y="85"/>
                  <a:pt x="33" y="85"/>
                </a:cubicBezTo>
                <a:cubicBezTo>
                  <a:pt x="33" y="84"/>
                  <a:pt x="33" y="84"/>
                  <a:pt x="33" y="84"/>
                </a:cubicBezTo>
                <a:cubicBezTo>
                  <a:pt x="34" y="85"/>
                  <a:pt x="34" y="85"/>
                  <a:pt x="34" y="85"/>
                </a:cubicBezTo>
                <a:cubicBezTo>
                  <a:pt x="34" y="85"/>
                  <a:pt x="34" y="85"/>
                  <a:pt x="34" y="85"/>
                </a:cubicBezTo>
                <a:cubicBezTo>
                  <a:pt x="35" y="85"/>
                  <a:pt x="35" y="85"/>
                  <a:pt x="35" y="85"/>
                </a:cubicBezTo>
                <a:cubicBezTo>
                  <a:pt x="35" y="86"/>
                  <a:pt x="35" y="86"/>
                  <a:pt x="35" y="86"/>
                </a:cubicBezTo>
                <a:cubicBezTo>
                  <a:pt x="36" y="86"/>
                  <a:pt x="36" y="86"/>
                  <a:pt x="36" y="86"/>
                </a:cubicBezTo>
                <a:cubicBezTo>
                  <a:pt x="36" y="85"/>
                  <a:pt x="36" y="85"/>
                  <a:pt x="36" y="85"/>
                </a:cubicBezTo>
                <a:cubicBezTo>
                  <a:pt x="37" y="85"/>
                  <a:pt x="37" y="85"/>
                  <a:pt x="37" y="85"/>
                </a:cubicBezTo>
                <a:cubicBezTo>
                  <a:pt x="37" y="86"/>
                  <a:pt x="37" y="86"/>
                  <a:pt x="37" y="86"/>
                </a:cubicBezTo>
                <a:cubicBezTo>
                  <a:pt x="38" y="85"/>
                  <a:pt x="38" y="85"/>
                  <a:pt x="38" y="85"/>
                </a:cubicBezTo>
                <a:cubicBezTo>
                  <a:pt x="39" y="85"/>
                  <a:pt x="39" y="85"/>
                  <a:pt x="39" y="85"/>
                </a:cubicBezTo>
                <a:cubicBezTo>
                  <a:pt x="40" y="85"/>
                  <a:pt x="40" y="85"/>
                  <a:pt x="40" y="85"/>
                </a:cubicBezTo>
                <a:cubicBezTo>
                  <a:pt x="42" y="85"/>
                  <a:pt x="42" y="85"/>
                  <a:pt x="42" y="85"/>
                </a:cubicBezTo>
                <a:cubicBezTo>
                  <a:pt x="42" y="85"/>
                  <a:pt x="42" y="85"/>
                  <a:pt x="42" y="85"/>
                </a:cubicBezTo>
                <a:cubicBezTo>
                  <a:pt x="41" y="84"/>
                  <a:pt x="41" y="84"/>
                  <a:pt x="41" y="84"/>
                </a:cubicBezTo>
                <a:cubicBezTo>
                  <a:pt x="42" y="84"/>
                  <a:pt x="42" y="84"/>
                  <a:pt x="42" y="84"/>
                </a:cubicBezTo>
                <a:cubicBezTo>
                  <a:pt x="43" y="84"/>
                  <a:pt x="43" y="84"/>
                  <a:pt x="43" y="84"/>
                </a:cubicBezTo>
                <a:cubicBezTo>
                  <a:pt x="43" y="85"/>
                  <a:pt x="43" y="85"/>
                  <a:pt x="43" y="85"/>
                </a:cubicBezTo>
                <a:cubicBezTo>
                  <a:pt x="44" y="85"/>
                  <a:pt x="44" y="85"/>
                  <a:pt x="44" y="85"/>
                </a:cubicBezTo>
                <a:cubicBezTo>
                  <a:pt x="44" y="85"/>
                  <a:pt x="44" y="84"/>
                  <a:pt x="44" y="84"/>
                </a:cubicBezTo>
                <a:close/>
                <a:moveTo>
                  <a:pt x="23" y="47"/>
                </a:moveTo>
                <a:cubicBezTo>
                  <a:pt x="23" y="48"/>
                  <a:pt x="23" y="48"/>
                  <a:pt x="23" y="48"/>
                </a:cubicBezTo>
                <a:cubicBezTo>
                  <a:pt x="22" y="47"/>
                  <a:pt x="22" y="47"/>
                  <a:pt x="22" y="47"/>
                </a:cubicBezTo>
                <a:cubicBezTo>
                  <a:pt x="21" y="46"/>
                  <a:pt x="21" y="46"/>
                  <a:pt x="21" y="46"/>
                </a:cubicBezTo>
                <a:cubicBezTo>
                  <a:pt x="22" y="46"/>
                  <a:pt x="22" y="46"/>
                  <a:pt x="22" y="46"/>
                </a:cubicBezTo>
                <a:cubicBezTo>
                  <a:pt x="24" y="46"/>
                  <a:pt x="24" y="46"/>
                  <a:pt x="24" y="46"/>
                </a:cubicBezTo>
                <a:cubicBezTo>
                  <a:pt x="24" y="46"/>
                  <a:pt x="24" y="46"/>
                  <a:pt x="24" y="46"/>
                </a:cubicBezTo>
                <a:cubicBezTo>
                  <a:pt x="23" y="47"/>
                  <a:pt x="23" y="47"/>
                  <a:pt x="23" y="47"/>
                </a:cubicBezTo>
                <a:cubicBezTo>
                  <a:pt x="23" y="47"/>
                  <a:pt x="23" y="47"/>
                  <a:pt x="23" y="47"/>
                </a:cubicBezTo>
                <a:close/>
                <a:moveTo>
                  <a:pt x="8" y="62"/>
                </a:moveTo>
                <a:cubicBezTo>
                  <a:pt x="8" y="61"/>
                  <a:pt x="8" y="61"/>
                  <a:pt x="8" y="61"/>
                </a:cubicBezTo>
                <a:cubicBezTo>
                  <a:pt x="8" y="61"/>
                  <a:pt x="8" y="61"/>
                  <a:pt x="8" y="61"/>
                </a:cubicBezTo>
                <a:cubicBezTo>
                  <a:pt x="8" y="62"/>
                  <a:pt x="8" y="62"/>
                  <a:pt x="8" y="62"/>
                </a:cubicBezTo>
                <a:cubicBezTo>
                  <a:pt x="8" y="62"/>
                  <a:pt x="8" y="62"/>
                  <a:pt x="8" y="62"/>
                </a:cubicBezTo>
                <a:close/>
                <a:moveTo>
                  <a:pt x="7" y="62"/>
                </a:moveTo>
                <a:cubicBezTo>
                  <a:pt x="8" y="63"/>
                  <a:pt x="8" y="63"/>
                  <a:pt x="8" y="63"/>
                </a:cubicBezTo>
                <a:cubicBezTo>
                  <a:pt x="8" y="62"/>
                  <a:pt x="8" y="62"/>
                  <a:pt x="8" y="62"/>
                </a:cubicBezTo>
                <a:cubicBezTo>
                  <a:pt x="8" y="63"/>
                  <a:pt x="8" y="63"/>
                  <a:pt x="8" y="63"/>
                </a:cubicBezTo>
                <a:cubicBezTo>
                  <a:pt x="7" y="64"/>
                  <a:pt x="7" y="64"/>
                  <a:pt x="7" y="64"/>
                </a:cubicBezTo>
                <a:cubicBezTo>
                  <a:pt x="7" y="63"/>
                  <a:pt x="7" y="63"/>
                  <a:pt x="7" y="63"/>
                </a:cubicBezTo>
                <a:cubicBezTo>
                  <a:pt x="7" y="62"/>
                  <a:pt x="7" y="62"/>
                  <a:pt x="7" y="62"/>
                </a:cubicBezTo>
                <a:close/>
                <a:moveTo>
                  <a:pt x="19" y="89"/>
                </a:moveTo>
                <a:cubicBezTo>
                  <a:pt x="19" y="90"/>
                  <a:pt x="19" y="90"/>
                  <a:pt x="19" y="90"/>
                </a:cubicBezTo>
                <a:cubicBezTo>
                  <a:pt x="18" y="90"/>
                  <a:pt x="18" y="90"/>
                  <a:pt x="18" y="90"/>
                </a:cubicBezTo>
                <a:cubicBezTo>
                  <a:pt x="18" y="90"/>
                  <a:pt x="18" y="90"/>
                  <a:pt x="18" y="90"/>
                </a:cubicBezTo>
                <a:cubicBezTo>
                  <a:pt x="18" y="89"/>
                  <a:pt x="18" y="89"/>
                  <a:pt x="18" y="89"/>
                </a:cubicBezTo>
                <a:cubicBezTo>
                  <a:pt x="19" y="89"/>
                  <a:pt x="19" y="89"/>
                  <a:pt x="19" y="89"/>
                </a:cubicBezTo>
                <a:close/>
                <a:moveTo>
                  <a:pt x="17" y="88"/>
                </a:moveTo>
                <a:cubicBezTo>
                  <a:pt x="17" y="88"/>
                  <a:pt x="17" y="88"/>
                  <a:pt x="17" y="88"/>
                </a:cubicBezTo>
                <a:cubicBezTo>
                  <a:pt x="17" y="89"/>
                  <a:pt x="17" y="89"/>
                  <a:pt x="17" y="89"/>
                </a:cubicBezTo>
                <a:cubicBezTo>
                  <a:pt x="17" y="88"/>
                  <a:pt x="17" y="88"/>
                  <a:pt x="17" y="88"/>
                </a:cubicBezTo>
                <a:close/>
                <a:moveTo>
                  <a:pt x="15" y="87"/>
                </a:moveTo>
                <a:cubicBezTo>
                  <a:pt x="17" y="86"/>
                  <a:pt x="17" y="86"/>
                  <a:pt x="17" y="86"/>
                </a:cubicBezTo>
                <a:cubicBezTo>
                  <a:pt x="16" y="87"/>
                  <a:pt x="16" y="87"/>
                  <a:pt x="16" y="87"/>
                </a:cubicBezTo>
                <a:cubicBezTo>
                  <a:pt x="15" y="88"/>
                  <a:pt x="15" y="88"/>
                  <a:pt x="15" y="88"/>
                </a:cubicBezTo>
                <a:cubicBezTo>
                  <a:pt x="15" y="87"/>
                  <a:pt x="15" y="87"/>
                  <a:pt x="15" y="87"/>
                </a:cubicBezTo>
                <a:cubicBezTo>
                  <a:pt x="15" y="87"/>
                  <a:pt x="15" y="87"/>
                  <a:pt x="15" y="87"/>
                </a:cubicBezTo>
                <a:close/>
                <a:moveTo>
                  <a:pt x="13" y="85"/>
                </a:moveTo>
                <a:cubicBezTo>
                  <a:pt x="14" y="86"/>
                  <a:pt x="14" y="86"/>
                  <a:pt x="14" y="86"/>
                </a:cubicBezTo>
                <a:cubicBezTo>
                  <a:pt x="13" y="86"/>
                  <a:pt x="13" y="86"/>
                  <a:pt x="13" y="86"/>
                </a:cubicBezTo>
                <a:cubicBezTo>
                  <a:pt x="13" y="86"/>
                  <a:pt x="13" y="86"/>
                  <a:pt x="13" y="86"/>
                </a:cubicBezTo>
                <a:cubicBezTo>
                  <a:pt x="13" y="85"/>
                  <a:pt x="13" y="85"/>
                  <a:pt x="13" y="85"/>
                </a:cubicBezTo>
                <a:close/>
                <a:moveTo>
                  <a:pt x="10" y="85"/>
                </a:moveTo>
                <a:cubicBezTo>
                  <a:pt x="11" y="86"/>
                  <a:pt x="11" y="86"/>
                  <a:pt x="11" y="86"/>
                </a:cubicBezTo>
                <a:cubicBezTo>
                  <a:pt x="10" y="86"/>
                  <a:pt x="10" y="86"/>
                  <a:pt x="10" y="86"/>
                </a:cubicBezTo>
                <a:cubicBezTo>
                  <a:pt x="10" y="86"/>
                  <a:pt x="10" y="85"/>
                  <a:pt x="10" y="85"/>
                </a:cubicBezTo>
                <a:close/>
                <a:moveTo>
                  <a:pt x="3" y="87"/>
                </a:moveTo>
                <a:cubicBezTo>
                  <a:pt x="4" y="87"/>
                  <a:pt x="4" y="87"/>
                  <a:pt x="4" y="87"/>
                </a:cubicBezTo>
                <a:cubicBezTo>
                  <a:pt x="4" y="87"/>
                  <a:pt x="4" y="87"/>
                  <a:pt x="4" y="87"/>
                </a:cubicBezTo>
                <a:cubicBezTo>
                  <a:pt x="3" y="86"/>
                  <a:pt x="3" y="86"/>
                  <a:pt x="3" y="86"/>
                </a:cubicBezTo>
                <a:cubicBezTo>
                  <a:pt x="3" y="86"/>
                  <a:pt x="3" y="86"/>
                  <a:pt x="3" y="86"/>
                </a:cubicBezTo>
                <a:cubicBezTo>
                  <a:pt x="4" y="86"/>
                  <a:pt x="4" y="86"/>
                  <a:pt x="4" y="86"/>
                </a:cubicBezTo>
                <a:cubicBezTo>
                  <a:pt x="6" y="87"/>
                  <a:pt x="6" y="87"/>
                  <a:pt x="6" y="87"/>
                </a:cubicBezTo>
                <a:cubicBezTo>
                  <a:pt x="6" y="87"/>
                  <a:pt x="6" y="87"/>
                  <a:pt x="6" y="87"/>
                </a:cubicBezTo>
                <a:cubicBezTo>
                  <a:pt x="5" y="87"/>
                  <a:pt x="5" y="87"/>
                  <a:pt x="5" y="87"/>
                </a:cubicBezTo>
                <a:cubicBezTo>
                  <a:pt x="5" y="88"/>
                  <a:pt x="5" y="88"/>
                  <a:pt x="5" y="88"/>
                </a:cubicBezTo>
                <a:cubicBezTo>
                  <a:pt x="5" y="89"/>
                  <a:pt x="5" y="89"/>
                  <a:pt x="5" y="89"/>
                </a:cubicBezTo>
                <a:cubicBezTo>
                  <a:pt x="6" y="88"/>
                  <a:pt x="6" y="88"/>
                  <a:pt x="6" y="88"/>
                </a:cubicBezTo>
                <a:cubicBezTo>
                  <a:pt x="6" y="89"/>
                  <a:pt x="6" y="89"/>
                  <a:pt x="6" y="89"/>
                </a:cubicBezTo>
                <a:cubicBezTo>
                  <a:pt x="5" y="90"/>
                  <a:pt x="5" y="90"/>
                  <a:pt x="5" y="90"/>
                </a:cubicBezTo>
                <a:cubicBezTo>
                  <a:pt x="5" y="89"/>
                  <a:pt x="5" y="89"/>
                  <a:pt x="5" y="89"/>
                </a:cubicBezTo>
                <a:cubicBezTo>
                  <a:pt x="3" y="89"/>
                  <a:pt x="3" y="89"/>
                  <a:pt x="3" y="89"/>
                </a:cubicBezTo>
                <a:cubicBezTo>
                  <a:pt x="3" y="88"/>
                  <a:pt x="3" y="88"/>
                  <a:pt x="3" y="88"/>
                </a:cubicBezTo>
                <a:cubicBezTo>
                  <a:pt x="2" y="87"/>
                  <a:pt x="2" y="87"/>
                  <a:pt x="2" y="87"/>
                </a:cubicBezTo>
                <a:lnTo>
                  <a:pt x="3" y="87"/>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115" name="Freeform 41"/>
          <p:cNvSpPr>
            <a:spLocks noEditPoints="1"/>
          </p:cNvSpPr>
          <p:nvPr/>
        </p:nvSpPr>
        <p:spPr bwMode="auto">
          <a:xfrm>
            <a:off x="6601688" y="2469761"/>
            <a:ext cx="113461" cy="72380"/>
          </a:xfrm>
          <a:custGeom>
            <a:avLst/>
            <a:gdLst>
              <a:gd name="T0" fmla="*/ 56 w 58"/>
              <a:gd name="T1" fmla="*/ 33 h 37"/>
              <a:gd name="T2" fmla="*/ 58 w 58"/>
              <a:gd name="T3" fmla="*/ 31 h 37"/>
              <a:gd name="T4" fmla="*/ 54 w 58"/>
              <a:gd name="T5" fmla="*/ 19 h 37"/>
              <a:gd name="T6" fmla="*/ 56 w 58"/>
              <a:gd name="T7" fmla="*/ 12 h 37"/>
              <a:gd name="T8" fmla="*/ 58 w 58"/>
              <a:gd name="T9" fmla="*/ 8 h 37"/>
              <a:gd name="T10" fmla="*/ 58 w 58"/>
              <a:gd name="T11" fmla="*/ 6 h 37"/>
              <a:gd name="T12" fmla="*/ 56 w 58"/>
              <a:gd name="T13" fmla="*/ 6 h 37"/>
              <a:gd name="T14" fmla="*/ 44 w 58"/>
              <a:gd name="T15" fmla="*/ 4 h 37"/>
              <a:gd name="T16" fmla="*/ 39 w 58"/>
              <a:gd name="T17" fmla="*/ 2 h 37"/>
              <a:gd name="T18" fmla="*/ 33 w 58"/>
              <a:gd name="T19" fmla="*/ 0 h 37"/>
              <a:gd name="T20" fmla="*/ 33 w 58"/>
              <a:gd name="T21" fmla="*/ 2 h 37"/>
              <a:gd name="T22" fmla="*/ 33 w 58"/>
              <a:gd name="T23" fmla="*/ 4 h 37"/>
              <a:gd name="T24" fmla="*/ 31 w 58"/>
              <a:gd name="T25" fmla="*/ 4 h 37"/>
              <a:gd name="T26" fmla="*/ 25 w 58"/>
              <a:gd name="T27" fmla="*/ 4 h 37"/>
              <a:gd name="T28" fmla="*/ 23 w 58"/>
              <a:gd name="T29" fmla="*/ 6 h 37"/>
              <a:gd name="T30" fmla="*/ 21 w 58"/>
              <a:gd name="T31" fmla="*/ 8 h 37"/>
              <a:gd name="T32" fmla="*/ 16 w 58"/>
              <a:gd name="T33" fmla="*/ 8 h 37"/>
              <a:gd name="T34" fmla="*/ 16 w 58"/>
              <a:gd name="T35" fmla="*/ 16 h 37"/>
              <a:gd name="T36" fmla="*/ 18 w 58"/>
              <a:gd name="T37" fmla="*/ 16 h 37"/>
              <a:gd name="T38" fmla="*/ 18 w 58"/>
              <a:gd name="T39" fmla="*/ 17 h 37"/>
              <a:gd name="T40" fmla="*/ 18 w 58"/>
              <a:gd name="T41" fmla="*/ 21 h 37"/>
              <a:gd name="T42" fmla="*/ 21 w 58"/>
              <a:gd name="T43" fmla="*/ 25 h 37"/>
              <a:gd name="T44" fmla="*/ 23 w 58"/>
              <a:gd name="T45" fmla="*/ 23 h 37"/>
              <a:gd name="T46" fmla="*/ 25 w 58"/>
              <a:gd name="T47" fmla="*/ 23 h 37"/>
              <a:gd name="T48" fmla="*/ 25 w 58"/>
              <a:gd name="T49" fmla="*/ 29 h 37"/>
              <a:gd name="T50" fmla="*/ 29 w 58"/>
              <a:gd name="T51" fmla="*/ 27 h 37"/>
              <a:gd name="T52" fmla="*/ 35 w 58"/>
              <a:gd name="T53" fmla="*/ 29 h 37"/>
              <a:gd name="T54" fmla="*/ 37 w 58"/>
              <a:gd name="T55" fmla="*/ 27 h 37"/>
              <a:gd name="T56" fmla="*/ 39 w 58"/>
              <a:gd name="T57" fmla="*/ 29 h 37"/>
              <a:gd name="T58" fmla="*/ 42 w 58"/>
              <a:gd name="T59" fmla="*/ 31 h 37"/>
              <a:gd name="T60" fmla="*/ 46 w 58"/>
              <a:gd name="T61" fmla="*/ 35 h 37"/>
              <a:gd name="T62" fmla="*/ 52 w 58"/>
              <a:gd name="T63" fmla="*/ 35 h 37"/>
              <a:gd name="T64" fmla="*/ 56 w 58"/>
              <a:gd name="T65" fmla="*/ 35 h 37"/>
              <a:gd name="T66" fmla="*/ 14 w 58"/>
              <a:gd name="T67" fmla="*/ 14 h 37"/>
              <a:gd name="T68" fmla="*/ 12 w 58"/>
              <a:gd name="T69" fmla="*/ 14 h 37"/>
              <a:gd name="T70" fmla="*/ 12 w 58"/>
              <a:gd name="T71" fmla="*/ 14 h 37"/>
              <a:gd name="T72" fmla="*/ 6 w 58"/>
              <a:gd name="T73" fmla="*/ 16 h 37"/>
              <a:gd name="T74" fmla="*/ 2 w 58"/>
              <a:gd name="T75" fmla="*/ 16 h 37"/>
              <a:gd name="T76" fmla="*/ 6 w 58"/>
              <a:gd name="T77" fmla="*/ 14 h 37"/>
              <a:gd name="T78" fmla="*/ 6 w 58"/>
              <a:gd name="T79" fmla="*/ 12 h 37"/>
              <a:gd name="T80" fmla="*/ 8 w 58"/>
              <a:gd name="T81" fmla="*/ 14 h 37"/>
              <a:gd name="T82" fmla="*/ 12 w 58"/>
              <a:gd name="T83" fmla="*/ 16 h 37"/>
              <a:gd name="T84" fmla="*/ 8 w 58"/>
              <a:gd name="T85" fmla="*/ 16 h 37"/>
              <a:gd name="T86" fmla="*/ 8 w 58"/>
              <a:gd name="T87" fmla="*/ 17 h 37"/>
              <a:gd name="T88" fmla="*/ 12 w 58"/>
              <a:gd name="T89" fmla="*/ 17 h 37"/>
              <a:gd name="T90" fmla="*/ 16 w 58"/>
              <a:gd name="T91" fmla="*/ 19 h 37"/>
              <a:gd name="T92" fmla="*/ 12 w 58"/>
              <a:gd name="T93" fmla="*/ 19 h 37"/>
              <a:gd name="T94" fmla="*/ 2 w 58"/>
              <a:gd name="T95" fmla="*/ 31 h 37"/>
              <a:gd name="T96" fmla="*/ 4 w 58"/>
              <a:gd name="T97" fmla="*/ 29 h 37"/>
              <a:gd name="T98" fmla="*/ 6 w 58"/>
              <a:gd name="T99" fmla="*/ 25 h 37"/>
              <a:gd name="T100" fmla="*/ 10 w 58"/>
              <a:gd name="T101" fmla="*/ 23 h 37"/>
              <a:gd name="T102" fmla="*/ 14 w 58"/>
              <a:gd name="T103" fmla="*/ 21 h 37"/>
              <a:gd name="T104" fmla="*/ 14 w 58"/>
              <a:gd name="T105" fmla="*/ 21 h 37"/>
              <a:gd name="T106" fmla="*/ 10 w 58"/>
              <a:gd name="T107" fmla="*/ 19 h 37"/>
              <a:gd name="T108" fmla="*/ 6 w 58"/>
              <a:gd name="T109" fmla="*/ 19 h 37"/>
              <a:gd name="T110" fmla="*/ 4 w 58"/>
              <a:gd name="T111" fmla="*/ 19 h 37"/>
              <a:gd name="T112" fmla="*/ 2 w 58"/>
              <a:gd name="T113" fmla="*/ 19 h 37"/>
              <a:gd name="T114" fmla="*/ 2 w 58"/>
              <a:gd name="T115" fmla="*/ 21 h 37"/>
              <a:gd name="T116" fmla="*/ 2 w 58"/>
              <a:gd name="T117" fmla="*/ 21 h 37"/>
              <a:gd name="T118" fmla="*/ 0 w 58"/>
              <a:gd name="T119" fmla="*/ 23 h 37"/>
              <a:gd name="T120" fmla="*/ 2 w 58"/>
              <a:gd name="T121" fmla="*/ 25 h 37"/>
              <a:gd name="T122" fmla="*/ 4 w 58"/>
              <a:gd name="T123" fmla="*/ 27 h 37"/>
              <a:gd name="T124" fmla="*/ 2 w 58"/>
              <a:gd name="T125" fmla="*/ 31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8" h="37">
                <a:moveTo>
                  <a:pt x="56" y="35"/>
                </a:moveTo>
                <a:lnTo>
                  <a:pt x="56" y="33"/>
                </a:lnTo>
                <a:lnTo>
                  <a:pt x="56" y="31"/>
                </a:lnTo>
                <a:lnTo>
                  <a:pt x="58" y="31"/>
                </a:lnTo>
                <a:lnTo>
                  <a:pt x="58" y="29"/>
                </a:lnTo>
                <a:lnTo>
                  <a:pt x="54" y="19"/>
                </a:lnTo>
                <a:lnTo>
                  <a:pt x="54" y="14"/>
                </a:lnTo>
                <a:lnTo>
                  <a:pt x="56" y="12"/>
                </a:lnTo>
                <a:lnTo>
                  <a:pt x="56" y="10"/>
                </a:lnTo>
                <a:lnTo>
                  <a:pt x="58" y="8"/>
                </a:lnTo>
                <a:lnTo>
                  <a:pt x="58" y="6"/>
                </a:lnTo>
                <a:lnTo>
                  <a:pt x="58" y="6"/>
                </a:lnTo>
                <a:lnTo>
                  <a:pt x="56" y="4"/>
                </a:lnTo>
                <a:lnTo>
                  <a:pt x="56" y="6"/>
                </a:lnTo>
                <a:lnTo>
                  <a:pt x="48" y="6"/>
                </a:lnTo>
                <a:lnTo>
                  <a:pt x="44" y="4"/>
                </a:lnTo>
                <a:lnTo>
                  <a:pt x="41" y="4"/>
                </a:lnTo>
                <a:lnTo>
                  <a:pt x="39" y="2"/>
                </a:lnTo>
                <a:lnTo>
                  <a:pt x="37" y="2"/>
                </a:lnTo>
                <a:lnTo>
                  <a:pt x="33" y="0"/>
                </a:lnTo>
                <a:lnTo>
                  <a:pt x="33" y="2"/>
                </a:lnTo>
                <a:lnTo>
                  <a:pt x="33" y="2"/>
                </a:lnTo>
                <a:lnTo>
                  <a:pt x="33" y="2"/>
                </a:lnTo>
                <a:lnTo>
                  <a:pt x="33" y="4"/>
                </a:lnTo>
                <a:lnTo>
                  <a:pt x="31" y="6"/>
                </a:lnTo>
                <a:lnTo>
                  <a:pt x="31" y="4"/>
                </a:lnTo>
                <a:lnTo>
                  <a:pt x="27" y="4"/>
                </a:lnTo>
                <a:lnTo>
                  <a:pt x="25" y="4"/>
                </a:lnTo>
                <a:lnTo>
                  <a:pt x="25" y="6"/>
                </a:lnTo>
                <a:lnTo>
                  <a:pt x="23" y="6"/>
                </a:lnTo>
                <a:lnTo>
                  <a:pt x="21" y="6"/>
                </a:lnTo>
                <a:lnTo>
                  <a:pt x="21" y="8"/>
                </a:lnTo>
                <a:lnTo>
                  <a:pt x="20" y="8"/>
                </a:lnTo>
                <a:lnTo>
                  <a:pt x="16" y="8"/>
                </a:lnTo>
                <a:lnTo>
                  <a:pt x="16" y="10"/>
                </a:lnTo>
                <a:lnTo>
                  <a:pt x="16" y="16"/>
                </a:lnTo>
                <a:lnTo>
                  <a:pt x="16" y="17"/>
                </a:lnTo>
                <a:lnTo>
                  <a:pt x="18" y="16"/>
                </a:lnTo>
                <a:lnTo>
                  <a:pt x="20" y="16"/>
                </a:lnTo>
                <a:lnTo>
                  <a:pt x="18" y="17"/>
                </a:lnTo>
                <a:lnTo>
                  <a:pt x="16" y="17"/>
                </a:lnTo>
                <a:lnTo>
                  <a:pt x="18" y="21"/>
                </a:lnTo>
                <a:lnTo>
                  <a:pt x="20" y="23"/>
                </a:lnTo>
                <a:lnTo>
                  <a:pt x="21" y="25"/>
                </a:lnTo>
                <a:lnTo>
                  <a:pt x="23" y="25"/>
                </a:lnTo>
                <a:lnTo>
                  <a:pt x="23" y="23"/>
                </a:lnTo>
                <a:lnTo>
                  <a:pt x="25" y="21"/>
                </a:lnTo>
                <a:lnTo>
                  <a:pt x="25" y="23"/>
                </a:lnTo>
                <a:lnTo>
                  <a:pt x="25" y="29"/>
                </a:lnTo>
                <a:lnTo>
                  <a:pt x="25" y="29"/>
                </a:lnTo>
                <a:lnTo>
                  <a:pt x="25" y="29"/>
                </a:lnTo>
                <a:lnTo>
                  <a:pt x="29" y="27"/>
                </a:lnTo>
                <a:lnTo>
                  <a:pt x="31" y="27"/>
                </a:lnTo>
                <a:lnTo>
                  <a:pt x="35" y="29"/>
                </a:lnTo>
                <a:lnTo>
                  <a:pt x="35" y="29"/>
                </a:lnTo>
                <a:lnTo>
                  <a:pt x="37" y="27"/>
                </a:lnTo>
                <a:lnTo>
                  <a:pt x="39" y="27"/>
                </a:lnTo>
                <a:lnTo>
                  <a:pt x="39" y="29"/>
                </a:lnTo>
                <a:lnTo>
                  <a:pt x="41" y="29"/>
                </a:lnTo>
                <a:lnTo>
                  <a:pt x="42" y="31"/>
                </a:lnTo>
                <a:lnTo>
                  <a:pt x="44" y="33"/>
                </a:lnTo>
                <a:lnTo>
                  <a:pt x="46" y="35"/>
                </a:lnTo>
                <a:lnTo>
                  <a:pt x="48" y="37"/>
                </a:lnTo>
                <a:lnTo>
                  <a:pt x="52" y="35"/>
                </a:lnTo>
                <a:lnTo>
                  <a:pt x="56" y="35"/>
                </a:lnTo>
                <a:lnTo>
                  <a:pt x="56" y="35"/>
                </a:lnTo>
                <a:close/>
                <a:moveTo>
                  <a:pt x="12" y="14"/>
                </a:moveTo>
                <a:lnTo>
                  <a:pt x="14" y="14"/>
                </a:lnTo>
                <a:lnTo>
                  <a:pt x="14" y="14"/>
                </a:lnTo>
                <a:lnTo>
                  <a:pt x="12" y="14"/>
                </a:lnTo>
                <a:lnTo>
                  <a:pt x="12" y="14"/>
                </a:lnTo>
                <a:lnTo>
                  <a:pt x="12" y="14"/>
                </a:lnTo>
                <a:close/>
                <a:moveTo>
                  <a:pt x="8" y="17"/>
                </a:moveTo>
                <a:lnTo>
                  <a:pt x="6" y="16"/>
                </a:lnTo>
                <a:lnTo>
                  <a:pt x="4" y="16"/>
                </a:lnTo>
                <a:lnTo>
                  <a:pt x="2" y="16"/>
                </a:lnTo>
                <a:lnTo>
                  <a:pt x="2" y="16"/>
                </a:lnTo>
                <a:lnTo>
                  <a:pt x="6" y="14"/>
                </a:lnTo>
                <a:lnTo>
                  <a:pt x="6" y="14"/>
                </a:lnTo>
                <a:lnTo>
                  <a:pt x="6" y="12"/>
                </a:lnTo>
                <a:lnTo>
                  <a:pt x="8" y="12"/>
                </a:lnTo>
                <a:lnTo>
                  <a:pt x="8" y="14"/>
                </a:lnTo>
                <a:lnTo>
                  <a:pt x="10" y="14"/>
                </a:lnTo>
                <a:lnTo>
                  <a:pt x="12" y="16"/>
                </a:lnTo>
                <a:lnTo>
                  <a:pt x="10" y="16"/>
                </a:lnTo>
                <a:lnTo>
                  <a:pt x="8" y="16"/>
                </a:lnTo>
                <a:lnTo>
                  <a:pt x="8" y="17"/>
                </a:lnTo>
                <a:lnTo>
                  <a:pt x="8" y="17"/>
                </a:lnTo>
                <a:close/>
                <a:moveTo>
                  <a:pt x="12" y="19"/>
                </a:moveTo>
                <a:lnTo>
                  <a:pt x="12" y="17"/>
                </a:lnTo>
                <a:lnTo>
                  <a:pt x="14" y="17"/>
                </a:lnTo>
                <a:lnTo>
                  <a:pt x="16" y="19"/>
                </a:lnTo>
                <a:lnTo>
                  <a:pt x="14" y="21"/>
                </a:lnTo>
                <a:lnTo>
                  <a:pt x="12" y="19"/>
                </a:lnTo>
                <a:lnTo>
                  <a:pt x="12" y="19"/>
                </a:lnTo>
                <a:close/>
                <a:moveTo>
                  <a:pt x="2" y="31"/>
                </a:moveTo>
                <a:lnTo>
                  <a:pt x="2" y="31"/>
                </a:lnTo>
                <a:lnTo>
                  <a:pt x="4" y="29"/>
                </a:lnTo>
                <a:lnTo>
                  <a:pt x="4" y="27"/>
                </a:lnTo>
                <a:lnTo>
                  <a:pt x="6" y="25"/>
                </a:lnTo>
                <a:lnTo>
                  <a:pt x="8" y="25"/>
                </a:lnTo>
                <a:lnTo>
                  <a:pt x="10" y="23"/>
                </a:lnTo>
                <a:lnTo>
                  <a:pt x="12" y="21"/>
                </a:lnTo>
                <a:lnTo>
                  <a:pt x="14" y="21"/>
                </a:lnTo>
                <a:lnTo>
                  <a:pt x="14" y="21"/>
                </a:lnTo>
                <a:lnTo>
                  <a:pt x="14" y="21"/>
                </a:lnTo>
                <a:lnTo>
                  <a:pt x="12" y="21"/>
                </a:lnTo>
                <a:lnTo>
                  <a:pt x="10" y="19"/>
                </a:lnTo>
                <a:lnTo>
                  <a:pt x="6" y="19"/>
                </a:lnTo>
                <a:lnTo>
                  <a:pt x="6" y="19"/>
                </a:lnTo>
                <a:lnTo>
                  <a:pt x="4" y="19"/>
                </a:lnTo>
                <a:lnTo>
                  <a:pt x="4" y="19"/>
                </a:lnTo>
                <a:lnTo>
                  <a:pt x="4" y="21"/>
                </a:lnTo>
                <a:lnTo>
                  <a:pt x="2" y="19"/>
                </a:lnTo>
                <a:lnTo>
                  <a:pt x="2" y="19"/>
                </a:lnTo>
                <a:lnTo>
                  <a:pt x="2" y="21"/>
                </a:lnTo>
                <a:lnTo>
                  <a:pt x="0" y="21"/>
                </a:lnTo>
                <a:lnTo>
                  <a:pt x="2" y="21"/>
                </a:lnTo>
                <a:lnTo>
                  <a:pt x="2" y="23"/>
                </a:lnTo>
                <a:lnTo>
                  <a:pt x="0" y="23"/>
                </a:lnTo>
                <a:lnTo>
                  <a:pt x="0" y="25"/>
                </a:lnTo>
                <a:lnTo>
                  <a:pt x="2" y="25"/>
                </a:lnTo>
                <a:lnTo>
                  <a:pt x="4" y="27"/>
                </a:lnTo>
                <a:lnTo>
                  <a:pt x="4" y="27"/>
                </a:lnTo>
                <a:lnTo>
                  <a:pt x="2" y="27"/>
                </a:lnTo>
                <a:lnTo>
                  <a:pt x="2" y="31"/>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116" name="Freeform 42"/>
          <p:cNvSpPr>
            <a:spLocks/>
          </p:cNvSpPr>
          <p:nvPr/>
        </p:nvSpPr>
        <p:spPr bwMode="auto">
          <a:xfrm>
            <a:off x="6591905" y="2522579"/>
            <a:ext cx="133024" cy="62600"/>
          </a:xfrm>
          <a:custGeom>
            <a:avLst/>
            <a:gdLst>
              <a:gd name="T0" fmla="*/ 68 w 68"/>
              <a:gd name="T1" fmla="*/ 23 h 32"/>
              <a:gd name="T2" fmla="*/ 65 w 68"/>
              <a:gd name="T3" fmla="*/ 19 h 32"/>
              <a:gd name="T4" fmla="*/ 63 w 68"/>
              <a:gd name="T5" fmla="*/ 15 h 32"/>
              <a:gd name="T6" fmla="*/ 63 w 68"/>
              <a:gd name="T7" fmla="*/ 11 h 32"/>
              <a:gd name="T8" fmla="*/ 63 w 68"/>
              <a:gd name="T9" fmla="*/ 10 h 32"/>
              <a:gd name="T10" fmla="*/ 57 w 68"/>
              <a:gd name="T11" fmla="*/ 8 h 32"/>
              <a:gd name="T12" fmla="*/ 51 w 68"/>
              <a:gd name="T13" fmla="*/ 8 h 32"/>
              <a:gd name="T14" fmla="*/ 47 w 68"/>
              <a:gd name="T15" fmla="*/ 4 h 32"/>
              <a:gd name="T16" fmla="*/ 44 w 68"/>
              <a:gd name="T17" fmla="*/ 2 h 32"/>
              <a:gd name="T18" fmla="*/ 42 w 68"/>
              <a:gd name="T19" fmla="*/ 0 h 32"/>
              <a:gd name="T20" fmla="*/ 40 w 68"/>
              <a:gd name="T21" fmla="*/ 2 h 32"/>
              <a:gd name="T22" fmla="*/ 34 w 68"/>
              <a:gd name="T23" fmla="*/ 0 h 32"/>
              <a:gd name="T24" fmla="*/ 30 w 68"/>
              <a:gd name="T25" fmla="*/ 2 h 32"/>
              <a:gd name="T26" fmla="*/ 30 w 68"/>
              <a:gd name="T27" fmla="*/ 10 h 32"/>
              <a:gd name="T28" fmla="*/ 26 w 68"/>
              <a:gd name="T29" fmla="*/ 15 h 32"/>
              <a:gd name="T30" fmla="*/ 21 w 68"/>
              <a:gd name="T31" fmla="*/ 13 h 32"/>
              <a:gd name="T32" fmla="*/ 15 w 68"/>
              <a:gd name="T33" fmla="*/ 8 h 32"/>
              <a:gd name="T34" fmla="*/ 15 w 68"/>
              <a:gd name="T35" fmla="*/ 4 h 32"/>
              <a:gd name="T36" fmla="*/ 9 w 68"/>
              <a:gd name="T37" fmla="*/ 8 h 32"/>
              <a:gd name="T38" fmla="*/ 5 w 68"/>
              <a:gd name="T39" fmla="*/ 8 h 32"/>
              <a:gd name="T40" fmla="*/ 5 w 68"/>
              <a:gd name="T41" fmla="*/ 11 h 32"/>
              <a:gd name="T42" fmla="*/ 3 w 68"/>
              <a:gd name="T43" fmla="*/ 15 h 32"/>
              <a:gd name="T44" fmla="*/ 2 w 68"/>
              <a:gd name="T45" fmla="*/ 19 h 32"/>
              <a:gd name="T46" fmla="*/ 0 w 68"/>
              <a:gd name="T47" fmla="*/ 23 h 32"/>
              <a:gd name="T48" fmla="*/ 2 w 68"/>
              <a:gd name="T49" fmla="*/ 29 h 32"/>
              <a:gd name="T50" fmla="*/ 3 w 68"/>
              <a:gd name="T51" fmla="*/ 29 h 32"/>
              <a:gd name="T52" fmla="*/ 7 w 68"/>
              <a:gd name="T53" fmla="*/ 25 h 32"/>
              <a:gd name="T54" fmla="*/ 17 w 68"/>
              <a:gd name="T55" fmla="*/ 23 h 32"/>
              <a:gd name="T56" fmla="*/ 21 w 68"/>
              <a:gd name="T57" fmla="*/ 25 h 32"/>
              <a:gd name="T58" fmla="*/ 25 w 68"/>
              <a:gd name="T59" fmla="*/ 23 h 32"/>
              <a:gd name="T60" fmla="*/ 26 w 68"/>
              <a:gd name="T61" fmla="*/ 25 h 32"/>
              <a:gd name="T62" fmla="*/ 32 w 68"/>
              <a:gd name="T63" fmla="*/ 25 h 32"/>
              <a:gd name="T64" fmla="*/ 36 w 68"/>
              <a:gd name="T65" fmla="*/ 25 h 32"/>
              <a:gd name="T66" fmla="*/ 44 w 68"/>
              <a:gd name="T67" fmla="*/ 27 h 32"/>
              <a:gd name="T68" fmla="*/ 49 w 68"/>
              <a:gd name="T69" fmla="*/ 29 h 32"/>
              <a:gd name="T70" fmla="*/ 55 w 68"/>
              <a:gd name="T71" fmla="*/ 32 h 32"/>
              <a:gd name="T72" fmla="*/ 55 w 68"/>
              <a:gd name="T73" fmla="*/ 32 h 32"/>
              <a:gd name="T74" fmla="*/ 63 w 68"/>
              <a:gd name="T75" fmla="*/ 31 h 32"/>
              <a:gd name="T76" fmla="*/ 67 w 68"/>
              <a:gd name="T77" fmla="*/ 29 h 32"/>
              <a:gd name="T78" fmla="*/ 68 w 68"/>
              <a:gd name="T79" fmla="*/ 2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8" h="32">
                <a:moveTo>
                  <a:pt x="68" y="25"/>
                </a:moveTo>
                <a:lnTo>
                  <a:pt x="68" y="23"/>
                </a:lnTo>
                <a:lnTo>
                  <a:pt x="67" y="21"/>
                </a:lnTo>
                <a:lnTo>
                  <a:pt x="65" y="19"/>
                </a:lnTo>
                <a:lnTo>
                  <a:pt x="65" y="17"/>
                </a:lnTo>
                <a:lnTo>
                  <a:pt x="63" y="15"/>
                </a:lnTo>
                <a:lnTo>
                  <a:pt x="63" y="13"/>
                </a:lnTo>
                <a:lnTo>
                  <a:pt x="63" y="11"/>
                </a:lnTo>
                <a:lnTo>
                  <a:pt x="63" y="11"/>
                </a:lnTo>
                <a:lnTo>
                  <a:pt x="63" y="10"/>
                </a:lnTo>
                <a:lnTo>
                  <a:pt x="63" y="10"/>
                </a:lnTo>
                <a:lnTo>
                  <a:pt x="57" y="8"/>
                </a:lnTo>
                <a:lnTo>
                  <a:pt x="53" y="10"/>
                </a:lnTo>
                <a:lnTo>
                  <a:pt x="51" y="8"/>
                </a:lnTo>
                <a:lnTo>
                  <a:pt x="49" y="6"/>
                </a:lnTo>
                <a:lnTo>
                  <a:pt x="47" y="4"/>
                </a:lnTo>
                <a:lnTo>
                  <a:pt x="46" y="2"/>
                </a:lnTo>
                <a:lnTo>
                  <a:pt x="44" y="2"/>
                </a:lnTo>
                <a:lnTo>
                  <a:pt x="44" y="0"/>
                </a:lnTo>
                <a:lnTo>
                  <a:pt x="42" y="0"/>
                </a:lnTo>
                <a:lnTo>
                  <a:pt x="40" y="2"/>
                </a:lnTo>
                <a:lnTo>
                  <a:pt x="40" y="2"/>
                </a:lnTo>
                <a:lnTo>
                  <a:pt x="36" y="0"/>
                </a:lnTo>
                <a:lnTo>
                  <a:pt x="34" y="0"/>
                </a:lnTo>
                <a:lnTo>
                  <a:pt x="30" y="2"/>
                </a:lnTo>
                <a:lnTo>
                  <a:pt x="30" y="2"/>
                </a:lnTo>
                <a:lnTo>
                  <a:pt x="30" y="6"/>
                </a:lnTo>
                <a:lnTo>
                  <a:pt x="30" y="10"/>
                </a:lnTo>
                <a:lnTo>
                  <a:pt x="30" y="13"/>
                </a:lnTo>
                <a:lnTo>
                  <a:pt x="26" y="15"/>
                </a:lnTo>
                <a:lnTo>
                  <a:pt x="23" y="15"/>
                </a:lnTo>
                <a:lnTo>
                  <a:pt x="21" y="13"/>
                </a:lnTo>
                <a:lnTo>
                  <a:pt x="21" y="11"/>
                </a:lnTo>
                <a:lnTo>
                  <a:pt x="15" y="8"/>
                </a:lnTo>
                <a:lnTo>
                  <a:pt x="15" y="4"/>
                </a:lnTo>
                <a:lnTo>
                  <a:pt x="15" y="4"/>
                </a:lnTo>
                <a:lnTo>
                  <a:pt x="13" y="6"/>
                </a:lnTo>
                <a:lnTo>
                  <a:pt x="9" y="8"/>
                </a:lnTo>
                <a:lnTo>
                  <a:pt x="9" y="8"/>
                </a:lnTo>
                <a:lnTo>
                  <a:pt x="5" y="8"/>
                </a:lnTo>
                <a:lnTo>
                  <a:pt x="5" y="10"/>
                </a:lnTo>
                <a:lnTo>
                  <a:pt x="5" y="11"/>
                </a:lnTo>
                <a:lnTo>
                  <a:pt x="3" y="11"/>
                </a:lnTo>
                <a:lnTo>
                  <a:pt x="3" y="15"/>
                </a:lnTo>
                <a:lnTo>
                  <a:pt x="2" y="17"/>
                </a:lnTo>
                <a:lnTo>
                  <a:pt x="2" y="19"/>
                </a:lnTo>
                <a:lnTo>
                  <a:pt x="2" y="21"/>
                </a:lnTo>
                <a:lnTo>
                  <a:pt x="0" y="23"/>
                </a:lnTo>
                <a:lnTo>
                  <a:pt x="2" y="29"/>
                </a:lnTo>
                <a:lnTo>
                  <a:pt x="2" y="29"/>
                </a:lnTo>
                <a:lnTo>
                  <a:pt x="2" y="29"/>
                </a:lnTo>
                <a:lnTo>
                  <a:pt x="3" y="29"/>
                </a:lnTo>
                <a:lnTo>
                  <a:pt x="5" y="27"/>
                </a:lnTo>
                <a:lnTo>
                  <a:pt x="7" y="25"/>
                </a:lnTo>
                <a:lnTo>
                  <a:pt x="13" y="23"/>
                </a:lnTo>
                <a:lnTo>
                  <a:pt x="17" y="23"/>
                </a:lnTo>
                <a:lnTo>
                  <a:pt x="19" y="23"/>
                </a:lnTo>
                <a:lnTo>
                  <a:pt x="21" y="25"/>
                </a:lnTo>
                <a:lnTo>
                  <a:pt x="23" y="23"/>
                </a:lnTo>
                <a:lnTo>
                  <a:pt x="25" y="23"/>
                </a:lnTo>
                <a:lnTo>
                  <a:pt x="25" y="25"/>
                </a:lnTo>
                <a:lnTo>
                  <a:pt x="26" y="25"/>
                </a:lnTo>
                <a:lnTo>
                  <a:pt x="28" y="25"/>
                </a:lnTo>
                <a:lnTo>
                  <a:pt x="32" y="25"/>
                </a:lnTo>
                <a:lnTo>
                  <a:pt x="34" y="27"/>
                </a:lnTo>
                <a:lnTo>
                  <a:pt x="36" y="25"/>
                </a:lnTo>
                <a:lnTo>
                  <a:pt x="40" y="25"/>
                </a:lnTo>
                <a:lnTo>
                  <a:pt x="44" y="27"/>
                </a:lnTo>
                <a:lnTo>
                  <a:pt x="47" y="29"/>
                </a:lnTo>
                <a:lnTo>
                  <a:pt x="49" y="29"/>
                </a:lnTo>
                <a:lnTo>
                  <a:pt x="51" y="32"/>
                </a:lnTo>
                <a:lnTo>
                  <a:pt x="55" y="32"/>
                </a:lnTo>
                <a:lnTo>
                  <a:pt x="55" y="32"/>
                </a:lnTo>
                <a:lnTo>
                  <a:pt x="55" y="32"/>
                </a:lnTo>
                <a:lnTo>
                  <a:pt x="59" y="32"/>
                </a:lnTo>
                <a:lnTo>
                  <a:pt x="63" y="31"/>
                </a:lnTo>
                <a:lnTo>
                  <a:pt x="65" y="29"/>
                </a:lnTo>
                <a:lnTo>
                  <a:pt x="67" y="29"/>
                </a:lnTo>
                <a:lnTo>
                  <a:pt x="67" y="27"/>
                </a:lnTo>
                <a:lnTo>
                  <a:pt x="68" y="25"/>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117" name="Freeform 43"/>
          <p:cNvSpPr>
            <a:spLocks/>
          </p:cNvSpPr>
          <p:nvPr/>
        </p:nvSpPr>
        <p:spPr bwMode="auto">
          <a:xfrm>
            <a:off x="6595820" y="2567572"/>
            <a:ext cx="103681" cy="66512"/>
          </a:xfrm>
          <a:custGeom>
            <a:avLst/>
            <a:gdLst>
              <a:gd name="T0" fmla="*/ 17 w 53"/>
              <a:gd name="T1" fmla="*/ 25 h 34"/>
              <a:gd name="T2" fmla="*/ 17 w 53"/>
              <a:gd name="T3" fmla="*/ 23 h 34"/>
              <a:gd name="T4" fmla="*/ 19 w 53"/>
              <a:gd name="T5" fmla="*/ 21 h 34"/>
              <a:gd name="T6" fmla="*/ 17 w 53"/>
              <a:gd name="T7" fmla="*/ 19 h 34"/>
              <a:gd name="T8" fmla="*/ 17 w 53"/>
              <a:gd name="T9" fmla="*/ 19 h 34"/>
              <a:gd name="T10" fmla="*/ 15 w 53"/>
              <a:gd name="T11" fmla="*/ 17 h 34"/>
              <a:gd name="T12" fmla="*/ 15 w 53"/>
              <a:gd name="T13" fmla="*/ 17 h 34"/>
              <a:gd name="T14" fmla="*/ 11 w 53"/>
              <a:gd name="T15" fmla="*/ 17 h 34"/>
              <a:gd name="T16" fmla="*/ 7 w 53"/>
              <a:gd name="T17" fmla="*/ 15 h 34"/>
              <a:gd name="T18" fmla="*/ 5 w 53"/>
              <a:gd name="T19" fmla="*/ 13 h 34"/>
              <a:gd name="T20" fmla="*/ 1 w 53"/>
              <a:gd name="T21" fmla="*/ 13 h 34"/>
              <a:gd name="T22" fmla="*/ 0 w 53"/>
              <a:gd name="T23" fmla="*/ 13 h 34"/>
              <a:gd name="T24" fmla="*/ 1 w 53"/>
              <a:gd name="T25" fmla="*/ 11 h 34"/>
              <a:gd name="T26" fmla="*/ 0 w 53"/>
              <a:gd name="T27" fmla="*/ 9 h 34"/>
              <a:gd name="T28" fmla="*/ 0 w 53"/>
              <a:gd name="T29" fmla="*/ 6 h 34"/>
              <a:gd name="T30" fmla="*/ 1 w 53"/>
              <a:gd name="T31" fmla="*/ 6 h 34"/>
              <a:gd name="T32" fmla="*/ 3 w 53"/>
              <a:gd name="T33" fmla="*/ 4 h 34"/>
              <a:gd name="T34" fmla="*/ 5 w 53"/>
              <a:gd name="T35" fmla="*/ 2 h 34"/>
              <a:gd name="T36" fmla="*/ 11 w 53"/>
              <a:gd name="T37" fmla="*/ 0 h 34"/>
              <a:gd name="T38" fmla="*/ 15 w 53"/>
              <a:gd name="T39" fmla="*/ 0 h 34"/>
              <a:gd name="T40" fmla="*/ 17 w 53"/>
              <a:gd name="T41" fmla="*/ 0 h 34"/>
              <a:gd name="T42" fmla="*/ 19 w 53"/>
              <a:gd name="T43" fmla="*/ 2 h 34"/>
              <a:gd name="T44" fmla="*/ 21 w 53"/>
              <a:gd name="T45" fmla="*/ 0 h 34"/>
              <a:gd name="T46" fmla="*/ 23 w 53"/>
              <a:gd name="T47" fmla="*/ 0 h 34"/>
              <a:gd name="T48" fmla="*/ 23 w 53"/>
              <a:gd name="T49" fmla="*/ 2 h 34"/>
              <a:gd name="T50" fmla="*/ 24 w 53"/>
              <a:gd name="T51" fmla="*/ 2 h 34"/>
              <a:gd name="T52" fmla="*/ 26 w 53"/>
              <a:gd name="T53" fmla="*/ 2 h 34"/>
              <a:gd name="T54" fmla="*/ 30 w 53"/>
              <a:gd name="T55" fmla="*/ 2 h 34"/>
              <a:gd name="T56" fmla="*/ 32 w 53"/>
              <a:gd name="T57" fmla="*/ 4 h 34"/>
              <a:gd name="T58" fmla="*/ 34 w 53"/>
              <a:gd name="T59" fmla="*/ 2 h 34"/>
              <a:gd name="T60" fmla="*/ 38 w 53"/>
              <a:gd name="T61" fmla="*/ 2 h 34"/>
              <a:gd name="T62" fmla="*/ 42 w 53"/>
              <a:gd name="T63" fmla="*/ 4 h 34"/>
              <a:gd name="T64" fmla="*/ 45 w 53"/>
              <a:gd name="T65" fmla="*/ 6 h 34"/>
              <a:gd name="T66" fmla="*/ 47 w 53"/>
              <a:gd name="T67" fmla="*/ 6 h 34"/>
              <a:gd name="T68" fmla="*/ 49 w 53"/>
              <a:gd name="T69" fmla="*/ 9 h 34"/>
              <a:gd name="T70" fmla="*/ 53 w 53"/>
              <a:gd name="T71" fmla="*/ 9 h 34"/>
              <a:gd name="T72" fmla="*/ 53 w 53"/>
              <a:gd name="T73" fmla="*/ 9 h 34"/>
              <a:gd name="T74" fmla="*/ 51 w 53"/>
              <a:gd name="T75" fmla="*/ 13 h 34"/>
              <a:gd name="T76" fmla="*/ 53 w 53"/>
              <a:gd name="T77" fmla="*/ 13 h 34"/>
              <a:gd name="T78" fmla="*/ 53 w 53"/>
              <a:gd name="T79" fmla="*/ 15 h 34"/>
              <a:gd name="T80" fmla="*/ 49 w 53"/>
              <a:gd name="T81" fmla="*/ 17 h 34"/>
              <a:gd name="T82" fmla="*/ 47 w 53"/>
              <a:gd name="T83" fmla="*/ 21 h 34"/>
              <a:gd name="T84" fmla="*/ 45 w 53"/>
              <a:gd name="T85" fmla="*/ 21 h 34"/>
              <a:gd name="T86" fmla="*/ 45 w 53"/>
              <a:gd name="T87" fmla="*/ 25 h 34"/>
              <a:gd name="T88" fmla="*/ 47 w 53"/>
              <a:gd name="T89" fmla="*/ 25 h 34"/>
              <a:gd name="T90" fmla="*/ 47 w 53"/>
              <a:gd name="T91" fmla="*/ 27 h 34"/>
              <a:gd name="T92" fmla="*/ 45 w 53"/>
              <a:gd name="T93" fmla="*/ 27 h 34"/>
              <a:gd name="T94" fmla="*/ 44 w 53"/>
              <a:gd name="T95" fmla="*/ 27 h 34"/>
              <a:gd name="T96" fmla="*/ 44 w 53"/>
              <a:gd name="T97" fmla="*/ 27 h 34"/>
              <a:gd name="T98" fmla="*/ 42 w 53"/>
              <a:gd name="T99" fmla="*/ 29 h 34"/>
              <a:gd name="T100" fmla="*/ 38 w 53"/>
              <a:gd name="T101" fmla="*/ 29 h 34"/>
              <a:gd name="T102" fmla="*/ 40 w 53"/>
              <a:gd name="T103" fmla="*/ 32 h 34"/>
              <a:gd name="T104" fmla="*/ 38 w 53"/>
              <a:gd name="T105" fmla="*/ 32 h 34"/>
              <a:gd name="T106" fmla="*/ 34 w 53"/>
              <a:gd name="T107" fmla="*/ 34 h 34"/>
              <a:gd name="T108" fmla="*/ 32 w 53"/>
              <a:gd name="T109" fmla="*/ 32 h 34"/>
              <a:gd name="T110" fmla="*/ 28 w 53"/>
              <a:gd name="T111" fmla="*/ 34 h 34"/>
              <a:gd name="T112" fmla="*/ 26 w 53"/>
              <a:gd name="T113" fmla="*/ 34 h 34"/>
              <a:gd name="T114" fmla="*/ 24 w 53"/>
              <a:gd name="T115" fmla="*/ 32 h 34"/>
              <a:gd name="T116" fmla="*/ 24 w 53"/>
              <a:gd name="T117" fmla="*/ 30 h 34"/>
              <a:gd name="T118" fmla="*/ 23 w 53"/>
              <a:gd name="T119" fmla="*/ 27 h 34"/>
              <a:gd name="T120" fmla="*/ 23 w 53"/>
              <a:gd name="T121" fmla="*/ 27 h 34"/>
              <a:gd name="T122" fmla="*/ 19 w 53"/>
              <a:gd name="T123" fmla="*/ 25 h 34"/>
              <a:gd name="T124" fmla="*/ 17 w 53"/>
              <a:gd name="T125" fmla="*/ 2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3" h="34">
                <a:moveTo>
                  <a:pt x="17" y="25"/>
                </a:moveTo>
                <a:lnTo>
                  <a:pt x="17" y="23"/>
                </a:lnTo>
                <a:lnTo>
                  <a:pt x="19" y="21"/>
                </a:lnTo>
                <a:lnTo>
                  <a:pt x="17" y="19"/>
                </a:lnTo>
                <a:lnTo>
                  <a:pt x="17" y="19"/>
                </a:lnTo>
                <a:lnTo>
                  <a:pt x="15" y="17"/>
                </a:lnTo>
                <a:lnTo>
                  <a:pt x="15" y="17"/>
                </a:lnTo>
                <a:lnTo>
                  <a:pt x="11" y="17"/>
                </a:lnTo>
                <a:lnTo>
                  <a:pt x="7" y="15"/>
                </a:lnTo>
                <a:lnTo>
                  <a:pt x="5" y="13"/>
                </a:lnTo>
                <a:lnTo>
                  <a:pt x="1" y="13"/>
                </a:lnTo>
                <a:lnTo>
                  <a:pt x="0" y="13"/>
                </a:lnTo>
                <a:lnTo>
                  <a:pt x="1" y="11"/>
                </a:lnTo>
                <a:lnTo>
                  <a:pt x="0" y="9"/>
                </a:lnTo>
                <a:lnTo>
                  <a:pt x="0" y="6"/>
                </a:lnTo>
                <a:lnTo>
                  <a:pt x="1" y="6"/>
                </a:lnTo>
                <a:lnTo>
                  <a:pt x="3" y="4"/>
                </a:lnTo>
                <a:lnTo>
                  <a:pt x="5" y="2"/>
                </a:lnTo>
                <a:lnTo>
                  <a:pt x="11" y="0"/>
                </a:lnTo>
                <a:lnTo>
                  <a:pt x="15" y="0"/>
                </a:lnTo>
                <a:lnTo>
                  <a:pt x="17" y="0"/>
                </a:lnTo>
                <a:lnTo>
                  <a:pt x="19" y="2"/>
                </a:lnTo>
                <a:lnTo>
                  <a:pt x="21" y="0"/>
                </a:lnTo>
                <a:lnTo>
                  <a:pt x="23" y="0"/>
                </a:lnTo>
                <a:lnTo>
                  <a:pt x="23" y="2"/>
                </a:lnTo>
                <a:lnTo>
                  <a:pt x="24" y="2"/>
                </a:lnTo>
                <a:lnTo>
                  <a:pt x="26" y="2"/>
                </a:lnTo>
                <a:lnTo>
                  <a:pt x="30" y="2"/>
                </a:lnTo>
                <a:lnTo>
                  <a:pt x="32" y="4"/>
                </a:lnTo>
                <a:lnTo>
                  <a:pt x="34" y="2"/>
                </a:lnTo>
                <a:lnTo>
                  <a:pt x="38" y="2"/>
                </a:lnTo>
                <a:lnTo>
                  <a:pt x="42" y="4"/>
                </a:lnTo>
                <a:lnTo>
                  <a:pt x="45" y="6"/>
                </a:lnTo>
                <a:lnTo>
                  <a:pt x="47" y="6"/>
                </a:lnTo>
                <a:lnTo>
                  <a:pt x="49" y="9"/>
                </a:lnTo>
                <a:lnTo>
                  <a:pt x="53" y="9"/>
                </a:lnTo>
                <a:lnTo>
                  <a:pt x="53" y="9"/>
                </a:lnTo>
                <a:lnTo>
                  <a:pt x="51" y="13"/>
                </a:lnTo>
                <a:lnTo>
                  <a:pt x="53" y="13"/>
                </a:lnTo>
                <a:lnTo>
                  <a:pt x="53" y="15"/>
                </a:lnTo>
                <a:lnTo>
                  <a:pt x="49" y="17"/>
                </a:lnTo>
                <a:lnTo>
                  <a:pt x="47" y="21"/>
                </a:lnTo>
                <a:lnTo>
                  <a:pt x="45" y="21"/>
                </a:lnTo>
                <a:lnTo>
                  <a:pt x="45" y="25"/>
                </a:lnTo>
                <a:lnTo>
                  <a:pt x="47" y="25"/>
                </a:lnTo>
                <a:lnTo>
                  <a:pt x="47" y="27"/>
                </a:lnTo>
                <a:lnTo>
                  <a:pt x="45" y="27"/>
                </a:lnTo>
                <a:lnTo>
                  <a:pt x="44" y="27"/>
                </a:lnTo>
                <a:lnTo>
                  <a:pt x="44" y="27"/>
                </a:lnTo>
                <a:lnTo>
                  <a:pt x="42" y="29"/>
                </a:lnTo>
                <a:lnTo>
                  <a:pt x="38" y="29"/>
                </a:lnTo>
                <a:lnTo>
                  <a:pt x="40" y="32"/>
                </a:lnTo>
                <a:lnTo>
                  <a:pt x="38" y="32"/>
                </a:lnTo>
                <a:lnTo>
                  <a:pt x="34" y="34"/>
                </a:lnTo>
                <a:lnTo>
                  <a:pt x="32" y="32"/>
                </a:lnTo>
                <a:lnTo>
                  <a:pt x="28" y="34"/>
                </a:lnTo>
                <a:lnTo>
                  <a:pt x="26" y="34"/>
                </a:lnTo>
                <a:lnTo>
                  <a:pt x="24" y="32"/>
                </a:lnTo>
                <a:lnTo>
                  <a:pt x="24" y="30"/>
                </a:lnTo>
                <a:lnTo>
                  <a:pt x="23" y="27"/>
                </a:lnTo>
                <a:lnTo>
                  <a:pt x="23" y="27"/>
                </a:lnTo>
                <a:lnTo>
                  <a:pt x="19" y="25"/>
                </a:lnTo>
                <a:lnTo>
                  <a:pt x="17" y="25"/>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118" name="Freeform 44"/>
          <p:cNvSpPr>
            <a:spLocks/>
          </p:cNvSpPr>
          <p:nvPr/>
        </p:nvSpPr>
        <p:spPr bwMode="auto">
          <a:xfrm>
            <a:off x="6646680" y="2571484"/>
            <a:ext cx="176061" cy="123243"/>
          </a:xfrm>
          <a:custGeom>
            <a:avLst/>
            <a:gdLst>
              <a:gd name="T0" fmla="*/ 2 w 90"/>
              <a:gd name="T1" fmla="*/ 32 h 63"/>
              <a:gd name="T2" fmla="*/ 8 w 90"/>
              <a:gd name="T3" fmla="*/ 32 h 63"/>
              <a:gd name="T4" fmla="*/ 14 w 90"/>
              <a:gd name="T5" fmla="*/ 30 h 63"/>
              <a:gd name="T6" fmla="*/ 16 w 90"/>
              <a:gd name="T7" fmla="*/ 27 h 63"/>
              <a:gd name="T8" fmla="*/ 18 w 90"/>
              <a:gd name="T9" fmla="*/ 25 h 63"/>
              <a:gd name="T10" fmla="*/ 21 w 90"/>
              <a:gd name="T11" fmla="*/ 25 h 63"/>
              <a:gd name="T12" fmla="*/ 19 w 90"/>
              <a:gd name="T13" fmla="*/ 23 h 63"/>
              <a:gd name="T14" fmla="*/ 21 w 90"/>
              <a:gd name="T15" fmla="*/ 19 h 63"/>
              <a:gd name="T16" fmla="*/ 27 w 90"/>
              <a:gd name="T17" fmla="*/ 13 h 63"/>
              <a:gd name="T18" fmla="*/ 25 w 90"/>
              <a:gd name="T19" fmla="*/ 11 h 63"/>
              <a:gd name="T20" fmla="*/ 31 w 90"/>
              <a:gd name="T21" fmla="*/ 7 h 63"/>
              <a:gd name="T22" fmla="*/ 37 w 90"/>
              <a:gd name="T23" fmla="*/ 4 h 63"/>
              <a:gd name="T24" fmla="*/ 39 w 90"/>
              <a:gd name="T25" fmla="*/ 2 h 63"/>
              <a:gd name="T26" fmla="*/ 42 w 90"/>
              <a:gd name="T27" fmla="*/ 2 h 63"/>
              <a:gd name="T28" fmla="*/ 48 w 90"/>
              <a:gd name="T29" fmla="*/ 4 h 63"/>
              <a:gd name="T30" fmla="*/ 52 w 90"/>
              <a:gd name="T31" fmla="*/ 2 h 63"/>
              <a:gd name="T32" fmla="*/ 58 w 90"/>
              <a:gd name="T33" fmla="*/ 4 h 63"/>
              <a:gd name="T34" fmla="*/ 61 w 90"/>
              <a:gd name="T35" fmla="*/ 4 h 63"/>
              <a:gd name="T36" fmla="*/ 67 w 90"/>
              <a:gd name="T37" fmla="*/ 6 h 63"/>
              <a:gd name="T38" fmla="*/ 67 w 90"/>
              <a:gd name="T39" fmla="*/ 11 h 63"/>
              <a:gd name="T40" fmla="*/ 69 w 90"/>
              <a:gd name="T41" fmla="*/ 15 h 63"/>
              <a:gd name="T42" fmla="*/ 73 w 90"/>
              <a:gd name="T43" fmla="*/ 21 h 63"/>
              <a:gd name="T44" fmla="*/ 79 w 90"/>
              <a:gd name="T45" fmla="*/ 27 h 63"/>
              <a:gd name="T46" fmla="*/ 82 w 90"/>
              <a:gd name="T47" fmla="*/ 30 h 63"/>
              <a:gd name="T48" fmla="*/ 86 w 90"/>
              <a:gd name="T49" fmla="*/ 34 h 63"/>
              <a:gd name="T50" fmla="*/ 88 w 90"/>
              <a:gd name="T51" fmla="*/ 38 h 63"/>
              <a:gd name="T52" fmla="*/ 81 w 90"/>
              <a:gd name="T53" fmla="*/ 42 h 63"/>
              <a:gd name="T54" fmla="*/ 77 w 90"/>
              <a:gd name="T55" fmla="*/ 42 h 63"/>
              <a:gd name="T56" fmla="*/ 81 w 90"/>
              <a:gd name="T57" fmla="*/ 46 h 63"/>
              <a:gd name="T58" fmla="*/ 82 w 90"/>
              <a:gd name="T59" fmla="*/ 51 h 63"/>
              <a:gd name="T60" fmla="*/ 82 w 90"/>
              <a:gd name="T61" fmla="*/ 53 h 63"/>
              <a:gd name="T62" fmla="*/ 75 w 90"/>
              <a:gd name="T63" fmla="*/ 55 h 63"/>
              <a:gd name="T64" fmla="*/ 73 w 90"/>
              <a:gd name="T65" fmla="*/ 63 h 63"/>
              <a:gd name="T66" fmla="*/ 67 w 90"/>
              <a:gd name="T67" fmla="*/ 61 h 63"/>
              <a:gd name="T68" fmla="*/ 63 w 90"/>
              <a:gd name="T69" fmla="*/ 61 h 63"/>
              <a:gd name="T70" fmla="*/ 60 w 90"/>
              <a:gd name="T71" fmla="*/ 63 h 63"/>
              <a:gd name="T72" fmla="*/ 58 w 90"/>
              <a:gd name="T73" fmla="*/ 61 h 63"/>
              <a:gd name="T74" fmla="*/ 50 w 90"/>
              <a:gd name="T75" fmla="*/ 63 h 63"/>
              <a:gd name="T76" fmla="*/ 46 w 90"/>
              <a:gd name="T77" fmla="*/ 61 h 63"/>
              <a:gd name="T78" fmla="*/ 42 w 90"/>
              <a:gd name="T79" fmla="*/ 63 h 63"/>
              <a:gd name="T80" fmla="*/ 39 w 90"/>
              <a:gd name="T81" fmla="*/ 63 h 63"/>
              <a:gd name="T82" fmla="*/ 35 w 90"/>
              <a:gd name="T83" fmla="*/ 59 h 63"/>
              <a:gd name="T84" fmla="*/ 25 w 90"/>
              <a:gd name="T85" fmla="*/ 57 h 63"/>
              <a:gd name="T86" fmla="*/ 23 w 90"/>
              <a:gd name="T87" fmla="*/ 59 h 63"/>
              <a:gd name="T88" fmla="*/ 12 w 90"/>
              <a:gd name="T89" fmla="*/ 61 h 63"/>
              <a:gd name="T90" fmla="*/ 6 w 90"/>
              <a:gd name="T91" fmla="*/ 59 h 63"/>
              <a:gd name="T92" fmla="*/ 4 w 90"/>
              <a:gd name="T93" fmla="*/ 59 h 63"/>
              <a:gd name="T94" fmla="*/ 2 w 90"/>
              <a:gd name="T95" fmla="*/ 53 h 63"/>
              <a:gd name="T96" fmla="*/ 6 w 90"/>
              <a:gd name="T97" fmla="*/ 49 h 63"/>
              <a:gd name="T98" fmla="*/ 4 w 90"/>
              <a:gd name="T99" fmla="*/ 42 h 63"/>
              <a:gd name="T100" fmla="*/ 2 w 90"/>
              <a:gd name="T101" fmla="*/ 38 h 63"/>
              <a:gd name="T102" fmla="*/ 0 w 90"/>
              <a:gd name="T103" fmla="*/ 3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0" h="63">
                <a:moveTo>
                  <a:pt x="0" y="32"/>
                </a:moveTo>
                <a:lnTo>
                  <a:pt x="2" y="32"/>
                </a:lnTo>
                <a:lnTo>
                  <a:pt x="6" y="30"/>
                </a:lnTo>
                <a:lnTo>
                  <a:pt x="8" y="32"/>
                </a:lnTo>
                <a:lnTo>
                  <a:pt x="12" y="30"/>
                </a:lnTo>
                <a:lnTo>
                  <a:pt x="14" y="30"/>
                </a:lnTo>
                <a:lnTo>
                  <a:pt x="12" y="27"/>
                </a:lnTo>
                <a:lnTo>
                  <a:pt x="16" y="27"/>
                </a:lnTo>
                <a:lnTo>
                  <a:pt x="18" y="25"/>
                </a:lnTo>
                <a:lnTo>
                  <a:pt x="18" y="25"/>
                </a:lnTo>
                <a:lnTo>
                  <a:pt x="19" y="25"/>
                </a:lnTo>
                <a:lnTo>
                  <a:pt x="21" y="25"/>
                </a:lnTo>
                <a:lnTo>
                  <a:pt x="21" y="23"/>
                </a:lnTo>
                <a:lnTo>
                  <a:pt x="19" y="23"/>
                </a:lnTo>
                <a:lnTo>
                  <a:pt x="19" y="19"/>
                </a:lnTo>
                <a:lnTo>
                  <a:pt x="21" y="19"/>
                </a:lnTo>
                <a:lnTo>
                  <a:pt x="23" y="15"/>
                </a:lnTo>
                <a:lnTo>
                  <a:pt x="27" y="13"/>
                </a:lnTo>
                <a:lnTo>
                  <a:pt x="27" y="11"/>
                </a:lnTo>
                <a:lnTo>
                  <a:pt x="25" y="11"/>
                </a:lnTo>
                <a:lnTo>
                  <a:pt x="27" y="7"/>
                </a:lnTo>
                <a:lnTo>
                  <a:pt x="31" y="7"/>
                </a:lnTo>
                <a:lnTo>
                  <a:pt x="35" y="6"/>
                </a:lnTo>
                <a:lnTo>
                  <a:pt x="37" y="4"/>
                </a:lnTo>
                <a:lnTo>
                  <a:pt x="39" y="4"/>
                </a:lnTo>
                <a:lnTo>
                  <a:pt x="39" y="2"/>
                </a:lnTo>
                <a:lnTo>
                  <a:pt x="40" y="0"/>
                </a:lnTo>
                <a:lnTo>
                  <a:pt x="42" y="2"/>
                </a:lnTo>
                <a:lnTo>
                  <a:pt x="46" y="0"/>
                </a:lnTo>
                <a:lnTo>
                  <a:pt x="48" y="4"/>
                </a:lnTo>
                <a:lnTo>
                  <a:pt x="50" y="2"/>
                </a:lnTo>
                <a:lnTo>
                  <a:pt x="52" y="2"/>
                </a:lnTo>
                <a:lnTo>
                  <a:pt x="54" y="6"/>
                </a:lnTo>
                <a:lnTo>
                  <a:pt x="58" y="4"/>
                </a:lnTo>
                <a:lnTo>
                  <a:pt x="60" y="4"/>
                </a:lnTo>
                <a:lnTo>
                  <a:pt x="61" y="4"/>
                </a:lnTo>
                <a:lnTo>
                  <a:pt x="63" y="4"/>
                </a:lnTo>
                <a:lnTo>
                  <a:pt x="67" y="6"/>
                </a:lnTo>
                <a:lnTo>
                  <a:pt x="69" y="7"/>
                </a:lnTo>
                <a:lnTo>
                  <a:pt x="67" y="11"/>
                </a:lnTo>
                <a:lnTo>
                  <a:pt x="69" y="13"/>
                </a:lnTo>
                <a:lnTo>
                  <a:pt x="69" y="15"/>
                </a:lnTo>
                <a:lnTo>
                  <a:pt x="73" y="19"/>
                </a:lnTo>
                <a:lnTo>
                  <a:pt x="73" y="21"/>
                </a:lnTo>
                <a:lnTo>
                  <a:pt x="77" y="25"/>
                </a:lnTo>
                <a:lnTo>
                  <a:pt x="79" y="27"/>
                </a:lnTo>
                <a:lnTo>
                  <a:pt x="79" y="28"/>
                </a:lnTo>
                <a:lnTo>
                  <a:pt x="82" y="30"/>
                </a:lnTo>
                <a:lnTo>
                  <a:pt x="86" y="32"/>
                </a:lnTo>
                <a:lnTo>
                  <a:pt x="86" y="34"/>
                </a:lnTo>
                <a:lnTo>
                  <a:pt x="90" y="36"/>
                </a:lnTo>
                <a:lnTo>
                  <a:pt x="88" y="38"/>
                </a:lnTo>
                <a:lnTo>
                  <a:pt x="86" y="40"/>
                </a:lnTo>
                <a:lnTo>
                  <a:pt x="81" y="42"/>
                </a:lnTo>
                <a:lnTo>
                  <a:pt x="79" y="40"/>
                </a:lnTo>
                <a:lnTo>
                  <a:pt x="77" y="42"/>
                </a:lnTo>
                <a:lnTo>
                  <a:pt x="79" y="44"/>
                </a:lnTo>
                <a:lnTo>
                  <a:pt x="81" y="46"/>
                </a:lnTo>
                <a:lnTo>
                  <a:pt x="79" y="49"/>
                </a:lnTo>
                <a:lnTo>
                  <a:pt x="82" y="51"/>
                </a:lnTo>
                <a:lnTo>
                  <a:pt x="82" y="53"/>
                </a:lnTo>
                <a:lnTo>
                  <a:pt x="82" y="53"/>
                </a:lnTo>
                <a:lnTo>
                  <a:pt x="77" y="55"/>
                </a:lnTo>
                <a:lnTo>
                  <a:pt x="75" y="55"/>
                </a:lnTo>
                <a:lnTo>
                  <a:pt x="73" y="59"/>
                </a:lnTo>
                <a:lnTo>
                  <a:pt x="73" y="63"/>
                </a:lnTo>
                <a:lnTo>
                  <a:pt x="69" y="63"/>
                </a:lnTo>
                <a:lnTo>
                  <a:pt x="67" y="61"/>
                </a:lnTo>
                <a:lnTo>
                  <a:pt x="65" y="63"/>
                </a:lnTo>
                <a:lnTo>
                  <a:pt x="63" y="61"/>
                </a:lnTo>
                <a:lnTo>
                  <a:pt x="61" y="61"/>
                </a:lnTo>
                <a:lnTo>
                  <a:pt x="60" y="63"/>
                </a:lnTo>
                <a:lnTo>
                  <a:pt x="58" y="63"/>
                </a:lnTo>
                <a:lnTo>
                  <a:pt x="58" y="61"/>
                </a:lnTo>
                <a:lnTo>
                  <a:pt x="54" y="61"/>
                </a:lnTo>
                <a:lnTo>
                  <a:pt x="50" y="63"/>
                </a:lnTo>
                <a:lnTo>
                  <a:pt x="48" y="61"/>
                </a:lnTo>
                <a:lnTo>
                  <a:pt x="46" y="61"/>
                </a:lnTo>
                <a:lnTo>
                  <a:pt x="44" y="63"/>
                </a:lnTo>
                <a:lnTo>
                  <a:pt x="42" y="63"/>
                </a:lnTo>
                <a:lnTo>
                  <a:pt x="42" y="61"/>
                </a:lnTo>
                <a:lnTo>
                  <a:pt x="39" y="63"/>
                </a:lnTo>
                <a:lnTo>
                  <a:pt x="37" y="61"/>
                </a:lnTo>
                <a:lnTo>
                  <a:pt x="35" y="59"/>
                </a:lnTo>
                <a:lnTo>
                  <a:pt x="29" y="59"/>
                </a:lnTo>
                <a:lnTo>
                  <a:pt x="25" y="57"/>
                </a:lnTo>
                <a:lnTo>
                  <a:pt x="25" y="57"/>
                </a:lnTo>
                <a:lnTo>
                  <a:pt x="23" y="59"/>
                </a:lnTo>
                <a:lnTo>
                  <a:pt x="19" y="59"/>
                </a:lnTo>
                <a:lnTo>
                  <a:pt x="12" y="61"/>
                </a:lnTo>
                <a:lnTo>
                  <a:pt x="10" y="61"/>
                </a:lnTo>
                <a:lnTo>
                  <a:pt x="6" y="59"/>
                </a:lnTo>
                <a:lnTo>
                  <a:pt x="4" y="59"/>
                </a:lnTo>
                <a:lnTo>
                  <a:pt x="4" y="59"/>
                </a:lnTo>
                <a:lnTo>
                  <a:pt x="2" y="55"/>
                </a:lnTo>
                <a:lnTo>
                  <a:pt x="2" y="53"/>
                </a:lnTo>
                <a:lnTo>
                  <a:pt x="2" y="49"/>
                </a:lnTo>
                <a:lnTo>
                  <a:pt x="6" y="49"/>
                </a:lnTo>
                <a:lnTo>
                  <a:pt x="6" y="44"/>
                </a:lnTo>
                <a:lnTo>
                  <a:pt x="4" y="42"/>
                </a:lnTo>
                <a:lnTo>
                  <a:pt x="4" y="40"/>
                </a:lnTo>
                <a:lnTo>
                  <a:pt x="2" y="38"/>
                </a:lnTo>
                <a:lnTo>
                  <a:pt x="0" y="34"/>
                </a:lnTo>
                <a:lnTo>
                  <a:pt x="0" y="32"/>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119" name="Freeform 45"/>
          <p:cNvSpPr>
            <a:spLocks/>
          </p:cNvSpPr>
          <p:nvPr/>
        </p:nvSpPr>
        <p:spPr bwMode="auto">
          <a:xfrm>
            <a:off x="6632989" y="2671253"/>
            <a:ext cx="346255" cy="195624"/>
          </a:xfrm>
          <a:custGeom>
            <a:avLst/>
            <a:gdLst>
              <a:gd name="T0" fmla="*/ 26 w 177"/>
              <a:gd name="T1" fmla="*/ 8 h 100"/>
              <a:gd name="T2" fmla="*/ 42 w 177"/>
              <a:gd name="T3" fmla="*/ 8 h 100"/>
              <a:gd name="T4" fmla="*/ 51 w 177"/>
              <a:gd name="T5" fmla="*/ 12 h 100"/>
              <a:gd name="T6" fmla="*/ 65 w 177"/>
              <a:gd name="T7" fmla="*/ 10 h 100"/>
              <a:gd name="T8" fmla="*/ 72 w 177"/>
              <a:gd name="T9" fmla="*/ 12 h 100"/>
              <a:gd name="T10" fmla="*/ 82 w 177"/>
              <a:gd name="T11" fmla="*/ 4 h 100"/>
              <a:gd name="T12" fmla="*/ 93 w 177"/>
              <a:gd name="T13" fmla="*/ 0 h 100"/>
              <a:gd name="T14" fmla="*/ 110 w 177"/>
              <a:gd name="T15" fmla="*/ 0 h 100"/>
              <a:gd name="T16" fmla="*/ 122 w 177"/>
              <a:gd name="T17" fmla="*/ 12 h 100"/>
              <a:gd name="T18" fmla="*/ 128 w 177"/>
              <a:gd name="T19" fmla="*/ 21 h 100"/>
              <a:gd name="T20" fmla="*/ 143 w 177"/>
              <a:gd name="T21" fmla="*/ 25 h 100"/>
              <a:gd name="T22" fmla="*/ 154 w 177"/>
              <a:gd name="T23" fmla="*/ 31 h 100"/>
              <a:gd name="T24" fmla="*/ 168 w 177"/>
              <a:gd name="T25" fmla="*/ 31 h 100"/>
              <a:gd name="T26" fmla="*/ 177 w 177"/>
              <a:gd name="T27" fmla="*/ 35 h 100"/>
              <a:gd name="T28" fmla="*/ 175 w 177"/>
              <a:gd name="T29" fmla="*/ 46 h 100"/>
              <a:gd name="T30" fmla="*/ 168 w 177"/>
              <a:gd name="T31" fmla="*/ 56 h 100"/>
              <a:gd name="T32" fmla="*/ 162 w 177"/>
              <a:gd name="T33" fmla="*/ 63 h 100"/>
              <a:gd name="T34" fmla="*/ 153 w 177"/>
              <a:gd name="T35" fmla="*/ 67 h 100"/>
              <a:gd name="T36" fmla="*/ 145 w 177"/>
              <a:gd name="T37" fmla="*/ 71 h 100"/>
              <a:gd name="T38" fmla="*/ 133 w 177"/>
              <a:gd name="T39" fmla="*/ 71 h 100"/>
              <a:gd name="T40" fmla="*/ 133 w 177"/>
              <a:gd name="T41" fmla="*/ 77 h 100"/>
              <a:gd name="T42" fmla="*/ 133 w 177"/>
              <a:gd name="T43" fmla="*/ 73 h 100"/>
              <a:gd name="T44" fmla="*/ 126 w 177"/>
              <a:gd name="T45" fmla="*/ 79 h 100"/>
              <a:gd name="T46" fmla="*/ 118 w 177"/>
              <a:gd name="T47" fmla="*/ 79 h 100"/>
              <a:gd name="T48" fmla="*/ 128 w 177"/>
              <a:gd name="T49" fmla="*/ 81 h 100"/>
              <a:gd name="T50" fmla="*/ 130 w 177"/>
              <a:gd name="T51" fmla="*/ 84 h 100"/>
              <a:gd name="T52" fmla="*/ 133 w 177"/>
              <a:gd name="T53" fmla="*/ 88 h 100"/>
              <a:gd name="T54" fmla="*/ 128 w 177"/>
              <a:gd name="T55" fmla="*/ 79 h 100"/>
              <a:gd name="T56" fmla="*/ 137 w 177"/>
              <a:gd name="T57" fmla="*/ 88 h 100"/>
              <a:gd name="T58" fmla="*/ 147 w 177"/>
              <a:gd name="T59" fmla="*/ 86 h 100"/>
              <a:gd name="T60" fmla="*/ 147 w 177"/>
              <a:gd name="T61" fmla="*/ 90 h 100"/>
              <a:gd name="T62" fmla="*/ 131 w 177"/>
              <a:gd name="T63" fmla="*/ 94 h 100"/>
              <a:gd name="T64" fmla="*/ 118 w 177"/>
              <a:gd name="T65" fmla="*/ 98 h 100"/>
              <a:gd name="T66" fmla="*/ 112 w 177"/>
              <a:gd name="T67" fmla="*/ 88 h 100"/>
              <a:gd name="T68" fmla="*/ 118 w 177"/>
              <a:gd name="T69" fmla="*/ 82 h 100"/>
              <a:gd name="T70" fmla="*/ 114 w 177"/>
              <a:gd name="T71" fmla="*/ 81 h 100"/>
              <a:gd name="T72" fmla="*/ 105 w 177"/>
              <a:gd name="T73" fmla="*/ 79 h 100"/>
              <a:gd name="T74" fmla="*/ 99 w 177"/>
              <a:gd name="T75" fmla="*/ 75 h 100"/>
              <a:gd name="T76" fmla="*/ 103 w 177"/>
              <a:gd name="T77" fmla="*/ 75 h 100"/>
              <a:gd name="T78" fmla="*/ 101 w 177"/>
              <a:gd name="T79" fmla="*/ 71 h 100"/>
              <a:gd name="T80" fmla="*/ 95 w 177"/>
              <a:gd name="T81" fmla="*/ 73 h 100"/>
              <a:gd name="T82" fmla="*/ 88 w 177"/>
              <a:gd name="T83" fmla="*/ 77 h 100"/>
              <a:gd name="T84" fmla="*/ 80 w 177"/>
              <a:gd name="T85" fmla="*/ 86 h 100"/>
              <a:gd name="T86" fmla="*/ 80 w 177"/>
              <a:gd name="T87" fmla="*/ 90 h 100"/>
              <a:gd name="T88" fmla="*/ 68 w 177"/>
              <a:gd name="T89" fmla="*/ 90 h 100"/>
              <a:gd name="T90" fmla="*/ 68 w 177"/>
              <a:gd name="T91" fmla="*/ 84 h 100"/>
              <a:gd name="T92" fmla="*/ 72 w 177"/>
              <a:gd name="T93" fmla="*/ 75 h 100"/>
              <a:gd name="T94" fmla="*/ 80 w 177"/>
              <a:gd name="T95" fmla="*/ 73 h 100"/>
              <a:gd name="T96" fmla="*/ 74 w 177"/>
              <a:gd name="T97" fmla="*/ 63 h 100"/>
              <a:gd name="T98" fmla="*/ 65 w 177"/>
              <a:gd name="T99" fmla="*/ 54 h 100"/>
              <a:gd name="T100" fmla="*/ 53 w 177"/>
              <a:gd name="T101" fmla="*/ 52 h 100"/>
              <a:gd name="T102" fmla="*/ 46 w 177"/>
              <a:gd name="T103" fmla="*/ 50 h 100"/>
              <a:gd name="T104" fmla="*/ 44 w 177"/>
              <a:gd name="T105" fmla="*/ 56 h 100"/>
              <a:gd name="T106" fmla="*/ 28 w 177"/>
              <a:gd name="T107" fmla="*/ 61 h 100"/>
              <a:gd name="T108" fmla="*/ 15 w 177"/>
              <a:gd name="T109" fmla="*/ 58 h 100"/>
              <a:gd name="T110" fmla="*/ 5 w 177"/>
              <a:gd name="T111" fmla="*/ 56 h 100"/>
              <a:gd name="T112" fmla="*/ 4 w 177"/>
              <a:gd name="T113" fmla="*/ 44 h 100"/>
              <a:gd name="T114" fmla="*/ 13 w 177"/>
              <a:gd name="T115" fmla="*/ 29 h 100"/>
              <a:gd name="T116" fmla="*/ 15 w 177"/>
              <a:gd name="T117" fmla="*/ 21 h 100"/>
              <a:gd name="T118" fmla="*/ 11 w 177"/>
              <a:gd name="T119" fmla="*/ 1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7" h="100">
                <a:moveTo>
                  <a:pt x="11" y="8"/>
                </a:moveTo>
                <a:lnTo>
                  <a:pt x="13" y="8"/>
                </a:lnTo>
                <a:lnTo>
                  <a:pt x="17" y="10"/>
                </a:lnTo>
                <a:lnTo>
                  <a:pt x="19" y="10"/>
                </a:lnTo>
                <a:lnTo>
                  <a:pt x="26" y="8"/>
                </a:lnTo>
                <a:lnTo>
                  <a:pt x="30" y="8"/>
                </a:lnTo>
                <a:lnTo>
                  <a:pt x="32" y="6"/>
                </a:lnTo>
                <a:lnTo>
                  <a:pt x="32" y="6"/>
                </a:lnTo>
                <a:lnTo>
                  <a:pt x="36" y="8"/>
                </a:lnTo>
                <a:lnTo>
                  <a:pt x="42" y="8"/>
                </a:lnTo>
                <a:lnTo>
                  <a:pt x="44" y="10"/>
                </a:lnTo>
                <a:lnTo>
                  <a:pt x="46" y="12"/>
                </a:lnTo>
                <a:lnTo>
                  <a:pt x="49" y="10"/>
                </a:lnTo>
                <a:lnTo>
                  <a:pt x="49" y="12"/>
                </a:lnTo>
                <a:lnTo>
                  <a:pt x="51" y="12"/>
                </a:lnTo>
                <a:lnTo>
                  <a:pt x="53" y="10"/>
                </a:lnTo>
                <a:lnTo>
                  <a:pt x="55" y="10"/>
                </a:lnTo>
                <a:lnTo>
                  <a:pt x="57" y="12"/>
                </a:lnTo>
                <a:lnTo>
                  <a:pt x="61" y="10"/>
                </a:lnTo>
                <a:lnTo>
                  <a:pt x="65" y="10"/>
                </a:lnTo>
                <a:lnTo>
                  <a:pt x="65" y="12"/>
                </a:lnTo>
                <a:lnTo>
                  <a:pt x="67" y="12"/>
                </a:lnTo>
                <a:lnTo>
                  <a:pt x="68" y="10"/>
                </a:lnTo>
                <a:lnTo>
                  <a:pt x="70" y="10"/>
                </a:lnTo>
                <a:lnTo>
                  <a:pt x="72" y="12"/>
                </a:lnTo>
                <a:lnTo>
                  <a:pt x="74" y="10"/>
                </a:lnTo>
                <a:lnTo>
                  <a:pt x="76" y="12"/>
                </a:lnTo>
                <a:lnTo>
                  <a:pt x="80" y="12"/>
                </a:lnTo>
                <a:lnTo>
                  <a:pt x="80" y="8"/>
                </a:lnTo>
                <a:lnTo>
                  <a:pt x="82" y="4"/>
                </a:lnTo>
                <a:lnTo>
                  <a:pt x="84" y="4"/>
                </a:lnTo>
                <a:lnTo>
                  <a:pt x="89" y="2"/>
                </a:lnTo>
                <a:lnTo>
                  <a:pt x="91" y="4"/>
                </a:lnTo>
                <a:lnTo>
                  <a:pt x="93" y="2"/>
                </a:lnTo>
                <a:lnTo>
                  <a:pt x="93" y="0"/>
                </a:lnTo>
                <a:lnTo>
                  <a:pt x="95" y="0"/>
                </a:lnTo>
                <a:lnTo>
                  <a:pt x="101" y="0"/>
                </a:lnTo>
                <a:lnTo>
                  <a:pt x="105" y="0"/>
                </a:lnTo>
                <a:lnTo>
                  <a:pt x="109" y="0"/>
                </a:lnTo>
                <a:lnTo>
                  <a:pt x="110" y="0"/>
                </a:lnTo>
                <a:lnTo>
                  <a:pt x="112" y="4"/>
                </a:lnTo>
                <a:lnTo>
                  <a:pt x="114" y="6"/>
                </a:lnTo>
                <a:lnTo>
                  <a:pt x="112" y="8"/>
                </a:lnTo>
                <a:lnTo>
                  <a:pt x="116" y="12"/>
                </a:lnTo>
                <a:lnTo>
                  <a:pt x="122" y="12"/>
                </a:lnTo>
                <a:lnTo>
                  <a:pt x="124" y="12"/>
                </a:lnTo>
                <a:lnTo>
                  <a:pt x="124" y="16"/>
                </a:lnTo>
                <a:lnTo>
                  <a:pt x="128" y="16"/>
                </a:lnTo>
                <a:lnTo>
                  <a:pt x="128" y="18"/>
                </a:lnTo>
                <a:lnTo>
                  <a:pt x="128" y="21"/>
                </a:lnTo>
                <a:lnTo>
                  <a:pt x="133" y="25"/>
                </a:lnTo>
                <a:lnTo>
                  <a:pt x="135" y="23"/>
                </a:lnTo>
                <a:lnTo>
                  <a:pt x="137" y="25"/>
                </a:lnTo>
                <a:lnTo>
                  <a:pt x="141" y="23"/>
                </a:lnTo>
                <a:lnTo>
                  <a:pt x="143" y="25"/>
                </a:lnTo>
                <a:lnTo>
                  <a:pt x="147" y="21"/>
                </a:lnTo>
                <a:lnTo>
                  <a:pt x="149" y="21"/>
                </a:lnTo>
                <a:lnTo>
                  <a:pt x="151" y="27"/>
                </a:lnTo>
                <a:lnTo>
                  <a:pt x="154" y="29"/>
                </a:lnTo>
                <a:lnTo>
                  <a:pt x="154" y="31"/>
                </a:lnTo>
                <a:lnTo>
                  <a:pt x="156" y="29"/>
                </a:lnTo>
                <a:lnTo>
                  <a:pt x="160" y="29"/>
                </a:lnTo>
                <a:lnTo>
                  <a:pt x="162" y="29"/>
                </a:lnTo>
                <a:lnTo>
                  <a:pt x="164" y="31"/>
                </a:lnTo>
                <a:lnTo>
                  <a:pt x="168" y="31"/>
                </a:lnTo>
                <a:lnTo>
                  <a:pt x="170" y="33"/>
                </a:lnTo>
                <a:lnTo>
                  <a:pt x="174" y="33"/>
                </a:lnTo>
                <a:lnTo>
                  <a:pt x="175" y="31"/>
                </a:lnTo>
                <a:lnTo>
                  <a:pt x="175" y="33"/>
                </a:lnTo>
                <a:lnTo>
                  <a:pt x="177" y="35"/>
                </a:lnTo>
                <a:lnTo>
                  <a:pt x="177" y="37"/>
                </a:lnTo>
                <a:lnTo>
                  <a:pt x="175" y="39"/>
                </a:lnTo>
                <a:lnTo>
                  <a:pt x="174" y="39"/>
                </a:lnTo>
                <a:lnTo>
                  <a:pt x="174" y="44"/>
                </a:lnTo>
                <a:lnTo>
                  <a:pt x="175" y="46"/>
                </a:lnTo>
                <a:lnTo>
                  <a:pt x="175" y="48"/>
                </a:lnTo>
                <a:lnTo>
                  <a:pt x="175" y="52"/>
                </a:lnTo>
                <a:lnTo>
                  <a:pt x="175" y="54"/>
                </a:lnTo>
                <a:lnTo>
                  <a:pt x="174" y="56"/>
                </a:lnTo>
                <a:lnTo>
                  <a:pt x="168" y="56"/>
                </a:lnTo>
                <a:lnTo>
                  <a:pt x="166" y="60"/>
                </a:lnTo>
                <a:lnTo>
                  <a:pt x="164" y="60"/>
                </a:lnTo>
                <a:lnTo>
                  <a:pt x="164" y="63"/>
                </a:lnTo>
                <a:lnTo>
                  <a:pt x="162" y="65"/>
                </a:lnTo>
                <a:lnTo>
                  <a:pt x="162" y="63"/>
                </a:lnTo>
                <a:lnTo>
                  <a:pt x="160" y="63"/>
                </a:lnTo>
                <a:lnTo>
                  <a:pt x="158" y="65"/>
                </a:lnTo>
                <a:lnTo>
                  <a:pt x="154" y="65"/>
                </a:lnTo>
                <a:lnTo>
                  <a:pt x="154" y="65"/>
                </a:lnTo>
                <a:lnTo>
                  <a:pt x="153" y="67"/>
                </a:lnTo>
                <a:lnTo>
                  <a:pt x="151" y="67"/>
                </a:lnTo>
                <a:lnTo>
                  <a:pt x="149" y="69"/>
                </a:lnTo>
                <a:lnTo>
                  <a:pt x="147" y="71"/>
                </a:lnTo>
                <a:lnTo>
                  <a:pt x="147" y="71"/>
                </a:lnTo>
                <a:lnTo>
                  <a:pt x="145" y="71"/>
                </a:lnTo>
                <a:lnTo>
                  <a:pt x="143" y="73"/>
                </a:lnTo>
                <a:lnTo>
                  <a:pt x="139" y="71"/>
                </a:lnTo>
                <a:lnTo>
                  <a:pt x="137" y="73"/>
                </a:lnTo>
                <a:lnTo>
                  <a:pt x="135" y="73"/>
                </a:lnTo>
                <a:lnTo>
                  <a:pt x="133" y="71"/>
                </a:lnTo>
                <a:lnTo>
                  <a:pt x="133" y="71"/>
                </a:lnTo>
                <a:lnTo>
                  <a:pt x="133" y="71"/>
                </a:lnTo>
                <a:lnTo>
                  <a:pt x="135" y="73"/>
                </a:lnTo>
                <a:lnTo>
                  <a:pt x="135" y="75"/>
                </a:lnTo>
                <a:lnTo>
                  <a:pt x="133" y="77"/>
                </a:lnTo>
                <a:lnTo>
                  <a:pt x="131" y="79"/>
                </a:lnTo>
                <a:lnTo>
                  <a:pt x="131" y="77"/>
                </a:lnTo>
                <a:lnTo>
                  <a:pt x="131" y="77"/>
                </a:lnTo>
                <a:lnTo>
                  <a:pt x="133" y="75"/>
                </a:lnTo>
                <a:lnTo>
                  <a:pt x="133" y="73"/>
                </a:lnTo>
                <a:lnTo>
                  <a:pt x="131" y="73"/>
                </a:lnTo>
                <a:lnTo>
                  <a:pt x="131" y="75"/>
                </a:lnTo>
                <a:lnTo>
                  <a:pt x="128" y="77"/>
                </a:lnTo>
                <a:lnTo>
                  <a:pt x="126" y="77"/>
                </a:lnTo>
                <a:lnTo>
                  <a:pt x="126" y="79"/>
                </a:lnTo>
                <a:lnTo>
                  <a:pt x="124" y="79"/>
                </a:lnTo>
                <a:lnTo>
                  <a:pt x="122" y="77"/>
                </a:lnTo>
                <a:lnTo>
                  <a:pt x="122" y="79"/>
                </a:lnTo>
                <a:lnTo>
                  <a:pt x="118" y="79"/>
                </a:lnTo>
                <a:lnTo>
                  <a:pt x="118" y="79"/>
                </a:lnTo>
                <a:lnTo>
                  <a:pt x="120" y="81"/>
                </a:lnTo>
                <a:lnTo>
                  <a:pt x="124" y="81"/>
                </a:lnTo>
                <a:lnTo>
                  <a:pt x="124" y="81"/>
                </a:lnTo>
                <a:lnTo>
                  <a:pt x="126" y="82"/>
                </a:lnTo>
                <a:lnTo>
                  <a:pt x="128" y="81"/>
                </a:lnTo>
                <a:lnTo>
                  <a:pt x="128" y="82"/>
                </a:lnTo>
                <a:lnTo>
                  <a:pt x="126" y="84"/>
                </a:lnTo>
                <a:lnTo>
                  <a:pt x="128" y="84"/>
                </a:lnTo>
                <a:lnTo>
                  <a:pt x="128" y="84"/>
                </a:lnTo>
                <a:lnTo>
                  <a:pt x="130" y="84"/>
                </a:lnTo>
                <a:lnTo>
                  <a:pt x="128" y="86"/>
                </a:lnTo>
                <a:lnTo>
                  <a:pt x="130" y="84"/>
                </a:lnTo>
                <a:lnTo>
                  <a:pt x="131" y="84"/>
                </a:lnTo>
                <a:lnTo>
                  <a:pt x="131" y="86"/>
                </a:lnTo>
                <a:lnTo>
                  <a:pt x="133" y="88"/>
                </a:lnTo>
                <a:lnTo>
                  <a:pt x="135" y="88"/>
                </a:lnTo>
                <a:lnTo>
                  <a:pt x="135" y="88"/>
                </a:lnTo>
                <a:lnTo>
                  <a:pt x="133" y="86"/>
                </a:lnTo>
                <a:lnTo>
                  <a:pt x="130" y="81"/>
                </a:lnTo>
                <a:lnTo>
                  <a:pt x="128" y="79"/>
                </a:lnTo>
                <a:lnTo>
                  <a:pt x="128" y="79"/>
                </a:lnTo>
                <a:lnTo>
                  <a:pt x="130" y="81"/>
                </a:lnTo>
                <a:lnTo>
                  <a:pt x="131" y="82"/>
                </a:lnTo>
                <a:lnTo>
                  <a:pt x="135" y="88"/>
                </a:lnTo>
                <a:lnTo>
                  <a:pt x="137" y="88"/>
                </a:lnTo>
                <a:lnTo>
                  <a:pt x="139" y="86"/>
                </a:lnTo>
                <a:lnTo>
                  <a:pt x="141" y="86"/>
                </a:lnTo>
                <a:lnTo>
                  <a:pt x="143" y="88"/>
                </a:lnTo>
                <a:lnTo>
                  <a:pt x="143" y="86"/>
                </a:lnTo>
                <a:lnTo>
                  <a:pt x="147" y="86"/>
                </a:lnTo>
                <a:lnTo>
                  <a:pt x="149" y="86"/>
                </a:lnTo>
                <a:lnTo>
                  <a:pt x="149" y="86"/>
                </a:lnTo>
                <a:lnTo>
                  <a:pt x="147" y="88"/>
                </a:lnTo>
                <a:lnTo>
                  <a:pt x="149" y="90"/>
                </a:lnTo>
                <a:lnTo>
                  <a:pt x="147" y="90"/>
                </a:lnTo>
                <a:lnTo>
                  <a:pt x="143" y="92"/>
                </a:lnTo>
                <a:lnTo>
                  <a:pt x="139" y="90"/>
                </a:lnTo>
                <a:lnTo>
                  <a:pt x="137" y="92"/>
                </a:lnTo>
                <a:lnTo>
                  <a:pt x="135" y="94"/>
                </a:lnTo>
                <a:lnTo>
                  <a:pt x="131" y="94"/>
                </a:lnTo>
                <a:lnTo>
                  <a:pt x="126" y="98"/>
                </a:lnTo>
                <a:lnTo>
                  <a:pt x="124" y="100"/>
                </a:lnTo>
                <a:lnTo>
                  <a:pt x="118" y="100"/>
                </a:lnTo>
                <a:lnTo>
                  <a:pt x="118" y="98"/>
                </a:lnTo>
                <a:lnTo>
                  <a:pt x="118" y="98"/>
                </a:lnTo>
                <a:lnTo>
                  <a:pt x="118" y="94"/>
                </a:lnTo>
                <a:lnTo>
                  <a:pt x="118" y="92"/>
                </a:lnTo>
                <a:lnTo>
                  <a:pt x="116" y="90"/>
                </a:lnTo>
                <a:lnTo>
                  <a:pt x="114" y="90"/>
                </a:lnTo>
                <a:lnTo>
                  <a:pt x="112" y="88"/>
                </a:lnTo>
                <a:lnTo>
                  <a:pt x="110" y="90"/>
                </a:lnTo>
                <a:lnTo>
                  <a:pt x="109" y="88"/>
                </a:lnTo>
                <a:lnTo>
                  <a:pt x="110" y="86"/>
                </a:lnTo>
                <a:lnTo>
                  <a:pt x="114" y="84"/>
                </a:lnTo>
                <a:lnTo>
                  <a:pt x="118" y="82"/>
                </a:lnTo>
                <a:lnTo>
                  <a:pt x="118" y="82"/>
                </a:lnTo>
                <a:lnTo>
                  <a:pt x="118" y="82"/>
                </a:lnTo>
                <a:lnTo>
                  <a:pt x="116" y="79"/>
                </a:lnTo>
                <a:lnTo>
                  <a:pt x="116" y="79"/>
                </a:lnTo>
                <a:lnTo>
                  <a:pt x="114" y="81"/>
                </a:lnTo>
                <a:lnTo>
                  <a:pt x="114" y="79"/>
                </a:lnTo>
                <a:lnTo>
                  <a:pt x="110" y="79"/>
                </a:lnTo>
                <a:lnTo>
                  <a:pt x="109" y="79"/>
                </a:lnTo>
                <a:lnTo>
                  <a:pt x="107" y="81"/>
                </a:lnTo>
                <a:lnTo>
                  <a:pt x="105" y="79"/>
                </a:lnTo>
                <a:lnTo>
                  <a:pt x="103" y="79"/>
                </a:lnTo>
                <a:lnTo>
                  <a:pt x="101" y="77"/>
                </a:lnTo>
                <a:lnTo>
                  <a:pt x="103" y="77"/>
                </a:lnTo>
                <a:lnTo>
                  <a:pt x="103" y="77"/>
                </a:lnTo>
                <a:lnTo>
                  <a:pt x="99" y="75"/>
                </a:lnTo>
                <a:lnTo>
                  <a:pt x="95" y="75"/>
                </a:lnTo>
                <a:lnTo>
                  <a:pt x="95" y="73"/>
                </a:lnTo>
                <a:lnTo>
                  <a:pt x="97" y="73"/>
                </a:lnTo>
                <a:lnTo>
                  <a:pt x="101" y="73"/>
                </a:lnTo>
                <a:lnTo>
                  <a:pt x="103" y="75"/>
                </a:lnTo>
                <a:lnTo>
                  <a:pt x="105" y="73"/>
                </a:lnTo>
                <a:lnTo>
                  <a:pt x="107" y="73"/>
                </a:lnTo>
                <a:lnTo>
                  <a:pt x="103" y="73"/>
                </a:lnTo>
                <a:lnTo>
                  <a:pt x="101" y="73"/>
                </a:lnTo>
                <a:lnTo>
                  <a:pt x="101" y="71"/>
                </a:lnTo>
                <a:lnTo>
                  <a:pt x="99" y="71"/>
                </a:lnTo>
                <a:lnTo>
                  <a:pt x="99" y="71"/>
                </a:lnTo>
                <a:lnTo>
                  <a:pt x="97" y="73"/>
                </a:lnTo>
                <a:lnTo>
                  <a:pt x="95" y="73"/>
                </a:lnTo>
                <a:lnTo>
                  <a:pt x="95" y="73"/>
                </a:lnTo>
                <a:lnTo>
                  <a:pt x="95" y="71"/>
                </a:lnTo>
                <a:lnTo>
                  <a:pt x="93" y="73"/>
                </a:lnTo>
                <a:lnTo>
                  <a:pt x="89" y="73"/>
                </a:lnTo>
                <a:lnTo>
                  <a:pt x="88" y="75"/>
                </a:lnTo>
                <a:lnTo>
                  <a:pt x="88" y="77"/>
                </a:lnTo>
                <a:lnTo>
                  <a:pt x="86" y="81"/>
                </a:lnTo>
                <a:lnTo>
                  <a:pt x="86" y="81"/>
                </a:lnTo>
                <a:lnTo>
                  <a:pt x="86" y="81"/>
                </a:lnTo>
                <a:lnTo>
                  <a:pt x="82" y="86"/>
                </a:lnTo>
                <a:lnTo>
                  <a:pt x="80" y="86"/>
                </a:lnTo>
                <a:lnTo>
                  <a:pt x="80" y="84"/>
                </a:lnTo>
                <a:lnTo>
                  <a:pt x="80" y="86"/>
                </a:lnTo>
                <a:lnTo>
                  <a:pt x="80" y="86"/>
                </a:lnTo>
                <a:lnTo>
                  <a:pt x="80" y="88"/>
                </a:lnTo>
                <a:lnTo>
                  <a:pt x="80" y="90"/>
                </a:lnTo>
                <a:lnTo>
                  <a:pt x="80" y="90"/>
                </a:lnTo>
                <a:lnTo>
                  <a:pt x="78" y="88"/>
                </a:lnTo>
                <a:lnTo>
                  <a:pt x="74" y="88"/>
                </a:lnTo>
                <a:lnTo>
                  <a:pt x="72" y="90"/>
                </a:lnTo>
                <a:lnTo>
                  <a:pt x="68" y="90"/>
                </a:lnTo>
                <a:lnTo>
                  <a:pt x="67" y="88"/>
                </a:lnTo>
                <a:lnTo>
                  <a:pt x="65" y="86"/>
                </a:lnTo>
                <a:lnTo>
                  <a:pt x="67" y="86"/>
                </a:lnTo>
                <a:lnTo>
                  <a:pt x="68" y="86"/>
                </a:lnTo>
                <a:lnTo>
                  <a:pt x="68" y="84"/>
                </a:lnTo>
                <a:lnTo>
                  <a:pt x="70" y="81"/>
                </a:lnTo>
                <a:lnTo>
                  <a:pt x="70" y="81"/>
                </a:lnTo>
                <a:lnTo>
                  <a:pt x="70" y="79"/>
                </a:lnTo>
                <a:lnTo>
                  <a:pt x="70" y="75"/>
                </a:lnTo>
                <a:lnTo>
                  <a:pt x="72" y="75"/>
                </a:lnTo>
                <a:lnTo>
                  <a:pt x="76" y="75"/>
                </a:lnTo>
                <a:lnTo>
                  <a:pt x="78" y="75"/>
                </a:lnTo>
                <a:lnTo>
                  <a:pt x="80" y="75"/>
                </a:lnTo>
                <a:lnTo>
                  <a:pt x="82" y="75"/>
                </a:lnTo>
                <a:lnTo>
                  <a:pt x="80" y="73"/>
                </a:lnTo>
                <a:lnTo>
                  <a:pt x="80" y="71"/>
                </a:lnTo>
                <a:lnTo>
                  <a:pt x="80" y="69"/>
                </a:lnTo>
                <a:lnTo>
                  <a:pt x="76" y="67"/>
                </a:lnTo>
                <a:lnTo>
                  <a:pt x="74" y="65"/>
                </a:lnTo>
                <a:lnTo>
                  <a:pt x="74" y="63"/>
                </a:lnTo>
                <a:lnTo>
                  <a:pt x="72" y="63"/>
                </a:lnTo>
                <a:lnTo>
                  <a:pt x="72" y="61"/>
                </a:lnTo>
                <a:lnTo>
                  <a:pt x="70" y="58"/>
                </a:lnTo>
                <a:lnTo>
                  <a:pt x="68" y="56"/>
                </a:lnTo>
                <a:lnTo>
                  <a:pt x="65" y="54"/>
                </a:lnTo>
                <a:lnTo>
                  <a:pt x="65" y="54"/>
                </a:lnTo>
                <a:lnTo>
                  <a:pt x="63" y="54"/>
                </a:lnTo>
                <a:lnTo>
                  <a:pt x="59" y="54"/>
                </a:lnTo>
                <a:lnTo>
                  <a:pt x="57" y="52"/>
                </a:lnTo>
                <a:lnTo>
                  <a:pt x="53" y="52"/>
                </a:lnTo>
                <a:lnTo>
                  <a:pt x="51" y="48"/>
                </a:lnTo>
                <a:lnTo>
                  <a:pt x="51" y="50"/>
                </a:lnTo>
                <a:lnTo>
                  <a:pt x="49" y="50"/>
                </a:lnTo>
                <a:lnTo>
                  <a:pt x="47" y="50"/>
                </a:lnTo>
                <a:lnTo>
                  <a:pt x="46" y="50"/>
                </a:lnTo>
                <a:lnTo>
                  <a:pt x="46" y="50"/>
                </a:lnTo>
                <a:lnTo>
                  <a:pt x="44" y="50"/>
                </a:lnTo>
                <a:lnTo>
                  <a:pt x="44" y="52"/>
                </a:lnTo>
                <a:lnTo>
                  <a:pt x="44" y="54"/>
                </a:lnTo>
                <a:lnTo>
                  <a:pt x="44" y="56"/>
                </a:lnTo>
                <a:lnTo>
                  <a:pt x="42" y="56"/>
                </a:lnTo>
                <a:lnTo>
                  <a:pt x="40" y="58"/>
                </a:lnTo>
                <a:lnTo>
                  <a:pt x="32" y="60"/>
                </a:lnTo>
                <a:lnTo>
                  <a:pt x="30" y="61"/>
                </a:lnTo>
                <a:lnTo>
                  <a:pt x="28" y="61"/>
                </a:lnTo>
                <a:lnTo>
                  <a:pt x="25" y="61"/>
                </a:lnTo>
                <a:lnTo>
                  <a:pt x="23" y="61"/>
                </a:lnTo>
                <a:lnTo>
                  <a:pt x="23" y="60"/>
                </a:lnTo>
                <a:lnTo>
                  <a:pt x="19" y="58"/>
                </a:lnTo>
                <a:lnTo>
                  <a:pt x="15" y="58"/>
                </a:lnTo>
                <a:lnTo>
                  <a:pt x="11" y="56"/>
                </a:lnTo>
                <a:lnTo>
                  <a:pt x="9" y="56"/>
                </a:lnTo>
                <a:lnTo>
                  <a:pt x="9" y="58"/>
                </a:lnTo>
                <a:lnTo>
                  <a:pt x="5" y="58"/>
                </a:lnTo>
                <a:lnTo>
                  <a:pt x="5" y="56"/>
                </a:lnTo>
                <a:lnTo>
                  <a:pt x="4" y="54"/>
                </a:lnTo>
                <a:lnTo>
                  <a:pt x="0" y="52"/>
                </a:lnTo>
                <a:lnTo>
                  <a:pt x="2" y="52"/>
                </a:lnTo>
                <a:lnTo>
                  <a:pt x="2" y="48"/>
                </a:lnTo>
                <a:lnTo>
                  <a:pt x="4" y="44"/>
                </a:lnTo>
                <a:lnTo>
                  <a:pt x="5" y="44"/>
                </a:lnTo>
                <a:lnTo>
                  <a:pt x="5" y="40"/>
                </a:lnTo>
                <a:lnTo>
                  <a:pt x="5" y="39"/>
                </a:lnTo>
                <a:lnTo>
                  <a:pt x="11" y="31"/>
                </a:lnTo>
                <a:lnTo>
                  <a:pt x="13" y="29"/>
                </a:lnTo>
                <a:lnTo>
                  <a:pt x="15" y="27"/>
                </a:lnTo>
                <a:lnTo>
                  <a:pt x="17" y="27"/>
                </a:lnTo>
                <a:lnTo>
                  <a:pt x="17" y="23"/>
                </a:lnTo>
                <a:lnTo>
                  <a:pt x="15" y="23"/>
                </a:lnTo>
                <a:lnTo>
                  <a:pt x="15" y="21"/>
                </a:lnTo>
                <a:lnTo>
                  <a:pt x="17" y="19"/>
                </a:lnTo>
                <a:lnTo>
                  <a:pt x="13" y="19"/>
                </a:lnTo>
                <a:lnTo>
                  <a:pt x="13" y="16"/>
                </a:lnTo>
                <a:lnTo>
                  <a:pt x="11" y="16"/>
                </a:lnTo>
                <a:lnTo>
                  <a:pt x="11" y="10"/>
                </a:lnTo>
                <a:lnTo>
                  <a:pt x="11" y="8"/>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120" name="Freeform 46"/>
          <p:cNvSpPr>
            <a:spLocks/>
          </p:cNvSpPr>
          <p:nvPr/>
        </p:nvSpPr>
        <p:spPr bwMode="auto">
          <a:xfrm>
            <a:off x="6719062" y="2765153"/>
            <a:ext cx="74337" cy="74337"/>
          </a:xfrm>
          <a:custGeom>
            <a:avLst/>
            <a:gdLst>
              <a:gd name="T0" fmla="*/ 0 w 38"/>
              <a:gd name="T1" fmla="*/ 8 h 38"/>
              <a:gd name="T2" fmla="*/ 0 w 38"/>
              <a:gd name="T3" fmla="*/ 6 h 38"/>
              <a:gd name="T4" fmla="*/ 0 w 38"/>
              <a:gd name="T5" fmla="*/ 4 h 38"/>
              <a:gd name="T6" fmla="*/ 0 w 38"/>
              <a:gd name="T7" fmla="*/ 2 h 38"/>
              <a:gd name="T8" fmla="*/ 2 w 38"/>
              <a:gd name="T9" fmla="*/ 2 h 38"/>
              <a:gd name="T10" fmla="*/ 2 w 38"/>
              <a:gd name="T11" fmla="*/ 2 h 38"/>
              <a:gd name="T12" fmla="*/ 3 w 38"/>
              <a:gd name="T13" fmla="*/ 2 h 38"/>
              <a:gd name="T14" fmla="*/ 5 w 38"/>
              <a:gd name="T15" fmla="*/ 2 h 38"/>
              <a:gd name="T16" fmla="*/ 7 w 38"/>
              <a:gd name="T17" fmla="*/ 2 h 38"/>
              <a:gd name="T18" fmla="*/ 7 w 38"/>
              <a:gd name="T19" fmla="*/ 0 h 38"/>
              <a:gd name="T20" fmla="*/ 9 w 38"/>
              <a:gd name="T21" fmla="*/ 4 h 38"/>
              <a:gd name="T22" fmla="*/ 13 w 38"/>
              <a:gd name="T23" fmla="*/ 4 h 38"/>
              <a:gd name="T24" fmla="*/ 15 w 38"/>
              <a:gd name="T25" fmla="*/ 6 h 38"/>
              <a:gd name="T26" fmla="*/ 19 w 38"/>
              <a:gd name="T27" fmla="*/ 6 h 38"/>
              <a:gd name="T28" fmla="*/ 21 w 38"/>
              <a:gd name="T29" fmla="*/ 6 h 38"/>
              <a:gd name="T30" fmla="*/ 21 w 38"/>
              <a:gd name="T31" fmla="*/ 6 h 38"/>
              <a:gd name="T32" fmla="*/ 24 w 38"/>
              <a:gd name="T33" fmla="*/ 8 h 38"/>
              <a:gd name="T34" fmla="*/ 26 w 38"/>
              <a:gd name="T35" fmla="*/ 10 h 38"/>
              <a:gd name="T36" fmla="*/ 28 w 38"/>
              <a:gd name="T37" fmla="*/ 13 h 38"/>
              <a:gd name="T38" fmla="*/ 28 w 38"/>
              <a:gd name="T39" fmla="*/ 15 h 38"/>
              <a:gd name="T40" fmla="*/ 30 w 38"/>
              <a:gd name="T41" fmla="*/ 15 h 38"/>
              <a:gd name="T42" fmla="*/ 30 w 38"/>
              <a:gd name="T43" fmla="*/ 17 h 38"/>
              <a:gd name="T44" fmla="*/ 32 w 38"/>
              <a:gd name="T45" fmla="*/ 19 h 38"/>
              <a:gd name="T46" fmla="*/ 36 w 38"/>
              <a:gd name="T47" fmla="*/ 21 h 38"/>
              <a:gd name="T48" fmla="*/ 36 w 38"/>
              <a:gd name="T49" fmla="*/ 23 h 38"/>
              <a:gd name="T50" fmla="*/ 36 w 38"/>
              <a:gd name="T51" fmla="*/ 25 h 38"/>
              <a:gd name="T52" fmla="*/ 38 w 38"/>
              <a:gd name="T53" fmla="*/ 27 h 38"/>
              <a:gd name="T54" fmla="*/ 36 w 38"/>
              <a:gd name="T55" fmla="*/ 27 h 38"/>
              <a:gd name="T56" fmla="*/ 34 w 38"/>
              <a:gd name="T57" fmla="*/ 27 h 38"/>
              <a:gd name="T58" fmla="*/ 32 w 38"/>
              <a:gd name="T59" fmla="*/ 27 h 38"/>
              <a:gd name="T60" fmla="*/ 28 w 38"/>
              <a:gd name="T61" fmla="*/ 27 h 38"/>
              <a:gd name="T62" fmla="*/ 26 w 38"/>
              <a:gd name="T63" fmla="*/ 27 h 38"/>
              <a:gd name="T64" fmla="*/ 26 w 38"/>
              <a:gd name="T65" fmla="*/ 31 h 38"/>
              <a:gd name="T66" fmla="*/ 26 w 38"/>
              <a:gd name="T67" fmla="*/ 33 h 38"/>
              <a:gd name="T68" fmla="*/ 26 w 38"/>
              <a:gd name="T69" fmla="*/ 33 h 38"/>
              <a:gd name="T70" fmla="*/ 24 w 38"/>
              <a:gd name="T71" fmla="*/ 36 h 38"/>
              <a:gd name="T72" fmla="*/ 24 w 38"/>
              <a:gd name="T73" fmla="*/ 38 h 38"/>
              <a:gd name="T74" fmla="*/ 23 w 38"/>
              <a:gd name="T75" fmla="*/ 38 h 38"/>
              <a:gd name="T76" fmla="*/ 21 w 38"/>
              <a:gd name="T77" fmla="*/ 38 h 38"/>
              <a:gd name="T78" fmla="*/ 21 w 38"/>
              <a:gd name="T79" fmla="*/ 38 h 38"/>
              <a:gd name="T80" fmla="*/ 19 w 38"/>
              <a:gd name="T81" fmla="*/ 36 h 38"/>
              <a:gd name="T82" fmla="*/ 19 w 38"/>
              <a:gd name="T83" fmla="*/ 27 h 38"/>
              <a:gd name="T84" fmla="*/ 17 w 38"/>
              <a:gd name="T85" fmla="*/ 23 h 38"/>
              <a:gd name="T86" fmla="*/ 17 w 38"/>
              <a:gd name="T87" fmla="*/ 21 h 38"/>
              <a:gd name="T88" fmla="*/ 11 w 38"/>
              <a:gd name="T89" fmla="*/ 17 h 38"/>
              <a:gd name="T90" fmla="*/ 11 w 38"/>
              <a:gd name="T91" fmla="*/ 15 h 38"/>
              <a:gd name="T92" fmla="*/ 5 w 38"/>
              <a:gd name="T93" fmla="*/ 12 h 38"/>
              <a:gd name="T94" fmla="*/ 5 w 38"/>
              <a:gd name="T95" fmla="*/ 8 h 38"/>
              <a:gd name="T96" fmla="*/ 0 w 38"/>
              <a:gd name="T97" fmla="*/ 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8" h="38">
                <a:moveTo>
                  <a:pt x="0" y="8"/>
                </a:moveTo>
                <a:lnTo>
                  <a:pt x="0" y="6"/>
                </a:lnTo>
                <a:lnTo>
                  <a:pt x="0" y="4"/>
                </a:lnTo>
                <a:lnTo>
                  <a:pt x="0" y="2"/>
                </a:lnTo>
                <a:lnTo>
                  <a:pt x="2" y="2"/>
                </a:lnTo>
                <a:lnTo>
                  <a:pt x="2" y="2"/>
                </a:lnTo>
                <a:lnTo>
                  <a:pt x="3" y="2"/>
                </a:lnTo>
                <a:lnTo>
                  <a:pt x="5" y="2"/>
                </a:lnTo>
                <a:lnTo>
                  <a:pt x="7" y="2"/>
                </a:lnTo>
                <a:lnTo>
                  <a:pt x="7" y="0"/>
                </a:lnTo>
                <a:lnTo>
                  <a:pt x="9" y="4"/>
                </a:lnTo>
                <a:lnTo>
                  <a:pt x="13" y="4"/>
                </a:lnTo>
                <a:lnTo>
                  <a:pt x="15" y="6"/>
                </a:lnTo>
                <a:lnTo>
                  <a:pt x="19" y="6"/>
                </a:lnTo>
                <a:lnTo>
                  <a:pt x="21" y="6"/>
                </a:lnTo>
                <a:lnTo>
                  <a:pt x="21" y="6"/>
                </a:lnTo>
                <a:lnTo>
                  <a:pt x="24" y="8"/>
                </a:lnTo>
                <a:lnTo>
                  <a:pt x="26" y="10"/>
                </a:lnTo>
                <a:lnTo>
                  <a:pt x="28" y="13"/>
                </a:lnTo>
                <a:lnTo>
                  <a:pt x="28" y="15"/>
                </a:lnTo>
                <a:lnTo>
                  <a:pt x="30" y="15"/>
                </a:lnTo>
                <a:lnTo>
                  <a:pt x="30" y="17"/>
                </a:lnTo>
                <a:lnTo>
                  <a:pt x="32" y="19"/>
                </a:lnTo>
                <a:lnTo>
                  <a:pt x="36" y="21"/>
                </a:lnTo>
                <a:lnTo>
                  <a:pt x="36" y="23"/>
                </a:lnTo>
                <a:lnTo>
                  <a:pt x="36" y="25"/>
                </a:lnTo>
                <a:lnTo>
                  <a:pt x="38" y="27"/>
                </a:lnTo>
                <a:lnTo>
                  <a:pt x="36" y="27"/>
                </a:lnTo>
                <a:lnTo>
                  <a:pt x="34" y="27"/>
                </a:lnTo>
                <a:lnTo>
                  <a:pt x="32" y="27"/>
                </a:lnTo>
                <a:lnTo>
                  <a:pt x="28" y="27"/>
                </a:lnTo>
                <a:lnTo>
                  <a:pt x="26" y="27"/>
                </a:lnTo>
                <a:lnTo>
                  <a:pt x="26" y="31"/>
                </a:lnTo>
                <a:lnTo>
                  <a:pt x="26" y="33"/>
                </a:lnTo>
                <a:lnTo>
                  <a:pt x="26" y="33"/>
                </a:lnTo>
                <a:lnTo>
                  <a:pt x="24" y="36"/>
                </a:lnTo>
                <a:lnTo>
                  <a:pt x="24" y="38"/>
                </a:lnTo>
                <a:lnTo>
                  <a:pt x="23" y="38"/>
                </a:lnTo>
                <a:lnTo>
                  <a:pt x="21" y="38"/>
                </a:lnTo>
                <a:lnTo>
                  <a:pt x="21" y="38"/>
                </a:lnTo>
                <a:lnTo>
                  <a:pt x="19" y="36"/>
                </a:lnTo>
                <a:lnTo>
                  <a:pt x="19" y="27"/>
                </a:lnTo>
                <a:lnTo>
                  <a:pt x="17" y="23"/>
                </a:lnTo>
                <a:lnTo>
                  <a:pt x="17" y="21"/>
                </a:lnTo>
                <a:lnTo>
                  <a:pt x="11" y="17"/>
                </a:lnTo>
                <a:lnTo>
                  <a:pt x="11" y="15"/>
                </a:lnTo>
                <a:lnTo>
                  <a:pt x="5" y="12"/>
                </a:lnTo>
                <a:lnTo>
                  <a:pt x="5" y="8"/>
                </a:lnTo>
                <a:lnTo>
                  <a:pt x="0" y="8"/>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121" name="Freeform 47"/>
          <p:cNvSpPr>
            <a:spLocks/>
          </p:cNvSpPr>
          <p:nvPr/>
        </p:nvSpPr>
        <p:spPr bwMode="auto">
          <a:xfrm>
            <a:off x="6601689" y="2780803"/>
            <a:ext cx="187799" cy="103680"/>
          </a:xfrm>
          <a:custGeom>
            <a:avLst/>
            <a:gdLst>
              <a:gd name="T0" fmla="*/ 25 w 96"/>
              <a:gd name="T1" fmla="*/ 2 h 53"/>
              <a:gd name="T2" fmla="*/ 27 w 96"/>
              <a:gd name="T3" fmla="*/ 0 h 53"/>
              <a:gd name="T4" fmla="*/ 35 w 96"/>
              <a:gd name="T5" fmla="*/ 2 h 53"/>
              <a:gd name="T6" fmla="*/ 39 w 96"/>
              <a:gd name="T7" fmla="*/ 5 h 53"/>
              <a:gd name="T8" fmla="*/ 44 w 96"/>
              <a:gd name="T9" fmla="*/ 5 h 53"/>
              <a:gd name="T10" fmla="*/ 48 w 96"/>
              <a:gd name="T11" fmla="*/ 4 h 53"/>
              <a:gd name="T12" fmla="*/ 58 w 96"/>
              <a:gd name="T13" fmla="*/ 0 h 53"/>
              <a:gd name="T14" fmla="*/ 65 w 96"/>
              <a:gd name="T15" fmla="*/ 4 h 53"/>
              <a:gd name="T16" fmla="*/ 71 w 96"/>
              <a:gd name="T17" fmla="*/ 9 h 53"/>
              <a:gd name="T18" fmla="*/ 77 w 96"/>
              <a:gd name="T19" fmla="*/ 15 h 53"/>
              <a:gd name="T20" fmla="*/ 79 w 96"/>
              <a:gd name="T21" fmla="*/ 28 h 53"/>
              <a:gd name="T22" fmla="*/ 83 w 96"/>
              <a:gd name="T23" fmla="*/ 32 h 53"/>
              <a:gd name="T24" fmla="*/ 88 w 96"/>
              <a:gd name="T25" fmla="*/ 34 h 53"/>
              <a:gd name="T26" fmla="*/ 94 w 96"/>
              <a:gd name="T27" fmla="*/ 32 h 53"/>
              <a:gd name="T28" fmla="*/ 94 w 96"/>
              <a:gd name="T29" fmla="*/ 34 h 53"/>
              <a:gd name="T30" fmla="*/ 96 w 96"/>
              <a:gd name="T31" fmla="*/ 36 h 53"/>
              <a:gd name="T32" fmla="*/ 92 w 96"/>
              <a:gd name="T33" fmla="*/ 40 h 53"/>
              <a:gd name="T34" fmla="*/ 88 w 96"/>
              <a:gd name="T35" fmla="*/ 42 h 53"/>
              <a:gd name="T36" fmla="*/ 86 w 96"/>
              <a:gd name="T37" fmla="*/ 46 h 53"/>
              <a:gd name="T38" fmla="*/ 86 w 96"/>
              <a:gd name="T39" fmla="*/ 49 h 53"/>
              <a:gd name="T40" fmla="*/ 84 w 96"/>
              <a:gd name="T41" fmla="*/ 51 h 53"/>
              <a:gd name="T42" fmla="*/ 81 w 96"/>
              <a:gd name="T43" fmla="*/ 49 h 53"/>
              <a:gd name="T44" fmla="*/ 77 w 96"/>
              <a:gd name="T45" fmla="*/ 49 h 53"/>
              <a:gd name="T46" fmla="*/ 71 w 96"/>
              <a:gd name="T47" fmla="*/ 47 h 53"/>
              <a:gd name="T48" fmla="*/ 62 w 96"/>
              <a:gd name="T49" fmla="*/ 51 h 53"/>
              <a:gd name="T50" fmla="*/ 58 w 96"/>
              <a:gd name="T51" fmla="*/ 53 h 53"/>
              <a:gd name="T52" fmla="*/ 52 w 96"/>
              <a:gd name="T53" fmla="*/ 53 h 53"/>
              <a:gd name="T54" fmla="*/ 48 w 96"/>
              <a:gd name="T55" fmla="*/ 53 h 53"/>
              <a:gd name="T56" fmla="*/ 44 w 96"/>
              <a:gd name="T57" fmla="*/ 53 h 53"/>
              <a:gd name="T58" fmla="*/ 39 w 96"/>
              <a:gd name="T59" fmla="*/ 53 h 53"/>
              <a:gd name="T60" fmla="*/ 35 w 96"/>
              <a:gd name="T61" fmla="*/ 51 h 53"/>
              <a:gd name="T62" fmla="*/ 31 w 96"/>
              <a:gd name="T63" fmla="*/ 53 h 53"/>
              <a:gd name="T64" fmla="*/ 29 w 96"/>
              <a:gd name="T65" fmla="*/ 51 h 53"/>
              <a:gd name="T66" fmla="*/ 29 w 96"/>
              <a:gd name="T67" fmla="*/ 47 h 53"/>
              <a:gd name="T68" fmla="*/ 25 w 96"/>
              <a:gd name="T69" fmla="*/ 46 h 53"/>
              <a:gd name="T70" fmla="*/ 27 w 96"/>
              <a:gd name="T71" fmla="*/ 42 h 53"/>
              <a:gd name="T72" fmla="*/ 21 w 96"/>
              <a:gd name="T73" fmla="*/ 44 h 53"/>
              <a:gd name="T74" fmla="*/ 18 w 96"/>
              <a:gd name="T75" fmla="*/ 44 h 53"/>
              <a:gd name="T76" fmla="*/ 12 w 96"/>
              <a:gd name="T77" fmla="*/ 40 h 53"/>
              <a:gd name="T78" fmla="*/ 14 w 96"/>
              <a:gd name="T79" fmla="*/ 38 h 53"/>
              <a:gd name="T80" fmla="*/ 8 w 96"/>
              <a:gd name="T81" fmla="*/ 34 h 53"/>
              <a:gd name="T82" fmla="*/ 4 w 96"/>
              <a:gd name="T83" fmla="*/ 28 h 53"/>
              <a:gd name="T84" fmla="*/ 0 w 96"/>
              <a:gd name="T85" fmla="*/ 26 h 53"/>
              <a:gd name="T86" fmla="*/ 4 w 96"/>
              <a:gd name="T87" fmla="*/ 25 h 53"/>
              <a:gd name="T88" fmla="*/ 8 w 96"/>
              <a:gd name="T89" fmla="*/ 23 h 53"/>
              <a:gd name="T90" fmla="*/ 10 w 96"/>
              <a:gd name="T91" fmla="*/ 19 h 53"/>
              <a:gd name="T92" fmla="*/ 16 w 96"/>
              <a:gd name="T93" fmla="*/ 7 h 53"/>
              <a:gd name="T94" fmla="*/ 21 w 96"/>
              <a:gd name="T95" fmla="*/ 4 h 53"/>
              <a:gd name="T96" fmla="*/ 21 w 96"/>
              <a:gd name="T97" fmla="*/ 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6" h="53">
                <a:moveTo>
                  <a:pt x="21" y="2"/>
                </a:moveTo>
                <a:lnTo>
                  <a:pt x="25" y="2"/>
                </a:lnTo>
                <a:lnTo>
                  <a:pt x="25" y="0"/>
                </a:lnTo>
                <a:lnTo>
                  <a:pt x="27" y="0"/>
                </a:lnTo>
                <a:lnTo>
                  <a:pt x="31" y="2"/>
                </a:lnTo>
                <a:lnTo>
                  <a:pt x="35" y="2"/>
                </a:lnTo>
                <a:lnTo>
                  <a:pt x="39" y="4"/>
                </a:lnTo>
                <a:lnTo>
                  <a:pt x="39" y="5"/>
                </a:lnTo>
                <a:lnTo>
                  <a:pt x="41" y="5"/>
                </a:lnTo>
                <a:lnTo>
                  <a:pt x="44" y="5"/>
                </a:lnTo>
                <a:lnTo>
                  <a:pt x="46" y="5"/>
                </a:lnTo>
                <a:lnTo>
                  <a:pt x="48" y="4"/>
                </a:lnTo>
                <a:lnTo>
                  <a:pt x="56" y="2"/>
                </a:lnTo>
                <a:lnTo>
                  <a:pt x="58" y="0"/>
                </a:lnTo>
                <a:lnTo>
                  <a:pt x="65" y="0"/>
                </a:lnTo>
                <a:lnTo>
                  <a:pt x="65" y="4"/>
                </a:lnTo>
                <a:lnTo>
                  <a:pt x="71" y="7"/>
                </a:lnTo>
                <a:lnTo>
                  <a:pt x="71" y="9"/>
                </a:lnTo>
                <a:lnTo>
                  <a:pt x="77" y="13"/>
                </a:lnTo>
                <a:lnTo>
                  <a:pt x="77" y="15"/>
                </a:lnTo>
                <a:lnTo>
                  <a:pt x="79" y="19"/>
                </a:lnTo>
                <a:lnTo>
                  <a:pt x="79" y="28"/>
                </a:lnTo>
                <a:lnTo>
                  <a:pt x="81" y="30"/>
                </a:lnTo>
                <a:lnTo>
                  <a:pt x="83" y="32"/>
                </a:lnTo>
                <a:lnTo>
                  <a:pt x="84" y="34"/>
                </a:lnTo>
                <a:lnTo>
                  <a:pt x="88" y="34"/>
                </a:lnTo>
                <a:lnTo>
                  <a:pt x="90" y="32"/>
                </a:lnTo>
                <a:lnTo>
                  <a:pt x="94" y="32"/>
                </a:lnTo>
                <a:lnTo>
                  <a:pt x="96" y="34"/>
                </a:lnTo>
                <a:lnTo>
                  <a:pt x="94" y="34"/>
                </a:lnTo>
                <a:lnTo>
                  <a:pt x="96" y="36"/>
                </a:lnTo>
                <a:lnTo>
                  <a:pt x="96" y="36"/>
                </a:lnTo>
                <a:lnTo>
                  <a:pt x="94" y="40"/>
                </a:lnTo>
                <a:lnTo>
                  <a:pt x="92" y="40"/>
                </a:lnTo>
                <a:lnTo>
                  <a:pt x="88" y="40"/>
                </a:lnTo>
                <a:lnTo>
                  <a:pt x="88" y="42"/>
                </a:lnTo>
                <a:lnTo>
                  <a:pt x="86" y="44"/>
                </a:lnTo>
                <a:lnTo>
                  <a:pt x="86" y="46"/>
                </a:lnTo>
                <a:lnTo>
                  <a:pt x="86" y="47"/>
                </a:lnTo>
                <a:lnTo>
                  <a:pt x="86" y="49"/>
                </a:lnTo>
                <a:lnTo>
                  <a:pt x="86" y="51"/>
                </a:lnTo>
                <a:lnTo>
                  <a:pt x="84" y="51"/>
                </a:lnTo>
                <a:lnTo>
                  <a:pt x="84" y="51"/>
                </a:lnTo>
                <a:lnTo>
                  <a:pt x="81" y="49"/>
                </a:lnTo>
                <a:lnTo>
                  <a:pt x="79" y="49"/>
                </a:lnTo>
                <a:lnTo>
                  <a:pt x="77" y="49"/>
                </a:lnTo>
                <a:lnTo>
                  <a:pt x="75" y="47"/>
                </a:lnTo>
                <a:lnTo>
                  <a:pt x="71" y="47"/>
                </a:lnTo>
                <a:lnTo>
                  <a:pt x="67" y="47"/>
                </a:lnTo>
                <a:lnTo>
                  <a:pt x="62" y="51"/>
                </a:lnTo>
                <a:lnTo>
                  <a:pt x="62" y="51"/>
                </a:lnTo>
                <a:lnTo>
                  <a:pt x="58" y="53"/>
                </a:lnTo>
                <a:lnTo>
                  <a:pt x="56" y="53"/>
                </a:lnTo>
                <a:lnTo>
                  <a:pt x="52" y="53"/>
                </a:lnTo>
                <a:lnTo>
                  <a:pt x="50" y="53"/>
                </a:lnTo>
                <a:lnTo>
                  <a:pt x="48" y="53"/>
                </a:lnTo>
                <a:lnTo>
                  <a:pt x="46" y="53"/>
                </a:lnTo>
                <a:lnTo>
                  <a:pt x="44" y="53"/>
                </a:lnTo>
                <a:lnTo>
                  <a:pt x="42" y="53"/>
                </a:lnTo>
                <a:lnTo>
                  <a:pt x="39" y="53"/>
                </a:lnTo>
                <a:lnTo>
                  <a:pt x="37" y="53"/>
                </a:lnTo>
                <a:lnTo>
                  <a:pt x="35" y="51"/>
                </a:lnTo>
                <a:lnTo>
                  <a:pt x="33" y="51"/>
                </a:lnTo>
                <a:lnTo>
                  <a:pt x="31" y="53"/>
                </a:lnTo>
                <a:lnTo>
                  <a:pt x="29" y="51"/>
                </a:lnTo>
                <a:lnTo>
                  <a:pt x="29" y="51"/>
                </a:lnTo>
                <a:lnTo>
                  <a:pt x="29" y="49"/>
                </a:lnTo>
                <a:lnTo>
                  <a:pt x="29" y="47"/>
                </a:lnTo>
                <a:lnTo>
                  <a:pt x="25" y="47"/>
                </a:lnTo>
                <a:lnTo>
                  <a:pt x="25" y="46"/>
                </a:lnTo>
                <a:lnTo>
                  <a:pt x="25" y="44"/>
                </a:lnTo>
                <a:lnTo>
                  <a:pt x="27" y="42"/>
                </a:lnTo>
                <a:lnTo>
                  <a:pt x="23" y="42"/>
                </a:lnTo>
                <a:lnTo>
                  <a:pt x="21" y="44"/>
                </a:lnTo>
                <a:lnTo>
                  <a:pt x="20" y="42"/>
                </a:lnTo>
                <a:lnTo>
                  <a:pt x="18" y="44"/>
                </a:lnTo>
                <a:lnTo>
                  <a:pt x="16" y="42"/>
                </a:lnTo>
                <a:lnTo>
                  <a:pt x="12" y="40"/>
                </a:lnTo>
                <a:lnTo>
                  <a:pt x="12" y="40"/>
                </a:lnTo>
                <a:lnTo>
                  <a:pt x="14" y="38"/>
                </a:lnTo>
                <a:lnTo>
                  <a:pt x="10" y="36"/>
                </a:lnTo>
                <a:lnTo>
                  <a:pt x="8" y="34"/>
                </a:lnTo>
                <a:lnTo>
                  <a:pt x="6" y="32"/>
                </a:lnTo>
                <a:lnTo>
                  <a:pt x="4" y="28"/>
                </a:lnTo>
                <a:lnTo>
                  <a:pt x="2" y="26"/>
                </a:lnTo>
                <a:lnTo>
                  <a:pt x="0" y="26"/>
                </a:lnTo>
                <a:lnTo>
                  <a:pt x="2" y="25"/>
                </a:lnTo>
                <a:lnTo>
                  <a:pt x="4" y="25"/>
                </a:lnTo>
                <a:lnTo>
                  <a:pt x="6" y="23"/>
                </a:lnTo>
                <a:lnTo>
                  <a:pt x="8" y="23"/>
                </a:lnTo>
                <a:lnTo>
                  <a:pt x="10" y="21"/>
                </a:lnTo>
                <a:lnTo>
                  <a:pt x="10" y="19"/>
                </a:lnTo>
                <a:lnTo>
                  <a:pt x="14" y="15"/>
                </a:lnTo>
                <a:lnTo>
                  <a:pt x="16" y="7"/>
                </a:lnTo>
                <a:lnTo>
                  <a:pt x="20" y="4"/>
                </a:lnTo>
                <a:lnTo>
                  <a:pt x="21" y="4"/>
                </a:lnTo>
                <a:lnTo>
                  <a:pt x="23" y="2"/>
                </a:lnTo>
                <a:lnTo>
                  <a:pt x="21" y="2"/>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122" name="Freeform 48"/>
          <p:cNvSpPr>
            <a:spLocks/>
          </p:cNvSpPr>
          <p:nvPr/>
        </p:nvSpPr>
        <p:spPr bwMode="auto">
          <a:xfrm>
            <a:off x="6523439" y="2772977"/>
            <a:ext cx="123244" cy="70424"/>
          </a:xfrm>
          <a:custGeom>
            <a:avLst/>
            <a:gdLst>
              <a:gd name="T0" fmla="*/ 40 w 63"/>
              <a:gd name="T1" fmla="*/ 30 h 36"/>
              <a:gd name="T2" fmla="*/ 42 w 63"/>
              <a:gd name="T3" fmla="*/ 29 h 36"/>
              <a:gd name="T4" fmla="*/ 44 w 63"/>
              <a:gd name="T5" fmla="*/ 29 h 36"/>
              <a:gd name="T6" fmla="*/ 46 w 63"/>
              <a:gd name="T7" fmla="*/ 27 h 36"/>
              <a:gd name="T8" fmla="*/ 48 w 63"/>
              <a:gd name="T9" fmla="*/ 27 h 36"/>
              <a:gd name="T10" fmla="*/ 50 w 63"/>
              <a:gd name="T11" fmla="*/ 25 h 36"/>
              <a:gd name="T12" fmla="*/ 50 w 63"/>
              <a:gd name="T13" fmla="*/ 23 h 36"/>
              <a:gd name="T14" fmla="*/ 54 w 63"/>
              <a:gd name="T15" fmla="*/ 19 h 36"/>
              <a:gd name="T16" fmla="*/ 56 w 63"/>
              <a:gd name="T17" fmla="*/ 11 h 36"/>
              <a:gd name="T18" fmla="*/ 60 w 63"/>
              <a:gd name="T19" fmla="*/ 8 h 36"/>
              <a:gd name="T20" fmla="*/ 61 w 63"/>
              <a:gd name="T21" fmla="*/ 8 h 36"/>
              <a:gd name="T22" fmla="*/ 63 w 63"/>
              <a:gd name="T23" fmla="*/ 6 h 36"/>
              <a:gd name="T24" fmla="*/ 61 w 63"/>
              <a:gd name="T25" fmla="*/ 4 h 36"/>
              <a:gd name="T26" fmla="*/ 60 w 63"/>
              <a:gd name="T27" fmla="*/ 2 h 36"/>
              <a:gd name="T28" fmla="*/ 56 w 63"/>
              <a:gd name="T29" fmla="*/ 0 h 36"/>
              <a:gd name="T30" fmla="*/ 54 w 63"/>
              <a:gd name="T31" fmla="*/ 2 h 36"/>
              <a:gd name="T32" fmla="*/ 50 w 63"/>
              <a:gd name="T33" fmla="*/ 0 h 36"/>
              <a:gd name="T34" fmla="*/ 46 w 63"/>
              <a:gd name="T35" fmla="*/ 0 h 36"/>
              <a:gd name="T36" fmla="*/ 44 w 63"/>
              <a:gd name="T37" fmla="*/ 0 h 36"/>
              <a:gd name="T38" fmla="*/ 40 w 63"/>
              <a:gd name="T39" fmla="*/ 0 h 36"/>
              <a:gd name="T40" fmla="*/ 38 w 63"/>
              <a:gd name="T41" fmla="*/ 4 h 36"/>
              <a:gd name="T42" fmla="*/ 37 w 63"/>
              <a:gd name="T43" fmla="*/ 4 h 36"/>
              <a:gd name="T44" fmla="*/ 37 w 63"/>
              <a:gd name="T45" fmla="*/ 6 h 36"/>
              <a:gd name="T46" fmla="*/ 33 w 63"/>
              <a:gd name="T47" fmla="*/ 4 h 36"/>
              <a:gd name="T48" fmla="*/ 29 w 63"/>
              <a:gd name="T49" fmla="*/ 6 h 36"/>
              <a:gd name="T50" fmla="*/ 27 w 63"/>
              <a:gd name="T51" fmla="*/ 8 h 36"/>
              <a:gd name="T52" fmla="*/ 27 w 63"/>
              <a:gd name="T53" fmla="*/ 9 h 36"/>
              <a:gd name="T54" fmla="*/ 21 w 63"/>
              <a:gd name="T55" fmla="*/ 9 h 36"/>
              <a:gd name="T56" fmla="*/ 17 w 63"/>
              <a:gd name="T57" fmla="*/ 9 h 36"/>
              <a:gd name="T58" fmla="*/ 14 w 63"/>
              <a:gd name="T59" fmla="*/ 9 h 36"/>
              <a:gd name="T60" fmla="*/ 6 w 63"/>
              <a:gd name="T61" fmla="*/ 6 h 36"/>
              <a:gd name="T62" fmla="*/ 6 w 63"/>
              <a:gd name="T63" fmla="*/ 8 h 36"/>
              <a:gd name="T64" fmla="*/ 6 w 63"/>
              <a:gd name="T65" fmla="*/ 9 h 36"/>
              <a:gd name="T66" fmla="*/ 6 w 63"/>
              <a:gd name="T67" fmla="*/ 11 h 36"/>
              <a:gd name="T68" fmla="*/ 2 w 63"/>
              <a:gd name="T69" fmla="*/ 11 h 36"/>
              <a:gd name="T70" fmla="*/ 0 w 63"/>
              <a:gd name="T71" fmla="*/ 11 h 36"/>
              <a:gd name="T72" fmla="*/ 2 w 63"/>
              <a:gd name="T73" fmla="*/ 13 h 36"/>
              <a:gd name="T74" fmla="*/ 2 w 63"/>
              <a:gd name="T75" fmla="*/ 15 h 36"/>
              <a:gd name="T76" fmla="*/ 2 w 63"/>
              <a:gd name="T77" fmla="*/ 17 h 36"/>
              <a:gd name="T78" fmla="*/ 2 w 63"/>
              <a:gd name="T79" fmla="*/ 19 h 36"/>
              <a:gd name="T80" fmla="*/ 0 w 63"/>
              <a:gd name="T81" fmla="*/ 21 h 36"/>
              <a:gd name="T82" fmla="*/ 0 w 63"/>
              <a:gd name="T83" fmla="*/ 21 h 36"/>
              <a:gd name="T84" fmla="*/ 4 w 63"/>
              <a:gd name="T85" fmla="*/ 25 h 36"/>
              <a:gd name="T86" fmla="*/ 4 w 63"/>
              <a:gd name="T87" fmla="*/ 29 h 36"/>
              <a:gd name="T88" fmla="*/ 6 w 63"/>
              <a:gd name="T89" fmla="*/ 29 h 36"/>
              <a:gd name="T90" fmla="*/ 10 w 63"/>
              <a:gd name="T91" fmla="*/ 32 h 36"/>
              <a:gd name="T92" fmla="*/ 12 w 63"/>
              <a:gd name="T93" fmla="*/ 32 h 36"/>
              <a:gd name="T94" fmla="*/ 14 w 63"/>
              <a:gd name="T95" fmla="*/ 34 h 36"/>
              <a:gd name="T96" fmla="*/ 19 w 63"/>
              <a:gd name="T97" fmla="*/ 34 h 36"/>
              <a:gd name="T98" fmla="*/ 23 w 63"/>
              <a:gd name="T99" fmla="*/ 36 h 36"/>
              <a:gd name="T100" fmla="*/ 25 w 63"/>
              <a:gd name="T101" fmla="*/ 34 h 36"/>
              <a:gd name="T102" fmla="*/ 27 w 63"/>
              <a:gd name="T103" fmla="*/ 34 h 36"/>
              <a:gd name="T104" fmla="*/ 29 w 63"/>
              <a:gd name="T105" fmla="*/ 32 h 36"/>
              <a:gd name="T106" fmla="*/ 31 w 63"/>
              <a:gd name="T107" fmla="*/ 32 h 36"/>
              <a:gd name="T108" fmla="*/ 33 w 63"/>
              <a:gd name="T109" fmla="*/ 32 h 36"/>
              <a:gd name="T110" fmla="*/ 33 w 63"/>
              <a:gd name="T111" fmla="*/ 30 h 36"/>
              <a:gd name="T112" fmla="*/ 35 w 63"/>
              <a:gd name="T113" fmla="*/ 29 h 36"/>
              <a:gd name="T114" fmla="*/ 37 w 63"/>
              <a:gd name="T115" fmla="*/ 30 h 36"/>
              <a:gd name="T116" fmla="*/ 38 w 63"/>
              <a:gd name="T117" fmla="*/ 30 h 36"/>
              <a:gd name="T118" fmla="*/ 40 w 63"/>
              <a:gd name="T119" fmla="*/ 3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 h="36">
                <a:moveTo>
                  <a:pt x="40" y="30"/>
                </a:moveTo>
                <a:lnTo>
                  <a:pt x="42" y="29"/>
                </a:lnTo>
                <a:lnTo>
                  <a:pt x="44" y="29"/>
                </a:lnTo>
                <a:lnTo>
                  <a:pt x="46" y="27"/>
                </a:lnTo>
                <a:lnTo>
                  <a:pt x="48" y="27"/>
                </a:lnTo>
                <a:lnTo>
                  <a:pt x="50" y="25"/>
                </a:lnTo>
                <a:lnTo>
                  <a:pt x="50" y="23"/>
                </a:lnTo>
                <a:lnTo>
                  <a:pt x="54" y="19"/>
                </a:lnTo>
                <a:lnTo>
                  <a:pt x="56" y="11"/>
                </a:lnTo>
                <a:lnTo>
                  <a:pt x="60" y="8"/>
                </a:lnTo>
                <a:lnTo>
                  <a:pt x="61" y="8"/>
                </a:lnTo>
                <a:lnTo>
                  <a:pt x="63" y="6"/>
                </a:lnTo>
                <a:lnTo>
                  <a:pt x="61" y="4"/>
                </a:lnTo>
                <a:lnTo>
                  <a:pt x="60" y="2"/>
                </a:lnTo>
                <a:lnTo>
                  <a:pt x="56" y="0"/>
                </a:lnTo>
                <a:lnTo>
                  <a:pt x="54" y="2"/>
                </a:lnTo>
                <a:lnTo>
                  <a:pt x="50" y="0"/>
                </a:lnTo>
                <a:lnTo>
                  <a:pt x="46" y="0"/>
                </a:lnTo>
                <a:lnTo>
                  <a:pt x="44" y="0"/>
                </a:lnTo>
                <a:lnTo>
                  <a:pt x="40" y="0"/>
                </a:lnTo>
                <a:lnTo>
                  <a:pt x="38" y="4"/>
                </a:lnTo>
                <a:lnTo>
                  <a:pt x="37" y="4"/>
                </a:lnTo>
                <a:lnTo>
                  <a:pt x="37" y="6"/>
                </a:lnTo>
                <a:lnTo>
                  <a:pt x="33" y="4"/>
                </a:lnTo>
                <a:lnTo>
                  <a:pt x="29" y="6"/>
                </a:lnTo>
                <a:lnTo>
                  <a:pt x="27" y="8"/>
                </a:lnTo>
                <a:lnTo>
                  <a:pt x="27" y="9"/>
                </a:lnTo>
                <a:lnTo>
                  <a:pt x="21" y="9"/>
                </a:lnTo>
                <a:lnTo>
                  <a:pt x="17" y="9"/>
                </a:lnTo>
                <a:lnTo>
                  <a:pt x="14" y="9"/>
                </a:lnTo>
                <a:lnTo>
                  <a:pt x="6" y="6"/>
                </a:lnTo>
                <a:lnTo>
                  <a:pt x="6" y="8"/>
                </a:lnTo>
                <a:lnTo>
                  <a:pt x="6" y="9"/>
                </a:lnTo>
                <a:lnTo>
                  <a:pt x="6" y="11"/>
                </a:lnTo>
                <a:lnTo>
                  <a:pt x="2" y="11"/>
                </a:lnTo>
                <a:lnTo>
                  <a:pt x="0" y="11"/>
                </a:lnTo>
                <a:lnTo>
                  <a:pt x="2" y="13"/>
                </a:lnTo>
                <a:lnTo>
                  <a:pt x="2" y="15"/>
                </a:lnTo>
                <a:lnTo>
                  <a:pt x="2" y="17"/>
                </a:lnTo>
                <a:lnTo>
                  <a:pt x="2" y="19"/>
                </a:lnTo>
                <a:lnTo>
                  <a:pt x="0" y="21"/>
                </a:lnTo>
                <a:lnTo>
                  <a:pt x="0" y="21"/>
                </a:lnTo>
                <a:lnTo>
                  <a:pt x="4" y="25"/>
                </a:lnTo>
                <a:lnTo>
                  <a:pt x="4" y="29"/>
                </a:lnTo>
                <a:lnTo>
                  <a:pt x="6" y="29"/>
                </a:lnTo>
                <a:lnTo>
                  <a:pt x="10" y="32"/>
                </a:lnTo>
                <a:lnTo>
                  <a:pt x="12" y="32"/>
                </a:lnTo>
                <a:lnTo>
                  <a:pt x="14" y="34"/>
                </a:lnTo>
                <a:lnTo>
                  <a:pt x="19" y="34"/>
                </a:lnTo>
                <a:lnTo>
                  <a:pt x="23" y="36"/>
                </a:lnTo>
                <a:lnTo>
                  <a:pt x="25" y="34"/>
                </a:lnTo>
                <a:lnTo>
                  <a:pt x="27" y="34"/>
                </a:lnTo>
                <a:lnTo>
                  <a:pt x="29" y="32"/>
                </a:lnTo>
                <a:lnTo>
                  <a:pt x="31" y="32"/>
                </a:lnTo>
                <a:lnTo>
                  <a:pt x="33" y="32"/>
                </a:lnTo>
                <a:lnTo>
                  <a:pt x="33" y="30"/>
                </a:lnTo>
                <a:lnTo>
                  <a:pt x="35" y="29"/>
                </a:lnTo>
                <a:lnTo>
                  <a:pt x="37" y="30"/>
                </a:lnTo>
                <a:lnTo>
                  <a:pt x="38" y="30"/>
                </a:lnTo>
                <a:lnTo>
                  <a:pt x="40" y="30"/>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123" name="Freeform 49"/>
          <p:cNvSpPr>
            <a:spLocks/>
          </p:cNvSpPr>
          <p:nvPr/>
        </p:nvSpPr>
        <p:spPr bwMode="auto">
          <a:xfrm>
            <a:off x="6535176" y="2749503"/>
            <a:ext cx="105637" cy="41080"/>
          </a:xfrm>
          <a:custGeom>
            <a:avLst/>
            <a:gdLst>
              <a:gd name="T0" fmla="*/ 0 w 54"/>
              <a:gd name="T1" fmla="*/ 18 h 21"/>
              <a:gd name="T2" fmla="*/ 8 w 54"/>
              <a:gd name="T3" fmla="*/ 21 h 21"/>
              <a:gd name="T4" fmla="*/ 11 w 54"/>
              <a:gd name="T5" fmla="*/ 21 h 21"/>
              <a:gd name="T6" fmla="*/ 15 w 54"/>
              <a:gd name="T7" fmla="*/ 21 h 21"/>
              <a:gd name="T8" fmla="*/ 21 w 54"/>
              <a:gd name="T9" fmla="*/ 21 h 21"/>
              <a:gd name="T10" fmla="*/ 21 w 54"/>
              <a:gd name="T11" fmla="*/ 20 h 21"/>
              <a:gd name="T12" fmla="*/ 23 w 54"/>
              <a:gd name="T13" fmla="*/ 18 h 21"/>
              <a:gd name="T14" fmla="*/ 27 w 54"/>
              <a:gd name="T15" fmla="*/ 16 h 21"/>
              <a:gd name="T16" fmla="*/ 31 w 54"/>
              <a:gd name="T17" fmla="*/ 18 h 21"/>
              <a:gd name="T18" fmla="*/ 31 w 54"/>
              <a:gd name="T19" fmla="*/ 16 h 21"/>
              <a:gd name="T20" fmla="*/ 32 w 54"/>
              <a:gd name="T21" fmla="*/ 16 h 21"/>
              <a:gd name="T22" fmla="*/ 34 w 54"/>
              <a:gd name="T23" fmla="*/ 12 h 21"/>
              <a:gd name="T24" fmla="*/ 38 w 54"/>
              <a:gd name="T25" fmla="*/ 12 h 21"/>
              <a:gd name="T26" fmla="*/ 40 w 54"/>
              <a:gd name="T27" fmla="*/ 12 h 21"/>
              <a:gd name="T28" fmla="*/ 44 w 54"/>
              <a:gd name="T29" fmla="*/ 12 h 21"/>
              <a:gd name="T30" fmla="*/ 48 w 54"/>
              <a:gd name="T31" fmla="*/ 14 h 21"/>
              <a:gd name="T32" fmla="*/ 52 w 54"/>
              <a:gd name="T33" fmla="*/ 12 h 21"/>
              <a:gd name="T34" fmla="*/ 52 w 54"/>
              <a:gd name="T35" fmla="*/ 8 h 21"/>
              <a:gd name="T36" fmla="*/ 54 w 54"/>
              <a:gd name="T37" fmla="*/ 4 h 21"/>
              <a:gd name="T38" fmla="*/ 54 w 54"/>
              <a:gd name="T39" fmla="*/ 4 h 21"/>
              <a:gd name="T40" fmla="*/ 48 w 54"/>
              <a:gd name="T41" fmla="*/ 0 h 21"/>
              <a:gd name="T42" fmla="*/ 44 w 54"/>
              <a:gd name="T43" fmla="*/ 0 h 21"/>
              <a:gd name="T44" fmla="*/ 44 w 54"/>
              <a:gd name="T45" fmla="*/ 2 h 21"/>
              <a:gd name="T46" fmla="*/ 42 w 54"/>
              <a:gd name="T47" fmla="*/ 0 h 21"/>
              <a:gd name="T48" fmla="*/ 40 w 54"/>
              <a:gd name="T49" fmla="*/ 0 h 21"/>
              <a:gd name="T50" fmla="*/ 38 w 54"/>
              <a:gd name="T51" fmla="*/ 2 h 21"/>
              <a:gd name="T52" fmla="*/ 36 w 54"/>
              <a:gd name="T53" fmla="*/ 2 h 21"/>
              <a:gd name="T54" fmla="*/ 34 w 54"/>
              <a:gd name="T55" fmla="*/ 2 h 21"/>
              <a:gd name="T56" fmla="*/ 32 w 54"/>
              <a:gd name="T57" fmla="*/ 2 h 21"/>
              <a:gd name="T58" fmla="*/ 31 w 54"/>
              <a:gd name="T59" fmla="*/ 2 h 21"/>
              <a:gd name="T60" fmla="*/ 31 w 54"/>
              <a:gd name="T61" fmla="*/ 4 h 21"/>
              <a:gd name="T62" fmla="*/ 29 w 54"/>
              <a:gd name="T63" fmla="*/ 4 h 21"/>
              <a:gd name="T64" fmla="*/ 27 w 54"/>
              <a:gd name="T65" fmla="*/ 4 h 21"/>
              <a:gd name="T66" fmla="*/ 27 w 54"/>
              <a:gd name="T67" fmla="*/ 4 h 21"/>
              <a:gd name="T68" fmla="*/ 23 w 54"/>
              <a:gd name="T69" fmla="*/ 2 h 21"/>
              <a:gd name="T70" fmla="*/ 19 w 54"/>
              <a:gd name="T71" fmla="*/ 4 h 21"/>
              <a:gd name="T72" fmla="*/ 17 w 54"/>
              <a:gd name="T73" fmla="*/ 6 h 21"/>
              <a:gd name="T74" fmla="*/ 13 w 54"/>
              <a:gd name="T75" fmla="*/ 8 h 21"/>
              <a:gd name="T76" fmla="*/ 10 w 54"/>
              <a:gd name="T77" fmla="*/ 8 h 21"/>
              <a:gd name="T78" fmla="*/ 6 w 54"/>
              <a:gd name="T79" fmla="*/ 10 h 21"/>
              <a:gd name="T80" fmla="*/ 6 w 54"/>
              <a:gd name="T81" fmla="*/ 10 h 21"/>
              <a:gd name="T82" fmla="*/ 2 w 54"/>
              <a:gd name="T83" fmla="*/ 10 h 21"/>
              <a:gd name="T84" fmla="*/ 0 w 54"/>
              <a:gd name="T85" fmla="*/ 10 h 21"/>
              <a:gd name="T86" fmla="*/ 0 w 54"/>
              <a:gd name="T87" fmla="*/ 10 h 21"/>
              <a:gd name="T88" fmla="*/ 0 w 54"/>
              <a:gd name="T89" fmla="*/ 14 h 21"/>
              <a:gd name="T90" fmla="*/ 0 w 54"/>
              <a:gd name="T91"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4" h="21">
                <a:moveTo>
                  <a:pt x="0" y="18"/>
                </a:moveTo>
                <a:lnTo>
                  <a:pt x="8" y="21"/>
                </a:lnTo>
                <a:lnTo>
                  <a:pt x="11" y="21"/>
                </a:lnTo>
                <a:lnTo>
                  <a:pt x="15" y="21"/>
                </a:lnTo>
                <a:lnTo>
                  <a:pt x="21" y="21"/>
                </a:lnTo>
                <a:lnTo>
                  <a:pt x="21" y="20"/>
                </a:lnTo>
                <a:lnTo>
                  <a:pt x="23" y="18"/>
                </a:lnTo>
                <a:lnTo>
                  <a:pt x="27" y="16"/>
                </a:lnTo>
                <a:lnTo>
                  <a:pt x="31" y="18"/>
                </a:lnTo>
                <a:lnTo>
                  <a:pt x="31" y="16"/>
                </a:lnTo>
                <a:lnTo>
                  <a:pt x="32" y="16"/>
                </a:lnTo>
                <a:lnTo>
                  <a:pt x="34" y="12"/>
                </a:lnTo>
                <a:lnTo>
                  <a:pt x="38" y="12"/>
                </a:lnTo>
                <a:lnTo>
                  <a:pt x="40" y="12"/>
                </a:lnTo>
                <a:lnTo>
                  <a:pt x="44" y="12"/>
                </a:lnTo>
                <a:lnTo>
                  <a:pt x="48" y="14"/>
                </a:lnTo>
                <a:lnTo>
                  <a:pt x="52" y="12"/>
                </a:lnTo>
                <a:lnTo>
                  <a:pt x="52" y="8"/>
                </a:lnTo>
                <a:lnTo>
                  <a:pt x="54" y="4"/>
                </a:lnTo>
                <a:lnTo>
                  <a:pt x="54" y="4"/>
                </a:lnTo>
                <a:lnTo>
                  <a:pt x="48" y="0"/>
                </a:lnTo>
                <a:lnTo>
                  <a:pt x="44" y="0"/>
                </a:lnTo>
                <a:lnTo>
                  <a:pt x="44" y="2"/>
                </a:lnTo>
                <a:lnTo>
                  <a:pt x="42" y="0"/>
                </a:lnTo>
                <a:lnTo>
                  <a:pt x="40" y="0"/>
                </a:lnTo>
                <a:lnTo>
                  <a:pt x="38" y="2"/>
                </a:lnTo>
                <a:lnTo>
                  <a:pt x="36" y="2"/>
                </a:lnTo>
                <a:lnTo>
                  <a:pt x="34" y="2"/>
                </a:lnTo>
                <a:lnTo>
                  <a:pt x="32" y="2"/>
                </a:lnTo>
                <a:lnTo>
                  <a:pt x="31" y="2"/>
                </a:lnTo>
                <a:lnTo>
                  <a:pt x="31" y="4"/>
                </a:lnTo>
                <a:lnTo>
                  <a:pt x="29" y="4"/>
                </a:lnTo>
                <a:lnTo>
                  <a:pt x="27" y="4"/>
                </a:lnTo>
                <a:lnTo>
                  <a:pt x="27" y="4"/>
                </a:lnTo>
                <a:lnTo>
                  <a:pt x="23" y="2"/>
                </a:lnTo>
                <a:lnTo>
                  <a:pt x="19" y="4"/>
                </a:lnTo>
                <a:lnTo>
                  <a:pt x="17" y="6"/>
                </a:lnTo>
                <a:lnTo>
                  <a:pt x="13" y="8"/>
                </a:lnTo>
                <a:lnTo>
                  <a:pt x="10" y="8"/>
                </a:lnTo>
                <a:lnTo>
                  <a:pt x="6" y="10"/>
                </a:lnTo>
                <a:lnTo>
                  <a:pt x="6" y="10"/>
                </a:lnTo>
                <a:lnTo>
                  <a:pt x="2" y="10"/>
                </a:lnTo>
                <a:lnTo>
                  <a:pt x="0" y="10"/>
                </a:lnTo>
                <a:lnTo>
                  <a:pt x="0" y="10"/>
                </a:lnTo>
                <a:lnTo>
                  <a:pt x="0" y="14"/>
                </a:lnTo>
                <a:lnTo>
                  <a:pt x="0" y="18"/>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124" name="Freeform 50"/>
          <p:cNvSpPr>
            <a:spLocks/>
          </p:cNvSpPr>
          <p:nvPr/>
        </p:nvSpPr>
        <p:spPr bwMode="auto">
          <a:xfrm>
            <a:off x="6650593" y="2872746"/>
            <a:ext cx="119331" cy="72380"/>
          </a:xfrm>
          <a:custGeom>
            <a:avLst/>
            <a:gdLst>
              <a:gd name="T0" fmla="*/ 4 w 61"/>
              <a:gd name="T1" fmla="*/ 0 h 37"/>
              <a:gd name="T2" fmla="*/ 4 w 61"/>
              <a:gd name="T3" fmla="*/ 4 h 37"/>
              <a:gd name="T4" fmla="*/ 6 w 61"/>
              <a:gd name="T5" fmla="*/ 6 h 37"/>
              <a:gd name="T6" fmla="*/ 10 w 61"/>
              <a:gd name="T7" fmla="*/ 4 h 37"/>
              <a:gd name="T8" fmla="*/ 14 w 61"/>
              <a:gd name="T9" fmla="*/ 6 h 37"/>
              <a:gd name="T10" fmla="*/ 19 w 61"/>
              <a:gd name="T11" fmla="*/ 6 h 37"/>
              <a:gd name="T12" fmla="*/ 23 w 61"/>
              <a:gd name="T13" fmla="*/ 6 h 37"/>
              <a:gd name="T14" fmla="*/ 27 w 61"/>
              <a:gd name="T15" fmla="*/ 6 h 37"/>
              <a:gd name="T16" fmla="*/ 33 w 61"/>
              <a:gd name="T17" fmla="*/ 6 h 37"/>
              <a:gd name="T18" fmla="*/ 37 w 61"/>
              <a:gd name="T19" fmla="*/ 4 h 37"/>
              <a:gd name="T20" fmla="*/ 46 w 61"/>
              <a:gd name="T21" fmla="*/ 0 h 37"/>
              <a:gd name="T22" fmla="*/ 52 w 61"/>
              <a:gd name="T23" fmla="*/ 2 h 37"/>
              <a:gd name="T24" fmla="*/ 56 w 61"/>
              <a:gd name="T25" fmla="*/ 2 h 37"/>
              <a:gd name="T26" fmla="*/ 59 w 61"/>
              <a:gd name="T27" fmla="*/ 4 h 37"/>
              <a:gd name="T28" fmla="*/ 61 w 61"/>
              <a:gd name="T29" fmla="*/ 6 h 37"/>
              <a:gd name="T30" fmla="*/ 59 w 61"/>
              <a:gd name="T31" fmla="*/ 10 h 37"/>
              <a:gd name="T32" fmla="*/ 56 w 61"/>
              <a:gd name="T33" fmla="*/ 12 h 37"/>
              <a:gd name="T34" fmla="*/ 56 w 61"/>
              <a:gd name="T35" fmla="*/ 18 h 37"/>
              <a:gd name="T36" fmla="*/ 52 w 61"/>
              <a:gd name="T37" fmla="*/ 21 h 37"/>
              <a:gd name="T38" fmla="*/ 56 w 61"/>
              <a:gd name="T39" fmla="*/ 25 h 37"/>
              <a:gd name="T40" fmla="*/ 58 w 61"/>
              <a:gd name="T41" fmla="*/ 27 h 37"/>
              <a:gd name="T42" fmla="*/ 54 w 61"/>
              <a:gd name="T43" fmla="*/ 27 h 37"/>
              <a:gd name="T44" fmla="*/ 48 w 61"/>
              <a:gd name="T45" fmla="*/ 25 h 37"/>
              <a:gd name="T46" fmla="*/ 44 w 61"/>
              <a:gd name="T47" fmla="*/ 27 h 37"/>
              <a:gd name="T48" fmla="*/ 42 w 61"/>
              <a:gd name="T49" fmla="*/ 29 h 37"/>
              <a:gd name="T50" fmla="*/ 38 w 61"/>
              <a:gd name="T51" fmla="*/ 31 h 37"/>
              <a:gd name="T52" fmla="*/ 40 w 61"/>
              <a:gd name="T53" fmla="*/ 35 h 37"/>
              <a:gd name="T54" fmla="*/ 35 w 61"/>
              <a:gd name="T55" fmla="*/ 35 h 37"/>
              <a:gd name="T56" fmla="*/ 31 w 61"/>
              <a:gd name="T57" fmla="*/ 35 h 37"/>
              <a:gd name="T58" fmla="*/ 27 w 61"/>
              <a:gd name="T59" fmla="*/ 37 h 37"/>
              <a:gd name="T60" fmla="*/ 25 w 61"/>
              <a:gd name="T61" fmla="*/ 35 h 37"/>
              <a:gd name="T62" fmla="*/ 19 w 61"/>
              <a:gd name="T63" fmla="*/ 35 h 37"/>
              <a:gd name="T64" fmla="*/ 14 w 61"/>
              <a:gd name="T65" fmla="*/ 37 h 37"/>
              <a:gd name="T66" fmla="*/ 10 w 61"/>
              <a:gd name="T67" fmla="*/ 35 h 37"/>
              <a:gd name="T68" fmla="*/ 10 w 61"/>
              <a:gd name="T69" fmla="*/ 33 h 37"/>
              <a:gd name="T70" fmla="*/ 6 w 61"/>
              <a:gd name="T71" fmla="*/ 27 h 37"/>
              <a:gd name="T72" fmla="*/ 2 w 61"/>
              <a:gd name="T73" fmla="*/ 23 h 37"/>
              <a:gd name="T74" fmla="*/ 0 w 61"/>
              <a:gd name="T75" fmla="*/ 20 h 37"/>
              <a:gd name="T76" fmla="*/ 4 w 61"/>
              <a:gd name="T77" fmla="*/ 16 h 37"/>
              <a:gd name="T78" fmla="*/ 4 w 61"/>
              <a:gd name="T79" fmla="*/ 10 h 37"/>
              <a:gd name="T80" fmla="*/ 0 w 61"/>
              <a:gd name="T81" fmla="*/ 4 h 37"/>
              <a:gd name="T82" fmla="*/ 0 w 61"/>
              <a:gd name="T83"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1" h="37">
                <a:moveTo>
                  <a:pt x="0" y="0"/>
                </a:moveTo>
                <a:lnTo>
                  <a:pt x="4" y="0"/>
                </a:lnTo>
                <a:lnTo>
                  <a:pt x="4" y="2"/>
                </a:lnTo>
                <a:lnTo>
                  <a:pt x="4" y="4"/>
                </a:lnTo>
                <a:lnTo>
                  <a:pt x="4" y="4"/>
                </a:lnTo>
                <a:lnTo>
                  <a:pt x="6" y="6"/>
                </a:lnTo>
                <a:lnTo>
                  <a:pt x="8" y="4"/>
                </a:lnTo>
                <a:lnTo>
                  <a:pt x="10" y="4"/>
                </a:lnTo>
                <a:lnTo>
                  <a:pt x="12" y="6"/>
                </a:lnTo>
                <a:lnTo>
                  <a:pt x="14" y="6"/>
                </a:lnTo>
                <a:lnTo>
                  <a:pt x="17" y="6"/>
                </a:lnTo>
                <a:lnTo>
                  <a:pt x="19" y="6"/>
                </a:lnTo>
                <a:lnTo>
                  <a:pt x="21" y="6"/>
                </a:lnTo>
                <a:lnTo>
                  <a:pt x="23" y="6"/>
                </a:lnTo>
                <a:lnTo>
                  <a:pt x="25" y="6"/>
                </a:lnTo>
                <a:lnTo>
                  <a:pt x="27" y="6"/>
                </a:lnTo>
                <a:lnTo>
                  <a:pt x="31" y="6"/>
                </a:lnTo>
                <a:lnTo>
                  <a:pt x="33" y="6"/>
                </a:lnTo>
                <a:lnTo>
                  <a:pt x="37" y="4"/>
                </a:lnTo>
                <a:lnTo>
                  <a:pt x="37" y="4"/>
                </a:lnTo>
                <a:lnTo>
                  <a:pt x="42" y="0"/>
                </a:lnTo>
                <a:lnTo>
                  <a:pt x="46" y="0"/>
                </a:lnTo>
                <a:lnTo>
                  <a:pt x="50" y="0"/>
                </a:lnTo>
                <a:lnTo>
                  <a:pt x="52" y="2"/>
                </a:lnTo>
                <a:lnTo>
                  <a:pt x="54" y="2"/>
                </a:lnTo>
                <a:lnTo>
                  <a:pt x="56" y="2"/>
                </a:lnTo>
                <a:lnTo>
                  <a:pt x="59" y="4"/>
                </a:lnTo>
                <a:lnTo>
                  <a:pt x="59" y="4"/>
                </a:lnTo>
                <a:lnTo>
                  <a:pt x="61" y="4"/>
                </a:lnTo>
                <a:lnTo>
                  <a:pt x="61" y="6"/>
                </a:lnTo>
                <a:lnTo>
                  <a:pt x="61" y="8"/>
                </a:lnTo>
                <a:lnTo>
                  <a:pt x="59" y="10"/>
                </a:lnTo>
                <a:lnTo>
                  <a:pt x="58" y="10"/>
                </a:lnTo>
                <a:lnTo>
                  <a:pt x="56" y="12"/>
                </a:lnTo>
                <a:lnTo>
                  <a:pt x="56" y="16"/>
                </a:lnTo>
                <a:lnTo>
                  <a:pt x="56" y="18"/>
                </a:lnTo>
                <a:lnTo>
                  <a:pt x="52" y="20"/>
                </a:lnTo>
                <a:lnTo>
                  <a:pt x="52" y="21"/>
                </a:lnTo>
                <a:lnTo>
                  <a:pt x="54" y="21"/>
                </a:lnTo>
                <a:lnTo>
                  <a:pt x="56" y="25"/>
                </a:lnTo>
                <a:lnTo>
                  <a:pt x="58" y="27"/>
                </a:lnTo>
                <a:lnTo>
                  <a:pt x="58" y="27"/>
                </a:lnTo>
                <a:lnTo>
                  <a:pt x="56" y="27"/>
                </a:lnTo>
                <a:lnTo>
                  <a:pt x="54" y="27"/>
                </a:lnTo>
                <a:lnTo>
                  <a:pt x="52" y="25"/>
                </a:lnTo>
                <a:lnTo>
                  <a:pt x="48" y="25"/>
                </a:lnTo>
                <a:lnTo>
                  <a:pt x="46" y="27"/>
                </a:lnTo>
                <a:lnTo>
                  <a:pt x="44" y="27"/>
                </a:lnTo>
                <a:lnTo>
                  <a:pt x="42" y="29"/>
                </a:lnTo>
                <a:lnTo>
                  <a:pt x="42" y="29"/>
                </a:lnTo>
                <a:lnTo>
                  <a:pt x="42" y="29"/>
                </a:lnTo>
                <a:lnTo>
                  <a:pt x="38" y="31"/>
                </a:lnTo>
                <a:lnTo>
                  <a:pt x="38" y="33"/>
                </a:lnTo>
                <a:lnTo>
                  <a:pt x="40" y="35"/>
                </a:lnTo>
                <a:lnTo>
                  <a:pt x="38" y="35"/>
                </a:lnTo>
                <a:lnTo>
                  <a:pt x="35" y="35"/>
                </a:lnTo>
                <a:lnTo>
                  <a:pt x="33" y="37"/>
                </a:lnTo>
                <a:lnTo>
                  <a:pt x="31" y="35"/>
                </a:lnTo>
                <a:lnTo>
                  <a:pt x="29" y="35"/>
                </a:lnTo>
                <a:lnTo>
                  <a:pt x="27" y="37"/>
                </a:lnTo>
                <a:lnTo>
                  <a:pt x="25" y="37"/>
                </a:lnTo>
                <a:lnTo>
                  <a:pt x="25" y="35"/>
                </a:lnTo>
                <a:lnTo>
                  <a:pt x="21" y="35"/>
                </a:lnTo>
                <a:lnTo>
                  <a:pt x="19" y="35"/>
                </a:lnTo>
                <a:lnTo>
                  <a:pt x="17" y="35"/>
                </a:lnTo>
                <a:lnTo>
                  <a:pt x="14" y="37"/>
                </a:lnTo>
                <a:lnTo>
                  <a:pt x="10" y="37"/>
                </a:lnTo>
                <a:lnTo>
                  <a:pt x="10" y="35"/>
                </a:lnTo>
                <a:lnTo>
                  <a:pt x="10" y="35"/>
                </a:lnTo>
                <a:lnTo>
                  <a:pt x="10" y="33"/>
                </a:lnTo>
                <a:lnTo>
                  <a:pt x="8" y="31"/>
                </a:lnTo>
                <a:lnTo>
                  <a:pt x="6" y="27"/>
                </a:lnTo>
                <a:lnTo>
                  <a:pt x="2" y="23"/>
                </a:lnTo>
                <a:lnTo>
                  <a:pt x="2" y="23"/>
                </a:lnTo>
                <a:lnTo>
                  <a:pt x="2" y="21"/>
                </a:lnTo>
                <a:lnTo>
                  <a:pt x="0" y="20"/>
                </a:lnTo>
                <a:lnTo>
                  <a:pt x="0" y="18"/>
                </a:lnTo>
                <a:lnTo>
                  <a:pt x="4" y="16"/>
                </a:lnTo>
                <a:lnTo>
                  <a:pt x="6" y="14"/>
                </a:lnTo>
                <a:lnTo>
                  <a:pt x="4" y="10"/>
                </a:lnTo>
                <a:lnTo>
                  <a:pt x="0" y="8"/>
                </a:lnTo>
                <a:lnTo>
                  <a:pt x="0" y="4"/>
                </a:lnTo>
                <a:lnTo>
                  <a:pt x="2" y="2"/>
                </a:lnTo>
                <a:lnTo>
                  <a:pt x="0" y="0"/>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125" name="Freeform 51"/>
          <p:cNvSpPr>
            <a:spLocks/>
          </p:cNvSpPr>
          <p:nvPr/>
        </p:nvSpPr>
        <p:spPr bwMode="auto">
          <a:xfrm>
            <a:off x="6617337" y="2917739"/>
            <a:ext cx="52819" cy="41080"/>
          </a:xfrm>
          <a:custGeom>
            <a:avLst/>
            <a:gdLst>
              <a:gd name="T0" fmla="*/ 19 w 27"/>
              <a:gd name="T1" fmla="*/ 0 h 21"/>
              <a:gd name="T2" fmla="*/ 23 w 27"/>
              <a:gd name="T3" fmla="*/ 4 h 21"/>
              <a:gd name="T4" fmla="*/ 25 w 27"/>
              <a:gd name="T5" fmla="*/ 8 h 21"/>
              <a:gd name="T6" fmla="*/ 27 w 27"/>
              <a:gd name="T7" fmla="*/ 10 h 21"/>
              <a:gd name="T8" fmla="*/ 27 w 27"/>
              <a:gd name="T9" fmla="*/ 12 h 21"/>
              <a:gd name="T10" fmla="*/ 25 w 27"/>
              <a:gd name="T11" fmla="*/ 14 h 21"/>
              <a:gd name="T12" fmla="*/ 23 w 27"/>
              <a:gd name="T13" fmla="*/ 14 h 21"/>
              <a:gd name="T14" fmla="*/ 21 w 27"/>
              <a:gd name="T15" fmla="*/ 16 h 21"/>
              <a:gd name="T16" fmla="*/ 15 w 27"/>
              <a:gd name="T17" fmla="*/ 16 h 21"/>
              <a:gd name="T18" fmla="*/ 13 w 27"/>
              <a:gd name="T19" fmla="*/ 16 h 21"/>
              <a:gd name="T20" fmla="*/ 13 w 27"/>
              <a:gd name="T21" fmla="*/ 18 h 21"/>
              <a:gd name="T22" fmla="*/ 10 w 27"/>
              <a:gd name="T23" fmla="*/ 18 h 21"/>
              <a:gd name="T24" fmla="*/ 6 w 27"/>
              <a:gd name="T25" fmla="*/ 19 h 21"/>
              <a:gd name="T26" fmla="*/ 6 w 27"/>
              <a:gd name="T27" fmla="*/ 21 h 21"/>
              <a:gd name="T28" fmla="*/ 4 w 27"/>
              <a:gd name="T29" fmla="*/ 19 h 21"/>
              <a:gd name="T30" fmla="*/ 2 w 27"/>
              <a:gd name="T31" fmla="*/ 18 h 21"/>
              <a:gd name="T32" fmla="*/ 0 w 27"/>
              <a:gd name="T33" fmla="*/ 14 h 21"/>
              <a:gd name="T34" fmla="*/ 0 w 27"/>
              <a:gd name="T35" fmla="*/ 10 h 21"/>
              <a:gd name="T36" fmla="*/ 0 w 27"/>
              <a:gd name="T37" fmla="*/ 8 h 21"/>
              <a:gd name="T38" fmla="*/ 0 w 27"/>
              <a:gd name="T39" fmla="*/ 8 h 21"/>
              <a:gd name="T40" fmla="*/ 2 w 27"/>
              <a:gd name="T41" fmla="*/ 6 h 21"/>
              <a:gd name="T42" fmla="*/ 2 w 27"/>
              <a:gd name="T43" fmla="*/ 6 h 21"/>
              <a:gd name="T44" fmla="*/ 4 w 27"/>
              <a:gd name="T45" fmla="*/ 4 h 21"/>
              <a:gd name="T46" fmla="*/ 6 w 27"/>
              <a:gd name="T47" fmla="*/ 4 h 21"/>
              <a:gd name="T48" fmla="*/ 8 w 27"/>
              <a:gd name="T49" fmla="*/ 2 h 21"/>
              <a:gd name="T50" fmla="*/ 12 w 27"/>
              <a:gd name="T51" fmla="*/ 0 h 21"/>
              <a:gd name="T52" fmla="*/ 13 w 27"/>
              <a:gd name="T53" fmla="*/ 2 h 21"/>
              <a:gd name="T54" fmla="*/ 17 w 27"/>
              <a:gd name="T55" fmla="*/ 0 h 21"/>
              <a:gd name="T56" fmla="*/ 19 w 27"/>
              <a:gd name="T5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7" h="21">
                <a:moveTo>
                  <a:pt x="19" y="0"/>
                </a:moveTo>
                <a:lnTo>
                  <a:pt x="23" y="4"/>
                </a:lnTo>
                <a:lnTo>
                  <a:pt x="25" y="8"/>
                </a:lnTo>
                <a:lnTo>
                  <a:pt x="27" y="10"/>
                </a:lnTo>
                <a:lnTo>
                  <a:pt x="27" y="12"/>
                </a:lnTo>
                <a:lnTo>
                  <a:pt x="25" y="14"/>
                </a:lnTo>
                <a:lnTo>
                  <a:pt x="23" y="14"/>
                </a:lnTo>
                <a:lnTo>
                  <a:pt x="21" y="16"/>
                </a:lnTo>
                <a:lnTo>
                  <a:pt x="15" y="16"/>
                </a:lnTo>
                <a:lnTo>
                  <a:pt x="13" y="16"/>
                </a:lnTo>
                <a:lnTo>
                  <a:pt x="13" y="18"/>
                </a:lnTo>
                <a:lnTo>
                  <a:pt x="10" y="18"/>
                </a:lnTo>
                <a:lnTo>
                  <a:pt x="6" y="19"/>
                </a:lnTo>
                <a:lnTo>
                  <a:pt x="6" y="21"/>
                </a:lnTo>
                <a:lnTo>
                  <a:pt x="4" y="19"/>
                </a:lnTo>
                <a:lnTo>
                  <a:pt x="2" y="18"/>
                </a:lnTo>
                <a:lnTo>
                  <a:pt x="0" y="14"/>
                </a:lnTo>
                <a:lnTo>
                  <a:pt x="0" y="10"/>
                </a:lnTo>
                <a:lnTo>
                  <a:pt x="0" y="8"/>
                </a:lnTo>
                <a:lnTo>
                  <a:pt x="0" y="8"/>
                </a:lnTo>
                <a:lnTo>
                  <a:pt x="2" y="6"/>
                </a:lnTo>
                <a:lnTo>
                  <a:pt x="2" y="6"/>
                </a:lnTo>
                <a:lnTo>
                  <a:pt x="4" y="4"/>
                </a:lnTo>
                <a:lnTo>
                  <a:pt x="6" y="4"/>
                </a:lnTo>
                <a:lnTo>
                  <a:pt x="8" y="2"/>
                </a:lnTo>
                <a:lnTo>
                  <a:pt x="12" y="0"/>
                </a:lnTo>
                <a:lnTo>
                  <a:pt x="13" y="2"/>
                </a:lnTo>
                <a:lnTo>
                  <a:pt x="17" y="0"/>
                </a:lnTo>
                <a:lnTo>
                  <a:pt x="19" y="0"/>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126" name="Freeform 52"/>
          <p:cNvSpPr>
            <a:spLocks/>
          </p:cNvSpPr>
          <p:nvPr/>
        </p:nvSpPr>
        <p:spPr bwMode="auto">
          <a:xfrm>
            <a:off x="6591906" y="2913827"/>
            <a:ext cx="37169" cy="68468"/>
          </a:xfrm>
          <a:custGeom>
            <a:avLst/>
            <a:gdLst>
              <a:gd name="T0" fmla="*/ 13 w 19"/>
              <a:gd name="T1" fmla="*/ 10 h 35"/>
              <a:gd name="T2" fmla="*/ 13 w 19"/>
              <a:gd name="T3" fmla="*/ 12 h 35"/>
              <a:gd name="T4" fmla="*/ 13 w 19"/>
              <a:gd name="T5" fmla="*/ 16 h 35"/>
              <a:gd name="T6" fmla="*/ 15 w 19"/>
              <a:gd name="T7" fmla="*/ 20 h 35"/>
              <a:gd name="T8" fmla="*/ 17 w 19"/>
              <a:gd name="T9" fmla="*/ 21 h 35"/>
              <a:gd name="T10" fmla="*/ 19 w 19"/>
              <a:gd name="T11" fmla="*/ 23 h 35"/>
              <a:gd name="T12" fmla="*/ 19 w 19"/>
              <a:gd name="T13" fmla="*/ 25 h 35"/>
              <a:gd name="T14" fmla="*/ 17 w 19"/>
              <a:gd name="T15" fmla="*/ 27 h 35"/>
              <a:gd name="T16" fmla="*/ 13 w 19"/>
              <a:gd name="T17" fmla="*/ 29 h 35"/>
              <a:gd name="T18" fmla="*/ 13 w 19"/>
              <a:gd name="T19" fmla="*/ 31 h 35"/>
              <a:gd name="T20" fmla="*/ 11 w 19"/>
              <a:gd name="T21" fmla="*/ 35 h 35"/>
              <a:gd name="T22" fmla="*/ 9 w 19"/>
              <a:gd name="T23" fmla="*/ 35 h 35"/>
              <a:gd name="T24" fmla="*/ 7 w 19"/>
              <a:gd name="T25" fmla="*/ 33 h 35"/>
              <a:gd name="T26" fmla="*/ 5 w 19"/>
              <a:gd name="T27" fmla="*/ 29 h 35"/>
              <a:gd name="T28" fmla="*/ 2 w 19"/>
              <a:gd name="T29" fmla="*/ 29 h 35"/>
              <a:gd name="T30" fmla="*/ 0 w 19"/>
              <a:gd name="T31" fmla="*/ 27 h 35"/>
              <a:gd name="T32" fmla="*/ 2 w 19"/>
              <a:gd name="T33" fmla="*/ 25 h 35"/>
              <a:gd name="T34" fmla="*/ 0 w 19"/>
              <a:gd name="T35" fmla="*/ 23 h 35"/>
              <a:gd name="T36" fmla="*/ 0 w 19"/>
              <a:gd name="T37" fmla="*/ 21 h 35"/>
              <a:gd name="T38" fmla="*/ 2 w 19"/>
              <a:gd name="T39" fmla="*/ 20 h 35"/>
              <a:gd name="T40" fmla="*/ 0 w 19"/>
              <a:gd name="T41" fmla="*/ 16 h 35"/>
              <a:gd name="T42" fmla="*/ 2 w 19"/>
              <a:gd name="T43" fmla="*/ 12 h 35"/>
              <a:gd name="T44" fmla="*/ 2 w 19"/>
              <a:gd name="T45" fmla="*/ 12 h 35"/>
              <a:gd name="T46" fmla="*/ 2 w 19"/>
              <a:gd name="T47" fmla="*/ 10 h 35"/>
              <a:gd name="T48" fmla="*/ 0 w 19"/>
              <a:gd name="T49" fmla="*/ 8 h 35"/>
              <a:gd name="T50" fmla="*/ 0 w 19"/>
              <a:gd name="T51" fmla="*/ 6 h 35"/>
              <a:gd name="T52" fmla="*/ 0 w 19"/>
              <a:gd name="T53" fmla="*/ 2 h 35"/>
              <a:gd name="T54" fmla="*/ 3 w 19"/>
              <a:gd name="T55" fmla="*/ 0 h 35"/>
              <a:gd name="T56" fmla="*/ 3 w 19"/>
              <a:gd name="T57" fmla="*/ 0 h 35"/>
              <a:gd name="T58" fmla="*/ 5 w 19"/>
              <a:gd name="T59" fmla="*/ 2 h 35"/>
              <a:gd name="T60" fmla="*/ 7 w 19"/>
              <a:gd name="T61" fmla="*/ 0 h 35"/>
              <a:gd name="T62" fmla="*/ 7 w 19"/>
              <a:gd name="T63" fmla="*/ 0 h 35"/>
              <a:gd name="T64" fmla="*/ 7 w 19"/>
              <a:gd name="T65" fmla="*/ 0 h 35"/>
              <a:gd name="T66" fmla="*/ 9 w 19"/>
              <a:gd name="T67" fmla="*/ 2 h 35"/>
              <a:gd name="T68" fmla="*/ 9 w 19"/>
              <a:gd name="T69" fmla="*/ 2 h 35"/>
              <a:gd name="T70" fmla="*/ 13 w 19"/>
              <a:gd name="T71" fmla="*/ 4 h 35"/>
              <a:gd name="T72" fmla="*/ 13 w 19"/>
              <a:gd name="T73" fmla="*/ 6 h 35"/>
              <a:gd name="T74" fmla="*/ 13 w 19"/>
              <a:gd name="T75" fmla="*/ 8 h 35"/>
              <a:gd name="T76" fmla="*/ 13 w 19"/>
              <a:gd name="T77" fmla="*/ 1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 h="35">
                <a:moveTo>
                  <a:pt x="13" y="10"/>
                </a:moveTo>
                <a:lnTo>
                  <a:pt x="13" y="12"/>
                </a:lnTo>
                <a:lnTo>
                  <a:pt x="13" y="16"/>
                </a:lnTo>
                <a:lnTo>
                  <a:pt x="15" y="20"/>
                </a:lnTo>
                <a:lnTo>
                  <a:pt x="17" y="21"/>
                </a:lnTo>
                <a:lnTo>
                  <a:pt x="19" y="23"/>
                </a:lnTo>
                <a:lnTo>
                  <a:pt x="19" y="25"/>
                </a:lnTo>
                <a:lnTo>
                  <a:pt x="17" y="27"/>
                </a:lnTo>
                <a:lnTo>
                  <a:pt x="13" y="29"/>
                </a:lnTo>
                <a:lnTo>
                  <a:pt x="13" y="31"/>
                </a:lnTo>
                <a:lnTo>
                  <a:pt x="11" y="35"/>
                </a:lnTo>
                <a:lnTo>
                  <a:pt x="9" y="35"/>
                </a:lnTo>
                <a:lnTo>
                  <a:pt x="7" y="33"/>
                </a:lnTo>
                <a:lnTo>
                  <a:pt x="5" y="29"/>
                </a:lnTo>
                <a:lnTo>
                  <a:pt x="2" y="29"/>
                </a:lnTo>
                <a:lnTo>
                  <a:pt x="0" y="27"/>
                </a:lnTo>
                <a:lnTo>
                  <a:pt x="2" y="25"/>
                </a:lnTo>
                <a:lnTo>
                  <a:pt x="0" y="23"/>
                </a:lnTo>
                <a:lnTo>
                  <a:pt x="0" y="21"/>
                </a:lnTo>
                <a:lnTo>
                  <a:pt x="2" y="20"/>
                </a:lnTo>
                <a:lnTo>
                  <a:pt x="0" y="16"/>
                </a:lnTo>
                <a:lnTo>
                  <a:pt x="2" y="12"/>
                </a:lnTo>
                <a:lnTo>
                  <a:pt x="2" y="12"/>
                </a:lnTo>
                <a:lnTo>
                  <a:pt x="2" y="10"/>
                </a:lnTo>
                <a:lnTo>
                  <a:pt x="0" y="8"/>
                </a:lnTo>
                <a:lnTo>
                  <a:pt x="0" y="6"/>
                </a:lnTo>
                <a:lnTo>
                  <a:pt x="0" y="2"/>
                </a:lnTo>
                <a:lnTo>
                  <a:pt x="3" y="0"/>
                </a:lnTo>
                <a:lnTo>
                  <a:pt x="3" y="0"/>
                </a:lnTo>
                <a:lnTo>
                  <a:pt x="5" y="2"/>
                </a:lnTo>
                <a:lnTo>
                  <a:pt x="7" y="0"/>
                </a:lnTo>
                <a:lnTo>
                  <a:pt x="7" y="0"/>
                </a:lnTo>
                <a:lnTo>
                  <a:pt x="7" y="0"/>
                </a:lnTo>
                <a:lnTo>
                  <a:pt x="9" y="2"/>
                </a:lnTo>
                <a:lnTo>
                  <a:pt x="9" y="2"/>
                </a:lnTo>
                <a:lnTo>
                  <a:pt x="13" y="4"/>
                </a:lnTo>
                <a:lnTo>
                  <a:pt x="13" y="6"/>
                </a:lnTo>
                <a:lnTo>
                  <a:pt x="13" y="8"/>
                </a:lnTo>
                <a:lnTo>
                  <a:pt x="13" y="10"/>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127" name="Freeform 53"/>
          <p:cNvSpPr>
            <a:spLocks/>
          </p:cNvSpPr>
          <p:nvPr/>
        </p:nvSpPr>
        <p:spPr bwMode="auto">
          <a:xfrm>
            <a:off x="6576256" y="2829708"/>
            <a:ext cx="86075" cy="103680"/>
          </a:xfrm>
          <a:custGeom>
            <a:avLst/>
            <a:gdLst>
              <a:gd name="T0" fmla="*/ 2 w 44"/>
              <a:gd name="T1" fmla="*/ 3 h 53"/>
              <a:gd name="T2" fmla="*/ 6 w 44"/>
              <a:gd name="T3" fmla="*/ 3 h 53"/>
              <a:gd name="T4" fmla="*/ 8 w 44"/>
              <a:gd name="T5" fmla="*/ 0 h 53"/>
              <a:gd name="T6" fmla="*/ 11 w 44"/>
              <a:gd name="T7" fmla="*/ 1 h 53"/>
              <a:gd name="T8" fmla="*/ 17 w 44"/>
              <a:gd name="T9" fmla="*/ 3 h 53"/>
              <a:gd name="T10" fmla="*/ 21 w 44"/>
              <a:gd name="T11" fmla="*/ 9 h 53"/>
              <a:gd name="T12" fmla="*/ 27 w 44"/>
              <a:gd name="T13" fmla="*/ 13 h 53"/>
              <a:gd name="T14" fmla="*/ 25 w 44"/>
              <a:gd name="T15" fmla="*/ 15 h 53"/>
              <a:gd name="T16" fmla="*/ 31 w 44"/>
              <a:gd name="T17" fmla="*/ 19 h 53"/>
              <a:gd name="T18" fmla="*/ 34 w 44"/>
              <a:gd name="T19" fmla="*/ 19 h 53"/>
              <a:gd name="T20" fmla="*/ 40 w 44"/>
              <a:gd name="T21" fmla="*/ 17 h 53"/>
              <a:gd name="T22" fmla="*/ 38 w 44"/>
              <a:gd name="T23" fmla="*/ 21 h 53"/>
              <a:gd name="T24" fmla="*/ 38 w 44"/>
              <a:gd name="T25" fmla="*/ 26 h 53"/>
              <a:gd name="T26" fmla="*/ 42 w 44"/>
              <a:gd name="T27" fmla="*/ 32 h 53"/>
              <a:gd name="T28" fmla="*/ 42 w 44"/>
              <a:gd name="T29" fmla="*/ 38 h 53"/>
              <a:gd name="T30" fmla="*/ 38 w 44"/>
              <a:gd name="T31" fmla="*/ 42 h 53"/>
              <a:gd name="T32" fmla="*/ 40 w 44"/>
              <a:gd name="T33" fmla="*/ 45 h 53"/>
              <a:gd name="T34" fmla="*/ 34 w 44"/>
              <a:gd name="T35" fmla="*/ 47 h 53"/>
              <a:gd name="T36" fmla="*/ 29 w 44"/>
              <a:gd name="T37" fmla="*/ 47 h 53"/>
              <a:gd name="T38" fmla="*/ 25 w 44"/>
              <a:gd name="T39" fmla="*/ 49 h 53"/>
              <a:gd name="T40" fmla="*/ 23 w 44"/>
              <a:gd name="T41" fmla="*/ 51 h 53"/>
              <a:gd name="T42" fmla="*/ 21 w 44"/>
              <a:gd name="T43" fmla="*/ 51 h 53"/>
              <a:gd name="T44" fmla="*/ 21 w 44"/>
              <a:gd name="T45" fmla="*/ 47 h 53"/>
              <a:gd name="T46" fmla="*/ 17 w 44"/>
              <a:gd name="T47" fmla="*/ 45 h 53"/>
              <a:gd name="T48" fmla="*/ 15 w 44"/>
              <a:gd name="T49" fmla="*/ 43 h 53"/>
              <a:gd name="T50" fmla="*/ 17 w 44"/>
              <a:gd name="T51" fmla="*/ 40 h 53"/>
              <a:gd name="T52" fmla="*/ 13 w 44"/>
              <a:gd name="T53" fmla="*/ 38 h 53"/>
              <a:gd name="T54" fmla="*/ 10 w 44"/>
              <a:gd name="T55" fmla="*/ 36 h 53"/>
              <a:gd name="T56" fmla="*/ 10 w 44"/>
              <a:gd name="T57" fmla="*/ 34 h 53"/>
              <a:gd name="T58" fmla="*/ 8 w 44"/>
              <a:gd name="T59" fmla="*/ 32 h 53"/>
              <a:gd name="T60" fmla="*/ 4 w 44"/>
              <a:gd name="T61" fmla="*/ 26 h 53"/>
              <a:gd name="T62" fmla="*/ 8 w 44"/>
              <a:gd name="T63" fmla="*/ 26 h 53"/>
              <a:gd name="T64" fmla="*/ 8 w 44"/>
              <a:gd name="T65" fmla="*/ 24 h 53"/>
              <a:gd name="T66" fmla="*/ 2 w 44"/>
              <a:gd name="T67" fmla="*/ 22 h 53"/>
              <a:gd name="T68" fmla="*/ 4 w 44"/>
              <a:gd name="T69" fmla="*/ 19 h 53"/>
              <a:gd name="T70" fmla="*/ 4 w 44"/>
              <a:gd name="T71" fmla="*/ 15 h 53"/>
              <a:gd name="T72" fmla="*/ 2 w 44"/>
              <a:gd name="T73" fmla="*/ 15 h 53"/>
              <a:gd name="T74" fmla="*/ 4 w 44"/>
              <a:gd name="T75" fmla="*/ 13 h 53"/>
              <a:gd name="T76" fmla="*/ 4 w 44"/>
              <a:gd name="T77" fmla="*/ 13 h 53"/>
              <a:gd name="T78" fmla="*/ 2 w 44"/>
              <a:gd name="T79" fmla="*/ 11 h 53"/>
              <a:gd name="T80" fmla="*/ 0 w 44"/>
              <a:gd name="T8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4" h="53">
                <a:moveTo>
                  <a:pt x="0" y="5"/>
                </a:moveTo>
                <a:lnTo>
                  <a:pt x="2" y="3"/>
                </a:lnTo>
                <a:lnTo>
                  <a:pt x="4" y="3"/>
                </a:lnTo>
                <a:lnTo>
                  <a:pt x="6" y="3"/>
                </a:lnTo>
                <a:lnTo>
                  <a:pt x="6" y="1"/>
                </a:lnTo>
                <a:lnTo>
                  <a:pt x="8" y="0"/>
                </a:lnTo>
                <a:lnTo>
                  <a:pt x="10" y="1"/>
                </a:lnTo>
                <a:lnTo>
                  <a:pt x="11" y="1"/>
                </a:lnTo>
                <a:lnTo>
                  <a:pt x="15" y="1"/>
                </a:lnTo>
                <a:lnTo>
                  <a:pt x="17" y="3"/>
                </a:lnTo>
                <a:lnTo>
                  <a:pt x="19" y="7"/>
                </a:lnTo>
                <a:lnTo>
                  <a:pt x="21" y="9"/>
                </a:lnTo>
                <a:lnTo>
                  <a:pt x="23" y="11"/>
                </a:lnTo>
                <a:lnTo>
                  <a:pt x="27" y="13"/>
                </a:lnTo>
                <a:lnTo>
                  <a:pt x="25" y="15"/>
                </a:lnTo>
                <a:lnTo>
                  <a:pt x="25" y="15"/>
                </a:lnTo>
                <a:lnTo>
                  <a:pt x="29" y="17"/>
                </a:lnTo>
                <a:lnTo>
                  <a:pt x="31" y="19"/>
                </a:lnTo>
                <a:lnTo>
                  <a:pt x="33" y="17"/>
                </a:lnTo>
                <a:lnTo>
                  <a:pt x="34" y="19"/>
                </a:lnTo>
                <a:lnTo>
                  <a:pt x="36" y="17"/>
                </a:lnTo>
                <a:lnTo>
                  <a:pt x="40" y="17"/>
                </a:lnTo>
                <a:lnTo>
                  <a:pt x="38" y="19"/>
                </a:lnTo>
                <a:lnTo>
                  <a:pt x="38" y="21"/>
                </a:lnTo>
                <a:lnTo>
                  <a:pt x="40" y="24"/>
                </a:lnTo>
                <a:lnTo>
                  <a:pt x="38" y="26"/>
                </a:lnTo>
                <a:lnTo>
                  <a:pt x="38" y="30"/>
                </a:lnTo>
                <a:lnTo>
                  <a:pt x="42" y="32"/>
                </a:lnTo>
                <a:lnTo>
                  <a:pt x="44" y="36"/>
                </a:lnTo>
                <a:lnTo>
                  <a:pt x="42" y="38"/>
                </a:lnTo>
                <a:lnTo>
                  <a:pt x="38" y="40"/>
                </a:lnTo>
                <a:lnTo>
                  <a:pt x="38" y="42"/>
                </a:lnTo>
                <a:lnTo>
                  <a:pt x="40" y="43"/>
                </a:lnTo>
                <a:lnTo>
                  <a:pt x="40" y="45"/>
                </a:lnTo>
                <a:lnTo>
                  <a:pt x="38" y="45"/>
                </a:lnTo>
                <a:lnTo>
                  <a:pt x="34" y="47"/>
                </a:lnTo>
                <a:lnTo>
                  <a:pt x="33" y="45"/>
                </a:lnTo>
                <a:lnTo>
                  <a:pt x="29" y="47"/>
                </a:lnTo>
                <a:lnTo>
                  <a:pt x="27" y="49"/>
                </a:lnTo>
                <a:lnTo>
                  <a:pt x="25" y="49"/>
                </a:lnTo>
                <a:lnTo>
                  <a:pt x="23" y="51"/>
                </a:lnTo>
                <a:lnTo>
                  <a:pt x="23" y="51"/>
                </a:lnTo>
                <a:lnTo>
                  <a:pt x="21" y="53"/>
                </a:lnTo>
                <a:lnTo>
                  <a:pt x="21" y="51"/>
                </a:lnTo>
                <a:lnTo>
                  <a:pt x="21" y="49"/>
                </a:lnTo>
                <a:lnTo>
                  <a:pt x="21" y="47"/>
                </a:lnTo>
                <a:lnTo>
                  <a:pt x="17" y="45"/>
                </a:lnTo>
                <a:lnTo>
                  <a:pt x="17" y="45"/>
                </a:lnTo>
                <a:lnTo>
                  <a:pt x="15" y="43"/>
                </a:lnTo>
                <a:lnTo>
                  <a:pt x="15" y="43"/>
                </a:lnTo>
                <a:lnTo>
                  <a:pt x="15" y="42"/>
                </a:lnTo>
                <a:lnTo>
                  <a:pt x="17" y="40"/>
                </a:lnTo>
                <a:lnTo>
                  <a:pt x="17" y="38"/>
                </a:lnTo>
                <a:lnTo>
                  <a:pt x="13" y="38"/>
                </a:lnTo>
                <a:lnTo>
                  <a:pt x="11" y="36"/>
                </a:lnTo>
                <a:lnTo>
                  <a:pt x="10" y="36"/>
                </a:lnTo>
                <a:lnTo>
                  <a:pt x="10" y="36"/>
                </a:lnTo>
                <a:lnTo>
                  <a:pt x="10" y="34"/>
                </a:lnTo>
                <a:lnTo>
                  <a:pt x="6" y="32"/>
                </a:lnTo>
                <a:lnTo>
                  <a:pt x="8" y="32"/>
                </a:lnTo>
                <a:lnTo>
                  <a:pt x="4" y="28"/>
                </a:lnTo>
                <a:lnTo>
                  <a:pt x="4" y="26"/>
                </a:lnTo>
                <a:lnTo>
                  <a:pt x="6" y="26"/>
                </a:lnTo>
                <a:lnTo>
                  <a:pt x="8" y="26"/>
                </a:lnTo>
                <a:lnTo>
                  <a:pt x="8" y="26"/>
                </a:lnTo>
                <a:lnTo>
                  <a:pt x="8" y="24"/>
                </a:lnTo>
                <a:lnTo>
                  <a:pt x="6" y="24"/>
                </a:lnTo>
                <a:lnTo>
                  <a:pt x="2" y="22"/>
                </a:lnTo>
                <a:lnTo>
                  <a:pt x="2" y="21"/>
                </a:lnTo>
                <a:lnTo>
                  <a:pt x="4" y="19"/>
                </a:lnTo>
                <a:lnTo>
                  <a:pt x="4" y="15"/>
                </a:lnTo>
                <a:lnTo>
                  <a:pt x="4" y="15"/>
                </a:lnTo>
                <a:lnTo>
                  <a:pt x="2" y="17"/>
                </a:lnTo>
                <a:lnTo>
                  <a:pt x="2" y="15"/>
                </a:lnTo>
                <a:lnTo>
                  <a:pt x="2" y="13"/>
                </a:lnTo>
                <a:lnTo>
                  <a:pt x="4" y="13"/>
                </a:lnTo>
                <a:lnTo>
                  <a:pt x="4" y="13"/>
                </a:lnTo>
                <a:lnTo>
                  <a:pt x="4" y="13"/>
                </a:lnTo>
                <a:lnTo>
                  <a:pt x="2" y="11"/>
                </a:lnTo>
                <a:lnTo>
                  <a:pt x="2" y="11"/>
                </a:lnTo>
                <a:lnTo>
                  <a:pt x="2" y="9"/>
                </a:lnTo>
                <a:lnTo>
                  <a:pt x="0" y="5"/>
                </a:lnTo>
                <a:lnTo>
                  <a:pt x="0" y="5"/>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128" name="Freeform 54"/>
          <p:cNvSpPr>
            <a:spLocks/>
          </p:cNvSpPr>
          <p:nvPr/>
        </p:nvSpPr>
        <p:spPr bwMode="auto">
          <a:xfrm>
            <a:off x="6572345" y="2888395"/>
            <a:ext cx="37169" cy="41080"/>
          </a:xfrm>
          <a:custGeom>
            <a:avLst/>
            <a:gdLst>
              <a:gd name="T0" fmla="*/ 10 w 19"/>
              <a:gd name="T1" fmla="*/ 21 h 21"/>
              <a:gd name="T2" fmla="*/ 10 w 19"/>
              <a:gd name="T3" fmla="*/ 19 h 21"/>
              <a:gd name="T4" fmla="*/ 10 w 19"/>
              <a:gd name="T5" fmla="*/ 15 h 21"/>
              <a:gd name="T6" fmla="*/ 13 w 19"/>
              <a:gd name="T7" fmla="*/ 13 h 21"/>
              <a:gd name="T8" fmla="*/ 13 w 19"/>
              <a:gd name="T9" fmla="*/ 13 h 21"/>
              <a:gd name="T10" fmla="*/ 15 w 19"/>
              <a:gd name="T11" fmla="*/ 15 h 21"/>
              <a:gd name="T12" fmla="*/ 17 w 19"/>
              <a:gd name="T13" fmla="*/ 13 h 21"/>
              <a:gd name="T14" fmla="*/ 17 w 19"/>
              <a:gd name="T15" fmla="*/ 12 h 21"/>
              <a:gd name="T16" fmla="*/ 19 w 19"/>
              <a:gd name="T17" fmla="*/ 10 h 21"/>
              <a:gd name="T18" fmla="*/ 19 w 19"/>
              <a:gd name="T19" fmla="*/ 8 h 21"/>
              <a:gd name="T20" fmla="*/ 15 w 19"/>
              <a:gd name="T21" fmla="*/ 8 h 21"/>
              <a:gd name="T22" fmla="*/ 13 w 19"/>
              <a:gd name="T23" fmla="*/ 6 h 21"/>
              <a:gd name="T24" fmla="*/ 12 w 19"/>
              <a:gd name="T25" fmla="*/ 6 h 21"/>
              <a:gd name="T26" fmla="*/ 12 w 19"/>
              <a:gd name="T27" fmla="*/ 6 h 21"/>
              <a:gd name="T28" fmla="*/ 12 w 19"/>
              <a:gd name="T29" fmla="*/ 4 h 21"/>
              <a:gd name="T30" fmla="*/ 8 w 19"/>
              <a:gd name="T31" fmla="*/ 2 h 21"/>
              <a:gd name="T32" fmla="*/ 8 w 19"/>
              <a:gd name="T33" fmla="*/ 2 h 21"/>
              <a:gd name="T34" fmla="*/ 6 w 19"/>
              <a:gd name="T35" fmla="*/ 2 h 21"/>
              <a:gd name="T36" fmla="*/ 4 w 19"/>
              <a:gd name="T37" fmla="*/ 0 h 21"/>
              <a:gd name="T38" fmla="*/ 2 w 19"/>
              <a:gd name="T39" fmla="*/ 0 h 21"/>
              <a:gd name="T40" fmla="*/ 4 w 19"/>
              <a:gd name="T41" fmla="*/ 2 h 21"/>
              <a:gd name="T42" fmla="*/ 6 w 19"/>
              <a:gd name="T43" fmla="*/ 4 h 21"/>
              <a:gd name="T44" fmla="*/ 6 w 19"/>
              <a:gd name="T45" fmla="*/ 6 h 21"/>
              <a:gd name="T46" fmla="*/ 4 w 19"/>
              <a:gd name="T47" fmla="*/ 6 h 21"/>
              <a:gd name="T48" fmla="*/ 2 w 19"/>
              <a:gd name="T49" fmla="*/ 6 h 21"/>
              <a:gd name="T50" fmla="*/ 2 w 19"/>
              <a:gd name="T51" fmla="*/ 8 h 21"/>
              <a:gd name="T52" fmla="*/ 2 w 19"/>
              <a:gd name="T53" fmla="*/ 10 h 21"/>
              <a:gd name="T54" fmla="*/ 0 w 19"/>
              <a:gd name="T55" fmla="*/ 13 h 21"/>
              <a:gd name="T56" fmla="*/ 0 w 19"/>
              <a:gd name="T57" fmla="*/ 13 h 21"/>
              <a:gd name="T58" fmla="*/ 0 w 19"/>
              <a:gd name="T59" fmla="*/ 13 h 21"/>
              <a:gd name="T60" fmla="*/ 2 w 19"/>
              <a:gd name="T61" fmla="*/ 15 h 21"/>
              <a:gd name="T62" fmla="*/ 6 w 19"/>
              <a:gd name="T63" fmla="*/ 19 h 21"/>
              <a:gd name="T64" fmla="*/ 6 w 19"/>
              <a:gd name="T65" fmla="*/ 21 h 21"/>
              <a:gd name="T66" fmla="*/ 10 w 19"/>
              <a:gd name="T67"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 h="21">
                <a:moveTo>
                  <a:pt x="10" y="21"/>
                </a:moveTo>
                <a:lnTo>
                  <a:pt x="10" y="19"/>
                </a:lnTo>
                <a:lnTo>
                  <a:pt x="10" y="15"/>
                </a:lnTo>
                <a:lnTo>
                  <a:pt x="13" y="13"/>
                </a:lnTo>
                <a:lnTo>
                  <a:pt x="13" y="13"/>
                </a:lnTo>
                <a:lnTo>
                  <a:pt x="15" y="15"/>
                </a:lnTo>
                <a:lnTo>
                  <a:pt x="17" y="13"/>
                </a:lnTo>
                <a:lnTo>
                  <a:pt x="17" y="12"/>
                </a:lnTo>
                <a:lnTo>
                  <a:pt x="19" y="10"/>
                </a:lnTo>
                <a:lnTo>
                  <a:pt x="19" y="8"/>
                </a:lnTo>
                <a:lnTo>
                  <a:pt x="15" y="8"/>
                </a:lnTo>
                <a:lnTo>
                  <a:pt x="13" y="6"/>
                </a:lnTo>
                <a:lnTo>
                  <a:pt x="12" y="6"/>
                </a:lnTo>
                <a:lnTo>
                  <a:pt x="12" y="6"/>
                </a:lnTo>
                <a:lnTo>
                  <a:pt x="12" y="4"/>
                </a:lnTo>
                <a:lnTo>
                  <a:pt x="8" y="2"/>
                </a:lnTo>
                <a:lnTo>
                  <a:pt x="8" y="2"/>
                </a:lnTo>
                <a:lnTo>
                  <a:pt x="6" y="2"/>
                </a:lnTo>
                <a:lnTo>
                  <a:pt x="4" y="0"/>
                </a:lnTo>
                <a:lnTo>
                  <a:pt x="2" y="0"/>
                </a:lnTo>
                <a:lnTo>
                  <a:pt x="4" y="2"/>
                </a:lnTo>
                <a:lnTo>
                  <a:pt x="6" y="4"/>
                </a:lnTo>
                <a:lnTo>
                  <a:pt x="6" y="6"/>
                </a:lnTo>
                <a:lnTo>
                  <a:pt x="4" y="6"/>
                </a:lnTo>
                <a:lnTo>
                  <a:pt x="2" y="6"/>
                </a:lnTo>
                <a:lnTo>
                  <a:pt x="2" y="8"/>
                </a:lnTo>
                <a:lnTo>
                  <a:pt x="2" y="10"/>
                </a:lnTo>
                <a:lnTo>
                  <a:pt x="0" y="13"/>
                </a:lnTo>
                <a:lnTo>
                  <a:pt x="0" y="13"/>
                </a:lnTo>
                <a:lnTo>
                  <a:pt x="0" y="13"/>
                </a:lnTo>
                <a:lnTo>
                  <a:pt x="2" y="15"/>
                </a:lnTo>
                <a:lnTo>
                  <a:pt x="6" y="19"/>
                </a:lnTo>
                <a:lnTo>
                  <a:pt x="6" y="21"/>
                </a:lnTo>
                <a:lnTo>
                  <a:pt x="10" y="21"/>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129" name="Freeform 55"/>
          <p:cNvSpPr>
            <a:spLocks noEditPoints="1"/>
          </p:cNvSpPr>
          <p:nvPr/>
        </p:nvSpPr>
        <p:spPr bwMode="auto">
          <a:xfrm>
            <a:off x="6472576" y="2829709"/>
            <a:ext cx="111507" cy="78249"/>
          </a:xfrm>
          <a:custGeom>
            <a:avLst/>
            <a:gdLst>
              <a:gd name="T0" fmla="*/ 30 w 30"/>
              <a:gd name="T1" fmla="*/ 7 h 21"/>
              <a:gd name="T2" fmla="*/ 29 w 30"/>
              <a:gd name="T3" fmla="*/ 6 h 21"/>
              <a:gd name="T4" fmla="*/ 28 w 30"/>
              <a:gd name="T5" fmla="*/ 3 h 21"/>
              <a:gd name="T6" fmla="*/ 24 w 30"/>
              <a:gd name="T7" fmla="*/ 3 h 21"/>
              <a:gd name="T8" fmla="*/ 19 w 30"/>
              <a:gd name="T9" fmla="*/ 2 h 21"/>
              <a:gd name="T10" fmla="*/ 16 w 30"/>
              <a:gd name="T11" fmla="*/ 0 h 21"/>
              <a:gd name="T12" fmla="*/ 10 w 30"/>
              <a:gd name="T13" fmla="*/ 3 h 21"/>
              <a:gd name="T14" fmla="*/ 7 w 30"/>
              <a:gd name="T15" fmla="*/ 5 h 21"/>
              <a:gd name="T16" fmla="*/ 2 w 30"/>
              <a:gd name="T17" fmla="*/ 6 h 21"/>
              <a:gd name="T18" fmla="*/ 0 w 30"/>
              <a:gd name="T19" fmla="*/ 8 h 21"/>
              <a:gd name="T20" fmla="*/ 2 w 30"/>
              <a:gd name="T21" fmla="*/ 10 h 21"/>
              <a:gd name="T22" fmla="*/ 4 w 30"/>
              <a:gd name="T23" fmla="*/ 6 h 21"/>
              <a:gd name="T24" fmla="*/ 7 w 30"/>
              <a:gd name="T25" fmla="*/ 8 h 21"/>
              <a:gd name="T26" fmla="*/ 10 w 30"/>
              <a:gd name="T27" fmla="*/ 12 h 21"/>
              <a:gd name="T28" fmla="*/ 10 w 30"/>
              <a:gd name="T29" fmla="*/ 13 h 21"/>
              <a:gd name="T30" fmla="*/ 10 w 30"/>
              <a:gd name="T31" fmla="*/ 15 h 21"/>
              <a:gd name="T32" fmla="*/ 13 w 30"/>
              <a:gd name="T33" fmla="*/ 16 h 21"/>
              <a:gd name="T34" fmla="*/ 16 w 30"/>
              <a:gd name="T35" fmla="*/ 17 h 21"/>
              <a:gd name="T36" fmla="*/ 22 w 30"/>
              <a:gd name="T37" fmla="*/ 21 h 21"/>
              <a:gd name="T38" fmla="*/ 21 w 30"/>
              <a:gd name="T39" fmla="*/ 21 h 21"/>
              <a:gd name="T40" fmla="*/ 22 w 30"/>
              <a:gd name="T41" fmla="*/ 20 h 21"/>
              <a:gd name="T42" fmla="*/ 14 w 30"/>
              <a:gd name="T43" fmla="*/ 12 h 21"/>
              <a:gd name="T44" fmla="*/ 13 w 30"/>
              <a:gd name="T45" fmla="*/ 10 h 21"/>
              <a:gd name="T46" fmla="*/ 11 w 30"/>
              <a:gd name="T47" fmla="*/ 8 h 21"/>
              <a:gd name="T48" fmla="*/ 12 w 30"/>
              <a:gd name="T49" fmla="*/ 6 h 21"/>
              <a:gd name="T50" fmla="*/ 15 w 30"/>
              <a:gd name="T51" fmla="*/ 7 h 21"/>
              <a:gd name="T52" fmla="*/ 16 w 30"/>
              <a:gd name="T53" fmla="*/ 7 h 21"/>
              <a:gd name="T54" fmla="*/ 18 w 30"/>
              <a:gd name="T55" fmla="*/ 6 h 21"/>
              <a:gd name="T56" fmla="*/ 20 w 30"/>
              <a:gd name="T57" fmla="*/ 7 h 21"/>
              <a:gd name="T58" fmla="*/ 23 w 30"/>
              <a:gd name="T59" fmla="*/ 7 h 21"/>
              <a:gd name="T60" fmla="*/ 26 w 30"/>
              <a:gd name="T61" fmla="*/ 7 h 21"/>
              <a:gd name="T62" fmla="*/ 29 w 30"/>
              <a:gd name="T63" fmla="*/ 8 h 21"/>
              <a:gd name="T64" fmla="*/ 20 w 30"/>
              <a:gd name="T65" fmla="*/ 21 h 21"/>
              <a:gd name="T66" fmla="*/ 16 w 30"/>
              <a:gd name="T67" fmla="*/ 19 h 21"/>
              <a:gd name="T68" fmla="*/ 16 w 30"/>
              <a:gd name="T69" fmla="*/ 19 h 21"/>
              <a:gd name="T70" fmla="*/ 19 w 30"/>
              <a:gd name="T71" fmla="*/ 18 h 21"/>
              <a:gd name="T72" fmla="*/ 16 w 30"/>
              <a:gd name="T73" fmla="*/ 18 h 21"/>
              <a:gd name="T74" fmla="*/ 9 w 30"/>
              <a:gd name="T75" fmla="*/ 13 h 21"/>
              <a:gd name="T76" fmla="*/ 7 w 30"/>
              <a:gd name="T77" fmla="*/ 10 h 21"/>
              <a:gd name="T78" fmla="*/ 7 w 30"/>
              <a:gd name="T79" fmla="*/ 10 h 21"/>
              <a:gd name="T80" fmla="*/ 9 w 30"/>
              <a:gd name="T81" fmla="*/ 15 h 21"/>
              <a:gd name="T82" fmla="*/ 7 w 30"/>
              <a:gd name="T83" fmla="*/ 12 h 21"/>
              <a:gd name="T84" fmla="*/ 4 w 30"/>
              <a:gd name="T85" fmla="*/ 9 h 21"/>
              <a:gd name="T86" fmla="*/ 5 w 30"/>
              <a:gd name="T87" fmla="*/ 11 h 21"/>
              <a:gd name="T88" fmla="*/ 4 w 30"/>
              <a:gd name="T89" fmla="*/ 9 h 21"/>
              <a:gd name="T90" fmla="*/ 6 w 30"/>
              <a:gd name="T91" fmla="*/ 9 h 21"/>
              <a:gd name="T92" fmla="*/ 4 w 30"/>
              <a:gd name="T93" fmla="*/ 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0" h="21">
                <a:moveTo>
                  <a:pt x="29" y="8"/>
                </a:moveTo>
                <a:cubicBezTo>
                  <a:pt x="29" y="7"/>
                  <a:pt x="29" y="7"/>
                  <a:pt x="29" y="7"/>
                </a:cubicBezTo>
                <a:cubicBezTo>
                  <a:pt x="30" y="7"/>
                  <a:pt x="30" y="7"/>
                  <a:pt x="30" y="7"/>
                </a:cubicBezTo>
                <a:cubicBezTo>
                  <a:pt x="30" y="7"/>
                  <a:pt x="30" y="7"/>
                  <a:pt x="30" y="7"/>
                </a:cubicBezTo>
                <a:cubicBezTo>
                  <a:pt x="30" y="7"/>
                  <a:pt x="30" y="7"/>
                  <a:pt x="30" y="7"/>
                </a:cubicBezTo>
                <a:cubicBezTo>
                  <a:pt x="29" y="6"/>
                  <a:pt x="29" y="6"/>
                  <a:pt x="29" y="6"/>
                </a:cubicBezTo>
                <a:cubicBezTo>
                  <a:pt x="29" y="6"/>
                  <a:pt x="29" y="6"/>
                  <a:pt x="29" y="6"/>
                </a:cubicBezTo>
                <a:cubicBezTo>
                  <a:pt x="29" y="5"/>
                  <a:pt x="29" y="5"/>
                  <a:pt x="29" y="5"/>
                </a:cubicBezTo>
                <a:cubicBezTo>
                  <a:pt x="28" y="3"/>
                  <a:pt x="28" y="3"/>
                  <a:pt x="28" y="3"/>
                </a:cubicBezTo>
                <a:cubicBezTo>
                  <a:pt x="27" y="3"/>
                  <a:pt x="27" y="3"/>
                  <a:pt x="27" y="3"/>
                </a:cubicBezTo>
                <a:cubicBezTo>
                  <a:pt x="26" y="4"/>
                  <a:pt x="26" y="4"/>
                  <a:pt x="26" y="4"/>
                </a:cubicBezTo>
                <a:cubicBezTo>
                  <a:pt x="24" y="3"/>
                  <a:pt x="24" y="3"/>
                  <a:pt x="24" y="3"/>
                </a:cubicBezTo>
                <a:cubicBezTo>
                  <a:pt x="21" y="3"/>
                  <a:pt x="21" y="3"/>
                  <a:pt x="21" y="3"/>
                </a:cubicBezTo>
                <a:cubicBezTo>
                  <a:pt x="20" y="2"/>
                  <a:pt x="20" y="2"/>
                  <a:pt x="20" y="2"/>
                </a:cubicBezTo>
                <a:cubicBezTo>
                  <a:pt x="19" y="2"/>
                  <a:pt x="19" y="2"/>
                  <a:pt x="19" y="2"/>
                </a:cubicBezTo>
                <a:cubicBezTo>
                  <a:pt x="17" y="0"/>
                  <a:pt x="17" y="0"/>
                  <a:pt x="17" y="0"/>
                </a:cubicBezTo>
                <a:cubicBezTo>
                  <a:pt x="16" y="0"/>
                  <a:pt x="16" y="0"/>
                  <a:pt x="16" y="0"/>
                </a:cubicBezTo>
                <a:cubicBezTo>
                  <a:pt x="16" y="0"/>
                  <a:pt x="16" y="0"/>
                  <a:pt x="16" y="0"/>
                </a:cubicBezTo>
                <a:cubicBezTo>
                  <a:pt x="13" y="0"/>
                  <a:pt x="13" y="0"/>
                  <a:pt x="13" y="0"/>
                </a:cubicBezTo>
                <a:cubicBezTo>
                  <a:pt x="10" y="1"/>
                  <a:pt x="10" y="1"/>
                  <a:pt x="10" y="1"/>
                </a:cubicBezTo>
                <a:cubicBezTo>
                  <a:pt x="10" y="3"/>
                  <a:pt x="10" y="3"/>
                  <a:pt x="10" y="3"/>
                </a:cubicBezTo>
                <a:cubicBezTo>
                  <a:pt x="8" y="4"/>
                  <a:pt x="8" y="4"/>
                  <a:pt x="8" y="4"/>
                </a:cubicBezTo>
                <a:cubicBezTo>
                  <a:pt x="8" y="5"/>
                  <a:pt x="8" y="5"/>
                  <a:pt x="8" y="5"/>
                </a:cubicBezTo>
                <a:cubicBezTo>
                  <a:pt x="7" y="5"/>
                  <a:pt x="7" y="5"/>
                  <a:pt x="7" y="5"/>
                </a:cubicBezTo>
                <a:cubicBezTo>
                  <a:pt x="4" y="4"/>
                  <a:pt x="4" y="4"/>
                  <a:pt x="4" y="4"/>
                </a:cubicBezTo>
                <a:cubicBezTo>
                  <a:pt x="3" y="5"/>
                  <a:pt x="3" y="5"/>
                  <a:pt x="3" y="5"/>
                </a:cubicBezTo>
                <a:cubicBezTo>
                  <a:pt x="2" y="6"/>
                  <a:pt x="2" y="6"/>
                  <a:pt x="2" y="6"/>
                </a:cubicBezTo>
                <a:cubicBezTo>
                  <a:pt x="0" y="6"/>
                  <a:pt x="0" y="6"/>
                  <a:pt x="0" y="6"/>
                </a:cubicBezTo>
                <a:cubicBezTo>
                  <a:pt x="0" y="6"/>
                  <a:pt x="0" y="6"/>
                  <a:pt x="0" y="6"/>
                </a:cubicBezTo>
                <a:cubicBezTo>
                  <a:pt x="0" y="8"/>
                  <a:pt x="0" y="8"/>
                  <a:pt x="0" y="8"/>
                </a:cubicBezTo>
                <a:cubicBezTo>
                  <a:pt x="1" y="9"/>
                  <a:pt x="1" y="9"/>
                  <a:pt x="1" y="9"/>
                </a:cubicBezTo>
                <a:cubicBezTo>
                  <a:pt x="1" y="9"/>
                  <a:pt x="1" y="9"/>
                  <a:pt x="1" y="9"/>
                </a:cubicBezTo>
                <a:cubicBezTo>
                  <a:pt x="2" y="10"/>
                  <a:pt x="2" y="10"/>
                  <a:pt x="2" y="10"/>
                </a:cubicBezTo>
                <a:cubicBezTo>
                  <a:pt x="3" y="8"/>
                  <a:pt x="3" y="8"/>
                  <a:pt x="3" y="8"/>
                </a:cubicBezTo>
                <a:cubicBezTo>
                  <a:pt x="3" y="7"/>
                  <a:pt x="3" y="7"/>
                  <a:pt x="3" y="7"/>
                </a:cubicBezTo>
                <a:cubicBezTo>
                  <a:pt x="4" y="6"/>
                  <a:pt x="4" y="6"/>
                  <a:pt x="4" y="6"/>
                </a:cubicBezTo>
                <a:cubicBezTo>
                  <a:pt x="6" y="6"/>
                  <a:pt x="6" y="6"/>
                  <a:pt x="6" y="6"/>
                </a:cubicBezTo>
                <a:cubicBezTo>
                  <a:pt x="6" y="7"/>
                  <a:pt x="6" y="7"/>
                  <a:pt x="6" y="7"/>
                </a:cubicBezTo>
                <a:cubicBezTo>
                  <a:pt x="7" y="8"/>
                  <a:pt x="7" y="8"/>
                  <a:pt x="7" y="8"/>
                </a:cubicBezTo>
                <a:cubicBezTo>
                  <a:pt x="7" y="9"/>
                  <a:pt x="7" y="9"/>
                  <a:pt x="7" y="9"/>
                </a:cubicBezTo>
                <a:cubicBezTo>
                  <a:pt x="8" y="11"/>
                  <a:pt x="8" y="11"/>
                  <a:pt x="8" y="11"/>
                </a:cubicBezTo>
                <a:cubicBezTo>
                  <a:pt x="10" y="12"/>
                  <a:pt x="10" y="12"/>
                  <a:pt x="10" y="12"/>
                </a:cubicBezTo>
                <a:cubicBezTo>
                  <a:pt x="10" y="12"/>
                  <a:pt x="10" y="12"/>
                  <a:pt x="10" y="12"/>
                </a:cubicBezTo>
                <a:cubicBezTo>
                  <a:pt x="11" y="13"/>
                  <a:pt x="11" y="13"/>
                  <a:pt x="11" y="13"/>
                </a:cubicBezTo>
                <a:cubicBezTo>
                  <a:pt x="10" y="13"/>
                  <a:pt x="10" y="13"/>
                  <a:pt x="10" y="13"/>
                </a:cubicBezTo>
                <a:cubicBezTo>
                  <a:pt x="9" y="13"/>
                  <a:pt x="9" y="13"/>
                  <a:pt x="9" y="13"/>
                </a:cubicBezTo>
                <a:cubicBezTo>
                  <a:pt x="9" y="14"/>
                  <a:pt x="9" y="14"/>
                  <a:pt x="9" y="14"/>
                </a:cubicBezTo>
                <a:cubicBezTo>
                  <a:pt x="10" y="15"/>
                  <a:pt x="10" y="15"/>
                  <a:pt x="10" y="15"/>
                </a:cubicBezTo>
                <a:cubicBezTo>
                  <a:pt x="11" y="15"/>
                  <a:pt x="11" y="15"/>
                  <a:pt x="11" y="15"/>
                </a:cubicBezTo>
                <a:cubicBezTo>
                  <a:pt x="12" y="16"/>
                  <a:pt x="12" y="16"/>
                  <a:pt x="12" y="16"/>
                </a:cubicBezTo>
                <a:cubicBezTo>
                  <a:pt x="13" y="16"/>
                  <a:pt x="13" y="16"/>
                  <a:pt x="13" y="16"/>
                </a:cubicBezTo>
                <a:cubicBezTo>
                  <a:pt x="14" y="17"/>
                  <a:pt x="14" y="17"/>
                  <a:pt x="14" y="17"/>
                </a:cubicBezTo>
                <a:cubicBezTo>
                  <a:pt x="14" y="18"/>
                  <a:pt x="14" y="18"/>
                  <a:pt x="14" y="18"/>
                </a:cubicBezTo>
                <a:cubicBezTo>
                  <a:pt x="16" y="17"/>
                  <a:pt x="16" y="17"/>
                  <a:pt x="16" y="17"/>
                </a:cubicBezTo>
                <a:cubicBezTo>
                  <a:pt x="18" y="17"/>
                  <a:pt x="18" y="17"/>
                  <a:pt x="18" y="17"/>
                </a:cubicBezTo>
                <a:cubicBezTo>
                  <a:pt x="19" y="18"/>
                  <a:pt x="19" y="18"/>
                  <a:pt x="19" y="18"/>
                </a:cubicBezTo>
                <a:cubicBezTo>
                  <a:pt x="22" y="21"/>
                  <a:pt x="22" y="21"/>
                  <a:pt x="22" y="21"/>
                </a:cubicBezTo>
                <a:cubicBezTo>
                  <a:pt x="21" y="21"/>
                  <a:pt x="21" y="21"/>
                  <a:pt x="21" y="21"/>
                </a:cubicBezTo>
                <a:cubicBezTo>
                  <a:pt x="20" y="20"/>
                  <a:pt x="20" y="20"/>
                  <a:pt x="20" y="20"/>
                </a:cubicBezTo>
                <a:cubicBezTo>
                  <a:pt x="21" y="21"/>
                  <a:pt x="21" y="21"/>
                  <a:pt x="21" y="21"/>
                </a:cubicBezTo>
                <a:cubicBezTo>
                  <a:pt x="22" y="21"/>
                  <a:pt x="22" y="21"/>
                  <a:pt x="22" y="21"/>
                </a:cubicBezTo>
                <a:cubicBezTo>
                  <a:pt x="22" y="21"/>
                  <a:pt x="22" y="21"/>
                  <a:pt x="22" y="21"/>
                </a:cubicBezTo>
                <a:cubicBezTo>
                  <a:pt x="22" y="20"/>
                  <a:pt x="22" y="20"/>
                  <a:pt x="22" y="20"/>
                </a:cubicBezTo>
                <a:cubicBezTo>
                  <a:pt x="18" y="16"/>
                  <a:pt x="18" y="16"/>
                  <a:pt x="18" y="16"/>
                </a:cubicBezTo>
                <a:cubicBezTo>
                  <a:pt x="14" y="13"/>
                  <a:pt x="14" y="13"/>
                  <a:pt x="14" y="13"/>
                </a:cubicBezTo>
                <a:cubicBezTo>
                  <a:pt x="14" y="12"/>
                  <a:pt x="14" y="12"/>
                  <a:pt x="14" y="12"/>
                </a:cubicBezTo>
                <a:cubicBezTo>
                  <a:pt x="14" y="12"/>
                  <a:pt x="14" y="12"/>
                  <a:pt x="14" y="12"/>
                </a:cubicBezTo>
                <a:cubicBezTo>
                  <a:pt x="13" y="11"/>
                  <a:pt x="13" y="11"/>
                  <a:pt x="13" y="11"/>
                </a:cubicBezTo>
                <a:cubicBezTo>
                  <a:pt x="13" y="10"/>
                  <a:pt x="13" y="10"/>
                  <a:pt x="13" y="10"/>
                </a:cubicBezTo>
                <a:cubicBezTo>
                  <a:pt x="12" y="9"/>
                  <a:pt x="12" y="9"/>
                  <a:pt x="12" y="9"/>
                </a:cubicBezTo>
                <a:cubicBezTo>
                  <a:pt x="11" y="9"/>
                  <a:pt x="11" y="9"/>
                  <a:pt x="11" y="9"/>
                </a:cubicBezTo>
                <a:cubicBezTo>
                  <a:pt x="11" y="8"/>
                  <a:pt x="11" y="8"/>
                  <a:pt x="11" y="8"/>
                </a:cubicBezTo>
                <a:cubicBezTo>
                  <a:pt x="12" y="8"/>
                  <a:pt x="12" y="8"/>
                  <a:pt x="12" y="8"/>
                </a:cubicBezTo>
                <a:cubicBezTo>
                  <a:pt x="12" y="6"/>
                  <a:pt x="12" y="6"/>
                  <a:pt x="12" y="6"/>
                </a:cubicBezTo>
                <a:cubicBezTo>
                  <a:pt x="12" y="6"/>
                  <a:pt x="12" y="6"/>
                  <a:pt x="12" y="6"/>
                </a:cubicBezTo>
                <a:cubicBezTo>
                  <a:pt x="13" y="7"/>
                  <a:pt x="13" y="7"/>
                  <a:pt x="13" y="7"/>
                </a:cubicBezTo>
                <a:cubicBezTo>
                  <a:pt x="14" y="8"/>
                  <a:pt x="14" y="8"/>
                  <a:pt x="14" y="8"/>
                </a:cubicBezTo>
                <a:cubicBezTo>
                  <a:pt x="15" y="7"/>
                  <a:pt x="15" y="7"/>
                  <a:pt x="15" y="7"/>
                </a:cubicBezTo>
                <a:cubicBezTo>
                  <a:pt x="15" y="7"/>
                  <a:pt x="15" y="7"/>
                  <a:pt x="15" y="7"/>
                </a:cubicBezTo>
                <a:cubicBezTo>
                  <a:pt x="16" y="7"/>
                  <a:pt x="16" y="7"/>
                  <a:pt x="16" y="7"/>
                </a:cubicBezTo>
                <a:cubicBezTo>
                  <a:pt x="16" y="7"/>
                  <a:pt x="16" y="7"/>
                  <a:pt x="16" y="7"/>
                </a:cubicBezTo>
                <a:cubicBezTo>
                  <a:pt x="17" y="6"/>
                  <a:pt x="17" y="6"/>
                  <a:pt x="17" y="6"/>
                </a:cubicBezTo>
                <a:cubicBezTo>
                  <a:pt x="18" y="7"/>
                  <a:pt x="18" y="7"/>
                  <a:pt x="18" y="7"/>
                </a:cubicBezTo>
                <a:cubicBezTo>
                  <a:pt x="18" y="6"/>
                  <a:pt x="18" y="6"/>
                  <a:pt x="18" y="6"/>
                </a:cubicBezTo>
                <a:cubicBezTo>
                  <a:pt x="19" y="6"/>
                  <a:pt x="19" y="6"/>
                  <a:pt x="19" y="6"/>
                </a:cubicBezTo>
                <a:cubicBezTo>
                  <a:pt x="20" y="7"/>
                  <a:pt x="20" y="7"/>
                  <a:pt x="20" y="7"/>
                </a:cubicBezTo>
                <a:cubicBezTo>
                  <a:pt x="20" y="7"/>
                  <a:pt x="20" y="7"/>
                  <a:pt x="20" y="7"/>
                </a:cubicBezTo>
                <a:cubicBezTo>
                  <a:pt x="22" y="7"/>
                  <a:pt x="22" y="7"/>
                  <a:pt x="22" y="7"/>
                </a:cubicBezTo>
                <a:cubicBezTo>
                  <a:pt x="23" y="7"/>
                  <a:pt x="23" y="7"/>
                  <a:pt x="23" y="7"/>
                </a:cubicBezTo>
                <a:cubicBezTo>
                  <a:pt x="23" y="7"/>
                  <a:pt x="23" y="7"/>
                  <a:pt x="23" y="7"/>
                </a:cubicBezTo>
                <a:cubicBezTo>
                  <a:pt x="24" y="7"/>
                  <a:pt x="24" y="7"/>
                  <a:pt x="24" y="7"/>
                </a:cubicBezTo>
                <a:cubicBezTo>
                  <a:pt x="25" y="7"/>
                  <a:pt x="25" y="7"/>
                  <a:pt x="25" y="7"/>
                </a:cubicBezTo>
                <a:cubicBezTo>
                  <a:pt x="26" y="7"/>
                  <a:pt x="26" y="7"/>
                  <a:pt x="26" y="7"/>
                </a:cubicBezTo>
                <a:cubicBezTo>
                  <a:pt x="27" y="8"/>
                  <a:pt x="27" y="8"/>
                  <a:pt x="27" y="8"/>
                </a:cubicBezTo>
                <a:cubicBezTo>
                  <a:pt x="29" y="8"/>
                  <a:pt x="29" y="8"/>
                  <a:pt x="29" y="8"/>
                </a:cubicBezTo>
                <a:cubicBezTo>
                  <a:pt x="29" y="8"/>
                  <a:pt x="29" y="8"/>
                  <a:pt x="29" y="8"/>
                </a:cubicBezTo>
                <a:close/>
                <a:moveTo>
                  <a:pt x="17" y="20"/>
                </a:moveTo>
                <a:cubicBezTo>
                  <a:pt x="17" y="20"/>
                  <a:pt x="19" y="20"/>
                  <a:pt x="19" y="20"/>
                </a:cubicBezTo>
                <a:cubicBezTo>
                  <a:pt x="20" y="21"/>
                  <a:pt x="20" y="21"/>
                  <a:pt x="20" y="21"/>
                </a:cubicBezTo>
                <a:cubicBezTo>
                  <a:pt x="18" y="21"/>
                  <a:pt x="18" y="21"/>
                  <a:pt x="18" y="21"/>
                </a:cubicBezTo>
                <a:cubicBezTo>
                  <a:pt x="17" y="20"/>
                  <a:pt x="17" y="20"/>
                  <a:pt x="17" y="20"/>
                </a:cubicBezTo>
                <a:close/>
                <a:moveTo>
                  <a:pt x="16" y="19"/>
                </a:moveTo>
                <a:cubicBezTo>
                  <a:pt x="19" y="19"/>
                  <a:pt x="19" y="19"/>
                  <a:pt x="19" y="19"/>
                </a:cubicBezTo>
                <a:cubicBezTo>
                  <a:pt x="18" y="20"/>
                  <a:pt x="18" y="20"/>
                  <a:pt x="18" y="20"/>
                </a:cubicBezTo>
                <a:cubicBezTo>
                  <a:pt x="16" y="19"/>
                  <a:pt x="16" y="19"/>
                  <a:pt x="16" y="19"/>
                </a:cubicBezTo>
                <a:close/>
                <a:moveTo>
                  <a:pt x="16" y="18"/>
                </a:moveTo>
                <a:cubicBezTo>
                  <a:pt x="18" y="18"/>
                  <a:pt x="18" y="18"/>
                  <a:pt x="18" y="18"/>
                </a:cubicBezTo>
                <a:cubicBezTo>
                  <a:pt x="19" y="18"/>
                  <a:pt x="19" y="18"/>
                  <a:pt x="19" y="18"/>
                </a:cubicBezTo>
                <a:cubicBezTo>
                  <a:pt x="18" y="19"/>
                  <a:pt x="18" y="19"/>
                  <a:pt x="18" y="19"/>
                </a:cubicBezTo>
                <a:cubicBezTo>
                  <a:pt x="17" y="19"/>
                  <a:pt x="17" y="19"/>
                  <a:pt x="17" y="19"/>
                </a:cubicBezTo>
                <a:cubicBezTo>
                  <a:pt x="16" y="18"/>
                  <a:pt x="16" y="18"/>
                  <a:pt x="16" y="18"/>
                </a:cubicBezTo>
                <a:close/>
                <a:moveTo>
                  <a:pt x="8" y="12"/>
                </a:moveTo>
                <a:cubicBezTo>
                  <a:pt x="9" y="12"/>
                  <a:pt x="9" y="12"/>
                  <a:pt x="9" y="12"/>
                </a:cubicBezTo>
                <a:cubicBezTo>
                  <a:pt x="9" y="13"/>
                  <a:pt x="9" y="13"/>
                  <a:pt x="9" y="13"/>
                </a:cubicBezTo>
                <a:cubicBezTo>
                  <a:pt x="9" y="13"/>
                  <a:pt x="9" y="13"/>
                  <a:pt x="9" y="13"/>
                </a:cubicBezTo>
                <a:cubicBezTo>
                  <a:pt x="8" y="12"/>
                  <a:pt x="8" y="12"/>
                  <a:pt x="8" y="12"/>
                </a:cubicBezTo>
                <a:close/>
                <a:moveTo>
                  <a:pt x="7" y="10"/>
                </a:moveTo>
                <a:cubicBezTo>
                  <a:pt x="8" y="11"/>
                  <a:pt x="8" y="11"/>
                  <a:pt x="8" y="11"/>
                </a:cubicBezTo>
                <a:cubicBezTo>
                  <a:pt x="7" y="11"/>
                  <a:pt x="7" y="11"/>
                  <a:pt x="7" y="11"/>
                </a:cubicBezTo>
                <a:cubicBezTo>
                  <a:pt x="7" y="10"/>
                  <a:pt x="7" y="10"/>
                  <a:pt x="7" y="10"/>
                </a:cubicBezTo>
                <a:close/>
                <a:moveTo>
                  <a:pt x="7" y="13"/>
                </a:moveTo>
                <a:cubicBezTo>
                  <a:pt x="9" y="14"/>
                  <a:pt x="9" y="14"/>
                  <a:pt x="9" y="14"/>
                </a:cubicBezTo>
                <a:cubicBezTo>
                  <a:pt x="9" y="15"/>
                  <a:pt x="9" y="15"/>
                  <a:pt x="9" y="15"/>
                </a:cubicBezTo>
                <a:cubicBezTo>
                  <a:pt x="7" y="13"/>
                  <a:pt x="7" y="13"/>
                  <a:pt x="7" y="13"/>
                </a:cubicBezTo>
                <a:close/>
                <a:moveTo>
                  <a:pt x="6" y="12"/>
                </a:moveTo>
                <a:cubicBezTo>
                  <a:pt x="7" y="12"/>
                  <a:pt x="7" y="12"/>
                  <a:pt x="7" y="12"/>
                </a:cubicBezTo>
                <a:cubicBezTo>
                  <a:pt x="7" y="13"/>
                  <a:pt x="7" y="13"/>
                  <a:pt x="7" y="13"/>
                </a:cubicBezTo>
                <a:cubicBezTo>
                  <a:pt x="6" y="12"/>
                  <a:pt x="6" y="12"/>
                  <a:pt x="6" y="12"/>
                </a:cubicBezTo>
                <a:close/>
                <a:moveTo>
                  <a:pt x="4" y="9"/>
                </a:moveTo>
                <a:cubicBezTo>
                  <a:pt x="5" y="10"/>
                  <a:pt x="5" y="10"/>
                  <a:pt x="5" y="10"/>
                </a:cubicBezTo>
                <a:cubicBezTo>
                  <a:pt x="6" y="11"/>
                  <a:pt x="6" y="11"/>
                  <a:pt x="6" y="11"/>
                </a:cubicBezTo>
                <a:cubicBezTo>
                  <a:pt x="5" y="11"/>
                  <a:pt x="5" y="11"/>
                  <a:pt x="5" y="11"/>
                </a:cubicBezTo>
                <a:cubicBezTo>
                  <a:pt x="4" y="10"/>
                  <a:pt x="4" y="10"/>
                  <a:pt x="4" y="10"/>
                </a:cubicBezTo>
                <a:cubicBezTo>
                  <a:pt x="5" y="10"/>
                  <a:pt x="5" y="10"/>
                  <a:pt x="5" y="10"/>
                </a:cubicBezTo>
                <a:cubicBezTo>
                  <a:pt x="4" y="9"/>
                  <a:pt x="4" y="9"/>
                  <a:pt x="4" y="9"/>
                </a:cubicBezTo>
                <a:close/>
                <a:moveTo>
                  <a:pt x="5" y="7"/>
                </a:moveTo>
                <a:cubicBezTo>
                  <a:pt x="7" y="9"/>
                  <a:pt x="7" y="9"/>
                  <a:pt x="7" y="9"/>
                </a:cubicBezTo>
                <a:cubicBezTo>
                  <a:pt x="6" y="9"/>
                  <a:pt x="6" y="9"/>
                  <a:pt x="6" y="9"/>
                </a:cubicBezTo>
                <a:cubicBezTo>
                  <a:pt x="5" y="9"/>
                  <a:pt x="5" y="9"/>
                  <a:pt x="5" y="9"/>
                </a:cubicBezTo>
                <a:cubicBezTo>
                  <a:pt x="4" y="9"/>
                  <a:pt x="4" y="9"/>
                  <a:pt x="4" y="9"/>
                </a:cubicBezTo>
                <a:cubicBezTo>
                  <a:pt x="4" y="7"/>
                  <a:pt x="4" y="7"/>
                  <a:pt x="4" y="7"/>
                </a:cubicBezTo>
                <a:cubicBezTo>
                  <a:pt x="4" y="7"/>
                  <a:pt x="5" y="7"/>
                  <a:pt x="5" y="7"/>
                </a:cubicBez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130" name="Freeform 56"/>
          <p:cNvSpPr>
            <a:spLocks/>
          </p:cNvSpPr>
          <p:nvPr/>
        </p:nvSpPr>
        <p:spPr bwMode="auto">
          <a:xfrm>
            <a:off x="6513657" y="2851227"/>
            <a:ext cx="78249" cy="62600"/>
          </a:xfrm>
          <a:custGeom>
            <a:avLst/>
            <a:gdLst>
              <a:gd name="T0" fmla="*/ 21 w 40"/>
              <a:gd name="T1" fmla="*/ 27 h 32"/>
              <a:gd name="T2" fmla="*/ 5 w 40"/>
              <a:gd name="T3" fmla="*/ 13 h 32"/>
              <a:gd name="T4" fmla="*/ 5 w 40"/>
              <a:gd name="T5" fmla="*/ 11 h 32"/>
              <a:gd name="T6" fmla="*/ 3 w 40"/>
              <a:gd name="T7" fmla="*/ 8 h 32"/>
              <a:gd name="T8" fmla="*/ 0 w 40"/>
              <a:gd name="T9" fmla="*/ 6 h 32"/>
              <a:gd name="T10" fmla="*/ 1 w 40"/>
              <a:gd name="T11" fmla="*/ 4 h 32"/>
              <a:gd name="T12" fmla="*/ 1 w 40"/>
              <a:gd name="T13" fmla="*/ 0 h 32"/>
              <a:gd name="T14" fmla="*/ 5 w 40"/>
              <a:gd name="T15" fmla="*/ 4 h 32"/>
              <a:gd name="T16" fmla="*/ 7 w 40"/>
              <a:gd name="T17" fmla="*/ 2 h 32"/>
              <a:gd name="T18" fmla="*/ 9 w 40"/>
              <a:gd name="T19" fmla="*/ 2 h 32"/>
              <a:gd name="T20" fmla="*/ 13 w 40"/>
              <a:gd name="T21" fmla="*/ 2 h 32"/>
              <a:gd name="T22" fmla="*/ 15 w 40"/>
              <a:gd name="T23" fmla="*/ 0 h 32"/>
              <a:gd name="T24" fmla="*/ 17 w 40"/>
              <a:gd name="T25" fmla="*/ 2 h 32"/>
              <a:gd name="T26" fmla="*/ 22 w 40"/>
              <a:gd name="T27" fmla="*/ 2 h 32"/>
              <a:gd name="T28" fmla="*/ 24 w 40"/>
              <a:gd name="T29" fmla="*/ 2 h 32"/>
              <a:gd name="T30" fmla="*/ 28 w 40"/>
              <a:gd name="T31" fmla="*/ 2 h 32"/>
              <a:gd name="T32" fmla="*/ 34 w 40"/>
              <a:gd name="T33" fmla="*/ 4 h 32"/>
              <a:gd name="T34" fmla="*/ 36 w 40"/>
              <a:gd name="T35" fmla="*/ 4 h 32"/>
              <a:gd name="T36" fmla="*/ 36 w 40"/>
              <a:gd name="T37" fmla="*/ 8 h 32"/>
              <a:gd name="T38" fmla="*/ 34 w 40"/>
              <a:gd name="T39" fmla="*/ 11 h 32"/>
              <a:gd name="T40" fmla="*/ 40 w 40"/>
              <a:gd name="T41" fmla="*/ 13 h 32"/>
              <a:gd name="T42" fmla="*/ 40 w 40"/>
              <a:gd name="T43" fmla="*/ 15 h 32"/>
              <a:gd name="T44" fmla="*/ 36 w 40"/>
              <a:gd name="T45" fmla="*/ 15 h 32"/>
              <a:gd name="T46" fmla="*/ 40 w 40"/>
              <a:gd name="T47" fmla="*/ 21 h 32"/>
              <a:gd name="T48" fmla="*/ 36 w 40"/>
              <a:gd name="T49" fmla="*/ 21 h 32"/>
              <a:gd name="T50" fmla="*/ 32 w 40"/>
              <a:gd name="T51" fmla="*/ 19 h 32"/>
              <a:gd name="T52" fmla="*/ 36 w 40"/>
              <a:gd name="T53" fmla="*/ 23 h 32"/>
              <a:gd name="T54" fmla="*/ 34 w 40"/>
              <a:gd name="T55" fmla="*/ 25 h 32"/>
              <a:gd name="T56" fmla="*/ 32 w 40"/>
              <a:gd name="T57" fmla="*/ 27 h 32"/>
              <a:gd name="T58" fmla="*/ 30 w 40"/>
              <a:gd name="T59" fmla="*/ 32 h 32"/>
              <a:gd name="T60" fmla="*/ 26 w 40"/>
              <a:gd name="T61" fmla="*/ 29 h 32"/>
              <a:gd name="T62" fmla="*/ 22 w 40"/>
              <a:gd name="T63" fmla="*/ 29 h 32"/>
              <a:gd name="T64" fmla="*/ 21 w 40"/>
              <a:gd name="T65" fmla="*/ 2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 h="32">
                <a:moveTo>
                  <a:pt x="21" y="29"/>
                </a:moveTo>
                <a:lnTo>
                  <a:pt x="21" y="27"/>
                </a:lnTo>
                <a:lnTo>
                  <a:pt x="13" y="19"/>
                </a:lnTo>
                <a:lnTo>
                  <a:pt x="5" y="13"/>
                </a:lnTo>
                <a:lnTo>
                  <a:pt x="5" y="11"/>
                </a:lnTo>
                <a:lnTo>
                  <a:pt x="5" y="11"/>
                </a:lnTo>
                <a:lnTo>
                  <a:pt x="3" y="10"/>
                </a:lnTo>
                <a:lnTo>
                  <a:pt x="3" y="8"/>
                </a:lnTo>
                <a:lnTo>
                  <a:pt x="1" y="6"/>
                </a:lnTo>
                <a:lnTo>
                  <a:pt x="0" y="6"/>
                </a:lnTo>
                <a:lnTo>
                  <a:pt x="0" y="4"/>
                </a:lnTo>
                <a:lnTo>
                  <a:pt x="1" y="4"/>
                </a:lnTo>
                <a:lnTo>
                  <a:pt x="1" y="0"/>
                </a:lnTo>
                <a:lnTo>
                  <a:pt x="1" y="0"/>
                </a:lnTo>
                <a:lnTo>
                  <a:pt x="3" y="2"/>
                </a:lnTo>
                <a:lnTo>
                  <a:pt x="5" y="4"/>
                </a:lnTo>
                <a:lnTo>
                  <a:pt x="7" y="2"/>
                </a:lnTo>
                <a:lnTo>
                  <a:pt x="7" y="2"/>
                </a:lnTo>
                <a:lnTo>
                  <a:pt x="9" y="2"/>
                </a:lnTo>
                <a:lnTo>
                  <a:pt x="9" y="2"/>
                </a:lnTo>
                <a:lnTo>
                  <a:pt x="11" y="0"/>
                </a:lnTo>
                <a:lnTo>
                  <a:pt x="13" y="2"/>
                </a:lnTo>
                <a:lnTo>
                  <a:pt x="13" y="0"/>
                </a:lnTo>
                <a:lnTo>
                  <a:pt x="15" y="0"/>
                </a:lnTo>
                <a:lnTo>
                  <a:pt x="17" y="2"/>
                </a:lnTo>
                <a:lnTo>
                  <a:pt x="17" y="2"/>
                </a:lnTo>
                <a:lnTo>
                  <a:pt x="21" y="2"/>
                </a:lnTo>
                <a:lnTo>
                  <a:pt x="22" y="2"/>
                </a:lnTo>
                <a:lnTo>
                  <a:pt x="22" y="2"/>
                </a:lnTo>
                <a:lnTo>
                  <a:pt x="24" y="2"/>
                </a:lnTo>
                <a:lnTo>
                  <a:pt x="26" y="2"/>
                </a:lnTo>
                <a:lnTo>
                  <a:pt x="28" y="2"/>
                </a:lnTo>
                <a:lnTo>
                  <a:pt x="30" y="4"/>
                </a:lnTo>
                <a:lnTo>
                  <a:pt x="34" y="4"/>
                </a:lnTo>
                <a:lnTo>
                  <a:pt x="34" y="6"/>
                </a:lnTo>
                <a:lnTo>
                  <a:pt x="36" y="4"/>
                </a:lnTo>
                <a:lnTo>
                  <a:pt x="36" y="4"/>
                </a:lnTo>
                <a:lnTo>
                  <a:pt x="36" y="8"/>
                </a:lnTo>
                <a:lnTo>
                  <a:pt x="34" y="10"/>
                </a:lnTo>
                <a:lnTo>
                  <a:pt x="34" y="11"/>
                </a:lnTo>
                <a:lnTo>
                  <a:pt x="38" y="13"/>
                </a:lnTo>
                <a:lnTo>
                  <a:pt x="40" y="13"/>
                </a:lnTo>
                <a:lnTo>
                  <a:pt x="40" y="15"/>
                </a:lnTo>
                <a:lnTo>
                  <a:pt x="40" y="15"/>
                </a:lnTo>
                <a:lnTo>
                  <a:pt x="38" y="15"/>
                </a:lnTo>
                <a:lnTo>
                  <a:pt x="36" y="15"/>
                </a:lnTo>
                <a:lnTo>
                  <a:pt x="36" y="17"/>
                </a:lnTo>
                <a:lnTo>
                  <a:pt x="40" y="21"/>
                </a:lnTo>
                <a:lnTo>
                  <a:pt x="38" y="21"/>
                </a:lnTo>
                <a:lnTo>
                  <a:pt x="36" y="21"/>
                </a:lnTo>
                <a:lnTo>
                  <a:pt x="34" y="19"/>
                </a:lnTo>
                <a:lnTo>
                  <a:pt x="32" y="19"/>
                </a:lnTo>
                <a:lnTo>
                  <a:pt x="34" y="21"/>
                </a:lnTo>
                <a:lnTo>
                  <a:pt x="36" y="23"/>
                </a:lnTo>
                <a:lnTo>
                  <a:pt x="36" y="25"/>
                </a:lnTo>
                <a:lnTo>
                  <a:pt x="34" y="25"/>
                </a:lnTo>
                <a:lnTo>
                  <a:pt x="32" y="25"/>
                </a:lnTo>
                <a:lnTo>
                  <a:pt x="32" y="27"/>
                </a:lnTo>
                <a:lnTo>
                  <a:pt x="32" y="29"/>
                </a:lnTo>
                <a:lnTo>
                  <a:pt x="30" y="32"/>
                </a:lnTo>
                <a:lnTo>
                  <a:pt x="30" y="32"/>
                </a:lnTo>
                <a:lnTo>
                  <a:pt x="26" y="29"/>
                </a:lnTo>
                <a:lnTo>
                  <a:pt x="26" y="31"/>
                </a:lnTo>
                <a:lnTo>
                  <a:pt x="22" y="29"/>
                </a:lnTo>
                <a:lnTo>
                  <a:pt x="21" y="29"/>
                </a:lnTo>
                <a:lnTo>
                  <a:pt x="21" y="29"/>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131" name="Freeform 57"/>
          <p:cNvSpPr>
            <a:spLocks/>
          </p:cNvSpPr>
          <p:nvPr/>
        </p:nvSpPr>
        <p:spPr bwMode="auto">
          <a:xfrm>
            <a:off x="6468664" y="2814057"/>
            <a:ext cx="62600" cy="37168"/>
          </a:xfrm>
          <a:custGeom>
            <a:avLst/>
            <a:gdLst>
              <a:gd name="T0" fmla="*/ 2 w 32"/>
              <a:gd name="T1" fmla="*/ 19 h 19"/>
              <a:gd name="T2" fmla="*/ 5 w 32"/>
              <a:gd name="T3" fmla="*/ 19 h 19"/>
              <a:gd name="T4" fmla="*/ 7 w 32"/>
              <a:gd name="T5" fmla="*/ 17 h 19"/>
              <a:gd name="T6" fmla="*/ 9 w 32"/>
              <a:gd name="T7" fmla="*/ 15 h 19"/>
              <a:gd name="T8" fmla="*/ 15 w 32"/>
              <a:gd name="T9" fmla="*/ 17 h 19"/>
              <a:gd name="T10" fmla="*/ 17 w 32"/>
              <a:gd name="T11" fmla="*/ 17 h 19"/>
              <a:gd name="T12" fmla="*/ 17 w 32"/>
              <a:gd name="T13" fmla="*/ 15 h 19"/>
              <a:gd name="T14" fmla="*/ 21 w 32"/>
              <a:gd name="T15" fmla="*/ 13 h 19"/>
              <a:gd name="T16" fmla="*/ 21 w 32"/>
              <a:gd name="T17" fmla="*/ 9 h 19"/>
              <a:gd name="T18" fmla="*/ 26 w 32"/>
              <a:gd name="T19" fmla="*/ 8 h 19"/>
              <a:gd name="T20" fmla="*/ 32 w 32"/>
              <a:gd name="T21" fmla="*/ 8 h 19"/>
              <a:gd name="T22" fmla="*/ 32 w 32"/>
              <a:gd name="T23" fmla="*/ 4 h 19"/>
              <a:gd name="T24" fmla="*/ 28 w 32"/>
              <a:gd name="T25" fmla="*/ 0 h 19"/>
              <a:gd name="T26" fmla="*/ 26 w 32"/>
              <a:gd name="T27" fmla="*/ 2 h 19"/>
              <a:gd name="T28" fmla="*/ 21 w 32"/>
              <a:gd name="T29" fmla="*/ 4 h 19"/>
              <a:gd name="T30" fmla="*/ 21 w 32"/>
              <a:gd name="T31" fmla="*/ 4 h 19"/>
              <a:gd name="T32" fmla="*/ 19 w 32"/>
              <a:gd name="T33" fmla="*/ 4 h 19"/>
              <a:gd name="T34" fmla="*/ 17 w 32"/>
              <a:gd name="T35" fmla="*/ 6 h 19"/>
              <a:gd name="T36" fmla="*/ 15 w 32"/>
              <a:gd name="T37" fmla="*/ 6 h 19"/>
              <a:gd name="T38" fmla="*/ 11 w 32"/>
              <a:gd name="T39" fmla="*/ 6 h 19"/>
              <a:gd name="T40" fmla="*/ 9 w 32"/>
              <a:gd name="T41" fmla="*/ 4 h 19"/>
              <a:gd name="T42" fmla="*/ 5 w 32"/>
              <a:gd name="T43" fmla="*/ 4 h 19"/>
              <a:gd name="T44" fmla="*/ 3 w 32"/>
              <a:gd name="T45" fmla="*/ 4 h 19"/>
              <a:gd name="T46" fmla="*/ 2 w 32"/>
              <a:gd name="T47" fmla="*/ 8 h 19"/>
              <a:gd name="T48" fmla="*/ 2 w 32"/>
              <a:gd name="T49" fmla="*/ 9 h 19"/>
              <a:gd name="T50" fmla="*/ 0 w 32"/>
              <a:gd name="T51" fmla="*/ 11 h 19"/>
              <a:gd name="T52" fmla="*/ 2 w 32"/>
              <a:gd name="T53" fmla="*/ 15 h 19"/>
              <a:gd name="T54" fmla="*/ 2 w 32"/>
              <a:gd name="T55" fmla="*/ 15 h 19"/>
              <a:gd name="T56" fmla="*/ 3 w 32"/>
              <a:gd name="T57" fmla="*/ 15 h 19"/>
              <a:gd name="T58" fmla="*/ 3 w 32"/>
              <a:gd name="T59" fmla="*/ 17 h 19"/>
              <a:gd name="T60" fmla="*/ 2 w 32"/>
              <a:gd name="T61" fmla="*/ 17 h 19"/>
              <a:gd name="T62" fmla="*/ 2 w 32"/>
              <a:gd name="T63"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 h="19">
                <a:moveTo>
                  <a:pt x="2" y="19"/>
                </a:moveTo>
                <a:lnTo>
                  <a:pt x="5" y="19"/>
                </a:lnTo>
                <a:lnTo>
                  <a:pt x="7" y="17"/>
                </a:lnTo>
                <a:lnTo>
                  <a:pt x="9" y="15"/>
                </a:lnTo>
                <a:lnTo>
                  <a:pt x="15" y="17"/>
                </a:lnTo>
                <a:lnTo>
                  <a:pt x="17" y="17"/>
                </a:lnTo>
                <a:lnTo>
                  <a:pt x="17" y="15"/>
                </a:lnTo>
                <a:lnTo>
                  <a:pt x="21" y="13"/>
                </a:lnTo>
                <a:lnTo>
                  <a:pt x="21" y="9"/>
                </a:lnTo>
                <a:lnTo>
                  <a:pt x="26" y="8"/>
                </a:lnTo>
                <a:lnTo>
                  <a:pt x="32" y="8"/>
                </a:lnTo>
                <a:lnTo>
                  <a:pt x="32" y="4"/>
                </a:lnTo>
                <a:lnTo>
                  <a:pt x="28" y="0"/>
                </a:lnTo>
                <a:lnTo>
                  <a:pt x="26" y="2"/>
                </a:lnTo>
                <a:lnTo>
                  <a:pt x="21" y="4"/>
                </a:lnTo>
                <a:lnTo>
                  <a:pt x="21" y="4"/>
                </a:lnTo>
                <a:lnTo>
                  <a:pt x="19" y="4"/>
                </a:lnTo>
                <a:lnTo>
                  <a:pt x="17" y="6"/>
                </a:lnTo>
                <a:lnTo>
                  <a:pt x="15" y="6"/>
                </a:lnTo>
                <a:lnTo>
                  <a:pt x="11" y="6"/>
                </a:lnTo>
                <a:lnTo>
                  <a:pt x="9" y="4"/>
                </a:lnTo>
                <a:lnTo>
                  <a:pt x="5" y="4"/>
                </a:lnTo>
                <a:lnTo>
                  <a:pt x="3" y="4"/>
                </a:lnTo>
                <a:lnTo>
                  <a:pt x="2" y="8"/>
                </a:lnTo>
                <a:lnTo>
                  <a:pt x="2" y="9"/>
                </a:lnTo>
                <a:lnTo>
                  <a:pt x="0" y="11"/>
                </a:lnTo>
                <a:lnTo>
                  <a:pt x="2" y="15"/>
                </a:lnTo>
                <a:lnTo>
                  <a:pt x="2" y="15"/>
                </a:lnTo>
                <a:lnTo>
                  <a:pt x="3" y="15"/>
                </a:lnTo>
                <a:lnTo>
                  <a:pt x="3" y="17"/>
                </a:lnTo>
                <a:lnTo>
                  <a:pt x="2" y="17"/>
                </a:lnTo>
                <a:lnTo>
                  <a:pt x="2" y="19"/>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132" name="Freeform 58"/>
          <p:cNvSpPr>
            <a:spLocks/>
          </p:cNvSpPr>
          <p:nvPr/>
        </p:nvSpPr>
        <p:spPr bwMode="auto">
          <a:xfrm>
            <a:off x="6390416" y="2761240"/>
            <a:ext cx="144761" cy="64555"/>
          </a:xfrm>
          <a:custGeom>
            <a:avLst/>
            <a:gdLst>
              <a:gd name="T0" fmla="*/ 45 w 74"/>
              <a:gd name="T1" fmla="*/ 31 h 33"/>
              <a:gd name="T2" fmla="*/ 51 w 74"/>
              <a:gd name="T3" fmla="*/ 33 h 33"/>
              <a:gd name="T4" fmla="*/ 57 w 74"/>
              <a:gd name="T5" fmla="*/ 33 h 33"/>
              <a:gd name="T6" fmla="*/ 61 w 74"/>
              <a:gd name="T7" fmla="*/ 31 h 33"/>
              <a:gd name="T8" fmla="*/ 66 w 74"/>
              <a:gd name="T9" fmla="*/ 29 h 33"/>
              <a:gd name="T10" fmla="*/ 70 w 74"/>
              <a:gd name="T11" fmla="*/ 25 h 33"/>
              <a:gd name="T12" fmla="*/ 70 w 74"/>
              <a:gd name="T13" fmla="*/ 21 h 33"/>
              <a:gd name="T14" fmla="*/ 68 w 74"/>
              <a:gd name="T15" fmla="*/ 17 h 33"/>
              <a:gd name="T16" fmla="*/ 74 w 74"/>
              <a:gd name="T17" fmla="*/ 17 h 33"/>
              <a:gd name="T18" fmla="*/ 74 w 74"/>
              <a:gd name="T19" fmla="*/ 14 h 33"/>
              <a:gd name="T20" fmla="*/ 74 w 74"/>
              <a:gd name="T21" fmla="*/ 4 h 33"/>
              <a:gd name="T22" fmla="*/ 68 w 74"/>
              <a:gd name="T23" fmla="*/ 2 h 33"/>
              <a:gd name="T24" fmla="*/ 61 w 74"/>
              <a:gd name="T25" fmla="*/ 2 h 33"/>
              <a:gd name="T26" fmla="*/ 55 w 74"/>
              <a:gd name="T27" fmla="*/ 0 h 33"/>
              <a:gd name="T28" fmla="*/ 51 w 74"/>
              <a:gd name="T29" fmla="*/ 2 h 33"/>
              <a:gd name="T30" fmla="*/ 51 w 74"/>
              <a:gd name="T31" fmla="*/ 4 h 33"/>
              <a:gd name="T32" fmla="*/ 47 w 74"/>
              <a:gd name="T33" fmla="*/ 6 h 33"/>
              <a:gd name="T34" fmla="*/ 40 w 74"/>
              <a:gd name="T35" fmla="*/ 2 h 33"/>
              <a:gd name="T36" fmla="*/ 40 w 74"/>
              <a:gd name="T37" fmla="*/ 6 h 33"/>
              <a:gd name="T38" fmla="*/ 36 w 74"/>
              <a:gd name="T39" fmla="*/ 8 h 33"/>
              <a:gd name="T40" fmla="*/ 32 w 74"/>
              <a:gd name="T41" fmla="*/ 14 h 33"/>
              <a:gd name="T42" fmla="*/ 34 w 74"/>
              <a:gd name="T43" fmla="*/ 15 h 33"/>
              <a:gd name="T44" fmla="*/ 34 w 74"/>
              <a:gd name="T45" fmla="*/ 17 h 33"/>
              <a:gd name="T46" fmla="*/ 28 w 74"/>
              <a:gd name="T47" fmla="*/ 17 h 33"/>
              <a:gd name="T48" fmla="*/ 24 w 74"/>
              <a:gd name="T49" fmla="*/ 17 h 33"/>
              <a:gd name="T50" fmla="*/ 19 w 74"/>
              <a:gd name="T51" fmla="*/ 19 h 33"/>
              <a:gd name="T52" fmla="*/ 15 w 74"/>
              <a:gd name="T53" fmla="*/ 19 h 33"/>
              <a:gd name="T54" fmla="*/ 11 w 74"/>
              <a:gd name="T55" fmla="*/ 17 h 33"/>
              <a:gd name="T56" fmla="*/ 9 w 74"/>
              <a:gd name="T57" fmla="*/ 19 h 33"/>
              <a:gd name="T58" fmla="*/ 5 w 74"/>
              <a:gd name="T59" fmla="*/ 19 h 33"/>
              <a:gd name="T60" fmla="*/ 1 w 74"/>
              <a:gd name="T61" fmla="*/ 19 h 33"/>
              <a:gd name="T62" fmla="*/ 0 w 74"/>
              <a:gd name="T63" fmla="*/ 19 h 33"/>
              <a:gd name="T64" fmla="*/ 1 w 74"/>
              <a:gd name="T65" fmla="*/ 21 h 33"/>
              <a:gd name="T66" fmla="*/ 1 w 74"/>
              <a:gd name="T67" fmla="*/ 23 h 33"/>
              <a:gd name="T68" fmla="*/ 5 w 74"/>
              <a:gd name="T69" fmla="*/ 23 h 33"/>
              <a:gd name="T70" fmla="*/ 9 w 74"/>
              <a:gd name="T71" fmla="*/ 25 h 33"/>
              <a:gd name="T72" fmla="*/ 11 w 74"/>
              <a:gd name="T73" fmla="*/ 25 h 33"/>
              <a:gd name="T74" fmla="*/ 15 w 74"/>
              <a:gd name="T75" fmla="*/ 27 h 33"/>
              <a:gd name="T76" fmla="*/ 22 w 74"/>
              <a:gd name="T77" fmla="*/ 25 h 33"/>
              <a:gd name="T78" fmla="*/ 26 w 74"/>
              <a:gd name="T79" fmla="*/ 27 h 33"/>
              <a:gd name="T80" fmla="*/ 38 w 74"/>
              <a:gd name="T81" fmla="*/ 31 h 33"/>
              <a:gd name="T82" fmla="*/ 43 w 74"/>
              <a:gd name="T83" fmla="*/ 3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4" h="33">
                <a:moveTo>
                  <a:pt x="43" y="31"/>
                </a:moveTo>
                <a:lnTo>
                  <a:pt x="45" y="31"/>
                </a:lnTo>
                <a:lnTo>
                  <a:pt x="49" y="31"/>
                </a:lnTo>
                <a:lnTo>
                  <a:pt x="51" y="33"/>
                </a:lnTo>
                <a:lnTo>
                  <a:pt x="55" y="33"/>
                </a:lnTo>
                <a:lnTo>
                  <a:pt x="57" y="33"/>
                </a:lnTo>
                <a:lnTo>
                  <a:pt x="59" y="31"/>
                </a:lnTo>
                <a:lnTo>
                  <a:pt x="61" y="31"/>
                </a:lnTo>
                <a:lnTo>
                  <a:pt x="61" y="31"/>
                </a:lnTo>
                <a:lnTo>
                  <a:pt x="66" y="29"/>
                </a:lnTo>
                <a:lnTo>
                  <a:pt x="68" y="27"/>
                </a:lnTo>
                <a:lnTo>
                  <a:pt x="70" y="25"/>
                </a:lnTo>
                <a:lnTo>
                  <a:pt x="70" y="23"/>
                </a:lnTo>
                <a:lnTo>
                  <a:pt x="70" y="21"/>
                </a:lnTo>
                <a:lnTo>
                  <a:pt x="70" y="19"/>
                </a:lnTo>
                <a:lnTo>
                  <a:pt x="68" y="17"/>
                </a:lnTo>
                <a:lnTo>
                  <a:pt x="70" y="17"/>
                </a:lnTo>
                <a:lnTo>
                  <a:pt x="74" y="17"/>
                </a:lnTo>
                <a:lnTo>
                  <a:pt x="74" y="15"/>
                </a:lnTo>
                <a:lnTo>
                  <a:pt x="74" y="14"/>
                </a:lnTo>
                <a:lnTo>
                  <a:pt x="74" y="8"/>
                </a:lnTo>
                <a:lnTo>
                  <a:pt x="74" y="4"/>
                </a:lnTo>
                <a:lnTo>
                  <a:pt x="70" y="4"/>
                </a:lnTo>
                <a:lnTo>
                  <a:pt x="68" y="2"/>
                </a:lnTo>
                <a:lnTo>
                  <a:pt x="64" y="2"/>
                </a:lnTo>
                <a:lnTo>
                  <a:pt x="61" y="2"/>
                </a:lnTo>
                <a:lnTo>
                  <a:pt x="59" y="2"/>
                </a:lnTo>
                <a:lnTo>
                  <a:pt x="55" y="0"/>
                </a:lnTo>
                <a:lnTo>
                  <a:pt x="53" y="0"/>
                </a:lnTo>
                <a:lnTo>
                  <a:pt x="51" y="2"/>
                </a:lnTo>
                <a:lnTo>
                  <a:pt x="51" y="2"/>
                </a:lnTo>
                <a:lnTo>
                  <a:pt x="51" y="4"/>
                </a:lnTo>
                <a:lnTo>
                  <a:pt x="47" y="4"/>
                </a:lnTo>
                <a:lnTo>
                  <a:pt x="47" y="6"/>
                </a:lnTo>
                <a:lnTo>
                  <a:pt x="42" y="2"/>
                </a:lnTo>
                <a:lnTo>
                  <a:pt x="40" y="2"/>
                </a:lnTo>
                <a:lnTo>
                  <a:pt x="40" y="4"/>
                </a:lnTo>
                <a:lnTo>
                  <a:pt x="40" y="6"/>
                </a:lnTo>
                <a:lnTo>
                  <a:pt x="38" y="6"/>
                </a:lnTo>
                <a:lnTo>
                  <a:pt x="36" y="8"/>
                </a:lnTo>
                <a:lnTo>
                  <a:pt x="34" y="10"/>
                </a:lnTo>
                <a:lnTo>
                  <a:pt x="32" y="14"/>
                </a:lnTo>
                <a:lnTo>
                  <a:pt x="32" y="14"/>
                </a:lnTo>
                <a:lnTo>
                  <a:pt x="34" y="15"/>
                </a:lnTo>
                <a:lnTo>
                  <a:pt x="34" y="17"/>
                </a:lnTo>
                <a:lnTo>
                  <a:pt x="34" y="17"/>
                </a:lnTo>
                <a:lnTo>
                  <a:pt x="30" y="17"/>
                </a:lnTo>
                <a:lnTo>
                  <a:pt x="28" y="17"/>
                </a:lnTo>
                <a:lnTo>
                  <a:pt x="26" y="17"/>
                </a:lnTo>
                <a:lnTo>
                  <a:pt x="24" y="17"/>
                </a:lnTo>
                <a:lnTo>
                  <a:pt x="21" y="19"/>
                </a:lnTo>
                <a:lnTo>
                  <a:pt x="19" y="19"/>
                </a:lnTo>
                <a:lnTo>
                  <a:pt x="17" y="19"/>
                </a:lnTo>
                <a:lnTo>
                  <a:pt x="15" y="19"/>
                </a:lnTo>
                <a:lnTo>
                  <a:pt x="13" y="17"/>
                </a:lnTo>
                <a:lnTo>
                  <a:pt x="11" y="17"/>
                </a:lnTo>
                <a:lnTo>
                  <a:pt x="7" y="17"/>
                </a:lnTo>
                <a:lnTo>
                  <a:pt x="9" y="19"/>
                </a:lnTo>
                <a:lnTo>
                  <a:pt x="7" y="19"/>
                </a:lnTo>
                <a:lnTo>
                  <a:pt x="5" y="19"/>
                </a:lnTo>
                <a:lnTo>
                  <a:pt x="3" y="17"/>
                </a:lnTo>
                <a:lnTo>
                  <a:pt x="1" y="19"/>
                </a:lnTo>
                <a:lnTo>
                  <a:pt x="0" y="19"/>
                </a:lnTo>
                <a:lnTo>
                  <a:pt x="0" y="19"/>
                </a:lnTo>
                <a:lnTo>
                  <a:pt x="1" y="19"/>
                </a:lnTo>
                <a:lnTo>
                  <a:pt x="1" y="21"/>
                </a:lnTo>
                <a:lnTo>
                  <a:pt x="1" y="23"/>
                </a:lnTo>
                <a:lnTo>
                  <a:pt x="1" y="23"/>
                </a:lnTo>
                <a:lnTo>
                  <a:pt x="3" y="25"/>
                </a:lnTo>
                <a:lnTo>
                  <a:pt x="5" y="23"/>
                </a:lnTo>
                <a:lnTo>
                  <a:pt x="7" y="25"/>
                </a:lnTo>
                <a:lnTo>
                  <a:pt x="9" y="25"/>
                </a:lnTo>
                <a:lnTo>
                  <a:pt x="11" y="25"/>
                </a:lnTo>
                <a:lnTo>
                  <a:pt x="11" y="25"/>
                </a:lnTo>
                <a:lnTo>
                  <a:pt x="11" y="25"/>
                </a:lnTo>
                <a:lnTo>
                  <a:pt x="15" y="27"/>
                </a:lnTo>
                <a:lnTo>
                  <a:pt x="21" y="25"/>
                </a:lnTo>
                <a:lnTo>
                  <a:pt x="22" y="25"/>
                </a:lnTo>
                <a:lnTo>
                  <a:pt x="26" y="25"/>
                </a:lnTo>
                <a:lnTo>
                  <a:pt x="26" y="27"/>
                </a:lnTo>
                <a:lnTo>
                  <a:pt x="32" y="29"/>
                </a:lnTo>
                <a:lnTo>
                  <a:pt x="38" y="31"/>
                </a:lnTo>
                <a:lnTo>
                  <a:pt x="42" y="31"/>
                </a:lnTo>
                <a:lnTo>
                  <a:pt x="43" y="31"/>
                </a:lnTo>
                <a:lnTo>
                  <a:pt x="43" y="31"/>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133" name="Freeform 59"/>
          <p:cNvSpPr>
            <a:spLocks/>
          </p:cNvSpPr>
          <p:nvPr/>
        </p:nvSpPr>
        <p:spPr bwMode="auto">
          <a:xfrm>
            <a:off x="6472577" y="2608654"/>
            <a:ext cx="193668" cy="148673"/>
          </a:xfrm>
          <a:custGeom>
            <a:avLst/>
            <a:gdLst>
              <a:gd name="T0" fmla="*/ 61 w 99"/>
              <a:gd name="T1" fmla="*/ 76 h 76"/>
              <a:gd name="T2" fmla="*/ 63 w 99"/>
              <a:gd name="T3" fmla="*/ 74 h 76"/>
              <a:gd name="T4" fmla="*/ 66 w 99"/>
              <a:gd name="T5" fmla="*/ 74 h 76"/>
              <a:gd name="T6" fmla="*/ 70 w 99"/>
              <a:gd name="T7" fmla="*/ 74 h 76"/>
              <a:gd name="T8" fmla="*/ 74 w 99"/>
              <a:gd name="T9" fmla="*/ 72 h 76"/>
              <a:gd name="T10" fmla="*/ 76 w 99"/>
              <a:gd name="T11" fmla="*/ 72 h 76"/>
              <a:gd name="T12" fmla="*/ 86 w 99"/>
              <a:gd name="T13" fmla="*/ 76 h 76"/>
              <a:gd name="T14" fmla="*/ 87 w 99"/>
              <a:gd name="T15" fmla="*/ 72 h 76"/>
              <a:gd name="T16" fmla="*/ 93 w 99"/>
              <a:gd name="T17" fmla="*/ 63 h 76"/>
              <a:gd name="T18" fmla="*/ 97 w 99"/>
              <a:gd name="T19" fmla="*/ 59 h 76"/>
              <a:gd name="T20" fmla="*/ 99 w 99"/>
              <a:gd name="T21" fmla="*/ 55 h 76"/>
              <a:gd name="T22" fmla="*/ 97 w 99"/>
              <a:gd name="T23" fmla="*/ 53 h 76"/>
              <a:gd name="T24" fmla="*/ 95 w 99"/>
              <a:gd name="T25" fmla="*/ 51 h 76"/>
              <a:gd name="T26" fmla="*/ 93 w 99"/>
              <a:gd name="T27" fmla="*/ 48 h 76"/>
              <a:gd name="T28" fmla="*/ 93 w 99"/>
              <a:gd name="T29" fmla="*/ 40 h 76"/>
              <a:gd name="T30" fmla="*/ 91 w 99"/>
              <a:gd name="T31" fmla="*/ 34 h 76"/>
              <a:gd name="T32" fmla="*/ 95 w 99"/>
              <a:gd name="T33" fmla="*/ 30 h 76"/>
              <a:gd name="T34" fmla="*/ 93 w 99"/>
              <a:gd name="T35" fmla="*/ 23 h 76"/>
              <a:gd name="T36" fmla="*/ 91 w 99"/>
              <a:gd name="T37" fmla="*/ 19 h 76"/>
              <a:gd name="T38" fmla="*/ 87 w 99"/>
              <a:gd name="T39" fmla="*/ 11 h 76"/>
              <a:gd name="T40" fmla="*/ 86 w 99"/>
              <a:gd name="T41" fmla="*/ 6 h 76"/>
              <a:gd name="T42" fmla="*/ 82 w 99"/>
              <a:gd name="T43" fmla="*/ 4 h 76"/>
              <a:gd name="T44" fmla="*/ 55 w 99"/>
              <a:gd name="T45" fmla="*/ 6 h 76"/>
              <a:gd name="T46" fmla="*/ 49 w 99"/>
              <a:gd name="T47" fmla="*/ 8 h 76"/>
              <a:gd name="T48" fmla="*/ 45 w 99"/>
              <a:gd name="T49" fmla="*/ 8 h 76"/>
              <a:gd name="T50" fmla="*/ 51 w 99"/>
              <a:gd name="T51" fmla="*/ 4 h 76"/>
              <a:gd name="T52" fmla="*/ 49 w 99"/>
              <a:gd name="T53" fmla="*/ 6 h 76"/>
              <a:gd name="T54" fmla="*/ 40 w 99"/>
              <a:gd name="T55" fmla="*/ 8 h 76"/>
              <a:gd name="T56" fmla="*/ 40 w 99"/>
              <a:gd name="T57" fmla="*/ 2 h 76"/>
              <a:gd name="T58" fmla="*/ 43 w 99"/>
              <a:gd name="T59" fmla="*/ 4 h 76"/>
              <a:gd name="T60" fmla="*/ 40 w 99"/>
              <a:gd name="T61" fmla="*/ 2 h 76"/>
              <a:gd name="T62" fmla="*/ 30 w 99"/>
              <a:gd name="T63" fmla="*/ 2 h 76"/>
              <a:gd name="T64" fmla="*/ 24 w 99"/>
              <a:gd name="T65" fmla="*/ 4 h 76"/>
              <a:gd name="T66" fmla="*/ 19 w 99"/>
              <a:gd name="T67" fmla="*/ 6 h 76"/>
              <a:gd name="T68" fmla="*/ 17 w 99"/>
              <a:gd name="T69" fmla="*/ 9 h 76"/>
              <a:gd name="T70" fmla="*/ 9 w 99"/>
              <a:gd name="T71" fmla="*/ 11 h 76"/>
              <a:gd name="T72" fmla="*/ 5 w 99"/>
              <a:gd name="T73" fmla="*/ 15 h 76"/>
              <a:gd name="T74" fmla="*/ 3 w 99"/>
              <a:gd name="T75" fmla="*/ 17 h 76"/>
              <a:gd name="T76" fmla="*/ 1 w 99"/>
              <a:gd name="T77" fmla="*/ 19 h 76"/>
              <a:gd name="T78" fmla="*/ 3 w 99"/>
              <a:gd name="T79" fmla="*/ 27 h 76"/>
              <a:gd name="T80" fmla="*/ 0 w 99"/>
              <a:gd name="T81" fmla="*/ 29 h 76"/>
              <a:gd name="T82" fmla="*/ 3 w 99"/>
              <a:gd name="T83" fmla="*/ 34 h 76"/>
              <a:gd name="T84" fmla="*/ 5 w 99"/>
              <a:gd name="T85" fmla="*/ 36 h 76"/>
              <a:gd name="T86" fmla="*/ 5 w 99"/>
              <a:gd name="T87" fmla="*/ 40 h 76"/>
              <a:gd name="T88" fmla="*/ 7 w 99"/>
              <a:gd name="T89" fmla="*/ 46 h 76"/>
              <a:gd name="T90" fmla="*/ 9 w 99"/>
              <a:gd name="T91" fmla="*/ 51 h 76"/>
              <a:gd name="T92" fmla="*/ 9 w 99"/>
              <a:gd name="T93" fmla="*/ 55 h 76"/>
              <a:gd name="T94" fmla="*/ 13 w 99"/>
              <a:gd name="T95" fmla="*/ 53 h 76"/>
              <a:gd name="T96" fmla="*/ 17 w 99"/>
              <a:gd name="T97" fmla="*/ 53 h 76"/>
              <a:gd name="T98" fmla="*/ 19 w 99"/>
              <a:gd name="T99" fmla="*/ 57 h 76"/>
              <a:gd name="T100" fmla="*/ 22 w 99"/>
              <a:gd name="T101" fmla="*/ 57 h 76"/>
              <a:gd name="T102" fmla="*/ 22 w 99"/>
              <a:gd name="T103" fmla="*/ 61 h 76"/>
              <a:gd name="T104" fmla="*/ 22 w 99"/>
              <a:gd name="T105" fmla="*/ 63 h 76"/>
              <a:gd name="T106" fmla="*/ 26 w 99"/>
              <a:gd name="T107" fmla="*/ 63 h 76"/>
              <a:gd name="T108" fmla="*/ 24 w 99"/>
              <a:gd name="T109" fmla="*/ 59 h 76"/>
              <a:gd name="T110" fmla="*/ 30 w 99"/>
              <a:gd name="T111" fmla="*/ 61 h 76"/>
              <a:gd name="T112" fmla="*/ 34 w 99"/>
              <a:gd name="T113" fmla="*/ 63 h 76"/>
              <a:gd name="T114" fmla="*/ 40 w 99"/>
              <a:gd name="T115" fmla="*/ 65 h 76"/>
              <a:gd name="T116" fmla="*/ 49 w 99"/>
              <a:gd name="T117" fmla="*/ 69 h 76"/>
              <a:gd name="T118" fmla="*/ 53 w 99"/>
              <a:gd name="T119" fmla="*/ 72 h 76"/>
              <a:gd name="T120" fmla="*/ 57 w 99"/>
              <a:gd name="T121" fmla="*/ 71 h 76"/>
              <a:gd name="T122" fmla="*/ 59 w 99"/>
              <a:gd name="T123"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9" h="76">
                <a:moveTo>
                  <a:pt x="59" y="76"/>
                </a:moveTo>
                <a:lnTo>
                  <a:pt x="61" y="76"/>
                </a:lnTo>
                <a:lnTo>
                  <a:pt x="63" y="76"/>
                </a:lnTo>
                <a:lnTo>
                  <a:pt x="63" y="74"/>
                </a:lnTo>
                <a:lnTo>
                  <a:pt x="64" y="74"/>
                </a:lnTo>
                <a:lnTo>
                  <a:pt x="66" y="74"/>
                </a:lnTo>
                <a:lnTo>
                  <a:pt x="68" y="74"/>
                </a:lnTo>
                <a:lnTo>
                  <a:pt x="70" y="74"/>
                </a:lnTo>
                <a:lnTo>
                  <a:pt x="72" y="72"/>
                </a:lnTo>
                <a:lnTo>
                  <a:pt x="74" y="72"/>
                </a:lnTo>
                <a:lnTo>
                  <a:pt x="76" y="74"/>
                </a:lnTo>
                <a:lnTo>
                  <a:pt x="76" y="72"/>
                </a:lnTo>
                <a:lnTo>
                  <a:pt x="80" y="72"/>
                </a:lnTo>
                <a:lnTo>
                  <a:pt x="86" y="76"/>
                </a:lnTo>
                <a:lnTo>
                  <a:pt x="87" y="76"/>
                </a:lnTo>
                <a:lnTo>
                  <a:pt x="87" y="72"/>
                </a:lnTo>
                <a:lnTo>
                  <a:pt x="87" y="71"/>
                </a:lnTo>
                <a:lnTo>
                  <a:pt x="93" y="63"/>
                </a:lnTo>
                <a:lnTo>
                  <a:pt x="95" y="61"/>
                </a:lnTo>
                <a:lnTo>
                  <a:pt x="97" y="59"/>
                </a:lnTo>
                <a:lnTo>
                  <a:pt x="99" y="59"/>
                </a:lnTo>
                <a:lnTo>
                  <a:pt x="99" y="55"/>
                </a:lnTo>
                <a:lnTo>
                  <a:pt x="97" y="55"/>
                </a:lnTo>
                <a:lnTo>
                  <a:pt x="97" y="53"/>
                </a:lnTo>
                <a:lnTo>
                  <a:pt x="99" y="51"/>
                </a:lnTo>
                <a:lnTo>
                  <a:pt x="95" y="51"/>
                </a:lnTo>
                <a:lnTo>
                  <a:pt x="95" y="48"/>
                </a:lnTo>
                <a:lnTo>
                  <a:pt x="93" y="48"/>
                </a:lnTo>
                <a:lnTo>
                  <a:pt x="93" y="42"/>
                </a:lnTo>
                <a:lnTo>
                  <a:pt x="93" y="40"/>
                </a:lnTo>
                <a:lnTo>
                  <a:pt x="91" y="36"/>
                </a:lnTo>
                <a:lnTo>
                  <a:pt x="91" y="34"/>
                </a:lnTo>
                <a:lnTo>
                  <a:pt x="91" y="30"/>
                </a:lnTo>
                <a:lnTo>
                  <a:pt x="95" y="30"/>
                </a:lnTo>
                <a:lnTo>
                  <a:pt x="95" y="25"/>
                </a:lnTo>
                <a:lnTo>
                  <a:pt x="93" y="23"/>
                </a:lnTo>
                <a:lnTo>
                  <a:pt x="93" y="21"/>
                </a:lnTo>
                <a:lnTo>
                  <a:pt x="91" y="19"/>
                </a:lnTo>
                <a:lnTo>
                  <a:pt x="89" y="15"/>
                </a:lnTo>
                <a:lnTo>
                  <a:pt x="87" y="11"/>
                </a:lnTo>
                <a:lnTo>
                  <a:pt x="87" y="9"/>
                </a:lnTo>
                <a:lnTo>
                  <a:pt x="86" y="6"/>
                </a:lnTo>
                <a:lnTo>
                  <a:pt x="86" y="6"/>
                </a:lnTo>
                <a:lnTo>
                  <a:pt x="82" y="4"/>
                </a:lnTo>
                <a:lnTo>
                  <a:pt x="68" y="6"/>
                </a:lnTo>
                <a:lnTo>
                  <a:pt x="55" y="6"/>
                </a:lnTo>
                <a:lnTo>
                  <a:pt x="53" y="6"/>
                </a:lnTo>
                <a:lnTo>
                  <a:pt x="49" y="8"/>
                </a:lnTo>
                <a:lnTo>
                  <a:pt x="47" y="9"/>
                </a:lnTo>
                <a:lnTo>
                  <a:pt x="45" y="8"/>
                </a:lnTo>
                <a:lnTo>
                  <a:pt x="49" y="8"/>
                </a:lnTo>
                <a:lnTo>
                  <a:pt x="51" y="4"/>
                </a:lnTo>
                <a:lnTo>
                  <a:pt x="51" y="4"/>
                </a:lnTo>
                <a:lnTo>
                  <a:pt x="49" y="6"/>
                </a:lnTo>
                <a:lnTo>
                  <a:pt x="45" y="8"/>
                </a:lnTo>
                <a:lnTo>
                  <a:pt x="40" y="8"/>
                </a:lnTo>
                <a:lnTo>
                  <a:pt x="40" y="4"/>
                </a:lnTo>
                <a:lnTo>
                  <a:pt x="40" y="2"/>
                </a:lnTo>
                <a:lnTo>
                  <a:pt x="42" y="4"/>
                </a:lnTo>
                <a:lnTo>
                  <a:pt x="43" y="4"/>
                </a:lnTo>
                <a:lnTo>
                  <a:pt x="43" y="4"/>
                </a:lnTo>
                <a:lnTo>
                  <a:pt x="40" y="2"/>
                </a:lnTo>
                <a:lnTo>
                  <a:pt x="36" y="0"/>
                </a:lnTo>
                <a:lnTo>
                  <a:pt x="30" y="2"/>
                </a:lnTo>
                <a:lnTo>
                  <a:pt x="28" y="2"/>
                </a:lnTo>
                <a:lnTo>
                  <a:pt x="24" y="4"/>
                </a:lnTo>
                <a:lnTo>
                  <a:pt x="22" y="6"/>
                </a:lnTo>
                <a:lnTo>
                  <a:pt x="19" y="6"/>
                </a:lnTo>
                <a:lnTo>
                  <a:pt x="17" y="8"/>
                </a:lnTo>
                <a:lnTo>
                  <a:pt x="17" y="9"/>
                </a:lnTo>
                <a:lnTo>
                  <a:pt x="15" y="9"/>
                </a:lnTo>
                <a:lnTo>
                  <a:pt x="9" y="11"/>
                </a:lnTo>
                <a:lnTo>
                  <a:pt x="5" y="11"/>
                </a:lnTo>
                <a:lnTo>
                  <a:pt x="5" y="15"/>
                </a:lnTo>
                <a:lnTo>
                  <a:pt x="3" y="17"/>
                </a:lnTo>
                <a:lnTo>
                  <a:pt x="3" y="17"/>
                </a:lnTo>
                <a:lnTo>
                  <a:pt x="3" y="19"/>
                </a:lnTo>
                <a:lnTo>
                  <a:pt x="1" y="19"/>
                </a:lnTo>
                <a:lnTo>
                  <a:pt x="3" y="23"/>
                </a:lnTo>
                <a:lnTo>
                  <a:pt x="3" y="27"/>
                </a:lnTo>
                <a:lnTo>
                  <a:pt x="0" y="27"/>
                </a:lnTo>
                <a:lnTo>
                  <a:pt x="0" y="29"/>
                </a:lnTo>
                <a:lnTo>
                  <a:pt x="3" y="32"/>
                </a:lnTo>
                <a:lnTo>
                  <a:pt x="3" y="34"/>
                </a:lnTo>
                <a:lnTo>
                  <a:pt x="5" y="36"/>
                </a:lnTo>
                <a:lnTo>
                  <a:pt x="5" y="36"/>
                </a:lnTo>
                <a:lnTo>
                  <a:pt x="5" y="38"/>
                </a:lnTo>
                <a:lnTo>
                  <a:pt x="5" y="40"/>
                </a:lnTo>
                <a:lnTo>
                  <a:pt x="7" y="44"/>
                </a:lnTo>
                <a:lnTo>
                  <a:pt x="7" y="46"/>
                </a:lnTo>
                <a:lnTo>
                  <a:pt x="9" y="48"/>
                </a:lnTo>
                <a:lnTo>
                  <a:pt x="9" y="51"/>
                </a:lnTo>
                <a:lnTo>
                  <a:pt x="9" y="53"/>
                </a:lnTo>
                <a:lnTo>
                  <a:pt x="9" y="55"/>
                </a:lnTo>
                <a:lnTo>
                  <a:pt x="11" y="53"/>
                </a:lnTo>
                <a:lnTo>
                  <a:pt x="13" y="53"/>
                </a:lnTo>
                <a:lnTo>
                  <a:pt x="13" y="53"/>
                </a:lnTo>
                <a:lnTo>
                  <a:pt x="17" y="53"/>
                </a:lnTo>
                <a:lnTo>
                  <a:pt x="17" y="55"/>
                </a:lnTo>
                <a:lnTo>
                  <a:pt x="19" y="57"/>
                </a:lnTo>
                <a:lnTo>
                  <a:pt x="21" y="57"/>
                </a:lnTo>
                <a:lnTo>
                  <a:pt x="22" y="57"/>
                </a:lnTo>
                <a:lnTo>
                  <a:pt x="22" y="59"/>
                </a:lnTo>
                <a:lnTo>
                  <a:pt x="22" y="61"/>
                </a:lnTo>
                <a:lnTo>
                  <a:pt x="22" y="61"/>
                </a:lnTo>
                <a:lnTo>
                  <a:pt x="22" y="63"/>
                </a:lnTo>
                <a:lnTo>
                  <a:pt x="24" y="63"/>
                </a:lnTo>
                <a:lnTo>
                  <a:pt x="26" y="63"/>
                </a:lnTo>
                <a:lnTo>
                  <a:pt x="26" y="63"/>
                </a:lnTo>
                <a:lnTo>
                  <a:pt x="24" y="59"/>
                </a:lnTo>
                <a:lnTo>
                  <a:pt x="26" y="59"/>
                </a:lnTo>
                <a:lnTo>
                  <a:pt x="30" y="61"/>
                </a:lnTo>
                <a:lnTo>
                  <a:pt x="34" y="61"/>
                </a:lnTo>
                <a:lnTo>
                  <a:pt x="34" y="63"/>
                </a:lnTo>
                <a:lnTo>
                  <a:pt x="36" y="65"/>
                </a:lnTo>
                <a:lnTo>
                  <a:pt x="40" y="65"/>
                </a:lnTo>
                <a:lnTo>
                  <a:pt x="43" y="65"/>
                </a:lnTo>
                <a:lnTo>
                  <a:pt x="49" y="69"/>
                </a:lnTo>
                <a:lnTo>
                  <a:pt x="51" y="72"/>
                </a:lnTo>
                <a:lnTo>
                  <a:pt x="53" y="72"/>
                </a:lnTo>
                <a:lnTo>
                  <a:pt x="55" y="71"/>
                </a:lnTo>
                <a:lnTo>
                  <a:pt x="57" y="71"/>
                </a:lnTo>
                <a:lnTo>
                  <a:pt x="59" y="72"/>
                </a:lnTo>
                <a:lnTo>
                  <a:pt x="59" y="76"/>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134" name="Freeform 60"/>
          <p:cNvSpPr>
            <a:spLocks/>
          </p:cNvSpPr>
          <p:nvPr/>
        </p:nvSpPr>
        <p:spPr bwMode="auto">
          <a:xfrm>
            <a:off x="6433453" y="2712333"/>
            <a:ext cx="154543" cy="60643"/>
          </a:xfrm>
          <a:custGeom>
            <a:avLst/>
            <a:gdLst>
              <a:gd name="T0" fmla="*/ 29 w 79"/>
              <a:gd name="T1" fmla="*/ 2 h 31"/>
              <a:gd name="T2" fmla="*/ 33 w 79"/>
              <a:gd name="T3" fmla="*/ 0 h 31"/>
              <a:gd name="T4" fmla="*/ 37 w 79"/>
              <a:gd name="T5" fmla="*/ 0 h 31"/>
              <a:gd name="T6" fmla="*/ 39 w 79"/>
              <a:gd name="T7" fmla="*/ 4 h 31"/>
              <a:gd name="T8" fmla="*/ 42 w 79"/>
              <a:gd name="T9" fmla="*/ 4 h 31"/>
              <a:gd name="T10" fmla="*/ 42 w 79"/>
              <a:gd name="T11" fmla="*/ 8 h 31"/>
              <a:gd name="T12" fmla="*/ 42 w 79"/>
              <a:gd name="T13" fmla="*/ 10 h 31"/>
              <a:gd name="T14" fmla="*/ 46 w 79"/>
              <a:gd name="T15" fmla="*/ 10 h 31"/>
              <a:gd name="T16" fmla="*/ 44 w 79"/>
              <a:gd name="T17" fmla="*/ 6 h 31"/>
              <a:gd name="T18" fmla="*/ 50 w 79"/>
              <a:gd name="T19" fmla="*/ 8 h 31"/>
              <a:gd name="T20" fmla="*/ 54 w 79"/>
              <a:gd name="T21" fmla="*/ 10 h 31"/>
              <a:gd name="T22" fmla="*/ 60 w 79"/>
              <a:gd name="T23" fmla="*/ 12 h 31"/>
              <a:gd name="T24" fmla="*/ 69 w 79"/>
              <a:gd name="T25" fmla="*/ 16 h 31"/>
              <a:gd name="T26" fmla="*/ 73 w 79"/>
              <a:gd name="T27" fmla="*/ 19 h 31"/>
              <a:gd name="T28" fmla="*/ 77 w 79"/>
              <a:gd name="T29" fmla="*/ 18 h 31"/>
              <a:gd name="T30" fmla="*/ 79 w 79"/>
              <a:gd name="T31" fmla="*/ 23 h 31"/>
              <a:gd name="T32" fmla="*/ 71 w 79"/>
              <a:gd name="T33" fmla="*/ 23 h 31"/>
              <a:gd name="T34" fmla="*/ 65 w 79"/>
              <a:gd name="T35" fmla="*/ 27 h 31"/>
              <a:gd name="T36" fmla="*/ 58 w 79"/>
              <a:gd name="T37" fmla="*/ 29 h 31"/>
              <a:gd name="T38" fmla="*/ 54 w 79"/>
              <a:gd name="T39" fmla="*/ 29 h 31"/>
              <a:gd name="T40" fmla="*/ 48 w 79"/>
              <a:gd name="T41" fmla="*/ 29 h 31"/>
              <a:gd name="T42" fmla="*/ 42 w 79"/>
              <a:gd name="T43" fmla="*/ 27 h 31"/>
              <a:gd name="T44" fmla="*/ 37 w 79"/>
              <a:gd name="T45" fmla="*/ 27 h 31"/>
              <a:gd name="T46" fmla="*/ 31 w 79"/>
              <a:gd name="T47" fmla="*/ 25 h 31"/>
              <a:gd name="T48" fmla="*/ 29 w 79"/>
              <a:gd name="T49" fmla="*/ 27 h 31"/>
              <a:gd name="T50" fmla="*/ 25 w 79"/>
              <a:gd name="T51" fmla="*/ 29 h 31"/>
              <a:gd name="T52" fmla="*/ 20 w 79"/>
              <a:gd name="T53" fmla="*/ 27 h 31"/>
              <a:gd name="T54" fmla="*/ 18 w 79"/>
              <a:gd name="T55" fmla="*/ 27 h 31"/>
              <a:gd name="T56" fmla="*/ 12 w 79"/>
              <a:gd name="T57" fmla="*/ 21 h 31"/>
              <a:gd name="T58" fmla="*/ 6 w 79"/>
              <a:gd name="T59" fmla="*/ 19 h 31"/>
              <a:gd name="T60" fmla="*/ 6 w 79"/>
              <a:gd name="T61" fmla="*/ 16 h 31"/>
              <a:gd name="T62" fmla="*/ 0 w 79"/>
              <a:gd name="T63" fmla="*/ 10 h 31"/>
              <a:gd name="T64" fmla="*/ 0 w 79"/>
              <a:gd name="T65" fmla="*/ 8 h 31"/>
              <a:gd name="T66" fmla="*/ 4 w 79"/>
              <a:gd name="T67" fmla="*/ 10 h 31"/>
              <a:gd name="T68" fmla="*/ 10 w 79"/>
              <a:gd name="T69" fmla="*/ 6 h 31"/>
              <a:gd name="T70" fmla="*/ 14 w 79"/>
              <a:gd name="T71" fmla="*/ 4 h 31"/>
              <a:gd name="T72" fmla="*/ 20 w 79"/>
              <a:gd name="T73" fmla="*/ 2 h 31"/>
              <a:gd name="T74" fmla="*/ 21 w 79"/>
              <a:gd name="T75" fmla="*/ 2 h 31"/>
              <a:gd name="T76" fmla="*/ 25 w 79"/>
              <a:gd name="T77" fmla="*/ 0 h 31"/>
              <a:gd name="T78" fmla="*/ 29 w 79"/>
              <a:gd name="T7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9" h="31">
                <a:moveTo>
                  <a:pt x="29" y="0"/>
                </a:moveTo>
                <a:lnTo>
                  <a:pt x="29" y="2"/>
                </a:lnTo>
                <a:lnTo>
                  <a:pt x="31" y="0"/>
                </a:lnTo>
                <a:lnTo>
                  <a:pt x="33" y="0"/>
                </a:lnTo>
                <a:lnTo>
                  <a:pt x="33" y="0"/>
                </a:lnTo>
                <a:lnTo>
                  <a:pt x="37" y="0"/>
                </a:lnTo>
                <a:lnTo>
                  <a:pt x="37" y="2"/>
                </a:lnTo>
                <a:lnTo>
                  <a:pt x="39" y="4"/>
                </a:lnTo>
                <a:lnTo>
                  <a:pt x="41" y="4"/>
                </a:lnTo>
                <a:lnTo>
                  <a:pt x="42" y="4"/>
                </a:lnTo>
                <a:lnTo>
                  <a:pt x="42" y="6"/>
                </a:lnTo>
                <a:lnTo>
                  <a:pt x="42" y="8"/>
                </a:lnTo>
                <a:lnTo>
                  <a:pt x="42" y="8"/>
                </a:lnTo>
                <a:lnTo>
                  <a:pt x="42" y="10"/>
                </a:lnTo>
                <a:lnTo>
                  <a:pt x="44" y="10"/>
                </a:lnTo>
                <a:lnTo>
                  <a:pt x="46" y="10"/>
                </a:lnTo>
                <a:lnTo>
                  <a:pt x="46" y="10"/>
                </a:lnTo>
                <a:lnTo>
                  <a:pt x="44" y="6"/>
                </a:lnTo>
                <a:lnTo>
                  <a:pt x="46" y="6"/>
                </a:lnTo>
                <a:lnTo>
                  <a:pt x="50" y="8"/>
                </a:lnTo>
                <a:lnTo>
                  <a:pt x="54" y="8"/>
                </a:lnTo>
                <a:lnTo>
                  <a:pt x="54" y="10"/>
                </a:lnTo>
                <a:lnTo>
                  <a:pt x="56" y="12"/>
                </a:lnTo>
                <a:lnTo>
                  <a:pt x="60" y="12"/>
                </a:lnTo>
                <a:lnTo>
                  <a:pt x="63" y="12"/>
                </a:lnTo>
                <a:lnTo>
                  <a:pt x="69" y="16"/>
                </a:lnTo>
                <a:lnTo>
                  <a:pt x="71" y="19"/>
                </a:lnTo>
                <a:lnTo>
                  <a:pt x="73" y="19"/>
                </a:lnTo>
                <a:lnTo>
                  <a:pt x="75" y="18"/>
                </a:lnTo>
                <a:lnTo>
                  <a:pt x="77" y="18"/>
                </a:lnTo>
                <a:lnTo>
                  <a:pt x="79" y="19"/>
                </a:lnTo>
                <a:lnTo>
                  <a:pt x="79" y="23"/>
                </a:lnTo>
                <a:lnTo>
                  <a:pt x="75" y="21"/>
                </a:lnTo>
                <a:lnTo>
                  <a:pt x="71" y="23"/>
                </a:lnTo>
                <a:lnTo>
                  <a:pt x="69" y="25"/>
                </a:lnTo>
                <a:lnTo>
                  <a:pt x="65" y="27"/>
                </a:lnTo>
                <a:lnTo>
                  <a:pt x="62" y="27"/>
                </a:lnTo>
                <a:lnTo>
                  <a:pt x="58" y="29"/>
                </a:lnTo>
                <a:lnTo>
                  <a:pt x="58" y="29"/>
                </a:lnTo>
                <a:lnTo>
                  <a:pt x="54" y="29"/>
                </a:lnTo>
                <a:lnTo>
                  <a:pt x="52" y="29"/>
                </a:lnTo>
                <a:lnTo>
                  <a:pt x="48" y="29"/>
                </a:lnTo>
                <a:lnTo>
                  <a:pt x="46" y="27"/>
                </a:lnTo>
                <a:lnTo>
                  <a:pt x="42" y="27"/>
                </a:lnTo>
                <a:lnTo>
                  <a:pt x="39" y="27"/>
                </a:lnTo>
                <a:lnTo>
                  <a:pt x="37" y="27"/>
                </a:lnTo>
                <a:lnTo>
                  <a:pt x="33" y="25"/>
                </a:lnTo>
                <a:lnTo>
                  <a:pt x="31" y="25"/>
                </a:lnTo>
                <a:lnTo>
                  <a:pt x="29" y="27"/>
                </a:lnTo>
                <a:lnTo>
                  <a:pt x="29" y="27"/>
                </a:lnTo>
                <a:lnTo>
                  <a:pt x="29" y="29"/>
                </a:lnTo>
                <a:lnTo>
                  <a:pt x="25" y="29"/>
                </a:lnTo>
                <a:lnTo>
                  <a:pt x="25" y="31"/>
                </a:lnTo>
                <a:lnTo>
                  <a:pt x="20" y="27"/>
                </a:lnTo>
                <a:lnTo>
                  <a:pt x="18" y="27"/>
                </a:lnTo>
                <a:lnTo>
                  <a:pt x="18" y="27"/>
                </a:lnTo>
                <a:lnTo>
                  <a:pt x="14" y="23"/>
                </a:lnTo>
                <a:lnTo>
                  <a:pt x="12" y="21"/>
                </a:lnTo>
                <a:lnTo>
                  <a:pt x="8" y="19"/>
                </a:lnTo>
                <a:lnTo>
                  <a:pt x="6" y="19"/>
                </a:lnTo>
                <a:lnTo>
                  <a:pt x="4" y="18"/>
                </a:lnTo>
                <a:lnTo>
                  <a:pt x="6" y="16"/>
                </a:lnTo>
                <a:lnTo>
                  <a:pt x="2" y="12"/>
                </a:lnTo>
                <a:lnTo>
                  <a:pt x="0" y="10"/>
                </a:lnTo>
                <a:lnTo>
                  <a:pt x="0" y="8"/>
                </a:lnTo>
                <a:lnTo>
                  <a:pt x="0" y="8"/>
                </a:lnTo>
                <a:lnTo>
                  <a:pt x="2" y="8"/>
                </a:lnTo>
                <a:lnTo>
                  <a:pt x="4" y="10"/>
                </a:lnTo>
                <a:lnTo>
                  <a:pt x="8" y="6"/>
                </a:lnTo>
                <a:lnTo>
                  <a:pt x="10" y="6"/>
                </a:lnTo>
                <a:lnTo>
                  <a:pt x="12" y="4"/>
                </a:lnTo>
                <a:lnTo>
                  <a:pt x="14" y="4"/>
                </a:lnTo>
                <a:lnTo>
                  <a:pt x="16" y="2"/>
                </a:lnTo>
                <a:lnTo>
                  <a:pt x="20" y="2"/>
                </a:lnTo>
                <a:lnTo>
                  <a:pt x="20" y="2"/>
                </a:lnTo>
                <a:lnTo>
                  <a:pt x="21" y="2"/>
                </a:lnTo>
                <a:lnTo>
                  <a:pt x="21" y="0"/>
                </a:lnTo>
                <a:lnTo>
                  <a:pt x="25" y="0"/>
                </a:lnTo>
                <a:lnTo>
                  <a:pt x="27" y="0"/>
                </a:lnTo>
                <a:lnTo>
                  <a:pt x="29" y="0"/>
                </a:lnTo>
                <a:lnTo>
                  <a:pt x="29" y="0"/>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135" name="Freeform 61"/>
          <p:cNvSpPr>
            <a:spLocks/>
          </p:cNvSpPr>
          <p:nvPr/>
        </p:nvSpPr>
        <p:spPr bwMode="auto">
          <a:xfrm>
            <a:off x="6314120" y="2612568"/>
            <a:ext cx="176061" cy="185841"/>
          </a:xfrm>
          <a:custGeom>
            <a:avLst/>
            <a:gdLst>
              <a:gd name="T0" fmla="*/ 33 w 90"/>
              <a:gd name="T1" fmla="*/ 0 h 95"/>
              <a:gd name="T2" fmla="*/ 39 w 90"/>
              <a:gd name="T3" fmla="*/ 6 h 95"/>
              <a:gd name="T4" fmla="*/ 40 w 90"/>
              <a:gd name="T5" fmla="*/ 9 h 95"/>
              <a:gd name="T6" fmla="*/ 44 w 90"/>
              <a:gd name="T7" fmla="*/ 7 h 95"/>
              <a:gd name="T8" fmla="*/ 50 w 90"/>
              <a:gd name="T9" fmla="*/ 7 h 95"/>
              <a:gd name="T10" fmla="*/ 46 w 90"/>
              <a:gd name="T11" fmla="*/ 11 h 95"/>
              <a:gd name="T12" fmla="*/ 52 w 90"/>
              <a:gd name="T13" fmla="*/ 13 h 95"/>
              <a:gd name="T14" fmla="*/ 60 w 90"/>
              <a:gd name="T15" fmla="*/ 9 h 95"/>
              <a:gd name="T16" fmla="*/ 63 w 90"/>
              <a:gd name="T17" fmla="*/ 6 h 95"/>
              <a:gd name="T18" fmla="*/ 63 w 90"/>
              <a:gd name="T19" fmla="*/ 7 h 95"/>
              <a:gd name="T20" fmla="*/ 67 w 90"/>
              <a:gd name="T21" fmla="*/ 7 h 95"/>
              <a:gd name="T22" fmla="*/ 73 w 90"/>
              <a:gd name="T23" fmla="*/ 11 h 95"/>
              <a:gd name="T24" fmla="*/ 79 w 90"/>
              <a:gd name="T25" fmla="*/ 15 h 95"/>
              <a:gd name="T26" fmla="*/ 84 w 90"/>
              <a:gd name="T27" fmla="*/ 21 h 95"/>
              <a:gd name="T28" fmla="*/ 84 w 90"/>
              <a:gd name="T29" fmla="*/ 30 h 95"/>
              <a:gd name="T30" fmla="*/ 86 w 90"/>
              <a:gd name="T31" fmla="*/ 36 h 95"/>
              <a:gd name="T32" fmla="*/ 90 w 90"/>
              <a:gd name="T33" fmla="*/ 46 h 95"/>
              <a:gd name="T34" fmla="*/ 86 w 90"/>
              <a:gd name="T35" fmla="*/ 51 h 95"/>
              <a:gd name="T36" fmla="*/ 81 w 90"/>
              <a:gd name="T37" fmla="*/ 53 h 95"/>
              <a:gd name="T38" fmla="*/ 71 w 90"/>
              <a:gd name="T39" fmla="*/ 57 h 95"/>
              <a:gd name="T40" fmla="*/ 61 w 90"/>
              <a:gd name="T41" fmla="*/ 59 h 95"/>
              <a:gd name="T42" fmla="*/ 67 w 90"/>
              <a:gd name="T43" fmla="*/ 67 h 95"/>
              <a:gd name="T44" fmla="*/ 73 w 90"/>
              <a:gd name="T45" fmla="*/ 72 h 95"/>
              <a:gd name="T46" fmla="*/ 79 w 90"/>
              <a:gd name="T47" fmla="*/ 82 h 95"/>
              <a:gd name="T48" fmla="*/ 71 w 90"/>
              <a:gd name="T49" fmla="*/ 90 h 95"/>
              <a:gd name="T50" fmla="*/ 73 w 90"/>
              <a:gd name="T51" fmla="*/ 93 h 95"/>
              <a:gd name="T52" fmla="*/ 63 w 90"/>
              <a:gd name="T53" fmla="*/ 93 h 95"/>
              <a:gd name="T54" fmla="*/ 54 w 90"/>
              <a:gd name="T55" fmla="*/ 95 h 95"/>
              <a:gd name="T56" fmla="*/ 48 w 90"/>
              <a:gd name="T57" fmla="*/ 95 h 95"/>
              <a:gd name="T58" fmla="*/ 40 w 90"/>
              <a:gd name="T59" fmla="*/ 95 h 95"/>
              <a:gd name="T60" fmla="*/ 35 w 90"/>
              <a:gd name="T61" fmla="*/ 93 h 95"/>
              <a:gd name="T62" fmla="*/ 31 w 90"/>
              <a:gd name="T63" fmla="*/ 91 h 95"/>
              <a:gd name="T64" fmla="*/ 25 w 90"/>
              <a:gd name="T65" fmla="*/ 93 h 95"/>
              <a:gd name="T66" fmla="*/ 19 w 90"/>
              <a:gd name="T67" fmla="*/ 91 h 95"/>
              <a:gd name="T68" fmla="*/ 21 w 90"/>
              <a:gd name="T69" fmla="*/ 84 h 95"/>
              <a:gd name="T70" fmla="*/ 21 w 90"/>
              <a:gd name="T71" fmla="*/ 76 h 95"/>
              <a:gd name="T72" fmla="*/ 14 w 90"/>
              <a:gd name="T73" fmla="*/ 74 h 95"/>
              <a:gd name="T74" fmla="*/ 8 w 90"/>
              <a:gd name="T75" fmla="*/ 72 h 95"/>
              <a:gd name="T76" fmla="*/ 6 w 90"/>
              <a:gd name="T77" fmla="*/ 67 h 95"/>
              <a:gd name="T78" fmla="*/ 2 w 90"/>
              <a:gd name="T79" fmla="*/ 59 h 95"/>
              <a:gd name="T80" fmla="*/ 0 w 90"/>
              <a:gd name="T81" fmla="*/ 51 h 95"/>
              <a:gd name="T82" fmla="*/ 2 w 90"/>
              <a:gd name="T83" fmla="*/ 44 h 95"/>
              <a:gd name="T84" fmla="*/ 10 w 90"/>
              <a:gd name="T85" fmla="*/ 40 h 95"/>
              <a:gd name="T86" fmla="*/ 12 w 90"/>
              <a:gd name="T87" fmla="*/ 34 h 95"/>
              <a:gd name="T88" fmla="*/ 8 w 90"/>
              <a:gd name="T89" fmla="*/ 32 h 95"/>
              <a:gd name="T90" fmla="*/ 14 w 90"/>
              <a:gd name="T91" fmla="*/ 28 h 95"/>
              <a:gd name="T92" fmla="*/ 16 w 90"/>
              <a:gd name="T93" fmla="*/ 23 h 95"/>
              <a:gd name="T94" fmla="*/ 12 w 90"/>
              <a:gd name="T95" fmla="*/ 19 h 95"/>
              <a:gd name="T96" fmla="*/ 19 w 90"/>
              <a:gd name="T97" fmla="*/ 17 h 95"/>
              <a:gd name="T98" fmla="*/ 21 w 90"/>
              <a:gd name="T99" fmla="*/ 19 h 95"/>
              <a:gd name="T100" fmla="*/ 25 w 90"/>
              <a:gd name="T101" fmla="*/ 21 h 95"/>
              <a:gd name="T102" fmla="*/ 25 w 90"/>
              <a:gd name="T103" fmla="*/ 17 h 95"/>
              <a:gd name="T104" fmla="*/ 33 w 90"/>
              <a:gd name="T105" fmla="*/ 15 h 95"/>
              <a:gd name="T106" fmla="*/ 33 w 90"/>
              <a:gd name="T107" fmla="*/ 13 h 95"/>
              <a:gd name="T108" fmla="*/ 31 w 90"/>
              <a:gd name="T109" fmla="*/ 11 h 95"/>
              <a:gd name="T110" fmla="*/ 27 w 90"/>
              <a:gd name="T111" fmla="*/ 6 h 95"/>
              <a:gd name="T112" fmla="*/ 27 w 90"/>
              <a:gd name="T113" fmla="*/ 2 h 95"/>
              <a:gd name="T114" fmla="*/ 25 w 90"/>
              <a:gd name="T115"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0" h="95">
                <a:moveTo>
                  <a:pt x="25" y="0"/>
                </a:moveTo>
                <a:lnTo>
                  <a:pt x="29" y="0"/>
                </a:lnTo>
                <a:lnTo>
                  <a:pt x="33" y="0"/>
                </a:lnTo>
                <a:lnTo>
                  <a:pt x="33" y="0"/>
                </a:lnTo>
                <a:lnTo>
                  <a:pt x="35" y="0"/>
                </a:lnTo>
                <a:lnTo>
                  <a:pt x="37" y="2"/>
                </a:lnTo>
                <a:lnTo>
                  <a:pt x="39" y="2"/>
                </a:lnTo>
                <a:lnTo>
                  <a:pt x="39" y="6"/>
                </a:lnTo>
                <a:lnTo>
                  <a:pt x="37" y="6"/>
                </a:lnTo>
                <a:lnTo>
                  <a:pt x="39" y="7"/>
                </a:lnTo>
                <a:lnTo>
                  <a:pt x="39" y="7"/>
                </a:lnTo>
                <a:lnTo>
                  <a:pt x="40" y="9"/>
                </a:lnTo>
                <a:lnTo>
                  <a:pt x="42" y="7"/>
                </a:lnTo>
                <a:lnTo>
                  <a:pt x="42" y="7"/>
                </a:lnTo>
                <a:lnTo>
                  <a:pt x="42" y="6"/>
                </a:lnTo>
                <a:lnTo>
                  <a:pt x="44" y="7"/>
                </a:lnTo>
                <a:lnTo>
                  <a:pt x="46" y="9"/>
                </a:lnTo>
                <a:lnTo>
                  <a:pt x="48" y="7"/>
                </a:lnTo>
                <a:lnTo>
                  <a:pt x="50" y="7"/>
                </a:lnTo>
                <a:lnTo>
                  <a:pt x="50" y="7"/>
                </a:lnTo>
                <a:lnTo>
                  <a:pt x="50" y="9"/>
                </a:lnTo>
                <a:lnTo>
                  <a:pt x="48" y="11"/>
                </a:lnTo>
                <a:lnTo>
                  <a:pt x="48" y="11"/>
                </a:lnTo>
                <a:lnTo>
                  <a:pt x="46" y="11"/>
                </a:lnTo>
                <a:lnTo>
                  <a:pt x="48" y="13"/>
                </a:lnTo>
                <a:lnTo>
                  <a:pt x="50" y="11"/>
                </a:lnTo>
                <a:lnTo>
                  <a:pt x="52" y="11"/>
                </a:lnTo>
                <a:lnTo>
                  <a:pt x="52" y="13"/>
                </a:lnTo>
                <a:lnTo>
                  <a:pt x="54" y="13"/>
                </a:lnTo>
                <a:lnTo>
                  <a:pt x="54" y="11"/>
                </a:lnTo>
                <a:lnTo>
                  <a:pt x="56" y="9"/>
                </a:lnTo>
                <a:lnTo>
                  <a:pt x="60" y="9"/>
                </a:lnTo>
                <a:lnTo>
                  <a:pt x="60" y="7"/>
                </a:lnTo>
                <a:lnTo>
                  <a:pt x="61" y="7"/>
                </a:lnTo>
                <a:lnTo>
                  <a:pt x="61" y="6"/>
                </a:lnTo>
                <a:lnTo>
                  <a:pt x="63" y="6"/>
                </a:lnTo>
                <a:lnTo>
                  <a:pt x="65" y="6"/>
                </a:lnTo>
                <a:lnTo>
                  <a:pt x="63" y="7"/>
                </a:lnTo>
                <a:lnTo>
                  <a:pt x="63" y="7"/>
                </a:lnTo>
                <a:lnTo>
                  <a:pt x="63" y="7"/>
                </a:lnTo>
                <a:lnTo>
                  <a:pt x="61" y="9"/>
                </a:lnTo>
                <a:lnTo>
                  <a:pt x="61" y="9"/>
                </a:lnTo>
                <a:lnTo>
                  <a:pt x="65" y="7"/>
                </a:lnTo>
                <a:lnTo>
                  <a:pt x="67" y="7"/>
                </a:lnTo>
                <a:lnTo>
                  <a:pt x="67" y="7"/>
                </a:lnTo>
                <a:lnTo>
                  <a:pt x="69" y="7"/>
                </a:lnTo>
                <a:lnTo>
                  <a:pt x="71" y="9"/>
                </a:lnTo>
                <a:lnTo>
                  <a:pt x="73" y="11"/>
                </a:lnTo>
                <a:lnTo>
                  <a:pt x="75" y="11"/>
                </a:lnTo>
                <a:lnTo>
                  <a:pt x="77" y="13"/>
                </a:lnTo>
                <a:lnTo>
                  <a:pt x="77" y="13"/>
                </a:lnTo>
                <a:lnTo>
                  <a:pt x="79" y="15"/>
                </a:lnTo>
                <a:lnTo>
                  <a:pt x="81" y="15"/>
                </a:lnTo>
                <a:lnTo>
                  <a:pt x="81" y="17"/>
                </a:lnTo>
                <a:lnTo>
                  <a:pt x="82" y="17"/>
                </a:lnTo>
                <a:lnTo>
                  <a:pt x="84" y="21"/>
                </a:lnTo>
                <a:lnTo>
                  <a:pt x="84" y="25"/>
                </a:lnTo>
                <a:lnTo>
                  <a:pt x="81" y="25"/>
                </a:lnTo>
                <a:lnTo>
                  <a:pt x="81" y="27"/>
                </a:lnTo>
                <a:lnTo>
                  <a:pt x="84" y="30"/>
                </a:lnTo>
                <a:lnTo>
                  <a:pt x="84" y="32"/>
                </a:lnTo>
                <a:lnTo>
                  <a:pt x="86" y="34"/>
                </a:lnTo>
                <a:lnTo>
                  <a:pt x="86" y="34"/>
                </a:lnTo>
                <a:lnTo>
                  <a:pt x="86" y="36"/>
                </a:lnTo>
                <a:lnTo>
                  <a:pt x="86" y="38"/>
                </a:lnTo>
                <a:lnTo>
                  <a:pt x="88" y="42"/>
                </a:lnTo>
                <a:lnTo>
                  <a:pt x="88" y="44"/>
                </a:lnTo>
                <a:lnTo>
                  <a:pt x="90" y="46"/>
                </a:lnTo>
                <a:lnTo>
                  <a:pt x="90" y="49"/>
                </a:lnTo>
                <a:lnTo>
                  <a:pt x="90" y="51"/>
                </a:lnTo>
                <a:lnTo>
                  <a:pt x="88" y="51"/>
                </a:lnTo>
                <a:lnTo>
                  <a:pt x="86" y="51"/>
                </a:lnTo>
                <a:lnTo>
                  <a:pt x="82" y="51"/>
                </a:lnTo>
                <a:lnTo>
                  <a:pt x="82" y="53"/>
                </a:lnTo>
                <a:lnTo>
                  <a:pt x="81" y="53"/>
                </a:lnTo>
                <a:lnTo>
                  <a:pt x="81" y="53"/>
                </a:lnTo>
                <a:lnTo>
                  <a:pt x="77" y="53"/>
                </a:lnTo>
                <a:lnTo>
                  <a:pt x="75" y="55"/>
                </a:lnTo>
                <a:lnTo>
                  <a:pt x="73" y="55"/>
                </a:lnTo>
                <a:lnTo>
                  <a:pt x="71" y="57"/>
                </a:lnTo>
                <a:lnTo>
                  <a:pt x="69" y="57"/>
                </a:lnTo>
                <a:lnTo>
                  <a:pt x="65" y="61"/>
                </a:lnTo>
                <a:lnTo>
                  <a:pt x="63" y="59"/>
                </a:lnTo>
                <a:lnTo>
                  <a:pt x="61" y="59"/>
                </a:lnTo>
                <a:lnTo>
                  <a:pt x="61" y="59"/>
                </a:lnTo>
                <a:lnTo>
                  <a:pt x="61" y="61"/>
                </a:lnTo>
                <a:lnTo>
                  <a:pt x="63" y="63"/>
                </a:lnTo>
                <a:lnTo>
                  <a:pt x="67" y="67"/>
                </a:lnTo>
                <a:lnTo>
                  <a:pt x="65" y="69"/>
                </a:lnTo>
                <a:lnTo>
                  <a:pt x="67" y="70"/>
                </a:lnTo>
                <a:lnTo>
                  <a:pt x="69" y="70"/>
                </a:lnTo>
                <a:lnTo>
                  <a:pt x="73" y="72"/>
                </a:lnTo>
                <a:lnTo>
                  <a:pt x="75" y="74"/>
                </a:lnTo>
                <a:lnTo>
                  <a:pt x="79" y="78"/>
                </a:lnTo>
                <a:lnTo>
                  <a:pt x="79" y="80"/>
                </a:lnTo>
                <a:lnTo>
                  <a:pt x="79" y="82"/>
                </a:lnTo>
                <a:lnTo>
                  <a:pt x="77" y="82"/>
                </a:lnTo>
                <a:lnTo>
                  <a:pt x="75" y="84"/>
                </a:lnTo>
                <a:lnTo>
                  <a:pt x="73" y="86"/>
                </a:lnTo>
                <a:lnTo>
                  <a:pt x="71" y="90"/>
                </a:lnTo>
                <a:lnTo>
                  <a:pt x="71" y="90"/>
                </a:lnTo>
                <a:lnTo>
                  <a:pt x="73" y="91"/>
                </a:lnTo>
                <a:lnTo>
                  <a:pt x="73" y="93"/>
                </a:lnTo>
                <a:lnTo>
                  <a:pt x="73" y="93"/>
                </a:lnTo>
                <a:lnTo>
                  <a:pt x="69" y="93"/>
                </a:lnTo>
                <a:lnTo>
                  <a:pt x="67" y="93"/>
                </a:lnTo>
                <a:lnTo>
                  <a:pt x="65" y="93"/>
                </a:lnTo>
                <a:lnTo>
                  <a:pt x="63" y="93"/>
                </a:lnTo>
                <a:lnTo>
                  <a:pt x="60" y="95"/>
                </a:lnTo>
                <a:lnTo>
                  <a:pt x="58" y="95"/>
                </a:lnTo>
                <a:lnTo>
                  <a:pt x="56" y="95"/>
                </a:lnTo>
                <a:lnTo>
                  <a:pt x="54" y="95"/>
                </a:lnTo>
                <a:lnTo>
                  <a:pt x="52" y="93"/>
                </a:lnTo>
                <a:lnTo>
                  <a:pt x="50" y="93"/>
                </a:lnTo>
                <a:lnTo>
                  <a:pt x="46" y="93"/>
                </a:lnTo>
                <a:lnTo>
                  <a:pt x="48" y="95"/>
                </a:lnTo>
                <a:lnTo>
                  <a:pt x="46" y="95"/>
                </a:lnTo>
                <a:lnTo>
                  <a:pt x="44" y="95"/>
                </a:lnTo>
                <a:lnTo>
                  <a:pt x="42" y="93"/>
                </a:lnTo>
                <a:lnTo>
                  <a:pt x="40" y="95"/>
                </a:lnTo>
                <a:lnTo>
                  <a:pt x="39" y="95"/>
                </a:lnTo>
                <a:lnTo>
                  <a:pt x="39" y="95"/>
                </a:lnTo>
                <a:lnTo>
                  <a:pt x="39" y="95"/>
                </a:lnTo>
                <a:lnTo>
                  <a:pt x="35" y="93"/>
                </a:lnTo>
                <a:lnTo>
                  <a:pt x="33" y="93"/>
                </a:lnTo>
                <a:lnTo>
                  <a:pt x="33" y="93"/>
                </a:lnTo>
                <a:lnTo>
                  <a:pt x="31" y="93"/>
                </a:lnTo>
                <a:lnTo>
                  <a:pt x="31" y="91"/>
                </a:lnTo>
                <a:lnTo>
                  <a:pt x="27" y="91"/>
                </a:lnTo>
                <a:lnTo>
                  <a:pt x="29" y="93"/>
                </a:lnTo>
                <a:lnTo>
                  <a:pt x="27" y="93"/>
                </a:lnTo>
                <a:lnTo>
                  <a:pt x="25" y="93"/>
                </a:lnTo>
                <a:lnTo>
                  <a:pt x="23" y="95"/>
                </a:lnTo>
                <a:lnTo>
                  <a:pt x="21" y="93"/>
                </a:lnTo>
                <a:lnTo>
                  <a:pt x="21" y="93"/>
                </a:lnTo>
                <a:lnTo>
                  <a:pt x="19" y="91"/>
                </a:lnTo>
                <a:lnTo>
                  <a:pt x="18" y="91"/>
                </a:lnTo>
                <a:lnTo>
                  <a:pt x="18" y="88"/>
                </a:lnTo>
                <a:lnTo>
                  <a:pt x="19" y="86"/>
                </a:lnTo>
                <a:lnTo>
                  <a:pt x="21" y="84"/>
                </a:lnTo>
                <a:lnTo>
                  <a:pt x="21" y="82"/>
                </a:lnTo>
                <a:lnTo>
                  <a:pt x="21" y="80"/>
                </a:lnTo>
                <a:lnTo>
                  <a:pt x="23" y="76"/>
                </a:lnTo>
                <a:lnTo>
                  <a:pt x="21" y="76"/>
                </a:lnTo>
                <a:lnTo>
                  <a:pt x="19" y="76"/>
                </a:lnTo>
                <a:lnTo>
                  <a:pt x="18" y="74"/>
                </a:lnTo>
                <a:lnTo>
                  <a:pt x="16" y="74"/>
                </a:lnTo>
                <a:lnTo>
                  <a:pt x="14" y="74"/>
                </a:lnTo>
                <a:lnTo>
                  <a:pt x="12" y="74"/>
                </a:lnTo>
                <a:lnTo>
                  <a:pt x="10" y="74"/>
                </a:lnTo>
                <a:lnTo>
                  <a:pt x="8" y="74"/>
                </a:lnTo>
                <a:lnTo>
                  <a:pt x="8" y="72"/>
                </a:lnTo>
                <a:lnTo>
                  <a:pt x="6" y="70"/>
                </a:lnTo>
                <a:lnTo>
                  <a:pt x="6" y="70"/>
                </a:lnTo>
                <a:lnTo>
                  <a:pt x="6" y="69"/>
                </a:lnTo>
                <a:lnTo>
                  <a:pt x="6" y="67"/>
                </a:lnTo>
                <a:lnTo>
                  <a:pt x="6" y="65"/>
                </a:lnTo>
                <a:lnTo>
                  <a:pt x="2" y="63"/>
                </a:lnTo>
                <a:lnTo>
                  <a:pt x="2" y="63"/>
                </a:lnTo>
                <a:lnTo>
                  <a:pt x="2" y="59"/>
                </a:lnTo>
                <a:lnTo>
                  <a:pt x="2" y="57"/>
                </a:lnTo>
                <a:lnTo>
                  <a:pt x="2" y="57"/>
                </a:lnTo>
                <a:lnTo>
                  <a:pt x="0" y="53"/>
                </a:lnTo>
                <a:lnTo>
                  <a:pt x="0" y="51"/>
                </a:lnTo>
                <a:lnTo>
                  <a:pt x="0" y="51"/>
                </a:lnTo>
                <a:lnTo>
                  <a:pt x="2" y="49"/>
                </a:lnTo>
                <a:lnTo>
                  <a:pt x="2" y="48"/>
                </a:lnTo>
                <a:lnTo>
                  <a:pt x="2" y="44"/>
                </a:lnTo>
                <a:lnTo>
                  <a:pt x="2" y="42"/>
                </a:lnTo>
                <a:lnTo>
                  <a:pt x="4" y="40"/>
                </a:lnTo>
                <a:lnTo>
                  <a:pt x="8" y="40"/>
                </a:lnTo>
                <a:lnTo>
                  <a:pt x="10" y="40"/>
                </a:lnTo>
                <a:lnTo>
                  <a:pt x="12" y="40"/>
                </a:lnTo>
                <a:lnTo>
                  <a:pt x="10" y="38"/>
                </a:lnTo>
                <a:lnTo>
                  <a:pt x="12" y="36"/>
                </a:lnTo>
                <a:lnTo>
                  <a:pt x="12" y="34"/>
                </a:lnTo>
                <a:lnTo>
                  <a:pt x="12" y="34"/>
                </a:lnTo>
                <a:lnTo>
                  <a:pt x="12" y="32"/>
                </a:lnTo>
                <a:lnTo>
                  <a:pt x="8" y="32"/>
                </a:lnTo>
                <a:lnTo>
                  <a:pt x="8" y="32"/>
                </a:lnTo>
                <a:lnTo>
                  <a:pt x="10" y="30"/>
                </a:lnTo>
                <a:lnTo>
                  <a:pt x="12" y="30"/>
                </a:lnTo>
                <a:lnTo>
                  <a:pt x="14" y="30"/>
                </a:lnTo>
                <a:lnTo>
                  <a:pt x="14" y="28"/>
                </a:lnTo>
                <a:lnTo>
                  <a:pt x="14" y="27"/>
                </a:lnTo>
                <a:lnTo>
                  <a:pt x="14" y="25"/>
                </a:lnTo>
                <a:lnTo>
                  <a:pt x="16" y="25"/>
                </a:lnTo>
                <a:lnTo>
                  <a:pt x="16" y="23"/>
                </a:lnTo>
                <a:lnTo>
                  <a:pt x="16" y="25"/>
                </a:lnTo>
                <a:lnTo>
                  <a:pt x="14" y="23"/>
                </a:lnTo>
                <a:lnTo>
                  <a:pt x="12" y="21"/>
                </a:lnTo>
                <a:lnTo>
                  <a:pt x="12" y="19"/>
                </a:lnTo>
                <a:lnTo>
                  <a:pt x="12" y="17"/>
                </a:lnTo>
                <a:lnTo>
                  <a:pt x="16" y="17"/>
                </a:lnTo>
                <a:lnTo>
                  <a:pt x="18" y="17"/>
                </a:lnTo>
                <a:lnTo>
                  <a:pt x="19" y="17"/>
                </a:lnTo>
                <a:lnTo>
                  <a:pt x="19" y="21"/>
                </a:lnTo>
                <a:lnTo>
                  <a:pt x="21" y="23"/>
                </a:lnTo>
                <a:lnTo>
                  <a:pt x="23" y="21"/>
                </a:lnTo>
                <a:lnTo>
                  <a:pt x="21" y="19"/>
                </a:lnTo>
                <a:lnTo>
                  <a:pt x="21" y="17"/>
                </a:lnTo>
                <a:lnTo>
                  <a:pt x="23" y="17"/>
                </a:lnTo>
                <a:lnTo>
                  <a:pt x="25" y="19"/>
                </a:lnTo>
                <a:lnTo>
                  <a:pt x="25" y="21"/>
                </a:lnTo>
                <a:lnTo>
                  <a:pt x="27" y="23"/>
                </a:lnTo>
                <a:lnTo>
                  <a:pt x="25" y="21"/>
                </a:lnTo>
                <a:lnTo>
                  <a:pt x="25" y="19"/>
                </a:lnTo>
                <a:lnTo>
                  <a:pt x="25" y="17"/>
                </a:lnTo>
                <a:lnTo>
                  <a:pt x="27" y="15"/>
                </a:lnTo>
                <a:lnTo>
                  <a:pt x="29" y="15"/>
                </a:lnTo>
                <a:lnTo>
                  <a:pt x="31" y="15"/>
                </a:lnTo>
                <a:lnTo>
                  <a:pt x="33" y="15"/>
                </a:lnTo>
                <a:lnTo>
                  <a:pt x="37" y="19"/>
                </a:lnTo>
                <a:lnTo>
                  <a:pt x="40" y="19"/>
                </a:lnTo>
                <a:lnTo>
                  <a:pt x="37" y="17"/>
                </a:lnTo>
                <a:lnTo>
                  <a:pt x="33" y="13"/>
                </a:lnTo>
                <a:lnTo>
                  <a:pt x="31" y="13"/>
                </a:lnTo>
                <a:lnTo>
                  <a:pt x="29" y="13"/>
                </a:lnTo>
                <a:lnTo>
                  <a:pt x="29" y="11"/>
                </a:lnTo>
                <a:lnTo>
                  <a:pt x="31" y="11"/>
                </a:lnTo>
                <a:lnTo>
                  <a:pt x="29" y="9"/>
                </a:lnTo>
                <a:lnTo>
                  <a:pt x="29" y="7"/>
                </a:lnTo>
                <a:lnTo>
                  <a:pt x="27" y="7"/>
                </a:lnTo>
                <a:lnTo>
                  <a:pt x="27" y="6"/>
                </a:lnTo>
                <a:lnTo>
                  <a:pt x="29" y="6"/>
                </a:lnTo>
                <a:lnTo>
                  <a:pt x="31" y="6"/>
                </a:lnTo>
                <a:lnTo>
                  <a:pt x="27" y="4"/>
                </a:lnTo>
                <a:lnTo>
                  <a:pt x="27" y="2"/>
                </a:lnTo>
                <a:lnTo>
                  <a:pt x="27" y="2"/>
                </a:lnTo>
                <a:lnTo>
                  <a:pt x="25" y="2"/>
                </a:lnTo>
                <a:lnTo>
                  <a:pt x="25" y="0"/>
                </a:lnTo>
                <a:lnTo>
                  <a:pt x="25" y="0"/>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136" name="Freeform 62"/>
          <p:cNvSpPr>
            <a:spLocks/>
          </p:cNvSpPr>
          <p:nvPr/>
        </p:nvSpPr>
        <p:spPr bwMode="auto">
          <a:xfrm>
            <a:off x="6390415" y="2802320"/>
            <a:ext cx="1957" cy="3912"/>
          </a:xfrm>
          <a:custGeom>
            <a:avLst/>
            <a:gdLst>
              <a:gd name="T0" fmla="*/ 1 w 1"/>
              <a:gd name="T1" fmla="*/ 0 h 2"/>
              <a:gd name="T2" fmla="*/ 1 w 1"/>
              <a:gd name="T3" fmla="*/ 2 h 2"/>
              <a:gd name="T4" fmla="*/ 1 w 1"/>
              <a:gd name="T5" fmla="*/ 2 h 2"/>
              <a:gd name="T6" fmla="*/ 1 w 1"/>
              <a:gd name="T7" fmla="*/ 2 h 2"/>
              <a:gd name="T8" fmla="*/ 0 w 1"/>
              <a:gd name="T9" fmla="*/ 2 h 2"/>
              <a:gd name="T10" fmla="*/ 1 w 1"/>
              <a:gd name="T11" fmla="*/ 0 h 2"/>
              <a:gd name="T12" fmla="*/ 1 w 1"/>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1" h="2">
                <a:moveTo>
                  <a:pt x="1" y="0"/>
                </a:moveTo>
                <a:lnTo>
                  <a:pt x="1" y="2"/>
                </a:lnTo>
                <a:lnTo>
                  <a:pt x="1" y="2"/>
                </a:lnTo>
                <a:lnTo>
                  <a:pt x="1" y="2"/>
                </a:lnTo>
                <a:lnTo>
                  <a:pt x="0" y="2"/>
                </a:lnTo>
                <a:lnTo>
                  <a:pt x="1" y="0"/>
                </a:lnTo>
                <a:lnTo>
                  <a:pt x="1" y="0"/>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137" name="Freeform 63"/>
          <p:cNvSpPr>
            <a:spLocks/>
          </p:cNvSpPr>
          <p:nvPr/>
        </p:nvSpPr>
        <p:spPr bwMode="auto">
          <a:xfrm>
            <a:off x="6318033" y="2790584"/>
            <a:ext cx="93899" cy="48905"/>
          </a:xfrm>
          <a:custGeom>
            <a:avLst/>
            <a:gdLst>
              <a:gd name="T0" fmla="*/ 21 w 48"/>
              <a:gd name="T1" fmla="*/ 4 h 25"/>
              <a:gd name="T2" fmla="*/ 25 w 48"/>
              <a:gd name="T3" fmla="*/ 2 h 25"/>
              <a:gd name="T4" fmla="*/ 25 w 48"/>
              <a:gd name="T5" fmla="*/ 0 h 25"/>
              <a:gd name="T6" fmla="*/ 29 w 48"/>
              <a:gd name="T7" fmla="*/ 2 h 25"/>
              <a:gd name="T8" fmla="*/ 31 w 48"/>
              <a:gd name="T9" fmla="*/ 2 h 25"/>
              <a:gd name="T10" fmla="*/ 37 w 48"/>
              <a:gd name="T11" fmla="*/ 4 h 25"/>
              <a:gd name="T12" fmla="*/ 38 w 48"/>
              <a:gd name="T13" fmla="*/ 6 h 25"/>
              <a:gd name="T14" fmla="*/ 38 w 48"/>
              <a:gd name="T15" fmla="*/ 8 h 25"/>
              <a:gd name="T16" fmla="*/ 42 w 48"/>
              <a:gd name="T17" fmla="*/ 8 h 25"/>
              <a:gd name="T18" fmla="*/ 46 w 48"/>
              <a:gd name="T19" fmla="*/ 10 h 25"/>
              <a:gd name="T20" fmla="*/ 48 w 48"/>
              <a:gd name="T21" fmla="*/ 10 h 25"/>
              <a:gd name="T22" fmla="*/ 48 w 48"/>
              <a:gd name="T23" fmla="*/ 16 h 25"/>
              <a:gd name="T24" fmla="*/ 42 w 48"/>
              <a:gd name="T25" fmla="*/ 21 h 25"/>
              <a:gd name="T26" fmla="*/ 38 w 48"/>
              <a:gd name="T27" fmla="*/ 20 h 25"/>
              <a:gd name="T28" fmla="*/ 35 w 48"/>
              <a:gd name="T29" fmla="*/ 21 h 25"/>
              <a:gd name="T30" fmla="*/ 31 w 48"/>
              <a:gd name="T31" fmla="*/ 21 h 25"/>
              <a:gd name="T32" fmla="*/ 29 w 48"/>
              <a:gd name="T33" fmla="*/ 18 h 25"/>
              <a:gd name="T34" fmla="*/ 21 w 48"/>
              <a:gd name="T35" fmla="*/ 23 h 25"/>
              <a:gd name="T36" fmla="*/ 16 w 48"/>
              <a:gd name="T37" fmla="*/ 25 h 25"/>
              <a:gd name="T38" fmla="*/ 12 w 48"/>
              <a:gd name="T39" fmla="*/ 23 h 25"/>
              <a:gd name="T40" fmla="*/ 10 w 48"/>
              <a:gd name="T41" fmla="*/ 20 h 25"/>
              <a:gd name="T42" fmla="*/ 6 w 48"/>
              <a:gd name="T43" fmla="*/ 18 h 25"/>
              <a:gd name="T44" fmla="*/ 6 w 48"/>
              <a:gd name="T45" fmla="*/ 21 h 25"/>
              <a:gd name="T46" fmla="*/ 0 w 48"/>
              <a:gd name="T47" fmla="*/ 21 h 25"/>
              <a:gd name="T48" fmla="*/ 2 w 48"/>
              <a:gd name="T49" fmla="*/ 20 h 25"/>
              <a:gd name="T50" fmla="*/ 2 w 48"/>
              <a:gd name="T51" fmla="*/ 18 h 25"/>
              <a:gd name="T52" fmla="*/ 6 w 48"/>
              <a:gd name="T53" fmla="*/ 10 h 25"/>
              <a:gd name="T54" fmla="*/ 10 w 48"/>
              <a:gd name="T55" fmla="*/ 8 h 25"/>
              <a:gd name="T56" fmla="*/ 12 w 48"/>
              <a:gd name="T57" fmla="*/ 4 h 25"/>
              <a:gd name="T58" fmla="*/ 10 w 48"/>
              <a:gd name="T59" fmla="*/ 2 h 25"/>
              <a:gd name="T60" fmla="*/ 14 w 48"/>
              <a:gd name="T61" fmla="*/ 4 h 25"/>
              <a:gd name="T62" fmla="*/ 19 w 48"/>
              <a:gd name="T63" fmla="*/ 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8" h="25">
                <a:moveTo>
                  <a:pt x="19" y="2"/>
                </a:moveTo>
                <a:lnTo>
                  <a:pt x="21" y="4"/>
                </a:lnTo>
                <a:lnTo>
                  <a:pt x="23" y="2"/>
                </a:lnTo>
                <a:lnTo>
                  <a:pt x="25" y="2"/>
                </a:lnTo>
                <a:lnTo>
                  <a:pt x="27" y="2"/>
                </a:lnTo>
                <a:lnTo>
                  <a:pt x="25" y="0"/>
                </a:lnTo>
                <a:lnTo>
                  <a:pt x="29" y="0"/>
                </a:lnTo>
                <a:lnTo>
                  <a:pt x="29" y="2"/>
                </a:lnTo>
                <a:lnTo>
                  <a:pt x="31" y="2"/>
                </a:lnTo>
                <a:lnTo>
                  <a:pt x="31" y="2"/>
                </a:lnTo>
                <a:lnTo>
                  <a:pt x="33" y="2"/>
                </a:lnTo>
                <a:lnTo>
                  <a:pt x="37" y="4"/>
                </a:lnTo>
                <a:lnTo>
                  <a:pt x="38" y="4"/>
                </a:lnTo>
                <a:lnTo>
                  <a:pt x="38" y="6"/>
                </a:lnTo>
                <a:lnTo>
                  <a:pt x="37" y="8"/>
                </a:lnTo>
                <a:lnTo>
                  <a:pt x="38" y="8"/>
                </a:lnTo>
                <a:lnTo>
                  <a:pt x="40" y="10"/>
                </a:lnTo>
                <a:lnTo>
                  <a:pt x="42" y="8"/>
                </a:lnTo>
                <a:lnTo>
                  <a:pt x="44" y="10"/>
                </a:lnTo>
                <a:lnTo>
                  <a:pt x="46" y="10"/>
                </a:lnTo>
                <a:lnTo>
                  <a:pt x="48" y="10"/>
                </a:lnTo>
                <a:lnTo>
                  <a:pt x="48" y="10"/>
                </a:lnTo>
                <a:lnTo>
                  <a:pt x="46" y="14"/>
                </a:lnTo>
                <a:lnTo>
                  <a:pt x="48" y="16"/>
                </a:lnTo>
                <a:lnTo>
                  <a:pt x="44" y="18"/>
                </a:lnTo>
                <a:lnTo>
                  <a:pt x="42" y="21"/>
                </a:lnTo>
                <a:lnTo>
                  <a:pt x="40" y="20"/>
                </a:lnTo>
                <a:lnTo>
                  <a:pt x="38" y="20"/>
                </a:lnTo>
                <a:lnTo>
                  <a:pt x="35" y="18"/>
                </a:lnTo>
                <a:lnTo>
                  <a:pt x="35" y="21"/>
                </a:lnTo>
                <a:lnTo>
                  <a:pt x="33" y="25"/>
                </a:lnTo>
                <a:lnTo>
                  <a:pt x="31" y="21"/>
                </a:lnTo>
                <a:lnTo>
                  <a:pt x="29" y="21"/>
                </a:lnTo>
                <a:lnTo>
                  <a:pt x="29" y="18"/>
                </a:lnTo>
                <a:lnTo>
                  <a:pt x="25" y="18"/>
                </a:lnTo>
                <a:lnTo>
                  <a:pt x="21" y="23"/>
                </a:lnTo>
                <a:lnTo>
                  <a:pt x="19" y="21"/>
                </a:lnTo>
                <a:lnTo>
                  <a:pt x="16" y="25"/>
                </a:lnTo>
                <a:lnTo>
                  <a:pt x="12" y="23"/>
                </a:lnTo>
                <a:lnTo>
                  <a:pt x="12" y="23"/>
                </a:lnTo>
                <a:lnTo>
                  <a:pt x="12" y="21"/>
                </a:lnTo>
                <a:lnTo>
                  <a:pt x="10" y="20"/>
                </a:lnTo>
                <a:lnTo>
                  <a:pt x="10" y="18"/>
                </a:lnTo>
                <a:lnTo>
                  <a:pt x="6" y="18"/>
                </a:lnTo>
                <a:lnTo>
                  <a:pt x="4" y="18"/>
                </a:lnTo>
                <a:lnTo>
                  <a:pt x="6" y="21"/>
                </a:lnTo>
                <a:lnTo>
                  <a:pt x="2" y="21"/>
                </a:lnTo>
                <a:lnTo>
                  <a:pt x="0" y="21"/>
                </a:lnTo>
                <a:lnTo>
                  <a:pt x="0" y="20"/>
                </a:lnTo>
                <a:lnTo>
                  <a:pt x="2" y="20"/>
                </a:lnTo>
                <a:lnTo>
                  <a:pt x="2" y="20"/>
                </a:lnTo>
                <a:lnTo>
                  <a:pt x="2" y="18"/>
                </a:lnTo>
                <a:lnTo>
                  <a:pt x="4" y="14"/>
                </a:lnTo>
                <a:lnTo>
                  <a:pt x="6" y="10"/>
                </a:lnTo>
                <a:lnTo>
                  <a:pt x="8" y="10"/>
                </a:lnTo>
                <a:lnTo>
                  <a:pt x="10" y="8"/>
                </a:lnTo>
                <a:lnTo>
                  <a:pt x="12" y="6"/>
                </a:lnTo>
                <a:lnTo>
                  <a:pt x="12" y="4"/>
                </a:lnTo>
                <a:lnTo>
                  <a:pt x="10" y="4"/>
                </a:lnTo>
                <a:lnTo>
                  <a:pt x="10" y="2"/>
                </a:lnTo>
                <a:lnTo>
                  <a:pt x="14" y="2"/>
                </a:lnTo>
                <a:lnTo>
                  <a:pt x="14" y="4"/>
                </a:lnTo>
                <a:lnTo>
                  <a:pt x="16" y="4"/>
                </a:lnTo>
                <a:lnTo>
                  <a:pt x="19" y="2"/>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138" name="Freeform 64"/>
          <p:cNvSpPr>
            <a:spLocks noEditPoints="1"/>
          </p:cNvSpPr>
          <p:nvPr/>
        </p:nvSpPr>
        <p:spPr bwMode="auto">
          <a:xfrm>
            <a:off x="6269128" y="2653647"/>
            <a:ext cx="76293" cy="58687"/>
          </a:xfrm>
          <a:custGeom>
            <a:avLst/>
            <a:gdLst>
              <a:gd name="T0" fmla="*/ 25 w 39"/>
              <a:gd name="T1" fmla="*/ 28 h 30"/>
              <a:gd name="T2" fmla="*/ 25 w 39"/>
              <a:gd name="T3" fmla="*/ 23 h 30"/>
              <a:gd name="T4" fmla="*/ 27 w 39"/>
              <a:gd name="T5" fmla="*/ 19 h 30"/>
              <a:gd name="T6" fmla="*/ 33 w 39"/>
              <a:gd name="T7" fmla="*/ 19 h 30"/>
              <a:gd name="T8" fmla="*/ 33 w 39"/>
              <a:gd name="T9" fmla="*/ 17 h 30"/>
              <a:gd name="T10" fmla="*/ 35 w 39"/>
              <a:gd name="T11" fmla="*/ 13 h 30"/>
              <a:gd name="T12" fmla="*/ 35 w 39"/>
              <a:gd name="T13" fmla="*/ 11 h 30"/>
              <a:gd name="T14" fmla="*/ 31 w 39"/>
              <a:gd name="T15" fmla="*/ 11 h 30"/>
              <a:gd name="T16" fmla="*/ 35 w 39"/>
              <a:gd name="T17" fmla="*/ 9 h 30"/>
              <a:gd name="T18" fmla="*/ 37 w 39"/>
              <a:gd name="T19" fmla="*/ 7 h 30"/>
              <a:gd name="T20" fmla="*/ 37 w 39"/>
              <a:gd name="T21" fmla="*/ 4 h 30"/>
              <a:gd name="T22" fmla="*/ 39 w 39"/>
              <a:gd name="T23" fmla="*/ 2 h 30"/>
              <a:gd name="T24" fmla="*/ 35 w 39"/>
              <a:gd name="T25" fmla="*/ 0 h 30"/>
              <a:gd name="T26" fmla="*/ 27 w 39"/>
              <a:gd name="T27" fmla="*/ 0 h 30"/>
              <a:gd name="T28" fmla="*/ 25 w 39"/>
              <a:gd name="T29" fmla="*/ 0 h 30"/>
              <a:gd name="T30" fmla="*/ 21 w 39"/>
              <a:gd name="T31" fmla="*/ 2 h 30"/>
              <a:gd name="T32" fmla="*/ 14 w 39"/>
              <a:gd name="T33" fmla="*/ 6 h 30"/>
              <a:gd name="T34" fmla="*/ 12 w 39"/>
              <a:gd name="T35" fmla="*/ 6 h 30"/>
              <a:gd name="T36" fmla="*/ 8 w 39"/>
              <a:gd name="T37" fmla="*/ 9 h 30"/>
              <a:gd name="T38" fmla="*/ 10 w 39"/>
              <a:gd name="T39" fmla="*/ 13 h 30"/>
              <a:gd name="T40" fmla="*/ 8 w 39"/>
              <a:gd name="T41" fmla="*/ 17 h 30"/>
              <a:gd name="T42" fmla="*/ 6 w 39"/>
              <a:gd name="T43" fmla="*/ 19 h 30"/>
              <a:gd name="T44" fmla="*/ 10 w 39"/>
              <a:gd name="T45" fmla="*/ 23 h 30"/>
              <a:gd name="T46" fmla="*/ 6 w 39"/>
              <a:gd name="T47" fmla="*/ 23 h 30"/>
              <a:gd name="T48" fmla="*/ 8 w 39"/>
              <a:gd name="T49" fmla="*/ 25 h 30"/>
              <a:gd name="T50" fmla="*/ 8 w 39"/>
              <a:gd name="T51" fmla="*/ 27 h 30"/>
              <a:gd name="T52" fmla="*/ 4 w 39"/>
              <a:gd name="T53" fmla="*/ 25 h 30"/>
              <a:gd name="T54" fmla="*/ 0 w 39"/>
              <a:gd name="T55" fmla="*/ 25 h 30"/>
              <a:gd name="T56" fmla="*/ 4 w 39"/>
              <a:gd name="T57" fmla="*/ 25 h 30"/>
              <a:gd name="T58" fmla="*/ 6 w 39"/>
              <a:gd name="T59" fmla="*/ 27 h 30"/>
              <a:gd name="T60" fmla="*/ 6 w 39"/>
              <a:gd name="T61" fmla="*/ 27 h 30"/>
              <a:gd name="T62" fmla="*/ 2 w 39"/>
              <a:gd name="T63" fmla="*/ 27 h 30"/>
              <a:gd name="T64" fmla="*/ 0 w 39"/>
              <a:gd name="T65" fmla="*/ 27 h 30"/>
              <a:gd name="T66" fmla="*/ 2 w 39"/>
              <a:gd name="T67" fmla="*/ 28 h 30"/>
              <a:gd name="T68" fmla="*/ 4 w 39"/>
              <a:gd name="T69" fmla="*/ 28 h 30"/>
              <a:gd name="T70" fmla="*/ 8 w 39"/>
              <a:gd name="T71" fmla="*/ 28 h 30"/>
              <a:gd name="T72" fmla="*/ 10 w 39"/>
              <a:gd name="T73" fmla="*/ 27 h 30"/>
              <a:gd name="T74" fmla="*/ 14 w 39"/>
              <a:gd name="T75" fmla="*/ 25 h 30"/>
              <a:gd name="T76" fmla="*/ 18 w 39"/>
              <a:gd name="T77" fmla="*/ 27 h 30"/>
              <a:gd name="T78" fmla="*/ 21 w 39"/>
              <a:gd name="T79" fmla="*/ 28 h 30"/>
              <a:gd name="T80" fmla="*/ 21 w 39"/>
              <a:gd name="T81" fmla="*/ 30 h 30"/>
              <a:gd name="T82" fmla="*/ 23 w 39"/>
              <a:gd name="T83" fmla="*/ 30 h 30"/>
              <a:gd name="T84" fmla="*/ 4 w 39"/>
              <a:gd name="T85" fmla="*/ 23 h 30"/>
              <a:gd name="T86" fmla="*/ 4 w 39"/>
              <a:gd name="T87" fmla="*/ 23 h 30"/>
              <a:gd name="T88" fmla="*/ 2 w 39"/>
              <a:gd name="T89" fmla="*/ 23 h 30"/>
              <a:gd name="T90" fmla="*/ 4 w 39"/>
              <a:gd name="T91" fmla="*/ 21 h 30"/>
              <a:gd name="T92" fmla="*/ 8 w 39"/>
              <a:gd name="T93" fmla="*/ 21 h 30"/>
              <a:gd name="T94" fmla="*/ 6 w 39"/>
              <a:gd name="T95" fmla="*/ 23 h 30"/>
              <a:gd name="T96" fmla="*/ 4 w 39"/>
              <a:gd name="T97" fmla="*/ 2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9" h="30">
                <a:moveTo>
                  <a:pt x="23" y="30"/>
                </a:moveTo>
                <a:lnTo>
                  <a:pt x="25" y="28"/>
                </a:lnTo>
                <a:lnTo>
                  <a:pt x="25" y="27"/>
                </a:lnTo>
                <a:lnTo>
                  <a:pt x="25" y="23"/>
                </a:lnTo>
                <a:lnTo>
                  <a:pt x="25" y="21"/>
                </a:lnTo>
                <a:lnTo>
                  <a:pt x="27" y="19"/>
                </a:lnTo>
                <a:lnTo>
                  <a:pt x="31" y="19"/>
                </a:lnTo>
                <a:lnTo>
                  <a:pt x="33" y="19"/>
                </a:lnTo>
                <a:lnTo>
                  <a:pt x="35" y="19"/>
                </a:lnTo>
                <a:lnTo>
                  <a:pt x="33" y="17"/>
                </a:lnTo>
                <a:lnTo>
                  <a:pt x="35" y="15"/>
                </a:lnTo>
                <a:lnTo>
                  <a:pt x="35" y="13"/>
                </a:lnTo>
                <a:lnTo>
                  <a:pt x="35" y="13"/>
                </a:lnTo>
                <a:lnTo>
                  <a:pt x="35" y="11"/>
                </a:lnTo>
                <a:lnTo>
                  <a:pt x="31" y="11"/>
                </a:lnTo>
                <a:lnTo>
                  <a:pt x="31" y="11"/>
                </a:lnTo>
                <a:lnTo>
                  <a:pt x="33" y="9"/>
                </a:lnTo>
                <a:lnTo>
                  <a:pt x="35" y="9"/>
                </a:lnTo>
                <a:lnTo>
                  <a:pt x="37" y="9"/>
                </a:lnTo>
                <a:lnTo>
                  <a:pt x="37" y="7"/>
                </a:lnTo>
                <a:lnTo>
                  <a:pt x="37" y="6"/>
                </a:lnTo>
                <a:lnTo>
                  <a:pt x="37" y="4"/>
                </a:lnTo>
                <a:lnTo>
                  <a:pt x="39" y="4"/>
                </a:lnTo>
                <a:lnTo>
                  <a:pt x="39" y="2"/>
                </a:lnTo>
                <a:lnTo>
                  <a:pt x="37" y="2"/>
                </a:lnTo>
                <a:lnTo>
                  <a:pt x="35" y="0"/>
                </a:lnTo>
                <a:lnTo>
                  <a:pt x="31" y="0"/>
                </a:lnTo>
                <a:lnTo>
                  <a:pt x="27" y="0"/>
                </a:lnTo>
                <a:lnTo>
                  <a:pt x="25" y="2"/>
                </a:lnTo>
                <a:lnTo>
                  <a:pt x="25" y="0"/>
                </a:lnTo>
                <a:lnTo>
                  <a:pt x="23" y="2"/>
                </a:lnTo>
                <a:lnTo>
                  <a:pt x="21" y="2"/>
                </a:lnTo>
                <a:lnTo>
                  <a:pt x="18" y="4"/>
                </a:lnTo>
                <a:lnTo>
                  <a:pt x="14" y="6"/>
                </a:lnTo>
                <a:lnTo>
                  <a:pt x="14" y="6"/>
                </a:lnTo>
                <a:lnTo>
                  <a:pt x="12" y="6"/>
                </a:lnTo>
                <a:lnTo>
                  <a:pt x="12" y="7"/>
                </a:lnTo>
                <a:lnTo>
                  <a:pt x="8" y="9"/>
                </a:lnTo>
                <a:lnTo>
                  <a:pt x="10" y="11"/>
                </a:lnTo>
                <a:lnTo>
                  <a:pt x="10" y="13"/>
                </a:lnTo>
                <a:lnTo>
                  <a:pt x="8" y="15"/>
                </a:lnTo>
                <a:lnTo>
                  <a:pt x="8" y="17"/>
                </a:lnTo>
                <a:lnTo>
                  <a:pt x="6" y="19"/>
                </a:lnTo>
                <a:lnTo>
                  <a:pt x="6" y="19"/>
                </a:lnTo>
                <a:lnTo>
                  <a:pt x="8" y="21"/>
                </a:lnTo>
                <a:lnTo>
                  <a:pt x="10" y="23"/>
                </a:lnTo>
                <a:lnTo>
                  <a:pt x="8" y="23"/>
                </a:lnTo>
                <a:lnTo>
                  <a:pt x="6" y="23"/>
                </a:lnTo>
                <a:lnTo>
                  <a:pt x="6" y="23"/>
                </a:lnTo>
                <a:lnTo>
                  <a:pt x="8" y="25"/>
                </a:lnTo>
                <a:lnTo>
                  <a:pt x="8" y="25"/>
                </a:lnTo>
                <a:lnTo>
                  <a:pt x="8" y="27"/>
                </a:lnTo>
                <a:lnTo>
                  <a:pt x="6" y="27"/>
                </a:lnTo>
                <a:lnTo>
                  <a:pt x="4" y="25"/>
                </a:lnTo>
                <a:lnTo>
                  <a:pt x="2" y="23"/>
                </a:lnTo>
                <a:lnTo>
                  <a:pt x="0" y="25"/>
                </a:lnTo>
                <a:lnTo>
                  <a:pt x="2" y="25"/>
                </a:lnTo>
                <a:lnTo>
                  <a:pt x="4" y="25"/>
                </a:lnTo>
                <a:lnTo>
                  <a:pt x="4" y="27"/>
                </a:lnTo>
                <a:lnTo>
                  <a:pt x="6" y="27"/>
                </a:lnTo>
                <a:lnTo>
                  <a:pt x="8" y="27"/>
                </a:lnTo>
                <a:lnTo>
                  <a:pt x="6" y="27"/>
                </a:lnTo>
                <a:lnTo>
                  <a:pt x="4" y="27"/>
                </a:lnTo>
                <a:lnTo>
                  <a:pt x="2" y="27"/>
                </a:lnTo>
                <a:lnTo>
                  <a:pt x="0" y="27"/>
                </a:lnTo>
                <a:lnTo>
                  <a:pt x="0" y="27"/>
                </a:lnTo>
                <a:lnTo>
                  <a:pt x="0" y="27"/>
                </a:lnTo>
                <a:lnTo>
                  <a:pt x="2" y="28"/>
                </a:lnTo>
                <a:lnTo>
                  <a:pt x="4" y="28"/>
                </a:lnTo>
                <a:lnTo>
                  <a:pt x="4" y="28"/>
                </a:lnTo>
                <a:lnTo>
                  <a:pt x="6" y="28"/>
                </a:lnTo>
                <a:lnTo>
                  <a:pt x="8" y="28"/>
                </a:lnTo>
                <a:lnTo>
                  <a:pt x="8" y="27"/>
                </a:lnTo>
                <a:lnTo>
                  <a:pt x="10" y="27"/>
                </a:lnTo>
                <a:lnTo>
                  <a:pt x="10" y="25"/>
                </a:lnTo>
                <a:lnTo>
                  <a:pt x="14" y="25"/>
                </a:lnTo>
                <a:lnTo>
                  <a:pt x="16" y="27"/>
                </a:lnTo>
                <a:lnTo>
                  <a:pt x="18" y="27"/>
                </a:lnTo>
                <a:lnTo>
                  <a:pt x="18" y="28"/>
                </a:lnTo>
                <a:lnTo>
                  <a:pt x="21" y="28"/>
                </a:lnTo>
                <a:lnTo>
                  <a:pt x="21" y="28"/>
                </a:lnTo>
                <a:lnTo>
                  <a:pt x="21" y="30"/>
                </a:lnTo>
                <a:lnTo>
                  <a:pt x="23" y="30"/>
                </a:lnTo>
                <a:lnTo>
                  <a:pt x="23" y="30"/>
                </a:lnTo>
                <a:close/>
                <a:moveTo>
                  <a:pt x="2" y="23"/>
                </a:moveTo>
                <a:lnTo>
                  <a:pt x="4" y="23"/>
                </a:lnTo>
                <a:lnTo>
                  <a:pt x="6" y="23"/>
                </a:lnTo>
                <a:lnTo>
                  <a:pt x="4" y="23"/>
                </a:lnTo>
                <a:lnTo>
                  <a:pt x="4" y="23"/>
                </a:lnTo>
                <a:lnTo>
                  <a:pt x="2" y="23"/>
                </a:lnTo>
                <a:lnTo>
                  <a:pt x="2" y="23"/>
                </a:lnTo>
                <a:close/>
                <a:moveTo>
                  <a:pt x="4" y="21"/>
                </a:moveTo>
                <a:lnTo>
                  <a:pt x="6" y="21"/>
                </a:lnTo>
                <a:lnTo>
                  <a:pt x="8" y="21"/>
                </a:lnTo>
                <a:lnTo>
                  <a:pt x="8" y="23"/>
                </a:lnTo>
                <a:lnTo>
                  <a:pt x="6" y="23"/>
                </a:lnTo>
                <a:lnTo>
                  <a:pt x="6" y="21"/>
                </a:lnTo>
                <a:lnTo>
                  <a:pt x="4" y="21"/>
                </a:lnTo>
                <a:lnTo>
                  <a:pt x="4" y="21"/>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139" name="Freeform 65"/>
          <p:cNvSpPr>
            <a:spLocks/>
          </p:cNvSpPr>
          <p:nvPr/>
        </p:nvSpPr>
        <p:spPr bwMode="auto">
          <a:xfrm>
            <a:off x="6263259" y="2702554"/>
            <a:ext cx="54775" cy="46949"/>
          </a:xfrm>
          <a:custGeom>
            <a:avLst/>
            <a:gdLst>
              <a:gd name="T0" fmla="*/ 28 w 28"/>
              <a:gd name="T1" fmla="*/ 17 h 24"/>
              <a:gd name="T2" fmla="*/ 28 w 28"/>
              <a:gd name="T3" fmla="*/ 13 h 24"/>
              <a:gd name="T4" fmla="*/ 28 w 28"/>
              <a:gd name="T5" fmla="*/ 11 h 24"/>
              <a:gd name="T6" fmla="*/ 28 w 28"/>
              <a:gd name="T7" fmla="*/ 11 h 24"/>
              <a:gd name="T8" fmla="*/ 26 w 28"/>
              <a:gd name="T9" fmla="*/ 7 h 24"/>
              <a:gd name="T10" fmla="*/ 26 w 28"/>
              <a:gd name="T11" fmla="*/ 5 h 24"/>
              <a:gd name="T12" fmla="*/ 24 w 28"/>
              <a:gd name="T13" fmla="*/ 5 h 24"/>
              <a:gd name="T14" fmla="*/ 24 w 28"/>
              <a:gd name="T15" fmla="*/ 3 h 24"/>
              <a:gd name="T16" fmla="*/ 24 w 28"/>
              <a:gd name="T17" fmla="*/ 3 h 24"/>
              <a:gd name="T18" fmla="*/ 21 w 28"/>
              <a:gd name="T19" fmla="*/ 3 h 24"/>
              <a:gd name="T20" fmla="*/ 21 w 28"/>
              <a:gd name="T21" fmla="*/ 2 h 24"/>
              <a:gd name="T22" fmla="*/ 19 w 28"/>
              <a:gd name="T23" fmla="*/ 2 h 24"/>
              <a:gd name="T24" fmla="*/ 17 w 28"/>
              <a:gd name="T25" fmla="*/ 0 h 24"/>
              <a:gd name="T26" fmla="*/ 13 w 28"/>
              <a:gd name="T27" fmla="*/ 0 h 24"/>
              <a:gd name="T28" fmla="*/ 13 w 28"/>
              <a:gd name="T29" fmla="*/ 2 h 24"/>
              <a:gd name="T30" fmla="*/ 11 w 28"/>
              <a:gd name="T31" fmla="*/ 2 h 24"/>
              <a:gd name="T32" fmla="*/ 11 w 28"/>
              <a:gd name="T33" fmla="*/ 3 h 24"/>
              <a:gd name="T34" fmla="*/ 9 w 28"/>
              <a:gd name="T35" fmla="*/ 3 h 24"/>
              <a:gd name="T36" fmla="*/ 7 w 28"/>
              <a:gd name="T37" fmla="*/ 3 h 24"/>
              <a:gd name="T38" fmla="*/ 7 w 28"/>
              <a:gd name="T39" fmla="*/ 3 h 24"/>
              <a:gd name="T40" fmla="*/ 5 w 28"/>
              <a:gd name="T41" fmla="*/ 3 h 24"/>
              <a:gd name="T42" fmla="*/ 3 w 28"/>
              <a:gd name="T43" fmla="*/ 2 h 24"/>
              <a:gd name="T44" fmla="*/ 3 w 28"/>
              <a:gd name="T45" fmla="*/ 2 h 24"/>
              <a:gd name="T46" fmla="*/ 0 w 28"/>
              <a:gd name="T47" fmla="*/ 3 h 24"/>
              <a:gd name="T48" fmla="*/ 0 w 28"/>
              <a:gd name="T49" fmla="*/ 5 h 24"/>
              <a:gd name="T50" fmla="*/ 0 w 28"/>
              <a:gd name="T51" fmla="*/ 5 h 24"/>
              <a:gd name="T52" fmla="*/ 1 w 28"/>
              <a:gd name="T53" fmla="*/ 9 h 24"/>
              <a:gd name="T54" fmla="*/ 3 w 28"/>
              <a:gd name="T55" fmla="*/ 9 h 24"/>
              <a:gd name="T56" fmla="*/ 3 w 28"/>
              <a:gd name="T57" fmla="*/ 11 h 24"/>
              <a:gd name="T58" fmla="*/ 7 w 28"/>
              <a:gd name="T59" fmla="*/ 13 h 24"/>
              <a:gd name="T60" fmla="*/ 7 w 28"/>
              <a:gd name="T61" fmla="*/ 13 h 24"/>
              <a:gd name="T62" fmla="*/ 9 w 28"/>
              <a:gd name="T63" fmla="*/ 15 h 24"/>
              <a:gd name="T64" fmla="*/ 11 w 28"/>
              <a:gd name="T65" fmla="*/ 15 h 24"/>
              <a:gd name="T66" fmla="*/ 11 w 28"/>
              <a:gd name="T67" fmla="*/ 19 h 24"/>
              <a:gd name="T68" fmla="*/ 13 w 28"/>
              <a:gd name="T69" fmla="*/ 19 h 24"/>
              <a:gd name="T70" fmla="*/ 15 w 28"/>
              <a:gd name="T71" fmla="*/ 19 h 24"/>
              <a:gd name="T72" fmla="*/ 15 w 28"/>
              <a:gd name="T73" fmla="*/ 19 h 24"/>
              <a:gd name="T74" fmla="*/ 17 w 28"/>
              <a:gd name="T75" fmla="*/ 19 h 24"/>
              <a:gd name="T76" fmla="*/ 19 w 28"/>
              <a:gd name="T77" fmla="*/ 19 h 24"/>
              <a:gd name="T78" fmla="*/ 21 w 28"/>
              <a:gd name="T79" fmla="*/ 23 h 24"/>
              <a:gd name="T80" fmla="*/ 23 w 28"/>
              <a:gd name="T81" fmla="*/ 23 h 24"/>
              <a:gd name="T82" fmla="*/ 24 w 28"/>
              <a:gd name="T83" fmla="*/ 24 h 24"/>
              <a:gd name="T84" fmla="*/ 26 w 28"/>
              <a:gd name="T85" fmla="*/ 23 h 24"/>
              <a:gd name="T86" fmla="*/ 26 w 28"/>
              <a:gd name="T87" fmla="*/ 23 h 24"/>
              <a:gd name="T88" fmla="*/ 26 w 28"/>
              <a:gd name="T89" fmla="*/ 23 h 24"/>
              <a:gd name="T90" fmla="*/ 26 w 28"/>
              <a:gd name="T91" fmla="*/ 21 h 24"/>
              <a:gd name="T92" fmla="*/ 26 w 28"/>
              <a:gd name="T93" fmla="*/ 21 h 24"/>
              <a:gd name="T94" fmla="*/ 26 w 28"/>
              <a:gd name="T95" fmla="*/ 19 h 24"/>
              <a:gd name="T96" fmla="*/ 26 w 28"/>
              <a:gd name="T97" fmla="*/ 19 h 24"/>
              <a:gd name="T98" fmla="*/ 26 w 28"/>
              <a:gd name="T99" fmla="*/ 17 h 24"/>
              <a:gd name="T100" fmla="*/ 28 w 28"/>
              <a:gd name="T101" fmla="*/ 17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 h="24">
                <a:moveTo>
                  <a:pt x="28" y="17"/>
                </a:moveTo>
                <a:lnTo>
                  <a:pt x="28" y="13"/>
                </a:lnTo>
                <a:lnTo>
                  <a:pt x="28" y="11"/>
                </a:lnTo>
                <a:lnTo>
                  <a:pt x="28" y="11"/>
                </a:lnTo>
                <a:lnTo>
                  <a:pt x="26" y="7"/>
                </a:lnTo>
                <a:lnTo>
                  <a:pt x="26" y="5"/>
                </a:lnTo>
                <a:lnTo>
                  <a:pt x="24" y="5"/>
                </a:lnTo>
                <a:lnTo>
                  <a:pt x="24" y="3"/>
                </a:lnTo>
                <a:lnTo>
                  <a:pt x="24" y="3"/>
                </a:lnTo>
                <a:lnTo>
                  <a:pt x="21" y="3"/>
                </a:lnTo>
                <a:lnTo>
                  <a:pt x="21" y="2"/>
                </a:lnTo>
                <a:lnTo>
                  <a:pt x="19" y="2"/>
                </a:lnTo>
                <a:lnTo>
                  <a:pt x="17" y="0"/>
                </a:lnTo>
                <a:lnTo>
                  <a:pt x="13" y="0"/>
                </a:lnTo>
                <a:lnTo>
                  <a:pt x="13" y="2"/>
                </a:lnTo>
                <a:lnTo>
                  <a:pt x="11" y="2"/>
                </a:lnTo>
                <a:lnTo>
                  <a:pt x="11" y="3"/>
                </a:lnTo>
                <a:lnTo>
                  <a:pt x="9" y="3"/>
                </a:lnTo>
                <a:lnTo>
                  <a:pt x="7" y="3"/>
                </a:lnTo>
                <a:lnTo>
                  <a:pt x="7" y="3"/>
                </a:lnTo>
                <a:lnTo>
                  <a:pt x="5" y="3"/>
                </a:lnTo>
                <a:lnTo>
                  <a:pt x="3" y="2"/>
                </a:lnTo>
                <a:lnTo>
                  <a:pt x="3" y="2"/>
                </a:lnTo>
                <a:lnTo>
                  <a:pt x="0" y="3"/>
                </a:lnTo>
                <a:lnTo>
                  <a:pt x="0" y="5"/>
                </a:lnTo>
                <a:lnTo>
                  <a:pt x="0" y="5"/>
                </a:lnTo>
                <a:lnTo>
                  <a:pt x="1" y="9"/>
                </a:lnTo>
                <a:lnTo>
                  <a:pt x="3" y="9"/>
                </a:lnTo>
                <a:lnTo>
                  <a:pt x="3" y="11"/>
                </a:lnTo>
                <a:lnTo>
                  <a:pt x="7" y="13"/>
                </a:lnTo>
                <a:lnTo>
                  <a:pt x="7" y="13"/>
                </a:lnTo>
                <a:lnTo>
                  <a:pt x="9" y="15"/>
                </a:lnTo>
                <a:lnTo>
                  <a:pt x="11" y="15"/>
                </a:lnTo>
                <a:lnTo>
                  <a:pt x="11" y="19"/>
                </a:lnTo>
                <a:lnTo>
                  <a:pt x="13" y="19"/>
                </a:lnTo>
                <a:lnTo>
                  <a:pt x="15" y="19"/>
                </a:lnTo>
                <a:lnTo>
                  <a:pt x="15" y="19"/>
                </a:lnTo>
                <a:lnTo>
                  <a:pt x="17" y="19"/>
                </a:lnTo>
                <a:lnTo>
                  <a:pt x="19" y="19"/>
                </a:lnTo>
                <a:lnTo>
                  <a:pt x="21" y="23"/>
                </a:lnTo>
                <a:lnTo>
                  <a:pt x="23" y="23"/>
                </a:lnTo>
                <a:lnTo>
                  <a:pt x="24" y="24"/>
                </a:lnTo>
                <a:lnTo>
                  <a:pt x="26" y="23"/>
                </a:lnTo>
                <a:lnTo>
                  <a:pt x="26" y="23"/>
                </a:lnTo>
                <a:lnTo>
                  <a:pt x="26" y="23"/>
                </a:lnTo>
                <a:lnTo>
                  <a:pt x="26" y="21"/>
                </a:lnTo>
                <a:lnTo>
                  <a:pt x="26" y="21"/>
                </a:lnTo>
                <a:lnTo>
                  <a:pt x="26" y="19"/>
                </a:lnTo>
                <a:lnTo>
                  <a:pt x="26" y="19"/>
                </a:lnTo>
                <a:lnTo>
                  <a:pt x="26" y="17"/>
                </a:lnTo>
                <a:lnTo>
                  <a:pt x="28" y="17"/>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140" name="Freeform 66"/>
          <p:cNvSpPr>
            <a:spLocks/>
          </p:cNvSpPr>
          <p:nvPr/>
        </p:nvSpPr>
        <p:spPr bwMode="auto">
          <a:xfrm>
            <a:off x="6314121" y="2735808"/>
            <a:ext cx="11737" cy="17605"/>
          </a:xfrm>
          <a:custGeom>
            <a:avLst/>
            <a:gdLst>
              <a:gd name="T0" fmla="*/ 0 w 6"/>
              <a:gd name="T1" fmla="*/ 6 h 9"/>
              <a:gd name="T2" fmla="*/ 0 w 6"/>
              <a:gd name="T3" fmla="*/ 6 h 9"/>
              <a:gd name="T4" fmla="*/ 0 w 6"/>
              <a:gd name="T5" fmla="*/ 4 h 9"/>
              <a:gd name="T6" fmla="*/ 0 w 6"/>
              <a:gd name="T7" fmla="*/ 4 h 9"/>
              <a:gd name="T8" fmla="*/ 0 w 6"/>
              <a:gd name="T9" fmla="*/ 2 h 9"/>
              <a:gd name="T10" fmla="*/ 0 w 6"/>
              <a:gd name="T11" fmla="*/ 2 h 9"/>
              <a:gd name="T12" fmla="*/ 0 w 6"/>
              <a:gd name="T13" fmla="*/ 0 h 9"/>
              <a:gd name="T14" fmla="*/ 2 w 6"/>
              <a:gd name="T15" fmla="*/ 0 h 9"/>
              <a:gd name="T16" fmla="*/ 6 w 6"/>
              <a:gd name="T17" fmla="*/ 2 h 9"/>
              <a:gd name="T18" fmla="*/ 6 w 6"/>
              <a:gd name="T19" fmla="*/ 4 h 9"/>
              <a:gd name="T20" fmla="*/ 6 w 6"/>
              <a:gd name="T21" fmla="*/ 6 h 9"/>
              <a:gd name="T22" fmla="*/ 6 w 6"/>
              <a:gd name="T23" fmla="*/ 7 h 9"/>
              <a:gd name="T24" fmla="*/ 4 w 6"/>
              <a:gd name="T25" fmla="*/ 9 h 9"/>
              <a:gd name="T26" fmla="*/ 2 w 6"/>
              <a:gd name="T27" fmla="*/ 7 h 9"/>
              <a:gd name="T28" fmla="*/ 0 w 6"/>
              <a:gd name="T29" fmla="*/ 6 h 9"/>
              <a:gd name="T30" fmla="*/ 0 w 6"/>
              <a:gd name="T31"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 h="9">
                <a:moveTo>
                  <a:pt x="0" y="6"/>
                </a:moveTo>
                <a:lnTo>
                  <a:pt x="0" y="6"/>
                </a:lnTo>
                <a:lnTo>
                  <a:pt x="0" y="4"/>
                </a:lnTo>
                <a:lnTo>
                  <a:pt x="0" y="4"/>
                </a:lnTo>
                <a:lnTo>
                  <a:pt x="0" y="2"/>
                </a:lnTo>
                <a:lnTo>
                  <a:pt x="0" y="2"/>
                </a:lnTo>
                <a:lnTo>
                  <a:pt x="0" y="0"/>
                </a:lnTo>
                <a:lnTo>
                  <a:pt x="2" y="0"/>
                </a:lnTo>
                <a:lnTo>
                  <a:pt x="6" y="2"/>
                </a:lnTo>
                <a:lnTo>
                  <a:pt x="6" y="4"/>
                </a:lnTo>
                <a:lnTo>
                  <a:pt x="6" y="6"/>
                </a:lnTo>
                <a:lnTo>
                  <a:pt x="6" y="7"/>
                </a:lnTo>
                <a:lnTo>
                  <a:pt x="4" y="9"/>
                </a:lnTo>
                <a:lnTo>
                  <a:pt x="2" y="7"/>
                </a:lnTo>
                <a:lnTo>
                  <a:pt x="0" y="6"/>
                </a:lnTo>
                <a:lnTo>
                  <a:pt x="0" y="6"/>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141" name="Freeform 67"/>
          <p:cNvSpPr>
            <a:spLocks noEditPoints="1"/>
          </p:cNvSpPr>
          <p:nvPr/>
        </p:nvSpPr>
        <p:spPr bwMode="auto">
          <a:xfrm>
            <a:off x="6079373" y="2399337"/>
            <a:ext cx="15649" cy="29343"/>
          </a:xfrm>
          <a:custGeom>
            <a:avLst/>
            <a:gdLst>
              <a:gd name="T0" fmla="*/ 2 w 4"/>
              <a:gd name="T1" fmla="*/ 6 h 8"/>
              <a:gd name="T2" fmla="*/ 3 w 4"/>
              <a:gd name="T3" fmla="*/ 8 h 8"/>
              <a:gd name="T4" fmla="*/ 3 w 4"/>
              <a:gd name="T5" fmla="*/ 7 h 8"/>
              <a:gd name="T6" fmla="*/ 3 w 4"/>
              <a:gd name="T7" fmla="*/ 6 h 8"/>
              <a:gd name="T8" fmla="*/ 2 w 4"/>
              <a:gd name="T9" fmla="*/ 6 h 8"/>
              <a:gd name="T10" fmla="*/ 2 w 4"/>
              <a:gd name="T11" fmla="*/ 4 h 8"/>
              <a:gd name="T12" fmla="*/ 2 w 4"/>
              <a:gd name="T13" fmla="*/ 4 h 8"/>
              <a:gd name="T14" fmla="*/ 3 w 4"/>
              <a:gd name="T15" fmla="*/ 5 h 8"/>
              <a:gd name="T16" fmla="*/ 3 w 4"/>
              <a:gd name="T17" fmla="*/ 4 h 8"/>
              <a:gd name="T18" fmla="*/ 2 w 4"/>
              <a:gd name="T19" fmla="*/ 4 h 8"/>
              <a:gd name="T20" fmla="*/ 0 w 4"/>
              <a:gd name="T21" fmla="*/ 1 h 8"/>
              <a:gd name="T22" fmla="*/ 0 w 4"/>
              <a:gd name="T23" fmla="*/ 2 h 8"/>
              <a:gd name="T24" fmla="*/ 1 w 4"/>
              <a:gd name="T25" fmla="*/ 2 h 8"/>
              <a:gd name="T26" fmla="*/ 0 w 4"/>
              <a:gd name="T27" fmla="*/ 1 h 8"/>
              <a:gd name="T28" fmla="*/ 3 w 4"/>
              <a:gd name="T29" fmla="*/ 0 h 8"/>
              <a:gd name="T30" fmla="*/ 4 w 4"/>
              <a:gd name="T31" fmla="*/ 0 h 8"/>
              <a:gd name="T32" fmla="*/ 4 w 4"/>
              <a:gd name="T33" fmla="*/ 0 h 8"/>
              <a:gd name="T34" fmla="*/ 3 w 4"/>
              <a:gd name="T35" fmla="*/ 0 h 8"/>
              <a:gd name="T36" fmla="*/ 1 w 4"/>
              <a:gd name="T37" fmla="*/ 0 h 8"/>
              <a:gd name="T38" fmla="*/ 2 w 4"/>
              <a:gd name="T39" fmla="*/ 0 h 8"/>
              <a:gd name="T40" fmla="*/ 3 w 4"/>
              <a:gd name="T41" fmla="*/ 0 h 8"/>
              <a:gd name="T42" fmla="*/ 3 w 4"/>
              <a:gd name="T43" fmla="*/ 1 h 8"/>
              <a:gd name="T44" fmla="*/ 2 w 4"/>
              <a:gd name="T45" fmla="*/ 1 h 8"/>
              <a:gd name="T46" fmla="*/ 1 w 4"/>
              <a:gd name="T47" fmla="*/ 0 h 8"/>
              <a:gd name="T48" fmla="*/ 1 w 4"/>
              <a:gd name="T49" fmla="*/ 0 h 8"/>
              <a:gd name="T50" fmla="*/ 2 w 4"/>
              <a:gd name="T51" fmla="*/ 2 h 8"/>
              <a:gd name="T52" fmla="*/ 3 w 4"/>
              <a:gd name="T53" fmla="*/ 3 h 8"/>
              <a:gd name="T54" fmla="*/ 2 w 4"/>
              <a:gd name="T55" fmla="*/ 3 h 8"/>
              <a:gd name="T56" fmla="*/ 1 w 4"/>
              <a:gd name="T57" fmla="*/ 1 h 8"/>
              <a:gd name="T58" fmla="*/ 1 w 4"/>
              <a:gd name="T5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 h="8">
                <a:moveTo>
                  <a:pt x="2" y="6"/>
                </a:moveTo>
                <a:cubicBezTo>
                  <a:pt x="3" y="8"/>
                  <a:pt x="3" y="8"/>
                  <a:pt x="3" y="8"/>
                </a:cubicBezTo>
                <a:cubicBezTo>
                  <a:pt x="3" y="7"/>
                  <a:pt x="3" y="7"/>
                  <a:pt x="3" y="7"/>
                </a:cubicBezTo>
                <a:cubicBezTo>
                  <a:pt x="3" y="6"/>
                  <a:pt x="3" y="6"/>
                  <a:pt x="3" y="6"/>
                </a:cubicBezTo>
                <a:cubicBezTo>
                  <a:pt x="2" y="6"/>
                  <a:pt x="2" y="6"/>
                  <a:pt x="2" y="6"/>
                </a:cubicBezTo>
                <a:close/>
                <a:moveTo>
                  <a:pt x="2" y="4"/>
                </a:moveTo>
                <a:cubicBezTo>
                  <a:pt x="2" y="4"/>
                  <a:pt x="2" y="4"/>
                  <a:pt x="2" y="4"/>
                </a:cubicBezTo>
                <a:cubicBezTo>
                  <a:pt x="3" y="5"/>
                  <a:pt x="3" y="5"/>
                  <a:pt x="3" y="5"/>
                </a:cubicBezTo>
                <a:cubicBezTo>
                  <a:pt x="3" y="4"/>
                  <a:pt x="3" y="4"/>
                  <a:pt x="3" y="4"/>
                </a:cubicBezTo>
                <a:cubicBezTo>
                  <a:pt x="2" y="4"/>
                  <a:pt x="2" y="4"/>
                  <a:pt x="2" y="4"/>
                </a:cubicBezTo>
                <a:close/>
                <a:moveTo>
                  <a:pt x="0" y="1"/>
                </a:moveTo>
                <a:cubicBezTo>
                  <a:pt x="0" y="2"/>
                  <a:pt x="0" y="2"/>
                  <a:pt x="0" y="2"/>
                </a:cubicBezTo>
                <a:cubicBezTo>
                  <a:pt x="1" y="2"/>
                  <a:pt x="1" y="2"/>
                  <a:pt x="1" y="2"/>
                </a:cubicBezTo>
                <a:cubicBezTo>
                  <a:pt x="0" y="1"/>
                  <a:pt x="0" y="1"/>
                  <a:pt x="0" y="1"/>
                </a:cubicBezTo>
                <a:close/>
                <a:moveTo>
                  <a:pt x="3" y="0"/>
                </a:moveTo>
                <a:cubicBezTo>
                  <a:pt x="4" y="0"/>
                  <a:pt x="4" y="0"/>
                  <a:pt x="4" y="0"/>
                </a:cubicBezTo>
                <a:cubicBezTo>
                  <a:pt x="4" y="0"/>
                  <a:pt x="4" y="0"/>
                  <a:pt x="4" y="0"/>
                </a:cubicBezTo>
                <a:cubicBezTo>
                  <a:pt x="3" y="0"/>
                  <a:pt x="3" y="0"/>
                  <a:pt x="3" y="0"/>
                </a:cubicBezTo>
                <a:close/>
                <a:moveTo>
                  <a:pt x="1" y="0"/>
                </a:moveTo>
                <a:cubicBezTo>
                  <a:pt x="1" y="0"/>
                  <a:pt x="2" y="0"/>
                  <a:pt x="2" y="0"/>
                </a:cubicBezTo>
                <a:cubicBezTo>
                  <a:pt x="3" y="0"/>
                  <a:pt x="3" y="0"/>
                  <a:pt x="3" y="0"/>
                </a:cubicBezTo>
                <a:cubicBezTo>
                  <a:pt x="3" y="1"/>
                  <a:pt x="3" y="1"/>
                  <a:pt x="3" y="1"/>
                </a:cubicBezTo>
                <a:cubicBezTo>
                  <a:pt x="2" y="1"/>
                  <a:pt x="2" y="1"/>
                  <a:pt x="2" y="1"/>
                </a:cubicBezTo>
                <a:cubicBezTo>
                  <a:pt x="1" y="0"/>
                  <a:pt x="1" y="0"/>
                  <a:pt x="1" y="0"/>
                </a:cubicBezTo>
                <a:close/>
                <a:moveTo>
                  <a:pt x="1" y="0"/>
                </a:moveTo>
                <a:cubicBezTo>
                  <a:pt x="2" y="2"/>
                  <a:pt x="2" y="2"/>
                  <a:pt x="2" y="2"/>
                </a:cubicBezTo>
                <a:cubicBezTo>
                  <a:pt x="3" y="3"/>
                  <a:pt x="3" y="3"/>
                  <a:pt x="3" y="3"/>
                </a:cubicBezTo>
                <a:cubicBezTo>
                  <a:pt x="2" y="3"/>
                  <a:pt x="2" y="3"/>
                  <a:pt x="2" y="3"/>
                </a:cubicBezTo>
                <a:cubicBezTo>
                  <a:pt x="1" y="1"/>
                  <a:pt x="1" y="1"/>
                  <a:pt x="1" y="1"/>
                </a:cubicBezTo>
                <a:cubicBezTo>
                  <a:pt x="1" y="0"/>
                  <a:pt x="1" y="0"/>
                  <a:pt x="1" y="0"/>
                </a:cubicBez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142" name="Freeform 68"/>
          <p:cNvSpPr>
            <a:spLocks/>
          </p:cNvSpPr>
          <p:nvPr/>
        </p:nvSpPr>
        <p:spPr bwMode="auto">
          <a:xfrm>
            <a:off x="6012860" y="2596917"/>
            <a:ext cx="86075" cy="101724"/>
          </a:xfrm>
          <a:custGeom>
            <a:avLst/>
            <a:gdLst>
              <a:gd name="T0" fmla="*/ 19 w 44"/>
              <a:gd name="T1" fmla="*/ 52 h 52"/>
              <a:gd name="T2" fmla="*/ 23 w 44"/>
              <a:gd name="T3" fmla="*/ 48 h 52"/>
              <a:gd name="T4" fmla="*/ 24 w 44"/>
              <a:gd name="T5" fmla="*/ 46 h 52"/>
              <a:gd name="T6" fmla="*/ 34 w 44"/>
              <a:gd name="T7" fmla="*/ 44 h 52"/>
              <a:gd name="T8" fmla="*/ 36 w 44"/>
              <a:gd name="T9" fmla="*/ 44 h 52"/>
              <a:gd name="T10" fmla="*/ 38 w 44"/>
              <a:gd name="T11" fmla="*/ 42 h 52"/>
              <a:gd name="T12" fmla="*/ 42 w 44"/>
              <a:gd name="T13" fmla="*/ 38 h 52"/>
              <a:gd name="T14" fmla="*/ 42 w 44"/>
              <a:gd name="T15" fmla="*/ 29 h 52"/>
              <a:gd name="T16" fmla="*/ 44 w 44"/>
              <a:gd name="T17" fmla="*/ 27 h 52"/>
              <a:gd name="T18" fmla="*/ 40 w 44"/>
              <a:gd name="T19" fmla="*/ 21 h 52"/>
              <a:gd name="T20" fmla="*/ 40 w 44"/>
              <a:gd name="T21" fmla="*/ 19 h 52"/>
              <a:gd name="T22" fmla="*/ 34 w 44"/>
              <a:gd name="T23" fmla="*/ 14 h 52"/>
              <a:gd name="T24" fmla="*/ 30 w 44"/>
              <a:gd name="T25" fmla="*/ 17 h 52"/>
              <a:gd name="T26" fmla="*/ 30 w 44"/>
              <a:gd name="T27" fmla="*/ 10 h 52"/>
              <a:gd name="T28" fmla="*/ 32 w 44"/>
              <a:gd name="T29" fmla="*/ 6 h 52"/>
              <a:gd name="T30" fmla="*/ 36 w 44"/>
              <a:gd name="T31" fmla="*/ 4 h 52"/>
              <a:gd name="T32" fmla="*/ 32 w 44"/>
              <a:gd name="T33" fmla="*/ 2 h 52"/>
              <a:gd name="T34" fmla="*/ 30 w 44"/>
              <a:gd name="T35" fmla="*/ 6 h 52"/>
              <a:gd name="T36" fmla="*/ 30 w 44"/>
              <a:gd name="T37" fmla="*/ 2 h 52"/>
              <a:gd name="T38" fmla="*/ 26 w 44"/>
              <a:gd name="T39" fmla="*/ 4 h 52"/>
              <a:gd name="T40" fmla="*/ 23 w 44"/>
              <a:gd name="T41" fmla="*/ 4 h 52"/>
              <a:gd name="T42" fmla="*/ 23 w 44"/>
              <a:gd name="T43" fmla="*/ 8 h 52"/>
              <a:gd name="T44" fmla="*/ 21 w 44"/>
              <a:gd name="T45" fmla="*/ 8 h 52"/>
              <a:gd name="T46" fmla="*/ 23 w 44"/>
              <a:gd name="T47" fmla="*/ 10 h 52"/>
              <a:gd name="T48" fmla="*/ 24 w 44"/>
              <a:gd name="T49" fmla="*/ 10 h 52"/>
              <a:gd name="T50" fmla="*/ 21 w 44"/>
              <a:gd name="T51" fmla="*/ 15 h 52"/>
              <a:gd name="T52" fmla="*/ 15 w 44"/>
              <a:gd name="T53" fmla="*/ 15 h 52"/>
              <a:gd name="T54" fmla="*/ 9 w 44"/>
              <a:gd name="T55" fmla="*/ 15 h 52"/>
              <a:gd name="T56" fmla="*/ 7 w 44"/>
              <a:gd name="T57" fmla="*/ 15 h 52"/>
              <a:gd name="T58" fmla="*/ 9 w 44"/>
              <a:gd name="T59" fmla="*/ 19 h 52"/>
              <a:gd name="T60" fmla="*/ 5 w 44"/>
              <a:gd name="T61" fmla="*/ 17 h 52"/>
              <a:gd name="T62" fmla="*/ 11 w 44"/>
              <a:gd name="T63" fmla="*/ 21 h 52"/>
              <a:gd name="T64" fmla="*/ 9 w 44"/>
              <a:gd name="T65" fmla="*/ 23 h 52"/>
              <a:gd name="T66" fmla="*/ 5 w 44"/>
              <a:gd name="T67" fmla="*/ 25 h 52"/>
              <a:gd name="T68" fmla="*/ 7 w 44"/>
              <a:gd name="T69" fmla="*/ 27 h 52"/>
              <a:gd name="T70" fmla="*/ 17 w 44"/>
              <a:gd name="T71" fmla="*/ 29 h 52"/>
              <a:gd name="T72" fmla="*/ 11 w 44"/>
              <a:gd name="T73" fmla="*/ 33 h 52"/>
              <a:gd name="T74" fmla="*/ 5 w 44"/>
              <a:gd name="T75" fmla="*/ 38 h 52"/>
              <a:gd name="T76" fmla="*/ 11 w 44"/>
              <a:gd name="T77" fmla="*/ 36 h 52"/>
              <a:gd name="T78" fmla="*/ 15 w 44"/>
              <a:gd name="T79" fmla="*/ 36 h 52"/>
              <a:gd name="T80" fmla="*/ 9 w 44"/>
              <a:gd name="T81" fmla="*/ 38 h 52"/>
              <a:gd name="T82" fmla="*/ 7 w 44"/>
              <a:gd name="T83" fmla="*/ 40 h 52"/>
              <a:gd name="T84" fmla="*/ 5 w 44"/>
              <a:gd name="T85" fmla="*/ 42 h 52"/>
              <a:gd name="T86" fmla="*/ 3 w 44"/>
              <a:gd name="T87" fmla="*/ 42 h 52"/>
              <a:gd name="T88" fmla="*/ 7 w 44"/>
              <a:gd name="T89" fmla="*/ 42 h 52"/>
              <a:gd name="T90" fmla="*/ 2 w 44"/>
              <a:gd name="T91" fmla="*/ 48 h 52"/>
              <a:gd name="T92" fmla="*/ 7 w 44"/>
              <a:gd name="T93" fmla="*/ 48 h 52"/>
              <a:gd name="T94" fmla="*/ 5 w 44"/>
              <a:gd name="T95" fmla="*/ 50 h 52"/>
              <a:gd name="T96" fmla="*/ 5 w 44"/>
              <a:gd name="T97" fmla="*/ 52 h 52"/>
              <a:gd name="T98" fmla="*/ 9 w 44"/>
              <a:gd name="T9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4" h="52">
                <a:moveTo>
                  <a:pt x="11" y="52"/>
                </a:moveTo>
                <a:lnTo>
                  <a:pt x="15" y="52"/>
                </a:lnTo>
                <a:lnTo>
                  <a:pt x="19" y="52"/>
                </a:lnTo>
                <a:lnTo>
                  <a:pt x="21" y="50"/>
                </a:lnTo>
                <a:lnTo>
                  <a:pt x="21" y="48"/>
                </a:lnTo>
                <a:lnTo>
                  <a:pt x="23" y="48"/>
                </a:lnTo>
                <a:lnTo>
                  <a:pt x="21" y="48"/>
                </a:lnTo>
                <a:lnTo>
                  <a:pt x="23" y="48"/>
                </a:lnTo>
                <a:lnTo>
                  <a:pt x="24" y="46"/>
                </a:lnTo>
                <a:lnTo>
                  <a:pt x="26" y="48"/>
                </a:lnTo>
                <a:lnTo>
                  <a:pt x="26" y="46"/>
                </a:lnTo>
                <a:lnTo>
                  <a:pt x="34" y="44"/>
                </a:lnTo>
                <a:lnTo>
                  <a:pt x="34" y="44"/>
                </a:lnTo>
                <a:lnTo>
                  <a:pt x="34" y="44"/>
                </a:lnTo>
                <a:lnTo>
                  <a:pt x="36" y="44"/>
                </a:lnTo>
                <a:lnTo>
                  <a:pt x="38" y="44"/>
                </a:lnTo>
                <a:lnTo>
                  <a:pt x="40" y="44"/>
                </a:lnTo>
                <a:lnTo>
                  <a:pt x="38" y="42"/>
                </a:lnTo>
                <a:lnTo>
                  <a:pt x="40" y="40"/>
                </a:lnTo>
                <a:lnTo>
                  <a:pt x="42" y="38"/>
                </a:lnTo>
                <a:lnTo>
                  <a:pt x="42" y="38"/>
                </a:lnTo>
                <a:lnTo>
                  <a:pt x="44" y="36"/>
                </a:lnTo>
                <a:lnTo>
                  <a:pt x="44" y="35"/>
                </a:lnTo>
                <a:lnTo>
                  <a:pt x="42" y="29"/>
                </a:lnTo>
                <a:lnTo>
                  <a:pt x="42" y="29"/>
                </a:lnTo>
                <a:lnTo>
                  <a:pt x="44" y="29"/>
                </a:lnTo>
                <a:lnTo>
                  <a:pt x="44" y="27"/>
                </a:lnTo>
                <a:lnTo>
                  <a:pt x="42" y="25"/>
                </a:lnTo>
                <a:lnTo>
                  <a:pt x="42" y="23"/>
                </a:lnTo>
                <a:lnTo>
                  <a:pt x="40" y="21"/>
                </a:lnTo>
                <a:lnTo>
                  <a:pt x="42" y="19"/>
                </a:lnTo>
                <a:lnTo>
                  <a:pt x="42" y="19"/>
                </a:lnTo>
                <a:lnTo>
                  <a:pt x="40" y="19"/>
                </a:lnTo>
                <a:lnTo>
                  <a:pt x="38" y="19"/>
                </a:lnTo>
                <a:lnTo>
                  <a:pt x="36" y="15"/>
                </a:lnTo>
                <a:lnTo>
                  <a:pt x="34" y="14"/>
                </a:lnTo>
                <a:lnTo>
                  <a:pt x="32" y="14"/>
                </a:lnTo>
                <a:lnTo>
                  <a:pt x="32" y="17"/>
                </a:lnTo>
                <a:lnTo>
                  <a:pt x="30" y="17"/>
                </a:lnTo>
                <a:lnTo>
                  <a:pt x="24" y="14"/>
                </a:lnTo>
                <a:lnTo>
                  <a:pt x="28" y="10"/>
                </a:lnTo>
                <a:lnTo>
                  <a:pt x="30" y="10"/>
                </a:lnTo>
                <a:lnTo>
                  <a:pt x="30" y="8"/>
                </a:lnTo>
                <a:lnTo>
                  <a:pt x="32" y="6"/>
                </a:lnTo>
                <a:lnTo>
                  <a:pt x="32" y="6"/>
                </a:lnTo>
                <a:lnTo>
                  <a:pt x="32" y="6"/>
                </a:lnTo>
                <a:lnTo>
                  <a:pt x="34" y="4"/>
                </a:lnTo>
                <a:lnTo>
                  <a:pt x="36" y="4"/>
                </a:lnTo>
                <a:lnTo>
                  <a:pt x="34" y="2"/>
                </a:lnTo>
                <a:lnTo>
                  <a:pt x="32" y="0"/>
                </a:lnTo>
                <a:lnTo>
                  <a:pt x="32" y="2"/>
                </a:lnTo>
                <a:lnTo>
                  <a:pt x="30" y="2"/>
                </a:lnTo>
                <a:lnTo>
                  <a:pt x="30" y="4"/>
                </a:lnTo>
                <a:lnTo>
                  <a:pt x="30" y="6"/>
                </a:lnTo>
                <a:lnTo>
                  <a:pt x="30" y="6"/>
                </a:lnTo>
                <a:lnTo>
                  <a:pt x="30" y="4"/>
                </a:lnTo>
                <a:lnTo>
                  <a:pt x="30" y="2"/>
                </a:lnTo>
                <a:lnTo>
                  <a:pt x="28" y="2"/>
                </a:lnTo>
                <a:lnTo>
                  <a:pt x="28" y="4"/>
                </a:lnTo>
                <a:lnTo>
                  <a:pt x="26" y="4"/>
                </a:lnTo>
                <a:lnTo>
                  <a:pt x="26" y="2"/>
                </a:lnTo>
                <a:lnTo>
                  <a:pt x="23" y="4"/>
                </a:lnTo>
                <a:lnTo>
                  <a:pt x="23" y="4"/>
                </a:lnTo>
                <a:lnTo>
                  <a:pt x="23" y="4"/>
                </a:lnTo>
                <a:lnTo>
                  <a:pt x="23" y="6"/>
                </a:lnTo>
                <a:lnTo>
                  <a:pt x="23" y="8"/>
                </a:lnTo>
                <a:lnTo>
                  <a:pt x="23" y="8"/>
                </a:lnTo>
                <a:lnTo>
                  <a:pt x="21" y="8"/>
                </a:lnTo>
                <a:lnTo>
                  <a:pt x="21" y="8"/>
                </a:lnTo>
                <a:lnTo>
                  <a:pt x="19" y="10"/>
                </a:lnTo>
                <a:lnTo>
                  <a:pt x="21" y="10"/>
                </a:lnTo>
                <a:lnTo>
                  <a:pt x="23" y="10"/>
                </a:lnTo>
                <a:lnTo>
                  <a:pt x="23" y="12"/>
                </a:lnTo>
                <a:lnTo>
                  <a:pt x="24" y="10"/>
                </a:lnTo>
                <a:lnTo>
                  <a:pt x="24" y="10"/>
                </a:lnTo>
                <a:lnTo>
                  <a:pt x="23" y="14"/>
                </a:lnTo>
                <a:lnTo>
                  <a:pt x="19" y="14"/>
                </a:lnTo>
                <a:lnTo>
                  <a:pt x="21" y="15"/>
                </a:lnTo>
                <a:lnTo>
                  <a:pt x="17" y="15"/>
                </a:lnTo>
                <a:lnTo>
                  <a:pt x="17" y="15"/>
                </a:lnTo>
                <a:lnTo>
                  <a:pt x="15" y="15"/>
                </a:lnTo>
                <a:lnTo>
                  <a:pt x="15" y="14"/>
                </a:lnTo>
                <a:lnTo>
                  <a:pt x="9" y="14"/>
                </a:lnTo>
                <a:lnTo>
                  <a:pt x="9" y="15"/>
                </a:lnTo>
                <a:lnTo>
                  <a:pt x="7" y="14"/>
                </a:lnTo>
                <a:lnTo>
                  <a:pt x="5" y="17"/>
                </a:lnTo>
                <a:lnTo>
                  <a:pt x="7" y="15"/>
                </a:lnTo>
                <a:lnTo>
                  <a:pt x="7" y="17"/>
                </a:lnTo>
                <a:lnTo>
                  <a:pt x="7" y="17"/>
                </a:lnTo>
                <a:lnTo>
                  <a:pt x="9" y="19"/>
                </a:lnTo>
                <a:lnTo>
                  <a:pt x="7" y="19"/>
                </a:lnTo>
                <a:lnTo>
                  <a:pt x="7" y="17"/>
                </a:lnTo>
                <a:lnTo>
                  <a:pt x="5" y="17"/>
                </a:lnTo>
                <a:lnTo>
                  <a:pt x="7" y="19"/>
                </a:lnTo>
                <a:lnTo>
                  <a:pt x="9" y="19"/>
                </a:lnTo>
                <a:lnTo>
                  <a:pt x="11" y="21"/>
                </a:lnTo>
                <a:lnTo>
                  <a:pt x="7" y="21"/>
                </a:lnTo>
                <a:lnTo>
                  <a:pt x="7" y="23"/>
                </a:lnTo>
                <a:lnTo>
                  <a:pt x="9" y="23"/>
                </a:lnTo>
                <a:lnTo>
                  <a:pt x="5" y="23"/>
                </a:lnTo>
                <a:lnTo>
                  <a:pt x="5" y="25"/>
                </a:lnTo>
                <a:lnTo>
                  <a:pt x="5" y="25"/>
                </a:lnTo>
                <a:lnTo>
                  <a:pt x="7" y="27"/>
                </a:lnTo>
                <a:lnTo>
                  <a:pt x="7" y="27"/>
                </a:lnTo>
                <a:lnTo>
                  <a:pt x="7" y="27"/>
                </a:lnTo>
                <a:lnTo>
                  <a:pt x="9" y="27"/>
                </a:lnTo>
                <a:lnTo>
                  <a:pt x="9" y="29"/>
                </a:lnTo>
                <a:lnTo>
                  <a:pt x="17" y="29"/>
                </a:lnTo>
                <a:lnTo>
                  <a:pt x="15" y="31"/>
                </a:lnTo>
                <a:lnTo>
                  <a:pt x="13" y="31"/>
                </a:lnTo>
                <a:lnTo>
                  <a:pt x="11" y="33"/>
                </a:lnTo>
                <a:lnTo>
                  <a:pt x="11" y="33"/>
                </a:lnTo>
                <a:lnTo>
                  <a:pt x="9" y="35"/>
                </a:lnTo>
                <a:lnTo>
                  <a:pt x="5" y="38"/>
                </a:lnTo>
                <a:lnTo>
                  <a:pt x="7" y="38"/>
                </a:lnTo>
                <a:lnTo>
                  <a:pt x="9" y="36"/>
                </a:lnTo>
                <a:lnTo>
                  <a:pt x="11" y="36"/>
                </a:lnTo>
                <a:lnTo>
                  <a:pt x="13" y="36"/>
                </a:lnTo>
                <a:lnTo>
                  <a:pt x="15" y="36"/>
                </a:lnTo>
                <a:lnTo>
                  <a:pt x="15" y="36"/>
                </a:lnTo>
                <a:lnTo>
                  <a:pt x="17" y="36"/>
                </a:lnTo>
                <a:lnTo>
                  <a:pt x="13" y="38"/>
                </a:lnTo>
                <a:lnTo>
                  <a:pt x="9" y="38"/>
                </a:lnTo>
                <a:lnTo>
                  <a:pt x="7" y="38"/>
                </a:lnTo>
                <a:lnTo>
                  <a:pt x="5" y="40"/>
                </a:lnTo>
                <a:lnTo>
                  <a:pt x="7" y="40"/>
                </a:lnTo>
                <a:lnTo>
                  <a:pt x="5" y="42"/>
                </a:lnTo>
                <a:lnTo>
                  <a:pt x="7" y="42"/>
                </a:lnTo>
                <a:lnTo>
                  <a:pt x="5" y="42"/>
                </a:lnTo>
                <a:lnTo>
                  <a:pt x="3" y="40"/>
                </a:lnTo>
                <a:lnTo>
                  <a:pt x="3" y="42"/>
                </a:lnTo>
                <a:lnTo>
                  <a:pt x="3" y="42"/>
                </a:lnTo>
                <a:lnTo>
                  <a:pt x="0" y="42"/>
                </a:lnTo>
                <a:lnTo>
                  <a:pt x="0" y="44"/>
                </a:lnTo>
                <a:lnTo>
                  <a:pt x="7" y="42"/>
                </a:lnTo>
                <a:lnTo>
                  <a:pt x="5" y="44"/>
                </a:lnTo>
                <a:lnTo>
                  <a:pt x="2" y="46"/>
                </a:lnTo>
                <a:lnTo>
                  <a:pt x="2" y="48"/>
                </a:lnTo>
                <a:lnTo>
                  <a:pt x="3" y="48"/>
                </a:lnTo>
                <a:lnTo>
                  <a:pt x="3" y="48"/>
                </a:lnTo>
                <a:lnTo>
                  <a:pt x="7" y="48"/>
                </a:lnTo>
                <a:lnTo>
                  <a:pt x="3" y="50"/>
                </a:lnTo>
                <a:lnTo>
                  <a:pt x="3" y="50"/>
                </a:lnTo>
                <a:lnTo>
                  <a:pt x="5" y="50"/>
                </a:lnTo>
                <a:lnTo>
                  <a:pt x="9" y="48"/>
                </a:lnTo>
                <a:lnTo>
                  <a:pt x="9" y="50"/>
                </a:lnTo>
                <a:lnTo>
                  <a:pt x="5" y="52"/>
                </a:lnTo>
                <a:lnTo>
                  <a:pt x="7" y="52"/>
                </a:lnTo>
                <a:lnTo>
                  <a:pt x="7" y="52"/>
                </a:lnTo>
                <a:lnTo>
                  <a:pt x="9" y="52"/>
                </a:lnTo>
                <a:lnTo>
                  <a:pt x="11" y="52"/>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145" name="Freeform 71"/>
          <p:cNvSpPr>
            <a:spLocks/>
          </p:cNvSpPr>
          <p:nvPr/>
        </p:nvSpPr>
        <p:spPr bwMode="auto">
          <a:xfrm>
            <a:off x="6498008" y="3068368"/>
            <a:ext cx="7825" cy="3912"/>
          </a:xfrm>
          <a:custGeom>
            <a:avLst/>
            <a:gdLst>
              <a:gd name="T0" fmla="*/ 0 w 4"/>
              <a:gd name="T1" fmla="*/ 0 h 2"/>
              <a:gd name="T2" fmla="*/ 0 w 4"/>
              <a:gd name="T3" fmla="*/ 2 h 2"/>
              <a:gd name="T4" fmla="*/ 2 w 4"/>
              <a:gd name="T5" fmla="*/ 2 h 2"/>
              <a:gd name="T6" fmla="*/ 4 w 4"/>
              <a:gd name="T7" fmla="*/ 2 h 2"/>
              <a:gd name="T8" fmla="*/ 4 w 4"/>
              <a:gd name="T9" fmla="*/ 0 h 2"/>
              <a:gd name="T10" fmla="*/ 0 w 4"/>
              <a:gd name="T11" fmla="*/ 0 h 2"/>
            </a:gdLst>
            <a:ahLst/>
            <a:cxnLst>
              <a:cxn ang="0">
                <a:pos x="T0" y="T1"/>
              </a:cxn>
              <a:cxn ang="0">
                <a:pos x="T2" y="T3"/>
              </a:cxn>
              <a:cxn ang="0">
                <a:pos x="T4" y="T5"/>
              </a:cxn>
              <a:cxn ang="0">
                <a:pos x="T6" y="T7"/>
              </a:cxn>
              <a:cxn ang="0">
                <a:pos x="T8" y="T9"/>
              </a:cxn>
              <a:cxn ang="0">
                <a:pos x="T10" y="T11"/>
              </a:cxn>
            </a:cxnLst>
            <a:rect l="0" t="0" r="r" b="b"/>
            <a:pathLst>
              <a:path w="4" h="2">
                <a:moveTo>
                  <a:pt x="0" y="0"/>
                </a:moveTo>
                <a:lnTo>
                  <a:pt x="0" y="2"/>
                </a:lnTo>
                <a:lnTo>
                  <a:pt x="2" y="2"/>
                </a:lnTo>
                <a:lnTo>
                  <a:pt x="4" y="2"/>
                </a:lnTo>
                <a:lnTo>
                  <a:pt x="4" y="0"/>
                </a:lnTo>
                <a:lnTo>
                  <a:pt x="0" y="0"/>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146" name="Freeform 72"/>
          <p:cNvSpPr>
            <a:spLocks noEditPoints="1"/>
          </p:cNvSpPr>
          <p:nvPr/>
        </p:nvSpPr>
        <p:spPr bwMode="auto">
          <a:xfrm>
            <a:off x="6337597" y="2810146"/>
            <a:ext cx="238660" cy="242573"/>
          </a:xfrm>
          <a:custGeom>
            <a:avLst/>
            <a:gdLst>
              <a:gd name="T0" fmla="*/ 2 w 122"/>
              <a:gd name="T1" fmla="*/ 32 h 124"/>
              <a:gd name="T2" fmla="*/ 4 w 122"/>
              <a:gd name="T3" fmla="*/ 19 h 124"/>
              <a:gd name="T4" fmla="*/ 9 w 122"/>
              <a:gd name="T5" fmla="*/ 11 h 124"/>
              <a:gd name="T6" fmla="*/ 21 w 122"/>
              <a:gd name="T7" fmla="*/ 11 h 124"/>
              <a:gd name="T8" fmla="*/ 30 w 122"/>
              <a:gd name="T9" fmla="*/ 10 h 124"/>
              <a:gd name="T10" fmla="*/ 38 w 122"/>
              <a:gd name="T11" fmla="*/ 0 h 124"/>
              <a:gd name="T12" fmla="*/ 53 w 122"/>
              <a:gd name="T13" fmla="*/ 2 h 124"/>
              <a:gd name="T14" fmla="*/ 69 w 122"/>
              <a:gd name="T15" fmla="*/ 10 h 124"/>
              <a:gd name="T16" fmla="*/ 65 w 122"/>
              <a:gd name="T17" fmla="*/ 17 h 124"/>
              <a:gd name="T18" fmla="*/ 55 w 122"/>
              <a:gd name="T19" fmla="*/ 21 h 124"/>
              <a:gd name="T20" fmla="*/ 55 w 122"/>
              <a:gd name="T21" fmla="*/ 31 h 124"/>
              <a:gd name="T22" fmla="*/ 67 w 122"/>
              <a:gd name="T23" fmla="*/ 40 h 124"/>
              <a:gd name="T24" fmla="*/ 76 w 122"/>
              <a:gd name="T25" fmla="*/ 52 h 124"/>
              <a:gd name="T26" fmla="*/ 86 w 122"/>
              <a:gd name="T27" fmla="*/ 59 h 124"/>
              <a:gd name="T28" fmla="*/ 97 w 122"/>
              <a:gd name="T29" fmla="*/ 61 h 124"/>
              <a:gd name="T30" fmla="*/ 97 w 122"/>
              <a:gd name="T31" fmla="*/ 67 h 124"/>
              <a:gd name="T32" fmla="*/ 118 w 122"/>
              <a:gd name="T33" fmla="*/ 76 h 124"/>
              <a:gd name="T34" fmla="*/ 120 w 122"/>
              <a:gd name="T35" fmla="*/ 86 h 124"/>
              <a:gd name="T36" fmla="*/ 116 w 122"/>
              <a:gd name="T37" fmla="*/ 82 h 124"/>
              <a:gd name="T38" fmla="*/ 109 w 122"/>
              <a:gd name="T39" fmla="*/ 78 h 124"/>
              <a:gd name="T40" fmla="*/ 105 w 122"/>
              <a:gd name="T41" fmla="*/ 84 h 124"/>
              <a:gd name="T42" fmla="*/ 105 w 122"/>
              <a:gd name="T43" fmla="*/ 88 h 124"/>
              <a:gd name="T44" fmla="*/ 109 w 122"/>
              <a:gd name="T45" fmla="*/ 97 h 124"/>
              <a:gd name="T46" fmla="*/ 101 w 122"/>
              <a:gd name="T47" fmla="*/ 107 h 124"/>
              <a:gd name="T48" fmla="*/ 93 w 122"/>
              <a:gd name="T49" fmla="*/ 105 h 124"/>
              <a:gd name="T50" fmla="*/ 97 w 122"/>
              <a:gd name="T51" fmla="*/ 99 h 124"/>
              <a:gd name="T52" fmla="*/ 97 w 122"/>
              <a:gd name="T53" fmla="*/ 92 h 124"/>
              <a:gd name="T54" fmla="*/ 91 w 122"/>
              <a:gd name="T55" fmla="*/ 84 h 124"/>
              <a:gd name="T56" fmla="*/ 86 w 122"/>
              <a:gd name="T57" fmla="*/ 80 h 124"/>
              <a:gd name="T58" fmla="*/ 80 w 122"/>
              <a:gd name="T59" fmla="*/ 74 h 124"/>
              <a:gd name="T60" fmla="*/ 72 w 122"/>
              <a:gd name="T61" fmla="*/ 71 h 124"/>
              <a:gd name="T62" fmla="*/ 65 w 122"/>
              <a:gd name="T63" fmla="*/ 67 h 124"/>
              <a:gd name="T64" fmla="*/ 51 w 122"/>
              <a:gd name="T65" fmla="*/ 57 h 124"/>
              <a:gd name="T66" fmla="*/ 42 w 122"/>
              <a:gd name="T67" fmla="*/ 48 h 124"/>
              <a:gd name="T68" fmla="*/ 36 w 122"/>
              <a:gd name="T69" fmla="*/ 40 h 124"/>
              <a:gd name="T70" fmla="*/ 28 w 122"/>
              <a:gd name="T71" fmla="*/ 32 h 124"/>
              <a:gd name="T72" fmla="*/ 7 w 122"/>
              <a:gd name="T73" fmla="*/ 38 h 124"/>
              <a:gd name="T74" fmla="*/ 17 w 122"/>
              <a:gd name="T75" fmla="*/ 71 h 124"/>
              <a:gd name="T76" fmla="*/ 17 w 122"/>
              <a:gd name="T77" fmla="*/ 73 h 124"/>
              <a:gd name="T78" fmla="*/ 44 w 122"/>
              <a:gd name="T79" fmla="*/ 55 h 124"/>
              <a:gd name="T80" fmla="*/ 40 w 122"/>
              <a:gd name="T81" fmla="*/ 52 h 124"/>
              <a:gd name="T82" fmla="*/ 34 w 122"/>
              <a:gd name="T83" fmla="*/ 50 h 124"/>
              <a:gd name="T84" fmla="*/ 25 w 122"/>
              <a:gd name="T85" fmla="*/ 95 h 124"/>
              <a:gd name="T86" fmla="*/ 30 w 122"/>
              <a:gd name="T87" fmla="*/ 94 h 124"/>
              <a:gd name="T88" fmla="*/ 28 w 122"/>
              <a:gd name="T89" fmla="*/ 80 h 124"/>
              <a:gd name="T90" fmla="*/ 28 w 122"/>
              <a:gd name="T91" fmla="*/ 71 h 124"/>
              <a:gd name="T92" fmla="*/ 19 w 122"/>
              <a:gd name="T93" fmla="*/ 74 h 124"/>
              <a:gd name="T94" fmla="*/ 17 w 122"/>
              <a:gd name="T95" fmla="*/ 80 h 124"/>
              <a:gd name="T96" fmla="*/ 21 w 122"/>
              <a:gd name="T97" fmla="*/ 86 h 124"/>
              <a:gd name="T98" fmla="*/ 21 w 122"/>
              <a:gd name="T99" fmla="*/ 95 h 124"/>
              <a:gd name="T100" fmla="*/ 91 w 122"/>
              <a:gd name="T101" fmla="*/ 120 h 124"/>
              <a:gd name="T102" fmla="*/ 93 w 122"/>
              <a:gd name="T103" fmla="*/ 107 h 124"/>
              <a:gd name="T104" fmla="*/ 82 w 122"/>
              <a:gd name="T105" fmla="*/ 107 h 124"/>
              <a:gd name="T106" fmla="*/ 67 w 122"/>
              <a:gd name="T107" fmla="*/ 107 h 124"/>
              <a:gd name="T108" fmla="*/ 65 w 122"/>
              <a:gd name="T109" fmla="*/ 113 h 124"/>
              <a:gd name="T110" fmla="*/ 80 w 122"/>
              <a:gd name="T111" fmla="*/ 120 h 124"/>
              <a:gd name="T112" fmla="*/ 90 w 122"/>
              <a:gd name="T113"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2" h="124">
                <a:moveTo>
                  <a:pt x="7" y="38"/>
                </a:moveTo>
                <a:lnTo>
                  <a:pt x="7" y="36"/>
                </a:lnTo>
                <a:lnTo>
                  <a:pt x="9" y="34"/>
                </a:lnTo>
                <a:lnTo>
                  <a:pt x="6" y="34"/>
                </a:lnTo>
                <a:lnTo>
                  <a:pt x="2" y="32"/>
                </a:lnTo>
                <a:lnTo>
                  <a:pt x="2" y="27"/>
                </a:lnTo>
                <a:lnTo>
                  <a:pt x="0" y="25"/>
                </a:lnTo>
                <a:lnTo>
                  <a:pt x="0" y="23"/>
                </a:lnTo>
                <a:lnTo>
                  <a:pt x="4" y="23"/>
                </a:lnTo>
                <a:lnTo>
                  <a:pt x="4" y="19"/>
                </a:lnTo>
                <a:lnTo>
                  <a:pt x="2" y="17"/>
                </a:lnTo>
                <a:lnTo>
                  <a:pt x="2" y="15"/>
                </a:lnTo>
                <a:lnTo>
                  <a:pt x="2" y="13"/>
                </a:lnTo>
                <a:lnTo>
                  <a:pt x="6" y="15"/>
                </a:lnTo>
                <a:lnTo>
                  <a:pt x="9" y="11"/>
                </a:lnTo>
                <a:lnTo>
                  <a:pt x="11" y="13"/>
                </a:lnTo>
                <a:lnTo>
                  <a:pt x="15" y="8"/>
                </a:lnTo>
                <a:lnTo>
                  <a:pt x="19" y="8"/>
                </a:lnTo>
                <a:lnTo>
                  <a:pt x="19" y="11"/>
                </a:lnTo>
                <a:lnTo>
                  <a:pt x="21" y="11"/>
                </a:lnTo>
                <a:lnTo>
                  <a:pt x="23" y="15"/>
                </a:lnTo>
                <a:lnTo>
                  <a:pt x="25" y="11"/>
                </a:lnTo>
                <a:lnTo>
                  <a:pt x="25" y="8"/>
                </a:lnTo>
                <a:lnTo>
                  <a:pt x="28" y="10"/>
                </a:lnTo>
                <a:lnTo>
                  <a:pt x="30" y="10"/>
                </a:lnTo>
                <a:lnTo>
                  <a:pt x="32" y="11"/>
                </a:lnTo>
                <a:lnTo>
                  <a:pt x="34" y="8"/>
                </a:lnTo>
                <a:lnTo>
                  <a:pt x="38" y="6"/>
                </a:lnTo>
                <a:lnTo>
                  <a:pt x="36" y="4"/>
                </a:lnTo>
                <a:lnTo>
                  <a:pt x="38" y="0"/>
                </a:lnTo>
                <a:lnTo>
                  <a:pt x="42" y="2"/>
                </a:lnTo>
                <a:lnTo>
                  <a:pt x="48" y="0"/>
                </a:lnTo>
                <a:lnTo>
                  <a:pt x="49" y="0"/>
                </a:lnTo>
                <a:lnTo>
                  <a:pt x="53" y="0"/>
                </a:lnTo>
                <a:lnTo>
                  <a:pt x="53" y="2"/>
                </a:lnTo>
                <a:lnTo>
                  <a:pt x="59" y="4"/>
                </a:lnTo>
                <a:lnTo>
                  <a:pt x="65" y="6"/>
                </a:lnTo>
                <a:lnTo>
                  <a:pt x="69" y="6"/>
                </a:lnTo>
                <a:lnTo>
                  <a:pt x="70" y="6"/>
                </a:lnTo>
                <a:lnTo>
                  <a:pt x="69" y="10"/>
                </a:lnTo>
                <a:lnTo>
                  <a:pt x="69" y="11"/>
                </a:lnTo>
                <a:lnTo>
                  <a:pt x="67" y="13"/>
                </a:lnTo>
                <a:lnTo>
                  <a:pt x="69" y="17"/>
                </a:lnTo>
                <a:lnTo>
                  <a:pt x="65" y="15"/>
                </a:lnTo>
                <a:lnTo>
                  <a:pt x="65" y="17"/>
                </a:lnTo>
                <a:lnTo>
                  <a:pt x="63" y="17"/>
                </a:lnTo>
                <a:lnTo>
                  <a:pt x="61" y="17"/>
                </a:lnTo>
                <a:lnTo>
                  <a:pt x="57" y="19"/>
                </a:lnTo>
                <a:lnTo>
                  <a:pt x="55" y="19"/>
                </a:lnTo>
                <a:lnTo>
                  <a:pt x="55" y="21"/>
                </a:lnTo>
                <a:lnTo>
                  <a:pt x="55" y="23"/>
                </a:lnTo>
                <a:lnTo>
                  <a:pt x="57" y="25"/>
                </a:lnTo>
                <a:lnTo>
                  <a:pt x="55" y="27"/>
                </a:lnTo>
                <a:lnTo>
                  <a:pt x="55" y="29"/>
                </a:lnTo>
                <a:lnTo>
                  <a:pt x="55" y="31"/>
                </a:lnTo>
                <a:lnTo>
                  <a:pt x="57" y="32"/>
                </a:lnTo>
                <a:lnTo>
                  <a:pt x="57" y="34"/>
                </a:lnTo>
                <a:lnTo>
                  <a:pt x="63" y="36"/>
                </a:lnTo>
                <a:lnTo>
                  <a:pt x="65" y="38"/>
                </a:lnTo>
                <a:lnTo>
                  <a:pt x="67" y="40"/>
                </a:lnTo>
                <a:lnTo>
                  <a:pt x="72" y="46"/>
                </a:lnTo>
                <a:lnTo>
                  <a:pt x="72" y="48"/>
                </a:lnTo>
                <a:lnTo>
                  <a:pt x="74" y="48"/>
                </a:lnTo>
                <a:lnTo>
                  <a:pt x="74" y="50"/>
                </a:lnTo>
                <a:lnTo>
                  <a:pt x="76" y="52"/>
                </a:lnTo>
                <a:lnTo>
                  <a:pt x="78" y="53"/>
                </a:lnTo>
                <a:lnTo>
                  <a:pt x="80" y="55"/>
                </a:lnTo>
                <a:lnTo>
                  <a:pt x="82" y="59"/>
                </a:lnTo>
                <a:lnTo>
                  <a:pt x="84" y="59"/>
                </a:lnTo>
                <a:lnTo>
                  <a:pt x="86" y="59"/>
                </a:lnTo>
                <a:lnTo>
                  <a:pt x="88" y="61"/>
                </a:lnTo>
                <a:lnTo>
                  <a:pt x="91" y="61"/>
                </a:lnTo>
                <a:lnTo>
                  <a:pt x="93" y="61"/>
                </a:lnTo>
                <a:lnTo>
                  <a:pt x="95" y="61"/>
                </a:lnTo>
                <a:lnTo>
                  <a:pt x="97" y="61"/>
                </a:lnTo>
                <a:lnTo>
                  <a:pt x="97" y="63"/>
                </a:lnTo>
                <a:lnTo>
                  <a:pt x="95" y="65"/>
                </a:lnTo>
                <a:lnTo>
                  <a:pt x="93" y="65"/>
                </a:lnTo>
                <a:lnTo>
                  <a:pt x="95" y="67"/>
                </a:lnTo>
                <a:lnTo>
                  <a:pt x="97" y="67"/>
                </a:lnTo>
                <a:lnTo>
                  <a:pt x="101" y="69"/>
                </a:lnTo>
                <a:lnTo>
                  <a:pt x="111" y="73"/>
                </a:lnTo>
                <a:lnTo>
                  <a:pt x="112" y="74"/>
                </a:lnTo>
                <a:lnTo>
                  <a:pt x="116" y="76"/>
                </a:lnTo>
                <a:lnTo>
                  <a:pt x="118" y="76"/>
                </a:lnTo>
                <a:lnTo>
                  <a:pt x="120" y="78"/>
                </a:lnTo>
                <a:lnTo>
                  <a:pt x="122" y="80"/>
                </a:lnTo>
                <a:lnTo>
                  <a:pt x="122" y="82"/>
                </a:lnTo>
                <a:lnTo>
                  <a:pt x="120" y="84"/>
                </a:lnTo>
                <a:lnTo>
                  <a:pt x="120" y="86"/>
                </a:lnTo>
                <a:lnTo>
                  <a:pt x="120" y="86"/>
                </a:lnTo>
                <a:lnTo>
                  <a:pt x="120" y="86"/>
                </a:lnTo>
                <a:lnTo>
                  <a:pt x="118" y="86"/>
                </a:lnTo>
                <a:lnTo>
                  <a:pt x="116" y="84"/>
                </a:lnTo>
                <a:lnTo>
                  <a:pt x="116" y="82"/>
                </a:lnTo>
                <a:lnTo>
                  <a:pt x="116" y="80"/>
                </a:lnTo>
                <a:lnTo>
                  <a:pt x="114" y="80"/>
                </a:lnTo>
                <a:lnTo>
                  <a:pt x="111" y="80"/>
                </a:lnTo>
                <a:lnTo>
                  <a:pt x="111" y="78"/>
                </a:lnTo>
                <a:lnTo>
                  <a:pt x="109" y="78"/>
                </a:lnTo>
                <a:lnTo>
                  <a:pt x="107" y="78"/>
                </a:lnTo>
                <a:lnTo>
                  <a:pt x="107" y="78"/>
                </a:lnTo>
                <a:lnTo>
                  <a:pt x="105" y="80"/>
                </a:lnTo>
                <a:lnTo>
                  <a:pt x="105" y="82"/>
                </a:lnTo>
                <a:lnTo>
                  <a:pt x="105" y="84"/>
                </a:lnTo>
                <a:lnTo>
                  <a:pt x="105" y="84"/>
                </a:lnTo>
                <a:lnTo>
                  <a:pt x="103" y="86"/>
                </a:lnTo>
                <a:lnTo>
                  <a:pt x="103" y="88"/>
                </a:lnTo>
                <a:lnTo>
                  <a:pt x="103" y="88"/>
                </a:lnTo>
                <a:lnTo>
                  <a:pt x="105" y="88"/>
                </a:lnTo>
                <a:lnTo>
                  <a:pt x="109" y="92"/>
                </a:lnTo>
                <a:lnTo>
                  <a:pt x="109" y="92"/>
                </a:lnTo>
                <a:lnTo>
                  <a:pt x="109" y="95"/>
                </a:lnTo>
                <a:lnTo>
                  <a:pt x="109" y="95"/>
                </a:lnTo>
                <a:lnTo>
                  <a:pt x="109" y="97"/>
                </a:lnTo>
                <a:lnTo>
                  <a:pt x="107" y="97"/>
                </a:lnTo>
                <a:lnTo>
                  <a:pt x="105" y="99"/>
                </a:lnTo>
                <a:lnTo>
                  <a:pt x="105" y="103"/>
                </a:lnTo>
                <a:lnTo>
                  <a:pt x="101" y="105"/>
                </a:lnTo>
                <a:lnTo>
                  <a:pt x="101" y="107"/>
                </a:lnTo>
                <a:lnTo>
                  <a:pt x="99" y="109"/>
                </a:lnTo>
                <a:lnTo>
                  <a:pt x="95" y="111"/>
                </a:lnTo>
                <a:lnTo>
                  <a:pt x="93" y="107"/>
                </a:lnTo>
                <a:lnTo>
                  <a:pt x="93" y="107"/>
                </a:lnTo>
                <a:lnTo>
                  <a:pt x="93" y="105"/>
                </a:lnTo>
                <a:lnTo>
                  <a:pt x="95" y="105"/>
                </a:lnTo>
                <a:lnTo>
                  <a:pt x="97" y="103"/>
                </a:lnTo>
                <a:lnTo>
                  <a:pt x="97" y="101"/>
                </a:lnTo>
                <a:lnTo>
                  <a:pt x="97" y="99"/>
                </a:lnTo>
                <a:lnTo>
                  <a:pt x="97" y="99"/>
                </a:lnTo>
                <a:lnTo>
                  <a:pt x="99" y="99"/>
                </a:lnTo>
                <a:lnTo>
                  <a:pt x="99" y="97"/>
                </a:lnTo>
                <a:lnTo>
                  <a:pt x="99" y="95"/>
                </a:lnTo>
                <a:lnTo>
                  <a:pt x="99" y="95"/>
                </a:lnTo>
                <a:lnTo>
                  <a:pt x="97" y="92"/>
                </a:lnTo>
                <a:lnTo>
                  <a:pt x="95" y="90"/>
                </a:lnTo>
                <a:lnTo>
                  <a:pt x="95" y="88"/>
                </a:lnTo>
                <a:lnTo>
                  <a:pt x="95" y="84"/>
                </a:lnTo>
                <a:lnTo>
                  <a:pt x="93" y="84"/>
                </a:lnTo>
                <a:lnTo>
                  <a:pt x="91" y="84"/>
                </a:lnTo>
                <a:lnTo>
                  <a:pt x="90" y="84"/>
                </a:lnTo>
                <a:lnTo>
                  <a:pt x="88" y="82"/>
                </a:lnTo>
                <a:lnTo>
                  <a:pt x="86" y="82"/>
                </a:lnTo>
                <a:lnTo>
                  <a:pt x="86" y="80"/>
                </a:lnTo>
                <a:lnTo>
                  <a:pt x="86" y="80"/>
                </a:lnTo>
                <a:lnTo>
                  <a:pt x="86" y="78"/>
                </a:lnTo>
                <a:lnTo>
                  <a:pt x="84" y="76"/>
                </a:lnTo>
                <a:lnTo>
                  <a:pt x="82" y="76"/>
                </a:lnTo>
                <a:lnTo>
                  <a:pt x="80" y="76"/>
                </a:lnTo>
                <a:lnTo>
                  <a:pt x="80" y="74"/>
                </a:lnTo>
                <a:lnTo>
                  <a:pt x="78" y="74"/>
                </a:lnTo>
                <a:lnTo>
                  <a:pt x="78" y="74"/>
                </a:lnTo>
                <a:lnTo>
                  <a:pt x="76" y="74"/>
                </a:lnTo>
                <a:lnTo>
                  <a:pt x="74" y="71"/>
                </a:lnTo>
                <a:lnTo>
                  <a:pt x="72" y="71"/>
                </a:lnTo>
                <a:lnTo>
                  <a:pt x="70" y="69"/>
                </a:lnTo>
                <a:lnTo>
                  <a:pt x="69" y="71"/>
                </a:lnTo>
                <a:lnTo>
                  <a:pt x="67" y="71"/>
                </a:lnTo>
                <a:lnTo>
                  <a:pt x="67" y="69"/>
                </a:lnTo>
                <a:lnTo>
                  <a:pt x="65" y="67"/>
                </a:lnTo>
                <a:lnTo>
                  <a:pt x="63" y="67"/>
                </a:lnTo>
                <a:lnTo>
                  <a:pt x="57" y="65"/>
                </a:lnTo>
                <a:lnTo>
                  <a:pt x="53" y="59"/>
                </a:lnTo>
                <a:lnTo>
                  <a:pt x="51" y="59"/>
                </a:lnTo>
                <a:lnTo>
                  <a:pt x="51" y="57"/>
                </a:lnTo>
                <a:lnTo>
                  <a:pt x="49" y="55"/>
                </a:lnTo>
                <a:lnTo>
                  <a:pt x="48" y="55"/>
                </a:lnTo>
                <a:lnTo>
                  <a:pt x="46" y="53"/>
                </a:lnTo>
                <a:lnTo>
                  <a:pt x="44" y="50"/>
                </a:lnTo>
                <a:lnTo>
                  <a:pt x="42" y="48"/>
                </a:lnTo>
                <a:lnTo>
                  <a:pt x="40" y="48"/>
                </a:lnTo>
                <a:lnTo>
                  <a:pt x="40" y="44"/>
                </a:lnTo>
                <a:lnTo>
                  <a:pt x="38" y="44"/>
                </a:lnTo>
                <a:lnTo>
                  <a:pt x="38" y="42"/>
                </a:lnTo>
                <a:lnTo>
                  <a:pt x="36" y="40"/>
                </a:lnTo>
                <a:lnTo>
                  <a:pt x="34" y="38"/>
                </a:lnTo>
                <a:lnTo>
                  <a:pt x="34" y="36"/>
                </a:lnTo>
                <a:lnTo>
                  <a:pt x="34" y="34"/>
                </a:lnTo>
                <a:lnTo>
                  <a:pt x="30" y="34"/>
                </a:lnTo>
                <a:lnTo>
                  <a:pt x="28" y="32"/>
                </a:lnTo>
                <a:lnTo>
                  <a:pt x="21" y="31"/>
                </a:lnTo>
                <a:lnTo>
                  <a:pt x="15" y="34"/>
                </a:lnTo>
                <a:lnTo>
                  <a:pt x="15" y="36"/>
                </a:lnTo>
                <a:lnTo>
                  <a:pt x="13" y="38"/>
                </a:lnTo>
                <a:lnTo>
                  <a:pt x="7" y="38"/>
                </a:lnTo>
                <a:lnTo>
                  <a:pt x="7" y="38"/>
                </a:lnTo>
                <a:close/>
                <a:moveTo>
                  <a:pt x="17" y="73"/>
                </a:moveTo>
                <a:lnTo>
                  <a:pt x="17" y="71"/>
                </a:lnTo>
                <a:lnTo>
                  <a:pt x="17" y="71"/>
                </a:lnTo>
                <a:lnTo>
                  <a:pt x="17" y="71"/>
                </a:lnTo>
                <a:lnTo>
                  <a:pt x="17" y="69"/>
                </a:lnTo>
                <a:lnTo>
                  <a:pt x="17" y="71"/>
                </a:lnTo>
                <a:lnTo>
                  <a:pt x="17" y="71"/>
                </a:lnTo>
                <a:lnTo>
                  <a:pt x="17" y="73"/>
                </a:lnTo>
                <a:lnTo>
                  <a:pt x="17" y="73"/>
                </a:lnTo>
                <a:close/>
                <a:moveTo>
                  <a:pt x="44" y="55"/>
                </a:moveTo>
                <a:lnTo>
                  <a:pt x="46" y="55"/>
                </a:lnTo>
                <a:lnTo>
                  <a:pt x="44" y="55"/>
                </a:lnTo>
                <a:lnTo>
                  <a:pt x="44" y="55"/>
                </a:lnTo>
                <a:lnTo>
                  <a:pt x="44" y="55"/>
                </a:lnTo>
                <a:close/>
                <a:moveTo>
                  <a:pt x="34" y="50"/>
                </a:moveTo>
                <a:lnTo>
                  <a:pt x="34" y="52"/>
                </a:lnTo>
                <a:lnTo>
                  <a:pt x="36" y="52"/>
                </a:lnTo>
                <a:lnTo>
                  <a:pt x="38" y="52"/>
                </a:lnTo>
                <a:lnTo>
                  <a:pt x="40" y="52"/>
                </a:lnTo>
                <a:lnTo>
                  <a:pt x="38" y="50"/>
                </a:lnTo>
                <a:lnTo>
                  <a:pt x="38" y="50"/>
                </a:lnTo>
                <a:lnTo>
                  <a:pt x="38" y="50"/>
                </a:lnTo>
                <a:lnTo>
                  <a:pt x="34" y="50"/>
                </a:lnTo>
                <a:lnTo>
                  <a:pt x="34" y="50"/>
                </a:lnTo>
                <a:close/>
                <a:moveTo>
                  <a:pt x="21" y="97"/>
                </a:moveTo>
                <a:lnTo>
                  <a:pt x="23" y="97"/>
                </a:lnTo>
                <a:lnTo>
                  <a:pt x="23" y="97"/>
                </a:lnTo>
                <a:lnTo>
                  <a:pt x="25" y="97"/>
                </a:lnTo>
                <a:lnTo>
                  <a:pt x="25" y="95"/>
                </a:lnTo>
                <a:lnTo>
                  <a:pt x="27" y="94"/>
                </a:lnTo>
                <a:lnTo>
                  <a:pt x="28" y="94"/>
                </a:lnTo>
                <a:lnTo>
                  <a:pt x="28" y="95"/>
                </a:lnTo>
                <a:lnTo>
                  <a:pt x="30" y="95"/>
                </a:lnTo>
                <a:lnTo>
                  <a:pt x="30" y="94"/>
                </a:lnTo>
                <a:lnTo>
                  <a:pt x="30" y="90"/>
                </a:lnTo>
                <a:lnTo>
                  <a:pt x="32" y="90"/>
                </a:lnTo>
                <a:lnTo>
                  <a:pt x="30" y="86"/>
                </a:lnTo>
                <a:lnTo>
                  <a:pt x="32" y="82"/>
                </a:lnTo>
                <a:lnTo>
                  <a:pt x="28" y="80"/>
                </a:lnTo>
                <a:lnTo>
                  <a:pt x="32" y="78"/>
                </a:lnTo>
                <a:lnTo>
                  <a:pt x="32" y="76"/>
                </a:lnTo>
                <a:lnTo>
                  <a:pt x="32" y="74"/>
                </a:lnTo>
                <a:lnTo>
                  <a:pt x="30" y="73"/>
                </a:lnTo>
                <a:lnTo>
                  <a:pt x="28" y="71"/>
                </a:lnTo>
                <a:lnTo>
                  <a:pt x="28" y="71"/>
                </a:lnTo>
                <a:lnTo>
                  <a:pt x="27" y="69"/>
                </a:lnTo>
                <a:lnTo>
                  <a:pt x="25" y="71"/>
                </a:lnTo>
                <a:lnTo>
                  <a:pt x="21" y="74"/>
                </a:lnTo>
                <a:lnTo>
                  <a:pt x="19" y="74"/>
                </a:lnTo>
                <a:lnTo>
                  <a:pt x="17" y="73"/>
                </a:lnTo>
                <a:lnTo>
                  <a:pt x="17" y="74"/>
                </a:lnTo>
                <a:lnTo>
                  <a:pt x="15" y="76"/>
                </a:lnTo>
                <a:lnTo>
                  <a:pt x="17" y="78"/>
                </a:lnTo>
                <a:lnTo>
                  <a:pt x="17" y="80"/>
                </a:lnTo>
                <a:lnTo>
                  <a:pt x="19" y="80"/>
                </a:lnTo>
                <a:lnTo>
                  <a:pt x="19" y="82"/>
                </a:lnTo>
                <a:lnTo>
                  <a:pt x="17" y="84"/>
                </a:lnTo>
                <a:lnTo>
                  <a:pt x="19" y="86"/>
                </a:lnTo>
                <a:lnTo>
                  <a:pt x="21" y="86"/>
                </a:lnTo>
                <a:lnTo>
                  <a:pt x="21" y="86"/>
                </a:lnTo>
                <a:lnTo>
                  <a:pt x="19" y="88"/>
                </a:lnTo>
                <a:lnTo>
                  <a:pt x="19" y="92"/>
                </a:lnTo>
                <a:lnTo>
                  <a:pt x="19" y="92"/>
                </a:lnTo>
                <a:lnTo>
                  <a:pt x="21" y="95"/>
                </a:lnTo>
                <a:lnTo>
                  <a:pt x="21" y="97"/>
                </a:lnTo>
                <a:lnTo>
                  <a:pt x="21" y="97"/>
                </a:lnTo>
                <a:close/>
                <a:moveTo>
                  <a:pt x="90" y="124"/>
                </a:moveTo>
                <a:lnTo>
                  <a:pt x="90" y="120"/>
                </a:lnTo>
                <a:lnTo>
                  <a:pt x="91" y="120"/>
                </a:lnTo>
                <a:lnTo>
                  <a:pt x="90" y="118"/>
                </a:lnTo>
                <a:lnTo>
                  <a:pt x="88" y="115"/>
                </a:lnTo>
                <a:lnTo>
                  <a:pt x="90" y="111"/>
                </a:lnTo>
                <a:lnTo>
                  <a:pt x="91" y="109"/>
                </a:lnTo>
                <a:lnTo>
                  <a:pt x="93" y="107"/>
                </a:lnTo>
                <a:lnTo>
                  <a:pt x="91" y="105"/>
                </a:lnTo>
                <a:lnTo>
                  <a:pt x="88" y="107"/>
                </a:lnTo>
                <a:lnTo>
                  <a:pt x="88" y="107"/>
                </a:lnTo>
                <a:lnTo>
                  <a:pt x="86" y="105"/>
                </a:lnTo>
                <a:lnTo>
                  <a:pt x="82" y="107"/>
                </a:lnTo>
                <a:lnTo>
                  <a:pt x="78" y="107"/>
                </a:lnTo>
                <a:lnTo>
                  <a:pt x="74" y="109"/>
                </a:lnTo>
                <a:lnTo>
                  <a:pt x="70" y="109"/>
                </a:lnTo>
                <a:lnTo>
                  <a:pt x="69" y="107"/>
                </a:lnTo>
                <a:lnTo>
                  <a:pt x="67" y="107"/>
                </a:lnTo>
                <a:lnTo>
                  <a:pt x="65" y="109"/>
                </a:lnTo>
                <a:lnTo>
                  <a:pt x="65" y="107"/>
                </a:lnTo>
                <a:lnTo>
                  <a:pt x="63" y="109"/>
                </a:lnTo>
                <a:lnTo>
                  <a:pt x="61" y="111"/>
                </a:lnTo>
                <a:lnTo>
                  <a:pt x="65" y="113"/>
                </a:lnTo>
                <a:lnTo>
                  <a:pt x="67" y="113"/>
                </a:lnTo>
                <a:lnTo>
                  <a:pt x="70" y="115"/>
                </a:lnTo>
                <a:lnTo>
                  <a:pt x="72" y="116"/>
                </a:lnTo>
                <a:lnTo>
                  <a:pt x="74" y="118"/>
                </a:lnTo>
                <a:lnTo>
                  <a:pt x="80" y="120"/>
                </a:lnTo>
                <a:lnTo>
                  <a:pt x="80" y="118"/>
                </a:lnTo>
                <a:lnTo>
                  <a:pt x="82" y="120"/>
                </a:lnTo>
                <a:lnTo>
                  <a:pt x="82" y="122"/>
                </a:lnTo>
                <a:lnTo>
                  <a:pt x="88" y="124"/>
                </a:lnTo>
                <a:lnTo>
                  <a:pt x="90" y="124"/>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147" name="Freeform 73"/>
          <p:cNvSpPr>
            <a:spLocks noEditPoints="1"/>
          </p:cNvSpPr>
          <p:nvPr/>
        </p:nvSpPr>
        <p:spPr bwMode="auto">
          <a:xfrm>
            <a:off x="6030467" y="2884483"/>
            <a:ext cx="262136" cy="179973"/>
          </a:xfrm>
          <a:custGeom>
            <a:avLst/>
            <a:gdLst>
              <a:gd name="T0" fmla="*/ 41 w 70"/>
              <a:gd name="T1" fmla="*/ 3 h 48"/>
              <a:gd name="T2" fmla="*/ 42 w 70"/>
              <a:gd name="T3" fmla="*/ 5 h 48"/>
              <a:gd name="T4" fmla="*/ 47 w 70"/>
              <a:gd name="T5" fmla="*/ 7 h 48"/>
              <a:gd name="T6" fmla="*/ 51 w 70"/>
              <a:gd name="T7" fmla="*/ 8 h 48"/>
              <a:gd name="T8" fmla="*/ 55 w 70"/>
              <a:gd name="T9" fmla="*/ 7 h 48"/>
              <a:gd name="T10" fmla="*/ 59 w 70"/>
              <a:gd name="T11" fmla="*/ 8 h 48"/>
              <a:gd name="T12" fmla="*/ 64 w 70"/>
              <a:gd name="T13" fmla="*/ 9 h 48"/>
              <a:gd name="T14" fmla="*/ 64 w 70"/>
              <a:gd name="T15" fmla="*/ 12 h 48"/>
              <a:gd name="T16" fmla="*/ 61 w 70"/>
              <a:gd name="T17" fmla="*/ 15 h 48"/>
              <a:gd name="T18" fmla="*/ 56 w 70"/>
              <a:gd name="T19" fmla="*/ 17 h 48"/>
              <a:gd name="T20" fmla="*/ 54 w 70"/>
              <a:gd name="T21" fmla="*/ 19 h 48"/>
              <a:gd name="T22" fmla="*/ 53 w 70"/>
              <a:gd name="T23" fmla="*/ 21 h 48"/>
              <a:gd name="T24" fmla="*/ 51 w 70"/>
              <a:gd name="T25" fmla="*/ 23 h 48"/>
              <a:gd name="T26" fmla="*/ 47 w 70"/>
              <a:gd name="T27" fmla="*/ 27 h 48"/>
              <a:gd name="T28" fmla="*/ 49 w 70"/>
              <a:gd name="T29" fmla="*/ 30 h 48"/>
              <a:gd name="T30" fmla="*/ 47 w 70"/>
              <a:gd name="T31" fmla="*/ 33 h 48"/>
              <a:gd name="T32" fmla="*/ 45 w 70"/>
              <a:gd name="T33" fmla="*/ 38 h 48"/>
              <a:gd name="T34" fmla="*/ 43 w 70"/>
              <a:gd name="T35" fmla="*/ 39 h 48"/>
              <a:gd name="T36" fmla="*/ 38 w 70"/>
              <a:gd name="T37" fmla="*/ 44 h 48"/>
              <a:gd name="T38" fmla="*/ 36 w 70"/>
              <a:gd name="T39" fmla="*/ 43 h 48"/>
              <a:gd name="T40" fmla="*/ 33 w 70"/>
              <a:gd name="T41" fmla="*/ 43 h 48"/>
              <a:gd name="T42" fmla="*/ 29 w 70"/>
              <a:gd name="T43" fmla="*/ 43 h 48"/>
              <a:gd name="T44" fmla="*/ 24 w 70"/>
              <a:gd name="T45" fmla="*/ 45 h 48"/>
              <a:gd name="T46" fmla="*/ 21 w 70"/>
              <a:gd name="T47" fmla="*/ 47 h 48"/>
              <a:gd name="T48" fmla="*/ 16 w 70"/>
              <a:gd name="T49" fmla="*/ 46 h 48"/>
              <a:gd name="T50" fmla="*/ 13 w 70"/>
              <a:gd name="T51" fmla="*/ 41 h 48"/>
              <a:gd name="T52" fmla="*/ 10 w 70"/>
              <a:gd name="T53" fmla="*/ 40 h 48"/>
              <a:gd name="T54" fmla="*/ 12 w 70"/>
              <a:gd name="T55" fmla="*/ 35 h 48"/>
              <a:gd name="T56" fmla="*/ 10 w 70"/>
              <a:gd name="T57" fmla="*/ 33 h 48"/>
              <a:gd name="T58" fmla="*/ 10 w 70"/>
              <a:gd name="T59" fmla="*/ 28 h 48"/>
              <a:gd name="T60" fmla="*/ 11 w 70"/>
              <a:gd name="T61" fmla="*/ 26 h 48"/>
              <a:gd name="T62" fmla="*/ 13 w 70"/>
              <a:gd name="T63" fmla="*/ 22 h 48"/>
              <a:gd name="T64" fmla="*/ 15 w 70"/>
              <a:gd name="T65" fmla="*/ 15 h 48"/>
              <a:gd name="T66" fmla="*/ 15 w 70"/>
              <a:gd name="T67" fmla="*/ 13 h 48"/>
              <a:gd name="T68" fmla="*/ 11 w 70"/>
              <a:gd name="T69" fmla="*/ 12 h 48"/>
              <a:gd name="T70" fmla="*/ 6 w 70"/>
              <a:gd name="T71" fmla="*/ 12 h 48"/>
              <a:gd name="T72" fmla="*/ 2 w 70"/>
              <a:gd name="T73" fmla="*/ 11 h 48"/>
              <a:gd name="T74" fmla="*/ 3 w 70"/>
              <a:gd name="T75" fmla="*/ 9 h 48"/>
              <a:gd name="T76" fmla="*/ 3 w 70"/>
              <a:gd name="T77" fmla="*/ 7 h 48"/>
              <a:gd name="T78" fmla="*/ 2 w 70"/>
              <a:gd name="T79" fmla="*/ 7 h 48"/>
              <a:gd name="T80" fmla="*/ 1 w 70"/>
              <a:gd name="T81" fmla="*/ 6 h 48"/>
              <a:gd name="T82" fmla="*/ 3 w 70"/>
              <a:gd name="T83" fmla="*/ 3 h 48"/>
              <a:gd name="T84" fmla="*/ 7 w 70"/>
              <a:gd name="T85" fmla="*/ 3 h 48"/>
              <a:gd name="T86" fmla="*/ 8 w 70"/>
              <a:gd name="T87" fmla="*/ 1 h 48"/>
              <a:gd name="T88" fmla="*/ 10 w 70"/>
              <a:gd name="T89" fmla="*/ 1 h 48"/>
              <a:gd name="T90" fmla="*/ 14 w 70"/>
              <a:gd name="T91" fmla="*/ 1 h 48"/>
              <a:gd name="T92" fmla="*/ 18 w 70"/>
              <a:gd name="T93" fmla="*/ 1 h 48"/>
              <a:gd name="T94" fmla="*/ 24 w 70"/>
              <a:gd name="T95" fmla="*/ 2 h 48"/>
              <a:gd name="T96" fmla="*/ 31 w 70"/>
              <a:gd name="T97" fmla="*/ 2 h 48"/>
              <a:gd name="T98" fmla="*/ 34 w 70"/>
              <a:gd name="T99" fmla="*/ 2 h 48"/>
              <a:gd name="T100" fmla="*/ 39 w 70"/>
              <a:gd name="T101" fmla="*/ 3 h 48"/>
              <a:gd name="T102" fmla="*/ 67 w 70"/>
              <a:gd name="T103" fmla="*/ 25 h 48"/>
              <a:gd name="T104" fmla="*/ 70 w 70"/>
              <a:gd name="T105" fmla="*/ 25 h 48"/>
              <a:gd name="T106" fmla="*/ 67 w 70"/>
              <a:gd name="T107" fmla="*/ 25 h 48"/>
              <a:gd name="T108" fmla="*/ 66 w 70"/>
              <a:gd name="T109" fmla="*/ 26 h 48"/>
              <a:gd name="T110" fmla="*/ 62 w 70"/>
              <a:gd name="T111" fmla="*/ 26 h 48"/>
              <a:gd name="T112" fmla="*/ 64 w 70"/>
              <a:gd name="T113" fmla="*/ 28 h 48"/>
              <a:gd name="T114" fmla="*/ 58 w 70"/>
              <a:gd name="T115" fmla="*/ 30 h 48"/>
              <a:gd name="T116" fmla="*/ 56 w 70"/>
              <a:gd name="T117" fmla="*/ 31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0" h="48">
                <a:moveTo>
                  <a:pt x="40" y="3"/>
                </a:moveTo>
                <a:cubicBezTo>
                  <a:pt x="41" y="3"/>
                  <a:pt x="41" y="3"/>
                  <a:pt x="41" y="3"/>
                </a:cubicBezTo>
                <a:cubicBezTo>
                  <a:pt x="41" y="3"/>
                  <a:pt x="41" y="3"/>
                  <a:pt x="41" y="3"/>
                </a:cubicBezTo>
                <a:cubicBezTo>
                  <a:pt x="42" y="4"/>
                  <a:pt x="42" y="4"/>
                  <a:pt x="42" y="4"/>
                </a:cubicBezTo>
                <a:cubicBezTo>
                  <a:pt x="42" y="5"/>
                  <a:pt x="42" y="5"/>
                  <a:pt x="42" y="5"/>
                </a:cubicBezTo>
                <a:cubicBezTo>
                  <a:pt x="42" y="5"/>
                  <a:pt x="42" y="5"/>
                  <a:pt x="42" y="5"/>
                </a:cubicBezTo>
                <a:cubicBezTo>
                  <a:pt x="43" y="5"/>
                  <a:pt x="43" y="5"/>
                  <a:pt x="43" y="5"/>
                </a:cubicBezTo>
                <a:cubicBezTo>
                  <a:pt x="46" y="6"/>
                  <a:pt x="46" y="6"/>
                  <a:pt x="46" y="6"/>
                </a:cubicBezTo>
                <a:cubicBezTo>
                  <a:pt x="47" y="7"/>
                  <a:pt x="47" y="7"/>
                  <a:pt x="47" y="7"/>
                </a:cubicBezTo>
                <a:cubicBezTo>
                  <a:pt x="48" y="7"/>
                  <a:pt x="48" y="7"/>
                  <a:pt x="48" y="7"/>
                </a:cubicBezTo>
                <a:cubicBezTo>
                  <a:pt x="49" y="8"/>
                  <a:pt x="49" y="8"/>
                  <a:pt x="49" y="8"/>
                </a:cubicBezTo>
                <a:cubicBezTo>
                  <a:pt x="51" y="8"/>
                  <a:pt x="51" y="8"/>
                  <a:pt x="51" y="8"/>
                </a:cubicBezTo>
                <a:cubicBezTo>
                  <a:pt x="51" y="8"/>
                  <a:pt x="51" y="8"/>
                  <a:pt x="51" y="8"/>
                </a:cubicBezTo>
                <a:cubicBezTo>
                  <a:pt x="52" y="7"/>
                  <a:pt x="52" y="7"/>
                  <a:pt x="52" y="7"/>
                </a:cubicBezTo>
                <a:cubicBezTo>
                  <a:pt x="55" y="7"/>
                  <a:pt x="55" y="7"/>
                  <a:pt x="55" y="7"/>
                </a:cubicBezTo>
                <a:cubicBezTo>
                  <a:pt x="56" y="8"/>
                  <a:pt x="56" y="8"/>
                  <a:pt x="56" y="8"/>
                </a:cubicBezTo>
                <a:cubicBezTo>
                  <a:pt x="57" y="7"/>
                  <a:pt x="57" y="7"/>
                  <a:pt x="57" y="7"/>
                </a:cubicBezTo>
                <a:cubicBezTo>
                  <a:pt x="59" y="8"/>
                  <a:pt x="59" y="8"/>
                  <a:pt x="59" y="8"/>
                </a:cubicBezTo>
                <a:cubicBezTo>
                  <a:pt x="62" y="8"/>
                  <a:pt x="62" y="8"/>
                  <a:pt x="62" y="8"/>
                </a:cubicBezTo>
                <a:cubicBezTo>
                  <a:pt x="64" y="9"/>
                  <a:pt x="64" y="9"/>
                  <a:pt x="64" y="9"/>
                </a:cubicBezTo>
                <a:cubicBezTo>
                  <a:pt x="64" y="9"/>
                  <a:pt x="64" y="9"/>
                  <a:pt x="64" y="9"/>
                </a:cubicBezTo>
                <a:cubicBezTo>
                  <a:pt x="64" y="10"/>
                  <a:pt x="64" y="10"/>
                  <a:pt x="64" y="10"/>
                </a:cubicBezTo>
                <a:cubicBezTo>
                  <a:pt x="63" y="10"/>
                  <a:pt x="63" y="10"/>
                  <a:pt x="63" y="10"/>
                </a:cubicBezTo>
                <a:cubicBezTo>
                  <a:pt x="64" y="12"/>
                  <a:pt x="64" y="12"/>
                  <a:pt x="64" y="12"/>
                </a:cubicBezTo>
                <a:cubicBezTo>
                  <a:pt x="64" y="13"/>
                  <a:pt x="64" y="13"/>
                  <a:pt x="64" y="13"/>
                </a:cubicBezTo>
                <a:cubicBezTo>
                  <a:pt x="63" y="14"/>
                  <a:pt x="63" y="14"/>
                  <a:pt x="63" y="14"/>
                </a:cubicBezTo>
                <a:cubicBezTo>
                  <a:pt x="61" y="15"/>
                  <a:pt x="61" y="15"/>
                  <a:pt x="61" y="15"/>
                </a:cubicBezTo>
                <a:cubicBezTo>
                  <a:pt x="61" y="15"/>
                  <a:pt x="60" y="16"/>
                  <a:pt x="60" y="16"/>
                </a:cubicBezTo>
                <a:cubicBezTo>
                  <a:pt x="60" y="16"/>
                  <a:pt x="58" y="17"/>
                  <a:pt x="58" y="17"/>
                </a:cubicBezTo>
                <a:cubicBezTo>
                  <a:pt x="56" y="17"/>
                  <a:pt x="56" y="17"/>
                  <a:pt x="56" y="17"/>
                </a:cubicBezTo>
                <a:cubicBezTo>
                  <a:pt x="55" y="18"/>
                  <a:pt x="55" y="18"/>
                  <a:pt x="55" y="18"/>
                </a:cubicBezTo>
                <a:cubicBezTo>
                  <a:pt x="53" y="19"/>
                  <a:pt x="53" y="19"/>
                  <a:pt x="53" y="19"/>
                </a:cubicBezTo>
                <a:cubicBezTo>
                  <a:pt x="54" y="19"/>
                  <a:pt x="54" y="19"/>
                  <a:pt x="54" y="19"/>
                </a:cubicBezTo>
                <a:cubicBezTo>
                  <a:pt x="54" y="20"/>
                  <a:pt x="54" y="20"/>
                  <a:pt x="54" y="20"/>
                </a:cubicBezTo>
                <a:cubicBezTo>
                  <a:pt x="53" y="21"/>
                  <a:pt x="53" y="21"/>
                  <a:pt x="53" y="21"/>
                </a:cubicBezTo>
                <a:cubicBezTo>
                  <a:pt x="53" y="21"/>
                  <a:pt x="53" y="21"/>
                  <a:pt x="53" y="21"/>
                </a:cubicBezTo>
                <a:cubicBezTo>
                  <a:pt x="53" y="20"/>
                  <a:pt x="53" y="20"/>
                  <a:pt x="53" y="20"/>
                </a:cubicBezTo>
                <a:cubicBezTo>
                  <a:pt x="52" y="20"/>
                  <a:pt x="52" y="20"/>
                  <a:pt x="52" y="20"/>
                </a:cubicBezTo>
                <a:cubicBezTo>
                  <a:pt x="51" y="23"/>
                  <a:pt x="51" y="23"/>
                  <a:pt x="51" y="23"/>
                </a:cubicBezTo>
                <a:cubicBezTo>
                  <a:pt x="50" y="23"/>
                  <a:pt x="50" y="23"/>
                  <a:pt x="50" y="23"/>
                </a:cubicBezTo>
                <a:cubicBezTo>
                  <a:pt x="47" y="26"/>
                  <a:pt x="47" y="26"/>
                  <a:pt x="47" y="26"/>
                </a:cubicBezTo>
                <a:cubicBezTo>
                  <a:pt x="47" y="27"/>
                  <a:pt x="47" y="27"/>
                  <a:pt x="47" y="27"/>
                </a:cubicBezTo>
                <a:cubicBezTo>
                  <a:pt x="48" y="29"/>
                  <a:pt x="48" y="29"/>
                  <a:pt x="48" y="29"/>
                </a:cubicBezTo>
                <a:cubicBezTo>
                  <a:pt x="48" y="30"/>
                  <a:pt x="48" y="30"/>
                  <a:pt x="48" y="30"/>
                </a:cubicBezTo>
                <a:cubicBezTo>
                  <a:pt x="49" y="30"/>
                  <a:pt x="49" y="30"/>
                  <a:pt x="49" y="30"/>
                </a:cubicBezTo>
                <a:cubicBezTo>
                  <a:pt x="50" y="32"/>
                  <a:pt x="50" y="32"/>
                  <a:pt x="50" y="32"/>
                </a:cubicBezTo>
                <a:cubicBezTo>
                  <a:pt x="49" y="33"/>
                  <a:pt x="49" y="33"/>
                  <a:pt x="49" y="33"/>
                </a:cubicBezTo>
                <a:cubicBezTo>
                  <a:pt x="47" y="33"/>
                  <a:pt x="47" y="33"/>
                  <a:pt x="47" y="33"/>
                </a:cubicBezTo>
                <a:cubicBezTo>
                  <a:pt x="47" y="34"/>
                  <a:pt x="47" y="34"/>
                  <a:pt x="47" y="34"/>
                </a:cubicBezTo>
                <a:cubicBezTo>
                  <a:pt x="45" y="37"/>
                  <a:pt x="45" y="37"/>
                  <a:pt x="45" y="37"/>
                </a:cubicBezTo>
                <a:cubicBezTo>
                  <a:pt x="45" y="38"/>
                  <a:pt x="45" y="38"/>
                  <a:pt x="45" y="38"/>
                </a:cubicBezTo>
                <a:cubicBezTo>
                  <a:pt x="46" y="39"/>
                  <a:pt x="46" y="39"/>
                  <a:pt x="46" y="39"/>
                </a:cubicBezTo>
                <a:cubicBezTo>
                  <a:pt x="45" y="39"/>
                  <a:pt x="45" y="39"/>
                  <a:pt x="45" y="39"/>
                </a:cubicBezTo>
                <a:cubicBezTo>
                  <a:pt x="43" y="39"/>
                  <a:pt x="43" y="39"/>
                  <a:pt x="43" y="39"/>
                </a:cubicBezTo>
                <a:cubicBezTo>
                  <a:pt x="40" y="41"/>
                  <a:pt x="40" y="41"/>
                  <a:pt x="40" y="41"/>
                </a:cubicBezTo>
                <a:cubicBezTo>
                  <a:pt x="40" y="42"/>
                  <a:pt x="40" y="42"/>
                  <a:pt x="40" y="42"/>
                </a:cubicBezTo>
                <a:cubicBezTo>
                  <a:pt x="38" y="44"/>
                  <a:pt x="38" y="44"/>
                  <a:pt x="38" y="44"/>
                </a:cubicBezTo>
                <a:cubicBezTo>
                  <a:pt x="37" y="43"/>
                  <a:pt x="37" y="43"/>
                  <a:pt x="37" y="43"/>
                </a:cubicBezTo>
                <a:cubicBezTo>
                  <a:pt x="36" y="42"/>
                  <a:pt x="36" y="42"/>
                  <a:pt x="36" y="42"/>
                </a:cubicBezTo>
                <a:cubicBezTo>
                  <a:pt x="36" y="43"/>
                  <a:pt x="36" y="43"/>
                  <a:pt x="36" y="43"/>
                </a:cubicBezTo>
                <a:cubicBezTo>
                  <a:pt x="35" y="44"/>
                  <a:pt x="35" y="44"/>
                  <a:pt x="35" y="44"/>
                </a:cubicBezTo>
                <a:cubicBezTo>
                  <a:pt x="34" y="43"/>
                  <a:pt x="34" y="43"/>
                  <a:pt x="34" y="43"/>
                </a:cubicBezTo>
                <a:cubicBezTo>
                  <a:pt x="33" y="43"/>
                  <a:pt x="33" y="43"/>
                  <a:pt x="33" y="43"/>
                </a:cubicBezTo>
                <a:cubicBezTo>
                  <a:pt x="32" y="44"/>
                  <a:pt x="32" y="44"/>
                  <a:pt x="32" y="44"/>
                </a:cubicBezTo>
                <a:cubicBezTo>
                  <a:pt x="31" y="44"/>
                  <a:pt x="31" y="44"/>
                  <a:pt x="31" y="44"/>
                </a:cubicBezTo>
                <a:cubicBezTo>
                  <a:pt x="29" y="43"/>
                  <a:pt x="29" y="43"/>
                  <a:pt x="29" y="43"/>
                </a:cubicBezTo>
                <a:cubicBezTo>
                  <a:pt x="28" y="44"/>
                  <a:pt x="28" y="44"/>
                  <a:pt x="28" y="44"/>
                </a:cubicBezTo>
                <a:cubicBezTo>
                  <a:pt x="26" y="44"/>
                  <a:pt x="26" y="44"/>
                  <a:pt x="26" y="44"/>
                </a:cubicBezTo>
                <a:cubicBezTo>
                  <a:pt x="24" y="45"/>
                  <a:pt x="24" y="45"/>
                  <a:pt x="24" y="45"/>
                </a:cubicBezTo>
                <a:cubicBezTo>
                  <a:pt x="22" y="46"/>
                  <a:pt x="22" y="46"/>
                  <a:pt x="22" y="46"/>
                </a:cubicBezTo>
                <a:cubicBezTo>
                  <a:pt x="21" y="46"/>
                  <a:pt x="21" y="46"/>
                  <a:pt x="21" y="46"/>
                </a:cubicBezTo>
                <a:cubicBezTo>
                  <a:pt x="21" y="47"/>
                  <a:pt x="21" y="47"/>
                  <a:pt x="21" y="47"/>
                </a:cubicBezTo>
                <a:cubicBezTo>
                  <a:pt x="19" y="48"/>
                  <a:pt x="19" y="48"/>
                  <a:pt x="19" y="48"/>
                </a:cubicBezTo>
                <a:cubicBezTo>
                  <a:pt x="18" y="48"/>
                  <a:pt x="18" y="48"/>
                  <a:pt x="18" y="48"/>
                </a:cubicBezTo>
                <a:cubicBezTo>
                  <a:pt x="16" y="46"/>
                  <a:pt x="16" y="46"/>
                  <a:pt x="16" y="46"/>
                </a:cubicBezTo>
                <a:cubicBezTo>
                  <a:pt x="15" y="44"/>
                  <a:pt x="15" y="44"/>
                  <a:pt x="15" y="44"/>
                </a:cubicBezTo>
                <a:cubicBezTo>
                  <a:pt x="15" y="43"/>
                  <a:pt x="15" y="43"/>
                  <a:pt x="15" y="43"/>
                </a:cubicBezTo>
                <a:cubicBezTo>
                  <a:pt x="13" y="41"/>
                  <a:pt x="13" y="41"/>
                  <a:pt x="13" y="41"/>
                </a:cubicBezTo>
                <a:cubicBezTo>
                  <a:pt x="11" y="41"/>
                  <a:pt x="11" y="41"/>
                  <a:pt x="11" y="41"/>
                </a:cubicBezTo>
                <a:cubicBezTo>
                  <a:pt x="10" y="41"/>
                  <a:pt x="10" y="41"/>
                  <a:pt x="10" y="41"/>
                </a:cubicBezTo>
                <a:cubicBezTo>
                  <a:pt x="10" y="40"/>
                  <a:pt x="10" y="40"/>
                  <a:pt x="10" y="40"/>
                </a:cubicBezTo>
                <a:cubicBezTo>
                  <a:pt x="9" y="38"/>
                  <a:pt x="9" y="38"/>
                  <a:pt x="9" y="38"/>
                </a:cubicBezTo>
                <a:cubicBezTo>
                  <a:pt x="10" y="36"/>
                  <a:pt x="10" y="36"/>
                  <a:pt x="10" y="36"/>
                </a:cubicBezTo>
                <a:cubicBezTo>
                  <a:pt x="12" y="35"/>
                  <a:pt x="12" y="35"/>
                  <a:pt x="12" y="35"/>
                </a:cubicBezTo>
                <a:cubicBezTo>
                  <a:pt x="12" y="34"/>
                  <a:pt x="12" y="34"/>
                  <a:pt x="12" y="34"/>
                </a:cubicBezTo>
                <a:cubicBezTo>
                  <a:pt x="11" y="34"/>
                  <a:pt x="11" y="34"/>
                  <a:pt x="11" y="34"/>
                </a:cubicBezTo>
                <a:cubicBezTo>
                  <a:pt x="10" y="33"/>
                  <a:pt x="10" y="33"/>
                  <a:pt x="10" y="33"/>
                </a:cubicBezTo>
                <a:cubicBezTo>
                  <a:pt x="12" y="31"/>
                  <a:pt x="12" y="31"/>
                  <a:pt x="12" y="31"/>
                </a:cubicBezTo>
                <a:cubicBezTo>
                  <a:pt x="12" y="29"/>
                  <a:pt x="12" y="29"/>
                  <a:pt x="12" y="29"/>
                </a:cubicBezTo>
                <a:cubicBezTo>
                  <a:pt x="10" y="28"/>
                  <a:pt x="10" y="28"/>
                  <a:pt x="10" y="28"/>
                </a:cubicBezTo>
                <a:cubicBezTo>
                  <a:pt x="9" y="26"/>
                  <a:pt x="9" y="26"/>
                  <a:pt x="9" y="26"/>
                </a:cubicBezTo>
                <a:cubicBezTo>
                  <a:pt x="10" y="26"/>
                  <a:pt x="10" y="26"/>
                  <a:pt x="10" y="26"/>
                </a:cubicBezTo>
                <a:cubicBezTo>
                  <a:pt x="11" y="26"/>
                  <a:pt x="11" y="26"/>
                  <a:pt x="11" y="26"/>
                </a:cubicBezTo>
                <a:cubicBezTo>
                  <a:pt x="13" y="24"/>
                  <a:pt x="13" y="24"/>
                  <a:pt x="13" y="24"/>
                </a:cubicBezTo>
                <a:cubicBezTo>
                  <a:pt x="12" y="23"/>
                  <a:pt x="12" y="23"/>
                  <a:pt x="12" y="23"/>
                </a:cubicBezTo>
                <a:cubicBezTo>
                  <a:pt x="13" y="22"/>
                  <a:pt x="13" y="22"/>
                  <a:pt x="13" y="22"/>
                </a:cubicBezTo>
                <a:cubicBezTo>
                  <a:pt x="13" y="19"/>
                  <a:pt x="13" y="19"/>
                  <a:pt x="13" y="19"/>
                </a:cubicBezTo>
                <a:cubicBezTo>
                  <a:pt x="13" y="17"/>
                  <a:pt x="13" y="17"/>
                  <a:pt x="13" y="17"/>
                </a:cubicBezTo>
                <a:cubicBezTo>
                  <a:pt x="15" y="15"/>
                  <a:pt x="15" y="15"/>
                  <a:pt x="15" y="15"/>
                </a:cubicBezTo>
                <a:cubicBezTo>
                  <a:pt x="16" y="15"/>
                  <a:pt x="16" y="15"/>
                  <a:pt x="16" y="15"/>
                </a:cubicBezTo>
                <a:cubicBezTo>
                  <a:pt x="16" y="14"/>
                  <a:pt x="16" y="14"/>
                  <a:pt x="16" y="14"/>
                </a:cubicBezTo>
                <a:cubicBezTo>
                  <a:pt x="15" y="13"/>
                  <a:pt x="15" y="13"/>
                  <a:pt x="15" y="13"/>
                </a:cubicBezTo>
                <a:cubicBezTo>
                  <a:pt x="15" y="12"/>
                  <a:pt x="15" y="12"/>
                  <a:pt x="15" y="12"/>
                </a:cubicBezTo>
                <a:cubicBezTo>
                  <a:pt x="12" y="11"/>
                  <a:pt x="12" y="11"/>
                  <a:pt x="12" y="11"/>
                </a:cubicBezTo>
                <a:cubicBezTo>
                  <a:pt x="11" y="12"/>
                  <a:pt x="11" y="12"/>
                  <a:pt x="11" y="12"/>
                </a:cubicBezTo>
                <a:cubicBezTo>
                  <a:pt x="8" y="12"/>
                  <a:pt x="8" y="12"/>
                  <a:pt x="8" y="12"/>
                </a:cubicBezTo>
                <a:cubicBezTo>
                  <a:pt x="6" y="13"/>
                  <a:pt x="6" y="13"/>
                  <a:pt x="6" y="13"/>
                </a:cubicBezTo>
                <a:cubicBezTo>
                  <a:pt x="6" y="12"/>
                  <a:pt x="6" y="12"/>
                  <a:pt x="6" y="12"/>
                </a:cubicBezTo>
                <a:cubicBezTo>
                  <a:pt x="6" y="11"/>
                  <a:pt x="6" y="11"/>
                  <a:pt x="6" y="11"/>
                </a:cubicBezTo>
                <a:cubicBezTo>
                  <a:pt x="5" y="11"/>
                  <a:pt x="5" y="11"/>
                  <a:pt x="5" y="11"/>
                </a:cubicBezTo>
                <a:cubicBezTo>
                  <a:pt x="2" y="11"/>
                  <a:pt x="2" y="11"/>
                  <a:pt x="2" y="11"/>
                </a:cubicBezTo>
                <a:cubicBezTo>
                  <a:pt x="2" y="11"/>
                  <a:pt x="2" y="11"/>
                  <a:pt x="2" y="11"/>
                </a:cubicBezTo>
                <a:cubicBezTo>
                  <a:pt x="4" y="10"/>
                  <a:pt x="4" y="10"/>
                  <a:pt x="4" y="10"/>
                </a:cubicBezTo>
                <a:cubicBezTo>
                  <a:pt x="3" y="9"/>
                  <a:pt x="3" y="9"/>
                  <a:pt x="3" y="9"/>
                </a:cubicBezTo>
                <a:cubicBezTo>
                  <a:pt x="3" y="9"/>
                  <a:pt x="3" y="9"/>
                  <a:pt x="3" y="9"/>
                </a:cubicBezTo>
                <a:cubicBezTo>
                  <a:pt x="3" y="8"/>
                  <a:pt x="3" y="8"/>
                  <a:pt x="3" y="8"/>
                </a:cubicBezTo>
                <a:cubicBezTo>
                  <a:pt x="3" y="7"/>
                  <a:pt x="3" y="7"/>
                  <a:pt x="3" y="7"/>
                </a:cubicBezTo>
                <a:cubicBezTo>
                  <a:pt x="2" y="8"/>
                  <a:pt x="2" y="8"/>
                  <a:pt x="2" y="8"/>
                </a:cubicBezTo>
                <a:cubicBezTo>
                  <a:pt x="2" y="8"/>
                  <a:pt x="2" y="8"/>
                  <a:pt x="2" y="8"/>
                </a:cubicBezTo>
                <a:cubicBezTo>
                  <a:pt x="2" y="7"/>
                  <a:pt x="2" y="7"/>
                  <a:pt x="2" y="7"/>
                </a:cubicBezTo>
                <a:cubicBezTo>
                  <a:pt x="2" y="6"/>
                  <a:pt x="2" y="6"/>
                  <a:pt x="2" y="6"/>
                </a:cubicBezTo>
                <a:cubicBezTo>
                  <a:pt x="2" y="6"/>
                  <a:pt x="2" y="6"/>
                  <a:pt x="2" y="6"/>
                </a:cubicBezTo>
                <a:cubicBezTo>
                  <a:pt x="1" y="6"/>
                  <a:pt x="1" y="6"/>
                  <a:pt x="1" y="6"/>
                </a:cubicBezTo>
                <a:cubicBezTo>
                  <a:pt x="0" y="5"/>
                  <a:pt x="0" y="5"/>
                  <a:pt x="0" y="5"/>
                </a:cubicBezTo>
                <a:cubicBezTo>
                  <a:pt x="1" y="4"/>
                  <a:pt x="1" y="4"/>
                  <a:pt x="1" y="4"/>
                </a:cubicBezTo>
                <a:cubicBezTo>
                  <a:pt x="3" y="3"/>
                  <a:pt x="3" y="3"/>
                  <a:pt x="3" y="3"/>
                </a:cubicBezTo>
                <a:cubicBezTo>
                  <a:pt x="4" y="3"/>
                  <a:pt x="4" y="3"/>
                  <a:pt x="4" y="3"/>
                </a:cubicBezTo>
                <a:cubicBezTo>
                  <a:pt x="6" y="3"/>
                  <a:pt x="6" y="3"/>
                  <a:pt x="6" y="3"/>
                </a:cubicBezTo>
                <a:cubicBezTo>
                  <a:pt x="7" y="3"/>
                  <a:pt x="7" y="3"/>
                  <a:pt x="7" y="3"/>
                </a:cubicBezTo>
                <a:cubicBezTo>
                  <a:pt x="6" y="2"/>
                  <a:pt x="6" y="2"/>
                  <a:pt x="6" y="2"/>
                </a:cubicBezTo>
                <a:cubicBezTo>
                  <a:pt x="6" y="2"/>
                  <a:pt x="6" y="2"/>
                  <a:pt x="6" y="2"/>
                </a:cubicBezTo>
                <a:cubicBezTo>
                  <a:pt x="8" y="1"/>
                  <a:pt x="8" y="1"/>
                  <a:pt x="8" y="1"/>
                </a:cubicBezTo>
                <a:cubicBezTo>
                  <a:pt x="8" y="1"/>
                  <a:pt x="8" y="1"/>
                  <a:pt x="8" y="1"/>
                </a:cubicBezTo>
                <a:cubicBezTo>
                  <a:pt x="9" y="0"/>
                  <a:pt x="9" y="0"/>
                  <a:pt x="9" y="0"/>
                </a:cubicBezTo>
                <a:cubicBezTo>
                  <a:pt x="10" y="1"/>
                  <a:pt x="10" y="1"/>
                  <a:pt x="10" y="1"/>
                </a:cubicBezTo>
                <a:cubicBezTo>
                  <a:pt x="12" y="2"/>
                  <a:pt x="12" y="2"/>
                  <a:pt x="12" y="2"/>
                </a:cubicBezTo>
                <a:cubicBezTo>
                  <a:pt x="13" y="1"/>
                  <a:pt x="13" y="1"/>
                  <a:pt x="13" y="1"/>
                </a:cubicBezTo>
                <a:cubicBezTo>
                  <a:pt x="14" y="1"/>
                  <a:pt x="14" y="1"/>
                  <a:pt x="14" y="1"/>
                </a:cubicBezTo>
                <a:cubicBezTo>
                  <a:pt x="15" y="2"/>
                  <a:pt x="15" y="2"/>
                  <a:pt x="15" y="2"/>
                </a:cubicBezTo>
                <a:cubicBezTo>
                  <a:pt x="16" y="1"/>
                  <a:pt x="16" y="1"/>
                  <a:pt x="16" y="1"/>
                </a:cubicBezTo>
                <a:cubicBezTo>
                  <a:pt x="18" y="1"/>
                  <a:pt x="18" y="1"/>
                  <a:pt x="18" y="1"/>
                </a:cubicBezTo>
                <a:cubicBezTo>
                  <a:pt x="19" y="1"/>
                  <a:pt x="19" y="1"/>
                  <a:pt x="19" y="1"/>
                </a:cubicBezTo>
                <a:cubicBezTo>
                  <a:pt x="20" y="2"/>
                  <a:pt x="20" y="2"/>
                  <a:pt x="20" y="2"/>
                </a:cubicBezTo>
                <a:cubicBezTo>
                  <a:pt x="24" y="2"/>
                  <a:pt x="24" y="2"/>
                  <a:pt x="24" y="2"/>
                </a:cubicBezTo>
                <a:cubicBezTo>
                  <a:pt x="26" y="3"/>
                  <a:pt x="26" y="3"/>
                  <a:pt x="26" y="3"/>
                </a:cubicBezTo>
                <a:cubicBezTo>
                  <a:pt x="29" y="2"/>
                  <a:pt x="29" y="2"/>
                  <a:pt x="29" y="2"/>
                </a:cubicBezTo>
                <a:cubicBezTo>
                  <a:pt x="31" y="2"/>
                  <a:pt x="31" y="2"/>
                  <a:pt x="31" y="2"/>
                </a:cubicBezTo>
                <a:cubicBezTo>
                  <a:pt x="31" y="3"/>
                  <a:pt x="31" y="3"/>
                  <a:pt x="31" y="3"/>
                </a:cubicBezTo>
                <a:cubicBezTo>
                  <a:pt x="33" y="3"/>
                  <a:pt x="33" y="3"/>
                  <a:pt x="33" y="3"/>
                </a:cubicBezTo>
                <a:cubicBezTo>
                  <a:pt x="34" y="2"/>
                  <a:pt x="34" y="2"/>
                  <a:pt x="34" y="2"/>
                </a:cubicBezTo>
                <a:cubicBezTo>
                  <a:pt x="35" y="2"/>
                  <a:pt x="35" y="2"/>
                  <a:pt x="35" y="2"/>
                </a:cubicBezTo>
                <a:cubicBezTo>
                  <a:pt x="38" y="4"/>
                  <a:pt x="38" y="4"/>
                  <a:pt x="38" y="4"/>
                </a:cubicBezTo>
                <a:cubicBezTo>
                  <a:pt x="39" y="3"/>
                  <a:pt x="39" y="3"/>
                  <a:pt x="39" y="3"/>
                </a:cubicBezTo>
                <a:cubicBezTo>
                  <a:pt x="39" y="3"/>
                  <a:pt x="39" y="3"/>
                  <a:pt x="39" y="3"/>
                </a:cubicBezTo>
                <a:cubicBezTo>
                  <a:pt x="40" y="3"/>
                  <a:pt x="40" y="3"/>
                  <a:pt x="40" y="3"/>
                </a:cubicBezTo>
                <a:close/>
                <a:moveTo>
                  <a:pt x="67" y="25"/>
                </a:moveTo>
                <a:cubicBezTo>
                  <a:pt x="69" y="25"/>
                  <a:pt x="69" y="25"/>
                  <a:pt x="69" y="25"/>
                </a:cubicBezTo>
                <a:cubicBezTo>
                  <a:pt x="70" y="26"/>
                  <a:pt x="70" y="26"/>
                  <a:pt x="70" y="26"/>
                </a:cubicBezTo>
                <a:cubicBezTo>
                  <a:pt x="70" y="25"/>
                  <a:pt x="70" y="25"/>
                  <a:pt x="70" y="25"/>
                </a:cubicBezTo>
                <a:cubicBezTo>
                  <a:pt x="69" y="24"/>
                  <a:pt x="69" y="24"/>
                  <a:pt x="69" y="24"/>
                </a:cubicBezTo>
                <a:cubicBezTo>
                  <a:pt x="67" y="24"/>
                  <a:pt x="67" y="24"/>
                  <a:pt x="67" y="24"/>
                </a:cubicBezTo>
                <a:cubicBezTo>
                  <a:pt x="67" y="25"/>
                  <a:pt x="67" y="25"/>
                  <a:pt x="67" y="25"/>
                </a:cubicBezTo>
                <a:close/>
                <a:moveTo>
                  <a:pt x="64" y="28"/>
                </a:moveTo>
                <a:cubicBezTo>
                  <a:pt x="64" y="27"/>
                  <a:pt x="64" y="27"/>
                  <a:pt x="64" y="27"/>
                </a:cubicBezTo>
                <a:cubicBezTo>
                  <a:pt x="66" y="26"/>
                  <a:pt x="66" y="26"/>
                  <a:pt x="66" y="26"/>
                </a:cubicBezTo>
                <a:cubicBezTo>
                  <a:pt x="64" y="26"/>
                  <a:pt x="64" y="26"/>
                  <a:pt x="64" y="26"/>
                </a:cubicBezTo>
                <a:cubicBezTo>
                  <a:pt x="63" y="26"/>
                  <a:pt x="63" y="26"/>
                  <a:pt x="63" y="26"/>
                </a:cubicBezTo>
                <a:cubicBezTo>
                  <a:pt x="62" y="26"/>
                  <a:pt x="62" y="26"/>
                  <a:pt x="62" y="26"/>
                </a:cubicBezTo>
                <a:cubicBezTo>
                  <a:pt x="62" y="27"/>
                  <a:pt x="62" y="27"/>
                  <a:pt x="62" y="27"/>
                </a:cubicBezTo>
                <a:cubicBezTo>
                  <a:pt x="63" y="28"/>
                  <a:pt x="63" y="28"/>
                  <a:pt x="63" y="28"/>
                </a:cubicBezTo>
                <a:cubicBezTo>
                  <a:pt x="64" y="28"/>
                  <a:pt x="64" y="28"/>
                  <a:pt x="64" y="28"/>
                </a:cubicBezTo>
                <a:close/>
                <a:moveTo>
                  <a:pt x="57" y="32"/>
                </a:moveTo>
                <a:cubicBezTo>
                  <a:pt x="58" y="31"/>
                  <a:pt x="58" y="31"/>
                  <a:pt x="58" y="31"/>
                </a:cubicBezTo>
                <a:cubicBezTo>
                  <a:pt x="58" y="30"/>
                  <a:pt x="58" y="30"/>
                  <a:pt x="58" y="30"/>
                </a:cubicBezTo>
                <a:cubicBezTo>
                  <a:pt x="58" y="30"/>
                  <a:pt x="58" y="30"/>
                  <a:pt x="58" y="30"/>
                </a:cubicBezTo>
                <a:cubicBezTo>
                  <a:pt x="56" y="30"/>
                  <a:pt x="56" y="30"/>
                  <a:pt x="56" y="30"/>
                </a:cubicBezTo>
                <a:cubicBezTo>
                  <a:pt x="56" y="31"/>
                  <a:pt x="56" y="31"/>
                  <a:pt x="56" y="31"/>
                </a:cubicBezTo>
                <a:lnTo>
                  <a:pt x="57" y="32"/>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148" name="Freeform 74"/>
          <p:cNvSpPr>
            <a:spLocks/>
          </p:cNvSpPr>
          <p:nvPr/>
        </p:nvSpPr>
        <p:spPr bwMode="auto">
          <a:xfrm>
            <a:off x="6026555" y="2925565"/>
            <a:ext cx="64556" cy="115417"/>
          </a:xfrm>
          <a:custGeom>
            <a:avLst/>
            <a:gdLst>
              <a:gd name="T0" fmla="*/ 21 w 33"/>
              <a:gd name="T1" fmla="*/ 56 h 59"/>
              <a:gd name="T2" fmla="*/ 21 w 33"/>
              <a:gd name="T3" fmla="*/ 48 h 59"/>
              <a:gd name="T4" fmla="*/ 25 w 33"/>
              <a:gd name="T5" fmla="*/ 44 h 59"/>
              <a:gd name="T6" fmla="*/ 21 w 33"/>
              <a:gd name="T7" fmla="*/ 42 h 59"/>
              <a:gd name="T8" fmla="*/ 25 w 33"/>
              <a:gd name="T9" fmla="*/ 35 h 59"/>
              <a:gd name="T10" fmla="*/ 19 w 33"/>
              <a:gd name="T11" fmla="*/ 29 h 59"/>
              <a:gd name="T12" fmla="*/ 23 w 33"/>
              <a:gd name="T13" fmla="*/ 29 h 59"/>
              <a:gd name="T14" fmla="*/ 25 w 33"/>
              <a:gd name="T15" fmla="*/ 23 h 59"/>
              <a:gd name="T16" fmla="*/ 27 w 33"/>
              <a:gd name="T17" fmla="*/ 15 h 59"/>
              <a:gd name="T18" fmla="*/ 31 w 33"/>
              <a:gd name="T19" fmla="*/ 8 h 59"/>
              <a:gd name="T20" fmla="*/ 33 w 33"/>
              <a:gd name="T21" fmla="*/ 6 h 59"/>
              <a:gd name="T22" fmla="*/ 31 w 33"/>
              <a:gd name="T23" fmla="*/ 2 h 59"/>
              <a:gd name="T24" fmla="*/ 23 w 33"/>
              <a:gd name="T25" fmla="*/ 2 h 59"/>
              <a:gd name="T26" fmla="*/ 14 w 33"/>
              <a:gd name="T27" fmla="*/ 4 h 59"/>
              <a:gd name="T28" fmla="*/ 14 w 33"/>
              <a:gd name="T29" fmla="*/ 0 h 59"/>
              <a:gd name="T30" fmla="*/ 6 w 33"/>
              <a:gd name="T31" fmla="*/ 0 h 59"/>
              <a:gd name="T32" fmla="*/ 8 w 33"/>
              <a:gd name="T33" fmla="*/ 6 h 59"/>
              <a:gd name="T34" fmla="*/ 8 w 33"/>
              <a:gd name="T35" fmla="*/ 12 h 59"/>
              <a:gd name="T36" fmla="*/ 8 w 33"/>
              <a:gd name="T37" fmla="*/ 17 h 59"/>
              <a:gd name="T38" fmla="*/ 6 w 33"/>
              <a:gd name="T39" fmla="*/ 21 h 59"/>
              <a:gd name="T40" fmla="*/ 4 w 33"/>
              <a:gd name="T41" fmla="*/ 27 h 59"/>
              <a:gd name="T42" fmla="*/ 0 w 33"/>
              <a:gd name="T43" fmla="*/ 33 h 59"/>
              <a:gd name="T44" fmla="*/ 0 w 33"/>
              <a:gd name="T45" fmla="*/ 40 h 59"/>
              <a:gd name="T46" fmla="*/ 2 w 33"/>
              <a:gd name="T47" fmla="*/ 38 h 59"/>
              <a:gd name="T48" fmla="*/ 4 w 33"/>
              <a:gd name="T49" fmla="*/ 38 h 59"/>
              <a:gd name="T50" fmla="*/ 2 w 33"/>
              <a:gd name="T51" fmla="*/ 40 h 59"/>
              <a:gd name="T52" fmla="*/ 2 w 33"/>
              <a:gd name="T53" fmla="*/ 44 h 59"/>
              <a:gd name="T54" fmla="*/ 8 w 33"/>
              <a:gd name="T55" fmla="*/ 42 h 59"/>
              <a:gd name="T56" fmla="*/ 6 w 33"/>
              <a:gd name="T57" fmla="*/ 46 h 59"/>
              <a:gd name="T58" fmla="*/ 6 w 33"/>
              <a:gd name="T59" fmla="*/ 54 h 59"/>
              <a:gd name="T60" fmla="*/ 4 w 33"/>
              <a:gd name="T61" fmla="*/ 59 h 59"/>
              <a:gd name="T62" fmla="*/ 8 w 33"/>
              <a:gd name="T63" fmla="*/ 57 h 59"/>
              <a:gd name="T64" fmla="*/ 14 w 33"/>
              <a:gd name="T65" fmla="*/ 59 h 59"/>
              <a:gd name="T66" fmla="*/ 21 w 33"/>
              <a:gd name="T67" fmla="*/ 57 h 59"/>
              <a:gd name="T68" fmla="*/ 21 w 33"/>
              <a:gd name="T69" fmla="*/ 5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3" h="59">
                <a:moveTo>
                  <a:pt x="21" y="57"/>
                </a:moveTo>
                <a:lnTo>
                  <a:pt x="21" y="56"/>
                </a:lnTo>
                <a:lnTo>
                  <a:pt x="19" y="52"/>
                </a:lnTo>
                <a:lnTo>
                  <a:pt x="21" y="48"/>
                </a:lnTo>
                <a:lnTo>
                  <a:pt x="25" y="46"/>
                </a:lnTo>
                <a:lnTo>
                  <a:pt x="25" y="44"/>
                </a:lnTo>
                <a:lnTo>
                  <a:pt x="23" y="44"/>
                </a:lnTo>
                <a:lnTo>
                  <a:pt x="21" y="42"/>
                </a:lnTo>
                <a:lnTo>
                  <a:pt x="25" y="38"/>
                </a:lnTo>
                <a:lnTo>
                  <a:pt x="25" y="35"/>
                </a:lnTo>
                <a:lnTo>
                  <a:pt x="21" y="33"/>
                </a:lnTo>
                <a:lnTo>
                  <a:pt x="19" y="29"/>
                </a:lnTo>
                <a:lnTo>
                  <a:pt x="21" y="29"/>
                </a:lnTo>
                <a:lnTo>
                  <a:pt x="23" y="29"/>
                </a:lnTo>
                <a:lnTo>
                  <a:pt x="27" y="25"/>
                </a:lnTo>
                <a:lnTo>
                  <a:pt x="25" y="23"/>
                </a:lnTo>
                <a:lnTo>
                  <a:pt x="27" y="21"/>
                </a:lnTo>
                <a:lnTo>
                  <a:pt x="27" y="15"/>
                </a:lnTo>
                <a:lnTo>
                  <a:pt x="27" y="12"/>
                </a:lnTo>
                <a:lnTo>
                  <a:pt x="31" y="8"/>
                </a:lnTo>
                <a:lnTo>
                  <a:pt x="33" y="8"/>
                </a:lnTo>
                <a:lnTo>
                  <a:pt x="33" y="6"/>
                </a:lnTo>
                <a:lnTo>
                  <a:pt x="31" y="4"/>
                </a:lnTo>
                <a:lnTo>
                  <a:pt x="31" y="2"/>
                </a:lnTo>
                <a:lnTo>
                  <a:pt x="25" y="0"/>
                </a:lnTo>
                <a:lnTo>
                  <a:pt x="23" y="2"/>
                </a:lnTo>
                <a:lnTo>
                  <a:pt x="17" y="2"/>
                </a:lnTo>
                <a:lnTo>
                  <a:pt x="14" y="4"/>
                </a:lnTo>
                <a:lnTo>
                  <a:pt x="14" y="2"/>
                </a:lnTo>
                <a:lnTo>
                  <a:pt x="14" y="0"/>
                </a:lnTo>
                <a:lnTo>
                  <a:pt x="12" y="0"/>
                </a:lnTo>
                <a:lnTo>
                  <a:pt x="6" y="0"/>
                </a:lnTo>
                <a:lnTo>
                  <a:pt x="6" y="2"/>
                </a:lnTo>
                <a:lnTo>
                  <a:pt x="8" y="6"/>
                </a:lnTo>
                <a:lnTo>
                  <a:pt x="8" y="12"/>
                </a:lnTo>
                <a:lnTo>
                  <a:pt x="8" y="12"/>
                </a:lnTo>
                <a:lnTo>
                  <a:pt x="8" y="15"/>
                </a:lnTo>
                <a:lnTo>
                  <a:pt x="8" y="17"/>
                </a:lnTo>
                <a:lnTo>
                  <a:pt x="8" y="17"/>
                </a:lnTo>
                <a:lnTo>
                  <a:pt x="6" y="21"/>
                </a:lnTo>
                <a:lnTo>
                  <a:pt x="6" y="23"/>
                </a:lnTo>
                <a:lnTo>
                  <a:pt x="4" y="27"/>
                </a:lnTo>
                <a:lnTo>
                  <a:pt x="4" y="29"/>
                </a:lnTo>
                <a:lnTo>
                  <a:pt x="0" y="33"/>
                </a:lnTo>
                <a:lnTo>
                  <a:pt x="0" y="38"/>
                </a:lnTo>
                <a:lnTo>
                  <a:pt x="0" y="40"/>
                </a:lnTo>
                <a:lnTo>
                  <a:pt x="2" y="40"/>
                </a:lnTo>
                <a:lnTo>
                  <a:pt x="2" y="38"/>
                </a:lnTo>
                <a:lnTo>
                  <a:pt x="4" y="36"/>
                </a:lnTo>
                <a:lnTo>
                  <a:pt x="4" y="38"/>
                </a:lnTo>
                <a:lnTo>
                  <a:pt x="6" y="38"/>
                </a:lnTo>
                <a:lnTo>
                  <a:pt x="2" y="40"/>
                </a:lnTo>
                <a:lnTo>
                  <a:pt x="2" y="42"/>
                </a:lnTo>
                <a:lnTo>
                  <a:pt x="2" y="44"/>
                </a:lnTo>
                <a:lnTo>
                  <a:pt x="4" y="42"/>
                </a:lnTo>
                <a:lnTo>
                  <a:pt x="8" y="42"/>
                </a:lnTo>
                <a:lnTo>
                  <a:pt x="6" y="44"/>
                </a:lnTo>
                <a:lnTo>
                  <a:pt x="6" y="46"/>
                </a:lnTo>
                <a:lnTo>
                  <a:pt x="6" y="48"/>
                </a:lnTo>
                <a:lnTo>
                  <a:pt x="6" y="54"/>
                </a:lnTo>
                <a:lnTo>
                  <a:pt x="4" y="57"/>
                </a:lnTo>
                <a:lnTo>
                  <a:pt x="4" y="59"/>
                </a:lnTo>
                <a:lnTo>
                  <a:pt x="4" y="59"/>
                </a:lnTo>
                <a:lnTo>
                  <a:pt x="8" y="57"/>
                </a:lnTo>
                <a:lnTo>
                  <a:pt x="12" y="59"/>
                </a:lnTo>
                <a:lnTo>
                  <a:pt x="14" y="59"/>
                </a:lnTo>
                <a:lnTo>
                  <a:pt x="17" y="57"/>
                </a:lnTo>
                <a:lnTo>
                  <a:pt x="21" y="57"/>
                </a:lnTo>
                <a:lnTo>
                  <a:pt x="21" y="57"/>
                </a:lnTo>
                <a:lnTo>
                  <a:pt x="21" y="57"/>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149" name="Freeform 75"/>
          <p:cNvSpPr>
            <a:spLocks noEditPoints="1"/>
          </p:cNvSpPr>
          <p:nvPr/>
        </p:nvSpPr>
        <p:spPr bwMode="auto">
          <a:xfrm>
            <a:off x="6597775" y="2929476"/>
            <a:ext cx="183887" cy="156499"/>
          </a:xfrm>
          <a:custGeom>
            <a:avLst/>
            <a:gdLst>
              <a:gd name="T0" fmla="*/ 30 w 49"/>
              <a:gd name="T1" fmla="*/ 3 h 42"/>
              <a:gd name="T2" fmla="*/ 19 w 49"/>
              <a:gd name="T3" fmla="*/ 4 h 42"/>
              <a:gd name="T4" fmla="*/ 8 w 49"/>
              <a:gd name="T5" fmla="*/ 7 h 42"/>
              <a:gd name="T6" fmla="*/ 5 w 49"/>
              <a:gd name="T7" fmla="*/ 17 h 42"/>
              <a:gd name="T8" fmla="*/ 13 w 49"/>
              <a:gd name="T9" fmla="*/ 23 h 42"/>
              <a:gd name="T10" fmla="*/ 18 w 49"/>
              <a:gd name="T11" fmla="*/ 24 h 42"/>
              <a:gd name="T12" fmla="*/ 9 w 49"/>
              <a:gd name="T13" fmla="*/ 24 h 42"/>
              <a:gd name="T14" fmla="*/ 14 w 49"/>
              <a:gd name="T15" fmla="*/ 32 h 42"/>
              <a:gd name="T16" fmla="*/ 17 w 49"/>
              <a:gd name="T17" fmla="*/ 33 h 42"/>
              <a:gd name="T18" fmla="*/ 18 w 49"/>
              <a:gd name="T19" fmla="*/ 28 h 42"/>
              <a:gd name="T20" fmla="*/ 21 w 49"/>
              <a:gd name="T21" fmla="*/ 28 h 42"/>
              <a:gd name="T22" fmla="*/ 23 w 49"/>
              <a:gd name="T23" fmla="*/ 26 h 42"/>
              <a:gd name="T24" fmla="*/ 20 w 49"/>
              <a:gd name="T25" fmla="*/ 20 h 42"/>
              <a:gd name="T26" fmla="*/ 18 w 49"/>
              <a:gd name="T27" fmla="*/ 17 h 42"/>
              <a:gd name="T28" fmla="*/ 18 w 49"/>
              <a:gd name="T29" fmla="*/ 14 h 42"/>
              <a:gd name="T30" fmla="*/ 17 w 49"/>
              <a:gd name="T31" fmla="*/ 9 h 42"/>
              <a:gd name="T32" fmla="*/ 22 w 49"/>
              <a:gd name="T33" fmla="*/ 10 h 42"/>
              <a:gd name="T34" fmla="*/ 25 w 49"/>
              <a:gd name="T35" fmla="*/ 10 h 42"/>
              <a:gd name="T36" fmla="*/ 27 w 49"/>
              <a:gd name="T37" fmla="*/ 6 h 42"/>
              <a:gd name="T38" fmla="*/ 36 w 49"/>
              <a:gd name="T39" fmla="*/ 5 h 42"/>
              <a:gd name="T40" fmla="*/ 23 w 49"/>
              <a:gd name="T41" fmla="*/ 40 h 42"/>
              <a:gd name="T42" fmla="*/ 31 w 49"/>
              <a:gd name="T43" fmla="*/ 42 h 42"/>
              <a:gd name="T44" fmla="*/ 38 w 49"/>
              <a:gd name="T45" fmla="*/ 40 h 42"/>
              <a:gd name="T46" fmla="*/ 33 w 49"/>
              <a:gd name="T47" fmla="*/ 39 h 42"/>
              <a:gd name="T48" fmla="*/ 26 w 49"/>
              <a:gd name="T49" fmla="*/ 38 h 42"/>
              <a:gd name="T50" fmla="*/ 24 w 49"/>
              <a:gd name="T51" fmla="*/ 39 h 42"/>
              <a:gd name="T52" fmla="*/ 1 w 49"/>
              <a:gd name="T53" fmla="*/ 15 h 42"/>
              <a:gd name="T54" fmla="*/ 7 w 49"/>
              <a:gd name="T55" fmla="*/ 20 h 42"/>
              <a:gd name="T56" fmla="*/ 7 w 49"/>
              <a:gd name="T57" fmla="*/ 23 h 42"/>
              <a:gd name="T58" fmla="*/ 5 w 49"/>
              <a:gd name="T59" fmla="*/ 24 h 42"/>
              <a:gd name="T60" fmla="*/ 7 w 49"/>
              <a:gd name="T61" fmla="*/ 27 h 42"/>
              <a:gd name="T62" fmla="*/ 43 w 49"/>
              <a:gd name="T63" fmla="*/ 37 h 42"/>
              <a:gd name="T64" fmla="*/ 43 w 49"/>
              <a:gd name="T65" fmla="*/ 40 h 42"/>
              <a:gd name="T66" fmla="*/ 49 w 49"/>
              <a:gd name="T67" fmla="*/ 34 h 42"/>
              <a:gd name="T68" fmla="*/ 46 w 49"/>
              <a:gd name="T69" fmla="*/ 37 h 42"/>
              <a:gd name="T70" fmla="*/ 39 w 49"/>
              <a:gd name="T71" fmla="*/ 26 h 42"/>
              <a:gd name="T72" fmla="*/ 39 w 49"/>
              <a:gd name="T73" fmla="*/ 26 h 42"/>
              <a:gd name="T74" fmla="*/ 35 w 49"/>
              <a:gd name="T75" fmla="*/ 22 h 42"/>
              <a:gd name="T76" fmla="*/ 34 w 49"/>
              <a:gd name="T77" fmla="*/ 17 h 42"/>
              <a:gd name="T78" fmla="*/ 38 w 49"/>
              <a:gd name="T79" fmla="*/ 18 h 42"/>
              <a:gd name="T80" fmla="*/ 35 w 49"/>
              <a:gd name="T81" fmla="*/ 18 h 42"/>
              <a:gd name="T82" fmla="*/ 29 w 49"/>
              <a:gd name="T83" fmla="*/ 11 h 42"/>
              <a:gd name="T84" fmla="*/ 29 w 49"/>
              <a:gd name="T85" fmla="*/ 12 h 42"/>
              <a:gd name="T86" fmla="*/ 26 w 49"/>
              <a:gd name="T87" fmla="*/ 8 h 42"/>
              <a:gd name="T88" fmla="*/ 21 w 49"/>
              <a:gd name="T89" fmla="*/ 17 h 42"/>
              <a:gd name="T90" fmla="*/ 28 w 49"/>
              <a:gd name="T91" fmla="*/ 20 h 42"/>
              <a:gd name="T92" fmla="*/ 36 w 49"/>
              <a:gd name="T93" fmla="*/ 28 h 42"/>
              <a:gd name="T94" fmla="*/ 28 w 49"/>
              <a:gd name="T95" fmla="*/ 30 h 42"/>
              <a:gd name="T96" fmla="*/ 27 w 49"/>
              <a:gd name="T97" fmla="*/ 27 h 42"/>
              <a:gd name="T98" fmla="*/ 33 w 49"/>
              <a:gd name="T99" fmla="*/ 31 h 42"/>
              <a:gd name="T100" fmla="*/ 33 w 49"/>
              <a:gd name="T101" fmla="*/ 28 h 42"/>
              <a:gd name="T102" fmla="*/ 29 w 49"/>
              <a:gd name="T103" fmla="*/ 25 h 42"/>
              <a:gd name="T104" fmla="*/ 19 w 49"/>
              <a:gd name="T105" fmla="*/ 18 h 42"/>
              <a:gd name="T106" fmla="*/ 26 w 49"/>
              <a:gd name="T107" fmla="*/ 22 h 42"/>
              <a:gd name="T108" fmla="*/ 26 w 49"/>
              <a:gd name="T109" fmla="*/ 25 h 42"/>
              <a:gd name="T110" fmla="*/ 22 w 49"/>
              <a:gd name="T111" fmla="*/ 21 h 42"/>
              <a:gd name="T112" fmla="*/ 20 w 49"/>
              <a:gd name="T113" fmla="*/ 34 h 42"/>
              <a:gd name="T114" fmla="*/ 20 w 49"/>
              <a:gd name="T115" fmla="*/ 34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9" h="42">
                <a:moveTo>
                  <a:pt x="36" y="0"/>
                </a:moveTo>
                <a:cubicBezTo>
                  <a:pt x="36" y="0"/>
                  <a:pt x="36" y="0"/>
                  <a:pt x="36" y="0"/>
                </a:cubicBezTo>
                <a:cubicBezTo>
                  <a:pt x="34" y="1"/>
                  <a:pt x="34" y="1"/>
                  <a:pt x="34" y="1"/>
                </a:cubicBezTo>
                <a:cubicBezTo>
                  <a:pt x="34" y="2"/>
                  <a:pt x="34" y="2"/>
                  <a:pt x="34" y="2"/>
                </a:cubicBezTo>
                <a:cubicBezTo>
                  <a:pt x="35" y="3"/>
                  <a:pt x="35" y="3"/>
                  <a:pt x="35" y="3"/>
                </a:cubicBezTo>
                <a:cubicBezTo>
                  <a:pt x="34" y="3"/>
                  <a:pt x="34" y="3"/>
                  <a:pt x="34" y="3"/>
                </a:cubicBezTo>
                <a:cubicBezTo>
                  <a:pt x="32" y="3"/>
                  <a:pt x="32" y="3"/>
                  <a:pt x="32" y="3"/>
                </a:cubicBezTo>
                <a:cubicBezTo>
                  <a:pt x="31" y="4"/>
                  <a:pt x="31" y="4"/>
                  <a:pt x="31" y="4"/>
                </a:cubicBezTo>
                <a:cubicBezTo>
                  <a:pt x="30" y="3"/>
                  <a:pt x="30" y="3"/>
                  <a:pt x="30" y="3"/>
                </a:cubicBezTo>
                <a:cubicBezTo>
                  <a:pt x="29" y="3"/>
                  <a:pt x="29" y="3"/>
                  <a:pt x="29" y="3"/>
                </a:cubicBezTo>
                <a:cubicBezTo>
                  <a:pt x="28" y="4"/>
                  <a:pt x="28" y="4"/>
                  <a:pt x="28" y="4"/>
                </a:cubicBezTo>
                <a:cubicBezTo>
                  <a:pt x="27" y="4"/>
                  <a:pt x="27" y="4"/>
                  <a:pt x="27" y="4"/>
                </a:cubicBezTo>
                <a:cubicBezTo>
                  <a:pt x="27" y="3"/>
                  <a:pt x="27" y="3"/>
                  <a:pt x="27" y="3"/>
                </a:cubicBezTo>
                <a:cubicBezTo>
                  <a:pt x="25" y="3"/>
                  <a:pt x="25" y="3"/>
                  <a:pt x="25" y="3"/>
                </a:cubicBezTo>
                <a:cubicBezTo>
                  <a:pt x="24" y="3"/>
                  <a:pt x="24" y="3"/>
                  <a:pt x="24" y="3"/>
                </a:cubicBezTo>
                <a:cubicBezTo>
                  <a:pt x="23" y="3"/>
                  <a:pt x="23" y="3"/>
                  <a:pt x="23" y="3"/>
                </a:cubicBezTo>
                <a:cubicBezTo>
                  <a:pt x="21" y="4"/>
                  <a:pt x="21" y="4"/>
                  <a:pt x="21" y="4"/>
                </a:cubicBezTo>
                <a:cubicBezTo>
                  <a:pt x="19" y="4"/>
                  <a:pt x="19" y="4"/>
                  <a:pt x="19" y="4"/>
                </a:cubicBezTo>
                <a:cubicBezTo>
                  <a:pt x="19" y="3"/>
                  <a:pt x="19" y="3"/>
                  <a:pt x="19" y="3"/>
                </a:cubicBezTo>
                <a:cubicBezTo>
                  <a:pt x="18" y="4"/>
                  <a:pt x="18" y="4"/>
                  <a:pt x="18" y="4"/>
                </a:cubicBezTo>
                <a:cubicBezTo>
                  <a:pt x="17" y="4"/>
                  <a:pt x="17" y="4"/>
                  <a:pt x="17" y="4"/>
                </a:cubicBezTo>
                <a:cubicBezTo>
                  <a:pt x="16" y="5"/>
                  <a:pt x="16" y="5"/>
                  <a:pt x="16" y="5"/>
                </a:cubicBezTo>
                <a:cubicBezTo>
                  <a:pt x="13" y="5"/>
                  <a:pt x="13" y="5"/>
                  <a:pt x="13" y="5"/>
                </a:cubicBezTo>
                <a:cubicBezTo>
                  <a:pt x="12" y="5"/>
                  <a:pt x="12" y="5"/>
                  <a:pt x="12" y="5"/>
                </a:cubicBezTo>
                <a:cubicBezTo>
                  <a:pt x="12" y="6"/>
                  <a:pt x="12" y="6"/>
                  <a:pt x="12" y="6"/>
                </a:cubicBezTo>
                <a:cubicBezTo>
                  <a:pt x="10" y="6"/>
                  <a:pt x="10" y="6"/>
                  <a:pt x="10" y="6"/>
                </a:cubicBezTo>
                <a:cubicBezTo>
                  <a:pt x="8" y="7"/>
                  <a:pt x="8" y="7"/>
                  <a:pt x="8" y="7"/>
                </a:cubicBezTo>
                <a:cubicBezTo>
                  <a:pt x="8" y="9"/>
                  <a:pt x="8" y="9"/>
                  <a:pt x="8" y="9"/>
                </a:cubicBezTo>
                <a:cubicBezTo>
                  <a:pt x="7" y="10"/>
                  <a:pt x="7" y="10"/>
                  <a:pt x="7" y="10"/>
                </a:cubicBezTo>
                <a:cubicBezTo>
                  <a:pt x="5" y="11"/>
                  <a:pt x="5" y="11"/>
                  <a:pt x="5" y="11"/>
                </a:cubicBezTo>
                <a:cubicBezTo>
                  <a:pt x="5" y="12"/>
                  <a:pt x="5" y="12"/>
                  <a:pt x="5" y="12"/>
                </a:cubicBezTo>
                <a:cubicBezTo>
                  <a:pt x="4" y="14"/>
                  <a:pt x="4" y="14"/>
                  <a:pt x="4" y="14"/>
                </a:cubicBezTo>
                <a:cubicBezTo>
                  <a:pt x="3" y="14"/>
                  <a:pt x="3" y="14"/>
                  <a:pt x="3" y="14"/>
                </a:cubicBezTo>
                <a:cubicBezTo>
                  <a:pt x="3" y="14"/>
                  <a:pt x="3" y="14"/>
                  <a:pt x="3" y="14"/>
                </a:cubicBezTo>
                <a:cubicBezTo>
                  <a:pt x="3" y="16"/>
                  <a:pt x="3" y="16"/>
                  <a:pt x="3" y="16"/>
                </a:cubicBezTo>
                <a:cubicBezTo>
                  <a:pt x="5" y="17"/>
                  <a:pt x="5" y="17"/>
                  <a:pt x="5" y="17"/>
                </a:cubicBezTo>
                <a:cubicBezTo>
                  <a:pt x="6" y="19"/>
                  <a:pt x="6" y="19"/>
                  <a:pt x="6" y="19"/>
                </a:cubicBezTo>
                <a:cubicBezTo>
                  <a:pt x="7" y="19"/>
                  <a:pt x="7" y="19"/>
                  <a:pt x="7" y="19"/>
                </a:cubicBezTo>
                <a:cubicBezTo>
                  <a:pt x="7" y="19"/>
                  <a:pt x="7" y="19"/>
                  <a:pt x="7" y="19"/>
                </a:cubicBezTo>
                <a:cubicBezTo>
                  <a:pt x="8" y="21"/>
                  <a:pt x="8" y="21"/>
                  <a:pt x="8" y="21"/>
                </a:cubicBezTo>
                <a:cubicBezTo>
                  <a:pt x="9" y="22"/>
                  <a:pt x="9" y="22"/>
                  <a:pt x="9" y="22"/>
                </a:cubicBezTo>
                <a:cubicBezTo>
                  <a:pt x="10" y="23"/>
                  <a:pt x="10" y="23"/>
                  <a:pt x="10" y="23"/>
                </a:cubicBezTo>
                <a:cubicBezTo>
                  <a:pt x="10" y="22"/>
                  <a:pt x="10" y="22"/>
                  <a:pt x="10" y="22"/>
                </a:cubicBezTo>
                <a:cubicBezTo>
                  <a:pt x="11" y="23"/>
                  <a:pt x="11" y="23"/>
                  <a:pt x="11" y="23"/>
                </a:cubicBezTo>
                <a:cubicBezTo>
                  <a:pt x="13" y="23"/>
                  <a:pt x="13" y="23"/>
                  <a:pt x="13" y="23"/>
                </a:cubicBezTo>
                <a:cubicBezTo>
                  <a:pt x="13" y="22"/>
                  <a:pt x="13" y="22"/>
                  <a:pt x="13" y="22"/>
                </a:cubicBezTo>
                <a:cubicBezTo>
                  <a:pt x="14" y="22"/>
                  <a:pt x="14" y="22"/>
                  <a:pt x="14" y="22"/>
                </a:cubicBezTo>
                <a:cubicBezTo>
                  <a:pt x="16" y="23"/>
                  <a:pt x="16" y="23"/>
                  <a:pt x="16" y="23"/>
                </a:cubicBezTo>
                <a:cubicBezTo>
                  <a:pt x="17" y="23"/>
                  <a:pt x="17" y="23"/>
                  <a:pt x="17" y="23"/>
                </a:cubicBezTo>
                <a:cubicBezTo>
                  <a:pt x="17" y="23"/>
                  <a:pt x="17" y="23"/>
                  <a:pt x="17" y="23"/>
                </a:cubicBezTo>
                <a:cubicBezTo>
                  <a:pt x="17" y="23"/>
                  <a:pt x="17" y="23"/>
                  <a:pt x="17" y="23"/>
                </a:cubicBezTo>
                <a:cubicBezTo>
                  <a:pt x="18" y="24"/>
                  <a:pt x="18" y="24"/>
                  <a:pt x="18" y="24"/>
                </a:cubicBezTo>
                <a:cubicBezTo>
                  <a:pt x="19" y="24"/>
                  <a:pt x="19" y="24"/>
                  <a:pt x="19" y="24"/>
                </a:cubicBezTo>
                <a:cubicBezTo>
                  <a:pt x="18" y="24"/>
                  <a:pt x="18" y="24"/>
                  <a:pt x="18" y="24"/>
                </a:cubicBezTo>
                <a:cubicBezTo>
                  <a:pt x="18" y="25"/>
                  <a:pt x="18" y="25"/>
                  <a:pt x="18" y="25"/>
                </a:cubicBezTo>
                <a:cubicBezTo>
                  <a:pt x="17" y="24"/>
                  <a:pt x="17" y="24"/>
                  <a:pt x="17" y="24"/>
                </a:cubicBezTo>
                <a:cubicBezTo>
                  <a:pt x="16" y="24"/>
                  <a:pt x="16" y="24"/>
                  <a:pt x="16" y="24"/>
                </a:cubicBezTo>
                <a:cubicBezTo>
                  <a:pt x="14" y="23"/>
                  <a:pt x="14" y="23"/>
                  <a:pt x="14" y="23"/>
                </a:cubicBezTo>
                <a:cubicBezTo>
                  <a:pt x="13" y="23"/>
                  <a:pt x="13" y="23"/>
                  <a:pt x="13" y="23"/>
                </a:cubicBezTo>
                <a:cubicBezTo>
                  <a:pt x="12" y="24"/>
                  <a:pt x="12" y="24"/>
                  <a:pt x="12" y="24"/>
                </a:cubicBezTo>
                <a:cubicBezTo>
                  <a:pt x="11" y="23"/>
                  <a:pt x="11" y="23"/>
                  <a:pt x="11" y="23"/>
                </a:cubicBezTo>
                <a:cubicBezTo>
                  <a:pt x="10" y="24"/>
                  <a:pt x="10" y="24"/>
                  <a:pt x="10" y="24"/>
                </a:cubicBezTo>
                <a:cubicBezTo>
                  <a:pt x="9" y="24"/>
                  <a:pt x="9" y="24"/>
                  <a:pt x="9" y="24"/>
                </a:cubicBezTo>
                <a:cubicBezTo>
                  <a:pt x="9" y="25"/>
                  <a:pt x="9" y="25"/>
                  <a:pt x="9" y="25"/>
                </a:cubicBezTo>
                <a:cubicBezTo>
                  <a:pt x="10" y="26"/>
                  <a:pt x="10" y="26"/>
                  <a:pt x="10" y="26"/>
                </a:cubicBezTo>
                <a:cubicBezTo>
                  <a:pt x="11" y="27"/>
                  <a:pt x="11" y="27"/>
                  <a:pt x="11" y="27"/>
                </a:cubicBezTo>
                <a:cubicBezTo>
                  <a:pt x="13" y="28"/>
                  <a:pt x="13" y="28"/>
                  <a:pt x="13" y="28"/>
                </a:cubicBezTo>
                <a:cubicBezTo>
                  <a:pt x="13" y="29"/>
                  <a:pt x="13" y="29"/>
                  <a:pt x="13" y="29"/>
                </a:cubicBezTo>
                <a:cubicBezTo>
                  <a:pt x="12" y="29"/>
                  <a:pt x="12" y="29"/>
                  <a:pt x="12" y="29"/>
                </a:cubicBezTo>
                <a:cubicBezTo>
                  <a:pt x="12" y="30"/>
                  <a:pt x="12" y="30"/>
                  <a:pt x="12" y="30"/>
                </a:cubicBezTo>
                <a:cubicBezTo>
                  <a:pt x="13" y="31"/>
                  <a:pt x="13" y="31"/>
                  <a:pt x="13" y="31"/>
                </a:cubicBezTo>
                <a:cubicBezTo>
                  <a:pt x="14" y="32"/>
                  <a:pt x="14" y="32"/>
                  <a:pt x="14" y="32"/>
                </a:cubicBezTo>
                <a:cubicBezTo>
                  <a:pt x="14" y="31"/>
                  <a:pt x="14" y="31"/>
                  <a:pt x="14" y="31"/>
                </a:cubicBezTo>
                <a:cubicBezTo>
                  <a:pt x="14" y="31"/>
                  <a:pt x="14" y="31"/>
                  <a:pt x="14" y="31"/>
                </a:cubicBezTo>
                <a:cubicBezTo>
                  <a:pt x="14" y="30"/>
                  <a:pt x="14" y="30"/>
                  <a:pt x="14" y="30"/>
                </a:cubicBezTo>
                <a:cubicBezTo>
                  <a:pt x="15" y="31"/>
                  <a:pt x="15" y="31"/>
                  <a:pt x="15" y="31"/>
                </a:cubicBezTo>
                <a:cubicBezTo>
                  <a:pt x="16" y="32"/>
                  <a:pt x="16" y="32"/>
                  <a:pt x="16" y="32"/>
                </a:cubicBezTo>
                <a:cubicBezTo>
                  <a:pt x="17" y="32"/>
                  <a:pt x="17" y="32"/>
                  <a:pt x="17" y="32"/>
                </a:cubicBezTo>
                <a:cubicBezTo>
                  <a:pt x="16" y="33"/>
                  <a:pt x="16" y="33"/>
                  <a:pt x="16" y="33"/>
                </a:cubicBezTo>
                <a:cubicBezTo>
                  <a:pt x="17" y="34"/>
                  <a:pt x="17" y="34"/>
                  <a:pt x="17" y="34"/>
                </a:cubicBezTo>
                <a:cubicBezTo>
                  <a:pt x="17" y="33"/>
                  <a:pt x="17" y="33"/>
                  <a:pt x="17" y="33"/>
                </a:cubicBezTo>
                <a:cubicBezTo>
                  <a:pt x="18" y="31"/>
                  <a:pt x="18" y="31"/>
                  <a:pt x="18" y="31"/>
                </a:cubicBezTo>
                <a:cubicBezTo>
                  <a:pt x="19" y="31"/>
                  <a:pt x="19" y="31"/>
                  <a:pt x="19" y="31"/>
                </a:cubicBezTo>
                <a:cubicBezTo>
                  <a:pt x="19" y="32"/>
                  <a:pt x="19" y="32"/>
                  <a:pt x="19" y="32"/>
                </a:cubicBezTo>
                <a:cubicBezTo>
                  <a:pt x="21" y="33"/>
                  <a:pt x="21" y="33"/>
                  <a:pt x="21" y="33"/>
                </a:cubicBezTo>
                <a:cubicBezTo>
                  <a:pt x="20" y="32"/>
                  <a:pt x="20" y="32"/>
                  <a:pt x="20" y="32"/>
                </a:cubicBezTo>
                <a:cubicBezTo>
                  <a:pt x="20" y="32"/>
                  <a:pt x="20" y="32"/>
                  <a:pt x="20" y="32"/>
                </a:cubicBezTo>
                <a:cubicBezTo>
                  <a:pt x="20" y="31"/>
                  <a:pt x="20" y="31"/>
                  <a:pt x="20" y="31"/>
                </a:cubicBezTo>
                <a:cubicBezTo>
                  <a:pt x="19" y="29"/>
                  <a:pt x="19" y="29"/>
                  <a:pt x="19" y="29"/>
                </a:cubicBezTo>
                <a:cubicBezTo>
                  <a:pt x="18" y="28"/>
                  <a:pt x="18" y="28"/>
                  <a:pt x="18" y="28"/>
                </a:cubicBezTo>
                <a:cubicBezTo>
                  <a:pt x="18" y="28"/>
                  <a:pt x="18" y="28"/>
                  <a:pt x="18" y="28"/>
                </a:cubicBezTo>
                <a:cubicBezTo>
                  <a:pt x="19" y="28"/>
                  <a:pt x="19" y="28"/>
                  <a:pt x="19" y="28"/>
                </a:cubicBezTo>
                <a:cubicBezTo>
                  <a:pt x="20" y="28"/>
                  <a:pt x="20" y="28"/>
                  <a:pt x="20" y="28"/>
                </a:cubicBezTo>
                <a:cubicBezTo>
                  <a:pt x="20" y="29"/>
                  <a:pt x="20" y="29"/>
                  <a:pt x="20" y="29"/>
                </a:cubicBezTo>
                <a:cubicBezTo>
                  <a:pt x="20" y="29"/>
                  <a:pt x="20" y="29"/>
                  <a:pt x="20" y="29"/>
                </a:cubicBezTo>
                <a:cubicBezTo>
                  <a:pt x="21" y="28"/>
                  <a:pt x="21" y="28"/>
                  <a:pt x="21" y="28"/>
                </a:cubicBezTo>
                <a:cubicBezTo>
                  <a:pt x="22" y="29"/>
                  <a:pt x="22" y="29"/>
                  <a:pt x="22" y="29"/>
                </a:cubicBezTo>
                <a:cubicBezTo>
                  <a:pt x="22" y="28"/>
                  <a:pt x="22" y="28"/>
                  <a:pt x="22" y="28"/>
                </a:cubicBezTo>
                <a:cubicBezTo>
                  <a:pt x="21" y="28"/>
                  <a:pt x="21" y="28"/>
                  <a:pt x="21" y="28"/>
                </a:cubicBezTo>
                <a:cubicBezTo>
                  <a:pt x="21" y="27"/>
                  <a:pt x="21" y="27"/>
                  <a:pt x="21" y="27"/>
                </a:cubicBezTo>
                <a:cubicBezTo>
                  <a:pt x="21" y="27"/>
                  <a:pt x="21" y="27"/>
                  <a:pt x="21" y="27"/>
                </a:cubicBezTo>
                <a:cubicBezTo>
                  <a:pt x="20" y="27"/>
                  <a:pt x="20" y="27"/>
                  <a:pt x="20" y="27"/>
                </a:cubicBezTo>
                <a:cubicBezTo>
                  <a:pt x="20" y="26"/>
                  <a:pt x="20" y="26"/>
                  <a:pt x="20" y="26"/>
                </a:cubicBezTo>
                <a:cubicBezTo>
                  <a:pt x="19" y="26"/>
                  <a:pt x="19" y="26"/>
                  <a:pt x="19" y="26"/>
                </a:cubicBezTo>
                <a:cubicBezTo>
                  <a:pt x="20" y="25"/>
                  <a:pt x="20" y="25"/>
                  <a:pt x="20" y="25"/>
                </a:cubicBezTo>
                <a:cubicBezTo>
                  <a:pt x="21" y="25"/>
                  <a:pt x="21" y="25"/>
                  <a:pt x="21" y="25"/>
                </a:cubicBezTo>
                <a:cubicBezTo>
                  <a:pt x="22" y="25"/>
                  <a:pt x="22" y="25"/>
                  <a:pt x="22" y="25"/>
                </a:cubicBezTo>
                <a:cubicBezTo>
                  <a:pt x="23" y="26"/>
                  <a:pt x="23" y="26"/>
                  <a:pt x="23" y="26"/>
                </a:cubicBezTo>
                <a:cubicBezTo>
                  <a:pt x="23" y="26"/>
                  <a:pt x="23" y="26"/>
                  <a:pt x="23" y="26"/>
                </a:cubicBezTo>
                <a:cubicBezTo>
                  <a:pt x="24" y="26"/>
                  <a:pt x="24" y="26"/>
                  <a:pt x="24" y="26"/>
                </a:cubicBezTo>
                <a:cubicBezTo>
                  <a:pt x="25" y="26"/>
                  <a:pt x="25" y="26"/>
                  <a:pt x="25" y="26"/>
                </a:cubicBezTo>
                <a:cubicBezTo>
                  <a:pt x="24" y="24"/>
                  <a:pt x="24" y="24"/>
                  <a:pt x="24" y="24"/>
                </a:cubicBezTo>
                <a:cubicBezTo>
                  <a:pt x="24" y="23"/>
                  <a:pt x="24" y="23"/>
                  <a:pt x="24" y="23"/>
                </a:cubicBezTo>
                <a:cubicBezTo>
                  <a:pt x="24" y="23"/>
                  <a:pt x="24" y="23"/>
                  <a:pt x="24" y="23"/>
                </a:cubicBezTo>
                <a:cubicBezTo>
                  <a:pt x="21" y="21"/>
                  <a:pt x="21" y="21"/>
                  <a:pt x="21" y="21"/>
                </a:cubicBezTo>
                <a:cubicBezTo>
                  <a:pt x="20" y="21"/>
                  <a:pt x="20" y="21"/>
                  <a:pt x="20" y="21"/>
                </a:cubicBezTo>
                <a:cubicBezTo>
                  <a:pt x="20" y="20"/>
                  <a:pt x="20" y="20"/>
                  <a:pt x="20" y="20"/>
                </a:cubicBezTo>
                <a:cubicBezTo>
                  <a:pt x="19" y="20"/>
                  <a:pt x="19" y="20"/>
                  <a:pt x="19" y="20"/>
                </a:cubicBezTo>
                <a:cubicBezTo>
                  <a:pt x="19" y="20"/>
                  <a:pt x="19" y="20"/>
                  <a:pt x="19" y="20"/>
                </a:cubicBezTo>
                <a:cubicBezTo>
                  <a:pt x="18" y="20"/>
                  <a:pt x="18" y="20"/>
                  <a:pt x="18" y="20"/>
                </a:cubicBezTo>
                <a:cubicBezTo>
                  <a:pt x="16" y="19"/>
                  <a:pt x="16" y="19"/>
                  <a:pt x="16" y="19"/>
                </a:cubicBezTo>
                <a:cubicBezTo>
                  <a:pt x="18" y="19"/>
                  <a:pt x="18" y="19"/>
                  <a:pt x="18" y="19"/>
                </a:cubicBezTo>
                <a:cubicBezTo>
                  <a:pt x="18" y="18"/>
                  <a:pt x="18" y="18"/>
                  <a:pt x="18" y="18"/>
                </a:cubicBezTo>
                <a:cubicBezTo>
                  <a:pt x="18" y="17"/>
                  <a:pt x="18" y="17"/>
                  <a:pt x="18" y="17"/>
                </a:cubicBezTo>
                <a:cubicBezTo>
                  <a:pt x="17" y="17"/>
                  <a:pt x="17" y="17"/>
                  <a:pt x="17" y="17"/>
                </a:cubicBezTo>
                <a:cubicBezTo>
                  <a:pt x="18" y="17"/>
                  <a:pt x="18" y="17"/>
                  <a:pt x="18" y="17"/>
                </a:cubicBezTo>
                <a:cubicBezTo>
                  <a:pt x="18" y="16"/>
                  <a:pt x="18" y="16"/>
                  <a:pt x="18" y="16"/>
                </a:cubicBezTo>
                <a:cubicBezTo>
                  <a:pt x="19" y="16"/>
                  <a:pt x="19" y="16"/>
                  <a:pt x="19" y="16"/>
                </a:cubicBezTo>
                <a:cubicBezTo>
                  <a:pt x="19" y="17"/>
                  <a:pt x="19" y="17"/>
                  <a:pt x="19" y="17"/>
                </a:cubicBezTo>
                <a:cubicBezTo>
                  <a:pt x="19" y="17"/>
                  <a:pt x="19" y="17"/>
                  <a:pt x="19" y="17"/>
                </a:cubicBezTo>
                <a:cubicBezTo>
                  <a:pt x="19" y="18"/>
                  <a:pt x="19" y="18"/>
                  <a:pt x="19" y="18"/>
                </a:cubicBezTo>
                <a:cubicBezTo>
                  <a:pt x="20" y="18"/>
                  <a:pt x="20" y="18"/>
                  <a:pt x="20" y="18"/>
                </a:cubicBezTo>
                <a:cubicBezTo>
                  <a:pt x="20" y="17"/>
                  <a:pt x="20" y="17"/>
                  <a:pt x="20" y="17"/>
                </a:cubicBezTo>
                <a:cubicBezTo>
                  <a:pt x="19" y="16"/>
                  <a:pt x="19" y="16"/>
                  <a:pt x="19" y="16"/>
                </a:cubicBezTo>
                <a:cubicBezTo>
                  <a:pt x="18" y="14"/>
                  <a:pt x="18" y="14"/>
                  <a:pt x="18" y="14"/>
                </a:cubicBezTo>
                <a:cubicBezTo>
                  <a:pt x="17" y="13"/>
                  <a:pt x="17" y="13"/>
                  <a:pt x="17" y="13"/>
                </a:cubicBezTo>
                <a:cubicBezTo>
                  <a:pt x="17" y="13"/>
                  <a:pt x="17" y="13"/>
                  <a:pt x="17" y="13"/>
                </a:cubicBezTo>
                <a:cubicBezTo>
                  <a:pt x="15" y="12"/>
                  <a:pt x="15" y="12"/>
                  <a:pt x="15" y="12"/>
                </a:cubicBezTo>
                <a:cubicBezTo>
                  <a:pt x="16" y="11"/>
                  <a:pt x="16" y="11"/>
                  <a:pt x="16" y="11"/>
                </a:cubicBezTo>
                <a:cubicBezTo>
                  <a:pt x="16" y="9"/>
                  <a:pt x="16" y="9"/>
                  <a:pt x="16" y="9"/>
                </a:cubicBezTo>
                <a:cubicBezTo>
                  <a:pt x="16" y="8"/>
                  <a:pt x="16" y="8"/>
                  <a:pt x="16" y="8"/>
                </a:cubicBezTo>
                <a:cubicBezTo>
                  <a:pt x="18" y="8"/>
                  <a:pt x="18" y="8"/>
                  <a:pt x="18" y="8"/>
                </a:cubicBezTo>
                <a:cubicBezTo>
                  <a:pt x="18" y="9"/>
                  <a:pt x="18" y="9"/>
                  <a:pt x="18" y="9"/>
                </a:cubicBezTo>
                <a:cubicBezTo>
                  <a:pt x="17" y="9"/>
                  <a:pt x="17" y="9"/>
                  <a:pt x="17" y="9"/>
                </a:cubicBezTo>
                <a:cubicBezTo>
                  <a:pt x="17" y="9"/>
                  <a:pt x="17" y="9"/>
                  <a:pt x="17" y="9"/>
                </a:cubicBezTo>
                <a:cubicBezTo>
                  <a:pt x="19" y="10"/>
                  <a:pt x="19" y="10"/>
                  <a:pt x="19" y="10"/>
                </a:cubicBezTo>
                <a:cubicBezTo>
                  <a:pt x="19" y="11"/>
                  <a:pt x="19" y="11"/>
                  <a:pt x="19" y="11"/>
                </a:cubicBezTo>
                <a:cubicBezTo>
                  <a:pt x="20" y="12"/>
                  <a:pt x="20" y="12"/>
                  <a:pt x="20" y="12"/>
                </a:cubicBezTo>
                <a:cubicBezTo>
                  <a:pt x="22" y="12"/>
                  <a:pt x="22" y="12"/>
                  <a:pt x="22" y="12"/>
                </a:cubicBezTo>
                <a:cubicBezTo>
                  <a:pt x="21" y="12"/>
                  <a:pt x="21" y="12"/>
                  <a:pt x="21" y="12"/>
                </a:cubicBezTo>
                <a:cubicBezTo>
                  <a:pt x="20" y="11"/>
                  <a:pt x="20" y="11"/>
                  <a:pt x="20" y="11"/>
                </a:cubicBezTo>
                <a:cubicBezTo>
                  <a:pt x="20" y="10"/>
                  <a:pt x="20" y="10"/>
                  <a:pt x="20" y="10"/>
                </a:cubicBezTo>
                <a:cubicBezTo>
                  <a:pt x="22" y="10"/>
                  <a:pt x="22" y="10"/>
                  <a:pt x="22" y="10"/>
                </a:cubicBezTo>
                <a:cubicBezTo>
                  <a:pt x="23" y="12"/>
                  <a:pt x="23" y="12"/>
                  <a:pt x="23" y="12"/>
                </a:cubicBezTo>
                <a:cubicBezTo>
                  <a:pt x="23" y="12"/>
                  <a:pt x="23" y="12"/>
                  <a:pt x="23" y="12"/>
                </a:cubicBezTo>
                <a:cubicBezTo>
                  <a:pt x="24" y="11"/>
                  <a:pt x="24" y="11"/>
                  <a:pt x="24" y="11"/>
                </a:cubicBezTo>
                <a:cubicBezTo>
                  <a:pt x="23" y="11"/>
                  <a:pt x="23" y="11"/>
                  <a:pt x="23" y="11"/>
                </a:cubicBezTo>
                <a:cubicBezTo>
                  <a:pt x="22" y="10"/>
                  <a:pt x="22" y="10"/>
                  <a:pt x="22" y="10"/>
                </a:cubicBezTo>
                <a:cubicBezTo>
                  <a:pt x="22" y="10"/>
                  <a:pt x="22" y="10"/>
                  <a:pt x="22" y="10"/>
                </a:cubicBezTo>
                <a:cubicBezTo>
                  <a:pt x="24" y="10"/>
                  <a:pt x="24" y="10"/>
                  <a:pt x="24" y="10"/>
                </a:cubicBezTo>
                <a:cubicBezTo>
                  <a:pt x="25" y="10"/>
                  <a:pt x="25" y="10"/>
                  <a:pt x="25" y="10"/>
                </a:cubicBezTo>
                <a:cubicBezTo>
                  <a:pt x="25" y="10"/>
                  <a:pt x="25" y="10"/>
                  <a:pt x="25" y="10"/>
                </a:cubicBezTo>
                <a:cubicBezTo>
                  <a:pt x="24" y="9"/>
                  <a:pt x="24" y="9"/>
                  <a:pt x="24" y="9"/>
                </a:cubicBezTo>
                <a:cubicBezTo>
                  <a:pt x="23" y="9"/>
                  <a:pt x="23" y="9"/>
                  <a:pt x="23" y="9"/>
                </a:cubicBezTo>
                <a:cubicBezTo>
                  <a:pt x="22" y="8"/>
                  <a:pt x="22" y="8"/>
                  <a:pt x="22" y="8"/>
                </a:cubicBezTo>
                <a:cubicBezTo>
                  <a:pt x="22" y="7"/>
                  <a:pt x="22" y="7"/>
                  <a:pt x="22" y="7"/>
                </a:cubicBezTo>
                <a:cubicBezTo>
                  <a:pt x="24" y="8"/>
                  <a:pt x="24" y="8"/>
                  <a:pt x="24" y="8"/>
                </a:cubicBezTo>
                <a:cubicBezTo>
                  <a:pt x="24" y="7"/>
                  <a:pt x="24" y="7"/>
                  <a:pt x="24" y="7"/>
                </a:cubicBezTo>
                <a:cubicBezTo>
                  <a:pt x="25" y="6"/>
                  <a:pt x="25" y="6"/>
                  <a:pt x="25" y="6"/>
                </a:cubicBezTo>
                <a:cubicBezTo>
                  <a:pt x="26" y="5"/>
                  <a:pt x="26" y="5"/>
                  <a:pt x="26" y="5"/>
                </a:cubicBezTo>
                <a:cubicBezTo>
                  <a:pt x="27" y="6"/>
                  <a:pt x="27" y="6"/>
                  <a:pt x="27" y="6"/>
                </a:cubicBezTo>
                <a:cubicBezTo>
                  <a:pt x="28" y="6"/>
                  <a:pt x="28" y="6"/>
                  <a:pt x="28" y="6"/>
                </a:cubicBezTo>
                <a:cubicBezTo>
                  <a:pt x="29" y="5"/>
                  <a:pt x="29" y="5"/>
                  <a:pt x="29" y="5"/>
                </a:cubicBezTo>
                <a:cubicBezTo>
                  <a:pt x="29" y="5"/>
                  <a:pt x="29" y="5"/>
                  <a:pt x="29" y="5"/>
                </a:cubicBezTo>
                <a:cubicBezTo>
                  <a:pt x="29" y="5"/>
                  <a:pt x="29" y="5"/>
                  <a:pt x="29" y="5"/>
                </a:cubicBezTo>
                <a:cubicBezTo>
                  <a:pt x="30" y="6"/>
                  <a:pt x="30" y="6"/>
                  <a:pt x="30" y="6"/>
                </a:cubicBezTo>
                <a:cubicBezTo>
                  <a:pt x="32" y="6"/>
                  <a:pt x="32" y="6"/>
                  <a:pt x="32" y="6"/>
                </a:cubicBezTo>
                <a:cubicBezTo>
                  <a:pt x="34" y="6"/>
                  <a:pt x="34" y="6"/>
                  <a:pt x="34" y="6"/>
                </a:cubicBezTo>
                <a:cubicBezTo>
                  <a:pt x="35" y="6"/>
                  <a:pt x="35" y="6"/>
                  <a:pt x="35" y="6"/>
                </a:cubicBezTo>
                <a:cubicBezTo>
                  <a:pt x="36" y="5"/>
                  <a:pt x="36" y="5"/>
                  <a:pt x="36" y="5"/>
                </a:cubicBezTo>
                <a:cubicBezTo>
                  <a:pt x="36" y="4"/>
                  <a:pt x="36" y="4"/>
                  <a:pt x="36" y="4"/>
                </a:cubicBezTo>
                <a:cubicBezTo>
                  <a:pt x="37" y="3"/>
                  <a:pt x="37" y="3"/>
                  <a:pt x="37" y="3"/>
                </a:cubicBezTo>
                <a:cubicBezTo>
                  <a:pt x="37" y="2"/>
                  <a:pt x="37" y="2"/>
                  <a:pt x="37" y="2"/>
                </a:cubicBezTo>
                <a:cubicBezTo>
                  <a:pt x="36" y="1"/>
                  <a:pt x="36" y="1"/>
                  <a:pt x="36" y="1"/>
                </a:cubicBezTo>
                <a:cubicBezTo>
                  <a:pt x="36" y="0"/>
                  <a:pt x="36" y="0"/>
                  <a:pt x="36" y="0"/>
                </a:cubicBezTo>
                <a:close/>
                <a:moveTo>
                  <a:pt x="24" y="39"/>
                </a:moveTo>
                <a:cubicBezTo>
                  <a:pt x="24" y="39"/>
                  <a:pt x="24" y="39"/>
                  <a:pt x="24" y="39"/>
                </a:cubicBezTo>
                <a:cubicBezTo>
                  <a:pt x="23" y="39"/>
                  <a:pt x="23" y="39"/>
                  <a:pt x="23" y="39"/>
                </a:cubicBezTo>
                <a:cubicBezTo>
                  <a:pt x="23" y="40"/>
                  <a:pt x="23" y="40"/>
                  <a:pt x="23" y="40"/>
                </a:cubicBezTo>
                <a:cubicBezTo>
                  <a:pt x="23" y="41"/>
                  <a:pt x="23" y="41"/>
                  <a:pt x="23" y="41"/>
                </a:cubicBezTo>
                <a:cubicBezTo>
                  <a:pt x="24" y="41"/>
                  <a:pt x="24" y="41"/>
                  <a:pt x="24" y="41"/>
                </a:cubicBezTo>
                <a:cubicBezTo>
                  <a:pt x="26" y="41"/>
                  <a:pt x="26" y="41"/>
                  <a:pt x="26" y="41"/>
                </a:cubicBezTo>
                <a:cubicBezTo>
                  <a:pt x="27" y="41"/>
                  <a:pt x="27" y="41"/>
                  <a:pt x="27" y="41"/>
                </a:cubicBezTo>
                <a:cubicBezTo>
                  <a:pt x="27" y="41"/>
                  <a:pt x="27" y="41"/>
                  <a:pt x="27" y="41"/>
                </a:cubicBezTo>
                <a:cubicBezTo>
                  <a:pt x="29" y="41"/>
                  <a:pt x="29" y="41"/>
                  <a:pt x="29" y="41"/>
                </a:cubicBezTo>
                <a:cubicBezTo>
                  <a:pt x="30" y="42"/>
                  <a:pt x="30" y="42"/>
                  <a:pt x="30" y="42"/>
                </a:cubicBezTo>
                <a:cubicBezTo>
                  <a:pt x="30" y="42"/>
                  <a:pt x="30" y="42"/>
                  <a:pt x="30" y="42"/>
                </a:cubicBezTo>
                <a:cubicBezTo>
                  <a:pt x="31" y="42"/>
                  <a:pt x="31" y="42"/>
                  <a:pt x="31" y="42"/>
                </a:cubicBezTo>
                <a:cubicBezTo>
                  <a:pt x="32" y="42"/>
                  <a:pt x="32" y="42"/>
                  <a:pt x="32" y="42"/>
                </a:cubicBezTo>
                <a:cubicBezTo>
                  <a:pt x="34" y="42"/>
                  <a:pt x="34" y="42"/>
                  <a:pt x="34" y="42"/>
                </a:cubicBezTo>
                <a:cubicBezTo>
                  <a:pt x="36" y="42"/>
                  <a:pt x="36" y="42"/>
                  <a:pt x="36" y="42"/>
                </a:cubicBezTo>
                <a:cubicBezTo>
                  <a:pt x="37" y="42"/>
                  <a:pt x="37" y="42"/>
                  <a:pt x="37" y="42"/>
                </a:cubicBezTo>
                <a:cubicBezTo>
                  <a:pt x="38" y="41"/>
                  <a:pt x="38" y="41"/>
                  <a:pt x="38" y="41"/>
                </a:cubicBezTo>
                <a:cubicBezTo>
                  <a:pt x="38" y="41"/>
                  <a:pt x="38" y="41"/>
                  <a:pt x="38" y="41"/>
                </a:cubicBezTo>
                <a:cubicBezTo>
                  <a:pt x="38" y="40"/>
                  <a:pt x="38" y="40"/>
                  <a:pt x="38" y="40"/>
                </a:cubicBezTo>
                <a:cubicBezTo>
                  <a:pt x="38" y="39"/>
                  <a:pt x="38" y="39"/>
                  <a:pt x="38" y="39"/>
                </a:cubicBezTo>
                <a:cubicBezTo>
                  <a:pt x="38" y="40"/>
                  <a:pt x="38" y="40"/>
                  <a:pt x="38" y="40"/>
                </a:cubicBezTo>
                <a:cubicBezTo>
                  <a:pt x="38" y="40"/>
                  <a:pt x="38" y="40"/>
                  <a:pt x="38" y="40"/>
                </a:cubicBezTo>
                <a:cubicBezTo>
                  <a:pt x="37" y="41"/>
                  <a:pt x="37" y="41"/>
                  <a:pt x="37" y="41"/>
                </a:cubicBezTo>
                <a:cubicBezTo>
                  <a:pt x="37" y="41"/>
                  <a:pt x="37" y="41"/>
                  <a:pt x="37" y="41"/>
                </a:cubicBezTo>
                <a:cubicBezTo>
                  <a:pt x="36" y="41"/>
                  <a:pt x="36" y="41"/>
                  <a:pt x="36" y="41"/>
                </a:cubicBezTo>
                <a:cubicBezTo>
                  <a:pt x="36" y="41"/>
                  <a:pt x="36" y="41"/>
                  <a:pt x="36" y="41"/>
                </a:cubicBezTo>
                <a:cubicBezTo>
                  <a:pt x="36" y="40"/>
                  <a:pt x="36" y="40"/>
                  <a:pt x="36" y="40"/>
                </a:cubicBezTo>
                <a:cubicBezTo>
                  <a:pt x="35" y="39"/>
                  <a:pt x="35" y="39"/>
                  <a:pt x="35" y="39"/>
                </a:cubicBezTo>
                <a:cubicBezTo>
                  <a:pt x="35" y="40"/>
                  <a:pt x="35" y="40"/>
                  <a:pt x="35" y="40"/>
                </a:cubicBezTo>
                <a:cubicBezTo>
                  <a:pt x="33" y="39"/>
                  <a:pt x="33" y="39"/>
                  <a:pt x="33" y="39"/>
                </a:cubicBezTo>
                <a:cubicBezTo>
                  <a:pt x="32" y="39"/>
                  <a:pt x="32" y="39"/>
                  <a:pt x="32" y="39"/>
                </a:cubicBezTo>
                <a:cubicBezTo>
                  <a:pt x="31" y="39"/>
                  <a:pt x="31" y="39"/>
                  <a:pt x="31" y="39"/>
                </a:cubicBezTo>
                <a:cubicBezTo>
                  <a:pt x="29" y="40"/>
                  <a:pt x="29" y="40"/>
                  <a:pt x="29" y="40"/>
                </a:cubicBezTo>
                <a:cubicBezTo>
                  <a:pt x="28" y="40"/>
                  <a:pt x="28" y="40"/>
                  <a:pt x="28" y="40"/>
                </a:cubicBezTo>
                <a:cubicBezTo>
                  <a:pt x="27" y="39"/>
                  <a:pt x="27" y="39"/>
                  <a:pt x="27" y="39"/>
                </a:cubicBezTo>
                <a:cubicBezTo>
                  <a:pt x="27" y="39"/>
                  <a:pt x="27" y="39"/>
                  <a:pt x="27" y="39"/>
                </a:cubicBezTo>
                <a:cubicBezTo>
                  <a:pt x="26" y="39"/>
                  <a:pt x="26" y="39"/>
                  <a:pt x="26" y="39"/>
                </a:cubicBezTo>
                <a:cubicBezTo>
                  <a:pt x="27" y="39"/>
                  <a:pt x="27" y="39"/>
                  <a:pt x="27" y="39"/>
                </a:cubicBezTo>
                <a:cubicBezTo>
                  <a:pt x="26" y="38"/>
                  <a:pt x="26" y="38"/>
                  <a:pt x="26" y="38"/>
                </a:cubicBezTo>
                <a:cubicBezTo>
                  <a:pt x="25" y="38"/>
                  <a:pt x="25" y="38"/>
                  <a:pt x="25" y="38"/>
                </a:cubicBezTo>
                <a:cubicBezTo>
                  <a:pt x="26" y="39"/>
                  <a:pt x="26" y="39"/>
                  <a:pt x="26" y="39"/>
                </a:cubicBezTo>
                <a:cubicBezTo>
                  <a:pt x="26" y="39"/>
                  <a:pt x="26" y="39"/>
                  <a:pt x="26" y="39"/>
                </a:cubicBezTo>
                <a:cubicBezTo>
                  <a:pt x="26" y="39"/>
                  <a:pt x="26" y="39"/>
                  <a:pt x="26" y="39"/>
                </a:cubicBezTo>
                <a:cubicBezTo>
                  <a:pt x="25" y="39"/>
                  <a:pt x="25" y="39"/>
                  <a:pt x="25" y="39"/>
                </a:cubicBezTo>
                <a:cubicBezTo>
                  <a:pt x="25" y="38"/>
                  <a:pt x="25" y="38"/>
                  <a:pt x="25" y="38"/>
                </a:cubicBezTo>
                <a:cubicBezTo>
                  <a:pt x="24" y="38"/>
                  <a:pt x="24" y="38"/>
                  <a:pt x="24" y="38"/>
                </a:cubicBezTo>
                <a:cubicBezTo>
                  <a:pt x="24" y="39"/>
                  <a:pt x="24" y="39"/>
                  <a:pt x="24" y="39"/>
                </a:cubicBezTo>
                <a:cubicBezTo>
                  <a:pt x="24" y="39"/>
                  <a:pt x="24" y="39"/>
                  <a:pt x="24" y="39"/>
                </a:cubicBezTo>
                <a:cubicBezTo>
                  <a:pt x="24" y="39"/>
                  <a:pt x="24" y="39"/>
                  <a:pt x="24" y="39"/>
                </a:cubicBezTo>
                <a:close/>
                <a:moveTo>
                  <a:pt x="1" y="14"/>
                </a:moveTo>
                <a:cubicBezTo>
                  <a:pt x="1" y="15"/>
                  <a:pt x="1" y="15"/>
                  <a:pt x="1" y="15"/>
                </a:cubicBezTo>
                <a:cubicBezTo>
                  <a:pt x="2" y="15"/>
                  <a:pt x="2" y="15"/>
                  <a:pt x="2" y="15"/>
                </a:cubicBezTo>
                <a:cubicBezTo>
                  <a:pt x="3" y="15"/>
                  <a:pt x="3" y="15"/>
                  <a:pt x="3" y="15"/>
                </a:cubicBezTo>
                <a:cubicBezTo>
                  <a:pt x="3" y="16"/>
                  <a:pt x="3" y="16"/>
                  <a:pt x="3" y="16"/>
                </a:cubicBezTo>
                <a:cubicBezTo>
                  <a:pt x="3" y="16"/>
                  <a:pt x="3" y="16"/>
                  <a:pt x="3" y="16"/>
                </a:cubicBezTo>
                <a:cubicBezTo>
                  <a:pt x="2" y="16"/>
                  <a:pt x="2" y="16"/>
                  <a:pt x="2" y="16"/>
                </a:cubicBezTo>
                <a:cubicBezTo>
                  <a:pt x="1" y="15"/>
                  <a:pt x="1" y="15"/>
                  <a:pt x="1" y="15"/>
                </a:cubicBezTo>
                <a:cubicBezTo>
                  <a:pt x="1" y="14"/>
                  <a:pt x="1" y="14"/>
                  <a:pt x="1" y="14"/>
                </a:cubicBezTo>
                <a:cubicBezTo>
                  <a:pt x="0" y="14"/>
                  <a:pt x="0" y="14"/>
                  <a:pt x="0" y="14"/>
                </a:cubicBezTo>
                <a:cubicBezTo>
                  <a:pt x="0" y="14"/>
                  <a:pt x="0" y="14"/>
                  <a:pt x="0" y="14"/>
                </a:cubicBezTo>
                <a:cubicBezTo>
                  <a:pt x="1" y="13"/>
                  <a:pt x="1" y="13"/>
                  <a:pt x="1" y="13"/>
                </a:cubicBezTo>
                <a:cubicBezTo>
                  <a:pt x="1" y="14"/>
                  <a:pt x="1" y="14"/>
                  <a:pt x="1" y="14"/>
                </a:cubicBezTo>
                <a:close/>
                <a:moveTo>
                  <a:pt x="6" y="21"/>
                </a:moveTo>
                <a:cubicBezTo>
                  <a:pt x="6" y="20"/>
                  <a:pt x="6" y="20"/>
                  <a:pt x="6" y="20"/>
                </a:cubicBezTo>
                <a:cubicBezTo>
                  <a:pt x="6" y="20"/>
                  <a:pt x="6" y="20"/>
                  <a:pt x="6" y="20"/>
                </a:cubicBezTo>
                <a:cubicBezTo>
                  <a:pt x="7" y="20"/>
                  <a:pt x="7" y="20"/>
                  <a:pt x="7" y="20"/>
                </a:cubicBezTo>
                <a:cubicBezTo>
                  <a:pt x="7" y="20"/>
                  <a:pt x="7" y="20"/>
                  <a:pt x="7" y="20"/>
                </a:cubicBezTo>
                <a:cubicBezTo>
                  <a:pt x="6" y="21"/>
                  <a:pt x="6" y="21"/>
                  <a:pt x="6" y="21"/>
                </a:cubicBezTo>
                <a:cubicBezTo>
                  <a:pt x="6" y="21"/>
                  <a:pt x="6" y="21"/>
                  <a:pt x="6" y="21"/>
                </a:cubicBezTo>
                <a:cubicBezTo>
                  <a:pt x="6" y="21"/>
                  <a:pt x="6" y="21"/>
                  <a:pt x="6" y="21"/>
                </a:cubicBezTo>
                <a:close/>
                <a:moveTo>
                  <a:pt x="6" y="22"/>
                </a:moveTo>
                <a:cubicBezTo>
                  <a:pt x="6" y="21"/>
                  <a:pt x="6" y="21"/>
                  <a:pt x="6" y="21"/>
                </a:cubicBezTo>
                <a:cubicBezTo>
                  <a:pt x="6" y="22"/>
                  <a:pt x="6" y="22"/>
                  <a:pt x="6" y="22"/>
                </a:cubicBezTo>
                <a:cubicBezTo>
                  <a:pt x="7" y="22"/>
                  <a:pt x="7" y="22"/>
                  <a:pt x="7" y="22"/>
                </a:cubicBezTo>
                <a:cubicBezTo>
                  <a:pt x="7" y="23"/>
                  <a:pt x="7" y="23"/>
                  <a:pt x="7" y="23"/>
                </a:cubicBezTo>
                <a:cubicBezTo>
                  <a:pt x="7" y="23"/>
                  <a:pt x="7" y="23"/>
                  <a:pt x="7" y="23"/>
                </a:cubicBezTo>
                <a:cubicBezTo>
                  <a:pt x="7" y="24"/>
                  <a:pt x="7" y="24"/>
                  <a:pt x="7" y="24"/>
                </a:cubicBezTo>
                <a:cubicBezTo>
                  <a:pt x="8" y="24"/>
                  <a:pt x="8" y="24"/>
                  <a:pt x="8" y="24"/>
                </a:cubicBezTo>
                <a:cubicBezTo>
                  <a:pt x="7" y="25"/>
                  <a:pt x="7" y="25"/>
                  <a:pt x="7" y="25"/>
                </a:cubicBezTo>
                <a:cubicBezTo>
                  <a:pt x="7" y="24"/>
                  <a:pt x="7" y="24"/>
                  <a:pt x="7" y="24"/>
                </a:cubicBezTo>
                <a:cubicBezTo>
                  <a:pt x="6" y="24"/>
                  <a:pt x="6" y="24"/>
                  <a:pt x="6" y="24"/>
                </a:cubicBezTo>
                <a:cubicBezTo>
                  <a:pt x="6" y="24"/>
                  <a:pt x="6" y="24"/>
                  <a:pt x="6" y="24"/>
                </a:cubicBezTo>
                <a:cubicBezTo>
                  <a:pt x="5" y="23"/>
                  <a:pt x="5" y="23"/>
                  <a:pt x="5" y="23"/>
                </a:cubicBezTo>
                <a:cubicBezTo>
                  <a:pt x="5" y="24"/>
                  <a:pt x="5" y="24"/>
                  <a:pt x="5" y="24"/>
                </a:cubicBezTo>
                <a:cubicBezTo>
                  <a:pt x="5" y="24"/>
                  <a:pt x="5" y="24"/>
                  <a:pt x="5" y="24"/>
                </a:cubicBezTo>
                <a:cubicBezTo>
                  <a:pt x="5" y="24"/>
                  <a:pt x="5" y="24"/>
                  <a:pt x="5" y="24"/>
                </a:cubicBezTo>
                <a:cubicBezTo>
                  <a:pt x="5" y="23"/>
                  <a:pt x="5" y="23"/>
                  <a:pt x="5" y="23"/>
                </a:cubicBezTo>
                <a:cubicBezTo>
                  <a:pt x="5" y="22"/>
                  <a:pt x="5" y="22"/>
                  <a:pt x="5" y="22"/>
                </a:cubicBezTo>
                <a:cubicBezTo>
                  <a:pt x="6" y="22"/>
                  <a:pt x="6" y="22"/>
                  <a:pt x="6" y="22"/>
                </a:cubicBezTo>
                <a:close/>
                <a:moveTo>
                  <a:pt x="8" y="26"/>
                </a:moveTo>
                <a:cubicBezTo>
                  <a:pt x="8" y="27"/>
                  <a:pt x="8" y="27"/>
                  <a:pt x="8" y="27"/>
                </a:cubicBezTo>
                <a:cubicBezTo>
                  <a:pt x="8" y="26"/>
                  <a:pt x="8" y="26"/>
                  <a:pt x="8" y="26"/>
                </a:cubicBezTo>
                <a:cubicBezTo>
                  <a:pt x="7" y="27"/>
                  <a:pt x="7" y="27"/>
                  <a:pt x="7" y="27"/>
                </a:cubicBezTo>
                <a:cubicBezTo>
                  <a:pt x="7" y="27"/>
                  <a:pt x="7" y="27"/>
                  <a:pt x="7" y="27"/>
                </a:cubicBezTo>
                <a:cubicBezTo>
                  <a:pt x="6" y="26"/>
                  <a:pt x="6" y="26"/>
                  <a:pt x="6" y="26"/>
                </a:cubicBezTo>
                <a:cubicBezTo>
                  <a:pt x="6" y="25"/>
                  <a:pt x="6" y="25"/>
                  <a:pt x="6" y="25"/>
                </a:cubicBezTo>
                <a:cubicBezTo>
                  <a:pt x="7" y="25"/>
                  <a:pt x="7" y="25"/>
                  <a:pt x="7" y="25"/>
                </a:cubicBezTo>
                <a:cubicBezTo>
                  <a:pt x="7" y="25"/>
                  <a:pt x="7" y="25"/>
                  <a:pt x="7" y="25"/>
                </a:cubicBezTo>
                <a:cubicBezTo>
                  <a:pt x="8" y="26"/>
                  <a:pt x="8" y="26"/>
                  <a:pt x="8" y="26"/>
                </a:cubicBezTo>
                <a:close/>
                <a:moveTo>
                  <a:pt x="43" y="37"/>
                </a:moveTo>
                <a:cubicBezTo>
                  <a:pt x="43" y="37"/>
                  <a:pt x="43" y="37"/>
                  <a:pt x="43" y="37"/>
                </a:cubicBezTo>
                <a:cubicBezTo>
                  <a:pt x="43" y="37"/>
                  <a:pt x="43" y="37"/>
                  <a:pt x="43" y="37"/>
                </a:cubicBezTo>
                <a:cubicBezTo>
                  <a:pt x="43" y="37"/>
                  <a:pt x="43" y="37"/>
                  <a:pt x="43" y="37"/>
                </a:cubicBezTo>
                <a:cubicBezTo>
                  <a:pt x="43" y="37"/>
                  <a:pt x="43" y="37"/>
                  <a:pt x="43" y="37"/>
                </a:cubicBezTo>
                <a:close/>
                <a:moveTo>
                  <a:pt x="43" y="40"/>
                </a:moveTo>
                <a:cubicBezTo>
                  <a:pt x="42" y="39"/>
                  <a:pt x="42" y="39"/>
                  <a:pt x="42" y="39"/>
                </a:cubicBezTo>
                <a:cubicBezTo>
                  <a:pt x="42" y="38"/>
                  <a:pt x="42" y="38"/>
                  <a:pt x="42" y="38"/>
                </a:cubicBezTo>
                <a:cubicBezTo>
                  <a:pt x="43" y="37"/>
                  <a:pt x="43" y="37"/>
                  <a:pt x="43" y="37"/>
                </a:cubicBezTo>
                <a:cubicBezTo>
                  <a:pt x="43" y="38"/>
                  <a:pt x="43" y="38"/>
                  <a:pt x="43" y="38"/>
                </a:cubicBezTo>
                <a:cubicBezTo>
                  <a:pt x="43" y="39"/>
                  <a:pt x="43" y="39"/>
                  <a:pt x="43" y="39"/>
                </a:cubicBezTo>
                <a:cubicBezTo>
                  <a:pt x="43" y="40"/>
                  <a:pt x="43" y="40"/>
                  <a:pt x="43" y="40"/>
                </a:cubicBezTo>
                <a:cubicBezTo>
                  <a:pt x="43" y="40"/>
                  <a:pt x="43" y="40"/>
                  <a:pt x="43" y="40"/>
                </a:cubicBezTo>
                <a:close/>
                <a:moveTo>
                  <a:pt x="46" y="37"/>
                </a:moveTo>
                <a:cubicBezTo>
                  <a:pt x="45" y="36"/>
                  <a:pt x="45" y="36"/>
                  <a:pt x="45" y="36"/>
                </a:cubicBezTo>
                <a:cubicBezTo>
                  <a:pt x="46" y="36"/>
                  <a:pt x="46" y="36"/>
                  <a:pt x="46" y="36"/>
                </a:cubicBezTo>
                <a:cubicBezTo>
                  <a:pt x="45" y="36"/>
                  <a:pt x="45" y="36"/>
                  <a:pt x="45" y="36"/>
                </a:cubicBezTo>
                <a:cubicBezTo>
                  <a:pt x="45" y="35"/>
                  <a:pt x="45" y="35"/>
                  <a:pt x="45" y="35"/>
                </a:cubicBezTo>
                <a:cubicBezTo>
                  <a:pt x="47" y="34"/>
                  <a:pt x="47" y="34"/>
                  <a:pt x="47" y="34"/>
                </a:cubicBezTo>
                <a:cubicBezTo>
                  <a:pt x="48" y="34"/>
                  <a:pt x="48" y="34"/>
                  <a:pt x="48" y="34"/>
                </a:cubicBezTo>
                <a:cubicBezTo>
                  <a:pt x="49" y="34"/>
                  <a:pt x="49" y="34"/>
                  <a:pt x="49" y="34"/>
                </a:cubicBezTo>
                <a:cubicBezTo>
                  <a:pt x="49" y="34"/>
                  <a:pt x="49" y="34"/>
                  <a:pt x="49" y="34"/>
                </a:cubicBezTo>
                <a:cubicBezTo>
                  <a:pt x="48" y="34"/>
                  <a:pt x="48" y="34"/>
                  <a:pt x="48" y="34"/>
                </a:cubicBezTo>
                <a:cubicBezTo>
                  <a:pt x="48" y="35"/>
                  <a:pt x="48" y="35"/>
                  <a:pt x="48" y="35"/>
                </a:cubicBezTo>
                <a:cubicBezTo>
                  <a:pt x="48" y="35"/>
                  <a:pt x="48" y="35"/>
                  <a:pt x="48" y="35"/>
                </a:cubicBezTo>
                <a:cubicBezTo>
                  <a:pt x="48" y="36"/>
                  <a:pt x="48" y="36"/>
                  <a:pt x="48" y="36"/>
                </a:cubicBezTo>
                <a:cubicBezTo>
                  <a:pt x="47" y="36"/>
                  <a:pt x="47" y="36"/>
                  <a:pt x="47" y="36"/>
                </a:cubicBezTo>
                <a:cubicBezTo>
                  <a:pt x="47" y="36"/>
                  <a:pt x="47" y="36"/>
                  <a:pt x="47" y="36"/>
                </a:cubicBezTo>
                <a:cubicBezTo>
                  <a:pt x="46" y="37"/>
                  <a:pt x="46" y="37"/>
                  <a:pt x="46" y="37"/>
                </a:cubicBezTo>
                <a:cubicBezTo>
                  <a:pt x="46" y="37"/>
                  <a:pt x="46" y="37"/>
                  <a:pt x="46" y="37"/>
                </a:cubicBezTo>
                <a:close/>
                <a:moveTo>
                  <a:pt x="38" y="33"/>
                </a:moveTo>
                <a:cubicBezTo>
                  <a:pt x="38" y="33"/>
                  <a:pt x="38" y="33"/>
                  <a:pt x="38" y="33"/>
                </a:cubicBezTo>
                <a:cubicBezTo>
                  <a:pt x="38" y="33"/>
                  <a:pt x="38" y="33"/>
                  <a:pt x="38" y="33"/>
                </a:cubicBezTo>
                <a:cubicBezTo>
                  <a:pt x="39" y="32"/>
                  <a:pt x="39" y="32"/>
                  <a:pt x="39" y="32"/>
                </a:cubicBezTo>
                <a:cubicBezTo>
                  <a:pt x="39" y="33"/>
                  <a:pt x="39" y="33"/>
                  <a:pt x="39" y="33"/>
                </a:cubicBezTo>
                <a:cubicBezTo>
                  <a:pt x="39" y="33"/>
                  <a:pt x="39" y="33"/>
                  <a:pt x="39" y="33"/>
                </a:cubicBezTo>
                <a:cubicBezTo>
                  <a:pt x="39" y="33"/>
                  <a:pt x="38" y="33"/>
                  <a:pt x="38" y="33"/>
                </a:cubicBezTo>
                <a:close/>
                <a:moveTo>
                  <a:pt x="38" y="26"/>
                </a:moveTo>
                <a:cubicBezTo>
                  <a:pt x="39" y="26"/>
                  <a:pt x="39" y="26"/>
                  <a:pt x="39" y="26"/>
                </a:cubicBezTo>
                <a:cubicBezTo>
                  <a:pt x="39" y="26"/>
                  <a:pt x="39" y="26"/>
                  <a:pt x="39" y="26"/>
                </a:cubicBezTo>
                <a:cubicBezTo>
                  <a:pt x="40" y="26"/>
                  <a:pt x="40" y="26"/>
                  <a:pt x="40" y="26"/>
                </a:cubicBezTo>
                <a:cubicBezTo>
                  <a:pt x="40" y="26"/>
                  <a:pt x="40" y="26"/>
                  <a:pt x="40" y="26"/>
                </a:cubicBezTo>
                <a:cubicBezTo>
                  <a:pt x="41" y="26"/>
                  <a:pt x="41" y="26"/>
                  <a:pt x="41" y="26"/>
                </a:cubicBezTo>
                <a:cubicBezTo>
                  <a:pt x="41" y="26"/>
                  <a:pt x="41" y="26"/>
                  <a:pt x="41" y="26"/>
                </a:cubicBezTo>
                <a:cubicBezTo>
                  <a:pt x="40" y="27"/>
                  <a:pt x="40" y="27"/>
                  <a:pt x="40" y="27"/>
                </a:cubicBezTo>
                <a:cubicBezTo>
                  <a:pt x="40" y="27"/>
                  <a:pt x="40" y="27"/>
                  <a:pt x="40" y="27"/>
                </a:cubicBezTo>
                <a:cubicBezTo>
                  <a:pt x="39" y="27"/>
                  <a:pt x="39" y="27"/>
                  <a:pt x="39" y="27"/>
                </a:cubicBezTo>
                <a:cubicBezTo>
                  <a:pt x="39" y="26"/>
                  <a:pt x="39" y="26"/>
                  <a:pt x="39" y="26"/>
                </a:cubicBezTo>
                <a:cubicBezTo>
                  <a:pt x="38" y="26"/>
                  <a:pt x="38" y="26"/>
                  <a:pt x="38" y="26"/>
                </a:cubicBezTo>
                <a:cubicBezTo>
                  <a:pt x="38" y="27"/>
                  <a:pt x="38" y="27"/>
                  <a:pt x="38" y="27"/>
                </a:cubicBezTo>
                <a:cubicBezTo>
                  <a:pt x="38" y="26"/>
                  <a:pt x="38" y="26"/>
                  <a:pt x="38" y="26"/>
                </a:cubicBezTo>
                <a:close/>
                <a:moveTo>
                  <a:pt x="36" y="21"/>
                </a:moveTo>
                <a:cubicBezTo>
                  <a:pt x="36" y="22"/>
                  <a:pt x="36" y="22"/>
                  <a:pt x="36" y="22"/>
                </a:cubicBezTo>
                <a:cubicBezTo>
                  <a:pt x="36" y="23"/>
                  <a:pt x="36" y="23"/>
                  <a:pt x="36" y="23"/>
                </a:cubicBezTo>
                <a:cubicBezTo>
                  <a:pt x="35" y="23"/>
                  <a:pt x="35" y="23"/>
                  <a:pt x="35" y="23"/>
                </a:cubicBezTo>
                <a:cubicBezTo>
                  <a:pt x="35" y="23"/>
                  <a:pt x="35" y="23"/>
                  <a:pt x="35" y="23"/>
                </a:cubicBezTo>
                <a:cubicBezTo>
                  <a:pt x="35" y="22"/>
                  <a:pt x="35" y="22"/>
                  <a:pt x="35" y="22"/>
                </a:cubicBezTo>
                <a:cubicBezTo>
                  <a:pt x="35" y="22"/>
                  <a:pt x="35" y="22"/>
                  <a:pt x="35" y="22"/>
                </a:cubicBezTo>
                <a:cubicBezTo>
                  <a:pt x="35" y="22"/>
                  <a:pt x="35" y="22"/>
                  <a:pt x="35" y="22"/>
                </a:cubicBezTo>
                <a:cubicBezTo>
                  <a:pt x="34" y="21"/>
                  <a:pt x="34" y="21"/>
                  <a:pt x="34" y="21"/>
                </a:cubicBezTo>
                <a:cubicBezTo>
                  <a:pt x="34" y="21"/>
                  <a:pt x="34" y="21"/>
                  <a:pt x="34" y="21"/>
                </a:cubicBezTo>
                <a:cubicBezTo>
                  <a:pt x="35" y="20"/>
                  <a:pt x="35" y="20"/>
                  <a:pt x="35" y="20"/>
                </a:cubicBezTo>
                <a:cubicBezTo>
                  <a:pt x="36" y="21"/>
                  <a:pt x="36" y="21"/>
                  <a:pt x="36" y="21"/>
                </a:cubicBezTo>
                <a:cubicBezTo>
                  <a:pt x="36" y="21"/>
                  <a:pt x="36" y="21"/>
                  <a:pt x="36" y="21"/>
                </a:cubicBezTo>
                <a:close/>
                <a:moveTo>
                  <a:pt x="34" y="18"/>
                </a:moveTo>
                <a:cubicBezTo>
                  <a:pt x="34" y="17"/>
                  <a:pt x="34" y="17"/>
                  <a:pt x="34" y="17"/>
                </a:cubicBezTo>
                <a:cubicBezTo>
                  <a:pt x="34" y="17"/>
                  <a:pt x="34" y="17"/>
                  <a:pt x="34" y="17"/>
                </a:cubicBezTo>
                <a:cubicBezTo>
                  <a:pt x="35" y="16"/>
                  <a:pt x="35" y="16"/>
                  <a:pt x="35" y="16"/>
                </a:cubicBezTo>
                <a:cubicBezTo>
                  <a:pt x="36" y="16"/>
                  <a:pt x="36" y="16"/>
                  <a:pt x="36" y="16"/>
                </a:cubicBezTo>
                <a:cubicBezTo>
                  <a:pt x="37" y="16"/>
                  <a:pt x="37" y="16"/>
                  <a:pt x="37" y="16"/>
                </a:cubicBezTo>
                <a:cubicBezTo>
                  <a:pt x="37" y="16"/>
                  <a:pt x="37" y="16"/>
                  <a:pt x="37" y="16"/>
                </a:cubicBezTo>
                <a:cubicBezTo>
                  <a:pt x="37" y="16"/>
                  <a:pt x="37" y="16"/>
                  <a:pt x="37" y="16"/>
                </a:cubicBezTo>
                <a:cubicBezTo>
                  <a:pt x="37" y="16"/>
                  <a:pt x="37" y="16"/>
                  <a:pt x="37" y="16"/>
                </a:cubicBezTo>
                <a:cubicBezTo>
                  <a:pt x="38" y="17"/>
                  <a:pt x="38" y="17"/>
                  <a:pt x="38" y="17"/>
                </a:cubicBezTo>
                <a:cubicBezTo>
                  <a:pt x="38" y="18"/>
                  <a:pt x="38" y="18"/>
                  <a:pt x="38" y="18"/>
                </a:cubicBezTo>
                <a:cubicBezTo>
                  <a:pt x="36" y="18"/>
                  <a:pt x="36" y="18"/>
                  <a:pt x="36" y="18"/>
                </a:cubicBezTo>
                <a:cubicBezTo>
                  <a:pt x="36" y="18"/>
                  <a:pt x="36" y="18"/>
                  <a:pt x="36" y="18"/>
                </a:cubicBezTo>
                <a:cubicBezTo>
                  <a:pt x="36" y="18"/>
                  <a:pt x="36" y="18"/>
                  <a:pt x="36" y="18"/>
                </a:cubicBezTo>
                <a:cubicBezTo>
                  <a:pt x="36" y="17"/>
                  <a:pt x="36" y="17"/>
                  <a:pt x="36" y="17"/>
                </a:cubicBezTo>
                <a:cubicBezTo>
                  <a:pt x="37" y="17"/>
                  <a:pt x="37" y="17"/>
                  <a:pt x="37" y="17"/>
                </a:cubicBezTo>
                <a:cubicBezTo>
                  <a:pt x="36" y="17"/>
                  <a:pt x="36" y="17"/>
                  <a:pt x="36" y="17"/>
                </a:cubicBezTo>
                <a:cubicBezTo>
                  <a:pt x="35" y="17"/>
                  <a:pt x="35" y="17"/>
                  <a:pt x="35" y="17"/>
                </a:cubicBezTo>
                <a:cubicBezTo>
                  <a:pt x="35" y="18"/>
                  <a:pt x="35" y="18"/>
                  <a:pt x="35" y="18"/>
                </a:cubicBezTo>
                <a:cubicBezTo>
                  <a:pt x="35" y="18"/>
                  <a:pt x="35" y="18"/>
                  <a:pt x="35" y="18"/>
                </a:cubicBezTo>
                <a:cubicBezTo>
                  <a:pt x="34" y="18"/>
                  <a:pt x="34" y="18"/>
                  <a:pt x="34" y="18"/>
                </a:cubicBezTo>
                <a:close/>
                <a:moveTo>
                  <a:pt x="32" y="9"/>
                </a:moveTo>
                <a:cubicBezTo>
                  <a:pt x="32" y="8"/>
                  <a:pt x="32" y="8"/>
                  <a:pt x="32" y="8"/>
                </a:cubicBezTo>
                <a:cubicBezTo>
                  <a:pt x="33" y="8"/>
                  <a:pt x="33" y="8"/>
                  <a:pt x="33" y="8"/>
                </a:cubicBezTo>
                <a:cubicBezTo>
                  <a:pt x="33" y="8"/>
                  <a:pt x="33" y="8"/>
                  <a:pt x="33" y="8"/>
                </a:cubicBezTo>
                <a:cubicBezTo>
                  <a:pt x="33" y="9"/>
                  <a:pt x="33" y="9"/>
                  <a:pt x="33" y="9"/>
                </a:cubicBezTo>
                <a:cubicBezTo>
                  <a:pt x="33" y="9"/>
                  <a:pt x="33" y="9"/>
                  <a:pt x="33" y="9"/>
                </a:cubicBezTo>
                <a:cubicBezTo>
                  <a:pt x="32" y="9"/>
                  <a:pt x="32" y="9"/>
                  <a:pt x="32" y="9"/>
                </a:cubicBezTo>
                <a:close/>
                <a:moveTo>
                  <a:pt x="29" y="11"/>
                </a:moveTo>
                <a:cubicBezTo>
                  <a:pt x="30" y="11"/>
                  <a:pt x="30" y="11"/>
                  <a:pt x="30" y="11"/>
                </a:cubicBezTo>
                <a:cubicBezTo>
                  <a:pt x="31" y="12"/>
                  <a:pt x="31" y="12"/>
                  <a:pt x="31" y="12"/>
                </a:cubicBezTo>
                <a:cubicBezTo>
                  <a:pt x="31" y="11"/>
                  <a:pt x="31" y="11"/>
                  <a:pt x="31" y="11"/>
                </a:cubicBezTo>
                <a:cubicBezTo>
                  <a:pt x="32" y="11"/>
                  <a:pt x="32" y="11"/>
                  <a:pt x="32" y="11"/>
                </a:cubicBezTo>
                <a:cubicBezTo>
                  <a:pt x="31" y="12"/>
                  <a:pt x="31" y="12"/>
                  <a:pt x="31" y="12"/>
                </a:cubicBezTo>
                <a:cubicBezTo>
                  <a:pt x="31" y="13"/>
                  <a:pt x="31" y="13"/>
                  <a:pt x="31" y="13"/>
                </a:cubicBezTo>
                <a:cubicBezTo>
                  <a:pt x="30" y="13"/>
                  <a:pt x="30" y="13"/>
                  <a:pt x="30" y="13"/>
                </a:cubicBezTo>
                <a:cubicBezTo>
                  <a:pt x="30" y="13"/>
                  <a:pt x="30" y="13"/>
                  <a:pt x="30" y="13"/>
                </a:cubicBezTo>
                <a:cubicBezTo>
                  <a:pt x="29" y="12"/>
                  <a:pt x="29" y="12"/>
                  <a:pt x="29" y="12"/>
                </a:cubicBezTo>
                <a:cubicBezTo>
                  <a:pt x="29" y="12"/>
                  <a:pt x="29" y="12"/>
                  <a:pt x="29" y="12"/>
                </a:cubicBezTo>
                <a:cubicBezTo>
                  <a:pt x="29" y="11"/>
                  <a:pt x="29" y="11"/>
                  <a:pt x="29" y="11"/>
                </a:cubicBezTo>
                <a:close/>
                <a:moveTo>
                  <a:pt x="27" y="7"/>
                </a:moveTo>
                <a:cubicBezTo>
                  <a:pt x="27" y="7"/>
                  <a:pt x="27" y="7"/>
                  <a:pt x="27" y="7"/>
                </a:cubicBezTo>
                <a:cubicBezTo>
                  <a:pt x="28" y="7"/>
                  <a:pt x="28" y="7"/>
                  <a:pt x="28" y="7"/>
                </a:cubicBezTo>
                <a:cubicBezTo>
                  <a:pt x="28" y="8"/>
                  <a:pt x="28" y="8"/>
                  <a:pt x="28" y="8"/>
                </a:cubicBezTo>
                <a:cubicBezTo>
                  <a:pt x="27" y="8"/>
                  <a:pt x="27" y="8"/>
                  <a:pt x="27" y="8"/>
                </a:cubicBezTo>
                <a:cubicBezTo>
                  <a:pt x="27" y="8"/>
                  <a:pt x="27" y="8"/>
                  <a:pt x="27" y="8"/>
                </a:cubicBezTo>
                <a:cubicBezTo>
                  <a:pt x="26" y="8"/>
                  <a:pt x="26" y="8"/>
                  <a:pt x="26" y="8"/>
                </a:cubicBezTo>
                <a:cubicBezTo>
                  <a:pt x="27" y="7"/>
                  <a:pt x="27" y="7"/>
                  <a:pt x="27" y="7"/>
                </a:cubicBezTo>
                <a:close/>
                <a:moveTo>
                  <a:pt x="21" y="17"/>
                </a:moveTo>
                <a:cubicBezTo>
                  <a:pt x="22" y="17"/>
                  <a:pt x="22" y="17"/>
                  <a:pt x="22" y="17"/>
                </a:cubicBezTo>
                <a:cubicBezTo>
                  <a:pt x="22" y="17"/>
                  <a:pt x="22" y="17"/>
                  <a:pt x="22" y="17"/>
                </a:cubicBezTo>
                <a:cubicBezTo>
                  <a:pt x="23" y="18"/>
                  <a:pt x="23" y="18"/>
                  <a:pt x="23" y="18"/>
                </a:cubicBezTo>
                <a:cubicBezTo>
                  <a:pt x="22" y="18"/>
                  <a:pt x="22" y="18"/>
                  <a:pt x="22" y="18"/>
                </a:cubicBezTo>
                <a:cubicBezTo>
                  <a:pt x="21" y="17"/>
                  <a:pt x="21" y="17"/>
                  <a:pt x="21" y="17"/>
                </a:cubicBezTo>
                <a:close/>
                <a:moveTo>
                  <a:pt x="20" y="17"/>
                </a:moveTo>
                <a:cubicBezTo>
                  <a:pt x="21" y="17"/>
                  <a:pt x="21" y="17"/>
                  <a:pt x="21" y="17"/>
                </a:cubicBezTo>
                <a:cubicBezTo>
                  <a:pt x="21" y="17"/>
                  <a:pt x="21" y="17"/>
                  <a:pt x="21" y="17"/>
                </a:cubicBezTo>
                <a:cubicBezTo>
                  <a:pt x="21" y="18"/>
                  <a:pt x="21" y="18"/>
                  <a:pt x="21" y="18"/>
                </a:cubicBezTo>
                <a:cubicBezTo>
                  <a:pt x="20" y="17"/>
                  <a:pt x="20" y="17"/>
                  <a:pt x="20" y="17"/>
                </a:cubicBezTo>
                <a:close/>
                <a:moveTo>
                  <a:pt x="27" y="18"/>
                </a:moveTo>
                <a:cubicBezTo>
                  <a:pt x="27" y="18"/>
                  <a:pt x="27" y="18"/>
                  <a:pt x="27" y="18"/>
                </a:cubicBezTo>
                <a:cubicBezTo>
                  <a:pt x="28" y="19"/>
                  <a:pt x="28" y="19"/>
                  <a:pt x="28" y="19"/>
                </a:cubicBezTo>
                <a:cubicBezTo>
                  <a:pt x="28" y="19"/>
                  <a:pt x="28" y="19"/>
                  <a:pt x="28" y="19"/>
                </a:cubicBezTo>
                <a:cubicBezTo>
                  <a:pt x="28" y="20"/>
                  <a:pt x="28" y="20"/>
                  <a:pt x="28" y="20"/>
                </a:cubicBezTo>
                <a:cubicBezTo>
                  <a:pt x="28" y="20"/>
                  <a:pt x="28" y="20"/>
                  <a:pt x="28" y="20"/>
                </a:cubicBezTo>
                <a:cubicBezTo>
                  <a:pt x="28" y="19"/>
                  <a:pt x="28" y="19"/>
                  <a:pt x="28" y="19"/>
                </a:cubicBezTo>
                <a:cubicBezTo>
                  <a:pt x="27" y="19"/>
                  <a:pt x="27" y="19"/>
                  <a:pt x="27" y="19"/>
                </a:cubicBezTo>
                <a:cubicBezTo>
                  <a:pt x="27" y="18"/>
                  <a:pt x="27" y="18"/>
                  <a:pt x="27" y="18"/>
                </a:cubicBezTo>
                <a:close/>
                <a:moveTo>
                  <a:pt x="36" y="28"/>
                </a:moveTo>
                <a:cubicBezTo>
                  <a:pt x="36" y="28"/>
                  <a:pt x="36" y="28"/>
                  <a:pt x="36" y="28"/>
                </a:cubicBezTo>
                <a:cubicBezTo>
                  <a:pt x="36" y="27"/>
                  <a:pt x="36" y="27"/>
                  <a:pt x="36" y="27"/>
                </a:cubicBezTo>
                <a:cubicBezTo>
                  <a:pt x="37" y="27"/>
                  <a:pt x="37" y="27"/>
                  <a:pt x="37" y="27"/>
                </a:cubicBezTo>
                <a:cubicBezTo>
                  <a:pt x="37" y="27"/>
                  <a:pt x="37" y="27"/>
                  <a:pt x="37" y="27"/>
                </a:cubicBezTo>
                <a:cubicBezTo>
                  <a:pt x="36" y="28"/>
                  <a:pt x="36" y="28"/>
                  <a:pt x="36" y="28"/>
                </a:cubicBezTo>
                <a:close/>
                <a:moveTo>
                  <a:pt x="27" y="33"/>
                </a:moveTo>
                <a:cubicBezTo>
                  <a:pt x="27" y="32"/>
                  <a:pt x="27" y="32"/>
                  <a:pt x="27" y="32"/>
                </a:cubicBezTo>
                <a:cubicBezTo>
                  <a:pt x="28" y="32"/>
                  <a:pt x="28" y="32"/>
                  <a:pt x="28" y="32"/>
                </a:cubicBezTo>
                <a:cubicBezTo>
                  <a:pt x="28" y="33"/>
                  <a:pt x="28" y="33"/>
                  <a:pt x="28" y="33"/>
                </a:cubicBezTo>
                <a:cubicBezTo>
                  <a:pt x="27" y="33"/>
                  <a:pt x="27" y="33"/>
                  <a:pt x="27" y="33"/>
                </a:cubicBezTo>
                <a:cubicBezTo>
                  <a:pt x="27" y="33"/>
                  <a:pt x="27" y="33"/>
                  <a:pt x="27" y="33"/>
                </a:cubicBezTo>
                <a:close/>
                <a:moveTo>
                  <a:pt x="27" y="30"/>
                </a:moveTo>
                <a:cubicBezTo>
                  <a:pt x="28" y="30"/>
                  <a:pt x="28" y="30"/>
                  <a:pt x="28" y="30"/>
                </a:cubicBezTo>
                <a:cubicBezTo>
                  <a:pt x="28" y="30"/>
                  <a:pt x="28" y="30"/>
                  <a:pt x="28" y="30"/>
                </a:cubicBezTo>
                <a:cubicBezTo>
                  <a:pt x="27" y="30"/>
                  <a:pt x="27" y="30"/>
                  <a:pt x="27" y="30"/>
                </a:cubicBezTo>
                <a:close/>
                <a:moveTo>
                  <a:pt x="27" y="29"/>
                </a:moveTo>
                <a:cubicBezTo>
                  <a:pt x="27" y="28"/>
                  <a:pt x="27" y="28"/>
                  <a:pt x="27" y="28"/>
                </a:cubicBezTo>
                <a:cubicBezTo>
                  <a:pt x="27" y="28"/>
                  <a:pt x="27" y="28"/>
                  <a:pt x="27" y="28"/>
                </a:cubicBezTo>
                <a:cubicBezTo>
                  <a:pt x="27" y="29"/>
                  <a:pt x="27" y="29"/>
                  <a:pt x="27" y="29"/>
                </a:cubicBezTo>
                <a:cubicBezTo>
                  <a:pt x="27" y="29"/>
                  <a:pt x="27" y="29"/>
                  <a:pt x="27" y="29"/>
                </a:cubicBezTo>
                <a:close/>
                <a:moveTo>
                  <a:pt x="26" y="28"/>
                </a:moveTo>
                <a:cubicBezTo>
                  <a:pt x="26" y="28"/>
                  <a:pt x="26" y="28"/>
                  <a:pt x="26" y="28"/>
                </a:cubicBezTo>
                <a:cubicBezTo>
                  <a:pt x="27" y="27"/>
                  <a:pt x="27" y="27"/>
                  <a:pt x="27" y="27"/>
                </a:cubicBezTo>
                <a:cubicBezTo>
                  <a:pt x="27" y="28"/>
                  <a:pt x="27" y="28"/>
                  <a:pt x="27" y="28"/>
                </a:cubicBezTo>
                <a:cubicBezTo>
                  <a:pt x="26" y="28"/>
                  <a:pt x="26" y="28"/>
                  <a:pt x="26" y="28"/>
                </a:cubicBezTo>
                <a:close/>
                <a:moveTo>
                  <a:pt x="31" y="31"/>
                </a:moveTo>
                <a:cubicBezTo>
                  <a:pt x="31" y="31"/>
                  <a:pt x="31" y="31"/>
                  <a:pt x="31" y="31"/>
                </a:cubicBezTo>
                <a:cubicBezTo>
                  <a:pt x="31" y="30"/>
                  <a:pt x="31" y="30"/>
                  <a:pt x="31" y="30"/>
                </a:cubicBezTo>
                <a:cubicBezTo>
                  <a:pt x="32" y="30"/>
                  <a:pt x="32" y="30"/>
                  <a:pt x="32" y="30"/>
                </a:cubicBezTo>
                <a:cubicBezTo>
                  <a:pt x="32" y="30"/>
                  <a:pt x="32" y="30"/>
                  <a:pt x="32" y="30"/>
                </a:cubicBezTo>
                <a:cubicBezTo>
                  <a:pt x="31" y="31"/>
                  <a:pt x="31" y="31"/>
                  <a:pt x="31" y="31"/>
                </a:cubicBezTo>
                <a:close/>
                <a:moveTo>
                  <a:pt x="33" y="31"/>
                </a:moveTo>
                <a:cubicBezTo>
                  <a:pt x="32" y="30"/>
                  <a:pt x="32" y="30"/>
                  <a:pt x="32" y="30"/>
                </a:cubicBezTo>
                <a:cubicBezTo>
                  <a:pt x="33" y="29"/>
                  <a:pt x="33" y="29"/>
                  <a:pt x="33" y="29"/>
                </a:cubicBezTo>
                <a:cubicBezTo>
                  <a:pt x="34" y="30"/>
                  <a:pt x="34" y="30"/>
                  <a:pt x="34" y="30"/>
                </a:cubicBezTo>
                <a:cubicBezTo>
                  <a:pt x="34" y="30"/>
                  <a:pt x="34" y="30"/>
                  <a:pt x="34" y="30"/>
                </a:cubicBezTo>
                <a:cubicBezTo>
                  <a:pt x="33" y="31"/>
                  <a:pt x="33" y="31"/>
                  <a:pt x="33" y="31"/>
                </a:cubicBezTo>
                <a:cubicBezTo>
                  <a:pt x="33" y="31"/>
                  <a:pt x="33" y="31"/>
                  <a:pt x="33" y="31"/>
                </a:cubicBezTo>
                <a:close/>
                <a:moveTo>
                  <a:pt x="33" y="28"/>
                </a:moveTo>
                <a:cubicBezTo>
                  <a:pt x="33" y="28"/>
                  <a:pt x="33" y="28"/>
                  <a:pt x="33" y="28"/>
                </a:cubicBezTo>
                <a:cubicBezTo>
                  <a:pt x="33" y="28"/>
                  <a:pt x="33" y="28"/>
                  <a:pt x="33" y="28"/>
                </a:cubicBezTo>
                <a:cubicBezTo>
                  <a:pt x="33" y="28"/>
                  <a:pt x="33" y="28"/>
                  <a:pt x="33" y="28"/>
                </a:cubicBezTo>
                <a:close/>
                <a:moveTo>
                  <a:pt x="31" y="27"/>
                </a:moveTo>
                <a:cubicBezTo>
                  <a:pt x="31" y="27"/>
                  <a:pt x="31" y="27"/>
                  <a:pt x="31" y="27"/>
                </a:cubicBezTo>
                <a:cubicBezTo>
                  <a:pt x="32" y="27"/>
                  <a:pt x="32" y="27"/>
                  <a:pt x="32" y="27"/>
                </a:cubicBezTo>
                <a:cubicBezTo>
                  <a:pt x="32" y="28"/>
                  <a:pt x="32" y="28"/>
                  <a:pt x="32" y="28"/>
                </a:cubicBezTo>
                <a:cubicBezTo>
                  <a:pt x="31" y="28"/>
                  <a:pt x="31" y="28"/>
                  <a:pt x="31" y="28"/>
                </a:cubicBezTo>
                <a:cubicBezTo>
                  <a:pt x="31" y="27"/>
                  <a:pt x="31" y="27"/>
                  <a:pt x="31" y="27"/>
                </a:cubicBezTo>
                <a:close/>
                <a:moveTo>
                  <a:pt x="28" y="25"/>
                </a:moveTo>
                <a:cubicBezTo>
                  <a:pt x="29" y="25"/>
                  <a:pt x="29" y="25"/>
                  <a:pt x="29" y="25"/>
                </a:cubicBezTo>
                <a:cubicBezTo>
                  <a:pt x="29" y="26"/>
                  <a:pt x="29" y="26"/>
                  <a:pt x="29" y="26"/>
                </a:cubicBezTo>
                <a:cubicBezTo>
                  <a:pt x="30" y="27"/>
                  <a:pt x="30" y="27"/>
                  <a:pt x="30" y="27"/>
                </a:cubicBezTo>
                <a:cubicBezTo>
                  <a:pt x="30" y="27"/>
                  <a:pt x="30" y="27"/>
                  <a:pt x="30" y="27"/>
                </a:cubicBezTo>
                <a:cubicBezTo>
                  <a:pt x="30" y="27"/>
                  <a:pt x="30" y="27"/>
                  <a:pt x="30" y="27"/>
                </a:cubicBezTo>
                <a:cubicBezTo>
                  <a:pt x="29" y="26"/>
                  <a:pt x="29" y="26"/>
                  <a:pt x="29" y="26"/>
                </a:cubicBezTo>
                <a:cubicBezTo>
                  <a:pt x="28" y="26"/>
                  <a:pt x="28" y="26"/>
                  <a:pt x="28" y="26"/>
                </a:cubicBezTo>
                <a:cubicBezTo>
                  <a:pt x="28" y="25"/>
                  <a:pt x="28" y="25"/>
                  <a:pt x="28" y="25"/>
                </a:cubicBezTo>
                <a:close/>
                <a:moveTo>
                  <a:pt x="18" y="19"/>
                </a:moveTo>
                <a:cubicBezTo>
                  <a:pt x="19" y="18"/>
                  <a:pt x="19" y="18"/>
                  <a:pt x="19" y="18"/>
                </a:cubicBezTo>
                <a:cubicBezTo>
                  <a:pt x="20" y="18"/>
                  <a:pt x="20" y="18"/>
                  <a:pt x="20" y="18"/>
                </a:cubicBezTo>
                <a:cubicBezTo>
                  <a:pt x="21" y="19"/>
                  <a:pt x="21" y="19"/>
                  <a:pt x="21" y="19"/>
                </a:cubicBezTo>
                <a:cubicBezTo>
                  <a:pt x="22" y="19"/>
                  <a:pt x="22" y="19"/>
                  <a:pt x="22" y="19"/>
                </a:cubicBezTo>
                <a:cubicBezTo>
                  <a:pt x="23" y="20"/>
                  <a:pt x="23" y="20"/>
                  <a:pt x="23" y="20"/>
                </a:cubicBezTo>
                <a:cubicBezTo>
                  <a:pt x="23" y="20"/>
                  <a:pt x="23" y="20"/>
                  <a:pt x="23" y="20"/>
                </a:cubicBezTo>
                <a:cubicBezTo>
                  <a:pt x="24" y="20"/>
                  <a:pt x="24" y="20"/>
                  <a:pt x="24" y="20"/>
                </a:cubicBezTo>
                <a:cubicBezTo>
                  <a:pt x="24" y="20"/>
                  <a:pt x="24" y="20"/>
                  <a:pt x="24" y="20"/>
                </a:cubicBezTo>
                <a:cubicBezTo>
                  <a:pt x="25" y="21"/>
                  <a:pt x="25" y="21"/>
                  <a:pt x="25" y="21"/>
                </a:cubicBezTo>
                <a:cubicBezTo>
                  <a:pt x="26" y="22"/>
                  <a:pt x="26" y="22"/>
                  <a:pt x="26" y="22"/>
                </a:cubicBezTo>
                <a:cubicBezTo>
                  <a:pt x="26" y="22"/>
                  <a:pt x="26" y="22"/>
                  <a:pt x="26" y="22"/>
                </a:cubicBezTo>
                <a:cubicBezTo>
                  <a:pt x="26" y="23"/>
                  <a:pt x="26" y="23"/>
                  <a:pt x="26" y="23"/>
                </a:cubicBezTo>
                <a:cubicBezTo>
                  <a:pt x="26" y="24"/>
                  <a:pt x="26" y="24"/>
                  <a:pt x="26" y="24"/>
                </a:cubicBezTo>
                <a:cubicBezTo>
                  <a:pt x="27" y="24"/>
                  <a:pt x="27" y="24"/>
                  <a:pt x="27" y="24"/>
                </a:cubicBezTo>
                <a:cubicBezTo>
                  <a:pt x="27" y="24"/>
                  <a:pt x="27" y="24"/>
                  <a:pt x="27" y="24"/>
                </a:cubicBezTo>
                <a:cubicBezTo>
                  <a:pt x="28" y="24"/>
                  <a:pt x="28" y="24"/>
                  <a:pt x="28" y="24"/>
                </a:cubicBezTo>
                <a:cubicBezTo>
                  <a:pt x="27" y="25"/>
                  <a:pt x="27" y="25"/>
                  <a:pt x="27" y="25"/>
                </a:cubicBezTo>
                <a:cubicBezTo>
                  <a:pt x="27" y="25"/>
                  <a:pt x="27" y="25"/>
                  <a:pt x="27" y="25"/>
                </a:cubicBezTo>
                <a:cubicBezTo>
                  <a:pt x="26" y="25"/>
                  <a:pt x="26" y="25"/>
                  <a:pt x="26" y="25"/>
                </a:cubicBezTo>
                <a:cubicBezTo>
                  <a:pt x="26" y="25"/>
                  <a:pt x="26" y="25"/>
                  <a:pt x="26" y="25"/>
                </a:cubicBezTo>
                <a:cubicBezTo>
                  <a:pt x="25" y="24"/>
                  <a:pt x="25" y="24"/>
                  <a:pt x="25" y="24"/>
                </a:cubicBezTo>
                <a:cubicBezTo>
                  <a:pt x="25" y="24"/>
                  <a:pt x="25" y="24"/>
                  <a:pt x="25" y="24"/>
                </a:cubicBezTo>
                <a:cubicBezTo>
                  <a:pt x="25" y="23"/>
                  <a:pt x="25" y="23"/>
                  <a:pt x="25" y="23"/>
                </a:cubicBezTo>
                <a:cubicBezTo>
                  <a:pt x="24" y="22"/>
                  <a:pt x="24" y="22"/>
                  <a:pt x="24" y="22"/>
                </a:cubicBezTo>
                <a:cubicBezTo>
                  <a:pt x="24" y="22"/>
                  <a:pt x="24" y="22"/>
                  <a:pt x="24" y="22"/>
                </a:cubicBezTo>
                <a:cubicBezTo>
                  <a:pt x="23" y="22"/>
                  <a:pt x="23" y="22"/>
                  <a:pt x="23" y="22"/>
                </a:cubicBezTo>
                <a:cubicBezTo>
                  <a:pt x="22" y="21"/>
                  <a:pt x="22" y="21"/>
                  <a:pt x="22" y="21"/>
                </a:cubicBezTo>
                <a:cubicBezTo>
                  <a:pt x="22" y="21"/>
                  <a:pt x="22" y="21"/>
                  <a:pt x="22" y="21"/>
                </a:cubicBezTo>
                <a:cubicBezTo>
                  <a:pt x="21" y="21"/>
                  <a:pt x="21" y="21"/>
                  <a:pt x="21" y="21"/>
                </a:cubicBezTo>
                <a:cubicBezTo>
                  <a:pt x="21" y="20"/>
                  <a:pt x="21" y="20"/>
                  <a:pt x="21" y="20"/>
                </a:cubicBezTo>
                <a:cubicBezTo>
                  <a:pt x="20" y="20"/>
                  <a:pt x="20" y="20"/>
                  <a:pt x="20" y="20"/>
                </a:cubicBezTo>
                <a:cubicBezTo>
                  <a:pt x="20" y="19"/>
                  <a:pt x="20" y="19"/>
                  <a:pt x="20" y="19"/>
                </a:cubicBezTo>
                <a:cubicBezTo>
                  <a:pt x="19" y="19"/>
                  <a:pt x="19" y="19"/>
                  <a:pt x="19" y="19"/>
                </a:cubicBezTo>
                <a:cubicBezTo>
                  <a:pt x="18" y="19"/>
                  <a:pt x="18" y="19"/>
                  <a:pt x="18" y="19"/>
                </a:cubicBezTo>
                <a:cubicBezTo>
                  <a:pt x="18" y="19"/>
                  <a:pt x="18" y="19"/>
                  <a:pt x="18" y="19"/>
                </a:cubicBezTo>
                <a:close/>
                <a:moveTo>
                  <a:pt x="19" y="34"/>
                </a:moveTo>
                <a:cubicBezTo>
                  <a:pt x="20" y="34"/>
                  <a:pt x="20" y="34"/>
                  <a:pt x="20" y="34"/>
                </a:cubicBezTo>
                <a:cubicBezTo>
                  <a:pt x="20" y="35"/>
                  <a:pt x="20" y="35"/>
                  <a:pt x="20" y="35"/>
                </a:cubicBezTo>
                <a:cubicBezTo>
                  <a:pt x="20" y="35"/>
                  <a:pt x="20" y="35"/>
                  <a:pt x="20" y="35"/>
                </a:cubicBezTo>
                <a:cubicBezTo>
                  <a:pt x="20" y="36"/>
                  <a:pt x="20" y="36"/>
                  <a:pt x="20" y="36"/>
                </a:cubicBezTo>
                <a:cubicBezTo>
                  <a:pt x="19" y="36"/>
                  <a:pt x="19" y="36"/>
                  <a:pt x="19" y="36"/>
                </a:cubicBezTo>
                <a:cubicBezTo>
                  <a:pt x="20" y="35"/>
                  <a:pt x="20" y="35"/>
                  <a:pt x="20" y="35"/>
                </a:cubicBezTo>
                <a:cubicBezTo>
                  <a:pt x="19" y="35"/>
                  <a:pt x="19" y="35"/>
                  <a:pt x="19" y="35"/>
                </a:cubicBezTo>
                <a:cubicBezTo>
                  <a:pt x="19" y="34"/>
                  <a:pt x="19" y="34"/>
                  <a:pt x="19" y="34"/>
                </a:cubicBezTo>
                <a:close/>
                <a:moveTo>
                  <a:pt x="19" y="33"/>
                </a:moveTo>
                <a:cubicBezTo>
                  <a:pt x="20" y="34"/>
                  <a:pt x="20" y="34"/>
                  <a:pt x="20" y="34"/>
                </a:cubicBezTo>
                <a:cubicBezTo>
                  <a:pt x="19" y="34"/>
                  <a:pt x="19" y="34"/>
                  <a:pt x="19" y="34"/>
                </a:cubicBezTo>
                <a:lnTo>
                  <a:pt x="19" y="33"/>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150" name="Freeform 76"/>
          <p:cNvSpPr>
            <a:spLocks noEditPoints="1"/>
          </p:cNvSpPr>
          <p:nvPr/>
        </p:nvSpPr>
        <p:spPr bwMode="auto">
          <a:xfrm>
            <a:off x="7098573" y="2917739"/>
            <a:ext cx="117375" cy="86075"/>
          </a:xfrm>
          <a:custGeom>
            <a:avLst/>
            <a:gdLst>
              <a:gd name="T0" fmla="*/ 2 w 60"/>
              <a:gd name="T1" fmla="*/ 8 h 44"/>
              <a:gd name="T2" fmla="*/ 12 w 60"/>
              <a:gd name="T3" fmla="*/ 10 h 44"/>
              <a:gd name="T4" fmla="*/ 20 w 60"/>
              <a:gd name="T5" fmla="*/ 12 h 44"/>
              <a:gd name="T6" fmla="*/ 20 w 60"/>
              <a:gd name="T7" fmla="*/ 6 h 44"/>
              <a:gd name="T8" fmla="*/ 18 w 60"/>
              <a:gd name="T9" fmla="*/ 0 h 44"/>
              <a:gd name="T10" fmla="*/ 25 w 60"/>
              <a:gd name="T11" fmla="*/ 6 h 44"/>
              <a:gd name="T12" fmla="*/ 31 w 60"/>
              <a:gd name="T13" fmla="*/ 8 h 44"/>
              <a:gd name="T14" fmla="*/ 35 w 60"/>
              <a:gd name="T15" fmla="*/ 4 h 44"/>
              <a:gd name="T16" fmla="*/ 42 w 60"/>
              <a:gd name="T17" fmla="*/ 2 h 44"/>
              <a:gd name="T18" fmla="*/ 44 w 60"/>
              <a:gd name="T19" fmla="*/ 8 h 44"/>
              <a:gd name="T20" fmla="*/ 50 w 60"/>
              <a:gd name="T21" fmla="*/ 14 h 44"/>
              <a:gd name="T22" fmla="*/ 52 w 60"/>
              <a:gd name="T23" fmla="*/ 16 h 44"/>
              <a:gd name="T24" fmla="*/ 58 w 60"/>
              <a:gd name="T25" fmla="*/ 18 h 44"/>
              <a:gd name="T26" fmla="*/ 58 w 60"/>
              <a:gd name="T27" fmla="*/ 19 h 44"/>
              <a:gd name="T28" fmla="*/ 54 w 60"/>
              <a:gd name="T29" fmla="*/ 19 h 44"/>
              <a:gd name="T30" fmla="*/ 52 w 60"/>
              <a:gd name="T31" fmla="*/ 25 h 44"/>
              <a:gd name="T32" fmla="*/ 50 w 60"/>
              <a:gd name="T33" fmla="*/ 29 h 44"/>
              <a:gd name="T34" fmla="*/ 50 w 60"/>
              <a:gd name="T35" fmla="*/ 31 h 44"/>
              <a:gd name="T36" fmla="*/ 50 w 60"/>
              <a:gd name="T37" fmla="*/ 33 h 44"/>
              <a:gd name="T38" fmla="*/ 50 w 60"/>
              <a:gd name="T39" fmla="*/ 39 h 44"/>
              <a:gd name="T40" fmla="*/ 50 w 60"/>
              <a:gd name="T41" fmla="*/ 35 h 44"/>
              <a:gd name="T42" fmla="*/ 46 w 60"/>
              <a:gd name="T43" fmla="*/ 35 h 44"/>
              <a:gd name="T44" fmla="*/ 46 w 60"/>
              <a:gd name="T45" fmla="*/ 39 h 44"/>
              <a:gd name="T46" fmla="*/ 48 w 60"/>
              <a:gd name="T47" fmla="*/ 40 h 44"/>
              <a:gd name="T48" fmla="*/ 46 w 60"/>
              <a:gd name="T49" fmla="*/ 44 h 44"/>
              <a:gd name="T50" fmla="*/ 44 w 60"/>
              <a:gd name="T51" fmla="*/ 42 h 44"/>
              <a:gd name="T52" fmla="*/ 39 w 60"/>
              <a:gd name="T53" fmla="*/ 39 h 44"/>
              <a:gd name="T54" fmla="*/ 41 w 60"/>
              <a:gd name="T55" fmla="*/ 35 h 44"/>
              <a:gd name="T56" fmla="*/ 41 w 60"/>
              <a:gd name="T57" fmla="*/ 33 h 44"/>
              <a:gd name="T58" fmla="*/ 39 w 60"/>
              <a:gd name="T59" fmla="*/ 31 h 44"/>
              <a:gd name="T60" fmla="*/ 37 w 60"/>
              <a:gd name="T61" fmla="*/ 29 h 44"/>
              <a:gd name="T62" fmla="*/ 33 w 60"/>
              <a:gd name="T63" fmla="*/ 31 h 44"/>
              <a:gd name="T64" fmla="*/ 31 w 60"/>
              <a:gd name="T65" fmla="*/ 33 h 44"/>
              <a:gd name="T66" fmla="*/ 27 w 60"/>
              <a:gd name="T67" fmla="*/ 37 h 44"/>
              <a:gd name="T68" fmla="*/ 25 w 60"/>
              <a:gd name="T69" fmla="*/ 37 h 44"/>
              <a:gd name="T70" fmla="*/ 23 w 60"/>
              <a:gd name="T71" fmla="*/ 39 h 44"/>
              <a:gd name="T72" fmla="*/ 21 w 60"/>
              <a:gd name="T73" fmla="*/ 39 h 44"/>
              <a:gd name="T74" fmla="*/ 23 w 60"/>
              <a:gd name="T75" fmla="*/ 35 h 44"/>
              <a:gd name="T76" fmla="*/ 23 w 60"/>
              <a:gd name="T77" fmla="*/ 33 h 44"/>
              <a:gd name="T78" fmla="*/ 18 w 60"/>
              <a:gd name="T79" fmla="*/ 31 h 44"/>
              <a:gd name="T80" fmla="*/ 12 w 60"/>
              <a:gd name="T81" fmla="*/ 25 h 44"/>
              <a:gd name="T82" fmla="*/ 14 w 60"/>
              <a:gd name="T83" fmla="*/ 21 h 44"/>
              <a:gd name="T84" fmla="*/ 8 w 60"/>
              <a:gd name="T85" fmla="*/ 16 h 44"/>
              <a:gd name="T86" fmla="*/ 8 w 60"/>
              <a:gd name="T87" fmla="*/ 12 h 44"/>
              <a:gd name="T88" fmla="*/ 2 w 60"/>
              <a:gd name="T89" fmla="*/ 10 h 44"/>
              <a:gd name="T90" fmla="*/ 20 w 60"/>
              <a:gd name="T91" fmla="*/ 39 h 44"/>
              <a:gd name="T92" fmla="*/ 12 w 60"/>
              <a:gd name="T93" fmla="*/ 31 h 44"/>
              <a:gd name="T94" fmla="*/ 8 w 60"/>
              <a:gd name="T95" fmla="*/ 29 h 44"/>
              <a:gd name="T96" fmla="*/ 4 w 60"/>
              <a:gd name="T97" fmla="*/ 27 h 44"/>
              <a:gd name="T98" fmla="*/ 0 w 60"/>
              <a:gd name="T99" fmla="*/ 27 h 44"/>
              <a:gd name="T100" fmla="*/ 2 w 60"/>
              <a:gd name="T101" fmla="*/ 29 h 44"/>
              <a:gd name="T102" fmla="*/ 4 w 60"/>
              <a:gd name="T103" fmla="*/ 29 h 44"/>
              <a:gd name="T104" fmla="*/ 6 w 60"/>
              <a:gd name="T105" fmla="*/ 33 h 44"/>
              <a:gd name="T106" fmla="*/ 10 w 60"/>
              <a:gd name="T107" fmla="*/ 37 h 44"/>
              <a:gd name="T108" fmla="*/ 16 w 60"/>
              <a:gd name="T109" fmla="*/ 39 h 44"/>
              <a:gd name="T110" fmla="*/ 20 w 60"/>
              <a:gd name="T111" fmla="*/ 3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0" h="44">
                <a:moveTo>
                  <a:pt x="2" y="10"/>
                </a:moveTo>
                <a:lnTo>
                  <a:pt x="2" y="8"/>
                </a:lnTo>
                <a:lnTo>
                  <a:pt x="6" y="6"/>
                </a:lnTo>
                <a:lnTo>
                  <a:pt x="12" y="10"/>
                </a:lnTo>
                <a:lnTo>
                  <a:pt x="16" y="10"/>
                </a:lnTo>
                <a:lnTo>
                  <a:pt x="20" y="12"/>
                </a:lnTo>
                <a:lnTo>
                  <a:pt x="20" y="8"/>
                </a:lnTo>
                <a:lnTo>
                  <a:pt x="20" y="6"/>
                </a:lnTo>
                <a:lnTo>
                  <a:pt x="16" y="4"/>
                </a:lnTo>
                <a:lnTo>
                  <a:pt x="18" y="0"/>
                </a:lnTo>
                <a:lnTo>
                  <a:pt x="20" y="2"/>
                </a:lnTo>
                <a:lnTo>
                  <a:pt x="25" y="6"/>
                </a:lnTo>
                <a:lnTo>
                  <a:pt x="27" y="8"/>
                </a:lnTo>
                <a:lnTo>
                  <a:pt x="31" y="8"/>
                </a:lnTo>
                <a:lnTo>
                  <a:pt x="33" y="6"/>
                </a:lnTo>
                <a:lnTo>
                  <a:pt x="35" y="4"/>
                </a:lnTo>
                <a:lnTo>
                  <a:pt x="39" y="0"/>
                </a:lnTo>
                <a:lnTo>
                  <a:pt x="42" y="2"/>
                </a:lnTo>
                <a:lnTo>
                  <a:pt x="44" y="6"/>
                </a:lnTo>
                <a:lnTo>
                  <a:pt x="44" y="8"/>
                </a:lnTo>
                <a:lnTo>
                  <a:pt x="46" y="10"/>
                </a:lnTo>
                <a:lnTo>
                  <a:pt x="50" y="14"/>
                </a:lnTo>
                <a:lnTo>
                  <a:pt x="50" y="14"/>
                </a:lnTo>
                <a:lnTo>
                  <a:pt x="52" y="16"/>
                </a:lnTo>
                <a:lnTo>
                  <a:pt x="56" y="16"/>
                </a:lnTo>
                <a:lnTo>
                  <a:pt x="58" y="18"/>
                </a:lnTo>
                <a:lnTo>
                  <a:pt x="60" y="19"/>
                </a:lnTo>
                <a:lnTo>
                  <a:pt x="58" y="19"/>
                </a:lnTo>
                <a:lnTo>
                  <a:pt x="58" y="19"/>
                </a:lnTo>
                <a:lnTo>
                  <a:pt x="54" y="19"/>
                </a:lnTo>
                <a:lnTo>
                  <a:pt x="50" y="23"/>
                </a:lnTo>
                <a:lnTo>
                  <a:pt x="52" y="25"/>
                </a:lnTo>
                <a:lnTo>
                  <a:pt x="52" y="27"/>
                </a:lnTo>
                <a:lnTo>
                  <a:pt x="50" y="29"/>
                </a:lnTo>
                <a:lnTo>
                  <a:pt x="50" y="29"/>
                </a:lnTo>
                <a:lnTo>
                  <a:pt x="50" y="31"/>
                </a:lnTo>
                <a:lnTo>
                  <a:pt x="50" y="33"/>
                </a:lnTo>
                <a:lnTo>
                  <a:pt x="50" y="33"/>
                </a:lnTo>
                <a:lnTo>
                  <a:pt x="50" y="37"/>
                </a:lnTo>
                <a:lnTo>
                  <a:pt x="50" y="39"/>
                </a:lnTo>
                <a:lnTo>
                  <a:pt x="48" y="37"/>
                </a:lnTo>
                <a:lnTo>
                  <a:pt x="50" y="35"/>
                </a:lnTo>
                <a:lnTo>
                  <a:pt x="48" y="33"/>
                </a:lnTo>
                <a:lnTo>
                  <a:pt x="46" y="35"/>
                </a:lnTo>
                <a:lnTo>
                  <a:pt x="46" y="35"/>
                </a:lnTo>
                <a:lnTo>
                  <a:pt x="46" y="39"/>
                </a:lnTo>
                <a:lnTo>
                  <a:pt x="46" y="40"/>
                </a:lnTo>
                <a:lnTo>
                  <a:pt x="48" y="40"/>
                </a:lnTo>
                <a:lnTo>
                  <a:pt x="48" y="44"/>
                </a:lnTo>
                <a:lnTo>
                  <a:pt x="46" y="44"/>
                </a:lnTo>
                <a:lnTo>
                  <a:pt x="44" y="44"/>
                </a:lnTo>
                <a:lnTo>
                  <a:pt x="44" y="42"/>
                </a:lnTo>
                <a:lnTo>
                  <a:pt x="42" y="42"/>
                </a:lnTo>
                <a:lnTo>
                  <a:pt x="39" y="39"/>
                </a:lnTo>
                <a:lnTo>
                  <a:pt x="42" y="37"/>
                </a:lnTo>
                <a:lnTo>
                  <a:pt x="41" y="35"/>
                </a:lnTo>
                <a:lnTo>
                  <a:pt x="39" y="35"/>
                </a:lnTo>
                <a:lnTo>
                  <a:pt x="41" y="33"/>
                </a:lnTo>
                <a:lnTo>
                  <a:pt x="39" y="33"/>
                </a:lnTo>
                <a:lnTo>
                  <a:pt x="39" y="31"/>
                </a:lnTo>
                <a:lnTo>
                  <a:pt x="37" y="31"/>
                </a:lnTo>
                <a:lnTo>
                  <a:pt x="37" y="29"/>
                </a:lnTo>
                <a:lnTo>
                  <a:pt x="35" y="29"/>
                </a:lnTo>
                <a:lnTo>
                  <a:pt x="33" y="31"/>
                </a:lnTo>
                <a:lnTo>
                  <a:pt x="33" y="31"/>
                </a:lnTo>
                <a:lnTo>
                  <a:pt x="31" y="33"/>
                </a:lnTo>
                <a:lnTo>
                  <a:pt x="29" y="33"/>
                </a:lnTo>
                <a:lnTo>
                  <a:pt x="27" y="37"/>
                </a:lnTo>
                <a:lnTo>
                  <a:pt x="27" y="37"/>
                </a:lnTo>
                <a:lnTo>
                  <a:pt x="25" y="37"/>
                </a:lnTo>
                <a:lnTo>
                  <a:pt x="25" y="39"/>
                </a:lnTo>
                <a:lnTo>
                  <a:pt x="23" y="39"/>
                </a:lnTo>
                <a:lnTo>
                  <a:pt x="21" y="39"/>
                </a:lnTo>
                <a:lnTo>
                  <a:pt x="21" y="39"/>
                </a:lnTo>
                <a:lnTo>
                  <a:pt x="21" y="37"/>
                </a:lnTo>
                <a:lnTo>
                  <a:pt x="23" y="35"/>
                </a:lnTo>
                <a:lnTo>
                  <a:pt x="21" y="33"/>
                </a:lnTo>
                <a:lnTo>
                  <a:pt x="23" y="33"/>
                </a:lnTo>
                <a:lnTo>
                  <a:pt x="21" y="31"/>
                </a:lnTo>
                <a:lnTo>
                  <a:pt x="18" y="31"/>
                </a:lnTo>
                <a:lnTo>
                  <a:pt x="14" y="27"/>
                </a:lnTo>
                <a:lnTo>
                  <a:pt x="12" y="25"/>
                </a:lnTo>
                <a:lnTo>
                  <a:pt x="14" y="23"/>
                </a:lnTo>
                <a:lnTo>
                  <a:pt x="14" y="21"/>
                </a:lnTo>
                <a:lnTo>
                  <a:pt x="10" y="18"/>
                </a:lnTo>
                <a:lnTo>
                  <a:pt x="8" y="16"/>
                </a:lnTo>
                <a:lnTo>
                  <a:pt x="10" y="14"/>
                </a:lnTo>
                <a:lnTo>
                  <a:pt x="8" y="12"/>
                </a:lnTo>
                <a:lnTo>
                  <a:pt x="4" y="12"/>
                </a:lnTo>
                <a:lnTo>
                  <a:pt x="2" y="10"/>
                </a:lnTo>
                <a:lnTo>
                  <a:pt x="2" y="10"/>
                </a:lnTo>
                <a:close/>
                <a:moveTo>
                  <a:pt x="20" y="39"/>
                </a:moveTo>
                <a:lnTo>
                  <a:pt x="16" y="33"/>
                </a:lnTo>
                <a:lnTo>
                  <a:pt x="12" y="31"/>
                </a:lnTo>
                <a:lnTo>
                  <a:pt x="10" y="29"/>
                </a:lnTo>
                <a:lnTo>
                  <a:pt x="8" y="29"/>
                </a:lnTo>
                <a:lnTo>
                  <a:pt x="8" y="29"/>
                </a:lnTo>
                <a:lnTo>
                  <a:pt x="4" y="27"/>
                </a:lnTo>
                <a:lnTo>
                  <a:pt x="2" y="27"/>
                </a:lnTo>
                <a:lnTo>
                  <a:pt x="0" y="27"/>
                </a:lnTo>
                <a:lnTo>
                  <a:pt x="2" y="29"/>
                </a:lnTo>
                <a:lnTo>
                  <a:pt x="2" y="29"/>
                </a:lnTo>
                <a:lnTo>
                  <a:pt x="4" y="31"/>
                </a:lnTo>
                <a:lnTo>
                  <a:pt x="4" y="29"/>
                </a:lnTo>
                <a:lnTo>
                  <a:pt x="6" y="31"/>
                </a:lnTo>
                <a:lnTo>
                  <a:pt x="6" y="33"/>
                </a:lnTo>
                <a:lnTo>
                  <a:pt x="10" y="35"/>
                </a:lnTo>
                <a:lnTo>
                  <a:pt x="10" y="37"/>
                </a:lnTo>
                <a:lnTo>
                  <a:pt x="14" y="39"/>
                </a:lnTo>
                <a:lnTo>
                  <a:pt x="16" y="39"/>
                </a:lnTo>
                <a:lnTo>
                  <a:pt x="20" y="40"/>
                </a:lnTo>
                <a:lnTo>
                  <a:pt x="20" y="39"/>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151" name="Freeform 77"/>
          <p:cNvSpPr>
            <a:spLocks/>
          </p:cNvSpPr>
          <p:nvPr/>
        </p:nvSpPr>
        <p:spPr bwMode="auto">
          <a:xfrm>
            <a:off x="7092703" y="2974470"/>
            <a:ext cx="428416" cy="312997"/>
          </a:xfrm>
          <a:custGeom>
            <a:avLst/>
            <a:gdLst>
              <a:gd name="T0" fmla="*/ 9 w 219"/>
              <a:gd name="T1" fmla="*/ 2 h 160"/>
              <a:gd name="T2" fmla="*/ 19 w 219"/>
              <a:gd name="T3" fmla="*/ 10 h 160"/>
              <a:gd name="T4" fmla="*/ 26 w 219"/>
              <a:gd name="T5" fmla="*/ 10 h 160"/>
              <a:gd name="T6" fmla="*/ 32 w 219"/>
              <a:gd name="T7" fmla="*/ 4 h 160"/>
              <a:gd name="T8" fmla="*/ 40 w 219"/>
              <a:gd name="T9" fmla="*/ 0 h 160"/>
              <a:gd name="T10" fmla="*/ 42 w 219"/>
              <a:gd name="T11" fmla="*/ 6 h 160"/>
              <a:gd name="T12" fmla="*/ 47 w 219"/>
              <a:gd name="T13" fmla="*/ 13 h 160"/>
              <a:gd name="T14" fmla="*/ 51 w 219"/>
              <a:gd name="T15" fmla="*/ 17 h 160"/>
              <a:gd name="T16" fmla="*/ 57 w 219"/>
              <a:gd name="T17" fmla="*/ 25 h 160"/>
              <a:gd name="T18" fmla="*/ 67 w 219"/>
              <a:gd name="T19" fmla="*/ 27 h 160"/>
              <a:gd name="T20" fmla="*/ 84 w 219"/>
              <a:gd name="T21" fmla="*/ 34 h 160"/>
              <a:gd name="T22" fmla="*/ 109 w 219"/>
              <a:gd name="T23" fmla="*/ 32 h 160"/>
              <a:gd name="T24" fmla="*/ 114 w 219"/>
              <a:gd name="T25" fmla="*/ 25 h 160"/>
              <a:gd name="T26" fmla="*/ 128 w 219"/>
              <a:gd name="T27" fmla="*/ 15 h 160"/>
              <a:gd name="T28" fmla="*/ 139 w 219"/>
              <a:gd name="T29" fmla="*/ 15 h 160"/>
              <a:gd name="T30" fmla="*/ 154 w 219"/>
              <a:gd name="T31" fmla="*/ 21 h 160"/>
              <a:gd name="T32" fmla="*/ 166 w 219"/>
              <a:gd name="T33" fmla="*/ 25 h 160"/>
              <a:gd name="T34" fmla="*/ 183 w 219"/>
              <a:gd name="T35" fmla="*/ 36 h 160"/>
              <a:gd name="T36" fmla="*/ 185 w 219"/>
              <a:gd name="T37" fmla="*/ 46 h 160"/>
              <a:gd name="T38" fmla="*/ 185 w 219"/>
              <a:gd name="T39" fmla="*/ 52 h 160"/>
              <a:gd name="T40" fmla="*/ 179 w 219"/>
              <a:gd name="T41" fmla="*/ 59 h 160"/>
              <a:gd name="T42" fmla="*/ 185 w 219"/>
              <a:gd name="T43" fmla="*/ 67 h 160"/>
              <a:gd name="T44" fmla="*/ 185 w 219"/>
              <a:gd name="T45" fmla="*/ 84 h 160"/>
              <a:gd name="T46" fmla="*/ 198 w 219"/>
              <a:gd name="T47" fmla="*/ 95 h 160"/>
              <a:gd name="T48" fmla="*/ 196 w 219"/>
              <a:gd name="T49" fmla="*/ 118 h 160"/>
              <a:gd name="T50" fmla="*/ 210 w 219"/>
              <a:gd name="T51" fmla="*/ 124 h 160"/>
              <a:gd name="T52" fmla="*/ 214 w 219"/>
              <a:gd name="T53" fmla="*/ 134 h 160"/>
              <a:gd name="T54" fmla="*/ 217 w 219"/>
              <a:gd name="T55" fmla="*/ 143 h 160"/>
              <a:gd name="T56" fmla="*/ 204 w 219"/>
              <a:gd name="T57" fmla="*/ 147 h 160"/>
              <a:gd name="T58" fmla="*/ 204 w 219"/>
              <a:gd name="T59" fmla="*/ 158 h 160"/>
              <a:gd name="T60" fmla="*/ 194 w 219"/>
              <a:gd name="T61" fmla="*/ 158 h 160"/>
              <a:gd name="T62" fmla="*/ 191 w 219"/>
              <a:gd name="T63" fmla="*/ 157 h 160"/>
              <a:gd name="T64" fmla="*/ 173 w 219"/>
              <a:gd name="T65" fmla="*/ 155 h 160"/>
              <a:gd name="T66" fmla="*/ 162 w 219"/>
              <a:gd name="T67" fmla="*/ 153 h 160"/>
              <a:gd name="T68" fmla="*/ 152 w 219"/>
              <a:gd name="T69" fmla="*/ 145 h 160"/>
              <a:gd name="T70" fmla="*/ 149 w 219"/>
              <a:gd name="T71" fmla="*/ 137 h 160"/>
              <a:gd name="T72" fmla="*/ 137 w 219"/>
              <a:gd name="T73" fmla="*/ 139 h 160"/>
              <a:gd name="T74" fmla="*/ 122 w 219"/>
              <a:gd name="T75" fmla="*/ 141 h 160"/>
              <a:gd name="T76" fmla="*/ 110 w 219"/>
              <a:gd name="T77" fmla="*/ 139 h 160"/>
              <a:gd name="T78" fmla="*/ 103 w 219"/>
              <a:gd name="T79" fmla="*/ 134 h 160"/>
              <a:gd name="T80" fmla="*/ 91 w 219"/>
              <a:gd name="T81" fmla="*/ 130 h 160"/>
              <a:gd name="T82" fmla="*/ 84 w 219"/>
              <a:gd name="T83" fmla="*/ 120 h 160"/>
              <a:gd name="T84" fmla="*/ 82 w 219"/>
              <a:gd name="T85" fmla="*/ 118 h 160"/>
              <a:gd name="T86" fmla="*/ 74 w 219"/>
              <a:gd name="T87" fmla="*/ 107 h 160"/>
              <a:gd name="T88" fmla="*/ 67 w 219"/>
              <a:gd name="T89" fmla="*/ 107 h 160"/>
              <a:gd name="T90" fmla="*/ 63 w 219"/>
              <a:gd name="T91" fmla="*/ 105 h 160"/>
              <a:gd name="T92" fmla="*/ 61 w 219"/>
              <a:gd name="T93" fmla="*/ 109 h 160"/>
              <a:gd name="T94" fmla="*/ 55 w 219"/>
              <a:gd name="T95" fmla="*/ 105 h 160"/>
              <a:gd name="T96" fmla="*/ 49 w 219"/>
              <a:gd name="T97" fmla="*/ 92 h 160"/>
              <a:gd name="T98" fmla="*/ 44 w 219"/>
              <a:gd name="T99" fmla="*/ 80 h 160"/>
              <a:gd name="T100" fmla="*/ 28 w 219"/>
              <a:gd name="T101" fmla="*/ 74 h 160"/>
              <a:gd name="T102" fmla="*/ 26 w 219"/>
              <a:gd name="T103" fmla="*/ 69 h 160"/>
              <a:gd name="T104" fmla="*/ 23 w 219"/>
              <a:gd name="T105" fmla="*/ 63 h 160"/>
              <a:gd name="T106" fmla="*/ 24 w 219"/>
              <a:gd name="T107" fmla="*/ 53 h 160"/>
              <a:gd name="T108" fmla="*/ 26 w 219"/>
              <a:gd name="T109" fmla="*/ 48 h 160"/>
              <a:gd name="T110" fmla="*/ 28 w 219"/>
              <a:gd name="T111" fmla="*/ 44 h 160"/>
              <a:gd name="T112" fmla="*/ 17 w 219"/>
              <a:gd name="T113" fmla="*/ 42 h 160"/>
              <a:gd name="T114" fmla="*/ 11 w 219"/>
              <a:gd name="T115" fmla="*/ 34 h 160"/>
              <a:gd name="T116" fmla="*/ 7 w 219"/>
              <a:gd name="T117" fmla="*/ 27 h 160"/>
              <a:gd name="T118" fmla="*/ 5 w 219"/>
              <a:gd name="T119" fmla="*/ 15 h 160"/>
              <a:gd name="T120" fmla="*/ 0 w 219"/>
              <a:gd name="T121" fmla="*/ 6 h 160"/>
              <a:gd name="T122" fmla="*/ 5 w 219"/>
              <a:gd name="T123"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9" h="160">
                <a:moveTo>
                  <a:pt x="5" y="0"/>
                </a:moveTo>
                <a:lnTo>
                  <a:pt x="5" y="0"/>
                </a:lnTo>
                <a:lnTo>
                  <a:pt x="7" y="2"/>
                </a:lnTo>
                <a:lnTo>
                  <a:pt x="7" y="0"/>
                </a:lnTo>
                <a:lnTo>
                  <a:pt x="9" y="2"/>
                </a:lnTo>
                <a:lnTo>
                  <a:pt x="9" y="4"/>
                </a:lnTo>
                <a:lnTo>
                  <a:pt x="13" y="6"/>
                </a:lnTo>
                <a:lnTo>
                  <a:pt x="13" y="8"/>
                </a:lnTo>
                <a:lnTo>
                  <a:pt x="17" y="10"/>
                </a:lnTo>
                <a:lnTo>
                  <a:pt x="19" y="10"/>
                </a:lnTo>
                <a:lnTo>
                  <a:pt x="23" y="11"/>
                </a:lnTo>
                <a:lnTo>
                  <a:pt x="23" y="10"/>
                </a:lnTo>
                <a:lnTo>
                  <a:pt x="23" y="10"/>
                </a:lnTo>
                <a:lnTo>
                  <a:pt x="24" y="10"/>
                </a:lnTo>
                <a:lnTo>
                  <a:pt x="26" y="10"/>
                </a:lnTo>
                <a:lnTo>
                  <a:pt x="28" y="10"/>
                </a:lnTo>
                <a:lnTo>
                  <a:pt x="28" y="8"/>
                </a:lnTo>
                <a:lnTo>
                  <a:pt x="30" y="8"/>
                </a:lnTo>
                <a:lnTo>
                  <a:pt x="30" y="8"/>
                </a:lnTo>
                <a:lnTo>
                  <a:pt x="32" y="4"/>
                </a:lnTo>
                <a:lnTo>
                  <a:pt x="34" y="4"/>
                </a:lnTo>
                <a:lnTo>
                  <a:pt x="36" y="2"/>
                </a:lnTo>
                <a:lnTo>
                  <a:pt x="36" y="2"/>
                </a:lnTo>
                <a:lnTo>
                  <a:pt x="38" y="0"/>
                </a:lnTo>
                <a:lnTo>
                  <a:pt x="40" y="0"/>
                </a:lnTo>
                <a:lnTo>
                  <a:pt x="40" y="2"/>
                </a:lnTo>
                <a:lnTo>
                  <a:pt x="42" y="2"/>
                </a:lnTo>
                <a:lnTo>
                  <a:pt x="42" y="4"/>
                </a:lnTo>
                <a:lnTo>
                  <a:pt x="44" y="4"/>
                </a:lnTo>
                <a:lnTo>
                  <a:pt x="42" y="6"/>
                </a:lnTo>
                <a:lnTo>
                  <a:pt x="44" y="6"/>
                </a:lnTo>
                <a:lnTo>
                  <a:pt x="45" y="8"/>
                </a:lnTo>
                <a:lnTo>
                  <a:pt x="42" y="10"/>
                </a:lnTo>
                <a:lnTo>
                  <a:pt x="45" y="13"/>
                </a:lnTo>
                <a:lnTo>
                  <a:pt x="47" y="13"/>
                </a:lnTo>
                <a:lnTo>
                  <a:pt x="47" y="15"/>
                </a:lnTo>
                <a:lnTo>
                  <a:pt x="49" y="15"/>
                </a:lnTo>
                <a:lnTo>
                  <a:pt x="51" y="15"/>
                </a:lnTo>
                <a:lnTo>
                  <a:pt x="51" y="15"/>
                </a:lnTo>
                <a:lnTo>
                  <a:pt x="51" y="17"/>
                </a:lnTo>
                <a:lnTo>
                  <a:pt x="53" y="19"/>
                </a:lnTo>
                <a:lnTo>
                  <a:pt x="51" y="23"/>
                </a:lnTo>
                <a:lnTo>
                  <a:pt x="53" y="23"/>
                </a:lnTo>
                <a:lnTo>
                  <a:pt x="55" y="23"/>
                </a:lnTo>
                <a:lnTo>
                  <a:pt x="57" y="25"/>
                </a:lnTo>
                <a:lnTo>
                  <a:pt x="59" y="25"/>
                </a:lnTo>
                <a:lnTo>
                  <a:pt x="61" y="27"/>
                </a:lnTo>
                <a:lnTo>
                  <a:pt x="63" y="25"/>
                </a:lnTo>
                <a:lnTo>
                  <a:pt x="67" y="27"/>
                </a:lnTo>
                <a:lnTo>
                  <a:pt x="67" y="27"/>
                </a:lnTo>
                <a:lnTo>
                  <a:pt x="68" y="29"/>
                </a:lnTo>
                <a:lnTo>
                  <a:pt x="70" y="31"/>
                </a:lnTo>
                <a:lnTo>
                  <a:pt x="74" y="32"/>
                </a:lnTo>
                <a:lnTo>
                  <a:pt x="78" y="32"/>
                </a:lnTo>
                <a:lnTo>
                  <a:pt x="84" y="34"/>
                </a:lnTo>
                <a:lnTo>
                  <a:pt x="88" y="34"/>
                </a:lnTo>
                <a:lnTo>
                  <a:pt x="93" y="32"/>
                </a:lnTo>
                <a:lnTo>
                  <a:pt x="99" y="32"/>
                </a:lnTo>
                <a:lnTo>
                  <a:pt x="105" y="32"/>
                </a:lnTo>
                <a:lnTo>
                  <a:pt x="109" y="32"/>
                </a:lnTo>
                <a:lnTo>
                  <a:pt x="109" y="31"/>
                </a:lnTo>
                <a:lnTo>
                  <a:pt x="107" y="29"/>
                </a:lnTo>
                <a:lnTo>
                  <a:pt x="107" y="25"/>
                </a:lnTo>
                <a:lnTo>
                  <a:pt x="109" y="25"/>
                </a:lnTo>
                <a:lnTo>
                  <a:pt x="114" y="25"/>
                </a:lnTo>
                <a:lnTo>
                  <a:pt x="114" y="21"/>
                </a:lnTo>
                <a:lnTo>
                  <a:pt x="116" y="19"/>
                </a:lnTo>
                <a:lnTo>
                  <a:pt x="118" y="19"/>
                </a:lnTo>
                <a:lnTo>
                  <a:pt x="122" y="17"/>
                </a:lnTo>
                <a:lnTo>
                  <a:pt x="128" y="15"/>
                </a:lnTo>
                <a:lnTo>
                  <a:pt x="131" y="17"/>
                </a:lnTo>
                <a:lnTo>
                  <a:pt x="131" y="13"/>
                </a:lnTo>
                <a:lnTo>
                  <a:pt x="133" y="13"/>
                </a:lnTo>
                <a:lnTo>
                  <a:pt x="135" y="15"/>
                </a:lnTo>
                <a:lnTo>
                  <a:pt x="139" y="15"/>
                </a:lnTo>
                <a:lnTo>
                  <a:pt x="143" y="17"/>
                </a:lnTo>
                <a:lnTo>
                  <a:pt x="145" y="17"/>
                </a:lnTo>
                <a:lnTo>
                  <a:pt x="152" y="21"/>
                </a:lnTo>
                <a:lnTo>
                  <a:pt x="152" y="21"/>
                </a:lnTo>
                <a:lnTo>
                  <a:pt x="154" y="21"/>
                </a:lnTo>
                <a:lnTo>
                  <a:pt x="160" y="23"/>
                </a:lnTo>
                <a:lnTo>
                  <a:pt x="162" y="23"/>
                </a:lnTo>
                <a:lnTo>
                  <a:pt x="162" y="25"/>
                </a:lnTo>
                <a:lnTo>
                  <a:pt x="164" y="27"/>
                </a:lnTo>
                <a:lnTo>
                  <a:pt x="166" y="25"/>
                </a:lnTo>
                <a:lnTo>
                  <a:pt x="170" y="27"/>
                </a:lnTo>
                <a:lnTo>
                  <a:pt x="173" y="32"/>
                </a:lnTo>
                <a:lnTo>
                  <a:pt x="179" y="32"/>
                </a:lnTo>
                <a:lnTo>
                  <a:pt x="181" y="32"/>
                </a:lnTo>
                <a:lnTo>
                  <a:pt x="183" y="36"/>
                </a:lnTo>
                <a:lnTo>
                  <a:pt x="183" y="38"/>
                </a:lnTo>
                <a:lnTo>
                  <a:pt x="183" y="40"/>
                </a:lnTo>
                <a:lnTo>
                  <a:pt x="183" y="42"/>
                </a:lnTo>
                <a:lnTo>
                  <a:pt x="185" y="44"/>
                </a:lnTo>
                <a:lnTo>
                  <a:pt x="185" y="46"/>
                </a:lnTo>
                <a:lnTo>
                  <a:pt x="185" y="48"/>
                </a:lnTo>
                <a:lnTo>
                  <a:pt x="183" y="48"/>
                </a:lnTo>
                <a:lnTo>
                  <a:pt x="185" y="50"/>
                </a:lnTo>
                <a:lnTo>
                  <a:pt x="185" y="52"/>
                </a:lnTo>
                <a:lnTo>
                  <a:pt x="185" y="52"/>
                </a:lnTo>
                <a:lnTo>
                  <a:pt x="181" y="53"/>
                </a:lnTo>
                <a:lnTo>
                  <a:pt x="179" y="53"/>
                </a:lnTo>
                <a:lnTo>
                  <a:pt x="181" y="55"/>
                </a:lnTo>
                <a:lnTo>
                  <a:pt x="183" y="57"/>
                </a:lnTo>
                <a:lnTo>
                  <a:pt x="179" y="59"/>
                </a:lnTo>
                <a:lnTo>
                  <a:pt x="181" y="59"/>
                </a:lnTo>
                <a:lnTo>
                  <a:pt x="181" y="63"/>
                </a:lnTo>
                <a:lnTo>
                  <a:pt x="181" y="65"/>
                </a:lnTo>
                <a:lnTo>
                  <a:pt x="185" y="67"/>
                </a:lnTo>
                <a:lnTo>
                  <a:pt x="185" y="67"/>
                </a:lnTo>
                <a:lnTo>
                  <a:pt x="183" y="69"/>
                </a:lnTo>
                <a:lnTo>
                  <a:pt x="181" y="73"/>
                </a:lnTo>
                <a:lnTo>
                  <a:pt x="185" y="76"/>
                </a:lnTo>
                <a:lnTo>
                  <a:pt x="187" y="82"/>
                </a:lnTo>
                <a:lnTo>
                  <a:pt x="185" y="84"/>
                </a:lnTo>
                <a:lnTo>
                  <a:pt x="187" y="84"/>
                </a:lnTo>
                <a:lnTo>
                  <a:pt x="187" y="88"/>
                </a:lnTo>
                <a:lnTo>
                  <a:pt x="196" y="88"/>
                </a:lnTo>
                <a:lnTo>
                  <a:pt x="198" y="92"/>
                </a:lnTo>
                <a:lnTo>
                  <a:pt x="198" y="95"/>
                </a:lnTo>
                <a:lnTo>
                  <a:pt x="198" y="99"/>
                </a:lnTo>
                <a:lnTo>
                  <a:pt x="198" y="99"/>
                </a:lnTo>
                <a:lnTo>
                  <a:pt x="191" y="109"/>
                </a:lnTo>
                <a:lnTo>
                  <a:pt x="196" y="116"/>
                </a:lnTo>
                <a:lnTo>
                  <a:pt x="196" y="118"/>
                </a:lnTo>
                <a:lnTo>
                  <a:pt x="200" y="120"/>
                </a:lnTo>
                <a:lnTo>
                  <a:pt x="202" y="122"/>
                </a:lnTo>
                <a:lnTo>
                  <a:pt x="204" y="124"/>
                </a:lnTo>
                <a:lnTo>
                  <a:pt x="206" y="124"/>
                </a:lnTo>
                <a:lnTo>
                  <a:pt x="210" y="124"/>
                </a:lnTo>
                <a:lnTo>
                  <a:pt x="210" y="126"/>
                </a:lnTo>
                <a:lnTo>
                  <a:pt x="212" y="126"/>
                </a:lnTo>
                <a:lnTo>
                  <a:pt x="212" y="130"/>
                </a:lnTo>
                <a:lnTo>
                  <a:pt x="214" y="132"/>
                </a:lnTo>
                <a:lnTo>
                  <a:pt x="214" y="134"/>
                </a:lnTo>
                <a:lnTo>
                  <a:pt x="214" y="136"/>
                </a:lnTo>
                <a:lnTo>
                  <a:pt x="215" y="136"/>
                </a:lnTo>
                <a:lnTo>
                  <a:pt x="219" y="137"/>
                </a:lnTo>
                <a:lnTo>
                  <a:pt x="219" y="141"/>
                </a:lnTo>
                <a:lnTo>
                  <a:pt x="217" y="143"/>
                </a:lnTo>
                <a:lnTo>
                  <a:pt x="215" y="141"/>
                </a:lnTo>
                <a:lnTo>
                  <a:pt x="210" y="143"/>
                </a:lnTo>
                <a:lnTo>
                  <a:pt x="208" y="143"/>
                </a:lnTo>
                <a:lnTo>
                  <a:pt x="206" y="145"/>
                </a:lnTo>
                <a:lnTo>
                  <a:pt x="204" y="147"/>
                </a:lnTo>
                <a:lnTo>
                  <a:pt x="206" y="149"/>
                </a:lnTo>
                <a:lnTo>
                  <a:pt x="204" y="151"/>
                </a:lnTo>
                <a:lnTo>
                  <a:pt x="204" y="153"/>
                </a:lnTo>
                <a:lnTo>
                  <a:pt x="204" y="157"/>
                </a:lnTo>
                <a:lnTo>
                  <a:pt x="204" y="158"/>
                </a:lnTo>
                <a:lnTo>
                  <a:pt x="204" y="158"/>
                </a:lnTo>
                <a:lnTo>
                  <a:pt x="202" y="158"/>
                </a:lnTo>
                <a:lnTo>
                  <a:pt x="202" y="160"/>
                </a:lnTo>
                <a:lnTo>
                  <a:pt x="198" y="158"/>
                </a:lnTo>
                <a:lnTo>
                  <a:pt x="194" y="158"/>
                </a:lnTo>
                <a:lnTo>
                  <a:pt x="194" y="157"/>
                </a:lnTo>
                <a:lnTo>
                  <a:pt x="193" y="157"/>
                </a:lnTo>
                <a:lnTo>
                  <a:pt x="193" y="158"/>
                </a:lnTo>
                <a:lnTo>
                  <a:pt x="191" y="158"/>
                </a:lnTo>
                <a:lnTo>
                  <a:pt x="191" y="157"/>
                </a:lnTo>
                <a:lnTo>
                  <a:pt x="189" y="157"/>
                </a:lnTo>
                <a:lnTo>
                  <a:pt x="187" y="157"/>
                </a:lnTo>
                <a:lnTo>
                  <a:pt x="183" y="157"/>
                </a:lnTo>
                <a:lnTo>
                  <a:pt x="179" y="155"/>
                </a:lnTo>
                <a:lnTo>
                  <a:pt x="173" y="155"/>
                </a:lnTo>
                <a:lnTo>
                  <a:pt x="170" y="153"/>
                </a:lnTo>
                <a:lnTo>
                  <a:pt x="170" y="153"/>
                </a:lnTo>
                <a:lnTo>
                  <a:pt x="166" y="155"/>
                </a:lnTo>
                <a:lnTo>
                  <a:pt x="164" y="153"/>
                </a:lnTo>
                <a:lnTo>
                  <a:pt x="162" y="153"/>
                </a:lnTo>
                <a:lnTo>
                  <a:pt x="156" y="153"/>
                </a:lnTo>
                <a:lnTo>
                  <a:pt x="156" y="153"/>
                </a:lnTo>
                <a:lnTo>
                  <a:pt x="154" y="151"/>
                </a:lnTo>
                <a:lnTo>
                  <a:pt x="154" y="149"/>
                </a:lnTo>
                <a:lnTo>
                  <a:pt x="152" y="145"/>
                </a:lnTo>
                <a:lnTo>
                  <a:pt x="152" y="141"/>
                </a:lnTo>
                <a:lnTo>
                  <a:pt x="151" y="139"/>
                </a:lnTo>
                <a:lnTo>
                  <a:pt x="149" y="137"/>
                </a:lnTo>
                <a:lnTo>
                  <a:pt x="149" y="139"/>
                </a:lnTo>
                <a:lnTo>
                  <a:pt x="149" y="137"/>
                </a:lnTo>
                <a:lnTo>
                  <a:pt x="145" y="137"/>
                </a:lnTo>
                <a:lnTo>
                  <a:pt x="143" y="137"/>
                </a:lnTo>
                <a:lnTo>
                  <a:pt x="139" y="139"/>
                </a:lnTo>
                <a:lnTo>
                  <a:pt x="137" y="139"/>
                </a:lnTo>
                <a:lnTo>
                  <a:pt x="137" y="139"/>
                </a:lnTo>
                <a:lnTo>
                  <a:pt x="137" y="139"/>
                </a:lnTo>
                <a:lnTo>
                  <a:pt x="133" y="143"/>
                </a:lnTo>
                <a:lnTo>
                  <a:pt x="130" y="145"/>
                </a:lnTo>
                <a:lnTo>
                  <a:pt x="126" y="143"/>
                </a:lnTo>
                <a:lnTo>
                  <a:pt x="122" y="141"/>
                </a:lnTo>
                <a:lnTo>
                  <a:pt x="118" y="143"/>
                </a:lnTo>
                <a:lnTo>
                  <a:pt x="118" y="143"/>
                </a:lnTo>
                <a:lnTo>
                  <a:pt x="114" y="139"/>
                </a:lnTo>
                <a:lnTo>
                  <a:pt x="112" y="139"/>
                </a:lnTo>
                <a:lnTo>
                  <a:pt x="110" y="139"/>
                </a:lnTo>
                <a:lnTo>
                  <a:pt x="109" y="137"/>
                </a:lnTo>
                <a:lnTo>
                  <a:pt x="105" y="136"/>
                </a:lnTo>
                <a:lnTo>
                  <a:pt x="107" y="134"/>
                </a:lnTo>
                <a:lnTo>
                  <a:pt x="105" y="134"/>
                </a:lnTo>
                <a:lnTo>
                  <a:pt x="103" y="134"/>
                </a:lnTo>
                <a:lnTo>
                  <a:pt x="103" y="132"/>
                </a:lnTo>
                <a:lnTo>
                  <a:pt x="99" y="132"/>
                </a:lnTo>
                <a:lnTo>
                  <a:pt x="99" y="132"/>
                </a:lnTo>
                <a:lnTo>
                  <a:pt x="95" y="130"/>
                </a:lnTo>
                <a:lnTo>
                  <a:pt x="91" y="130"/>
                </a:lnTo>
                <a:lnTo>
                  <a:pt x="89" y="130"/>
                </a:lnTo>
                <a:lnTo>
                  <a:pt x="86" y="122"/>
                </a:lnTo>
                <a:lnTo>
                  <a:pt x="86" y="122"/>
                </a:lnTo>
                <a:lnTo>
                  <a:pt x="86" y="122"/>
                </a:lnTo>
                <a:lnTo>
                  <a:pt x="84" y="120"/>
                </a:lnTo>
                <a:lnTo>
                  <a:pt x="84" y="120"/>
                </a:lnTo>
                <a:lnTo>
                  <a:pt x="84" y="120"/>
                </a:lnTo>
                <a:lnTo>
                  <a:pt x="86" y="120"/>
                </a:lnTo>
                <a:lnTo>
                  <a:pt x="84" y="118"/>
                </a:lnTo>
                <a:lnTo>
                  <a:pt x="82" y="118"/>
                </a:lnTo>
                <a:lnTo>
                  <a:pt x="82" y="118"/>
                </a:lnTo>
                <a:lnTo>
                  <a:pt x="82" y="115"/>
                </a:lnTo>
                <a:lnTo>
                  <a:pt x="78" y="111"/>
                </a:lnTo>
                <a:lnTo>
                  <a:pt x="76" y="109"/>
                </a:lnTo>
                <a:lnTo>
                  <a:pt x="74" y="107"/>
                </a:lnTo>
                <a:lnTo>
                  <a:pt x="74" y="105"/>
                </a:lnTo>
                <a:lnTo>
                  <a:pt x="70" y="109"/>
                </a:lnTo>
                <a:lnTo>
                  <a:pt x="68" y="109"/>
                </a:lnTo>
                <a:lnTo>
                  <a:pt x="68" y="107"/>
                </a:lnTo>
                <a:lnTo>
                  <a:pt x="67" y="107"/>
                </a:lnTo>
                <a:lnTo>
                  <a:pt x="65" y="105"/>
                </a:lnTo>
                <a:lnTo>
                  <a:pt x="65" y="105"/>
                </a:lnTo>
                <a:lnTo>
                  <a:pt x="65" y="103"/>
                </a:lnTo>
                <a:lnTo>
                  <a:pt x="65" y="105"/>
                </a:lnTo>
                <a:lnTo>
                  <a:pt x="63" y="105"/>
                </a:lnTo>
                <a:lnTo>
                  <a:pt x="63" y="103"/>
                </a:lnTo>
                <a:lnTo>
                  <a:pt x="63" y="105"/>
                </a:lnTo>
                <a:lnTo>
                  <a:pt x="63" y="107"/>
                </a:lnTo>
                <a:lnTo>
                  <a:pt x="63" y="109"/>
                </a:lnTo>
                <a:lnTo>
                  <a:pt x="61" y="109"/>
                </a:lnTo>
                <a:lnTo>
                  <a:pt x="59" y="107"/>
                </a:lnTo>
                <a:lnTo>
                  <a:pt x="59" y="105"/>
                </a:lnTo>
                <a:lnTo>
                  <a:pt x="59" y="105"/>
                </a:lnTo>
                <a:lnTo>
                  <a:pt x="57" y="105"/>
                </a:lnTo>
                <a:lnTo>
                  <a:pt x="55" y="105"/>
                </a:lnTo>
                <a:lnTo>
                  <a:pt x="53" y="103"/>
                </a:lnTo>
                <a:lnTo>
                  <a:pt x="53" y="97"/>
                </a:lnTo>
                <a:lnTo>
                  <a:pt x="49" y="97"/>
                </a:lnTo>
                <a:lnTo>
                  <a:pt x="49" y="95"/>
                </a:lnTo>
                <a:lnTo>
                  <a:pt x="49" y="92"/>
                </a:lnTo>
                <a:lnTo>
                  <a:pt x="51" y="90"/>
                </a:lnTo>
                <a:lnTo>
                  <a:pt x="49" y="86"/>
                </a:lnTo>
                <a:lnTo>
                  <a:pt x="47" y="84"/>
                </a:lnTo>
                <a:lnTo>
                  <a:pt x="45" y="82"/>
                </a:lnTo>
                <a:lnTo>
                  <a:pt x="44" y="80"/>
                </a:lnTo>
                <a:lnTo>
                  <a:pt x="42" y="80"/>
                </a:lnTo>
                <a:lnTo>
                  <a:pt x="34" y="76"/>
                </a:lnTo>
                <a:lnTo>
                  <a:pt x="32" y="76"/>
                </a:lnTo>
                <a:lnTo>
                  <a:pt x="32" y="76"/>
                </a:lnTo>
                <a:lnTo>
                  <a:pt x="28" y="74"/>
                </a:lnTo>
                <a:lnTo>
                  <a:pt x="30" y="74"/>
                </a:lnTo>
                <a:lnTo>
                  <a:pt x="28" y="73"/>
                </a:lnTo>
                <a:lnTo>
                  <a:pt x="30" y="71"/>
                </a:lnTo>
                <a:lnTo>
                  <a:pt x="26" y="69"/>
                </a:lnTo>
                <a:lnTo>
                  <a:pt x="26" y="69"/>
                </a:lnTo>
                <a:lnTo>
                  <a:pt x="24" y="69"/>
                </a:lnTo>
                <a:lnTo>
                  <a:pt x="23" y="67"/>
                </a:lnTo>
                <a:lnTo>
                  <a:pt x="23" y="67"/>
                </a:lnTo>
                <a:lnTo>
                  <a:pt x="23" y="65"/>
                </a:lnTo>
                <a:lnTo>
                  <a:pt x="23" y="63"/>
                </a:lnTo>
                <a:lnTo>
                  <a:pt x="23" y="63"/>
                </a:lnTo>
                <a:lnTo>
                  <a:pt x="23" y="61"/>
                </a:lnTo>
                <a:lnTo>
                  <a:pt x="23" y="57"/>
                </a:lnTo>
                <a:lnTo>
                  <a:pt x="24" y="57"/>
                </a:lnTo>
                <a:lnTo>
                  <a:pt x="24" y="53"/>
                </a:lnTo>
                <a:lnTo>
                  <a:pt x="26" y="55"/>
                </a:lnTo>
                <a:lnTo>
                  <a:pt x="26" y="53"/>
                </a:lnTo>
                <a:lnTo>
                  <a:pt x="26" y="50"/>
                </a:lnTo>
                <a:lnTo>
                  <a:pt x="26" y="50"/>
                </a:lnTo>
                <a:lnTo>
                  <a:pt x="26" y="48"/>
                </a:lnTo>
                <a:lnTo>
                  <a:pt x="26" y="48"/>
                </a:lnTo>
                <a:lnTo>
                  <a:pt x="30" y="46"/>
                </a:lnTo>
                <a:lnTo>
                  <a:pt x="30" y="46"/>
                </a:lnTo>
                <a:lnTo>
                  <a:pt x="28" y="46"/>
                </a:lnTo>
                <a:lnTo>
                  <a:pt x="28" y="44"/>
                </a:lnTo>
                <a:lnTo>
                  <a:pt x="24" y="46"/>
                </a:lnTo>
                <a:lnTo>
                  <a:pt x="24" y="44"/>
                </a:lnTo>
                <a:lnTo>
                  <a:pt x="21" y="42"/>
                </a:lnTo>
                <a:lnTo>
                  <a:pt x="19" y="42"/>
                </a:lnTo>
                <a:lnTo>
                  <a:pt x="17" y="42"/>
                </a:lnTo>
                <a:lnTo>
                  <a:pt x="15" y="40"/>
                </a:lnTo>
                <a:lnTo>
                  <a:pt x="15" y="38"/>
                </a:lnTo>
                <a:lnTo>
                  <a:pt x="13" y="38"/>
                </a:lnTo>
                <a:lnTo>
                  <a:pt x="11" y="36"/>
                </a:lnTo>
                <a:lnTo>
                  <a:pt x="11" y="34"/>
                </a:lnTo>
                <a:lnTo>
                  <a:pt x="11" y="31"/>
                </a:lnTo>
                <a:lnTo>
                  <a:pt x="9" y="31"/>
                </a:lnTo>
                <a:lnTo>
                  <a:pt x="9" y="31"/>
                </a:lnTo>
                <a:lnTo>
                  <a:pt x="9" y="29"/>
                </a:lnTo>
                <a:lnTo>
                  <a:pt x="7" y="27"/>
                </a:lnTo>
                <a:lnTo>
                  <a:pt x="5" y="23"/>
                </a:lnTo>
                <a:lnTo>
                  <a:pt x="3" y="23"/>
                </a:lnTo>
                <a:lnTo>
                  <a:pt x="3" y="21"/>
                </a:lnTo>
                <a:lnTo>
                  <a:pt x="3" y="19"/>
                </a:lnTo>
                <a:lnTo>
                  <a:pt x="5" y="15"/>
                </a:lnTo>
                <a:lnTo>
                  <a:pt x="3" y="15"/>
                </a:lnTo>
                <a:lnTo>
                  <a:pt x="2" y="13"/>
                </a:lnTo>
                <a:lnTo>
                  <a:pt x="2" y="11"/>
                </a:lnTo>
                <a:lnTo>
                  <a:pt x="2" y="10"/>
                </a:lnTo>
                <a:lnTo>
                  <a:pt x="0" y="6"/>
                </a:lnTo>
                <a:lnTo>
                  <a:pt x="0" y="4"/>
                </a:lnTo>
                <a:lnTo>
                  <a:pt x="0" y="4"/>
                </a:lnTo>
                <a:lnTo>
                  <a:pt x="2" y="4"/>
                </a:lnTo>
                <a:lnTo>
                  <a:pt x="3" y="0"/>
                </a:lnTo>
                <a:lnTo>
                  <a:pt x="5" y="0"/>
                </a:lnTo>
                <a:lnTo>
                  <a:pt x="5" y="0"/>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152" name="Freeform 78"/>
          <p:cNvSpPr>
            <a:spLocks/>
          </p:cNvSpPr>
          <p:nvPr/>
        </p:nvSpPr>
        <p:spPr bwMode="auto">
          <a:xfrm>
            <a:off x="7069228" y="2937301"/>
            <a:ext cx="74337" cy="56731"/>
          </a:xfrm>
          <a:custGeom>
            <a:avLst/>
            <a:gdLst>
              <a:gd name="T0" fmla="*/ 0 w 38"/>
              <a:gd name="T1" fmla="*/ 2 h 29"/>
              <a:gd name="T2" fmla="*/ 4 w 38"/>
              <a:gd name="T3" fmla="*/ 0 h 29"/>
              <a:gd name="T4" fmla="*/ 8 w 38"/>
              <a:gd name="T5" fmla="*/ 0 h 29"/>
              <a:gd name="T6" fmla="*/ 10 w 38"/>
              <a:gd name="T7" fmla="*/ 0 h 29"/>
              <a:gd name="T8" fmla="*/ 15 w 38"/>
              <a:gd name="T9" fmla="*/ 0 h 29"/>
              <a:gd name="T10" fmla="*/ 19 w 38"/>
              <a:gd name="T11" fmla="*/ 2 h 29"/>
              <a:gd name="T12" fmla="*/ 23 w 38"/>
              <a:gd name="T13" fmla="*/ 2 h 29"/>
              <a:gd name="T14" fmla="*/ 25 w 38"/>
              <a:gd name="T15" fmla="*/ 4 h 29"/>
              <a:gd name="T16" fmla="*/ 23 w 38"/>
              <a:gd name="T17" fmla="*/ 6 h 29"/>
              <a:gd name="T18" fmla="*/ 25 w 38"/>
              <a:gd name="T19" fmla="*/ 8 h 29"/>
              <a:gd name="T20" fmla="*/ 29 w 38"/>
              <a:gd name="T21" fmla="*/ 11 h 29"/>
              <a:gd name="T22" fmla="*/ 29 w 38"/>
              <a:gd name="T23" fmla="*/ 13 h 29"/>
              <a:gd name="T24" fmla="*/ 27 w 38"/>
              <a:gd name="T25" fmla="*/ 15 h 29"/>
              <a:gd name="T26" fmla="*/ 29 w 38"/>
              <a:gd name="T27" fmla="*/ 17 h 29"/>
              <a:gd name="T28" fmla="*/ 33 w 38"/>
              <a:gd name="T29" fmla="*/ 21 h 29"/>
              <a:gd name="T30" fmla="*/ 36 w 38"/>
              <a:gd name="T31" fmla="*/ 21 h 29"/>
              <a:gd name="T32" fmla="*/ 38 w 38"/>
              <a:gd name="T33" fmla="*/ 23 h 29"/>
              <a:gd name="T34" fmla="*/ 36 w 38"/>
              <a:gd name="T35" fmla="*/ 23 h 29"/>
              <a:gd name="T36" fmla="*/ 38 w 38"/>
              <a:gd name="T37" fmla="*/ 25 h 29"/>
              <a:gd name="T38" fmla="*/ 36 w 38"/>
              <a:gd name="T39" fmla="*/ 27 h 29"/>
              <a:gd name="T40" fmla="*/ 36 w 38"/>
              <a:gd name="T41" fmla="*/ 29 h 29"/>
              <a:gd name="T42" fmla="*/ 35 w 38"/>
              <a:gd name="T43" fmla="*/ 29 h 29"/>
              <a:gd name="T44" fmla="*/ 31 w 38"/>
              <a:gd name="T45" fmla="*/ 23 h 29"/>
              <a:gd name="T46" fmla="*/ 27 w 38"/>
              <a:gd name="T47" fmla="*/ 21 h 29"/>
              <a:gd name="T48" fmla="*/ 25 w 38"/>
              <a:gd name="T49" fmla="*/ 19 h 29"/>
              <a:gd name="T50" fmla="*/ 23 w 38"/>
              <a:gd name="T51" fmla="*/ 19 h 29"/>
              <a:gd name="T52" fmla="*/ 23 w 38"/>
              <a:gd name="T53" fmla="*/ 19 h 29"/>
              <a:gd name="T54" fmla="*/ 19 w 38"/>
              <a:gd name="T55" fmla="*/ 17 h 29"/>
              <a:gd name="T56" fmla="*/ 17 w 38"/>
              <a:gd name="T57" fmla="*/ 17 h 29"/>
              <a:gd name="T58" fmla="*/ 15 w 38"/>
              <a:gd name="T59" fmla="*/ 17 h 29"/>
              <a:gd name="T60" fmla="*/ 15 w 38"/>
              <a:gd name="T61" fmla="*/ 17 h 29"/>
              <a:gd name="T62" fmla="*/ 14 w 38"/>
              <a:gd name="T63" fmla="*/ 15 h 29"/>
              <a:gd name="T64" fmla="*/ 12 w 38"/>
              <a:gd name="T65" fmla="*/ 15 h 29"/>
              <a:gd name="T66" fmla="*/ 8 w 38"/>
              <a:gd name="T67" fmla="*/ 15 h 29"/>
              <a:gd name="T68" fmla="*/ 4 w 38"/>
              <a:gd name="T69" fmla="*/ 13 h 29"/>
              <a:gd name="T70" fmla="*/ 4 w 38"/>
              <a:gd name="T71" fmla="*/ 9 h 29"/>
              <a:gd name="T72" fmla="*/ 6 w 38"/>
              <a:gd name="T73" fmla="*/ 6 h 29"/>
              <a:gd name="T74" fmla="*/ 4 w 38"/>
              <a:gd name="T75" fmla="*/ 4 h 29"/>
              <a:gd name="T76" fmla="*/ 2 w 38"/>
              <a:gd name="T77" fmla="*/ 4 h 29"/>
              <a:gd name="T78" fmla="*/ 2 w 38"/>
              <a:gd name="T79" fmla="*/ 2 h 29"/>
              <a:gd name="T80" fmla="*/ 0 w 38"/>
              <a:gd name="T81"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8" h="29">
                <a:moveTo>
                  <a:pt x="0" y="2"/>
                </a:moveTo>
                <a:lnTo>
                  <a:pt x="4" y="0"/>
                </a:lnTo>
                <a:lnTo>
                  <a:pt x="8" y="0"/>
                </a:lnTo>
                <a:lnTo>
                  <a:pt x="10" y="0"/>
                </a:lnTo>
                <a:lnTo>
                  <a:pt x="15" y="0"/>
                </a:lnTo>
                <a:lnTo>
                  <a:pt x="19" y="2"/>
                </a:lnTo>
                <a:lnTo>
                  <a:pt x="23" y="2"/>
                </a:lnTo>
                <a:lnTo>
                  <a:pt x="25" y="4"/>
                </a:lnTo>
                <a:lnTo>
                  <a:pt x="23" y="6"/>
                </a:lnTo>
                <a:lnTo>
                  <a:pt x="25" y="8"/>
                </a:lnTo>
                <a:lnTo>
                  <a:pt x="29" y="11"/>
                </a:lnTo>
                <a:lnTo>
                  <a:pt x="29" y="13"/>
                </a:lnTo>
                <a:lnTo>
                  <a:pt x="27" y="15"/>
                </a:lnTo>
                <a:lnTo>
                  <a:pt x="29" y="17"/>
                </a:lnTo>
                <a:lnTo>
                  <a:pt x="33" y="21"/>
                </a:lnTo>
                <a:lnTo>
                  <a:pt x="36" y="21"/>
                </a:lnTo>
                <a:lnTo>
                  <a:pt x="38" y="23"/>
                </a:lnTo>
                <a:lnTo>
                  <a:pt x="36" y="23"/>
                </a:lnTo>
                <a:lnTo>
                  <a:pt x="38" y="25"/>
                </a:lnTo>
                <a:lnTo>
                  <a:pt x="36" y="27"/>
                </a:lnTo>
                <a:lnTo>
                  <a:pt x="36" y="29"/>
                </a:lnTo>
                <a:lnTo>
                  <a:pt x="35" y="29"/>
                </a:lnTo>
                <a:lnTo>
                  <a:pt x="31" y="23"/>
                </a:lnTo>
                <a:lnTo>
                  <a:pt x="27" y="21"/>
                </a:lnTo>
                <a:lnTo>
                  <a:pt x="25" y="19"/>
                </a:lnTo>
                <a:lnTo>
                  <a:pt x="23" y="19"/>
                </a:lnTo>
                <a:lnTo>
                  <a:pt x="23" y="19"/>
                </a:lnTo>
                <a:lnTo>
                  <a:pt x="19" y="17"/>
                </a:lnTo>
                <a:lnTo>
                  <a:pt x="17" y="17"/>
                </a:lnTo>
                <a:lnTo>
                  <a:pt x="15" y="17"/>
                </a:lnTo>
                <a:lnTo>
                  <a:pt x="15" y="17"/>
                </a:lnTo>
                <a:lnTo>
                  <a:pt x="14" y="15"/>
                </a:lnTo>
                <a:lnTo>
                  <a:pt x="12" y="15"/>
                </a:lnTo>
                <a:lnTo>
                  <a:pt x="8" y="15"/>
                </a:lnTo>
                <a:lnTo>
                  <a:pt x="4" y="13"/>
                </a:lnTo>
                <a:lnTo>
                  <a:pt x="4" y="9"/>
                </a:lnTo>
                <a:lnTo>
                  <a:pt x="6" y="6"/>
                </a:lnTo>
                <a:lnTo>
                  <a:pt x="4" y="4"/>
                </a:lnTo>
                <a:lnTo>
                  <a:pt x="2" y="4"/>
                </a:lnTo>
                <a:lnTo>
                  <a:pt x="2" y="2"/>
                </a:lnTo>
                <a:lnTo>
                  <a:pt x="0" y="2"/>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153" name="Freeform 79"/>
          <p:cNvSpPr>
            <a:spLocks noEditPoints="1"/>
          </p:cNvSpPr>
          <p:nvPr/>
        </p:nvSpPr>
        <p:spPr bwMode="auto">
          <a:xfrm>
            <a:off x="6722975" y="2921651"/>
            <a:ext cx="387335" cy="142804"/>
          </a:xfrm>
          <a:custGeom>
            <a:avLst/>
            <a:gdLst>
              <a:gd name="T0" fmla="*/ 7 w 198"/>
              <a:gd name="T1" fmla="*/ 8 h 73"/>
              <a:gd name="T2" fmla="*/ 15 w 198"/>
              <a:gd name="T3" fmla="*/ 0 h 73"/>
              <a:gd name="T4" fmla="*/ 26 w 198"/>
              <a:gd name="T5" fmla="*/ 8 h 73"/>
              <a:gd name="T6" fmla="*/ 26 w 198"/>
              <a:gd name="T7" fmla="*/ 14 h 73"/>
              <a:gd name="T8" fmla="*/ 9 w 198"/>
              <a:gd name="T9" fmla="*/ 21 h 73"/>
              <a:gd name="T10" fmla="*/ 7 w 198"/>
              <a:gd name="T11" fmla="*/ 19 h 73"/>
              <a:gd name="T12" fmla="*/ 1 w 198"/>
              <a:gd name="T13" fmla="*/ 16 h 73"/>
              <a:gd name="T14" fmla="*/ 150 w 198"/>
              <a:gd name="T15" fmla="*/ 12 h 73"/>
              <a:gd name="T16" fmla="*/ 139 w 198"/>
              <a:gd name="T17" fmla="*/ 12 h 73"/>
              <a:gd name="T18" fmla="*/ 120 w 198"/>
              <a:gd name="T19" fmla="*/ 12 h 73"/>
              <a:gd name="T20" fmla="*/ 107 w 198"/>
              <a:gd name="T21" fmla="*/ 8 h 73"/>
              <a:gd name="T22" fmla="*/ 97 w 198"/>
              <a:gd name="T23" fmla="*/ 4 h 73"/>
              <a:gd name="T24" fmla="*/ 85 w 198"/>
              <a:gd name="T25" fmla="*/ 0 h 73"/>
              <a:gd name="T26" fmla="*/ 66 w 198"/>
              <a:gd name="T27" fmla="*/ 4 h 73"/>
              <a:gd name="T28" fmla="*/ 57 w 198"/>
              <a:gd name="T29" fmla="*/ 10 h 73"/>
              <a:gd name="T30" fmla="*/ 43 w 198"/>
              <a:gd name="T31" fmla="*/ 12 h 73"/>
              <a:gd name="T32" fmla="*/ 34 w 198"/>
              <a:gd name="T33" fmla="*/ 16 h 73"/>
              <a:gd name="T34" fmla="*/ 30 w 198"/>
              <a:gd name="T35" fmla="*/ 21 h 73"/>
              <a:gd name="T36" fmla="*/ 24 w 198"/>
              <a:gd name="T37" fmla="*/ 21 h 73"/>
              <a:gd name="T38" fmla="*/ 13 w 198"/>
              <a:gd name="T39" fmla="*/ 21 h 73"/>
              <a:gd name="T40" fmla="*/ 5 w 198"/>
              <a:gd name="T41" fmla="*/ 31 h 73"/>
              <a:gd name="T42" fmla="*/ 13 w 198"/>
              <a:gd name="T43" fmla="*/ 33 h 73"/>
              <a:gd name="T44" fmla="*/ 13 w 198"/>
              <a:gd name="T45" fmla="*/ 40 h 73"/>
              <a:gd name="T46" fmla="*/ 13 w 198"/>
              <a:gd name="T47" fmla="*/ 42 h 73"/>
              <a:gd name="T48" fmla="*/ 7 w 198"/>
              <a:gd name="T49" fmla="*/ 44 h 73"/>
              <a:gd name="T50" fmla="*/ 11 w 198"/>
              <a:gd name="T51" fmla="*/ 50 h 73"/>
              <a:gd name="T52" fmla="*/ 17 w 198"/>
              <a:gd name="T53" fmla="*/ 58 h 73"/>
              <a:gd name="T54" fmla="*/ 19 w 198"/>
              <a:gd name="T55" fmla="*/ 63 h 73"/>
              <a:gd name="T56" fmla="*/ 19 w 198"/>
              <a:gd name="T57" fmla="*/ 65 h 73"/>
              <a:gd name="T58" fmla="*/ 24 w 198"/>
              <a:gd name="T59" fmla="*/ 65 h 73"/>
              <a:gd name="T60" fmla="*/ 32 w 198"/>
              <a:gd name="T61" fmla="*/ 65 h 73"/>
              <a:gd name="T62" fmla="*/ 38 w 198"/>
              <a:gd name="T63" fmla="*/ 67 h 73"/>
              <a:gd name="T64" fmla="*/ 47 w 198"/>
              <a:gd name="T65" fmla="*/ 69 h 73"/>
              <a:gd name="T66" fmla="*/ 53 w 198"/>
              <a:gd name="T67" fmla="*/ 65 h 73"/>
              <a:gd name="T68" fmla="*/ 72 w 198"/>
              <a:gd name="T69" fmla="*/ 69 h 73"/>
              <a:gd name="T70" fmla="*/ 89 w 198"/>
              <a:gd name="T71" fmla="*/ 69 h 73"/>
              <a:gd name="T72" fmla="*/ 107 w 198"/>
              <a:gd name="T73" fmla="*/ 65 h 73"/>
              <a:gd name="T74" fmla="*/ 108 w 198"/>
              <a:gd name="T75" fmla="*/ 67 h 73"/>
              <a:gd name="T76" fmla="*/ 116 w 198"/>
              <a:gd name="T77" fmla="*/ 71 h 73"/>
              <a:gd name="T78" fmla="*/ 122 w 198"/>
              <a:gd name="T79" fmla="*/ 65 h 73"/>
              <a:gd name="T80" fmla="*/ 139 w 198"/>
              <a:gd name="T81" fmla="*/ 63 h 73"/>
              <a:gd name="T82" fmla="*/ 156 w 198"/>
              <a:gd name="T83" fmla="*/ 59 h 73"/>
              <a:gd name="T84" fmla="*/ 175 w 198"/>
              <a:gd name="T85" fmla="*/ 58 h 73"/>
              <a:gd name="T86" fmla="*/ 192 w 198"/>
              <a:gd name="T87" fmla="*/ 56 h 73"/>
              <a:gd name="T88" fmla="*/ 196 w 198"/>
              <a:gd name="T89" fmla="*/ 54 h 73"/>
              <a:gd name="T90" fmla="*/ 192 w 198"/>
              <a:gd name="T91" fmla="*/ 42 h 73"/>
              <a:gd name="T92" fmla="*/ 189 w 198"/>
              <a:gd name="T93" fmla="*/ 31 h 73"/>
              <a:gd name="T94" fmla="*/ 189 w 198"/>
              <a:gd name="T95" fmla="*/ 23 h 73"/>
              <a:gd name="T96" fmla="*/ 179 w 198"/>
              <a:gd name="T97" fmla="*/ 12 h 73"/>
              <a:gd name="T98" fmla="*/ 168 w 198"/>
              <a:gd name="T99" fmla="*/ 6 h 73"/>
              <a:gd name="T100" fmla="*/ 160 w 198"/>
              <a:gd name="T101" fmla="*/ 4 h 73"/>
              <a:gd name="T102" fmla="*/ 22 w 198"/>
              <a:gd name="T103" fmla="*/ 67 h 73"/>
              <a:gd name="T104" fmla="*/ 3 w 198"/>
              <a:gd name="T105" fmla="*/ 2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98" h="73">
                <a:moveTo>
                  <a:pt x="1" y="16"/>
                </a:moveTo>
                <a:lnTo>
                  <a:pt x="3" y="16"/>
                </a:lnTo>
                <a:lnTo>
                  <a:pt x="5" y="14"/>
                </a:lnTo>
                <a:lnTo>
                  <a:pt x="5" y="12"/>
                </a:lnTo>
                <a:lnTo>
                  <a:pt x="7" y="10"/>
                </a:lnTo>
                <a:lnTo>
                  <a:pt x="7" y="8"/>
                </a:lnTo>
                <a:lnTo>
                  <a:pt x="5" y="6"/>
                </a:lnTo>
                <a:lnTo>
                  <a:pt x="5" y="4"/>
                </a:lnTo>
                <a:lnTo>
                  <a:pt x="7" y="2"/>
                </a:lnTo>
                <a:lnTo>
                  <a:pt x="9" y="2"/>
                </a:lnTo>
                <a:lnTo>
                  <a:pt x="11" y="0"/>
                </a:lnTo>
                <a:lnTo>
                  <a:pt x="15" y="0"/>
                </a:lnTo>
                <a:lnTo>
                  <a:pt x="17" y="2"/>
                </a:lnTo>
                <a:lnTo>
                  <a:pt x="19" y="2"/>
                </a:lnTo>
                <a:lnTo>
                  <a:pt x="21" y="2"/>
                </a:lnTo>
                <a:lnTo>
                  <a:pt x="21" y="6"/>
                </a:lnTo>
                <a:lnTo>
                  <a:pt x="24" y="8"/>
                </a:lnTo>
                <a:lnTo>
                  <a:pt x="26" y="8"/>
                </a:lnTo>
                <a:lnTo>
                  <a:pt x="30" y="10"/>
                </a:lnTo>
                <a:lnTo>
                  <a:pt x="32" y="12"/>
                </a:lnTo>
                <a:lnTo>
                  <a:pt x="32" y="14"/>
                </a:lnTo>
                <a:lnTo>
                  <a:pt x="30" y="16"/>
                </a:lnTo>
                <a:lnTo>
                  <a:pt x="26" y="14"/>
                </a:lnTo>
                <a:lnTo>
                  <a:pt x="26" y="14"/>
                </a:lnTo>
                <a:lnTo>
                  <a:pt x="22" y="14"/>
                </a:lnTo>
                <a:lnTo>
                  <a:pt x="22" y="14"/>
                </a:lnTo>
                <a:lnTo>
                  <a:pt x="19" y="14"/>
                </a:lnTo>
                <a:lnTo>
                  <a:pt x="17" y="16"/>
                </a:lnTo>
                <a:lnTo>
                  <a:pt x="15" y="17"/>
                </a:lnTo>
                <a:lnTo>
                  <a:pt x="9" y="21"/>
                </a:lnTo>
                <a:lnTo>
                  <a:pt x="5" y="23"/>
                </a:lnTo>
                <a:lnTo>
                  <a:pt x="5" y="23"/>
                </a:lnTo>
                <a:lnTo>
                  <a:pt x="5" y="19"/>
                </a:lnTo>
                <a:lnTo>
                  <a:pt x="7" y="19"/>
                </a:lnTo>
                <a:lnTo>
                  <a:pt x="9" y="17"/>
                </a:lnTo>
                <a:lnTo>
                  <a:pt x="7" y="19"/>
                </a:lnTo>
                <a:lnTo>
                  <a:pt x="5" y="17"/>
                </a:lnTo>
                <a:lnTo>
                  <a:pt x="5" y="19"/>
                </a:lnTo>
                <a:lnTo>
                  <a:pt x="3" y="17"/>
                </a:lnTo>
                <a:lnTo>
                  <a:pt x="1" y="16"/>
                </a:lnTo>
                <a:lnTo>
                  <a:pt x="1" y="16"/>
                </a:lnTo>
                <a:lnTo>
                  <a:pt x="1" y="16"/>
                </a:lnTo>
                <a:close/>
                <a:moveTo>
                  <a:pt x="160" y="4"/>
                </a:moveTo>
                <a:lnTo>
                  <a:pt x="158" y="4"/>
                </a:lnTo>
                <a:lnTo>
                  <a:pt x="158" y="8"/>
                </a:lnTo>
                <a:lnTo>
                  <a:pt x="154" y="8"/>
                </a:lnTo>
                <a:lnTo>
                  <a:pt x="150" y="10"/>
                </a:lnTo>
                <a:lnTo>
                  <a:pt x="150" y="12"/>
                </a:lnTo>
                <a:lnTo>
                  <a:pt x="147" y="12"/>
                </a:lnTo>
                <a:lnTo>
                  <a:pt x="147" y="14"/>
                </a:lnTo>
                <a:lnTo>
                  <a:pt x="141" y="12"/>
                </a:lnTo>
                <a:lnTo>
                  <a:pt x="141" y="12"/>
                </a:lnTo>
                <a:lnTo>
                  <a:pt x="139" y="12"/>
                </a:lnTo>
                <a:lnTo>
                  <a:pt x="139" y="12"/>
                </a:lnTo>
                <a:lnTo>
                  <a:pt x="135" y="12"/>
                </a:lnTo>
                <a:lnTo>
                  <a:pt x="131" y="12"/>
                </a:lnTo>
                <a:lnTo>
                  <a:pt x="128" y="14"/>
                </a:lnTo>
                <a:lnTo>
                  <a:pt x="124" y="14"/>
                </a:lnTo>
                <a:lnTo>
                  <a:pt x="122" y="12"/>
                </a:lnTo>
                <a:lnTo>
                  <a:pt x="120" y="12"/>
                </a:lnTo>
                <a:lnTo>
                  <a:pt x="116" y="10"/>
                </a:lnTo>
                <a:lnTo>
                  <a:pt x="114" y="10"/>
                </a:lnTo>
                <a:lnTo>
                  <a:pt x="110" y="8"/>
                </a:lnTo>
                <a:lnTo>
                  <a:pt x="108" y="8"/>
                </a:lnTo>
                <a:lnTo>
                  <a:pt x="108" y="8"/>
                </a:lnTo>
                <a:lnTo>
                  <a:pt x="107" y="8"/>
                </a:lnTo>
                <a:lnTo>
                  <a:pt x="105" y="6"/>
                </a:lnTo>
                <a:lnTo>
                  <a:pt x="105" y="4"/>
                </a:lnTo>
                <a:lnTo>
                  <a:pt x="103" y="2"/>
                </a:lnTo>
                <a:lnTo>
                  <a:pt x="101" y="2"/>
                </a:lnTo>
                <a:lnTo>
                  <a:pt x="99" y="6"/>
                </a:lnTo>
                <a:lnTo>
                  <a:pt x="97" y="4"/>
                </a:lnTo>
                <a:lnTo>
                  <a:pt x="97" y="6"/>
                </a:lnTo>
                <a:lnTo>
                  <a:pt x="93" y="2"/>
                </a:lnTo>
                <a:lnTo>
                  <a:pt x="93" y="0"/>
                </a:lnTo>
                <a:lnTo>
                  <a:pt x="91" y="0"/>
                </a:lnTo>
                <a:lnTo>
                  <a:pt x="89" y="0"/>
                </a:lnTo>
                <a:lnTo>
                  <a:pt x="85" y="0"/>
                </a:lnTo>
                <a:lnTo>
                  <a:pt x="84" y="0"/>
                </a:lnTo>
                <a:lnTo>
                  <a:pt x="82" y="0"/>
                </a:lnTo>
                <a:lnTo>
                  <a:pt x="76" y="0"/>
                </a:lnTo>
                <a:lnTo>
                  <a:pt x="74" y="2"/>
                </a:lnTo>
                <a:lnTo>
                  <a:pt x="68" y="4"/>
                </a:lnTo>
                <a:lnTo>
                  <a:pt x="66" y="4"/>
                </a:lnTo>
                <a:lnTo>
                  <a:pt x="63" y="4"/>
                </a:lnTo>
                <a:lnTo>
                  <a:pt x="63" y="6"/>
                </a:lnTo>
                <a:lnTo>
                  <a:pt x="61" y="6"/>
                </a:lnTo>
                <a:lnTo>
                  <a:pt x="59" y="8"/>
                </a:lnTo>
                <a:lnTo>
                  <a:pt x="57" y="8"/>
                </a:lnTo>
                <a:lnTo>
                  <a:pt x="57" y="10"/>
                </a:lnTo>
                <a:lnTo>
                  <a:pt x="55" y="12"/>
                </a:lnTo>
                <a:lnTo>
                  <a:pt x="55" y="12"/>
                </a:lnTo>
                <a:lnTo>
                  <a:pt x="51" y="12"/>
                </a:lnTo>
                <a:lnTo>
                  <a:pt x="45" y="10"/>
                </a:lnTo>
                <a:lnTo>
                  <a:pt x="43" y="10"/>
                </a:lnTo>
                <a:lnTo>
                  <a:pt x="43" y="12"/>
                </a:lnTo>
                <a:lnTo>
                  <a:pt x="40" y="12"/>
                </a:lnTo>
                <a:lnTo>
                  <a:pt x="38" y="12"/>
                </a:lnTo>
                <a:lnTo>
                  <a:pt x="36" y="12"/>
                </a:lnTo>
                <a:lnTo>
                  <a:pt x="32" y="12"/>
                </a:lnTo>
                <a:lnTo>
                  <a:pt x="32" y="14"/>
                </a:lnTo>
                <a:lnTo>
                  <a:pt x="34" y="16"/>
                </a:lnTo>
                <a:lnTo>
                  <a:pt x="38" y="16"/>
                </a:lnTo>
                <a:lnTo>
                  <a:pt x="40" y="17"/>
                </a:lnTo>
                <a:lnTo>
                  <a:pt x="40" y="17"/>
                </a:lnTo>
                <a:lnTo>
                  <a:pt x="34" y="17"/>
                </a:lnTo>
                <a:lnTo>
                  <a:pt x="30" y="19"/>
                </a:lnTo>
                <a:lnTo>
                  <a:pt x="30" y="21"/>
                </a:lnTo>
                <a:lnTo>
                  <a:pt x="30" y="21"/>
                </a:lnTo>
                <a:lnTo>
                  <a:pt x="32" y="21"/>
                </a:lnTo>
                <a:lnTo>
                  <a:pt x="34" y="21"/>
                </a:lnTo>
                <a:lnTo>
                  <a:pt x="32" y="23"/>
                </a:lnTo>
                <a:lnTo>
                  <a:pt x="26" y="23"/>
                </a:lnTo>
                <a:lnTo>
                  <a:pt x="24" y="21"/>
                </a:lnTo>
                <a:lnTo>
                  <a:pt x="22" y="23"/>
                </a:lnTo>
                <a:lnTo>
                  <a:pt x="21" y="21"/>
                </a:lnTo>
                <a:lnTo>
                  <a:pt x="19" y="21"/>
                </a:lnTo>
                <a:lnTo>
                  <a:pt x="17" y="23"/>
                </a:lnTo>
                <a:lnTo>
                  <a:pt x="15" y="23"/>
                </a:lnTo>
                <a:lnTo>
                  <a:pt x="13" y="21"/>
                </a:lnTo>
                <a:lnTo>
                  <a:pt x="11" y="21"/>
                </a:lnTo>
                <a:lnTo>
                  <a:pt x="5" y="25"/>
                </a:lnTo>
                <a:lnTo>
                  <a:pt x="5" y="27"/>
                </a:lnTo>
                <a:lnTo>
                  <a:pt x="3" y="27"/>
                </a:lnTo>
                <a:lnTo>
                  <a:pt x="5" y="29"/>
                </a:lnTo>
                <a:lnTo>
                  <a:pt x="5" y="31"/>
                </a:lnTo>
                <a:lnTo>
                  <a:pt x="3" y="31"/>
                </a:lnTo>
                <a:lnTo>
                  <a:pt x="5" y="33"/>
                </a:lnTo>
                <a:lnTo>
                  <a:pt x="7" y="33"/>
                </a:lnTo>
                <a:lnTo>
                  <a:pt x="9" y="33"/>
                </a:lnTo>
                <a:lnTo>
                  <a:pt x="11" y="33"/>
                </a:lnTo>
                <a:lnTo>
                  <a:pt x="13" y="33"/>
                </a:lnTo>
                <a:lnTo>
                  <a:pt x="11" y="35"/>
                </a:lnTo>
                <a:lnTo>
                  <a:pt x="11" y="37"/>
                </a:lnTo>
                <a:lnTo>
                  <a:pt x="13" y="37"/>
                </a:lnTo>
                <a:lnTo>
                  <a:pt x="13" y="38"/>
                </a:lnTo>
                <a:lnTo>
                  <a:pt x="11" y="38"/>
                </a:lnTo>
                <a:lnTo>
                  <a:pt x="13" y="40"/>
                </a:lnTo>
                <a:lnTo>
                  <a:pt x="15" y="38"/>
                </a:lnTo>
                <a:lnTo>
                  <a:pt x="15" y="40"/>
                </a:lnTo>
                <a:lnTo>
                  <a:pt x="13" y="40"/>
                </a:lnTo>
                <a:lnTo>
                  <a:pt x="11" y="42"/>
                </a:lnTo>
                <a:lnTo>
                  <a:pt x="11" y="42"/>
                </a:lnTo>
                <a:lnTo>
                  <a:pt x="13" y="42"/>
                </a:lnTo>
                <a:lnTo>
                  <a:pt x="11" y="44"/>
                </a:lnTo>
                <a:lnTo>
                  <a:pt x="11" y="46"/>
                </a:lnTo>
                <a:lnTo>
                  <a:pt x="9" y="46"/>
                </a:lnTo>
                <a:lnTo>
                  <a:pt x="9" y="42"/>
                </a:lnTo>
                <a:lnTo>
                  <a:pt x="7" y="42"/>
                </a:lnTo>
                <a:lnTo>
                  <a:pt x="7" y="44"/>
                </a:lnTo>
                <a:lnTo>
                  <a:pt x="7" y="46"/>
                </a:lnTo>
                <a:lnTo>
                  <a:pt x="7" y="46"/>
                </a:lnTo>
                <a:lnTo>
                  <a:pt x="7" y="48"/>
                </a:lnTo>
                <a:lnTo>
                  <a:pt x="9" y="50"/>
                </a:lnTo>
                <a:lnTo>
                  <a:pt x="9" y="48"/>
                </a:lnTo>
                <a:lnTo>
                  <a:pt x="11" y="50"/>
                </a:lnTo>
                <a:lnTo>
                  <a:pt x="13" y="50"/>
                </a:lnTo>
                <a:lnTo>
                  <a:pt x="15" y="52"/>
                </a:lnTo>
                <a:lnTo>
                  <a:pt x="17" y="54"/>
                </a:lnTo>
                <a:lnTo>
                  <a:pt x="15" y="56"/>
                </a:lnTo>
                <a:lnTo>
                  <a:pt x="17" y="56"/>
                </a:lnTo>
                <a:lnTo>
                  <a:pt x="17" y="58"/>
                </a:lnTo>
                <a:lnTo>
                  <a:pt x="17" y="58"/>
                </a:lnTo>
                <a:lnTo>
                  <a:pt x="21" y="59"/>
                </a:lnTo>
                <a:lnTo>
                  <a:pt x="19" y="61"/>
                </a:lnTo>
                <a:lnTo>
                  <a:pt x="17" y="61"/>
                </a:lnTo>
                <a:lnTo>
                  <a:pt x="17" y="61"/>
                </a:lnTo>
                <a:lnTo>
                  <a:pt x="19" y="63"/>
                </a:lnTo>
                <a:lnTo>
                  <a:pt x="22" y="61"/>
                </a:lnTo>
                <a:lnTo>
                  <a:pt x="26" y="61"/>
                </a:lnTo>
                <a:lnTo>
                  <a:pt x="26" y="63"/>
                </a:lnTo>
                <a:lnTo>
                  <a:pt x="24" y="63"/>
                </a:lnTo>
                <a:lnTo>
                  <a:pt x="22" y="65"/>
                </a:lnTo>
                <a:lnTo>
                  <a:pt x="19" y="65"/>
                </a:lnTo>
                <a:lnTo>
                  <a:pt x="19" y="65"/>
                </a:lnTo>
                <a:lnTo>
                  <a:pt x="19" y="65"/>
                </a:lnTo>
                <a:lnTo>
                  <a:pt x="21" y="65"/>
                </a:lnTo>
                <a:lnTo>
                  <a:pt x="24" y="65"/>
                </a:lnTo>
                <a:lnTo>
                  <a:pt x="24" y="65"/>
                </a:lnTo>
                <a:lnTo>
                  <a:pt x="24" y="65"/>
                </a:lnTo>
                <a:lnTo>
                  <a:pt x="26" y="67"/>
                </a:lnTo>
                <a:lnTo>
                  <a:pt x="26" y="65"/>
                </a:lnTo>
                <a:lnTo>
                  <a:pt x="28" y="63"/>
                </a:lnTo>
                <a:lnTo>
                  <a:pt x="30" y="63"/>
                </a:lnTo>
                <a:lnTo>
                  <a:pt x="30" y="65"/>
                </a:lnTo>
                <a:lnTo>
                  <a:pt x="32" y="65"/>
                </a:lnTo>
                <a:lnTo>
                  <a:pt x="34" y="65"/>
                </a:lnTo>
                <a:lnTo>
                  <a:pt x="36" y="65"/>
                </a:lnTo>
                <a:lnTo>
                  <a:pt x="38" y="65"/>
                </a:lnTo>
                <a:lnTo>
                  <a:pt x="36" y="65"/>
                </a:lnTo>
                <a:lnTo>
                  <a:pt x="36" y="67"/>
                </a:lnTo>
                <a:lnTo>
                  <a:pt x="38" y="67"/>
                </a:lnTo>
                <a:lnTo>
                  <a:pt x="38" y="69"/>
                </a:lnTo>
                <a:lnTo>
                  <a:pt x="40" y="71"/>
                </a:lnTo>
                <a:lnTo>
                  <a:pt x="40" y="71"/>
                </a:lnTo>
                <a:lnTo>
                  <a:pt x="43" y="71"/>
                </a:lnTo>
                <a:lnTo>
                  <a:pt x="45" y="71"/>
                </a:lnTo>
                <a:lnTo>
                  <a:pt x="47" y="69"/>
                </a:lnTo>
                <a:lnTo>
                  <a:pt x="49" y="69"/>
                </a:lnTo>
                <a:lnTo>
                  <a:pt x="49" y="69"/>
                </a:lnTo>
                <a:lnTo>
                  <a:pt x="51" y="69"/>
                </a:lnTo>
                <a:lnTo>
                  <a:pt x="53" y="69"/>
                </a:lnTo>
                <a:lnTo>
                  <a:pt x="53" y="67"/>
                </a:lnTo>
                <a:lnTo>
                  <a:pt x="53" y="65"/>
                </a:lnTo>
                <a:lnTo>
                  <a:pt x="53" y="63"/>
                </a:lnTo>
                <a:lnTo>
                  <a:pt x="57" y="63"/>
                </a:lnTo>
                <a:lnTo>
                  <a:pt x="61" y="63"/>
                </a:lnTo>
                <a:lnTo>
                  <a:pt x="66" y="65"/>
                </a:lnTo>
                <a:lnTo>
                  <a:pt x="68" y="65"/>
                </a:lnTo>
                <a:lnTo>
                  <a:pt x="72" y="69"/>
                </a:lnTo>
                <a:lnTo>
                  <a:pt x="74" y="71"/>
                </a:lnTo>
                <a:lnTo>
                  <a:pt x="84" y="71"/>
                </a:lnTo>
                <a:lnTo>
                  <a:pt x="87" y="69"/>
                </a:lnTo>
                <a:lnTo>
                  <a:pt x="87" y="69"/>
                </a:lnTo>
                <a:lnTo>
                  <a:pt x="89" y="69"/>
                </a:lnTo>
                <a:lnTo>
                  <a:pt x="89" y="69"/>
                </a:lnTo>
                <a:lnTo>
                  <a:pt x="91" y="67"/>
                </a:lnTo>
                <a:lnTo>
                  <a:pt x="95" y="63"/>
                </a:lnTo>
                <a:lnTo>
                  <a:pt x="97" y="63"/>
                </a:lnTo>
                <a:lnTo>
                  <a:pt x="101" y="63"/>
                </a:lnTo>
                <a:lnTo>
                  <a:pt x="103" y="65"/>
                </a:lnTo>
                <a:lnTo>
                  <a:pt x="107" y="65"/>
                </a:lnTo>
                <a:lnTo>
                  <a:pt x="107" y="63"/>
                </a:lnTo>
                <a:lnTo>
                  <a:pt x="108" y="61"/>
                </a:lnTo>
                <a:lnTo>
                  <a:pt x="110" y="63"/>
                </a:lnTo>
                <a:lnTo>
                  <a:pt x="112" y="63"/>
                </a:lnTo>
                <a:lnTo>
                  <a:pt x="110" y="65"/>
                </a:lnTo>
                <a:lnTo>
                  <a:pt x="108" y="67"/>
                </a:lnTo>
                <a:lnTo>
                  <a:pt x="108" y="69"/>
                </a:lnTo>
                <a:lnTo>
                  <a:pt x="110" y="71"/>
                </a:lnTo>
                <a:lnTo>
                  <a:pt x="108" y="73"/>
                </a:lnTo>
                <a:lnTo>
                  <a:pt x="112" y="73"/>
                </a:lnTo>
                <a:lnTo>
                  <a:pt x="114" y="73"/>
                </a:lnTo>
                <a:lnTo>
                  <a:pt x="116" y="71"/>
                </a:lnTo>
                <a:lnTo>
                  <a:pt x="116" y="69"/>
                </a:lnTo>
                <a:lnTo>
                  <a:pt x="116" y="69"/>
                </a:lnTo>
                <a:lnTo>
                  <a:pt x="116" y="65"/>
                </a:lnTo>
                <a:lnTo>
                  <a:pt x="118" y="63"/>
                </a:lnTo>
                <a:lnTo>
                  <a:pt x="120" y="63"/>
                </a:lnTo>
                <a:lnTo>
                  <a:pt x="122" y="65"/>
                </a:lnTo>
                <a:lnTo>
                  <a:pt x="128" y="63"/>
                </a:lnTo>
                <a:lnTo>
                  <a:pt x="129" y="63"/>
                </a:lnTo>
                <a:lnTo>
                  <a:pt x="131" y="61"/>
                </a:lnTo>
                <a:lnTo>
                  <a:pt x="135" y="61"/>
                </a:lnTo>
                <a:lnTo>
                  <a:pt x="139" y="61"/>
                </a:lnTo>
                <a:lnTo>
                  <a:pt x="139" y="63"/>
                </a:lnTo>
                <a:lnTo>
                  <a:pt x="143" y="63"/>
                </a:lnTo>
                <a:lnTo>
                  <a:pt x="147" y="63"/>
                </a:lnTo>
                <a:lnTo>
                  <a:pt x="149" y="63"/>
                </a:lnTo>
                <a:lnTo>
                  <a:pt x="150" y="61"/>
                </a:lnTo>
                <a:lnTo>
                  <a:pt x="152" y="59"/>
                </a:lnTo>
                <a:lnTo>
                  <a:pt x="156" y="59"/>
                </a:lnTo>
                <a:lnTo>
                  <a:pt x="158" y="59"/>
                </a:lnTo>
                <a:lnTo>
                  <a:pt x="162" y="59"/>
                </a:lnTo>
                <a:lnTo>
                  <a:pt x="166" y="59"/>
                </a:lnTo>
                <a:lnTo>
                  <a:pt x="171" y="58"/>
                </a:lnTo>
                <a:lnTo>
                  <a:pt x="173" y="58"/>
                </a:lnTo>
                <a:lnTo>
                  <a:pt x="175" y="58"/>
                </a:lnTo>
                <a:lnTo>
                  <a:pt x="177" y="56"/>
                </a:lnTo>
                <a:lnTo>
                  <a:pt x="179" y="56"/>
                </a:lnTo>
                <a:lnTo>
                  <a:pt x="181" y="56"/>
                </a:lnTo>
                <a:lnTo>
                  <a:pt x="185" y="56"/>
                </a:lnTo>
                <a:lnTo>
                  <a:pt x="189" y="56"/>
                </a:lnTo>
                <a:lnTo>
                  <a:pt x="192" y="56"/>
                </a:lnTo>
                <a:lnTo>
                  <a:pt x="194" y="56"/>
                </a:lnTo>
                <a:lnTo>
                  <a:pt x="194" y="58"/>
                </a:lnTo>
                <a:lnTo>
                  <a:pt x="194" y="59"/>
                </a:lnTo>
                <a:lnTo>
                  <a:pt x="198" y="58"/>
                </a:lnTo>
                <a:lnTo>
                  <a:pt x="198" y="56"/>
                </a:lnTo>
                <a:lnTo>
                  <a:pt x="196" y="54"/>
                </a:lnTo>
                <a:lnTo>
                  <a:pt x="194" y="50"/>
                </a:lnTo>
                <a:lnTo>
                  <a:pt x="192" y="50"/>
                </a:lnTo>
                <a:lnTo>
                  <a:pt x="192" y="48"/>
                </a:lnTo>
                <a:lnTo>
                  <a:pt x="192" y="46"/>
                </a:lnTo>
                <a:lnTo>
                  <a:pt x="194" y="42"/>
                </a:lnTo>
                <a:lnTo>
                  <a:pt x="192" y="42"/>
                </a:lnTo>
                <a:lnTo>
                  <a:pt x="191" y="40"/>
                </a:lnTo>
                <a:lnTo>
                  <a:pt x="191" y="38"/>
                </a:lnTo>
                <a:lnTo>
                  <a:pt x="191" y="37"/>
                </a:lnTo>
                <a:lnTo>
                  <a:pt x="189" y="33"/>
                </a:lnTo>
                <a:lnTo>
                  <a:pt x="189" y="31"/>
                </a:lnTo>
                <a:lnTo>
                  <a:pt x="189" y="31"/>
                </a:lnTo>
                <a:lnTo>
                  <a:pt x="191" y="31"/>
                </a:lnTo>
                <a:lnTo>
                  <a:pt x="192" y="27"/>
                </a:lnTo>
                <a:lnTo>
                  <a:pt x="194" y="27"/>
                </a:lnTo>
                <a:lnTo>
                  <a:pt x="192" y="25"/>
                </a:lnTo>
                <a:lnTo>
                  <a:pt x="191" y="23"/>
                </a:lnTo>
                <a:lnTo>
                  <a:pt x="189" y="23"/>
                </a:lnTo>
                <a:lnTo>
                  <a:pt x="185" y="23"/>
                </a:lnTo>
                <a:lnTo>
                  <a:pt x="181" y="21"/>
                </a:lnTo>
                <a:lnTo>
                  <a:pt x="181" y="17"/>
                </a:lnTo>
                <a:lnTo>
                  <a:pt x="183" y="14"/>
                </a:lnTo>
                <a:lnTo>
                  <a:pt x="181" y="12"/>
                </a:lnTo>
                <a:lnTo>
                  <a:pt x="179" y="12"/>
                </a:lnTo>
                <a:lnTo>
                  <a:pt x="179" y="10"/>
                </a:lnTo>
                <a:lnTo>
                  <a:pt x="177" y="10"/>
                </a:lnTo>
                <a:lnTo>
                  <a:pt x="175" y="8"/>
                </a:lnTo>
                <a:lnTo>
                  <a:pt x="171" y="6"/>
                </a:lnTo>
                <a:lnTo>
                  <a:pt x="170" y="4"/>
                </a:lnTo>
                <a:lnTo>
                  <a:pt x="168" y="6"/>
                </a:lnTo>
                <a:lnTo>
                  <a:pt x="166" y="6"/>
                </a:lnTo>
                <a:lnTo>
                  <a:pt x="164" y="6"/>
                </a:lnTo>
                <a:lnTo>
                  <a:pt x="162" y="6"/>
                </a:lnTo>
                <a:lnTo>
                  <a:pt x="162" y="6"/>
                </a:lnTo>
                <a:lnTo>
                  <a:pt x="160" y="4"/>
                </a:lnTo>
                <a:lnTo>
                  <a:pt x="160" y="4"/>
                </a:lnTo>
                <a:lnTo>
                  <a:pt x="160" y="4"/>
                </a:lnTo>
                <a:close/>
                <a:moveTo>
                  <a:pt x="22" y="67"/>
                </a:moveTo>
                <a:lnTo>
                  <a:pt x="22" y="67"/>
                </a:lnTo>
                <a:lnTo>
                  <a:pt x="24" y="67"/>
                </a:lnTo>
                <a:lnTo>
                  <a:pt x="24" y="67"/>
                </a:lnTo>
                <a:lnTo>
                  <a:pt x="22" y="67"/>
                </a:lnTo>
                <a:lnTo>
                  <a:pt x="22" y="67"/>
                </a:lnTo>
                <a:lnTo>
                  <a:pt x="22" y="67"/>
                </a:lnTo>
                <a:close/>
                <a:moveTo>
                  <a:pt x="0" y="23"/>
                </a:moveTo>
                <a:lnTo>
                  <a:pt x="0" y="25"/>
                </a:lnTo>
                <a:lnTo>
                  <a:pt x="3" y="23"/>
                </a:lnTo>
                <a:lnTo>
                  <a:pt x="3" y="23"/>
                </a:lnTo>
                <a:lnTo>
                  <a:pt x="1" y="21"/>
                </a:lnTo>
                <a:lnTo>
                  <a:pt x="1" y="23"/>
                </a:lnTo>
                <a:lnTo>
                  <a:pt x="0" y="23"/>
                </a:lnTo>
                <a:lnTo>
                  <a:pt x="0" y="23"/>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154" name="Freeform 80"/>
          <p:cNvSpPr>
            <a:spLocks/>
          </p:cNvSpPr>
          <p:nvPr/>
        </p:nvSpPr>
        <p:spPr bwMode="auto">
          <a:xfrm>
            <a:off x="7002715" y="3031200"/>
            <a:ext cx="205405" cy="174104"/>
          </a:xfrm>
          <a:custGeom>
            <a:avLst/>
            <a:gdLst>
              <a:gd name="T0" fmla="*/ 103 w 105"/>
              <a:gd name="T1" fmla="*/ 76 h 89"/>
              <a:gd name="T2" fmla="*/ 99 w 105"/>
              <a:gd name="T3" fmla="*/ 74 h 89"/>
              <a:gd name="T4" fmla="*/ 95 w 105"/>
              <a:gd name="T5" fmla="*/ 68 h 89"/>
              <a:gd name="T6" fmla="*/ 95 w 105"/>
              <a:gd name="T7" fmla="*/ 63 h 89"/>
              <a:gd name="T8" fmla="*/ 95 w 105"/>
              <a:gd name="T9" fmla="*/ 57 h 89"/>
              <a:gd name="T10" fmla="*/ 91 w 105"/>
              <a:gd name="T11" fmla="*/ 53 h 89"/>
              <a:gd name="T12" fmla="*/ 88 w 105"/>
              <a:gd name="T13" fmla="*/ 51 h 89"/>
              <a:gd name="T14" fmla="*/ 78 w 105"/>
              <a:gd name="T15" fmla="*/ 47 h 89"/>
              <a:gd name="T16" fmla="*/ 74 w 105"/>
              <a:gd name="T17" fmla="*/ 45 h 89"/>
              <a:gd name="T18" fmla="*/ 74 w 105"/>
              <a:gd name="T19" fmla="*/ 44 h 89"/>
              <a:gd name="T20" fmla="*/ 72 w 105"/>
              <a:gd name="T21" fmla="*/ 40 h 89"/>
              <a:gd name="T22" fmla="*/ 70 w 105"/>
              <a:gd name="T23" fmla="*/ 40 h 89"/>
              <a:gd name="T24" fmla="*/ 69 w 105"/>
              <a:gd name="T25" fmla="*/ 38 h 89"/>
              <a:gd name="T26" fmla="*/ 69 w 105"/>
              <a:gd name="T27" fmla="*/ 34 h 89"/>
              <a:gd name="T28" fmla="*/ 69 w 105"/>
              <a:gd name="T29" fmla="*/ 32 h 89"/>
              <a:gd name="T30" fmla="*/ 70 w 105"/>
              <a:gd name="T31" fmla="*/ 28 h 89"/>
              <a:gd name="T32" fmla="*/ 72 w 105"/>
              <a:gd name="T33" fmla="*/ 26 h 89"/>
              <a:gd name="T34" fmla="*/ 72 w 105"/>
              <a:gd name="T35" fmla="*/ 21 h 89"/>
              <a:gd name="T36" fmla="*/ 72 w 105"/>
              <a:gd name="T37" fmla="*/ 19 h 89"/>
              <a:gd name="T38" fmla="*/ 76 w 105"/>
              <a:gd name="T39" fmla="*/ 17 h 89"/>
              <a:gd name="T40" fmla="*/ 74 w 105"/>
              <a:gd name="T41" fmla="*/ 17 h 89"/>
              <a:gd name="T42" fmla="*/ 70 w 105"/>
              <a:gd name="T43" fmla="*/ 17 h 89"/>
              <a:gd name="T44" fmla="*/ 67 w 105"/>
              <a:gd name="T45" fmla="*/ 13 h 89"/>
              <a:gd name="T46" fmla="*/ 63 w 105"/>
              <a:gd name="T47" fmla="*/ 13 h 89"/>
              <a:gd name="T48" fmla="*/ 61 w 105"/>
              <a:gd name="T49" fmla="*/ 9 h 89"/>
              <a:gd name="T50" fmla="*/ 57 w 105"/>
              <a:gd name="T51" fmla="*/ 7 h 89"/>
              <a:gd name="T52" fmla="*/ 57 w 105"/>
              <a:gd name="T53" fmla="*/ 2 h 89"/>
              <a:gd name="T54" fmla="*/ 51 w 105"/>
              <a:gd name="T55" fmla="*/ 3 h 89"/>
              <a:gd name="T56" fmla="*/ 51 w 105"/>
              <a:gd name="T57" fmla="*/ 0 h 89"/>
              <a:gd name="T58" fmla="*/ 46 w 105"/>
              <a:gd name="T59" fmla="*/ 0 h 89"/>
              <a:gd name="T60" fmla="*/ 38 w 105"/>
              <a:gd name="T61" fmla="*/ 0 h 89"/>
              <a:gd name="T62" fmla="*/ 34 w 105"/>
              <a:gd name="T63" fmla="*/ 0 h 89"/>
              <a:gd name="T64" fmla="*/ 32 w 105"/>
              <a:gd name="T65" fmla="*/ 2 h 89"/>
              <a:gd name="T66" fmla="*/ 30 w 105"/>
              <a:gd name="T67" fmla="*/ 5 h 89"/>
              <a:gd name="T68" fmla="*/ 23 w 105"/>
              <a:gd name="T69" fmla="*/ 7 h 89"/>
              <a:gd name="T70" fmla="*/ 21 w 105"/>
              <a:gd name="T71" fmla="*/ 13 h 89"/>
              <a:gd name="T72" fmla="*/ 23 w 105"/>
              <a:gd name="T73" fmla="*/ 21 h 89"/>
              <a:gd name="T74" fmla="*/ 21 w 105"/>
              <a:gd name="T75" fmla="*/ 24 h 89"/>
              <a:gd name="T76" fmla="*/ 21 w 105"/>
              <a:gd name="T77" fmla="*/ 30 h 89"/>
              <a:gd name="T78" fmla="*/ 0 w 105"/>
              <a:gd name="T79" fmla="*/ 44 h 89"/>
              <a:gd name="T80" fmla="*/ 0 w 105"/>
              <a:gd name="T81" fmla="*/ 44 h 89"/>
              <a:gd name="T82" fmla="*/ 15 w 105"/>
              <a:gd name="T83" fmla="*/ 57 h 89"/>
              <a:gd name="T84" fmla="*/ 86 w 105"/>
              <a:gd name="T85" fmla="*/ 89 h 89"/>
              <a:gd name="T86" fmla="*/ 90 w 105"/>
              <a:gd name="T87" fmla="*/ 80 h 89"/>
              <a:gd name="T88" fmla="*/ 99 w 105"/>
              <a:gd name="T89" fmla="*/ 80 h 89"/>
              <a:gd name="T90" fmla="*/ 103 w 105"/>
              <a:gd name="T91" fmla="*/ 80 h 89"/>
              <a:gd name="T92" fmla="*/ 105 w 105"/>
              <a:gd name="T93" fmla="*/ 76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5" h="89">
                <a:moveTo>
                  <a:pt x="105" y="76"/>
                </a:moveTo>
                <a:lnTo>
                  <a:pt x="103" y="76"/>
                </a:lnTo>
                <a:lnTo>
                  <a:pt x="101" y="76"/>
                </a:lnTo>
                <a:lnTo>
                  <a:pt x="99" y="74"/>
                </a:lnTo>
                <a:lnTo>
                  <a:pt x="99" y="68"/>
                </a:lnTo>
                <a:lnTo>
                  <a:pt x="95" y="68"/>
                </a:lnTo>
                <a:lnTo>
                  <a:pt x="95" y="66"/>
                </a:lnTo>
                <a:lnTo>
                  <a:pt x="95" y="63"/>
                </a:lnTo>
                <a:lnTo>
                  <a:pt x="97" y="61"/>
                </a:lnTo>
                <a:lnTo>
                  <a:pt x="95" y="57"/>
                </a:lnTo>
                <a:lnTo>
                  <a:pt x="93" y="55"/>
                </a:lnTo>
                <a:lnTo>
                  <a:pt x="91" y="53"/>
                </a:lnTo>
                <a:lnTo>
                  <a:pt x="90" y="51"/>
                </a:lnTo>
                <a:lnTo>
                  <a:pt x="88" y="51"/>
                </a:lnTo>
                <a:lnTo>
                  <a:pt x="80" y="47"/>
                </a:lnTo>
                <a:lnTo>
                  <a:pt x="78" y="47"/>
                </a:lnTo>
                <a:lnTo>
                  <a:pt x="78" y="47"/>
                </a:lnTo>
                <a:lnTo>
                  <a:pt x="74" y="45"/>
                </a:lnTo>
                <a:lnTo>
                  <a:pt x="76" y="45"/>
                </a:lnTo>
                <a:lnTo>
                  <a:pt x="74" y="44"/>
                </a:lnTo>
                <a:lnTo>
                  <a:pt x="76" y="42"/>
                </a:lnTo>
                <a:lnTo>
                  <a:pt x="72" y="40"/>
                </a:lnTo>
                <a:lnTo>
                  <a:pt x="72" y="40"/>
                </a:lnTo>
                <a:lnTo>
                  <a:pt x="70" y="40"/>
                </a:lnTo>
                <a:lnTo>
                  <a:pt x="69" y="38"/>
                </a:lnTo>
                <a:lnTo>
                  <a:pt x="69" y="38"/>
                </a:lnTo>
                <a:lnTo>
                  <a:pt x="69" y="36"/>
                </a:lnTo>
                <a:lnTo>
                  <a:pt x="69" y="34"/>
                </a:lnTo>
                <a:lnTo>
                  <a:pt x="69" y="34"/>
                </a:lnTo>
                <a:lnTo>
                  <a:pt x="69" y="32"/>
                </a:lnTo>
                <a:lnTo>
                  <a:pt x="69" y="28"/>
                </a:lnTo>
                <a:lnTo>
                  <a:pt x="70" y="28"/>
                </a:lnTo>
                <a:lnTo>
                  <a:pt x="70" y="24"/>
                </a:lnTo>
                <a:lnTo>
                  <a:pt x="72" y="26"/>
                </a:lnTo>
                <a:lnTo>
                  <a:pt x="72" y="24"/>
                </a:lnTo>
                <a:lnTo>
                  <a:pt x="72" y="21"/>
                </a:lnTo>
                <a:lnTo>
                  <a:pt x="72" y="21"/>
                </a:lnTo>
                <a:lnTo>
                  <a:pt x="72" y="19"/>
                </a:lnTo>
                <a:lnTo>
                  <a:pt x="72" y="19"/>
                </a:lnTo>
                <a:lnTo>
                  <a:pt x="76" y="17"/>
                </a:lnTo>
                <a:lnTo>
                  <a:pt x="76" y="17"/>
                </a:lnTo>
                <a:lnTo>
                  <a:pt x="74" y="17"/>
                </a:lnTo>
                <a:lnTo>
                  <a:pt x="74" y="15"/>
                </a:lnTo>
                <a:lnTo>
                  <a:pt x="70" y="17"/>
                </a:lnTo>
                <a:lnTo>
                  <a:pt x="70" y="15"/>
                </a:lnTo>
                <a:lnTo>
                  <a:pt x="67" y="13"/>
                </a:lnTo>
                <a:lnTo>
                  <a:pt x="65" y="13"/>
                </a:lnTo>
                <a:lnTo>
                  <a:pt x="63" y="13"/>
                </a:lnTo>
                <a:lnTo>
                  <a:pt x="61" y="11"/>
                </a:lnTo>
                <a:lnTo>
                  <a:pt x="61" y="9"/>
                </a:lnTo>
                <a:lnTo>
                  <a:pt x="59" y="9"/>
                </a:lnTo>
                <a:lnTo>
                  <a:pt x="57" y="7"/>
                </a:lnTo>
                <a:lnTo>
                  <a:pt x="57" y="5"/>
                </a:lnTo>
                <a:lnTo>
                  <a:pt x="57" y="2"/>
                </a:lnTo>
                <a:lnTo>
                  <a:pt x="55" y="2"/>
                </a:lnTo>
                <a:lnTo>
                  <a:pt x="51" y="3"/>
                </a:lnTo>
                <a:lnTo>
                  <a:pt x="51" y="2"/>
                </a:lnTo>
                <a:lnTo>
                  <a:pt x="51" y="0"/>
                </a:lnTo>
                <a:lnTo>
                  <a:pt x="49" y="0"/>
                </a:lnTo>
                <a:lnTo>
                  <a:pt x="46" y="0"/>
                </a:lnTo>
                <a:lnTo>
                  <a:pt x="42" y="0"/>
                </a:lnTo>
                <a:lnTo>
                  <a:pt x="38" y="0"/>
                </a:lnTo>
                <a:lnTo>
                  <a:pt x="36" y="0"/>
                </a:lnTo>
                <a:lnTo>
                  <a:pt x="34" y="0"/>
                </a:lnTo>
                <a:lnTo>
                  <a:pt x="32" y="2"/>
                </a:lnTo>
                <a:lnTo>
                  <a:pt x="32" y="2"/>
                </a:lnTo>
                <a:lnTo>
                  <a:pt x="30" y="5"/>
                </a:lnTo>
                <a:lnTo>
                  <a:pt x="30" y="5"/>
                </a:lnTo>
                <a:lnTo>
                  <a:pt x="27" y="5"/>
                </a:lnTo>
                <a:lnTo>
                  <a:pt x="23" y="7"/>
                </a:lnTo>
                <a:lnTo>
                  <a:pt x="21" y="11"/>
                </a:lnTo>
                <a:lnTo>
                  <a:pt x="21" y="13"/>
                </a:lnTo>
                <a:lnTo>
                  <a:pt x="23" y="17"/>
                </a:lnTo>
                <a:lnTo>
                  <a:pt x="23" y="21"/>
                </a:lnTo>
                <a:lnTo>
                  <a:pt x="21" y="24"/>
                </a:lnTo>
                <a:lnTo>
                  <a:pt x="21" y="24"/>
                </a:lnTo>
                <a:lnTo>
                  <a:pt x="21" y="28"/>
                </a:lnTo>
                <a:lnTo>
                  <a:pt x="21" y="30"/>
                </a:lnTo>
                <a:lnTo>
                  <a:pt x="19" y="32"/>
                </a:lnTo>
                <a:lnTo>
                  <a:pt x="0" y="44"/>
                </a:lnTo>
                <a:lnTo>
                  <a:pt x="0" y="44"/>
                </a:lnTo>
                <a:lnTo>
                  <a:pt x="0" y="44"/>
                </a:lnTo>
                <a:lnTo>
                  <a:pt x="6" y="57"/>
                </a:lnTo>
                <a:lnTo>
                  <a:pt x="15" y="57"/>
                </a:lnTo>
                <a:lnTo>
                  <a:pt x="65" y="89"/>
                </a:lnTo>
                <a:lnTo>
                  <a:pt x="86" y="89"/>
                </a:lnTo>
                <a:lnTo>
                  <a:pt x="88" y="86"/>
                </a:lnTo>
                <a:lnTo>
                  <a:pt x="90" y="80"/>
                </a:lnTo>
                <a:lnTo>
                  <a:pt x="95" y="78"/>
                </a:lnTo>
                <a:lnTo>
                  <a:pt x="99" y="80"/>
                </a:lnTo>
                <a:lnTo>
                  <a:pt x="101" y="80"/>
                </a:lnTo>
                <a:lnTo>
                  <a:pt x="103" y="80"/>
                </a:lnTo>
                <a:lnTo>
                  <a:pt x="103" y="78"/>
                </a:lnTo>
                <a:lnTo>
                  <a:pt x="105" y="76"/>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155" name="Freeform 81"/>
          <p:cNvSpPr>
            <a:spLocks/>
          </p:cNvSpPr>
          <p:nvPr/>
        </p:nvSpPr>
        <p:spPr bwMode="auto">
          <a:xfrm>
            <a:off x="7170952" y="3183787"/>
            <a:ext cx="33256" cy="33256"/>
          </a:xfrm>
          <a:custGeom>
            <a:avLst/>
            <a:gdLst>
              <a:gd name="T0" fmla="*/ 0 w 17"/>
              <a:gd name="T1" fmla="*/ 11 h 17"/>
              <a:gd name="T2" fmla="*/ 2 w 17"/>
              <a:gd name="T3" fmla="*/ 8 h 17"/>
              <a:gd name="T4" fmla="*/ 4 w 17"/>
              <a:gd name="T5" fmla="*/ 2 h 17"/>
              <a:gd name="T6" fmla="*/ 9 w 17"/>
              <a:gd name="T7" fmla="*/ 0 h 17"/>
              <a:gd name="T8" fmla="*/ 13 w 17"/>
              <a:gd name="T9" fmla="*/ 2 h 17"/>
              <a:gd name="T10" fmla="*/ 15 w 17"/>
              <a:gd name="T11" fmla="*/ 2 h 17"/>
              <a:gd name="T12" fmla="*/ 17 w 17"/>
              <a:gd name="T13" fmla="*/ 2 h 17"/>
              <a:gd name="T14" fmla="*/ 15 w 17"/>
              <a:gd name="T15" fmla="*/ 2 h 17"/>
              <a:gd name="T16" fmla="*/ 17 w 17"/>
              <a:gd name="T17" fmla="*/ 6 h 17"/>
              <a:gd name="T18" fmla="*/ 11 w 17"/>
              <a:gd name="T19" fmla="*/ 8 h 17"/>
              <a:gd name="T20" fmla="*/ 15 w 17"/>
              <a:gd name="T21" fmla="*/ 9 h 17"/>
              <a:gd name="T22" fmla="*/ 15 w 17"/>
              <a:gd name="T23" fmla="*/ 9 h 17"/>
              <a:gd name="T24" fmla="*/ 17 w 17"/>
              <a:gd name="T25" fmla="*/ 11 h 17"/>
              <a:gd name="T26" fmla="*/ 17 w 17"/>
              <a:gd name="T27" fmla="*/ 11 h 17"/>
              <a:gd name="T28" fmla="*/ 17 w 17"/>
              <a:gd name="T29" fmla="*/ 13 h 17"/>
              <a:gd name="T30" fmla="*/ 17 w 17"/>
              <a:gd name="T31" fmla="*/ 13 h 17"/>
              <a:gd name="T32" fmla="*/ 17 w 17"/>
              <a:gd name="T33" fmla="*/ 13 h 17"/>
              <a:gd name="T34" fmla="*/ 17 w 17"/>
              <a:gd name="T35" fmla="*/ 15 h 17"/>
              <a:gd name="T36" fmla="*/ 11 w 17"/>
              <a:gd name="T37" fmla="*/ 17 h 17"/>
              <a:gd name="T38" fmla="*/ 11 w 17"/>
              <a:gd name="T39" fmla="*/ 13 h 17"/>
              <a:gd name="T40" fmla="*/ 2 w 17"/>
              <a:gd name="T41" fmla="*/ 11 h 17"/>
              <a:gd name="T42" fmla="*/ 0 w 17"/>
              <a:gd name="T43"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 h="17">
                <a:moveTo>
                  <a:pt x="0" y="11"/>
                </a:moveTo>
                <a:lnTo>
                  <a:pt x="2" y="8"/>
                </a:lnTo>
                <a:lnTo>
                  <a:pt x="4" y="2"/>
                </a:lnTo>
                <a:lnTo>
                  <a:pt x="9" y="0"/>
                </a:lnTo>
                <a:lnTo>
                  <a:pt x="13" y="2"/>
                </a:lnTo>
                <a:lnTo>
                  <a:pt x="15" y="2"/>
                </a:lnTo>
                <a:lnTo>
                  <a:pt x="17" y="2"/>
                </a:lnTo>
                <a:lnTo>
                  <a:pt x="15" y="2"/>
                </a:lnTo>
                <a:lnTo>
                  <a:pt x="17" y="6"/>
                </a:lnTo>
                <a:lnTo>
                  <a:pt x="11" y="8"/>
                </a:lnTo>
                <a:lnTo>
                  <a:pt x="15" y="9"/>
                </a:lnTo>
                <a:lnTo>
                  <a:pt x="15" y="9"/>
                </a:lnTo>
                <a:lnTo>
                  <a:pt x="17" y="11"/>
                </a:lnTo>
                <a:lnTo>
                  <a:pt x="17" y="11"/>
                </a:lnTo>
                <a:lnTo>
                  <a:pt x="17" y="13"/>
                </a:lnTo>
                <a:lnTo>
                  <a:pt x="17" y="13"/>
                </a:lnTo>
                <a:lnTo>
                  <a:pt x="17" y="13"/>
                </a:lnTo>
                <a:lnTo>
                  <a:pt x="17" y="15"/>
                </a:lnTo>
                <a:lnTo>
                  <a:pt x="11" y="17"/>
                </a:lnTo>
                <a:lnTo>
                  <a:pt x="11" y="13"/>
                </a:lnTo>
                <a:lnTo>
                  <a:pt x="2" y="11"/>
                </a:lnTo>
                <a:lnTo>
                  <a:pt x="0" y="11"/>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156" name="Freeform 82"/>
          <p:cNvSpPr>
            <a:spLocks/>
          </p:cNvSpPr>
          <p:nvPr/>
        </p:nvSpPr>
        <p:spPr bwMode="auto">
          <a:xfrm>
            <a:off x="6863823" y="3072282"/>
            <a:ext cx="48907" cy="21517"/>
          </a:xfrm>
          <a:custGeom>
            <a:avLst/>
            <a:gdLst>
              <a:gd name="T0" fmla="*/ 4 w 25"/>
              <a:gd name="T1" fmla="*/ 11 h 11"/>
              <a:gd name="T2" fmla="*/ 2 w 25"/>
              <a:gd name="T3" fmla="*/ 9 h 11"/>
              <a:gd name="T4" fmla="*/ 0 w 25"/>
              <a:gd name="T5" fmla="*/ 7 h 11"/>
              <a:gd name="T6" fmla="*/ 0 w 25"/>
              <a:gd name="T7" fmla="*/ 5 h 11"/>
              <a:gd name="T8" fmla="*/ 2 w 25"/>
              <a:gd name="T9" fmla="*/ 5 h 11"/>
              <a:gd name="T10" fmla="*/ 2 w 25"/>
              <a:gd name="T11" fmla="*/ 3 h 11"/>
              <a:gd name="T12" fmla="*/ 6 w 25"/>
              <a:gd name="T13" fmla="*/ 5 h 11"/>
              <a:gd name="T14" fmla="*/ 6 w 25"/>
              <a:gd name="T15" fmla="*/ 3 h 11"/>
              <a:gd name="T16" fmla="*/ 8 w 25"/>
              <a:gd name="T17" fmla="*/ 3 h 11"/>
              <a:gd name="T18" fmla="*/ 8 w 25"/>
              <a:gd name="T19" fmla="*/ 2 h 11"/>
              <a:gd name="T20" fmla="*/ 10 w 25"/>
              <a:gd name="T21" fmla="*/ 2 h 11"/>
              <a:gd name="T22" fmla="*/ 12 w 25"/>
              <a:gd name="T23" fmla="*/ 3 h 11"/>
              <a:gd name="T24" fmla="*/ 13 w 25"/>
              <a:gd name="T25" fmla="*/ 2 h 11"/>
              <a:gd name="T26" fmla="*/ 19 w 25"/>
              <a:gd name="T27" fmla="*/ 2 h 11"/>
              <a:gd name="T28" fmla="*/ 23 w 25"/>
              <a:gd name="T29" fmla="*/ 0 h 11"/>
              <a:gd name="T30" fmla="*/ 23 w 25"/>
              <a:gd name="T31" fmla="*/ 0 h 11"/>
              <a:gd name="T32" fmla="*/ 25 w 25"/>
              <a:gd name="T33" fmla="*/ 0 h 11"/>
              <a:gd name="T34" fmla="*/ 23 w 25"/>
              <a:gd name="T35" fmla="*/ 0 h 11"/>
              <a:gd name="T36" fmla="*/ 21 w 25"/>
              <a:gd name="T37" fmla="*/ 2 h 11"/>
              <a:gd name="T38" fmla="*/ 17 w 25"/>
              <a:gd name="T39" fmla="*/ 3 h 11"/>
              <a:gd name="T40" fmla="*/ 19 w 25"/>
              <a:gd name="T41" fmla="*/ 5 h 11"/>
              <a:gd name="T42" fmla="*/ 19 w 25"/>
              <a:gd name="T43" fmla="*/ 7 h 11"/>
              <a:gd name="T44" fmla="*/ 15 w 25"/>
              <a:gd name="T45" fmla="*/ 7 h 11"/>
              <a:gd name="T46" fmla="*/ 13 w 25"/>
              <a:gd name="T47" fmla="*/ 7 h 11"/>
              <a:gd name="T48" fmla="*/ 12 w 25"/>
              <a:gd name="T49" fmla="*/ 9 h 11"/>
              <a:gd name="T50" fmla="*/ 10 w 25"/>
              <a:gd name="T51" fmla="*/ 11 h 11"/>
              <a:gd name="T52" fmla="*/ 8 w 25"/>
              <a:gd name="T53" fmla="*/ 11 h 11"/>
              <a:gd name="T54" fmla="*/ 8 w 25"/>
              <a:gd name="T55" fmla="*/ 11 h 11"/>
              <a:gd name="T56" fmla="*/ 4 w 25"/>
              <a:gd name="T5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5" h="11">
                <a:moveTo>
                  <a:pt x="4" y="11"/>
                </a:moveTo>
                <a:lnTo>
                  <a:pt x="2" y="9"/>
                </a:lnTo>
                <a:lnTo>
                  <a:pt x="0" y="7"/>
                </a:lnTo>
                <a:lnTo>
                  <a:pt x="0" y="5"/>
                </a:lnTo>
                <a:lnTo>
                  <a:pt x="2" y="5"/>
                </a:lnTo>
                <a:lnTo>
                  <a:pt x="2" y="3"/>
                </a:lnTo>
                <a:lnTo>
                  <a:pt x="6" y="5"/>
                </a:lnTo>
                <a:lnTo>
                  <a:pt x="6" y="3"/>
                </a:lnTo>
                <a:lnTo>
                  <a:pt x="8" y="3"/>
                </a:lnTo>
                <a:lnTo>
                  <a:pt x="8" y="2"/>
                </a:lnTo>
                <a:lnTo>
                  <a:pt x="10" y="2"/>
                </a:lnTo>
                <a:lnTo>
                  <a:pt x="12" y="3"/>
                </a:lnTo>
                <a:lnTo>
                  <a:pt x="13" y="2"/>
                </a:lnTo>
                <a:lnTo>
                  <a:pt x="19" y="2"/>
                </a:lnTo>
                <a:lnTo>
                  <a:pt x="23" y="0"/>
                </a:lnTo>
                <a:lnTo>
                  <a:pt x="23" y="0"/>
                </a:lnTo>
                <a:lnTo>
                  <a:pt x="25" y="0"/>
                </a:lnTo>
                <a:lnTo>
                  <a:pt x="23" y="0"/>
                </a:lnTo>
                <a:lnTo>
                  <a:pt x="21" y="2"/>
                </a:lnTo>
                <a:lnTo>
                  <a:pt x="17" y="3"/>
                </a:lnTo>
                <a:lnTo>
                  <a:pt x="19" y="5"/>
                </a:lnTo>
                <a:lnTo>
                  <a:pt x="19" y="7"/>
                </a:lnTo>
                <a:lnTo>
                  <a:pt x="15" y="7"/>
                </a:lnTo>
                <a:lnTo>
                  <a:pt x="13" y="7"/>
                </a:lnTo>
                <a:lnTo>
                  <a:pt x="12" y="9"/>
                </a:lnTo>
                <a:lnTo>
                  <a:pt x="10" y="11"/>
                </a:lnTo>
                <a:lnTo>
                  <a:pt x="8" y="11"/>
                </a:lnTo>
                <a:lnTo>
                  <a:pt x="8" y="11"/>
                </a:lnTo>
                <a:lnTo>
                  <a:pt x="4" y="11"/>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157" name="Freeform 83"/>
          <p:cNvSpPr>
            <a:spLocks/>
          </p:cNvSpPr>
          <p:nvPr/>
        </p:nvSpPr>
        <p:spPr bwMode="auto">
          <a:xfrm>
            <a:off x="6934249" y="3035113"/>
            <a:ext cx="131068" cy="103680"/>
          </a:xfrm>
          <a:custGeom>
            <a:avLst/>
            <a:gdLst>
              <a:gd name="T0" fmla="*/ 54 w 67"/>
              <a:gd name="T1" fmla="*/ 30 h 53"/>
              <a:gd name="T2" fmla="*/ 56 w 67"/>
              <a:gd name="T3" fmla="*/ 26 h 53"/>
              <a:gd name="T4" fmla="*/ 56 w 67"/>
              <a:gd name="T5" fmla="*/ 22 h 53"/>
              <a:gd name="T6" fmla="*/ 58 w 67"/>
              <a:gd name="T7" fmla="*/ 15 h 53"/>
              <a:gd name="T8" fmla="*/ 56 w 67"/>
              <a:gd name="T9" fmla="*/ 9 h 53"/>
              <a:gd name="T10" fmla="*/ 62 w 67"/>
              <a:gd name="T11" fmla="*/ 3 h 53"/>
              <a:gd name="T12" fmla="*/ 65 w 67"/>
              <a:gd name="T13" fmla="*/ 3 h 53"/>
              <a:gd name="T14" fmla="*/ 65 w 67"/>
              <a:gd name="T15" fmla="*/ 0 h 53"/>
              <a:gd name="T16" fmla="*/ 58 w 67"/>
              <a:gd name="T17" fmla="*/ 1 h 53"/>
              <a:gd name="T18" fmla="*/ 50 w 67"/>
              <a:gd name="T19" fmla="*/ 1 h 53"/>
              <a:gd name="T20" fmla="*/ 44 w 67"/>
              <a:gd name="T21" fmla="*/ 1 h 53"/>
              <a:gd name="T22" fmla="*/ 41 w 67"/>
              <a:gd name="T23" fmla="*/ 5 h 53"/>
              <a:gd name="T24" fmla="*/ 35 w 67"/>
              <a:gd name="T25" fmla="*/ 5 h 53"/>
              <a:gd name="T26" fmla="*/ 31 w 67"/>
              <a:gd name="T27" fmla="*/ 3 h 53"/>
              <a:gd name="T28" fmla="*/ 23 w 67"/>
              <a:gd name="T29" fmla="*/ 3 h 53"/>
              <a:gd name="T30" fmla="*/ 20 w 67"/>
              <a:gd name="T31" fmla="*/ 5 h 53"/>
              <a:gd name="T32" fmla="*/ 12 w 67"/>
              <a:gd name="T33" fmla="*/ 5 h 53"/>
              <a:gd name="T34" fmla="*/ 8 w 67"/>
              <a:gd name="T35" fmla="*/ 7 h 53"/>
              <a:gd name="T36" fmla="*/ 8 w 67"/>
              <a:gd name="T37" fmla="*/ 11 h 53"/>
              <a:gd name="T38" fmla="*/ 6 w 67"/>
              <a:gd name="T39" fmla="*/ 15 h 53"/>
              <a:gd name="T40" fmla="*/ 0 w 67"/>
              <a:gd name="T41" fmla="*/ 15 h 53"/>
              <a:gd name="T42" fmla="*/ 0 w 67"/>
              <a:gd name="T43" fmla="*/ 15 h 53"/>
              <a:gd name="T44" fmla="*/ 2 w 67"/>
              <a:gd name="T45" fmla="*/ 21 h 53"/>
              <a:gd name="T46" fmla="*/ 2 w 67"/>
              <a:gd name="T47" fmla="*/ 26 h 53"/>
              <a:gd name="T48" fmla="*/ 6 w 67"/>
              <a:gd name="T49" fmla="*/ 30 h 53"/>
              <a:gd name="T50" fmla="*/ 10 w 67"/>
              <a:gd name="T51" fmla="*/ 32 h 53"/>
              <a:gd name="T52" fmla="*/ 10 w 67"/>
              <a:gd name="T53" fmla="*/ 36 h 53"/>
              <a:gd name="T54" fmla="*/ 8 w 67"/>
              <a:gd name="T55" fmla="*/ 38 h 53"/>
              <a:gd name="T56" fmla="*/ 4 w 67"/>
              <a:gd name="T57" fmla="*/ 42 h 53"/>
              <a:gd name="T58" fmla="*/ 2 w 67"/>
              <a:gd name="T59" fmla="*/ 43 h 53"/>
              <a:gd name="T60" fmla="*/ 4 w 67"/>
              <a:gd name="T61" fmla="*/ 45 h 53"/>
              <a:gd name="T62" fmla="*/ 4 w 67"/>
              <a:gd name="T63" fmla="*/ 49 h 53"/>
              <a:gd name="T64" fmla="*/ 10 w 67"/>
              <a:gd name="T65" fmla="*/ 51 h 53"/>
              <a:gd name="T66" fmla="*/ 12 w 67"/>
              <a:gd name="T67" fmla="*/ 53 h 53"/>
              <a:gd name="T68" fmla="*/ 35 w 67"/>
              <a:gd name="T69" fmla="*/ 4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7" h="53">
                <a:moveTo>
                  <a:pt x="35" y="42"/>
                </a:moveTo>
                <a:lnTo>
                  <a:pt x="54" y="30"/>
                </a:lnTo>
                <a:lnTo>
                  <a:pt x="56" y="28"/>
                </a:lnTo>
                <a:lnTo>
                  <a:pt x="56" y="26"/>
                </a:lnTo>
                <a:lnTo>
                  <a:pt x="56" y="22"/>
                </a:lnTo>
                <a:lnTo>
                  <a:pt x="56" y="22"/>
                </a:lnTo>
                <a:lnTo>
                  <a:pt x="58" y="19"/>
                </a:lnTo>
                <a:lnTo>
                  <a:pt x="58" y="15"/>
                </a:lnTo>
                <a:lnTo>
                  <a:pt x="56" y="11"/>
                </a:lnTo>
                <a:lnTo>
                  <a:pt x="56" y="9"/>
                </a:lnTo>
                <a:lnTo>
                  <a:pt x="58" y="5"/>
                </a:lnTo>
                <a:lnTo>
                  <a:pt x="62" y="3"/>
                </a:lnTo>
                <a:lnTo>
                  <a:pt x="65" y="3"/>
                </a:lnTo>
                <a:lnTo>
                  <a:pt x="65" y="3"/>
                </a:lnTo>
                <a:lnTo>
                  <a:pt x="67" y="0"/>
                </a:lnTo>
                <a:lnTo>
                  <a:pt x="65" y="0"/>
                </a:lnTo>
                <a:lnTo>
                  <a:pt x="63" y="0"/>
                </a:lnTo>
                <a:lnTo>
                  <a:pt x="58" y="1"/>
                </a:lnTo>
                <a:lnTo>
                  <a:pt x="54" y="1"/>
                </a:lnTo>
                <a:lnTo>
                  <a:pt x="50" y="1"/>
                </a:lnTo>
                <a:lnTo>
                  <a:pt x="48" y="1"/>
                </a:lnTo>
                <a:lnTo>
                  <a:pt x="44" y="1"/>
                </a:lnTo>
                <a:lnTo>
                  <a:pt x="42" y="3"/>
                </a:lnTo>
                <a:lnTo>
                  <a:pt x="41" y="5"/>
                </a:lnTo>
                <a:lnTo>
                  <a:pt x="39" y="5"/>
                </a:lnTo>
                <a:lnTo>
                  <a:pt x="35" y="5"/>
                </a:lnTo>
                <a:lnTo>
                  <a:pt x="31" y="5"/>
                </a:lnTo>
                <a:lnTo>
                  <a:pt x="31" y="3"/>
                </a:lnTo>
                <a:lnTo>
                  <a:pt x="27" y="3"/>
                </a:lnTo>
                <a:lnTo>
                  <a:pt x="23" y="3"/>
                </a:lnTo>
                <a:lnTo>
                  <a:pt x="21" y="5"/>
                </a:lnTo>
                <a:lnTo>
                  <a:pt x="20" y="5"/>
                </a:lnTo>
                <a:lnTo>
                  <a:pt x="14" y="7"/>
                </a:lnTo>
                <a:lnTo>
                  <a:pt x="12" y="5"/>
                </a:lnTo>
                <a:lnTo>
                  <a:pt x="10" y="5"/>
                </a:lnTo>
                <a:lnTo>
                  <a:pt x="8" y="7"/>
                </a:lnTo>
                <a:lnTo>
                  <a:pt x="8" y="11"/>
                </a:lnTo>
                <a:lnTo>
                  <a:pt x="8" y="11"/>
                </a:lnTo>
                <a:lnTo>
                  <a:pt x="8" y="13"/>
                </a:lnTo>
                <a:lnTo>
                  <a:pt x="6" y="15"/>
                </a:lnTo>
                <a:lnTo>
                  <a:pt x="4" y="15"/>
                </a:lnTo>
                <a:lnTo>
                  <a:pt x="0" y="15"/>
                </a:lnTo>
                <a:lnTo>
                  <a:pt x="0" y="15"/>
                </a:lnTo>
                <a:lnTo>
                  <a:pt x="0" y="15"/>
                </a:lnTo>
                <a:lnTo>
                  <a:pt x="0" y="17"/>
                </a:lnTo>
                <a:lnTo>
                  <a:pt x="2" y="21"/>
                </a:lnTo>
                <a:lnTo>
                  <a:pt x="2" y="22"/>
                </a:lnTo>
                <a:lnTo>
                  <a:pt x="2" y="26"/>
                </a:lnTo>
                <a:lnTo>
                  <a:pt x="2" y="30"/>
                </a:lnTo>
                <a:lnTo>
                  <a:pt x="6" y="30"/>
                </a:lnTo>
                <a:lnTo>
                  <a:pt x="8" y="32"/>
                </a:lnTo>
                <a:lnTo>
                  <a:pt x="10" y="32"/>
                </a:lnTo>
                <a:lnTo>
                  <a:pt x="10" y="36"/>
                </a:lnTo>
                <a:lnTo>
                  <a:pt x="10" y="36"/>
                </a:lnTo>
                <a:lnTo>
                  <a:pt x="8" y="38"/>
                </a:lnTo>
                <a:lnTo>
                  <a:pt x="8" y="38"/>
                </a:lnTo>
                <a:lnTo>
                  <a:pt x="6" y="38"/>
                </a:lnTo>
                <a:lnTo>
                  <a:pt x="4" y="42"/>
                </a:lnTo>
                <a:lnTo>
                  <a:pt x="2" y="43"/>
                </a:lnTo>
                <a:lnTo>
                  <a:pt x="2" y="43"/>
                </a:lnTo>
                <a:lnTo>
                  <a:pt x="4" y="43"/>
                </a:lnTo>
                <a:lnTo>
                  <a:pt x="4" y="45"/>
                </a:lnTo>
                <a:lnTo>
                  <a:pt x="6" y="49"/>
                </a:lnTo>
                <a:lnTo>
                  <a:pt x="4" y="49"/>
                </a:lnTo>
                <a:lnTo>
                  <a:pt x="6" y="49"/>
                </a:lnTo>
                <a:lnTo>
                  <a:pt x="10" y="51"/>
                </a:lnTo>
                <a:lnTo>
                  <a:pt x="12" y="53"/>
                </a:lnTo>
                <a:lnTo>
                  <a:pt x="12" y="53"/>
                </a:lnTo>
                <a:lnTo>
                  <a:pt x="14" y="53"/>
                </a:lnTo>
                <a:lnTo>
                  <a:pt x="35" y="42"/>
                </a:lnTo>
                <a:lnTo>
                  <a:pt x="35" y="42"/>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158" name="Freeform 84"/>
          <p:cNvSpPr>
            <a:spLocks/>
          </p:cNvSpPr>
          <p:nvPr/>
        </p:nvSpPr>
        <p:spPr bwMode="auto">
          <a:xfrm>
            <a:off x="6908816" y="3119232"/>
            <a:ext cx="29344" cy="82161"/>
          </a:xfrm>
          <a:custGeom>
            <a:avLst/>
            <a:gdLst>
              <a:gd name="T0" fmla="*/ 10 w 15"/>
              <a:gd name="T1" fmla="*/ 42 h 42"/>
              <a:gd name="T2" fmla="*/ 12 w 15"/>
              <a:gd name="T3" fmla="*/ 41 h 42"/>
              <a:gd name="T4" fmla="*/ 12 w 15"/>
              <a:gd name="T5" fmla="*/ 41 h 42"/>
              <a:gd name="T6" fmla="*/ 12 w 15"/>
              <a:gd name="T7" fmla="*/ 39 h 42"/>
              <a:gd name="T8" fmla="*/ 12 w 15"/>
              <a:gd name="T9" fmla="*/ 39 h 42"/>
              <a:gd name="T10" fmla="*/ 12 w 15"/>
              <a:gd name="T11" fmla="*/ 37 h 42"/>
              <a:gd name="T12" fmla="*/ 13 w 15"/>
              <a:gd name="T13" fmla="*/ 33 h 42"/>
              <a:gd name="T14" fmla="*/ 13 w 15"/>
              <a:gd name="T15" fmla="*/ 31 h 42"/>
              <a:gd name="T16" fmla="*/ 13 w 15"/>
              <a:gd name="T17" fmla="*/ 31 h 42"/>
              <a:gd name="T18" fmla="*/ 13 w 15"/>
              <a:gd name="T19" fmla="*/ 29 h 42"/>
              <a:gd name="T20" fmla="*/ 13 w 15"/>
              <a:gd name="T21" fmla="*/ 25 h 42"/>
              <a:gd name="T22" fmla="*/ 13 w 15"/>
              <a:gd name="T23" fmla="*/ 25 h 42"/>
              <a:gd name="T24" fmla="*/ 13 w 15"/>
              <a:gd name="T25" fmla="*/ 21 h 42"/>
              <a:gd name="T26" fmla="*/ 13 w 15"/>
              <a:gd name="T27" fmla="*/ 21 h 42"/>
              <a:gd name="T28" fmla="*/ 12 w 15"/>
              <a:gd name="T29" fmla="*/ 21 h 42"/>
              <a:gd name="T30" fmla="*/ 10 w 15"/>
              <a:gd name="T31" fmla="*/ 21 h 42"/>
              <a:gd name="T32" fmla="*/ 10 w 15"/>
              <a:gd name="T33" fmla="*/ 21 h 42"/>
              <a:gd name="T34" fmla="*/ 10 w 15"/>
              <a:gd name="T35" fmla="*/ 18 h 42"/>
              <a:gd name="T36" fmla="*/ 10 w 15"/>
              <a:gd name="T37" fmla="*/ 14 h 42"/>
              <a:gd name="T38" fmla="*/ 10 w 15"/>
              <a:gd name="T39" fmla="*/ 12 h 42"/>
              <a:gd name="T40" fmla="*/ 10 w 15"/>
              <a:gd name="T41" fmla="*/ 10 h 42"/>
              <a:gd name="T42" fmla="*/ 12 w 15"/>
              <a:gd name="T43" fmla="*/ 10 h 42"/>
              <a:gd name="T44" fmla="*/ 12 w 15"/>
              <a:gd name="T45" fmla="*/ 12 h 42"/>
              <a:gd name="T46" fmla="*/ 13 w 15"/>
              <a:gd name="T47" fmla="*/ 12 h 42"/>
              <a:gd name="T48" fmla="*/ 15 w 15"/>
              <a:gd name="T49" fmla="*/ 10 h 42"/>
              <a:gd name="T50" fmla="*/ 15 w 15"/>
              <a:gd name="T51" fmla="*/ 8 h 42"/>
              <a:gd name="T52" fmla="*/ 15 w 15"/>
              <a:gd name="T53" fmla="*/ 8 h 42"/>
              <a:gd name="T54" fmla="*/ 15 w 15"/>
              <a:gd name="T55" fmla="*/ 8 h 42"/>
              <a:gd name="T56" fmla="*/ 13 w 15"/>
              <a:gd name="T57" fmla="*/ 6 h 42"/>
              <a:gd name="T58" fmla="*/ 15 w 15"/>
              <a:gd name="T59" fmla="*/ 4 h 42"/>
              <a:gd name="T60" fmla="*/ 15 w 15"/>
              <a:gd name="T61" fmla="*/ 0 h 42"/>
              <a:gd name="T62" fmla="*/ 15 w 15"/>
              <a:gd name="T63" fmla="*/ 0 h 42"/>
              <a:gd name="T64" fmla="*/ 15 w 15"/>
              <a:gd name="T65" fmla="*/ 0 h 42"/>
              <a:gd name="T66" fmla="*/ 13 w 15"/>
              <a:gd name="T67" fmla="*/ 2 h 42"/>
              <a:gd name="T68" fmla="*/ 10 w 15"/>
              <a:gd name="T69" fmla="*/ 2 h 42"/>
              <a:gd name="T70" fmla="*/ 10 w 15"/>
              <a:gd name="T71" fmla="*/ 2 h 42"/>
              <a:gd name="T72" fmla="*/ 6 w 15"/>
              <a:gd name="T73" fmla="*/ 4 h 42"/>
              <a:gd name="T74" fmla="*/ 6 w 15"/>
              <a:gd name="T75" fmla="*/ 12 h 42"/>
              <a:gd name="T76" fmla="*/ 2 w 15"/>
              <a:gd name="T77" fmla="*/ 18 h 42"/>
              <a:gd name="T78" fmla="*/ 0 w 15"/>
              <a:gd name="T79" fmla="*/ 21 h 42"/>
              <a:gd name="T80" fmla="*/ 0 w 15"/>
              <a:gd name="T81" fmla="*/ 21 h 42"/>
              <a:gd name="T82" fmla="*/ 2 w 15"/>
              <a:gd name="T83" fmla="*/ 23 h 42"/>
              <a:gd name="T84" fmla="*/ 4 w 15"/>
              <a:gd name="T85" fmla="*/ 27 h 42"/>
              <a:gd name="T86" fmla="*/ 8 w 15"/>
              <a:gd name="T87" fmla="*/ 33 h 42"/>
              <a:gd name="T88" fmla="*/ 10 w 15"/>
              <a:gd name="T89" fmla="*/ 37 h 42"/>
              <a:gd name="T90" fmla="*/ 8 w 15"/>
              <a:gd name="T91" fmla="*/ 39 h 42"/>
              <a:gd name="T92" fmla="*/ 10 w 15"/>
              <a:gd name="T93"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 h="42">
                <a:moveTo>
                  <a:pt x="10" y="42"/>
                </a:moveTo>
                <a:lnTo>
                  <a:pt x="12" y="41"/>
                </a:lnTo>
                <a:lnTo>
                  <a:pt x="12" y="41"/>
                </a:lnTo>
                <a:lnTo>
                  <a:pt x="12" y="39"/>
                </a:lnTo>
                <a:lnTo>
                  <a:pt x="12" y="39"/>
                </a:lnTo>
                <a:lnTo>
                  <a:pt x="12" y="37"/>
                </a:lnTo>
                <a:lnTo>
                  <a:pt x="13" y="33"/>
                </a:lnTo>
                <a:lnTo>
                  <a:pt x="13" y="31"/>
                </a:lnTo>
                <a:lnTo>
                  <a:pt x="13" y="31"/>
                </a:lnTo>
                <a:lnTo>
                  <a:pt x="13" y="29"/>
                </a:lnTo>
                <a:lnTo>
                  <a:pt x="13" y="25"/>
                </a:lnTo>
                <a:lnTo>
                  <a:pt x="13" y="25"/>
                </a:lnTo>
                <a:lnTo>
                  <a:pt x="13" y="21"/>
                </a:lnTo>
                <a:lnTo>
                  <a:pt x="13" y="21"/>
                </a:lnTo>
                <a:lnTo>
                  <a:pt x="12" y="21"/>
                </a:lnTo>
                <a:lnTo>
                  <a:pt x="10" y="21"/>
                </a:lnTo>
                <a:lnTo>
                  <a:pt x="10" y="21"/>
                </a:lnTo>
                <a:lnTo>
                  <a:pt x="10" y="18"/>
                </a:lnTo>
                <a:lnTo>
                  <a:pt x="10" y="14"/>
                </a:lnTo>
                <a:lnTo>
                  <a:pt x="10" y="12"/>
                </a:lnTo>
                <a:lnTo>
                  <a:pt x="10" y="10"/>
                </a:lnTo>
                <a:lnTo>
                  <a:pt x="12" y="10"/>
                </a:lnTo>
                <a:lnTo>
                  <a:pt x="12" y="12"/>
                </a:lnTo>
                <a:lnTo>
                  <a:pt x="13" y="12"/>
                </a:lnTo>
                <a:lnTo>
                  <a:pt x="15" y="10"/>
                </a:lnTo>
                <a:lnTo>
                  <a:pt x="15" y="8"/>
                </a:lnTo>
                <a:lnTo>
                  <a:pt x="15" y="8"/>
                </a:lnTo>
                <a:lnTo>
                  <a:pt x="15" y="8"/>
                </a:lnTo>
                <a:lnTo>
                  <a:pt x="13" y="6"/>
                </a:lnTo>
                <a:lnTo>
                  <a:pt x="15" y="4"/>
                </a:lnTo>
                <a:lnTo>
                  <a:pt x="15" y="0"/>
                </a:lnTo>
                <a:lnTo>
                  <a:pt x="15" y="0"/>
                </a:lnTo>
                <a:lnTo>
                  <a:pt x="15" y="0"/>
                </a:lnTo>
                <a:lnTo>
                  <a:pt x="13" y="2"/>
                </a:lnTo>
                <a:lnTo>
                  <a:pt x="10" y="2"/>
                </a:lnTo>
                <a:lnTo>
                  <a:pt x="10" y="2"/>
                </a:lnTo>
                <a:lnTo>
                  <a:pt x="6" y="4"/>
                </a:lnTo>
                <a:lnTo>
                  <a:pt x="6" y="12"/>
                </a:lnTo>
                <a:lnTo>
                  <a:pt x="2" y="18"/>
                </a:lnTo>
                <a:lnTo>
                  <a:pt x="0" y="21"/>
                </a:lnTo>
                <a:lnTo>
                  <a:pt x="0" y="21"/>
                </a:lnTo>
                <a:lnTo>
                  <a:pt x="2" y="23"/>
                </a:lnTo>
                <a:lnTo>
                  <a:pt x="4" y="27"/>
                </a:lnTo>
                <a:lnTo>
                  <a:pt x="8" y="33"/>
                </a:lnTo>
                <a:lnTo>
                  <a:pt x="10" y="37"/>
                </a:lnTo>
                <a:lnTo>
                  <a:pt x="8" y="39"/>
                </a:lnTo>
                <a:lnTo>
                  <a:pt x="10" y="42"/>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159" name="Freeform 85"/>
          <p:cNvSpPr>
            <a:spLocks/>
          </p:cNvSpPr>
          <p:nvPr/>
        </p:nvSpPr>
        <p:spPr bwMode="auto">
          <a:xfrm>
            <a:off x="6934249" y="3119231"/>
            <a:ext cx="11737" cy="19563"/>
          </a:xfrm>
          <a:custGeom>
            <a:avLst/>
            <a:gdLst>
              <a:gd name="T0" fmla="*/ 2 w 6"/>
              <a:gd name="T1" fmla="*/ 8 h 10"/>
              <a:gd name="T2" fmla="*/ 2 w 6"/>
              <a:gd name="T3" fmla="*/ 8 h 10"/>
              <a:gd name="T4" fmla="*/ 0 w 6"/>
              <a:gd name="T5" fmla="*/ 6 h 10"/>
              <a:gd name="T6" fmla="*/ 2 w 6"/>
              <a:gd name="T7" fmla="*/ 4 h 10"/>
              <a:gd name="T8" fmla="*/ 2 w 6"/>
              <a:gd name="T9" fmla="*/ 0 h 10"/>
              <a:gd name="T10" fmla="*/ 2 w 6"/>
              <a:gd name="T11" fmla="*/ 0 h 10"/>
              <a:gd name="T12" fmla="*/ 2 w 6"/>
              <a:gd name="T13" fmla="*/ 0 h 10"/>
              <a:gd name="T14" fmla="*/ 4 w 6"/>
              <a:gd name="T15" fmla="*/ 0 h 10"/>
              <a:gd name="T16" fmla="*/ 4 w 6"/>
              <a:gd name="T17" fmla="*/ 2 h 10"/>
              <a:gd name="T18" fmla="*/ 6 w 6"/>
              <a:gd name="T19" fmla="*/ 6 h 10"/>
              <a:gd name="T20" fmla="*/ 4 w 6"/>
              <a:gd name="T21" fmla="*/ 6 h 10"/>
              <a:gd name="T22" fmla="*/ 4 w 6"/>
              <a:gd name="T23" fmla="*/ 6 h 10"/>
              <a:gd name="T24" fmla="*/ 2 w 6"/>
              <a:gd name="T25" fmla="*/ 8 h 10"/>
              <a:gd name="T26" fmla="*/ 2 w 6"/>
              <a:gd name="T27" fmla="*/ 10 h 10"/>
              <a:gd name="T28" fmla="*/ 2 w 6"/>
              <a:gd name="T29"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 h="10">
                <a:moveTo>
                  <a:pt x="2" y="8"/>
                </a:moveTo>
                <a:lnTo>
                  <a:pt x="2" y="8"/>
                </a:lnTo>
                <a:lnTo>
                  <a:pt x="0" y="6"/>
                </a:lnTo>
                <a:lnTo>
                  <a:pt x="2" y="4"/>
                </a:lnTo>
                <a:lnTo>
                  <a:pt x="2" y="0"/>
                </a:lnTo>
                <a:lnTo>
                  <a:pt x="2" y="0"/>
                </a:lnTo>
                <a:lnTo>
                  <a:pt x="2" y="0"/>
                </a:lnTo>
                <a:lnTo>
                  <a:pt x="4" y="0"/>
                </a:lnTo>
                <a:lnTo>
                  <a:pt x="4" y="2"/>
                </a:lnTo>
                <a:lnTo>
                  <a:pt x="6" y="6"/>
                </a:lnTo>
                <a:lnTo>
                  <a:pt x="4" y="6"/>
                </a:lnTo>
                <a:lnTo>
                  <a:pt x="4" y="6"/>
                </a:lnTo>
                <a:lnTo>
                  <a:pt x="2" y="8"/>
                </a:lnTo>
                <a:lnTo>
                  <a:pt x="2" y="10"/>
                </a:lnTo>
                <a:lnTo>
                  <a:pt x="2" y="8"/>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160" name="Freeform 86"/>
          <p:cNvSpPr>
            <a:spLocks/>
          </p:cNvSpPr>
          <p:nvPr/>
        </p:nvSpPr>
        <p:spPr bwMode="auto">
          <a:xfrm>
            <a:off x="6928379" y="3138794"/>
            <a:ext cx="9781" cy="21517"/>
          </a:xfrm>
          <a:custGeom>
            <a:avLst/>
            <a:gdLst>
              <a:gd name="T0" fmla="*/ 3 w 5"/>
              <a:gd name="T1" fmla="*/ 11 h 11"/>
              <a:gd name="T2" fmla="*/ 2 w 5"/>
              <a:gd name="T3" fmla="*/ 11 h 11"/>
              <a:gd name="T4" fmla="*/ 0 w 5"/>
              <a:gd name="T5" fmla="*/ 11 h 11"/>
              <a:gd name="T6" fmla="*/ 0 w 5"/>
              <a:gd name="T7" fmla="*/ 11 h 11"/>
              <a:gd name="T8" fmla="*/ 0 w 5"/>
              <a:gd name="T9" fmla="*/ 8 h 11"/>
              <a:gd name="T10" fmla="*/ 0 w 5"/>
              <a:gd name="T11" fmla="*/ 4 h 11"/>
              <a:gd name="T12" fmla="*/ 0 w 5"/>
              <a:gd name="T13" fmla="*/ 2 h 11"/>
              <a:gd name="T14" fmla="*/ 0 w 5"/>
              <a:gd name="T15" fmla="*/ 0 h 11"/>
              <a:gd name="T16" fmla="*/ 2 w 5"/>
              <a:gd name="T17" fmla="*/ 0 h 11"/>
              <a:gd name="T18" fmla="*/ 2 w 5"/>
              <a:gd name="T19" fmla="*/ 2 h 11"/>
              <a:gd name="T20" fmla="*/ 3 w 5"/>
              <a:gd name="T21" fmla="*/ 2 h 11"/>
              <a:gd name="T22" fmla="*/ 5 w 5"/>
              <a:gd name="T23" fmla="*/ 0 h 11"/>
              <a:gd name="T24" fmla="*/ 5 w 5"/>
              <a:gd name="T25" fmla="*/ 0 h 11"/>
              <a:gd name="T26" fmla="*/ 5 w 5"/>
              <a:gd name="T27" fmla="*/ 2 h 11"/>
              <a:gd name="T28" fmla="*/ 5 w 5"/>
              <a:gd name="T29" fmla="*/ 2 h 11"/>
              <a:gd name="T30" fmla="*/ 5 w 5"/>
              <a:gd name="T31" fmla="*/ 6 h 11"/>
              <a:gd name="T32" fmla="*/ 5 w 5"/>
              <a:gd name="T33" fmla="*/ 8 h 11"/>
              <a:gd name="T34" fmla="*/ 3 w 5"/>
              <a:gd name="T35" fmla="*/ 11 h 11"/>
              <a:gd name="T36" fmla="*/ 3 w 5"/>
              <a:gd name="T3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 h="11">
                <a:moveTo>
                  <a:pt x="3" y="11"/>
                </a:moveTo>
                <a:lnTo>
                  <a:pt x="2" y="11"/>
                </a:lnTo>
                <a:lnTo>
                  <a:pt x="0" y="11"/>
                </a:lnTo>
                <a:lnTo>
                  <a:pt x="0" y="11"/>
                </a:lnTo>
                <a:lnTo>
                  <a:pt x="0" y="8"/>
                </a:lnTo>
                <a:lnTo>
                  <a:pt x="0" y="4"/>
                </a:lnTo>
                <a:lnTo>
                  <a:pt x="0" y="2"/>
                </a:lnTo>
                <a:lnTo>
                  <a:pt x="0" y="0"/>
                </a:lnTo>
                <a:lnTo>
                  <a:pt x="2" y="0"/>
                </a:lnTo>
                <a:lnTo>
                  <a:pt x="2" y="2"/>
                </a:lnTo>
                <a:lnTo>
                  <a:pt x="3" y="2"/>
                </a:lnTo>
                <a:lnTo>
                  <a:pt x="5" y="0"/>
                </a:lnTo>
                <a:lnTo>
                  <a:pt x="5" y="0"/>
                </a:lnTo>
                <a:lnTo>
                  <a:pt x="5" y="2"/>
                </a:lnTo>
                <a:lnTo>
                  <a:pt x="5" y="2"/>
                </a:lnTo>
                <a:lnTo>
                  <a:pt x="5" y="6"/>
                </a:lnTo>
                <a:lnTo>
                  <a:pt x="5" y="8"/>
                </a:lnTo>
                <a:lnTo>
                  <a:pt x="3" y="11"/>
                </a:lnTo>
                <a:lnTo>
                  <a:pt x="3" y="11"/>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161" name="Freeform 87"/>
          <p:cNvSpPr>
            <a:spLocks/>
          </p:cNvSpPr>
          <p:nvPr/>
        </p:nvSpPr>
        <p:spPr bwMode="auto">
          <a:xfrm>
            <a:off x="6928379" y="3093801"/>
            <a:ext cx="25432" cy="29343"/>
          </a:xfrm>
          <a:custGeom>
            <a:avLst/>
            <a:gdLst>
              <a:gd name="T0" fmla="*/ 0 w 13"/>
              <a:gd name="T1" fmla="*/ 15 h 15"/>
              <a:gd name="T2" fmla="*/ 0 w 13"/>
              <a:gd name="T3" fmla="*/ 15 h 15"/>
              <a:gd name="T4" fmla="*/ 3 w 13"/>
              <a:gd name="T5" fmla="*/ 15 h 15"/>
              <a:gd name="T6" fmla="*/ 5 w 13"/>
              <a:gd name="T7" fmla="*/ 13 h 15"/>
              <a:gd name="T8" fmla="*/ 5 w 13"/>
              <a:gd name="T9" fmla="*/ 13 h 15"/>
              <a:gd name="T10" fmla="*/ 7 w 13"/>
              <a:gd name="T11" fmla="*/ 12 h 15"/>
              <a:gd name="T12" fmla="*/ 9 w 13"/>
              <a:gd name="T13" fmla="*/ 8 h 15"/>
              <a:gd name="T14" fmla="*/ 11 w 13"/>
              <a:gd name="T15" fmla="*/ 8 h 15"/>
              <a:gd name="T16" fmla="*/ 11 w 13"/>
              <a:gd name="T17" fmla="*/ 8 h 15"/>
              <a:gd name="T18" fmla="*/ 13 w 13"/>
              <a:gd name="T19" fmla="*/ 6 h 15"/>
              <a:gd name="T20" fmla="*/ 13 w 13"/>
              <a:gd name="T21" fmla="*/ 6 h 15"/>
              <a:gd name="T22" fmla="*/ 13 w 13"/>
              <a:gd name="T23" fmla="*/ 2 h 15"/>
              <a:gd name="T24" fmla="*/ 11 w 13"/>
              <a:gd name="T25" fmla="*/ 2 h 15"/>
              <a:gd name="T26" fmla="*/ 9 w 13"/>
              <a:gd name="T27" fmla="*/ 0 h 15"/>
              <a:gd name="T28" fmla="*/ 5 w 13"/>
              <a:gd name="T29" fmla="*/ 0 h 15"/>
              <a:gd name="T30" fmla="*/ 5 w 13"/>
              <a:gd name="T31" fmla="*/ 0 h 15"/>
              <a:gd name="T32" fmla="*/ 3 w 13"/>
              <a:gd name="T33" fmla="*/ 0 h 15"/>
              <a:gd name="T34" fmla="*/ 3 w 13"/>
              <a:gd name="T35" fmla="*/ 8 h 15"/>
              <a:gd name="T36" fmla="*/ 2 w 13"/>
              <a:gd name="T37" fmla="*/ 10 h 15"/>
              <a:gd name="T38" fmla="*/ 0 w 13"/>
              <a:gd name="T39" fmla="*/ 12 h 15"/>
              <a:gd name="T40" fmla="*/ 0 w 13"/>
              <a:gd name="T41" fmla="*/ 15 h 15"/>
              <a:gd name="T42" fmla="*/ 0 w 13"/>
              <a:gd name="T43"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15">
                <a:moveTo>
                  <a:pt x="0" y="15"/>
                </a:moveTo>
                <a:lnTo>
                  <a:pt x="0" y="15"/>
                </a:lnTo>
                <a:lnTo>
                  <a:pt x="3" y="15"/>
                </a:lnTo>
                <a:lnTo>
                  <a:pt x="5" y="13"/>
                </a:lnTo>
                <a:lnTo>
                  <a:pt x="5" y="13"/>
                </a:lnTo>
                <a:lnTo>
                  <a:pt x="7" y="12"/>
                </a:lnTo>
                <a:lnTo>
                  <a:pt x="9" y="8"/>
                </a:lnTo>
                <a:lnTo>
                  <a:pt x="11" y="8"/>
                </a:lnTo>
                <a:lnTo>
                  <a:pt x="11" y="8"/>
                </a:lnTo>
                <a:lnTo>
                  <a:pt x="13" y="6"/>
                </a:lnTo>
                <a:lnTo>
                  <a:pt x="13" y="6"/>
                </a:lnTo>
                <a:lnTo>
                  <a:pt x="13" y="2"/>
                </a:lnTo>
                <a:lnTo>
                  <a:pt x="11" y="2"/>
                </a:lnTo>
                <a:lnTo>
                  <a:pt x="9" y="0"/>
                </a:lnTo>
                <a:lnTo>
                  <a:pt x="5" y="0"/>
                </a:lnTo>
                <a:lnTo>
                  <a:pt x="5" y="0"/>
                </a:lnTo>
                <a:lnTo>
                  <a:pt x="3" y="0"/>
                </a:lnTo>
                <a:lnTo>
                  <a:pt x="3" y="8"/>
                </a:lnTo>
                <a:lnTo>
                  <a:pt x="2" y="10"/>
                </a:lnTo>
                <a:lnTo>
                  <a:pt x="0" y="12"/>
                </a:lnTo>
                <a:lnTo>
                  <a:pt x="0" y="15"/>
                </a:lnTo>
                <a:lnTo>
                  <a:pt x="0" y="15"/>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162" name="Freeform 88"/>
          <p:cNvSpPr>
            <a:spLocks/>
          </p:cNvSpPr>
          <p:nvPr/>
        </p:nvSpPr>
        <p:spPr bwMode="auto">
          <a:xfrm>
            <a:off x="6928379" y="3117275"/>
            <a:ext cx="86075" cy="95855"/>
          </a:xfrm>
          <a:custGeom>
            <a:avLst/>
            <a:gdLst>
              <a:gd name="T0" fmla="*/ 2 w 44"/>
              <a:gd name="T1" fmla="*/ 42 h 49"/>
              <a:gd name="T2" fmla="*/ 2 w 44"/>
              <a:gd name="T3" fmla="*/ 42 h 49"/>
              <a:gd name="T4" fmla="*/ 2 w 44"/>
              <a:gd name="T5" fmla="*/ 40 h 49"/>
              <a:gd name="T6" fmla="*/ 2 w 44"/>
              <a:gd name="T7" fmla="*/ 40 h 49"/>
              <a:gd name="T8" fmla="*/ 2 w 44"/>
              <a:gd name="T9" fmla="*/ 38 h 49"/>
              <a:gd name="T10" fmla="*/ 3 w 44"/>
              <a:gd name="T11" fmla="*/ 34 h 49"/>
              <a:gd name="T12" fmla="*/ 3 w 44"/>
              <a:gd name="T13" fmla="*/ 32 h 49"/>
              <a:gd name="T14" fmla="*/ 3 w 44"/>
              <a:gd name="T15" fmla="*/ 32 h 49"/>
              <a:gd name="T16" fmla="*/ 3 w 44"/>
              <a:gd name="T17" fmla="*/ 30 h 49"/>
              <a:gd name="T18" fmla="*/ 3 w 44"/>
              <a:gd name="T19" fmla="*/ 26 h 49"/>
              <a:gd name="T20" fmla="*/ 3 w 44"/>
              <a:gd name="T21" fmla="*/ 26 h 49"/>
              <a:gd name="T22" fmla="*/ 5 w 44"/>
              <a:gd name="T23" fmla="*/ 19 h 49"/>
              <a:gd name="T24" fmla="*/ 5 w 44"/>
              <a:gd name="T25" fmla="*/ 17 h 49"/>
              <a:gd name="T26" fmla="*/ 5 w 44"/>
              <a:gd name="T27" fmla="*/ 13 h 49"/>
              <a:gd name="T28" fmla="*/ 5 w 44"/>
              <a:gd name="T29" fmla="*/ 13 h 49"/>
              <a:gd name="T30" fmla="*/ 5 w 44"/>
              <a:gd name="T31" fmla="*/ 11 h 49"/>
              <a:gd name="T32" fmla="*/ 5 w 44"/>
              <a:gd name="T33" fmla="*/ 9 h 49"/>
              <a:gd name="T34" fmla="*/ 5 w 44"/>
              <a:gd name="T35" fmla="*/ 11 h 49"/>
              <a:gd name="T36" fmla="*/ 5 w 44"/>
              <a:gd name="T37" fmla="*/ 9 h 49"/>
              <a:gd name="T38" fmla="*/ 7 w 44"/>
              <a:gd name="T39" fmla="*/ 7 h 49"/>
              <a:gd name="T40" fmla="*/ 9 w 44"/>
              <a:gd name="T41" fmla="*/ 7 h 49"/>
              <a:gd name="T42" fmla="*/ 13 w 44"/>
              <a:gd name="T43" fmla="*/ 9 h 49"/>
              <a:gd name="T44" fmla="*/ 15 w 44"/>
              <a:gd name="T45" fmla="*/ 11 h 49"/>
              <a:gd name="T46" fmla="*/ 15 w 44"/>
              <a:gd name="T47" fmla="*/ 11 h 49"/>
              <a:gd name="T48" fmla="*/ 17 w 44"/>
              <a:gd name="T49" fmla="*/ 11 h 49"/>
              <a:gd name="T50" fmla="*/ 38 w 44"/>
              <a:gd name="T51" fmla="*/ 0 h 49"/>
              <a:gd name="T52" fmla="*/ 44 w 44"/>
              <a:gd name="T53" fmla="*/ 13 h 49"/>
              <a:gd name="T54" fmla="*/ 44 w 44"/>
              <a:gd name="T55" fmla="*/ 13 h 49"/>
              <a:gd name="T56" fmla="*/ 40 w 44"/>
              <a:gd name="T57" fmla="*/ 17 h 49"/>
              <a:gd name="T58" fmla="*/ 23 w 44"/>
              <a:gd name="T59" fmla="*/ 21 h 49"/>
              <a:gd name="T60" fmla="*/ 36 w 44"/>
              <a:gd name="T61" fmla="*/ 32 h 49"/>
              <a:gd name="T62" fmla="*/ 30 w 44"/>
              <a:gd name="T63" fmla="*/ 38 h 49"/>
              <a:gd name="T64" fmla="*/ 30 w 44"/>
              <a:gd name="T65" fmla="*/ 40 h 49"/>
              <a:gd name="T66" fmla="*/ 23 w 44"/>
              <a:gd name="T67" fmla="*/ 42 h 49"/>
              <a:gd name="T68" fmla="*/ 15 w 44"/>
              <a:gd name="T69" fmla="*/ 49 h 49"/>
              <a:gd name="T70" fmla="*/ 3 w 44"/>
              <a:gd name="T71" fmla="*/ 45 h 49"/>
              <a:gd name="T72" fmla="*/ 0 w 44"/>
              <a:gd name="T73" fmla="*/ 45 h 49"/>
              <a:gd name="T74" fmla="*/ 0 w 44"/>
              <a:gd name="T75" fmla="*/ 45 h 49"/>
              <a:gd name="T76" fmla="*/ 2 w 44"/>
              <a:gd name="T77" fmla="*/ 43 h 49"/>
              <a:gd name="T78" fmla="*/ 2 w 44"/>
              <a:gd name="T79" fmla="*/ 42 h 49"/>
              <a:gd name="T80" fmla="*/ 2 w 44"/>
              <a:gd name="T81" fmla="*/ 4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4" h="49">
                <a:moveTo>
                  <a:pt x="2" y="42"/>
                </a:moveTo>
                <a:lnTo>
                  <a:pt x="2" y="42"/>
                </a:lnTo>
                <a:lnTo>
                  <a:pt x="2" y="40"/>
                </a:lnTo>
                <a:lnTo>
                  <a:pt x="2" y="40"/>
                </a:lnTo>
                <a:lnTo>
                  <a:pt x="2" y="38"/>
                </a:lnTo>
                <a:lnTo>
                  <a:pt x="3" y="34"/>
                </a:lnTo>
                <a:lnTo>
                  <a:pt x="3" y="32"/>
                </a:lnTo>
                <a:lnTo>
                  <a:pt x="3" y="32"/>
                </a:lnTo>
                <a:lnTo>
                  <a:pt x="3" y="30"/>
                </a:lnTo>
                <a:lnTo>
                  <a:pt x="3" y="26"/>
                </a:lnTo>
                <a:lnTo>
                  <a:pt x="3" y="26"/>
                </a:lnTo>
                <a:lnTo>
                  <a:pt x="5" y="19"/>
                </a:lnTo>
                <a:lnTo>
                  <a:pt x="5" y="17"/>
                </a:lnTo>
                <a:lnTo>
                  <a:pt x="5" y="13"/>
                </a:lnTo>
                <a:lnTo>
                  <a:pt x="5" y="13"/>
                </a:lnTo>
                <a:lnTo>
                  <a:pt x="5" y="11"/>
                </a:lnTo>
                <a:lnTo>
                  <a:pt x="5" y="9"/>
                </a:lnTo>
                <a:lnTo>
                  <a:pt x="5" y="11"/>
                </a:lnTo>
                <a:lnTo>
                  <a:pt x="5" y="9"/>
                </a:lnTo>
                <a:lnTo>
                  <a:pt x="7" y="7"/>
                </a:lnTo>
                <a:lnTo>
                  <a:pt x="9" y="7"/>
                </a:lnTo>
                <a:lnTo>
                  <a:pt x="13" y="9"/>
                </a:lnTo>
                <a:lnTo>
                  <a:pt x="15" y="11"/>
                </a:lnTo>
                <a:lnTo>
                  <a:pt x="15" y="11"/>
                </a:lnTo>
                <a:lnTo>
                  <a:pt x="17" y="11"/>
                </a:lnTo>
                <a:lnTo>
                  <a:pt x="38" y="0"/>
                </a:lnTo>
                <a:lnTo>
                  <a:pt x="44" y="13"/>
                </a:lnTo>
                <a:lnTo>
                  <a:pt x="44" y="13"/>
                </a:lnTo>
                <a:lnTo>
                  <a:pt x="40" y="17"/>
                </a:lnTo>
                <a:lnTo>
                  <a:pt x="23" y="21"/>
                </a:lnTo>
                <a:lnTo>
                  <a:pt x="36" y="32"/>
                </a:lnTo>
                <a:lnTo>
                  <a:pt x="30" y="38"/>
                </a:lnTo>
                <a:lnTo>
                  <a:pt x="30" y="40"/>
                </a:lnTo>
                <a:lnTo>
                  <a:pt x="23" y="42"/>
                </a:lnTo>
                <a:lnTo>
                  <a:pt x="15" y="49"/>
                </a:lnTo>
                <a:lnTo>
                  <a:pt x="3" y="45"/>
                </a:lnTo>
                <a:lnTo>
                  <a:pt x="0" y="45"/>
                </a:lnTo>
                <a:lnTo>
                  <a:pt x="0" y="45"/>
                </a:lnTo>
                <a:lnTo>
                  <a:pt x="2" y="43"/>
                </a:lnTo>
                <a:lnTo>
                  <a:pt x="2" y="42"/>
                </a:lnTo>
                <a:lnTo>
                  <a:pt x="2" y="42"/>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163" name="Freeform 89"/>
          <p:cNvSpPr>
            <a:spLocks/>
          </p:cNvSpPr>
          <p:nvPr/>
        </p:nvSpPr>
        <p:spPr bwMode="auto">
          <a:xfrm>
            <a:off x="6928380" y="3142705"/>
            <a:ext cx="436241" cy="332560"/>
          </a:xfrm>
          <a:custGeom>
            <a:avLst/>
            <a:gdLst>
              <a:gd name="T0" fmla="*/ 135 w 223"/>
              <a:gd name="T1" fmla="*/ 34 h 170"/>
              <a:gd name="T2" fmla="*/ 53 w 223"/>
              <a:gd name="T3" fmla="*/ 0 h 170"/>
              <a:gd name="T4" fmla="*/ 23 w 223"/>
              <a:gd name="T5" fmla="*/ 8 h 170"/>
              <a:gd name="T6" fmla="*/ 30 w 223"/>
              <a:gd name="T7" fmla="*/ 27 h 170"/>
              <a:gd name="T8" fmla="*/ 3 w 223"/>
              <a:gd name="T9" fmla="*/ 32 h 170"/>
              <a:gd name="T10" fmla="*/ 0 w 223"/>
              <a:gd name="T11" fmla="*/ 40 h 170"/>
              <a:gd name="T12" fmla="*/ 2 w 223"/>
              <a:gd name="T13" fmla="*/ 44 h 170"/>
              <a:gd name="T14" fmla="*/ 5 w 223"/>
              <a:gd name="T15" fmla="*/ 44 h 170"/>
              <a:gd name="T16" fmla="*/ 9 w 223"/>
              <a:gd name="T17" fmla="*/ 51 h 170"/>
              <a:gd name="T18" fmla="*/ 13 w 223"/>
              <a:gd name="T19" fmla="*/ 55 h 170"/>
              <a:gd name="T20" fmla="*/ 17 w 223"/>
              <a:gd name="T21" fmla="*/ 63 h 170"/>
              <a:gd name="T22" fmla="*/ 21 w 223"/>
              <a:gd name="T23" fmla="*/ 67 h 170"/>
              <a:gd name="T24" fmla="*/ 26 w 223"/>
              <a:gd name="T25" fmla="*/ 74 h 170"/>
              <a:gd name="T26" fmla="*/ 28 w 223"/>
              <a:gd name="T27" fmla="*/ 78 h 170"/>
              <a:gd name="T28" fmla="*/ 30 w 223"/>
              <a:gd name="T29" fmla="*/ 84 h 170"/>
              <a:gd name="T30" fmla="*/ 36 w 223"/>
              <a:gd name="T31" fmla="*/ 84 h 170"/>
              <a:gd name="T32" fmla="*/ 42 w 223"/>
              <a:gd name="T33" fmla="*/ 90 h 170"/>
              <a:gd name="T34" fmla="*/ 44 w 223"/>
              <a:gd name="T35" fmla="*/ 93 h 170"/>
              <a:gd name="T36" fmla="*/ 47 w 223"/>
              <a:gd name="T37" fmla="*/ 103 h 170"/>
              <a:gd name="T38" fmla="*/ 47 w 223"/>
              <a:gd name="T39" fmla="*/ 107 h 170"/>
              <a:gd name="T40" fmla="*/ 49 w 223"/>
              <a:gd name="T41" fmla="*/ 116 h 170"/>
              <a:gd name="T42" fmla="*/ 57 w 223"/>
              <a:gd name="T43" fmla="*/ 124 h 170"/>
              <a:gd name="T44" fmla="*/ 63 w 223"/>
              <a:gd name="T45" fmla="*/ 128 h 170"/>
              <a:gd name="T46" fmla="*/ 66 w 223"/>
              <a:gd name="T47" fmla="*/ 132 h 170"/>
              <a:gd name="T48" fmla="*/ 70 w 223"/>
              <a:gd name="T49" fmla="*/ 134 h 170"/>
              <a:gd name="T50" fmla="*/ 76 w 223"/>
              <a:gd name="T51" fmla="*/ 145 h 170"/>
              <a:gd name="T52" fmla="*/ 86 w 223"/>
              <a:gd name="T53" fmla="*/ 156 h 170"/>
              <a:gd name="T54" fmla="*/ 93 w 223"/>
              <a:gd name="T55" fmla="*/ 162 h 170"/>
              <a:gd name="T56" fmla="*/ 99 w 223"/>
              <a:gd name="T57" fmla="*/ 160 h 170"/>
              <a:gd name="T58" fmla="*/ 101 w 223"/>
              <a:gd name="T59" fmla="*/ 151 h 170"/>
              <a:gd name="T60" fmla="*/ 120 w 223"/>
              <a:gd name="T61" fmla="*/ 156 h 170"/>
              <a:gd name="T62" fmla="*/ 151 w 223"/>
              <a:gd name="T63" fmla="*/ 147 h 170"/>
              <a:gd name="T64" fmla="*/ 219 w 223"/>
              <a:gd name="T65" fmla="*/ 97 h 170"/>
              <a:gd name="T66" fmla="*/ 185 w 223"/>
              <a:gd name="T67" fmla="*/ 97 h 170"/>
              <a:gd name="T68" fmla="*/ 179 w 223"/>
              <a:gd name="T69" fmla="*/ 82 h 170"/>
              <a:gd name="T70" fmla="*/ 179 w 223"/>
              <a:gd name="T71" fmla="*/ 82 h 170"/>
              <a:gd name="T72" fmla="*/ 177 w 223"/>
              <a:gd name="T73" fmla="*/ 80 h 170"/>
              <a:gd name="T74" fmla="*/ 172 w 223"/>
              <a:gd name="T75" fmla="*/ 78 h 170"/>
              <a:gd name="T76" fmla="*/ 170 w 223"/>
              <a:gd name="T77" fmla="*/ 74 h 170"/>
              <a:gd name="T78" fmla="*/ 162 w 223"/>
              <a:gd name="T79" fmla="*/ 63 h 170"/>
              <a:gd name="T80" fmla="*/ 162 w 223"/>
              <a:gd name="T81" fmla="*/ 57 h 170"/>
              <a:gd name="T82" fmla="*/ 158 w 223"/>
              <a:gd name="T83" fmla="*/ 55 h 170"/>
              <a:gd name="T84" fmla="*/ 152 w 223"/>
              <a:gd name="T85" fmla="*/ 50 h 170"/>
              <a:gd name="T86" fmla="*/ 154 w 223"/>
              <a:gd name="T87" fmla="*/ 48 h 170"/>
              <a:gd name="T88" fmla="*/ 149 w 223"/>
              <a:gd name="T89" fmla="*/ 46 h 170"/>
              <a:gd name="T90" fmla="*/ 143 w 223"/>
              <a:gd name="T91" fmla="*/ 38 h 170"/>
              <a:gd name="T92" fmla="*/ 141 w 223"/>
              <a:gd name="T93" fmla="*/ 36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3" h="170">
                <a:moveTo>
                  <a:pt x="141" y="36"/>
                </a:moveTo>
                <a:lnTo>
                  <a:pt x="135" y="38"/>
                </a:lnTo>
                <a:lnTo>
                  <a:pt x="135" y="34"/>
                </a:lnTo>
                <a:lnTo>
                  <a:pt x="126" y="32"/>
                </a:lnTo>
                <a:lnTo>
                  <a:pt x="103" y="32"/>
                </a:lnTo>
                <a:lnTo>
                  <a:pt x="53" y="0"/>
                </a:lnTo>
                <a:lnTo>
                  <a:pt x="44" y="0"/>
                </a:lnTo>
                <a:lnTo>
                  <a:pt x="40" y="4"/>
                </a:lnTo>
                <a:lnTo>
                  <a:pt x="23" y="8"/>
                </a:lnTo>
                <a:lnTo>
                  <a:pt x="36" y="19"/>
                </a:lnTo>
                <a:lnTo>
                  <a:pt x="30" y="25"/>
                </a:lnTo>
                <a:lnTo>
                  <a:pt x="30" y="27"/>
                </a:lnTo>
                <a:lnTo>
                  <a:pt x="23" y="29"/>
                </a:lnTo>
                <a:lnTo>
                  <a:pt x="15" y="36"/>
                </a:lnTo>
                <a:lnTo>
                  <a:pt x="3" y="32"/>
                </a:lnTo>
                <a:lnTo>
                  <a:pt x="0" y="32"/>
                </a:lnTo>
                <a:lnTo>
                  <a:pt x="0" y="36"/>
                </a:lnTo>
                <a:lnTo>
                  <a:pt x="0" y="40"/>
                </a:lnTo>
                <a:lnTo>
                  <a:pt x="0" y="44"/>
                </a:lnTo>
                <a:lnTo>
                  <a:pt x="0" y="44"/>
                </a:lnTo>
                <a:lnTo>
                  <a:pt x="2" y="44"/>
                </a:lnTo>
                <a:lnTo>
                  <a:pt x="2" y="44"/>
                </a:lnTo>
                <a:lnTo>
                  <a:pt x="2" y="44"/>
                </a:lnTo>
                <a:lnTo>
                  <a:pt x="5" y="44"/>
                </a:lnTo>
                <a:lnTo>
                  <a:pt x="3" y="46"/>
                </a:lnTo>
                <a:lnTo>
                  <a:pt x="9" y="50"/>
                </a:lnTo>
                <a:lnTo>
                  <a:pt x="9" y="51"/>
                </a:lnTo>
                <a:lnTo>
                  <a:pt x="11" y="51"/>
                </a:lnTo>
                <a:lnTo>
                  <a:pt x="11" y="53"/>
                </a:lnTo>
                <a:lnTo>
                  <a:pt x="13" y="55"/>
                </a:lnTo>
                <a:lnTo>
                  <a:pt x="15" y="57"/>
                </a:lnTo>
                <a:lnTo>
                  <a:pt x="17" y="61"/>
                </a:lnTo>
                <a:lnTo>
                  <a:pt x="17" y="63"/>
                </a:lnTo>
                <a:lnTo>
                  <a:pt x="19" y="65"/>
                </a:lnTo>
                <a:lnTo>
                  <a:pt x="21" y="65"/>
                </a:lnTo>
                <a:lnTo>
                  <a:pt x="21" y="67"/>
                </a:lnTo>
                <a:lnTo>
                  <a:pt x="23" y="69"/>
                </a:lnTo>
                <a:lnTo>
                  <a:pt x="24" y="69"/>
                </a:lnTo>
                <a:lnTo>
                  <a:pt x="26" y="74"/>
                </a:lnTo>
                <a:lnTo>
                  <a:pt x="28" y="74"/>
                </a:lnTo>
                <a:lnTo>
                  <a:pt x="28" y="78"/>
                </a:lnTo>
                <a:lnTo>
                  <a:pt x="28" y="78"/>
                </a:lnTo>
                <a:lnTo>
                  <a:pt x="28" y="80"/>
                </a:lnTo>
                <a:lnTo>
                  <a:pt x="30" y="82"/>
                </a:lnTo>
                <a:lnTo>
                  <a:pt x="30" y="84"/>
                </a:lnTo>
                <a:lnTo>
                  <a:pt x="32" y="84"/>
                </a:lnTo>
                <a:lnTo>
                  <a:pt x="32" y="82"/>
                </a:lnTo>
                <a:lnTo>
                  <a:pt x="36" y="84"/>
                </a:lnTo>
                <a:lnTo>
                  <a:pt x="38" y="86"/>
                </a:lnTo>
                <a:lnTo>
                  <a:pt x="42" y="88"/>
                </a:lnTo>
                <a:lnTo>
                  <a:pt x="42" y="90"/>
                </a:lnTo>
                <a:lnTo>
                  <a:pt x="44" y="92"/>
                </a:lnTo>
                <a:lnTo>
                  <a:pt x="44" y="93"/>
                </a:lnTo>
                <a:lnTo>
                  <a:pt x="44" y="93"/>
                </a:lnTo>
                <a:lnTo>
                  <a:pt x="45" y="97"/>
                </a:lnTo>
                <a:lnTo>
                  <a:pt x="47" y="99"/>
                </a:lnTo>
                <a:lnTo>
                  <a:pt x="47" y="103"/>
                </a:lnTo>
                <a:lnTo>
                  <a:pt x="49" y="103"/>
                </a:lnTo>
                <a:lnTo>
                  <a:pt x="47" y="107"/>
                </a:lnTo>
                <a:lnTo>
                  <a:pt x="47" y="107"/>
                </a:lnTo>
                <a:lnTo>
                  <a:pt x="47" y="109"/>
                </a:lnTo>
                <a:lnTo>
                  <a:pt x="49" y="113"/>
                </a:lnTo>
                <a:lnTo>
                  <a:pt x="49" y="116"/>
                </a:lnTo>
                <a:lnTo>
                  <a:pt x="51" y="118"/>
                </a:lnTo>
                <a:lnTo>
                  <a:pt x="51" y="118"/>
                </a:lnTo>
                <a:lnTo>
                  <a:pt x="57" y="124"/>
                </a:lnTo>
                <a:lnTo>
                  <a:pt x="59" y="124"/>
                </a:lnTo>
                <a:lnTo>
                  <a:pt x="61" y="126"/>
                </a:lnTo>
                <a:lnTo>
                  <a:pt x="63" y="128"/>
                </a:lnTo>
                <a:lnTo>
                  <a:pt x="65" y="128"/>
                </a:lnTo>
                <a:lnTo>
                  <a:pt x="66" y="130"/>
                </a:lnTo>
                <a:lnTo>
                  <a:pt x="66" y="132"/>
                </a:lnTo>
                <a:lnTo>
                  <a:pt x="70" y="132"/>
                </a:lnTo>
                <a:lnTo>
                  <a:pt x="68" y="134"/>
                </a:lnTo>
                <a:lnTo>
                  <a:pt x="70" y="134"/>
                </a:lnTo>
                <a:lnTo>
                  <a:pt x="74" y="141"/>
                </a:lnTo>
                <a:lnTo>
                  <a:pt x="76" y="143"/>
                </a:lnTo>
                <a:lnTo>
                  <a:pt x="76" y="145"/>
                </a:lnTo>
                <a:lnTo>
                  <a:pt x="84" y="153"/>
                </a:lnTo>
                <a:lnTo>
                  <a:pt x="86" y="153"/>
                </a:lnTo>
                <a:lnTo>
                  <a:pt x="86" y="156"/>
                </a:lnTo>
                <a:lnTo>
                  <a:pt x="89" y="158"/>
                </a:lnTo>
                <a:lnTo>
                  <a:pt x="91" y="162"/>
                </a:lnTo>
                <a:lnTo>
                  <a:pt x="93" y="162"/>
                </a:lnTo>
                <a:lnTo>
                  <a:pt x="95" y="164"/>
                </a:lnTo>
                <a:lnTo>
                  <a:pt x="95" y="162"/>
                </a:lnTo>
                <a:lnTo>
                  <a:pt x="99" y="160"/>
                </a:lnTo>
                <a:lnTo>
                  <a:pt x="97" y="156"/>
                </a:lnTo>
                <a:lnTo>
                  <a:pt x="99" y="153"/>
                </a:lnTo>
                <a:lnTo>
                  <a:pt x="101" y="151"/>
                </a:lnTo>
                <a:lnTo>
                  <a:pt x="105" y="153"/>
                </a:lnTo>
                <a:lnTo>
                  <a:pt x="110" y="153"/>
                </a:lnTo>
                <a:lnTo>
                  <a:pt x="120" y="156"/>
                </a:lnTo>
                <a:lnTo>
                  <a:pt x="129" y="160"/>
                </a:lnTo>
                <a:lnTo>
                  <a:pt x="129" y="170"/>
                </a:lnTo>
                <a:lnTo>
                  <a:pt x="151" y="147"/>
                </a:lnTo>
                <a:lnTo>
                  <a:pt x="221" y="126"/>
                </a:lnTo>
                <a:lnTo>
                  <a:pt x="223" y="105"/>
                </a:lnTo>
                <a:lnTo>
                  <a:pt x="219" y="97"/>
                </a:lnTo>
                <a:lnTo>
                  <a:pt x="219" y="97"/>
                </a:lnTo>
                <a:lnTo>
                  <a:pt x="215" y="101"/>
                </a:lnTo>
                <a:lnTo>
                  <a:pt x="185" y="97"/>
                </a:lnTo>
                <a:lnTo>
                  <a:pt x="183" y="90"/>
                </a:lnTo>
                <a:lnTo>
                  <a:pt x="179" y="86"/>
                </a:lnTo>
                <a:lnTo>
                  <a:pt x="179" y="82"/>
                </a:lnTo>
                <a:lnTo>
                  <a:pt x="179" y="82"/>
                </a:lnTo>
                <a:lnTo>
                  <a:pt x="179" y="82"/>
                </a:lnTo>
                <a:lnTo>
                  <a:pt x="179" y="82"/>
                </a:lnTo>
                <a:lnTo>
                  <a:pt x="179" y="80"/>
                </a:lnTo>
                <a:lnTo>
                  <a:pt x="179" y="80"/>
                </a:lnTo>
                <a:lnTo>
                  <a:pt x="177" y="80"/>
                </a:lnTo>
                <a:lnTo>
                  <a:pt x="177" y="78"/>
                </a:lnTo>
                <a:lnTo>
                  <a:pt x="175" y="78"/>
                </a:lnTo>
                <a:lnTo>
                  <a:pt x="172" y="78"/>
                </a:lnTo>
                <a:lnTo>
                  <a:pt x="172" y="76"/>
                </a:lnTo>
                <a:lnTo>
                  <a:pt x="172" y="76"/>
                </a:lnTo>
                <a:lnTo>
                  <a:pt x="170" y="74"/>
                </a:lnTo>
                <a:lnTo>
                  <a:pt x="170" y="72"/>
                </a:lnTo>
                <a:lnTo>
                  <a:pt x="164" y="65"/>
                </a:lnTo>
                <a:lnTo>
                  <a:pt x="162" y="63"/>
                </a:lnTo>
                <a:lnTo>
                  <a:pt x="164" y="63"/>
                </a:lnTo>
                <a:lnTo>
                  <a:pt x="164" y="63"/>
                </a:lnTo>
                <a:lnTo>
                  <a:pt x="162" y="57"/>
                </a:lnTo>
                <a:lnTo>
                  <a:pt x="162" y="57"/>
                </a:lnTo>
                <a:lnTo>
                  <a:pt x="160" y="55"/>
                </a:lnTo>
                <a:lnTo>
                  <a:pt x="158" y="55"/>
                </a:lnTo>
                <a:lnTo>
                  <a:pt x="156" y="50"/>
                </a:lnTo>
                <a:lnTo>
                  <a:pt x="154" y="50"/>
                </a:lnTo>
                <a:lnTo>
                  <a:pt x="152" y="50"/>
                </a:lnTo>
                <a:lnTo>
                  <a:pt x="152" y="48"/>
                </a:lnTo>
                <a:lnTo>
                  <a:pt x="154" y="48"/>
                </a:lnTo>
                <a:lnTo>
                  <a:pt x="154" y="48"/>
                </a:lnTo>
                <a:lnTo>
                  <a:pt x="154" y="48"/>
                </a:lnTo>
                <a:lnTo>
                  <a:pt x="152" y="48"/>
                </a:lnTo>
                <a:lnTo>
                  <a:pt x="149" y="46"/>
                </a:lnTo>
                <a:lnTo>
                  <a:pt x="147" y="42"/>
                </a:lnTo>
                <a:lnTo>
                  <a:pt x="145" y="38"/>
                </a:lnTo>
                <a:lnTo>
                  <a:pt x="143" y="38"/>
                </a:lnTo>
                <a:lnTo>
                  <a:pt x="143" y="36"/>
                </a:lnTo>
                <a:lnTo>
                  <a:pt x="143" y="36"/>
                </a:lnTo>
                <a:lnTo>
                  <a:pt x="141" y="36"/>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164" name="Freeform 90"/>
          <p:cNvSpPr>
            <a:spLocks/>
          </p:cNvSpPr>
          <p:nvPr/>
        </p:nvSpPr>
        <p:spPr bwMode="auto">
          <a:xfrm>
            <a:off x="7264851" y="3265949"/>
            <a:ext cx="13695" cy="29343"/>
          </a:xfrm>
          <a:custGeom>
            <a:avLst/>
            <a:gdLst>
              <a:gd name="T0" fmla="*/ 5 w 7"/>
              <a:gd name="T1" fmla="*/ 15 h 15"/>
              <a:gd name="T2" fmla="*/ 3 w 7"/>
              <a:gd name="T3" fmla="*/ 15 h 15"/>
              <a:gd name="T4" fmla="*/ 0 w 7"/>
              <a:gd name="T5" fmla="*/ 15 h 15"/>
              <a:gd name="T6" fmla="*/ 0 w 7"/>
              <a:gd name="T7" fmla="*/ 13 h 15"/>
              <a:gd name="T8" fmla="*/ 0 w 7"/>
              <a:gd name="T9" fmla="*/ 13 h 15"/>
              <a:gd name="T10" fmla="*/ 0 w 7"/>
              <a:gd name="T11" fmla="*/ 11 h 15"/>
              <a:gd name="T12" fmla="*/ 0 w 7"/>
              <a:gd name="T13" fmla="*/ 9 h 15"/>
              <a:gd name="T14" fmla="*/ 0 w 7"/>
              <a:gd name="T15" fmla="*/ 9 h 15"/>
              <a:gd name="T16" fmla="*/ 0 w 7"/>
              <a:gd name="T17" fmla="*/ 6 h 15"/>
              <a:gd name="T18" fmla="*/ 0 w 7"/>
              <a:gd name="T19" fmla="*/ 6 h 15"/>
              <a:gd name="T20" fmla="*/ 1 w 7"/>
              <a:gd name="T21" fmla="*/ 6 h 15"/>
              <a:gd name="T22" fmla="*/ 0 w 7"/>
              <a:gd name="T23" fmla="*/ 4 h 15"/>
              <a:gd name="T24" fmla="*/ 1 w 7"/>
              <a:gd name="T25" fmla="*/ 4 h 15"/>
              <a:gd name="T26" fmla="*/ 0 w 7"/>
              <a:gd name="T27" fmla="*/ 2 h 15"/>
              <a:gd name="T28" fmla="*/ 1 w 7"/>
              <a:gd name="T29" fmla="*/ 2 h 15"/>
              <a:gd name="T30" fmla="*/ 1 w 7"/>
              <a:gd name="T31" fmla="*/ 0 h 15"/>
              <a:gd name="T32" fmla="*/ 1 w 7"/>
              <a:gd name="T33" fmla="*/ 0 h 15"/>
              <a:gd name="T34" fmla="*/ 1 w 7"/>
              <a:gd name="T35" fmla="*/ 0 h 15"/>
              <a:gd name="T36" fmla="*/ 3 w 7"/>
              <a:gd name="T37" fmla="*/ 0 h 15"/>
              <a:gd name="T38" fmla="*/ 5 w 7"/>
              <a:gd name="T39" fmla="*/ 0 h 15"/>
              <a:gd name="T40" fmla="*/ 5 w 7"/>
              <a:gd name="T41" fmla="*/ 2 h 15"/>
              <a:gd name="T42" fmla="*/ 5 w 7"/>
              <a:gd name="T43" fmla="*/ 2 h 15"/>
              <a:gd name="T44" fmla="*/ 7 w 7"/>
              <a:gd name="T45" fmla="*/ 2 h 15"/>
              <a:gd name="T46" fmla="*/ 5 w 7"/>
              <a:gd name="T47" fmla="*/ 6 h 15"/>
              <a:gd name="T48" fmla="*/ 5 w 7"/>
              <a:gd name="T49" fmla="*/ 6 h 15"/>
              <a:gd name="T50" fmla="*/ 5 w 7"/>
              <a:gd name="T51" fmla="*/ 9 h 15"/>
              <a:gd name="T52" fmla="*/ 7 w 7"/>
              <a:gd name="T53" fmla="*/ 9 h 15"/>
              <a:gd name="T54" fmla="*/ 7 w 7"/>
              <a:gd name="T55" fmla="*/ 11 h 15"/>
              <a:gd name="T56" fmla="*/ 7 w 7"/>
              <a:gd name="T57" fmla="*/ 15 h 15"/>
              <a:gd name="T58" fmla="*/ 5 w 7"/>
              <a:gd name="T59" fmla="*/ 15 h 15"/>
              <a:gd name="T60" fmla="*/ 5 w 7"/>
              <a:gd name="T61"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 h="15">
                <a:moveTo>
                  <a:pt x="5" y="15"/>
                </a:moveTo>
                <a:lnTo>
                  <a:pt x="3" y="15"/>
                </a:lnTo>
                <a:lnTo>
                  <a:pt x="0" y="15"/>
                </a:lnTo>
                <a:lnTo>
                  <a:pt x="0" y="13"/>
                </a:lnTo>
                <a:lnTo>
                  <a:pt x="0" y="13"/>
                </a:lnTo>
                <a:lnTo>
                  <a:pt x="0" y="11"/>
                </a:lnTo>
                <a:lnTo>
                  <a:pt x="0" y="9"/>
                </a:lnTo>
                <a:lnTo>
                  <a:pt x="0" y="9"/>
                </a:lnTo>
                <a:lnTo>
                  <a:pt x="0" y="6"/>
                </a:lnTo>
                <a:lnTo>
                  <a:pt x="0" y="6"/>
                </a:lnTo>
                <a:lnTo>
                  <a:pt x="1" y="6"/>
                </a:lnTo>
                <a:lnTo>
                  <a:pt x="0" y="4"/>
                </a:lnTo>
                <a:lnTo>
                  <a:pt x="1" y="4"/>
                </a:lnTo>
                <a:lnTo>
                  <a:pt x="0" y="2"/>
                </a:lnTo>
                <a:lnTo>
                  <a:pt x="1" y="2"/>
                </a:lnTo>
                <a:lnTo>
                  <a:pt x="1" y="0"/>
                </a:lnTo>
                <a:lnTo>
                  <a:pt x="1" y="0"/>
                </a:lnTo>
                <a:lnTo>
                  <a:pt x="1" y="0"/>
                </a:lnTo>
                <a:lnTo>
                  <a:pt x="3" y="0"/>
                </a:lnTo>
                <a:lnTo>
                  <a:pt x="5" y="0"/>
                </a:lnTo>
                <a:lnTo>
                  <a:pt x="5" y="2"/>
                </a:lnTo>
                <a:lnTo>
                  <a:pt x="5" y="2"/>
                </a:lnTo>
                <a:lnTo>
                  <a:pt x="7" y="2"/>
                </a:lnTo>
                <a:lnTo>
                  <a:pt x="5" y="6"/>
                </a:lnTo>
                <a:lnTo>
                  <a:pt x="5" y="6"/>
                </a:lnTo>
                <a:lnTo>
                  <a:pt x="5" y="9"/>
                </a:lnTo>
                <a:lnTo>
                  <a:pt x="7" y="9"/>
                </a:lnTo>
                <a:lnTo>
                  <a:pt x="7" y="11"/>
                </a:lnTo>
                <a:lnTo>
                  <a:pt x="7" y="15"/>
                </a:lnTo>
                <a:lnTo>
                  <a:pt x="5" y="15"/>
                </a:lnTo>
                <a:lnTo>
                  <a:pt x="5" y="15"/>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165" name="Freeform 91"/>
          <p:cNvSpPr>
            <a:spLocks/>
          </p:cNvSpPr>
          <p:nvPr/>
        </p:nvSpPr>
        <p:spPr bwMode="auto">
          <a:xfrm>
            <a:off x="7278546" y="3265949"/>
            <a:ext cx="101724" cy="74337"/>
          </a:xfrm>
          <a:custGeom>
            <a:avLst/>
            <a:gdLst>
              <a:gd name="T0" fmla="*/ 0 w 52"/>
              <a:gd name="T1" fmla="*/ 19 h 38"/>
              <a:gd name="T2" fmla="*/ 0 w 52"/>
              <a:gd name="T3" fmla="*/ 23 h 38"/>
              <a:gd name="T4" fmla="*/ 4 w 52"/>
              <a:gd name="T5" fmla="*/ 27 h 38"/>
              <a:gd name="T6" fmla="*/ 6 w 52"/>
              <a:gd name="T7" fmla="*/ 34 h 38"/>
              <a:gd name="T8" fmla="*/ 36 w 52"/>
              <a:gd name="T9" fmla="*/ 38 h 38"/>
              <a:gd name="T10" fmla="*/ 40 w 52"/>
              <a:gd name="T11" fmla="*/ 34 h 38"/>
              <a:gd name="T12" fmla="*/ 50 w 52"/>
              <a:gd name="T13" fmla="*/ 9 h 38"/>
              <a:gd name="T14" fmla="*/ 52 w 52"/>
              <a:gd name="T15" fmla="*/ 9 h 38"/>
              <a:gd name="T16" fmla="*/ 52 w 52"/>
              <a:gd name="T17" fmla="*/ 6 h 38"/>
              <a:gd name="T18" fmla="*/ 52 w 52"/>
              <a:gd name="T19" fmla="*/ 6 h 38"/>
              <a:gd name="T20" fmla="*/ 50 w 52"/>
              <a:gd name="T21" fmla="*/ 6 h 38"/>
              <a:gd name="T22" fmla="*/ 50 w 52"/>
              <a:gd name="T23" fmla="*/ 6 h 38"/>
              <a:gd name="T24" fmla="*/ 50 w 52"/>
              <a:gd name="T25" fmla="*/ 4 h 38"/>
              <a:gd name="T26" fmla="*/ 50 w 52"/>
              <a:gd name="T27" fmla="*/ 4 h 38"/>
              <a:gd name="T28" fmla="*/ 48 w 52"/>
              <a:gd name="T29" fmla="*/ 2 h 38"/>
              <a:gd name="T30" fmla="*/ 48 w 52"/>
              <a:gd name="T31" fmla="*/ 0 h 38"/>
              <a:gd name="T32" fmla="*/ 48 w 52"/>
              <a:gd name="T33" fmla="*/ 2 h 38"/>
              <a:gd name="T34" fmla="*/ 46 w 52"/>
              <a:gd name="T35" fmla="*/ 4 h 38"/>
              <a:gd name="T36" fmla="*/ 40 w 52"/>
              <a:gd name="T37" fmla="*/ 8 h 38"/>
              <a:gd name="T38" fmla="*/ 40 w 52"/>
              <a:gd name="T39" fmla="*/ 9 h 38"/>
              <a:gd name="T40" fmla="*/ 35 w 52"/>
              <a:gd name="T41" fmla="*/ 13 h 38"/>
              <a:gd name="T42" fmla="*/ 33 w 52"/>
              <a:gd name="T43" fmla="*/ 15 h 38"/>
              <a:gd name="T44" fmla="*/ 35 w 52"/>
              <a:gd name="T45" fmla="*/ 15 h 38"/>
              <a:gd name="T46" fmla="*/ 35 w 52"/>
              <a:gd name="T47" fmla="*/ 17 h 38"/>
              <a:gd name="T48" fmla="*/ 33 w 52"/>
              <a:gd name="T49" fmla="*/ 19 h 38"/>
              <a:gd name="T50" fmla="*/ 31 w 52"/>
              <a:gd name="T51" fmla="*/ 19 h 38"/>
              <a:gd name="T52" fmla="*/ 31 w 52"/>
              <a:gd name="T53" fmla="*/ 19 h 38"/>
              <a:gd name="T54" fmla="*/ 29 w 52"/>
              <a:gd name="T55" fmla="*/ 19 h 38"/>
              <a:gd name="T56" fmla="*/ 29 w 52"/>
              <a:gd name="T57" fmla="*/ 21 h 38"/>
              <a:gd name="T58" fmla="*/ 29 w 52"/>
              <a:gd name="T59" fmla="*/ 21 h 38"/>
              <a:gd name="T60" fmla="*/ 27 w 52"/>
              <a:gd name="T61" fmla="*/ 21 h 38"/>
              <a:gd name="T62" fmla="*/ 25 w 52"/>
              <a:gd name="T63" fmla="*/ 23 h 38"/>
              <a:gd name="T64" fmla="*/ 21 w 52"/>
              <a:gd name="T65" fmla="*/ 23 h 38"/>
              <a:gd name="T66" fmla="*/ 21 w 52"/>
              <a:gd name="T67" fmla="*/ 21 h 38"/>
              <a:gd name="T68" fmla="*/ 19 w 52"/>
              <a:gd name="T69" fmla="*/ 21 h 38"/>
              <a:gd name="T70" fmla="*/ 17 w 52"/>
              <a:gd name="T71" fmla="*/ 21 h 38"/>
              <a:gd name="T72" fmla="*/ 17 w 52"/>
              <a:gd name="T73" fmla="*/ 21 h 38"/>
              <a:gd name="T74" fmla="*/ 14 w 52"/>
              <a:gd name="T75" fmla="*/ 21 h 38"/>
              <a:gd name="T76" fmla="*/ 8 w 52"/>
              <a:gd name="T77" fmla="*/ 23 h 38"/>
              <a:gd name="T78" fmla="*/ 6 w 52"/>
              <a:gd name="T79" fmla="*/ 23 h 38"/>
              <a:gd name="T80" fmla="*/ 6 w 52"/>
              <a:gd name="T81" fmla="*/ 23 h 38"/>
              <a:gd name="T82" fmla="*/ 4 w 52"/>
              <a:gd name="T83" fmla="*/ 23 h 38"/>
              <a:gd name="T84" fmla="*/ 2 w 52"/>
              <a:gd name="T85" fmla="*/ 19 h 38"/>
              <a:gd name="T86" fmla="*/ 2 w 52"/>
              <a:gd name="T87" fmla="*/ 21 h 38"/>
              <a:gd name="T88" fmla="*/ 0 w 52"/>
              <a:gd name="T89" fmla="*/ 1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2" h="38">
                <a:moveTo>
                  <a:pt x="0" y="19"/>
                </a:moveTo>
                <a:lnTo>
                  <a:pt x="0" y="23"/>
                </a:lnTo>
                <a:lnTo>
                  <a:pt x="4" y="27"/>
                </a:lnTo>
                <a:lnTo>
                  <a:pt x="6" y="34"/>
                </a:lnTo>
                <a:lnTo>
                  <a:pt x="36" y="38"/>
                </a:lnTo>
                <a:lnTo>
                  <a:pt x="40" y="34"/>
                </a:lnTo>
                <a:lnTo>
                  <a:pt x="50" y="9"/>
                </a:lnTo>
                <a:lnTo>
                  <a:pt x="52" y="9"/>
                </a:lnTo>
                <a:lnTo>
                  <a:pt x="52" y="6"/>
                </a:lnTo>
                <a:lnTo>
                  <a:pt x="52" y="6"/>
                </a:lnTo>
                <a:lnTo>
                  <a:pt x="50" y="6"/>
                </a:lnTo>
                <a:lnTo>
                  <a:pt x="50" y="6"/>
                </a:lnTo>
                <a:lnTo>
                  <a:pt x="50" y="4"/>
                </a:lnTo>
                <a:lnTo>
                  <a:pt x="50" y="4"/>
                </a:lnTo>
                <a:lnTo>
                  <a:pt x="48" y="2"/>
                </a:lnTo>
                <a:lnTo>
                  <a:pt x="48" y="0"/>
                </a:lnTo>
                <a:lnTo>
                  <a:pt x="48" y="2"/>
                </a:lnTo>
                <a:lnTo>
                  <a:pt x="46" y="4"/>
                </a:lnTo>
                <a:lnTo>
                  <a:pt x="40" y="8"/>
                </a:lnTo>
                <a:lnTo>
                  <a:pt x="40" y="9"/>
                </a:lnTo>
                <a:lnTo>
                  <a:pt x="35" y="13"/>
                </a:lnTo>
                <a:lnTo>
                  <a:pt x="33" y="15"/>
                </a:lnTo>
                <a:lnTo>
                  <a:pt x="35" y="15"/>
                </a:lnTo>
                <a:lnTo>
                  <a:pt x="35" y="17"/>
                </a:lnTo>
                <a:lnTo>
                  <a:pt x="33" y="19"/>
                </a:lnTo>
                <a:lnTo>
                  <a:pt x="31" y="19"/>
                </a:lnTo>
                <a:lnTo>
                  <a:pt x="31" y="19"/>
                </a:lnTo>
                <a:lnTo>
                  <a:pt x="29" y="19"/>
                </a:lnTo>
                <a:lnTo>
                  <a:pt x="29" y="21"/>
                </a:lnTo>
                <a:lnTo>
                  <a:pt x="29" y="21"/>
                </a:lnTo>
                <a:lnTo>
                  <a:pt x="27" y="21"/>
                </a:lnTo>
                <a:lnTo>
                  <a:pt x="25" y="23"/>
                </a:lnTo>
                <a:lnTo>
                  <a:pt x="21" y="23"/>
                </a:lnTo>
                <a:lnTo>
                  <a:pt x="21" y="21"/>
                </a:lnTo>
                <a:lnTo>
                  <a:pt x="19" y="21"/>
                </a:lnTo>
                <a:lnTo>
                  <a:pt x="17" y="21"/>
                </a:lnTo>
                <a:lnTo>
                  <a:pt x="17" y="21"/>
                </a:lnTo>
                <a:lnTo>
                  <a:pt x="14" y="21"/>
                </a:lnTo>
                <a:lnTo>
                  <a:pt x="8" y="23"/>
                </a:lnTo>
                <a:lnTo>
                  <a:pt x="6" y="23"/>
                </a:lnTo>
                <a:lnTo>
                  <a:pt x="6" y="23"/>
                </a:lnTo>
                <a:lnTo>
                  <a:pt x="4" y="23"/>
                </a:lnTo>
                <a:lnTo>
                  <a:pt x="2" y="19"/>
                </a:lnTo>
                <a:lnTo>
                  <a:pt x="2" y="21"/>
                </a:lnTo>
                <a:lnTo>
                  <a:pt x="0" y="19"/>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166" name="Freeform 92"/>
          <p:cNvSpPr>
            <a:spLocks noEditPoints="1"/>
          </p:cNvSpPr>
          <p:nvPr/>
        </p:nvSpPr>
        <p:spPr bwMode="auto">
          <a:xfrm>
            <a:off x="5641177" y="2999900"/>
            <a:ext cx="60644" cy="23475"/>
          </a:xfrm>
          <a:custGeom>
            <a:avLst/>
            <a:gdLst>
              <a:gd name="T0" fmla="*/ 14 w 31"/>
              <a:gd name="T1" fmla="*/ 0 h 12"/>
              <a:gd name="T2" fmla="*/ 14 w 31"/>
              <a:gd name="T3" fmla="*/ 0 h 12"/>
              <a:gd name="T4" fmla="*/ 16 w 31"/>
              <a:gd name="T5" fmla="*/ 0 h 12"/>
              <a:gd name="T6" fmla="*/ 14 w 31"/>
              <a:gd name="T7" fmla="*/ 0 h 12"/>
              <a:gd name="T8" fmla="*/ 14 w 31"/>
              <a:gd name="T9" fmla="*/ 0 h 12"/>
              <a:gd name="T10" fmla="*/ 14 w 31"/>
              <a:gd name="T11" fmla="*/ 0 h 12"/>
              <a:gd name="T12" fmla="*/ 4 w 31"/>
              <a:gd name="T13" fmla="*/ 0 h 12"/>
              <a:gd name="T14" fmla="*/ 6 w 31"/>
              <a:gd name="T15" fmla="*/ 0 h 12"/>
              <a:gd name="T16" fmla="*/ 6 w 31"/>
              <a:gd name="T17" fmla="*/ 0 h 12"/>
              <a:gd name="T18" fmla="*/ 4 w 31"/>
              <a:gd name="T19" fmla="*/ 0 h 12"/>
              <a:gd name="T20" fmla="*/ 4 w 31"/>
              <a:gd name="T21" fmla="*/ 0 h 12"/>
              <a:gd name="T22" fmla="*/ 0 w 31"/>
              <a:gd name="T23" fmla="*/ 2 h 12"/>
              <a:gd name="T24" fmla="*/ 0 w 31"/>
              <a:gd name="T25" fmla="*/ 4 h 12"/>
              <a:gd name="T26" fmla="*/ 2 w 31"/>
              <a:gd name="T27" fmla="*/ 4 h 12"/>
              <a:gd name="T28" fmla="*/ 4 w 31"/>
              <a:gd name="T29" fmla="*/ 4 h 12"/>
              <a:gd name="T30" fmla="*/ 2 w 31"/>
              <a:gd name="T31" fmla="*/ 2 h 12"/>
              <a:gd name="T32" fmla="*/ 0 w 31"/>
              <a:gd name="T33" fmla="*/ 2 h 12"/>
              <a:gd name="T34" fmla="*/ 0 w 31"/>
              <a:gd name="T35" fmla="*/ 2 h 12"/>
              <a:gd name="T36" fmla="*/ 29 w 31"/>
              <a:gd name="T37" fmla="*/ 10 h 12"/>
              <a:gd name="T38" fmla="*/ 27 w 31"/>
              <a:gd name="T39" fmla="*/ 12 h 12"/>
              <a:gd name="T40" fmla="*/ 27 w 31"/>
              <a:gd name="T41" fmla="*/ 12 h 12"/>
              <a:gd name="T42" fmla="*/ 31 w 31"/>
              <a:gd name="T43" fmla="*/ 12 h 12"/>
              <a:gd name="T44" fmla="*/ 31 w 31"/>
              <a:gd name="T45" fmla="*/ 12 h 12"/>
              <a:gd name="T46" fmla="*/ 31 w 31"/>
              <a:gd name="T47" fmla="*/ 10 h 12"/>
              <a:gd name="T48" fmla="*/ 29 w 31"/>
              <a:gd name="T49" fmla="*/ 1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1" h="12">
                <a:moveTo>
                  <a:pt x="14" y="0"/>
                </a:moveTo>
                <a:lnTo>
                  <a:pt x="14" y="0"/>
                </a:lnTo>
                <a:lnTo>
                  <a:pt x="16" y="0"/>
                </a:lnTo>
                <a:lnTo>
                  <a:pt x="14" y="0"/>
                </a:lnTo>
                <a:lnTo>
                  <a:pt x="14" y="0"/>
                </a:lnTo>
                <a:lnTo>
                  <a:pt x="14" y="0"/>
                </a:lnTo>
                <a:close/>
                <a:moveTo>
                  <a:pt x="4" y="0"/>
                </a:moveTo>
                <a:lnTo>
                  <a:pt x="6" y="0"/>
                </a:lnTo>
                <a:lnTo>
                  <a:pt x="6" y="0"/>
                </a:lnTo>
                <a:lnTo>
                  <a:pt x="4" y="0"/>
                </a:lnTo>
                <a:lnTo>
                  <a:pt x="4" y="0"/>
                </a:lnTo>
                <a:close/>
                <a:moveTo>
                  <a:pt x="0" y="2"/>
                </a:moveTo>
                <a:lnTo>
                  <a:pt x="0" y="4"/>
                </a:lnTo>
                <a:lnTo>
                  <a:pt x="2" y="4"/>
                </a:lnTo>
                <a:lnTo>
                  <a:pt x="4" y="4"/>
                </a:lnTo>
                <a:lnTo>
                  <a:pt x="2" y="2"/>
                </a:lnTo>
                <a:lnTo>
                  <a:pt x="0" y="2"/>
                </a:lnTo>
                <a:lnTo>
                  <a:pt x="0" y="2"/>
                </a:lnTo>
                <a:close/>
                <a:moveTo>
                  <a:pt x="29" y="10"/>
                </a:moveTo>
                <a:lnTo>
                  <a:pt x="27" y="12"/>
                </a:lnTo>
                <a:lnTo>
                  <a:pt x="27" y="12"/>
                </a:lnTo>
                <a:lnTo>
                  <a:pt x="31" y="12"/>
                </a:lnTo>
                <a:lnTo>
                  <a:pt x="31" y="12"/>
                </a:lnTo>
                <a:lnTo>
                  <a:pt x="31" y="10"/>
                </a:lnTo>
                <a:lnTo>
                  <a:pt x="29" y="10"/>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167" name="Freeform 93"/>
          <p:cNvSpPr>
            <a:spLocks/>
          </p:cNvSpPr>
          <p:nvPr/>
        </p:nvSpPr>
        <p:spPr bwMode="auto">
          <a:xfrm>
            <a:off x="5866145" y="3130968"/>
            <a:ext cx="7825" cy="3912"/>
          </a:xfrm>
          <a:custGeom>
            <a:avLst/>
            <a:gdLst>
              <a:gd name="T0" fmla="*/ 1 w 2"/>
              <a:gd name="T1" fmla="*/ 1 h 1"/>
              <a:gd name="T2" fmla="*/ 0 w 2"/>
              <a:gd name="T3" fmla="*/ 1 h 1"/>
              <a:gd name="T4" fmla="*/ 0 w 2"/>
              <a:gd name="T5" fmla="*/ 0 h 1"/>
              <a:gd name="T6" fmla="*/ 2 w 2"/>
              <a:gd name="T7" fmla="*/ 0 h 1"/>
              <a:gd name="T8" fmla="*/ 2 w 2"/>
              <a:gd name="T9" fmla="*/ 1 h 1"/>
              <a:gd name="T10" fmla="*/ 1 w 2"/>
              <a:gd name="T11" fmla="*/ 1 h 1"/>
            </a:gdLst>
            <a:ahLst/>
            <a:cxnLst>
              <a:cxn ang="0">
                <a:pos x="T0" y="T1"/>
              </a:cxn>
              <a:cxn ang="0">
                <a:pos x="T2" y="T3"/>
              </a:cxn>
              <a:cxn ang="0">
                <a:pos x="T4" y="T5"/>
              </a:cxn>
              <a:cxn ang="0">
                <a:pos x="T6" y="T7"/>
              </a:cxn>
              <a:cxn ang="0">
                <a:pos x="T8" y="T9"/>
              </a:cxn>
              <a:cxn ang="0">
                <a:pos x="T10" y="T11"/>
              </a:cxn>
            </a:cxnLst>
            <a:rect l="0" t="0" r="r" b="b"/>
            <a:pathLst>
              <a:path w="2" h="1">
                <a:moveTo>
                  <a:pt x="1" y="1"/>
                </a:moveTo>
                <a:cubicBezTo>
                  <a:pt x="0" y="1"/>
                  <a:pt x="0" y="1"/>
                  <a:pt x="0" y="1"/>
                </a:cubicBezTo>
                <a:cubicBezTo>
                  <a:pt x="0" y="0"/>
                  <a:pt x="0" y="0"/>
                  <a:pt x="0" y="0"/>
                </a:cubicBezTo>
                <a:cubicBezTo>
                  <a:pt x="2" y="0"/>
                  <a:pt x="2" y="0"/>
                  <a:pt x="2" y="0"/>
                </a:cubicBezTo>
                <a:cubicBezTo>
                  <a:pt x="2" y="1"/>
                  <a:pt x="2" y="1"/>
                  <a:pt x="2" y="1"/>
                </a:cubicBezTo>
                <a:cubicBezTo>
                  <a:pt x="2" y="1"/>
                  <a:pt x="1" y="1"/>
                  <a:pt x="1" y="1"/>
                </a:cubicBez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168" name="Freeform 94"/>
          <p:cNvSpPr>
            <a:spLocks noEditPoints="1"/>
          </p:cNvSpPr>
          <p:nvPr/>
        </p:nvSpPr>
        <p:spPr bwMode="auto">
          <a:xfrm>
            <a:off x="5848536" y="3209217"/>
            <a:ext cx="91944" cy="33256"/>
          </a:xfrm>
          <a:custGeom>
            <a:avLst/>
            <a:gdLst>
              <a:gd name="T0" fmla="*/ 4 w 25"/>
              <a:gd name="T1" fmla="*/ 6 h 9"/>
              <a:gd name="T2" fmla="*/ 4 w 25"/>
              <a:gd name="T3" fmla="*/ 6 h 9"/>
              <a:gd name="T4" fmla="*/ 4 w 25"/>
              <a:gd name="T5" fmla="*/ 6 h 9"/>
              <a:gd name="T6" fmla="*/ 4 w 25"/>
              <a:gd name="T7" fmla="*/ 6 h 9"/>
              <a:gd name="T8" fmla="*/ 4 w 25"/>
              <a:gd name="T9" fmla="*/ 6 h 9"/>
              <a:gd name="T10" fmla="*/ 4 w 25"/>
              <a:gd name="T11" fmla="*/ 6 h 9"/>
              <a:gd name="T12" fmla="*/ 0 w 25"/>
              <a:gd name="T13" fmla="*/ 8 h 9"/>
              <a:gd name="T14" fmla="*/ 0 w 25"/>
              <a:gd name="T15" fmla="*/ 8 h 9"/>
              <a:gd name="T16" fmla="*/ 0 w 25"/>
              <a:gd name="T17" fmla="*/ 7 h 9"/>
              <a:gd name="T18" fmla="*/ 1 w 25"/>
              <a:gd name="T19" fmla="*/ 8 h 9"/>
              <a:gd name="T20" fmla="*/ 1 w 25"/>
              <a:gd name="T21" fmla="*/ 8 h 9"/>
              <a:gd name="T22" fmla="*/ 0 w 25"/>
              <a:gd name="T23" fmla="*/ 9 h 9"/>
              <a:gd name="T24" fmla="*/ 0 w 25"/>
              <a:gd name="T25" fmla="*/ 8 h 9"/>
              <a:gd name="T26" fmla="*/ 1 w 25"/>
              <a:gd name="T27" fmla="*/ 4 h 9"/>
              <a:gd name="T28" fmla="*/ 1 w 25"/>
              <a:gd name="T29" fmla="*/ 3 h 9"/>
              <a:gd name="T30" fmla="*/ 1 w 25"/>
              <a:gd name="T31" fmla="*/ 2 h 9"/>
              <a:gd name="T32" fmla="*/ 1 w 25"/>
              <a:gd name="T33" fmla="*/ 2 h 9"/>
              <a:gd name="T34" fmla="*/ 2 w 25"/>
              <a:gd name="T35" fmla="*/ 2 h 9"/>
              <a:gd name="T36" fmla="*/ 2 w 25"/>
              <a:gd name="T37" fmla="*/ 4 h 9"/>
              <a:gd name="T38" fmla="*/ 1 w 25"/>
              <a:gd name="T39" fmla="*/ 4 h 9"/>
              <a:gd name="T40" fmla="*/ 10 w 25"/>
              <a:gd name="T41" fmla="*/ 5 h 9"/>
              <a:gd name="T42" fmla="*/ 9 w 25"/>
              <a:gd name="T43" fmla="*/ 5 h 9"/>
              <a:gd name="T44" fmla="*/ 7 w 25"/>
              <a:gd name="T45" fmla="*/ 7 h 9"/>
              <a:gd name="T46" fmla="*/ 6 w 25"/>
              <a:gd name="T47" fmla="*/ 6 h 9"/>
              <a:gd name="T48" fmla="*/ 5 w 25"/>
              <a:gd name="T49" fmla="*/ 5 h 9"/>
              <a:gd name="T50" fmla="*/ 6 w 25"/>
              <a:gd name="T51" fmla="*/ 5 h 9"/>
              <a:gd name="T52" fmla="*/ 7 w 25"/>
              <a:gd name="T53" fmla="*/ 5 h 9"/>
              <a:gd name="T54" fmla="*/ 8 w 25"/>
              <a:gd name="T55" fmla="*/ 4 h 9"/>
              <a:gd name="T56" fmla="*/ 9 w 25"/>
              <a:gd name="T57" fmla="*/ 4 h 9"/>
              <a:gd name="T58" fmla="*/ 10 w 25"/>
              <a:gd name="T59" fmla="*/ 4 h 9"/>
              <a:gd name="T60" fmla="*/ 10 w 25"/>
              <a:gd name="T61" fmla="*/ 5 h 9"/>
              <a:gd name="T62" fmla="*/ 12 w 25"/>
              <a:gd name="T63" fmla="*/ 6 h 9"/>
              <a:gd name="T64" fmla="*/ 12 w 25"/>
              <a:gd name="T65" fmla="*/ 7 h 9"/>
              <a:gd name="T66" fmla="*/ 13 w 25"/>
              <a:gd name="T67" fmla="*/ 8 h 9"/>
              <a:gd name="T68" fmla="*/ 14 w 25"/>
              <a:gd name="T69" fmla="*/ 7 h 9"/>
              <a:gd name="T70" fmla="*/ 14 w 25"/>
              <a:gd name="T71" fmla="*/ 7 h 9"/>
              <a:gd name="T72" fmla="*/ 14 w 25"/>
              <a:gd name="T73" fmla="*/ 6 h 9"/>
              <a:gd name="T74" fmla="*/ 13 w 25"/>
              <a:gd name="T75" fmla="*/ 6 h 9"/>
              <a:gd name="T76" fmla="*/ 12 w 25"/>
              <a:gd name="T77" fmla="*/ 6 h 9"/>
              <a:gd name="T78" fmla="*/ 23 w 25"/>
              <a:gd name="T79" fmla="*/ 2 h 9"/>
              <a:gd name="T80" fmla="*/ 23 w 25"/>
              <a:gd name="T81" fmla="*/ 1 h 9"/>
              <a:gd name="T82" fmla="*/ 24 w 25"/>
              <a:gd name="T83" fmla="*/ 0 h 9"/>
              <a:gd name="T84" fmla="*/ 25 w 25"/>
              <a:gd name="T85" fmla="*/ 1 h 9"/>
              <a:gd name="T86" fmla="*/ 24 w 25"/>
              <a:gd name="T87" fmla="*/ 1 h 9"/>
              <a:gd name="T88" fmla="*/ 23 w 25"/>
              <a:gd name="T89" fmla="*/ 2 h 9"/>
              <a:gd name="T90" fmla="*/ 19 w 25"/>
              <a:gd name="T91" fmla="*/ 6 h 9"/>
              <a:gd name="T92" fmla="*/ 20 w 25"/>
              <a:gd name="T93" fmla="*/ 5 h 9"/>
              <a:gd name="T94" fmla="*/ 20 w 25"/>
              <a:gd name="T95" fmla="*/ 4 h 9"/>
              <a:gd name="T96" fmla="*/ 22 w 25"/>
              <a:gd name="T97" fmla="*/ 3 h 9"/>
              <a:gd name="T98" fmla="*/ 22 w 25"/>
              <a:gd name="T99" fmla="*/ 4 h 9"/>
              <a:gd name="T100" fmla="*/ 21 w 25"/>
              <a:gd name="T101" fmla="*/ 6 h 9"/>
              <a:gd name="T102" fmla="*/ 20 w 25"/>
              <a:gd name="T103" fmla="*/ 6 h 9"/>
              <a:gd name="T104" fmla="*/ 19 w 25"/>
              <a:gd name="T105"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5" h="9">
                <a:moveTo>
                  <a:pt x="4" y="6"/>
                </a:moveTo>
                <a:cubicBezTo>
                  <a:pt x="4" y="6"/>
                  <a:pt x="4" y="6"/>
                  <a:pt x="4" y="6"/>
                </a:cubicBezTo>
                <a:cubicBezTo>
                  <a:pt x="4" y="6"/>
                  <a:pt x="4" y="6"/>
                  <a:pt x="4" y="6"/>
                </a:cubicBezTo>
                <a:cubicBezTo>
                  <a:pt x="4" y="6"/>
                  <a:pt x="4" y="6"/>
                  <a:pt x="4" y="6"/>
                </a:cubicBezTo>
                <a:cubicBezTo>
                  <a:pt x="4" y="6"/>
                  <a:pt x="4" y="6"/>
                  <a:pt x="4" y="6"/>
                </a:cubicBezTo>
                <a:cubicBezTo>
                  <a:pt x="4" y="6"/>
                  <a:pt x="4" y="6"/>
                  <a:pt x="4" y="6"/>
                </a:cubicBezTo>
                <a:close/>
                <a:moveTo>
                  <a:pt x="0" y="8"/>
                </a:moveTo>
                <a:cubicBezTo>
                  <a:pt x="0" y="8"/>
                  <a:pt x="0" y="8"/>
                  <a:pt x="0" y="8"/>
                </a:cubicBezTo>
                <a:cubicBezTo>
                  <a:pt x="0" y="7"/>
                  <a:pt x="0" y="7"/>
                  <a:pt x="0" y="7"/>
                </a:cubicBezTo>
                <a:cubicBezTo>
                  <a:pt x="1" y="8"/>
                  <a:pt x="1" y="8"/>
                  <a:pt x="1" y="8"/>
                </a:cubicBezTo>
                <a:cubicBezTo>
                  <a:pt x="1" y="8"/>
                  <a:pt x="1" y="8"/>
                  <a:pt x="1" y="8"/>
                </a:cubicBezTo>
                <a:cubicBezTo>
                  <a:pt x="0" y="9"/>
                  <a:pt x="0" y="9"/>
                  <a:pt x="0" y="9"/>
                </a:cubicBezTo>
                <a:cubicBezTo>
                  <a:pt x="0" y="8"/>
                  <a:pt x="0" y="8"/>
                  <a:pt x="0" y="8"/>
                </a:cubicBezTo>
                <a:close/>
                <a:moveTo>
                  <a:pt x="1" y="4"/>
                </a:moveTo>
                <a:cubicBezTo>
                  <a:pt x="1" y="3"/>
                  <a:pt x="1" y="3"/>
                  <a:pt x="1" y="3"/>
                </a:cubicBezTo>
                <a:cubicBezTo>
                  <a:pt x="1" y="2"/>
                  <a:pt x="1" y="2"/>
                  <a:pt x="1" y="2"/>
                </a:cubicBezTo>
                <a:cubicBezTo>
                  <a:pt x="1" y="2"/>
                  <a:pt x="1" y="2"/>
                  <a:pt x="1" y="2"/>
                </a:cubicBezTo>
                <a:cubicBezTo>
                  <a:pt x="1" y="2"/>
                  <a:pt x="2" y="2"/>
                  <a:pt x="2" y="2"/>
                </a:cubicBezTo>
                <a:cubicBezTo>
                  <a:pt x="2" y="4"/>
                  <a:pt x="2" y="4"/>
                  <a:pt x="2" y="4"/>
                </a:cubicBezTo>
                <a:cubicBezTo>
                  <a:pt x="2" y="4"/>
                  <a:pt x="1" y="4"/>
                  <a:pt x="1" y="4"/>
                </a:cubicBezTo>
                <a:close/>
                <a:moveTo>
                  <a:pt x="10" y="5"/>
                </a:moveTo>
                <a:cubicBezTo>
                  <a:pt x="9" y="5"/>
                  <a:pt x="9" y="5"/>
                  <a:pt x="9" y="5"/>
                </a:cubicBezTo>
                <a:cubicBezTo>
                  <a:pt x="7" y="7"/>
                  <a:pt x="7" y="7"/>
                  <a:pt x="7" y="7"/>
                </a:cubicBezTo>
                <a:cubicBezTo>
                  <a:pt x="6" y="6"/>
                  <a:pt x="6" y="6"/>
                  <a:pt x="6" y="6"/>
                </a:cubicBezTo>
                <a:cubicBezTo>
                  <a:pt x="5" y="5"/>
                  <a:pt x="5" y="5"/>
                  <a:pt x="5" y="5"/>
                </a:cubicBezTo>
                <a:cubicBezTo>
                  <a:pt x="6" y="5"/>
                  <a:pt x="6" y="5"/>
                  <a:pt x="6" y="5"/>
                </a:cubicBezTo>
                <a:cubicBezTo>
                  <a:pt x="7" y="5"/>
                  <a:pt x="7" y="5"/>
                  <a:pt x="7" y="5"/>
                </a:cubicBezTo>
                <a:cubicBezTo>
                  <a:pt x="8" y="4"/>
                  <a:pt x="8" y="4"/>
                  <a:pt x="8" y="4"/>
                </a:cubicBezTo>
                <a:cubicBezTo>
                  <a:pt x="9" y="4"/>
                  <a:pt x="9" y="4"/>
                  <a:pt x="9" y="4"/>
                </a:cubicBezTo>
                <a:cubicBezTo>
                  <a:pt x="10" y="4"/>
                  <a:pt x="10" y="4"/>
                  <a:pt x="10" y="4"/>
                </a:cubicBezTo>
                <a:cubicBezTo>
                  <a:pt x="10" y="5"/>
                  <a:pt x="10" y="5"/>
                  <a:pt x="10" y="5"/>
                </a:cubicBezTo>
                <a:close/>
                <a:moveTo>
                  <a:pt x="12" y="6"/>
                </a:moveTo>
                <a:cubicBezTo>
                  <a:pt x="12" y="7"/>
                  <a:pt x="12" y="7"/>
                  <a:pt x="12" y="7"/>
                </a:cubicBezTo>
                <a:cubicBezTo>
                  <a:pt x="13" y="8"/>
                  <a:pt x="13" y="8"/>
                  <a:pt x="13" y="8"/>
                </a:cubicBezTo>
                <a:cubicBezTo>
                  <a:pt x="14" y="7"/>
                  <a:pt x="14" y="7"/>
                  <a:pt x="14" y="7"/>
                </a:cubicBezTo>
                <a:cubicBezTo>
                  <a:pt x="14" y="7"/>
                  <a:pt x="14" y="7"/>
                  <a:pt x="14" y="7"/>
                </a:cubicBezTo>
                <a:cubicBezTo>
                  <a:pt x="14" y="6"/>
                  <a:pt x="14" y="6"/>
                  <a:pt x="14" y="6"/>
                </a:cubicBezTo>
                <a:cubicBezTo>
                  <a:pt x="13" y="6"/>
                  <a:pt x="13" y="6"/>
                  <a:pt x="13" y="6"/>
                </a:cubicBezTo>
                <a:cubicBezTo>
                  <a:pt x="12" y="6"/>
                  <a:pt x="12" y="6"/>
                  <a:pt x="12" y="6"/>
                </a:cubicBezTo>
                <a:close/>
                <a:moveTo>
                  <a:pt x="23" y="2"/>
                </a:moveTo>
                <a:cubicBezTo>
                  <a:pt x="23" y="1"/>
                  <a:pt x="23" y="1"/>
                  <a:pt x="23" y="1"/>
                </a:cubicBezTo>
                <a:cubicBezTo>
                  <a:pt x="24" y="0"/>
                  <a:pt x="24" y="0"/>
                  <a:pt x="24" y="0"/>
                </a:cubicBezTo>
                <a:cubicBezTo>
                  <a:pt x="25" y="1"/>
                  <a:pt x="25" y="1"/>
                  <a:pt x="25" y="1"/>
                </a:cubicBezTo>
                <a:cubicBezTo>
                  <a:pt x="24" y="1"/>
                  <a:pt x="24" y="1"/>
                  <a:pt x="24" y="1"/>
                </a:cubicBezTo>
                <a:cubicBezTo>
                  <a:pt x="23" y="2"/>
                  <a:pt x="23" y="2"/>
                  <a:pt x="23" y="2"/>
                </a:cubicBezTo>
                <a:close/>
                <a:moveTo>
                  <a:pt x="19" y="6"/>
                </a:moveTo>
                <a:cubicBezTo>
                  <a:pt x="20" y="5"/>
                  <a:pt x="20" y="5"/>
                  <a:pt x="20" y="5"/>
                </a:cubicBezTo>
                <a:cubicBezTo>
                  <a:pt x="20" y="4"/>
                  <a:pt x="20" y="4"/>
                  <a:pt x="20" y="4"/>
                </a:cubicBezTo>
                <a:cubicBezTo>
                  <a:pt x="22" y="3"/>
                  <a:pt x="22" y="3"/>
                  <a:pt x="22" y="3"/>
                </a:cubicBezTo>
                <a:cubicBezTo>
                  <a:pt x="22" y="4"/>
                  <a:pt x="22" y="4"/>
                  <a:pt x="22" y="4"/>
                </a:cubicBezTo>
                <a:cubicBezTo>
                  <a:pt x="21" y="6"/>
                  <a:pt x="21" y="6"/>
                  <a:pt x="21" y="6"/>
                </a:cubicBezTo>
                <a:cubicBezTo>
                  <a:pt x="20" y="6"/>
                  <a:pt x="20" y="6"/>
                  <a:pt x="20" y="6"/>
                </a:cubicBezTo>
                <a:lnTo>
                  <a:pt x="19" y="6"/>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169" name="Freeform 95"/>
          <p:cNvSpPr>
            <a:spLocks noEditPoints="1"/>
          </p:cNvSpPr>
          <p:nvPr/>
        </p:nvSpPr>
        <p:spPr bwMode="auto">
          <a:xfrm>
            <a:off x="5686170" y="3447878"/>
            <a:ext cx="56732" cy="44993"/>
          </a:xfrm>
          <a:custGeom>
            <a:avLst/>
            <a:gdLst>
              <a:gd name="T0" fmla="*/ 2 w 15"/>
              <a:gd name="T1" fmla="*/ 1 h 12"/>
              <a:gd name="T2" fmla="*/ 3 w 15"/>
              <a:gd name="T3" fmla="*/ 0 h 12"/>
              <a:gd name="T4" fmla="*/ 3 w 15"/>
              <a:gd name="T5" fmla="*/ 0 h 12"/>
              <a:gd name="T6" fmla="*/ 2 w 15"/>
              <a:gd name="T7" fmla="*/ 0 h 12"/>
              <a:gd name="T8" fmla="*/ 1 w 15"/>
              <a:gd name="T9" fmla="*/ 0 h 12"/>
              <a:gd name="T10" fmla="*/ 0 w 15"/>
              <a:gd name="T11" fmla="*/ 0 h 12"/>
              <a:gd name="T12" fmla="*/ 1 w 15"/>
              <a:gd name="T13" fmla="*/ 1 h 12"/>
              <a:gd name="T14" fmla="*/ 2 w 15"/>
              <a:gd name="T15" fmla="*/ 1 h 12"/>
              <a:gd name="T16" fmla="*/ 3 w 15"/>
              <a:gd name="T17" fmla="*/ 2 h 12"/>
              <a:gd name="T18" fmla="*/ 3 w 15"/>
              <a:gd name="T19" fmla="*/ 1 h 12"/>
              <a:gd name="T20" fmla="*/ 3 w 15"/>
              <a:gd name="T21" fmla="*/ 1 h 12"/>
              <a:gd name="T22" fmla="*/ 4 w 15"/>
              <a:gd name="T23" fmla="*/ 1 h 12"/>
              <a:gd name="T24" fmla="*/ 4 w 15"/>
              <a:gd name="T25" fmla="*/ 1 h 12"/>
              <a:gd name="T26" fmla="*/ 3 w 15"/>
              <a:gd name="T27" fmla="*/ 2 h 12"/>
              <a:gd name="T28" fmla="*/ 7 w 15"/>
              <a:gd name="T29" fmla="*/ 3 h 12"/>
              <a:gd name="T30" fmla="*/ 7 w 15"/>
              <a:gd name="T31" fmla="*/ 3 h 12"/>
              <a:gd name="T32" fmla="*/ 7 w 15"/>
              <a:gd name="T33" fmla="*/ 3 h 12"/>
              <a:gd name="T34" fmla="*/ 6 w 15"/>
              <a:gd name="T35" fmla="*/ 2 h 12"/>
              <a:gd name="T36" fmla="*/ 6 w 15"/>
              <a:gd name="T37" fmla="*/ 2 h 12"/>
              <a:gd name="T38" fmla="*/ 7 w 15"/>
              <a:gd name="T39" fmla="*/ 2 h 12"/>
              <a:gd name="T40" fmla="*/ 8 w 15"/>
              <a:gd name="T41" fmla="*/ 2 h 12"/>
              <a:gd name="T42" fmla="*/ 8 w 15"/>
              <a:gd name="T43" fmla="*/ 3 h 12"/>
              <a:gd name="T44" fmla="*/ 7 w 15"/>
              <a:gd name="T45" fmla="*/ 3 h 12"/>
              <a:gd name="T46" fmla="*/ 9 w 15"/>
              <a:gd name="T47" fmla="*/ 3 h 12"/>
              <a:gd name="T48" fmla="*/ 9 w 15"/>
              <a:gd name="T49" fmla="*/ 3 h 12"/>
              <a:gd name="T50" fmla="*/ 8 w 15"/>
              <a:gd name="T51" fmla="*/ 3 h 12"/>
              <a:gd name="T52" fmla="*/ 9 w 15"/>
              <a:gd name="T53" fmla="*/ 2 h 12"/>
              <a:gd name="T54" fmla="*/ 9 w 15"/>
              <a:gd name="T55" fmla="*/ 3 h 12"/>
              <a:gd name="T56" fmla="*/ 14 w 15"/>
              <a:gd name="T57" fmla="*/ 2 h 12"/>
              <a:gd name="T58" fmla="*/ 14 w 15"/>
              <a:gd name="T59" fmla="*/ 1 h 12"/>
              <a:gd name="T60" fmla="*/ 14 w 15"/>
              <a:gd name="T61" fmla="*/ 1 h 12"/>
              <a:gd name="T62" fmla="*/ 14 w 15"/>
              <a:gd name="T63" fmla="*/ 2 h 12"/>
              <a:gd name="T64" fmla="*/ 14 w 15"/>
              <a:gd name="T65" fmla="*/ 2 h 12"/>
              <a:gd name="T66" fmla="*/ 14 w 15"/>
              <a:gd name="T67" fmla="*/ 6 h 12"/>
              <a:gd name="T68" fmla="*/ 13 w 15"/>
              <a:gd name="T69" fmla="*/ 5 h 12"/>
              <a:gd name="T70" fmla="*/ 14 w 15"/>
              <a:gd name="T71" fmla="*/ 4 h 12"/>
              <a:gd name="T72" fmla="*/ 15 w 15"/>
              <a:gd name="T73" fmla="*/ 5 h 12"/>
              <a:gd name="T74" fmla="*/ 15 w 15"/>
              <a:gd name="T75" fmla="*/ 5 h 12"/>
              <a:gd name="T76" fmla="*/ 14 w 15"/>
              <a:gd name="T77" fmla="*/ 6 h 12"/>
              <a:gd name="T78" fmla="*/ 14 w 15"/>
              <a:gd name="T79" fmla="*/ 6 h 12"/>
              <a:gd name="T80" fmla="*/ 12 w 15"/>
              <a:gd name="T81" fmla="*/ 10 h 12"/>
              <a:gd name="T82" fmla="*/ 12 w 15"/>
              <a:gd name="T83" fmla="*/ 10 h 12"/>
              <a:gd name="T84" fmla="*/ 13 w 15"/>
              <a:gd name="T85" fmla="*/ 10 h 12"/>
              <a:gd name="T86" fmla="*/ 13 w 15"/>
              <a:gd name="T87" fmla="*/ 10 h 12"/>
              <a:gd name="T88" fmla="*/ 12 w 15"/>
              <a:gd name="T89" fmla="*/ 10 h 12"/>
              <a:gd name="T90" fmla="*/ 10 w 15"/>
              <a:gd name="T91" fmla="*/ 11 h 12"/>
              <a:gd name="T92" fmla="*/ 10 w 15"/>
              <a:gd name="T93" fmla="*/ 10 h 12"/>
              <a:gd name="T94" fmla="*/ 9 w 15"/>
              <a:gd name="T95" fmla="*/ 10 h 12"/>
              <a:gd name="T96" fmla="*/ 10 w 15"/>
              <a:gd name="T97" fmla="*/ 10 h 12"/>
              <a:gd name="T98" fmla="*/ 11 w 15"/>
              <a:gd name="T99" fmla="*/ 11 h 12"/>
              <a:gd name="T100" fmla="*/ 11 w 15"/>
              <a:gd name="T101" fmla="*/ 12 h 12"/>
              <a:gd name="T102" fmla="*/ 10 w 15"/>
              <a:gd name="T103" fmla="*/ 1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 h="12">
                <a:moveTo>
                  <a:pt x="2" y="1"/>
                </a:moveTo>
                <a:cubicBezTo>
                  <a:pt x="3" y="0"/>
                  <a:pt x="3" y="0"/>
                  <a:pt x="3" y="0"/>
                </a:cubicBezTo>
                <a:cubicBezTo>
                  <a:pt x="3" y="0"/>
                  <a:pt x="3" y="0"/>
                  <a:pt x="3" y="0"/>
                </a:cubicBezTo>
                <a:cubicBezTo>
                  <a:pt x="2" y="0"/>
                  <a:pt x="2" y="0"/>
                  <a:pt x="2" y="0"/>
                </a:cubicBezTo>
                <a:cubicBezTo>
                  <a:pt x="1" y="0"/>
                  <a:pt x="1" y="0"/>
                  <a:pt x="1" y="0"/>
                </a:cubicBezTo>
                <a:cubicBezTo>
                  <a:pt x="0" y="0"/>
                  <a:pt x="0" y="0"/>
                  <a:pt x="0" y="0"/>
                </a:cubicBezTo>
                <a:cubicBezTo>
                  <a:pt x="1" y="1"/>
                  <a:pt x="1" y="1"/>
                  <a:pt x="1" y="1"/>
                </a:cubicBezTo>
                <a:cubicBezTo>
                  <a:pt x="1" y="1"/>
                  <a:pt x="2" y="1"/>
                  <a:pt x="2" y="1"/>
                </a:cubicBezTo>
                <a:close/>
                <a:moveTo>
                  <a:pt x="3" y="2"/>
                </a:moveTo>
                <a:cubicBezTo>
                  <a:pt x="3" y="1"/>
                  <a:pt x="3" y="1"/>
                  <a:pt x="3" y="1"/>
                </a:cubicBezTo>
                <a:cubicBezTo>
                  <a:pt x="3" y="1"/>
                  <a:pt x="3" y="1"/>
                  <a:pt x="3" y="1"/>
                </a:cubicBezTo>
                <a:cubicBezTo>
                  <a:pt x="4" y="1"/>
                  <a:pt x="4" y="1"/>
                  <a:pt x="4" y="1"/>
                </a:cubicBezTo>
                <a:cubicBezTo>
                  <a:pt x="4" y="1"/>
                  <a:pt x="4" y="1"/>
                  <a:pt x="4" y="1"/>
                </a:cubicBezTo>
                <a:cubicBezTo>
                  <a:pt x="4" y="1"/>
                  <a:pt x="3" y="2"/>
                  <a:pt x="3" y="2"/>
                </a:cubicBezTo>
                <a:close/>
                <a:moveTo>
                  <a:pt x="7" y="3"/>
                </a:moveTo>
                <a:cubicBezTo>
                  <a:pt x="7" y="3"/>
                  <a:pt x="7" y="3"/>
                  <a:pt x="7" y="3"/>
                </a:cubicBezTo>
                <a:cubicBezTo>
                  <a:pt x="7" y="3"/>
                  <a:pt x="7" y="3"/>
                  <a:pt x="7" y="3"/>
                </a:cubicBezTo>
                <a:cubicBezTo>
                  <a:pt x="6" y="2"/>
                  <a:pt x="6" y="2"/>
                  <a:pt x="6" y="2"/>
                </a:cubicBezTo>
                <a:cubicBezTo>
                  <a:pt x="6" y="2"/>
                  <a:pt x="6" y="2"/>
                  <a:pt x="6" y="2"/>
                </a:cubicBezTo>
                <a:cubicBezTo>
                  <a:pt x="7" y="2"/>
                  <a:pt x="7" y="2"/>
                  <a:pt x="7" y="2"/>
                </a:cubicBezTo>
                <a:cubicBezTo>
                  <a:pt x="8" y="2"/>
                  <a:pt x="8" y="2"/>
                  <a:pt x="8" y="2"/>
                </a:cubicBezTo>
                <a:cubicBezTo>
                  <a:pt x="8" y="3"/>
                  <a:pt x="8" y="3"/>
                  <a:pt x="8" y="3"/>
                </a:cubicBezTo>
                <a:cubicBezTo>
                  <a:pt x="8" y="3"/>
                  <a:pt x="7" y="3"/>
                  <a:pt x="7" y="3"/>
                </a:cubicBezTo>
                <a:close/>
                <a:moveTo>
                  <a:pt x="9" y="3"/>
                </a:moveTo>
                <a:cubicBezTo>
                  <a:pt x="9" y="3"/>
                  <a:pt x="9" y="3"/>
                  <a:pt x="9" y="3"/>
                </a:cubicBezTo>
                <a:cubicBezTo>
                  <a:pt x="8" y="3"/>
                  <a:pt x="8" y="3"/>
                  <a:pt x="8" y="3"/>
                </a:cubicBezTo>
                <a:cubicBezTo>
                  <a:pt x="9" y="2"/>
                  <a:pt x="9" y="2"/>
                  <a:pt x="9" y="2"/>
                </a:cubicBezTo>
                <a:cubicBezTo>
                  <a:pt x="9" y="3"/>
                  <a:pt x="9" y="3"/>
                  <a:pt x="9" y="3"/>
                </a:cubicBezTo>
                <a:close/>
                <a:moveTo>
                  <a:pt x="14" y="2"/>
                </a:moveTo>
                <a:cubicBezTo>
                  <a:pt x="14" y="1"/>
                  <a:pt x="14" y="1"/>
                  <a:pt x="14" y="1"/>
                </a:cubicBezTo>
                <a:cubicBezTo>
                  <a:pt x="14" y="1"/>
                  <a:pt x="14" y="1"/>
                  <a:pt x="14" y="1"/>
                </a:cubicBezTo>
                <a:cubicBezTo>
                  <a:pt x="14" y="2"/>
                  <a:pt x="14" y="2"/>
                  <a:pt x="14" y="2"/>
                </a:cubicBezTo>
                <a:cubicBezTo>
                  <a:pt x="14" y="2"/>
                  <a:pt x="14" y="2"/>
                  <a:pt x="14" y="2"/>
                </a:cubicBezTo>
                <a:close/>
                <a:moveTo>
                  <a:pt x="14" y="6"/>
                </a:moveTo>
                <a:cubicBezTo>
                  <a:pt x="13" y="5"/>
                  <a:pt x="13" y="5"/>
                  <a:pt x="13" y="5"/>
                </a:cubicBezTo>
                <a:cubicBezTo>
                  <a:pt x="14" y="4"/>
                  <a:pt x="14" y="4"/>
                  <a:pt x="14" y="4"/>
                </a:cubicBezTo>
                <a:cubicBezTo>
                  <a:pt x="15" y="5"/>
                  <a:pt x="15" y="5"/>
                  <a:pt x="15" y="5"/>
                </a:cubicBezTo>
                <a:cubicBezTo>
                  <a:pt x="15" y="5"/>
                  <a:pt x="15" y="5"/>
                  <a:pt x="15" y="5"/>
                </a:cubicBezTo>
                <a:cubicBezTo>
                  <a:pt x="14" y="6"/>
                  <a:pt x="14" y="6"/>
                  <a:pt x="14" y="6"/>
                </a:cubicBezTo>
                <a:cubicBezTo>
                  <a:pt x="14" y="6"/>
                  <a:pt x="14" y="6"/>
                  <a:pt x="14" y="6"/>
                </a:cubicBezTo>
                <a:close/>
                <a:moveTo>
                  <a:pt x="12" y="10"/>
                </a:moveTo>
                <a:cubicBezTo>
                  <a:pt x="12" y="10"/>
                  <a:pt x="12" y="10"/>
                  <a:pt x="12" y="10"/>
                </a:cubicBezTo>
                <a:cubicBezTo>
                  <a:pt x="13" y="10"/>
                  <a:pt x="13" y="10"/>
                  <a:pt x="13" y="10"/>
                </a:cubicBezTo>
                <a:cubicBezTo>
                  <a:pt x="13" y="10"/>
                  <a:pt x="13" y="10"/>
                  <a:pt x="13" y="10"/>
                </a:cubicBezTo>
                <a:cubicBezTo>
                  <a:pt x="12" y="10"/>
                  <a:pt x="12" y="10"/>
                  <a:pt x="12" y="10"/>
                </a:cubicBezTo>
                <a:close/>
                <a:moveTo>
                  <a:pt x="10" y="11"/>
                </a:moveTo>
                <a:cubicBezTo>
                  <a:pt x="10" y="10"/>
                  <a:pt x="10" y="10"/>
                  <a:pt x="10" y="10"/>
                </a:cubicBezTo>
                <a:cubicBezTo>
                  <a:pt x="9" y="10"/>
                  <a:pt x="9" y="10"/>
                  <a:pt x="9" y="10"/>
                </a:cubicBezTo>
                <a:cubicBezTo>
                  <a:pt x="10" y="10"/>
                  <a:pt x="10" y="10"/>
                  <a:pt x="10" y="10"/>
                </a:cubicBezTo>
                <a:cubicBezTo>
                  <a:pt x="11" y="11"/>
                  <a:pt x="11" y="11"/>
                  <a:pt x="11" y="11"/>
                </a:cubicBezTo>
                <a:cubicBezTo>
                  <a:pt x="11" y="12"/>
                  <a:pt x="11" y="12"/>
                  <a:pt x="11" y="12"/>
                </a:cubicBezTo>
                <a:lnTo>
                  <a:pt x="10" y="11"/>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170" name="Freeform 96"/>
          <p:cNvSpPr>
            <a:spLocks noEditPoints="1"/>
          </p:cNvSpPr>
          <p:nvPr/>
        </p:nvSpPr>
        <p:spPr bwMode="auto">
          <a:xfrm>
            <a:off x="7298108" y="3258125"/>
            <a:ext cx="160411" cy="201492"/>
          </a:xfrm>
          <a:custGeom>
            <a:avLst/>
            <a:gdLst>
              <a:gd name="T0" fmla="*/ 32 w 82"/>
              <a:gd name="T1" fmla="*/ 67 h 103"/>
              <a:gd name="T2" fmla="*/ 30 w 82"/>
              <a:gd name="T3" fmla="*/ 38 h 103"/>
              <a:gd name="T4" fmla="*/ 42 w 82"/>
              <a:gd name="T5" fmla="*/ 13 h 103"/>
              <a:gd name="T6" fmla="*/ 46 w 82"/>
              <a:gd name="T7" fmla="*/ 23 h 103"/>
              <a:gd name="T8" fmla="*/ 53 w 82"/>
              <a:gd name="T9" fmla="*/ 29 h 103"/>
              <a:gd name="T10" fmla="*/ 57 w 82"/>
              <a:gd name="T11" fmla="*/ 29 h 103"/>
              <a:gd name="T12" fmla="*/ 63 w 82"/>
              <a:gd name="T13" fmla="*/ 29 h 103"/>
              <a:gd name="T14" fmla="*/ 68 w 82"/>
              <a:gd name="T15" fmla="*/ 29 h 103"/>
              <a:gd name="T16" fmla="*/ 72 w 82"/>
              <a:gd name="T17" fmla="*/ 34 h 103"/>
              <a:gd name="T18" fmla="*/ 74 w 82"/>
              <a:gd name="T19" fmla="*/ 38 h 103"/>
              <a:gd name="T20" fmla="*/ 80 w 82"/>
              <a:gd name="T21" fmla="*/ 42 h 103"/>
              <a:gd name="T22" fmla="*/ 80 w 82"/>
              <a:gd name="T23" fmla="*/ 44 h 103"/>
              <a:gd name="T24" fmla="*/ 80 w 82"/>
              <a:gd name="T25" fmla="*/ 48 h 103"/>
              <a:gd name="T26" fmla="*/ 76 w 82"/>
              <a:gd name="T27" fmla="*/ 55 h 103"/>
              <a:gd name="T28" fmla="*/ 72 w 82"/>
              <a:gd name="T29" fmla="*/ 59 h 103"/>
              <a:gd name="T30" fmla="*/ 68 w 82"/>
              <a:gd name="T31" fmla="*/ 63 h 103"/>
              <a:gd name="T32" fmla="*/ 67 w 82"/>
              <a:gd name="T33" fmla="*/ 63 h 103"/>
              <a:gd name="T34" fmla="*/ 67 w 82"/>
              <a:gd name="T35" fmla="*/ 61 h 103"/>
              <a:gd name="T36" fmla="*/ 65 w 82"/>
              <a:gd name="T37" fmla="*/ 61 h 103"/>
              <a:gd name="T38" fmla="*/ 63 w 82"/>
              <a:gd name="T39" fmla="*/ 63 h 103"/>
              <a:gd name="T40" fmla="*/ 63 w 82"/>
              <a:gd name="T41" fmla="*/ 65 h 103"/>
              <a:gd name="T42" fmla="*/ 61 w 82"/>
              <a:gd name="T43" fmla="*/ 71 h 103"/>
              <a:gd name="T44" fmla="*/ 61 w 82"/>
              <a:gd name="T45" fmla="*/ 73 h 103"/>
              <a:gd name="T46" fmla="*/ 61 w 82"/>
              <a:gd name="T47" fmla="*/ 73 h 103"/>
              <a:gd name="T48" fmla="*/ 65 w 82"/>
              <a:gd name="T49" fmla="*/ 78 h 103"/>
              <a:gd name="T50" fmla="*/ 59 w 82"/>
              <a:gd name="T51" fmla="*/ 78 h 103"/>
              <a:gd name="T52" fmla="*/ 55 w 82"/>
              <a:gd name="T53" fmla="*/ 78 h 103"/>
              <a:gd name="T54" fmla="*/ 49 w 82"/>
              <a:gd name="T55" fmla="*/ 84 h 103"/>
              <a:gd name="T56" fmla="*/ 47 w 82"/>
              <a:gd name="T57" fmla="*/ 88 h 103"/>
              <a:gd name="T58" fmla="*/ 46 w 82"/>
              <a:gd name="T59" fmla="*/ 90 h 103"/>
              <a:gd name="T60" fmla="*/ 38 w 82"/>
              <a:gd name="T61" fmla="*/ 90 h 103"/>
              <a:gd name="T62" fmla="*/ 36 w 82"/>
              <a:gd name="T63" fmla="*/ 92 h 103"/>
              <a:gd name="T64" fmla="*/ 36 w 82"/>
              <a:gd name="T65" fmla="*/ 94 h 103"/>
              <a:gd name="T66" fmla="*/ 36 w 82"/>
              <a:gd name="T67" fmla="*/ 96 h 103"/>
              <a:gd name="T68" fmla="*/ 36 w 82"/>
              <a:gd name="T69" fmla="*/ 96 h 103"/>
              <a:gd name="T70" fmla="*/ 32 w 82"/>
              <a:gd name="T71" fmla="*/ 99 h 103"/>
              <a:gd name="T72" fmla="*/ 28 w 82"/>
              <a:gd name="T73" fmla="*/ 99 h 103"/>
              <a:gd name="T74" fmla="*/ 23 w 82"/>
              <a:gd name="T75" fmla="*/ 101 h 103"/>
              <a:gd name="T76" fmla="*/ 19 w 82"/>
              <a:gd name="T77" fmla="*/ 103 h 103"/>
              <a:gd name="T78" fmla="*/ 17 w 82"/>
              <a:gd name="T79" fmla="*/ 103 h 103"/>
              <a:gd name="T80" fmla="*/ 9 w 82"/>
              <a:gd name="T81" fmla="*/ 96 h 103"/>
              <a:gd name="T82" fmla="*/ 0 w 82"/>
              <a:gd name="T83" fmla="*/ 80 h 103"/>
              <a:gd name="T84" fmla="*/ 2 w 82"/>
              <a:gd name="T85" fmla="*/ 76 h 103"/>
              <a:gd name="T86" fmla="*/ 40 w 82"/>
              <a:gd name="T87" fmla="*/ 8 h 103"/>
              <a:gd name="T88" fmla="*/ 42 w 82"/>
              <a:gd name="T89" fmla="*/ 4 h 103"/>
              <a:gd name="T90" fmla="*/ 42 w 82"/>
              <a:gd name="T91" fmla="*/ 2 h 103"/>
              <a:gd name="T92" fmla="*/ 42 w 82"/>
              <a:gd name="T93" fmla="*/ 0 h 103"/>
              <a:gd name="T94" fmla="*/ 42 w 82"/>
              <a:gd name="T95" fmla="*/ 0 h 103"/>
              <a:gd name="T96" fmla="*/ 40 w 82"/>
              <a:gd name="T97" fmla="*/ 0 h 103"/>
              <a:gd name="T98" fmla="*/ 38 w 82"/>
              <a:gd name="T99" fmla="*/ 4 h 103"/>
              <a:gd name="T100" fmla="*/ 38 w 82"/>
              <a:gd name="T101" fmla="*/ 4 h 103"/>
              <a:gd name="T102" fmla="*/ 38 w 82"/>
              <a:gd name="T103" fmla="*/ 6 h 103"/>
              <a:gd name="T104" fmla="*/ 40 w 82"/>
              <a:gd name="T105" fmla="*/ 8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2" h="103">
                <a:moveTo>
                  <a:pt x="2" y="76"/>
                </a:moveTo>
                <a:lnTo>
                  <a:pt x="32" y="67"/>
                </a:lnTo>
                <a:lnTo>
                  <a:pt x="34" y="46"/>
                </a:lnTo>
                <a:lnTo>
                  <a:pt x="30" y="38"/>
                </a:lnTo>
                <a:lnTo>
                  <a:pt x="40" y="13"/>
                </a:lnTo>
                <a:lnTo>
                  <a:pt x="42" y="13"/>
                </a:lnTo>
                <a:lnTo>
                  <a:pt x="44" y="19"/>
                </a:lnTo>
                <a:lnTo>
                  <a:pt x="46" y="23"/>
                </a:lnTo>
                <a:lnTo>
                  <a:pt x="47" y="23"/>
                </a:lnTo>
                <a:lnTo>
                  <a:pt x="53" y="29"/>
                </a:lnTo>
                <a:lnTo>
                  <a:pt x="55" y="29"/>
                </a:lnTo>
                <a:lnTo>
                  <a:pt x="57" y="29"/>
                </a:lnTo>
                <a:lnTo>
                  <a:pt x="59" y="29"/>
                </a:lnTo>
                <a:lnTo>
                  <a:pt x="63" y="29"/>
                </a:lnTo>
                <a:lnTo>
                  <a:pt x="67" y="29"/>
                </a:lnTo>
                <a:lnTo>
                  <a:pt x="68" y="29"/>
                </a:lnTo>
                <a:lnTo>
                  <a:pt x="70" y="33"/>
                </a:lnTo>
                <a:lnTo>
                  <a:pt x="72" y="34"/>
                </a:lnTo>
                <a:lnTo>
                  <a:pt x="74" y="36"/>
                </a:lnTo>
                <a:lnTo>
                  <a:pt x="74" y="38"/>
                </a:lnTo>
                <a:lnTo>
                  <a:pt x="78" y="42"/>
                </a:lnTo>
                <a:lnTo>
                  <a:pt x="80" y="42"/>
                </a:lnTo>
                <a:lnTo>
                  <a:pt x="82" y="42"/>
                </a:lnTo>
                <a:lnTo>
                  <a:pt x="80" y="44"/>
                </a:lnTo>
                <a:lnTo>
                  <a:pt x="80" y="46"/>
                </a:lnTo>
                <a:lnTo>
                  <a:pt x="80" y="48"/>
                </a:lnTo>
                <a:lnTo>
                  <a:pt x="80" y="50"/>
                </a:lnTo>
                <a:lnTo>
                  <a:pt x="76" y="55"/>
                </a:lnTo>
                <a:lnTo>
                  <a:pt x="72" y="57"/>
                </a:lnTo>
                <a:lnTo>
                  <a:pt x="72" y="59"/>
                </a:lnTo>
                <a:lnTo>
                  <a:pt x="70" y="59"/>
                </a:lnTo>
                <a:lnTo>
                  <a:pt x="68" y="63"/>
                </a:lnTo>
                <a:lnTo>
                  <a:pt x="68" y="63"/>
                </a:lnTo>
                <a:lnTo>
                  <a:pt x="67" y="63"/>
                </a:lnTo>
                <a:lnTo>
                  <a:pt x="67" y="61"/>
                </a:lnTo>
                <a:lnTo>
                  <a:pt x="67" y="61"/>
                </a:lnTo>
                <a:lnTo>
                  <a:pt x="67" y="61"/>
                </a:lnTo>
                <a:lnTo>
                  <a:pt x="65" y="61"/>
                </a:lnTo>
                <a:lnTo>
                  <a:pt x="65" y="63"/>
                </a:lnTo>
                <a:lnTo>
                  <a:pt x="63" y="63"/>
                </a:lnTo>
                <a:lnTo>
                  <a:pt x="65" y="65"/>
                </a:lnTo>
                <a:lnTo>
                  <a:pt x="63" y="65"/>
                </a:lnTo>
                <a:lnTo>
                  <a:pt x="61" y="69"/>
                </a:lnTo>
                <a:lnTo>
                  <a:pt x="61" y="71"/>
                </a:lnTo>
                <a:lnTo>
                  <a:pt x="61" y="71"/>
                </a:lnTo>
                <a:lnTo>
                  <a:pt x="61" y="73"/>
                </a:lnTo>
                <a:lnTo>
                  <a:pt x="63" y="73"/>
                </a:lnTo>
                <a:lnTo>
                  <a:pt x="61" y="73"/>
                </a:lnTo>
                <a:lnTo>
                  <a:pt x="63" y="76"/>
                </a:lnTo>
                <a:lnTo>
                  <a:pt x="65" y="78"/>
                </a:lnTo>
                <a:lnTo>
                  <a:pt x="63" y="78"/>
                </a:lnTo>
                <a:lnTo>
                  <a:pt x="59" y="78"/>
                </a:lnTo>
                <a:lnTo>
                  <a:pt x="57" y="80"/>
                </a:lnTo>
                <a:lnTo>
                  <a:pt x="55" y="78"/>
                </a:lnTo>
                <a:lnTo>
                  <a:pt x="53" y="80"/>
                </a:lnTo>
                <a:lnTo>
                  <a:pt x="49" y="84"/>
                </a:lnTo>
                <a:lnTo>
                  <a:pt x="49" y="88"/>
                </a:lnTo>
                <a:lnTo>
                  <a:pt x="47" y="88"/>
                </a:lnTo>
                <a:lnTo>
                  <a:pt x="46" y="90"/>
                </a:lnTo>
                <a:lnTo>
                  <a:pt x="46" y="90"/>
                </a:lnTo>
                <a:lnTo>
                  <a:pt x="42" y="90"/>
                </a:lnTo>
                <a:lnTo>
                  <a:pt x="38" y="90"/>
                </a:lnTo>
                <a:lnTo>
                  <a:pt x="38" y="90"/>
                </a:lnTo>
                <a:lnTo>
                  <a:pt x="36" y="92"/>
                </a:lnTo>
                <a:lnTo>
                  <a:pt x="36" y="94"/>
                </a:lnTo>
                <a:lnTo>
                  <a:pt x="36" y="94"/>
                </a:lnTo>
                <a:lnTo>
                  <a:pt x="38" y="94"/>
                </a:lnTo>
                <a:lnTo>
                  <a:pt x="36" y="96"/>
                </a:lnTo>
                <a:lnTo>
                  <a:pt x="36" y="96"/>
                </a:lnTo>
                <a:lnTo>
                  <a:pt x="36" y="96"/>
                </a:lnTo>
                <a:lnTo>
                  <a:pt x="34" y="99"/>
                </a:lnTo>
                <a:lnTo>
                  <a:pt x="32" y="99"/>
                </a:lnTo>
                <a:lnTo>
                  <a:pt x="30" y="99"/>
                </a:lnTo>
                <a:lnTo>
                  <a:pt x="28" y="99"/>
                </a:lnTo>
                <a:lnTo>
                  <a:pt x="26" y="99"/>
                </a:lnTo>
                <a:lnTo>
                  <a:pt x="23" y="101"/>
                </a:lnTo>
                <a:lnTo>
                  <a:pt x="21" y="101"/>
                </a:lnTo>
                <a:lnTo>
                  <a:pt x="19" y="103"/>
                </a:lnTo>
                <a:lnTo>
                  <a:pt x="17" y="103"/>
                </a:lnTo>
                <a:lnTo>
                  <a:pt x="17" y="103"/>
                </a:lnTo>
                <a:lnTo>
                  <a:pt x="15" y="103"/>
                </a:lnTo>
                <a:lnTo>
                  <a:pt x="9" y="96"/>
                </a:lnTo>
                <a:lnTo>
                  <a:pt x="11" y="92"/>
                </a:lnTo>
                <a:lnTo>
                  <a:pt x="0" y="80"/>
                </a:lnTo>
                <a:lnTo>
                  <a:pt x="2" y="76"/>
                </a:lnTo>
                <a:lnTo>
                  <a:pt x="2" y="76"/>
                </a:lnTo>
                <a:close/>
                <a:moveTo>
                  <a:pt x="40" y="8"/>
                </a:moveTo>
                <a:lnTo>
                  <a:pt x="40" y="8"/>
                </a:lnTo>
                <a:lnTo>
                  <a:pt x="42" y="6"/>
                </a:lnTo>
                <a:lnTo>
                  <a:pt x="42" y="4"/>
                </a:lnTo>
                <a:lnTo>
                  <a:pt x="42" y="2"/>
                </a:lnTo>
                <a:lnTo>
                  <a:pt x="42" y="2"/>
                </a:lnTo>
                <a:lnTo>
                  <a:pt x="40" y="2"/>
                </a:lnTo>
                <a:lnTo>
                  <a:pt x="42" y="0"/>
                </a:lnTo>
                <a:lnTo>
                  <a:pt x="42" y="0"/>
                </a:lnTo>
                <a:lnTo>
                  <a:pt x="42" y="0"/>
                </a:lnTo>
                <a:lnTo>
                  <a:pt x="40" y="0"/>
                </a:lnTo>
                <a:lnTo>
                  <a:pt x="40" y="0"/>
                </a:lnTo>
                <a:lnTo>
                  <a:pt x="40" y="4"/>
                </a:lnTo>
                <a:lnTo>
                  <a:pt x="38" y="4"/>
                </a:lnTo>
                <a:lnTo>
                  <a:pt x="38" y="4"/>
                </a:lnTo>
                <a:lnTo>
                  <a:pt x="38" y="4"/>
                </a:lnTo>
                <a:lnTo>
                  <a:pt x="38" y="4"/>
                </a:lnTo>
                <a:lnTo>
                  <a:pt x="38" y="6"/>
                </a:lnTo>
                <a:lnTo>
                  <a:pt x="40" y="8"/>
                </a:lnTo>
                <a:lnTo>
                  <a:pt x="40" y="8"/>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171" name="Freeform 97"/>
          <p:cNvSpPr>
            <a:spLocks noEditPoints="1"/>
          </p:cNvSpPr>
          <p:nvPr/>
        </p:nvSpPr>
        <p:spPr bwMode="auto">
          <a:xfrm>
            <a:off x="7102485" y="3406798"/>
            <a:ext cx="258223" cy="142804"/>
          </a:xfrm>
          <a:custGeom>
            <a:avLst/>
            <a:gdLst>
              <a:gd name="T0" fmla="*/ 4 w 132"/>
              <a:gd name="T1" fmla="*/ 27 h 73"/>
              <a:gd name="T2" fmla="*/ 6 w 132"/>
              <a:gd name="T3" fmla="*/ 27 h 73"/>
              <a:gd name="T4" fmla="*/ 8 w 132"/>
              <a:gd name="T5" fmla="*/ 21 h 73"/>
              <a:gd name="T6" fmla="*/ 12 w 132"/>
              <a:gd name="T7" fmla="*/ 16 h 73"/>
              <a:gd name="T8" fmla="*/ 21 w 132"/>
              <a:gd name="T9" fmla="*/ 18 h 73"/>
              <a:gd name="T10" fmla="*/ 40 w 132"/>
              <a:gd name="T11" fmla="*/ 25 h 73"/>
              <a:gd name="T12" fmla="*/ 62 w 132"/>
              <a:gd name="T13" fmla="*/ 12 h 73"/>
              <a:gd name="T14" fmla="*/ 100 w 132"/>
              <a:gd name="T15" fmla="*/ 4 h 73"/>
              <a:gd name="T16" fmla="*/ 109 w 132"/>
              <a:gd name="T17" fmla="*/ 20 h 73"/>
              <a:gd name="T18" fmla="*/ 113 w 132"/>
              <a:gd name="T19" fmla="*/ 27 h 73"/>
              <a:gd name="T20" fmla="*/ 105 w 132"/>
              <a:gd name="T21" fmla="*/ 33 h 73"/>
              <a:gd name="T22" fmla="*/ 105 w 132"/>
              <a:gd name="T23" fmla="*/ 35 h 73"/>
              <a:gd name="T24" fmla="*/ 105 w 132"/>
              <a:gd name="T25" fmla="*/ 37 h 73"/>
              <a:gd name="T26" fmla="*/ 100 w 132"/>
              <a:gd name="T27" fmla="*/ 41 h 73"/>
              <a:gd name="T28" fmla="*/ 88 w 132"/>
              <a:gd name="T29" fmla="*/ 42 h 73"/>
              <a:gd name="T30" fmla="*/ 75 w 132"/>
              <a:gd name="T31" fmla="*/ 46 h 73"/>
              <a:gd name="T32" fmla="*/ 71 w 132"/>
              <a:gd name="T33" fmla="*/ 48 h 73"/>
              <a:gd name="T34" fmla="*/ 67 w 132"/>
              <a:gd name="T35" fmla="*/ 54 h 73"/>
              <a:gd name="T36" fmla="*/ 65 w 132"/>
              <a:gd name="T37" fmla="*/ 52 h 73"/>
              <a:gd name="T38" fmla="*/ 62 w 132"/>
              <a:gd name="T39" fmla="*/ 54 h 73"/>
              <a:gd name="T40" fmla="*/ 60 w 132"/>
              <a:gd name="T41" fmla="*/ 54 h 73"/>
              <a:gd name="T42" fmla="*/ 56 w 132"/>
              <a:gd name="T43" fmla="*/ 58 h 73"/>
              <a:gd name="T44" fmla="*/ 50 w 132"/>
              <a:gd name="T45" fmla="*/ 58 h 73"/>
              <a:gd name="T46" fmla="*/ 42 w 132"/>
              <a:gd name="T47" fmla="*/ 60 h 73"/>
              <a:gd name="T48" fmla="*/ 39 w 132"/>
              <a:gd name="T49" fmla="*/ 60 h 73"/>
              <a:gd name="T50" fmla="*/ 37 w 132"/>
              <a:gd name="T51" fmla="*/ 58 h 73"/>
              <a:gd name="T52" fmla="*/ 33 w 132"/>
              <a:gd name="T53" fmla="*/ 60 h 73"/>
              <a:gd name="T54" fmla="*/ 31 w 132"/>
              <a:gd name="T55" fmla="*/ 63 h 73"/>
              <a:gd name="T56" fmla="*/ 25 w 132"/>
              <a:gd name="T57" fmla="*/ 65 h 73"/>
              <a:gd name="T58" fmla="*/ 23 w 132"/>
              <a:gd name="T59" fmla="*/ 65 h 73"/>
              <a:gd name="T60" fmla="*/ 19 w 132"/>
              <a:gd name="T61" fmla="*/ 67 h 73"/>
              <a:gd name="T62" fmla="*/ 16 w 132"/>
              <a:gd name="T63" fmla="*/ 67 h 73"/>
              <a:gd name="T64" fmla="*/ 12 w 132"/>
              <a:gd name="T65" fmla="*/ 65 h 73"/>
              <a:gd name="T66" fmla="*/ 10 w 132"/>
              <a:gd name="T67" fmla="*/ 62 h 73"/>
              <a:gd name="T68" fmla="*/ 10 w 132"/>
              <a:gd name="T69" fmla="*/ 58 h 73"/>
              <a:gd name="T70" fmla="*/ 6 w 132"/>
              <a:gd name="T71" fmla="*/ 52 h 73"/>
              <a:gd name="T72" fmla="*/ 2 w 132"/>
              <a:gd name="T73" fmla="*/ 41 h 73"/>
              <a:gd name="T74" fmla="*/ 0 w 132"/>
              <a:gd name="T75" fmla="*/ 39 h 73"/>
              <a:gd name="T76" fmla="*/ 2 w 132"/>
              <a:gd name="T77" fmla="*/ 39 h 73"/>
              <a:gd name="T78" fmla="*/ 4 w 132"/>
              <a:gd name="T79" fmla="*/ 37 h 73"/>
              <a:gd name="T80" fmla="*/ 2 w 132"/>
              <a:gd name="T81" fmla="*/ 29 h 73"/>
              <a:gd name="T82" fmla="*/ 2 w 132"/>
              <a:gd name="T83" fmla="*/ 27 h 73"/>
              <a:gd name="T84" fmla="*/ 107 w 132"/>
              <a:gd name="T85" fmla="*/ 71 h 73"/>
              <a:gd name="T86" fmla="*/ 107 w 132"/>
              <a:gd name="T87" fmla="*/ 73 h 73"/>
              <a:gd name="T88" fmla="*/ 105 w 132"/>
              <a:gd name="T89" fmla="*/ 73 h 73"/>
              <a:gd name="T90" fmla="*/ 119 w 132"/>
              <a:gd name="T91" fmla="*/ 69 h 73"/>
              <a:gd name="T92" fmla="*/ 121 w 132"/>
              <a:gd name="T93" fmla="*/ 65 h 73"/>
              <a:gd name="T94" fmla="*/ 123 w 132"/>
              <a:gd name="T95" fmla="*/ 67 h 73"/>
              <a:gd name="T96" fmla="*/ 126 w 132"/>
              <a:gd name="T97" fmla="*/ 67 h 73"/>
              <a:gd name="T98" fmla="*/ 130 w 132"/>
              <a:gd name="T99" fmla="*/ 67 h 73"/>
              <a:gd name="T100" fmla="*/ 132 w 132"/>
              <a:gd name="T101" fmla="*/ 69 h 73"/>
              <a:gd name="T102" fmla="*/ 128 w 132"/>
              <a:gd name="T103" fmla="*/ 69 h 73"/>
              <a:gd name="T104" fmla="*/ 123 w 132"/>
              <a:gd name="T105" fmla="*/ 71 h 73"/>
              <a:gd name="T106" fmla="*/ 119 w 132"/>
              <a:gd name="T107" fmla="*/ 69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2" h="73">
                <a:moveTo>
                  <a:pt x="2" y="27"/>
                </a:moveTo>
                <a:lnTo>
                  <a:pt x="4" y="27"/>
                </a:lnTo>
                <a:lnTo>
                  <a:pt x="6" y="29"/>
                </a:lnTo>
                <a:lnTo>
                  <a:pt x="6" y="27"/>
                </a:lnTo>
                <a:lnTo>
                  <a:pt x="10" y="25"/>
                </a:lnTo>
                <a:lnTo>
                  <a:pt x="8" y="21"/>
                </a:lnTo>
                <a:lnTo>
                  <a:pt x="10" y="18"/>
                </a:lnTo>
                <a:lnTo>
                  <a:pt x="12" y="16"/>
                </a:lnTo>
                <a:lnTo>
                  <a:pt x="16" y="18"/>
                </a:lnTo>
                <a:lnTo>
                  <a:pt x="21" y="18"/>
                </a:lnTo>
                <a:lnTo>
                  <a:pt x="31" y="21"/>
                </a:lnTo>
                <a:lnTo>
                  <a:pt x="40" y="25"/>
                </a:lnTo>
                <a:lnTo>
                  <a:pt x="40" y="35"/>
                </a:lnTo>
                <a:lnTo>
                  <a:pt x="62" y="12"/>
                </a:lnTo>
                <a:lnTo>
                  <a:pt x="102" y="0"/>
                </a:lnTo>
                <a:lnTo>
                  <a:pt x="100" y="4"/>
                </a:lnTo>
                <a:lnTo>
                  <a:pt x="111" y="16"/>
                </a:lnTo>
                <a:lnTo>
                  <a:pt x="109" y="20"/>
                </a:lnTo>
                <a:lnTo>
                  <a:pt x="115" y="27"/>
                </a:lnTo>
                <a:lnTo>
                  <a:pt x="113" y="27"/>
                </a:lnTo>
                <a:lnTo>
                  <a:pt x="109" y="29"/>
                </a:lnTo>
                <a:lnTo>
                  <a:pt x="105" y="33"/>
                </a:lnTo>
                <a:lnTo>
                  <a:pt x="105" y="35"/>
                </a:lnTo>
                <a:lnTo>
                  <a:pt x="105" y="35"/>
                </a:lnTo>
                <a:lnTo>
                  <a:pt x="105" y="37"/>
                </a:lnTo>
                <a:lnTo>
                  <a:pt x="105" y="37"/>
                </a:lnTo>
                <a:lnTo>
                  <a:pt x="102" y="39"/>
                </a:lnTo>
                <a:lnTo>
                  <a:pt x="100" y="41"/>
                </a:lnTo>
                <a:lnTo>
                  <a:pt x="94" y="42"/>
                </a:lnTo>
                <a:lnTo>
                  <a:pt x="88" y="42"/>
                </a:lnTo>
                <a:lnTo>
                  <a:pt x="86" y="44"/>
                </a:lnTo>
                <a:lnTo>
                  <a:pt x="75" y="46"/>
                </a:lnTo>
                <a:lnTo>
                  <a:pt x="75" y="46"/>
                </a:lnTo>
                <a:lnTo>
                  <a:pt x="71" y="48"/>
                </a:lnTo>
                <a:lnTo>
                  <a:pt x="69" y="52"/>
                </a:lnTo>
                <a:lnTo>
                  <a:pt x="67" y="54"/>
                </a:lnTo>
                <a:lnTo>
                  <a:pt x="65" y="54"/>
                </a:lnTo>
                <a:lnTo>
                  <a:pt x="65" y="52"/>
                </a:lnTo>
                <a:lnTo>
                  <a:pt x="63" y="54"/>
                </a:lnTo>
                <a:lnTo>
                  <a:pt x="62" y="54"/>
                </a:lnTo>
                <a:lnTo>
                  <a:pt x="62" y="54"/>
                </a:lnTo>
                <a:lnTo>
                  <a:pt x="60" y="54"/>
                </a:lnTo>
                <a:lnTo>
                  <a:pt x="56" y="56"/>
                </a:lnTo>
                <a:lnTo>
                  <a:pt x="56" y="58"/>
                </a:lnTo>
                <a:lnTo>
                  <a:pt x="54" y="58"/>
                </a:lnTo>
                <a:lnTo>
                  <a:pt x="50" y="58"/>
                </a:lnTo>
                <a:lnTo>
                  <a:pt x="44" y="60"/>
                </a:lnTo>
                <a:lnTo>
                  <a:pt x="42" y="60"/>
                </a:lnTo>
                <a:lnTo>
                  <a:pt x="42" y="60"/>
                </a:lnTo>
                <a:lnTo>
                  <a:pt x="39" y="60"/>
                </a:lnTo>
                <a:lnTo>
                  <a:pt x="39" y="58"/>
                </a:lnTo>
                <a:lnTo>
                  <a:pt x="37" y="58"/>
                </a:lnTo>
                <a:lnTo>
                  <a:pt x="35" y="60"/>
                </a:lnTo>
                <a:lnTo>
                  <a:pt x="33" y="60"/>
                </a:lnTo>
                <a:lnTo>
                  <a:pt x="31" y="63"/>
                </a:lnTo>
                <a:lnTo>
                  <a:pt x="31" y="63"/>
                </a:lnTo>
                <a:lnTo>
                  <a:pt x="27" y="65"/>
                </a:lnTo>
                <a:lnTo>
                  <a:pt x="25" y="65"/>
                </a:lnTo>
                <a:lnTo>
                  <a:pt x="25" y="65"/>
                </a:lnTo>
                <a:lnTo>
                  <a:pt x="23" y="65"/>
                </a:lnTo>
                <a:lnTo>
                  <a:pt x="21" y="67"/>
                </a:lnTo>
                <a:lnTo>
                  <a:pt x="19" y="67"/>
                </a:lnTo>
                <a:lnTo>
                  <a:pt x="16" y="67"/>
                </a:lnTo>
                <a:lnTo>
                  <a:pt x="16" y="67"/>
                </a:lnTo>
                <a:lnTo>
                  <a:pt x="14" y="67"/>
                </a:lnTo>
                <a:lnTo>
                  <a:pt x="12" y="65"/>
                </a:lnTo>
                <a:lnTo>
                  <a:pt x="12" y="63"/>
                </a:lnTo>
                <a:lnTo>
                  <a:pt x="10" y="62"/>
                </a:lnTo>
                <a:lnTo>
                  <a:pt x="8" y="58"/>
                </a:lnTo>
                <a:lnTo>
                  <a:pt x="10" y="58"/>
                </a:lnTo>
                <a:lnTo>
                  <a:pt x="10" y="56"/>
                </a:lnTo>
                <a:lnTo>
                  <a:pt x="6" y="52"/>
                </a:lnTo>
                <a:lnTo>
                  <a:pt x="4" y="44"/>
                </a:lnTo>
                <a:lnTo>
                  <a:pt x="2" y="41"/>
                </a:lnTo>
                <a:lnTo>
                  <a:pt x="2" y="39"/>
                </a:lnTo>
                <a:lnTo>
                  <a:pt x="0" y="39"/>
                </a:lnTo>
                <a:lnTo>
                  <a:pt x="0" y="39"/>
                </a:lnTo>
                <a:lnTo>
                  <a:pt x="2" y="39"/>
                </a:lnTo>
                <a:lnTo>
                  <a:pt x="2" y="37"/>
                </a:lnTo>
                <a:lnTo>
                  <a:pt x="4" y="37"/>
                </a:lnTo>
                <a:lnTo>
                  <a:pt x="4" y="35"/>
                </a:lnTo>
                <a:lnTo>
                  <a:pt x="2" y="29"/>
                </a:lnTo>
                <a:lnTo>
                  <a:pt x="2" y="27"/>
                </a:lnTo>
                <a:lnTo>
                  <a:pt x="2" y="27"/>
                </a:lnTo>
                <a:close/>
                <a:moveTo>
                  <a:pt x="105" y="73"/>
                </a:moveTo>
                <a:lnTo>
                  <a:pt x="107" y="71"/>
                </a:lnTo>
                <a:lnTo>
                  <a:pt x="109" y="73"/>
                </a:lnTo>
                <a:lnTo>
                  <a:pt x="107" y="73"/>
                </a:lnTo>
                <a:lnTo>
                  <a:pt x="105" y="73"/>
                </a:lnTo>
                <a:lnTo>
                  <a:pt x="105" y="73"/>
                </a:lnTo>
                <a:close/>
                <a:moveTo>
                  <a:pt x="119" y="69"/>
                </a:moveTo>
                <a:lnTo>
                  <a:pt x="119" y="69"/>
                </a:lnTo>
                <a:lnTo>
                  <a:pt x="121" y="67"/>
                </a:lnTo>
                <a:lnTo>
                  <a:pt x="121" y="65"/>
                </a:lnTo>
                <a:lnTo>
                  <a:pt x="123" y="65"/>
                </a:lnTo>
                <a:lnTo>
                  <a:pt x="123" y="67"/>
                </a:lnTo>
                <a:lnTo>
                  <a:pt x="125" y="67"/>
                </a:lnTo>
                <a:lnTo>
                  <a:pt x="126" y="67"/>
                </a:lnTo>
                <a:lnTo>
                  <a:pt x="128" y="67"/>
                </a:lnTo>
                <a:lnTo>
                  <a:pt x="130" y="67"/>
                </a:lnTo>
                <a:lnTo>
                  <a:pt x="130" y="67"/>
                </a:lnTo>
                <a:lnTo>
                  <a:pt x="132" y="69"/>
                </a:lnTo>
                <a:lnTo>
                  <a:pt x="130" y="69"/>
                </a:lnTo>
                <a:lnTo>
                  <a:pt x="128" y="69"/>
                </a:lnTo>
                <a:lnTo>
                  <a:pt x="126" y="71"/>
                </a:lnTo>
                <a:lnTo>
                  <a:pt x="123" y="71"/>
                </a:lnTo>
                <a:lnTo>
                  <a:pt x="121" y="71"/>
                </a:lnTo>
                <a:lnTo>
                  <a:pt x="119" y="69"/>
                </a:lnTo>
                <a:lnTo>
                  <a:pt x="119" y="69"/>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172" name="Freeform 98"/>
          <p:cNvSpPr>
            <a:spLocks/>
          </p:cNvSpPr>
          <p:nvPr/>
        </p:nvSpPr>
        <p:spPr bwMode="auto">
          <a:xfrm>
            <a:off x="6719062" y="3158355"/>
            <a:ext cx="260180" cy="197579"/>
          </a:xfrm>
          <a:custGeom>
            <a:avLst/>
            <a:gdLst>
              <a:gd name="T0" fmla="*/ 107 w 133"/>
              <a:gd name="T1" fmla="*/ 17 h 101"/>
              <a:gd name="T2" fmla="*/ 99 w 133"/>
              <a:gd name="T3" fmla="*/ 3 h 101"/>
              <a:gd name="T4" fmla="*/ 95 w 133"/>
              <a:gd name="T5" fmla="*/ 3 h 101"/>
              <a:gd name="T6" fmla="*/ 80 w 133"/>
              <a:gd name="T7" fmla="*/ 3 h 101"/>
              <a:gd name="T8" fmla="*/ 76 w 133"/>
              <a:gd name="T9" fmla="*/ 5 h 101"/>
              <a:gd name="T10" fmla="*/ 72 w 133"/>
              <a:gd name="T11" fmla="*/ 3 h 101"/>
              <a:gd name="T12" fmla="*/ 72 w 133"/>
              <a:gd name="T13" fmla="*/ 0 h 101"/>
              <a:gd name="T14" fmla="*/ 65 w 133"/>
              <a:gd name="T15" fmla="*/ 0 h 101"/>
              <a:gd name="T16" fmla="*/ 66 w 133"/>
              <a:gd name="T17" fmla="*/ 1 h 101"/>
              <a:gd name="T18" fmla="*/ 61 w 133"/>
              <a:gd name="T19" fmla="*/ 1 h 101"/>
              <a:gd name="T20" fmla="*/ 61 w 133"/>
              <a:gd name="T21" fmla="*/ 0 h 101"/>
              <a:gd name="T22" fmla="*/ 59 w 133"/>
              <a:gd name="T23" fmla="*/ 0 h 101"/>
              <a:gd name="T24" fmla="*/ 53 w 133"/>
              <a:gd name="T25" fmla="*/ 3 h 101"/>
              <a:gd name="T26" fmla="*/ 47 w 133"/>
              <a:gd name="T27" fmla="*/ 7 h 101"/>
              <a:gd name="T28" fmla="*/ 38 w 133"/>
              <a:gd name="T29" fmla="*/ 3 h 101"/>
              <a:gd name="T30" fmla="*/ 28 w 133"/>
              <a:gd name="T31" fmla="*/ 1 h 101"/>
              <a:gd name="T32" fmla="*/ 21 w 133"/>
              <a:gd name="T33" fmla="*/ 1 h 101"/>
              <a:gd name="T34" fmla="*/ 3 w 133"/>
              <a:gd name="T35" fmla="*/ 0 h 101"/>
              <a:gd name="T36" fmla="*/ 2 w 133"/>
              <a:gd name="T37" fmla="*/ 1 h 101"/>
              <a:gd name="T38" fmla="*/ 2 w 133"/>
              <a:gd name="T39" fmla="*/ 9 h 101"/>
              <a:gd name="T40" fmla="*/ 0 w 133"/>
              <a:gd name="T41" fmla="*/ 19 h 101"/>
              <a:gd name="T42" fmla="*/ 133 w 133"/>
              <a:gd name="T43" fmla="*/ 101 h 101"/>
              <a:gd name="T44" fmla="*/ 130 w 133"/>
              <a:gd name="T45" fmla="*/ 97 h 101"/>
              <a:gd name="T46" fmla="*/ 126 w 133"/>
              <a:gd name="T47" fmla="*/ 93 h 101"/>
              <a:gd name="T48" fmla="*/ 118 w 133"/>
              <a:gd name="T49" fmla="*/ 91 h 101"/>
              <a:gd name="T50" fmla="*/ 116 w 133"/>
              <a:gd name="T51" fmla="*/ 82 h 101"/>
              <a:gd name="T52" fmla="*/ 118 w 133"/>
              <a:gd name="T53" fmla="*/ 80 h 101"/>
              <a:gd name="T54" fmla="*/ 118 w 133"/>
              <a:gd name="T55" fmla="*/ 80 h 101"/>
              <a:gd name="T56" fmla="*/ 116 w 133"/>
              <a:gd name="T57" fmla="*/ 78 h 101"/>
              <a:gd name="T58" fmla="*/ 109 w 133"/>
              <a:gd name="T59" fmla="*/ 68 h 101"/>
              <a:gd name="T60" fmla="*/ 101 w 133"/>
              <a:gd name="T61" fmla="*/ 55 h 101"/>
              <a:gd name="T62" fmla="*/ 99 w 133"/>
              <a:gd name="T63" fmla="*/ 47 h 101"/>
              <a:gd name="T64" fmla="*/ 93 w 133"/>
              <a:gd name="T65" fmla="*/ 42 h 101"/>
              <a:gd name="T66" fmla="*/ 93 w 133"/>
              <a:gd name="T67" fmla="*/ 38 h 101"/>
              <a:gd name="T68" fmla="*/ 82 w 133"/>
              <a:gd name="T69" fmla="*/ 26 h 101"/>
              <a:gd name="T70" fmla="*/ 80 w 133"/>
              <a:gd name="T71" fmla="*/ 21 h 101"/>
              <a:gd name="T72" fmla="*/ 82 w 133"/>
              <a:gd name="T73" fmla="*/ 19 h 101"/>
              <a:gd name="T74" fmla="*/ 84 w 133"/>
              <a:gd name="T75" fmla="*/ 22 h 101"/>
              <a:gd name="T76" fmla="*/ 89 w 133"/>
              <a:gd name="T77" fmla="*/ 28 h 101"/>
              <a:gd name="T78" fmla="*/ 93 w 133"/>
              <a:gd name="T79" fmla="*/ 34 h 101"/>
              <a:gd name="T80" fmla="*/ 101 w 133"/>
              <a:gd name="T81" fmla="*/ 40 h 101"/>
              <a:gd name="T82" fmla="*/ 105 w 133"/>
              <a:gd name="T83" fmla="*/ 34 h 101"/>
              <a:gd name="T84" fmla="*/ 105 w 133"/>
              <a:gd name="T85" fmla="*/ 28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3" h="101">
                <a:moveTo>
                  <a:pt x="107" y="22"/>
                </a:moveTo>
                <a:lnTo>
                  <a:pt x="105" y="19"/>
                </a:lnTo>
                <a:lnTo>
                  <a:pt x="107" y="17"/>
                </a:lnTo>
                <a:lnTo>
                  <a:pt x="105" y="13"/>
                </a:lnTo>
                <a:lnTo>
                  <a:pt x="101" y="7"/>
                </a:lnTo>
                <a:lnTo>
                  <a:pt x="99" y="3"/>
                </a:lnTo>
                <a:lnTo>
                  <a:pt x="97" y="1"/>
                </a:lnTo>
                <a:lnTo>
                  <a:pt x="97" y="1"/>
                </a:lnTo>
                <a:lnTo>
                  <a:pt x="95" y="3"/>
                </a:lnTo>
                <a:lnTo>
                  <a:pt x="91" y="3"/>
                </a:lnTo>
                <a:lnTo>
                  <a:pt x="86" y="3"/>
                </a:lnTo>
                <a:lnTo>
                  <a:pt x="80" y="3"/>
                </a:lnTo>
                <a:lnTo>
                  <a:pt x="76" y="1"/>
                </a:lnTo>
                <a:lnTo>
                  <a:pt x="76" y="3"/>
                </a:lnTo>
                <a:lnTo>
                  <a:pt x="76" y="5"/>
                </a:lnTo>
                <a:lnTo>
                  <a:pt x="76" y="7"/>
                </a:lnTo>
                <a:lnTo>
                  <a:pt x="76" y="5"/>
                </a:lnTo>
                <a:lnTo>
                  <a:pt x="72" y="3"/>
                </a:lnTo>
                <a:lnTo>
                  <a:pt x="72" y="1"/>
                </a:lnTo>
                <a:lnTo>
                  <a:pt x="74" y="1"/>
                </a:lnTo>
                <a:lnTo>
                  <a:pt x="72" y="0"/>
                </a:lnTo>
                <a:lnTo>
                  <a:pt x="70" y="1"/>
                </a:lnTo>
                <a:lnTo>
                  <a:pt x="68" y="0"/>
                </a:lnTo>
                <a:lnTo>
                  <a:pt x="65" y="0"/>
                </a:lnTo>
                <a:lnTo>
                  <a:pt x="65" y="0"/>
                </a:lnTo>
                <a:lnTo>
                  <a:pt x="66" y="0"/>
                </a:lnTo>
                <a:lnTo>
                  <a:pt x="66" y="1"/>
                </a:lnTo>
                <a:lnTo>
                  <a:pt x="65" y="1"/>
                </a:lnTo>
                <a:lnTo>
                  <a:pt x="63" y="1"/>
                </a:lnTo>
                <a:lnTo>
                  <a:pt x="61" y="1"/>
                </a:lnTo>
                <a:lnTo>
                  <a:pt x="59" y="1"/>
                </a:lnTo>
                <a:lnTo>
                  <a:pt x="59" y="0"/>
                </a:lnTo>
                <a:lnTo>
                  <a:pt x="61" y="0"/>
                </a:lnTo>
                <a:lnTo>
                  <a:pt x="63" y="0"/>
                </a:lnTo>
                <a:lnTo>
                  <a:pt x="61" y="0"/>
                </a:lnTo>
                <a:lnTo>
                  <a:pt x="59" y="0"/>
                </a:lnTo>
                <a:lnTo>
                  <a:pt x="57" y="1"/>
                </a:lnTo>
                <a:lnTo>
                  <a:pt x="53" y="1"/>
                </a:lnTo>
                <a:lnTo>
                  <a:pt x="53" y="3"/>
                </a:lnTo>
                <a:lnTo>
                  <a:pt x="49" y="3"/>
                </a:lnTo>
                <a:lnTo>
                  <a:pt x="47" y="5"/>
                </a:lnTo>
                <a:lnTo>
                  <a:pt x="47" y="7"/>
                </a:lnTo>
                <a:lnTo>
                  <a:pt x="44" y="7"/>
                </a:lnTo>
                <a:lnTo>
                  <a:pt x="40" y="3"/>
                </a:lnTo>
                <a:lnTo>
                  <a:pt x="38" y="3"/>
                </a:lnTo>
                <a:lnTo>
                  <a:pt x="34" y="3"/>
                </a:lnTo>
                <a:lnTo>
                  <a:pt x="30" y="1"/>
                </a:lnTo>
                <a:lnTo>
                  <a:pt x="28" y="1"/>
                </a:lnTo>
                <a:lnTo>
                  <a:pt x="28" y="3"/>
                </a:lnTo>
                <a:lnTo>
                  <a:pt x="24" y="1"/>
                </a:lnTo>
                <a:lnTo>
                  <a:pt x="21" y="1"/>
                </a:lnTo>
                <a:lnTo>
                  <a:pt x="13" y="0"/>
                </a:lnTo>
                <a:lnTo>
                  <a:pt x="9" y="0"/>
                </a:lnTo>
                <a:lnTo>
                  <a:pt x="3" y="0"/>
                </a:lnTo>
                <a:lnTo>
                  <a:pt x="2" y="0"/>
                </a:lnTo>
                <a:lnTo>
                  <a:pt x="2" y="0"/>
                </a:lnTo>
                <a:lnTo>
                  <a:pt x="2" y="1"/>
                </a:lnTo>
                <a:lnTo>
                  <a:pt x="2" y="5"/>
                </a:lnTo>
                <a:lnTo>
                  <a:pt x="2" y="7"/>
                </a:lnTo>
                <a:lnTo>
                  <a:pt x="2" y="9"/>
                </a:lnTo>
                <a:lnTo>
                  <a:pt x="0" y="13"/>
                </a:lnTo>
                <a:lnTo>
                  <a:pt x="0" y="17"/>
                </a:lnTo>
                <a:lnTo>
                  <a:pt x="0" y="19"/>
                </a:lnTo>
                <a:lnTo>
                  <a:pt x="2" y="24"/>
                </a:lnTo>
                <a:lnTo>
                  <a:pt x="5" y="101"/>
                </a:lnTo>
                <a:lnTo>
                  <a:pt x="133" y="101"/>
                </a:lnTo>
                <a:lnTo>
                  <a:pt x="133" y="99"/>
                </a:lnTo>
                <a:lnTo>
                  <a:pt x="131" y="99"/>
                </a:lnTo>
                <a:lnTo>
                  <a:pt x="130" y="97"/>
                </a:lnTo>
                <a:lnTo>
                  <a:pt x="130" y="95"/>
                </a:lnTo>
                <a:lnTo>
                  <a:pt x="126" y="95"/>
                </a:lnTo>
                <a:lnTo>
                  <a:pt x="126" y="93"/>
                </a:lnTo>
                <a:lnTo>
                  <a:pt x="124" y="93"/>
                </a:lnTo>
                <a:lnTo>
                  <a:pt x="122" y="93"/>
                </a:lnTo>
                <a:lnTo>
                  <a:pt x="118" y="91"/>
                </a:lnTo>
                <a:lnTo>
                  <a:pt x="116" y="85"/>
                </a:lnTo>
                <a:lnTo>
                  <a:pt x="118" y="84"/>
                </a:lnTo>
                <a:lnTo>
                  <a:pt x="116" y="82"/>
                </a:lnTo>
                <a:lnTo>
                  <a:pt x="116" y="82"/>
                </a:lnTo>
                <a:lnTo>
                  <a:pt x="116" y="80"/>
                </a:lnTo>
                <a:lnTo>
                  <a:pt x="118" y="80"/>
                </a:lnTo>
                <a:lnTo>
                  <a:pt x="120" y="80"/>
                </a:lnTo>
                <a:lnTo>
                  <a:pt x="120" y="80"/>
                </a:lnTo>
                <a:lnTo>
                  <a:pt x="118" y="80"/>
                </a:lnTo>
                <a:lnTo>
                  <a:pt x="116" y="76"/>
                </a:lnTo>
                <a:lnTo>
                  <a:pt x="116" y="76"/>
                </a:lnTo>
                <a:lnTo>
                  <a:pt x="116" y="78"/>
                </a:lnTo>
                <a:lnTo>
                  <a:pt x="114" y="76"/>
                </a:lnTo>
                <a:lnTo>
                  <a:pt x="114" y="74"/>
                </a:lnTo>
                <a:lnTo>
                  <a:pt x="109" y="68"/>
                </a:lnTo>
                <a:lnTo>
                  <a:pt x="107" y="66"/>
                </a:lnTo>
                <a:lnTo>
                  <a:pt x="107" y="64"/>
                </a:lnTo>
                <a:lnTo>
                  <a:pt x="101" y="55"/>
                </a:lnTo>
                <a:lnTo>
                  <a:pt x="101" y="53"/>
                </a:lnTo>
                <a:lnTo>
                  <a:pt x="99" y="51"/>
                </a:lnTo>
                <a:lnTo>
                  <a:pt x="99" y="47"/>
                </a:lnTo>
                <a:lnTo>
                  <a:pt x="97" y="45"/>
                </a:lnTo>
                <a:lnTo>
                  <a:pt x="97" y="45"/>
                </a:lnTo>
                <a:lnTo>
                  <a:pt x="93" y="42"/>
                </a:lnTo>
                <a:lnTo>
                  <a:pt x="93" y="40"/>
                </a:lnTo>
                <a:lnTo>
                  <a:pt x="95" y="38"/>
                </a:lnTo>
                <a:lnTo>
                  <a:pt x="93" y="38"/>
                </a:lnTo>
                <a:lnTo>
                  <a:pt x="87" y="32"/>
                </a:lnTo>
                <a:lnTo>
                  <a:pt x="87" y="30"/>
                </a:lnTo>
                <a:lnTo>
                  <a:pt x="82" y="26"/>
                </a:lnTo>
                <a:lnTo>
                  <a:pt x="82" y="24"/>
                </a:lnTo>
                <a:lnTo>
                  <a:pt x="80" y="21"/>
                </a:lnTo>
                <a:lnTo>
                  <a:pt x="80" y="21"/>
                </a:lnTo>
                <a:lnTo>
                  <a:pt x="80" y="19"/>
                </a:lnTo>
                <a:lnTo>
                  <a:pt x="82" y="19"/>
                </a:lnTo>
                <a:lnTo>
                  <a:pt x="82" y="19"/>
                </a:lnTo>
                <a:lnTo>
                  <a:pt x="82" y="19"/>
                </a:lnTo>
                <a:lnTo>
                  <a:pt x="84" y="21"/>
                </a:lnTo>
                <a:lnTo>
                  <a:pt x="84" y="22"/>
                </a:lnTo>
                <a:lnTo>
                  <a:pt x="84" y="24"/>
                </a:lnTo>
                <a:lnTo>
                  <a:pt x="89" y="26"/>
                </a:lnTo>
                <a:lnTo>
                  <a:pt x="89" y="28"/>
                </a:lnTo>
                <a:lnTo>
                  <a:pt x="89" y="30"/>
                </a:lnTo>
                <a:lnTo>
                  <a:pt x="93" y="32"/>
                </a:lnTo>
                <a:lnTo>
                  <a:pt x="93" y="34"/>
                </a:lnTo>
                <a:lnTo>
                  <a:pt x="99" y="38"/>
                </a:lnTo>
                <a:lnTo>
                  <a:pt x="101" y="40"/>
                </a:lnTo>
                <a:lnTo>
                  <a:pt x="101" y="40"/>
                </a:lnTo>
                <a:lnTo>
                  <a:pt x="101" y="40"/>
                </a:lnTo>
                <a:lnTo>
                  <a:pt x="103" y="38"/>
                </a:lnTo>
                <a:lnTo>
                  <a:pt x="105" y="34"/>
                </a:lnTo>
                <a:lnTo>
                  <a:pt x="103" y="34"/>
                </a:lnTo>
                <a:lnTo>
                  <a:pt x="105" y="30"/>
                </a:lnTo>
                <a:lnTo>
                  <a:pt x="105" y="28"/>
                </a:lnTo>
                <a:lnTo>
                  <a:pt x="107" y="22"/>
                </a:lnTo>
                <a:lnTo>
                  <a:pt x="107" y="22"/>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174" name="Freeform 100"/>
          <p:cNvSpPr>
            <a:spLocks/>
          </p:cNvSpPr>
          <p:nvPr/>
        </p:nvSpPr>
        <p:spPr bwMode="auto">
          <a:xfrm>
            <a:off x="6908817" y="3492872"/>
            <a:ext cx="320823" cy="221053"/>
          </a:xfrm>
          <a:custGeom>
            <a:avLst/>
            <a:gdLst>
              <a:gd name="T0" fmla="*/ 23 w 164"/>
              <a:gd name="T1" fmla="*/ 90 h 113"/>
              <a:gd name="T2" fmla="*/ 19 w 164"/>
              <a:gd name="T3" fmla="*/ 82 h 113"/>
              <a:gd name="T4" fmla="*/ 15 w 164"/>
              <a:gd name="T5" fmla="*/ 81 h 113"/>
              <a:gd name="T6" fmla="*/ 12 w 164"/>
              <a:gd name="T7" fmla="*/ 75 h 113"/>
              <a:gd name="T8" fmla="*/ 8 w 164"/>
              <a:gd name="T9" fmla="*/ 73 h 113"/>
              <a:gd name="T10" fmla="*/ 0 w 164"/>
              <a:gd name="T11" fmla="*/ 71 h 113"/>
              <a:gd name="T12" fmla="*/ 2 w 164"/>
              <a:gd name="T13" fmla="*/ 67 h 113"/>
              <a:gd name="T14" fmla="*/ 8 w 164"/>
              <a:gd name="T15" fmla="*/ 63 h 113"/>
              <a:gd name="T16" fmla="*/ 10 w 164"/>
              <a:gd name="T17" fmla="*/ 63 h 113"/>
              <a:gd name="T18" fmla="*/ 12 w 164"/>
              <a:gd name="T19" fmla="*/ 54 h 113"/>
              <a:gd name="T20" fmla="*/ 13 w 164"/>
              <a:gd name="T21" fmla="*/ 48 h 113"/>
              <a:gd name="T22" fmla="*/ 17 w 164"/>
              <a:gd name="T23" fmla="*/ 42 h 113"/>
              <a:gd name="T24" fmla="*/ 19 w 164"/>
              <a:gd name="T25" fmla="*/ 40 h 113"/>
              <a:gd name="T26" fmla="*/ 25 w 164"/>
              <a:gd name="T27" fmla="*/ 29 h 113"/>
              <a:gd name="T28" fmla="*/ 29 w 164"/>
              <a:gd name="T29" fmla="*/ 21 h 113"/>
              <a:gd name="T30" fmla="*/ 33 w 164"/>
              <a:gd name="T31" fmla="*/ 18 h 113"/>
              <a:gd name="T32" fmla="*/ 36 w 164"/>
              <a:gd name="T33" fmla="*/ 8 h 113"/>
              <a:gd name="T34" fmla="*/ 40 w 164"/>
              <a:gd name="T35" fmla="*/ 8 h 113"/>
              <a:gd name="T36" fmla="*/ 46 w 164"/>
              <a:gd name="T37" fmla="*/ 0 h 113"/>
              <a:gd name="T38" fmla="*/ 52 w 164"/>
              <a:gd name="T39" fmla="*/ 4 h 113"/>
              <a:gd name="T40" fmla="*/ 59 w 164"/>
              <a:gd name="T41" fmla="*/ 2 h 113"/>
              <a:gd name="T42" fmla="*/ 63 w 164"/>
              <a:gd name="T43" fmla="*/ 2 h 113"/>
              <a:gd name="T44" fmla="*/ 69 w 164"/>
              <a:gd name="T45" fmla="*/ 4 h 113"/>
              <a:gd name="T46" fmla="*/ 75 w 164"/>
              <a:gd name="T47" fmla="*/ 6 h 113"/>
              <a:gd name="T48" fmla="*/ 82 w 164"/>
              <a:gd name="T49" fmla="*/ 12 h 113"/>
              <a:gd name="T50" fmla="*/ 84 w 164"/>
              <a:gd name="T51" fmla="*/ 14 h 113"/>
              <a:gd name="T52" fmla="*/ 92 w 164"/>
              <a:gd name="T53" fmla="*/ 18 h 113"/>
              <a:gd name="T54" fmla="*/ 96 w 164"/>
              <a:gd name="T55" fmla="*/ 23 h 113"/>
              <a:gd name="T56" fmla="*/ 97 w 164"/>
              <a:gd name="T57" fmla="*/ 27 h 113"/>
              <a:gd name="T58" fmla="*/ 97 w 164"/>
              <a:gd name="T59" fmla="*/ 35 h 113"/>
              <a:gd name="T60" fmla="*/ 94 w 164"/>
              <a:gd name="T61" fmla="*/ 40 h 113"/>
              <a:gd name="T62" fmla="*/ 101 w 164"/>
              <a:gd name="T63" fmla="*/ 39 h 113"/>
              <a:gd name="T64" fmla="*/ 105 w 164"/>
              <a:gd name="T65" fmla="*/ 40 h 113"/>
              <a:gd name="T66" fmla="*/ 111 w 164"/>
              <a:gd name="T67" fmla="*/ 50 h 113"/>
              <a:gd name="T68" fmla="*/ 117 w 164"/>
              <a:gd name="T69" fmla="*/ 58 h 113"/>
              <a:gd name="T70" fmla="*/ 164 w 164"/>
              <a:gd name="T71" fmla="*/ 67 h 113"/>
              <a:gd name="T72" fmla="*/ 117 w 164"/>
              <a:gd name="T73" fmla="*/ 98 h 113"/>
              <a:gd name="T74" fmla="*/ 111 w 164"/>
              <a:gd name="T75" fmla="*/ 102 h 113"/>
              <a:gd name="T76" fmla="*/ 105 w 164"/>
              <a:gd name="T77" fmla="*/ 105 h 113"/>
              <a:gd name="T78" fmla="*/ 97 w 164"/>
              <a:gd name="T79" fmla="*/ 109 h 113"/>
              <a:gd name="T80" fmla="*/ 90 w 164"/>
              <a:gd name="T81" fmla="*/ 109 h 113"/>
              <a:gd name="T82" fmla="*/ 86 w 164"/>
              <a:gd name="T83" fmla="*/ 105 h 113"/>
              <a:gd name="T84" fmla="*/ 78 w 164"/>
              <a:gd name="T85" fmla="*/ 107 h 113"/>
              <a:gd name="T86" fmla="*/ 71 w 164"/>
              <a:gd name="T87" fmla="*/ 113 h 113"/>
              <a:gd name="T88" fmla="*/ 65 w 164"/>
              <a:gd name="T89" fmla="*/ 113 h 113"/>
              <a:gd name="T90" fmla="*/ 57 w 164"/>
              <a:gd name="T91" fmla="*/ 111 h 113"/>
              <a:gd name="T92" fmla="*/ 50 w 164"/>
              <a:gd name="T93" fmla="*/ 107 h 113"/>
              <a:gd name="T94" fmla="*/ 38 w 164"/>
              <a:gd name="T95" fmla="*/ 103 h 113"/>
              <a:gd name="T96" fmla="*/ 33 w 164"/>
              <a:gd name="T97" fmla="*/ 103 h 113"/>
              <a:gd name="T98" fmla="*/ 29 w 164"/>
              <a:gd name="T99" fmla="*/ 94 h 113"/>
              <a:gd name="T100" fmla="*/ 25 w 164"/>
              <a:gd name="T101" fmla="*/ 94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4" h="113">
                <a:moveTo>
                  <a:pt x="25" y="94"/>
                </a:moveTo>
                <a:lnTo>
                  <a:pt x="23" y="90"/>
                </a:lnTo>
                <a:lnTo>
                  <a:pt x="23" y="90"/>
                </a:lnTo>
                <a:lnTo>
                  <a:pt x="21" y="86"/>
                </a:lnTo>
                <a:lnTo>
                  <a:pt x="19" y="84"/>
                </a:lnTo>
                <a:lnTo>
                  <a:pt x="19" y="82"/>
                </a:lnTo>
                <a:lnTo>
                  <a:pt x="17" y="81"/>
                </a:lnTo>
                <a:lnTo>
                  <a:pt x="15" y="81"/>
                </a:lnTo>
                <a:lnTo>
                  <a:pt x="15" y="81"/>
                </a:lnTo>
                <a:lnTo>
                  <a:pt x="15" y="81"/>
                </a:lnTo>
                <a:lnTo>
                  <a:pt x="13" y="79"/>
                </a:lnTo>
                <a:lnTo>
                  <a:pt x="12" y="75"/>
                </a:lnTo>
                <a:lnTo>
                  <a:pt x="10" y="75"/>
                </a:lnTo>
                <a:lnTo>
                  <a:pt x="10" y="73"/>
                </a:lnTo>
                <a:lnTo>
                  <a:pt x="8" y="73"/>
                </a:lnTo>
                <a:lnTo>
                  <a:pt x="8" y="71"/>
                </a:lnTo>
                <a:lnTo>
                  <a:pt x="2" y="71"/>
                </a:lnTo>
                <a:lnTo>
                  <a:pt x="0" y="71"/>
                </a:lnTo>
                <a:lnTo>
                  <a:pt x="0" y="69"/>
                </a:lnTo>
                <a:lnTo>
                  <a:pt x="2" y="67"/>
                </a:lnTo>
                <a:lnTo>
                  <a:pt x="2" y="67"/>
                </a:lnTo>
                <a:lnTo>
                  <a:pt x="2" y="63"/>
                </a:lnTo>
                <a:lnTo>
                  <a:pt x="6" y="65"/>
                </a:lnTo>
                <a:lnTo>
                  <a:pt x="8" y="63"/>
                </a:lnTo>
                <a:lnTo>
                  <a:pt x="8" y="65"/>
                </a:lnTo>
                <a:lnTo>
                  <a:pt x="10" y="65"/>
                </a:lnTo>
                <a:lnTo>
                  <a:pt x="10" y="63"/>
                </a:lnTo>
                <a:lnTo>
                  <a:pt x="12" y="63"/>
                </a:lnTo>
                <a:lnTo>
                  <a:pt x="12" y="58"/>
                </a:lnTo>
                <a:lnTo>
                  <a:pt x="12" y="54"/>
                </a:lnTo>
                <a:lnTo>
                  <a:pt x="13" y="52"/>
                </a:lnTo>
                <a:lnTo>
                  <a:pt x="13" y="50"/>
                </a:lnTo>
                <a:lnTo>
                  <a:pt x="13" y="48"/>
                </a:lnTo>
                <a:lnTo>
                  <a:pt x="13" y="46"/>
                </a:lnTo>
                <a:lnTo>
                  <a:pt x="13" y="44"/>
                </a:lnTo>
                <a:lnTo>
                  <a:pt x="17" y="42"/>
                </a:lnTo>
                <a:lnTo>
                  <a:pt x="17" y="40"/>
                </a:lnTo>
                <a:lnTo>
                  <a:pt x="17" y="40"/>
                </a:lnTo>
                <a:lnTo>
                  <a:pt x="19" y="40"/>
                </a:lnTo>
                <a:lnTo>
                  <a:pt x="21" y="33"/>
                </a:lnTo>
                <a:lnTo>
                  <a:pt x="23" y="31"/>
                </a:lnTo>
                <a:lnTo>
                  <a:pt x="25" y="29"/>
                </a:lnTo>
                <a:lnTo>
                  <a:pt x="25" y="27"/>
                </a:lnTo>
                <a:lnTo>
                  <a:pt x="29" y="23"/>
                </a:lnTo>
                <a:lnTo>
                  <a:pt x="29" y="21"/>
                </a:lnTo>
                <a:lnTo>
                  <a:pt x="31" y="21"/>
                </a:lnTo>
                <a:lnTo>
                  <a:pt x="31" y="21"/>
                </a:lnTo>
                <a:lnTo>
                  <a:pt x="33" y="18"/>
                </a:lnTo>
                <a:lnTo>
                  <a:pt x="36" y="14"/>
                </a:lnTo>
                <a:lnTo>
                  <a:pt x="36" y="10"/>
                </a:lnTo>
                <a:lnTo>
                  <a:pt x="36" y="8"/>
                </a:lnTo>
                <a:lnTo>
                  <a:pt x="36" y="6"/>
                </a:lnTo>
                <a:lnTo>
                  <a:pt x="38" y="8"/>
                </a:lnTo>
                <a:lnTo>
                  <a:pt x="40" y="8"/>
                </a:lnTo>
                <a:lnTo>
                  <a:pt x="42" y="6"/>
                </a:lnTo>
                <a:lnTo>
                  <a:pt x="44" y="6"/>
                </a:lnTo>
                <a:lnTo>
                  <a:pt x="46" y="0"/>
                </a:lnTo>
                <a:lnTo>
                  <a:pt x="48" y="0"/>
                </a:lnTo>
                <a:lnTo>
                  <a:pt x="48" y="2"/>
                </a:lnTo>
                <a:lnTo>
                  <a:pt x="52" y="4"/>
                </a:lnTo>
                <a:lnTo>
                  <a:pt x="54" y="4"/>
                </a:lnTo>
                <a:lnTo>
                  <a:pt x="55" y="2"/>
                </a:lnTo>
                <a:lnTo>
                  <a:pt x="59" y="2"/>
                </a:lnTo>
                <a:lnTo>
                  <a:pt x="59" y="2"/>
                </a:lnTo>
                <a:lnTo>
                  <a:pt x="61" y="2"/>
                </a:lnTo>
                <a:lnTo>
                  <a:pt x="63" y="2"/>
                </a:lnTo>
                <a:lnTo>
                  <a:pt x="67" y="4"/>
                </a:lnTo>
                <a:lnTo>
                  <a:pt x="67" y="4"/>
                </a:lnTo>
                <a:lnTo>
                  <a:pt x="69" y="4"/>
                </a:lnTo>
                <a:lnTo>
                  <a:pt x="71" y="4"/>
                </a:lnTo>
                <a:lnTo>
                  <a:pt x="73" y="6"/>
                </a:lnTo>
                <a:lnTo>
                  <a:pt x="75" y="6"/>
                </a:lnTo>
                <a:lnTo>
                  <a:pt x="78" y="10"/>
                </a:lnTo>
                <a:lnTo>
                  <a:pt x="78" y="10"/>
                </a:lnTo>
                <a:lnTo>
                  <a:pt x="82" y="12"/>
                </a:lnTo>
                <a:lnTo>
                  <a:pt x="82" y="12"/>
                </a:lnTo>
                <a:lnTo>
                  <a:pt x="84" y="12"/>
                </a:lnTo>
                <a:lnTo>
                  <a:pt x="84" y="14"/>
                </a:lnTo>
                <a:lnTo>
                  <a:pt x="88" y="14"/>
                </a:lnTo>
                <a:lnTo>
                  <a:pt x="90" y="18"/>
                </a:lnTo>
                <a:lnTo>
                  <a:pt x="92" y="18"/>
                </a:lnTo>
                <a:lnTo>
                  <a:pt x="94" y="19"/>
                </a:lnTo>
                <a:lnTo>
                  <a:pt x="96" y="21"/>
                </a:lnTo>
                <a:lnTo>
                  <a:pt x="96" y="23"/>
                </a:lnTo>
                <a:lnTo>
                  <a:pt x="97" y="23"/>
                </a:lnTo>
                <a:lnTo>
                  <a:pt x="99" y="27"/>
                </a:lnTo>
                <a:lnTo>
                  <a:pt x="97" y="27"/>
                </a:lnTo>
                <a:lnTo>
                  <a:pt x="97" y="29"/>
                </a:lnTo>
                <a:lnTo>
                  <a:pt x="96" y="31"/>
                </a:lnTo>
                <a:lnTo>
                  <a:pt x="97" y="35"/>
                </a:lnTo>
                <a:lnTo>
                  <a:pt x="96" y="35"/>
                </a:lnTo>
                <a:lnTo>
                  <a:pt x="96" y="37"/>
                </a:lnTo>
                <a:lnTo>
                  <a:pt x="94" y="40"/>
                </a:lnTo>
                <a:lnTo>
                  <a:pt x="96" y="40"/>
                </a:lnTo>
                <a:lnTo>
                  <a:pt x="99" y="40"/>
                </a:lnTo>
                <a:lnTo>
                  <a:pt x="101" y="39"/>
                </a:lnTo>
                <a:lnTo>
                  <a:pt x="103" y="39"/>
                </a:lnTo>
                <a:lnTo>
                  <a:pt x="105" y="40"/>
                </a:lnTo>
                <a:lnTo>
                  <a:pt x="105" y="40"/>
                </a:lnTo>
                <a:lnTo>
                  <a:pt x="105" y="44"/>
                </a:lnTo>
                <a:lnTo>
                  <a:pt x="107" y="50"/>
                </a:lnTo>
                <a:lnTo>
                  <a:pt x="111" y="50"/>
                </a:lnTo>
                <a:lnTo>
                  <a:pt x="111" y="54"/>
                </a:lnTo>
                <a:lnTo>
                  <a:pt x="111" y="56"/>
                </a:lnTo>
                <a:lnTo>
                  <a:pt x="117" y="58"/>
                </a:lnTo>
                <a:lnTo>
                  <a:pt x="118" y="60"/>
                </a:lnTo>
                <a:lnTo>
                  <a:pt x="149" y="69"/>
                </a:lnTo>
                <a:lnTo>
                  <a:pt x="164" y="67"/>
                </a:lnTo>
                <a:lnTo>
                  <a:pt x="130" y="98"/>
                </a:lnTo>
                <a:lnTo>
                  <a:pt x="124" y="98"/>
                </a:lnTo>
                <a:lnTo>
                  <a:pt x="117" y="98"/>
                </a:lnTo>
                <a:lnTo>
                  <a:pt x="115" y="100"/>
                </a:lnTo>
                <a:lnTo>
                  <a:pt x="113" y="100"/>
                </a:lnTo>
                <a:lnTo>
                  <a:pt x="111" y="102"/>
                </a:lnTo>
                <a:lnTo>
                  <a:pt x="109" y="103"/>
                </a:lnTo>
                <a:lnTo>
                  <a:pt x="107" y="103"/>
                </a:lnTo>
                <a:lnTo>
                  <a:pt x="105" y="105"/>
                </a:lnTo>
                <a:lnTo>
                  <a:pt x="101" y="105"/>
                </a:lnTo>
                <a:lnTo>
                  <a:pt x="97" y="107"/>
                </a:lnTo>
                <a:lnTo>
                  <a:pt x="97" y="109"/>
                </a:lnTo>
                <a:lnTo>
                  <a:pt x="97" y="109"/>
                </a:lnTo>
                <a:lnTo>
                  <a:pt x="94" y="109"/>
                </a:lnTo>
                <a:lnTo>
                  <a:pt x="90" y="109"/>
                </a:lnTo>
                <a:lnTo>
                  <a:pt x="88" y="109"/>
                </a:lnTo>
                <a:lnTo>
                  <a:pt x="86" y="105"/>
                </a:lnTo>
                <a:lnTo>
                  <a:pt x="86" y="105"/>
                </a:lnTo>
                <a:lnTo>
                  <a:pt x="80" y="105"/>
                </a:lnTo>
                <a:lnTo>
                  <a:pt x="78" y="107"/>
                </a:lnTo>
                <a:lnTo>
                  <a:pt x="78" y="107"/>
                </a:lnTo>
                <a:lnTo>
                  <a:pt x="75" y="107"/>
                </a:lnTo>
                <a:lnTo>
                  <a:pt x="75" y="109"/>
                </a:lnTo>
                <a:lnTo>
                  <a:pt x="71" y="113"/>
                </a:lnTo>
                <a:lnTo>
                  <a:pt x="69" y="113"/>
                </a:lnTo>
                <a:lnTo>
                  <a:pt x="67" y="113"/>
                </a:lnTo>
                <a:lnTo>
                  <a:pt x="65" y="113"/>
                </a:lnTo>
                <a:lnTo>
                  <a:pt x="63" y="113"/>
                </a:lnTo>
                <a:lnTo>
                  <a:pt x="61" y="111"/>
                </a:lnTo>
                <a:lnTo>
                  <a:pt x="57" y="111"/>
                </a:lnTo>
                <a:lnTo>
                  <a:pt x="55" y="111"/>
                </a:lnTo>
                <a:lnTo>
                  <a:pt x="54" y="109"/>
                </a:lnTo>
                <a:lnTo>
                  <a:pt x="50" y="107"/>
                </a:lnTo>
                <a:lnTo>
                  <a:pt x="46" y="103"/>
                </a:lnTo>
                <a:lnTo>
                  <a:pt x="44" y="103"/>
                </a:lnTo>
                <a:lnTo>
                  <a:pt x="38" y="103"/>
                </a:lnTo>
                <a:lnTo>
                  <a:pt x="36" y="102"/>
                </a:lnTo>
                <a:lnTo>
                  <a:pt x="34" y="103"/>
                </a:lnTo>
                <a:lnTo>
                  <a:pt x="33" y="103"/>
                </a:lnTo>
                <a:lnTo>
                  <a:pt x="31" y="102"/>
                </a:lnTo>
                <a:lnTo>
                  <a:pt x="31" y="96"/>
                </a:lnTo>
                <a:lnTo>
                  <a:pt x="29" y="94"/>
                </a:lnTo>
                <a:lnTo>
                  <a:pt x="27" y="96"/>
                </a:lnTo>
                <a:lnTo>
                  <a:pt x="25" y="94"/>
                </a:lnTo>
                <a:lnTo>
                  <a:pt x="25" y="94"/>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175" name="Freeform 101"/>
          <p:cNvSpPr>
            <a:spLocks/>
          </p:cNvSpPr>
          <p:nvPr/>
        </p:nvSpPr>
        <p:spPr bwMode="auto">
          <a:xfrm>
            <a:off x="6975328" y="3434186"/>
            <a:ext cx="142805" cy="111505"/>
          </a:xfrm>
          <a:custGeom>
            <a:avLst/>
            <a:gdLst>
              <a:gd name="T0" fmla="*/ 63 w 73"/>
              <a:gd name="T1" fmla="*/ 53 h 57"/>
              <a:gd name="T2" fmla="*/ 62 w 73"/>
              <a:gd name="T3" fmla="*/ 51 h 57"/>
              <a:gd name="T4" fmla="*/ 58 w 73"/>
              <a:gd name="T5" fmla="*/ 48 h 57"/>
              <a:gd name="T6" fmla="*/ 54 w 73"/>
              <a:gd name="T7" fmla="*/ 44 h 57"/>
              <a:gd name="T8" fmla="*/ 50 w 73"/>
              <a:gd name="T9" fmla="*/ 42 h 57"/>
              <a:gd name="T10" fmla="*/ 48 w 73"/>
              <a:gd name="T11" fmla="*/ 42 h 57"/>
              <a:gd name="T12" fmla="*/ 44 w 73"/>
              <a:gd name="T13" fmla="*/ 40 h 57"/>
              <a:gd name="T14" fmla="*/ 39 w 73"/>
              <a:gd name="T15" fmla="*/ 36 h 57"/>
              <a:gd name="T16" fmla="*/ 35 w 73"/>
              <a:gd name="T17" fmla="*/ 34 h 57"/>
              <a:gd name="T18" fmla="*/ 33 w 73"/>
              <a:gd name="T19" fmla="*/ 34 h 57"/>
              <a:gd name="T20" fmla="*/ 27 w 73"/>
              <a:gd name="T21" fmla="*/ 32 h 57"/>
              <a:gd name="T22" fmla="*/ 25 w 73"/>
              <a:gd name="T23" fmla="*/ 32 h 57"/>
              <a:gd name="T24" fmla="*/ 20 w 73"/>
              <a:gd name="T25" fmla="*/ 34 h 57"/>
              <a:gd name="T26" fmla="*/ 14 w 73"/>
              <a:gd name="T27" fmla="*/ 32 h 57"/>
              <a:gd name="T28" fmla="*/ 12 w 73"/>
              <a:gd name="T29" fmla="*/ 30 h 57"/>
              <a:gd name="T30" fmla="*/ 8 w 73"/>
              <a:gd name="T31" fmla="*/ 36 h 57"/>
              <a:gd name="T32" fmla="*/ 4 w 73"/>
              <a:gd name="T33" fmla="*/ 38 h 57"/>
              <a:gd name="T34" fmla="*/ 2 w 73"/>
              <a:gd name="T35" fmla="*/ 34 h 57"/>
              <a:gd name="T36" fmla="*/ 0 w 73"/>
              <a:gd name="T37" fmla="*/ 28 h 57"/>
              <a:gd name="T38" fmla="*/ 2 w 73"/>
              <a:gd name="T39" fmla="*/ 25 h 57"/>
              <a:gd name="T40" fmla="*/ 4 w 73"/>
              <a:gd name="T41" fmla="*/ 19 h 57"/>
              <a:gd name="T42" fmla="*/ 6 w 73"/>
              <a:gd name="T43" fmla="*/ 13 h 57"/>
              <a:gd name="T44" fmla="*/ 6 w 73"/>
              <a:gd name="T45" fmla="*/ 13 h 57"/>
              <a:gd name="T46" fmla="*/ 6 w 73"/>
              <a:gd name="T47" fmla="*/ 7 h 57"/>
              <a:gd name="T48" fmla="*/ 10 w 73"/>
              <a:gd name="T49" fmla="*/ 7 h 57"/>
              <a:gd name="T50" fmla="*/ 10 w 73"/>
              <a:gd name="T51" fmla="*/ 6 h 57"/>
              <a:gd name="T52" fmla="*/ 12 w 73"/>
              <a:gd name="T53" fmla="*/ 4 h 57"/>
              <a:gd name="T54" fmla="*/ 16 w 73"/>
              <a:gd name="T55" fmla="*/ 4 h 57"/>
              <a:gd name="T56" fmla="*/ 20 w 73"/>
              <a:gd name="T57" fmla="*/ 2 h 57"/>
              <a:gd name="T58" fmla="*/ 21 w 73"/>
              <a:gd name="T59" fmla="*/ 0 h 57"/>
              <a:gd name="T60" fmla="*/ 25 w 73"/>
              <a:gd name="T61" fmla="*/ 2 h 57"/>
              <a:gd name="T62" fmla="*/ 31 w 73"/>
              <a:gd name="T63" fmla="*/ 19 h 57"/>
              <a:gd name="T64" fmla="*/ 33 w 73"/>
              <a:gd name="T65" fmla="*/ 23 h 57"/>
              <a:gd name="T66" fmla="*/ 33 w 73"/>
              <a:gd name="T67" fmla="*/ 23 h 57"/>
              <a:gd name="T68" fmla="*/ 35 w 73"/>
              <a:gd name="T69" fmla="*/ 28 h 57"/>
              <a:gd name="T70" fmla="*/ 37 w 73"/>
              <a:gd name="T71" fmla="*/ 27 h 57"/>
              <a:gd name="T72" fmla="*/ 37 w 73"/>
              <a:gd name="T73" fmla="*/ 25 h 57"/>
              <a:gd name="T74" fmla="*/ 39 w 73"/>
              <a:gd name="T75" fmla="*/ 27 h 57"/>
              <a:gd name="T76" fmla="*/ 41 w 73"/>
              <a:gd name="T77" fmla="*/ 30 h 57"/>
              <a:gd name="T78" fmla="*/ 42 w 73"/>
              <a:gd name="T79" fmla="*/ 30 h 57"/>
              <a:gd name="T80" fmla="*/ 44 w 73"/>
              <a:gd name="T81" fmla="*/ 30 h 57"/>
              <a:gd name="T82" fmla="*/ 48 w 73"/>
              <a:gd name="T83" fmla="*/ 32 h 57"/>
              <a:gd name="T84" fmla="*/ 52 w 73"/>
              <a:gd name="T85" fmla="*/ 34 h 57"/>
              <a:gd name="T86" fmla="*/ 56 w 73"/>
              <a:gd name="T87" fmla="*/ 38 h 57"/>
              <a:gd name="T88" fmla="*/ 60 w 73"/>
              <a:gd name="T89" fmla="*/ 42 h 57"/>
              <a:gd name="T90" fmla="*/ 63 w 73"/>
              <a:gd name="T91" fmla="*/ 44 h 57"/>
              <a:gd name="T92" fmla="*/ 63 w 73"/>
              <a:gd name="T93" fmla="*/ 44 h 57"/>
              <a:gd name="T94" fmla="*/ 67 w 73"/>
              <a:gd name="T95" fmla="*/ 48 h 57"/>
              <a:gd name="T96" fmla="*/ 67 w 73"/>
              <a:gd name="T97" fmla="*/ 49 h 57"/>
              <a:gd name="T98" fmla="*/ 69 w 73"/>
              <a:gd name="T99" fmla="*/ 51 h 57"/>
              <a:gd name="T100" fmla="*/ 71 w 73"/>
              <a:gd name="T101" fmla="*/ 51 h 57"/>
              <a:gd name="T102" fmla="*/ 73 w 73"/>
              <a:gd name="T103" fmla="*/ 53 h 57"/>
              <a:gd name="T104" fmla="*/ 69 w 73"/>
              <a:gd name="T105" fmla="*/ 55 h 57"/>
              <a:gd name="T106" fmla="*/ 65 w 73"/>
              <a:gd name="T107"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3" h="57">
                <a:moveTo>
                  <a:pt x="65" y="57"/>
                </a:moveTo>
                <a:lnTo>
                  <a:pt x="63" y="53"/>
                </a:lnTo>
                <a:lnTo>
                  <a:pt x="62" y="53"/>
                </a:lnTo>
                <a:lnTo>
                  <a:pt x="62" y="51"/>
                </a:lnTo>
                <a:lnTo>
                  <a:pt x="60" y="49"/>
                </a:lnTo>
                <a:lnTo>
                  <a:pt x="58" y="48"/>
                </a:lnTo>
                <a:lnTo>
                  <a:pt x="56" y="48"/>
                </a:lnTo>
                <a:lnTo>
                  <a:pt x="54" y="44"/>
                </a:lnTo>
                <a:lnTo>
                  <a:pt x="50" y="44"/>
                </a:lnTo>
                <a:lnTo>
                  <a:pt x="50" y="42"/>
                </a:lnTo>
                <a:lnTo>
                  <a:pt x="48" y="42"/>
                </a:lnTo>
                <a:lnTo>
                  <a:pt x="48" y="42"/>
                </a:lnTo>
                <a:lnTo>
                  <a:pt x="44" y="40"/>
                </a:lnTo>
                <a:lnTo>
                  <a:pt x="44" y="40"/>
                </a:lnTo>
                <a:lnTo>
                  <a:pt x="41" y="36"/>
                </a:lnTo>
                <a:lnTo>
                  <a:pt x="39" y="36"/>
                </a:lnTo>
                <a:lnTo>
                  <a:pt x="37" y="34"/>
                </a:lnTo>
                <a:lnTo>
                  <a:pt x="35" y="34"/>
                </a:lnTo>
                <a:lnTo>
                  <a:pt x="33" y="34"/>
                </a:lnTo>
                <a:lnTo>
                  <a:pt x="33" y="34"/>
                </a:lnTo>
                <a:lnTo>
                  <a:pt x="29" y="32"/>
                </a:lnTo>
                <a:lnTo>
                  <a:pt x="27" y="32"/>
                </a:lnTo>
                <a:lnTo>
                  <a:pt x="25" y="32"/>
                </a:lnTo>
                <a:lnTo>
                  <a:pt x="25" y="32"/>
                </a:lnTo>
                <a:lnTo>
                  <a:pt x="21" y="32"/>
                </a:lnTo>
                <a:lnTo>
                  <a:pt x="20" y="34"/>
                </a:lnTo>
                <a:lnTo>
                  <a:pt x="18" y="34"/>
                </a:lnTo>
                <a:lnTo>
                  <a:pt x="14" y="32"/>
                </a:lnTo>
                <a:lnTo>
                  <a:pt x="14" y="30"/>
                </a:lnTo>
                <a:lnTo>
                  <a:pt x="12" y="30"/>
                </a:lnTo>
                <a:lnTo>
                  <a:pt x="10" y="36"/>
                </a:lnTo>
                <a:lnTo>
                  <a:pt x="8" y="36"/>
                </a:lnTo>
                <a:lnTo>
                  <a:pt x="6" y="38"/>
                </a:lnTo>
                <a:lnTo>
                  <a:pt x="4" y="38"/>
                </a:lnTo>
                <a:lnTo>
                  <a:pt x="2" y="36"/>
                </a:lnTo>
                <a:lnTo>
                  <a:pt x="2" y="34"/>
                </a:lnTo>
                <a:lnTo>
                  <a:pt x="0" y="30"/>
                </a:lnTo>
                <a:lnTo>
                  <a:pt x="0" y="28"/>
                </a:lnTo>
                <a:lnTo>
                  <a:pt x="2" y="27"/>
                </a:lnTo>
                <a:lnTo>
                  <a:pt x="2" y="25"/>
                </a:lnTo>
                <a:lnTo>
                  <a:pt x="4" y="23"/>
                </a:lnTo>
                <a:lnTo>
                  <a:pt x="4" y="19"/>
                </a:lnTo>
                <a:lnTo>
                  <a:pt x="6" y="15"/>
                </a:lnTo>
                <a:lnTo>
                  <a:pt x="6" y="13"/>
                </a:lnTo>
                <a:lnTo>
                  <a:pt x="6" y="13"/>
                </a:lnTo>
                <a:lnTo>
                  <a:pt x="6" y="13"/>
                </a:lnTo>
                <a:lnTo>
                  <a:pt x="6" y="11"/>
                </a:lnTo>
                <a:lnTo>
                  <a:pt x="6" y="7"/>
                </a:lnTo>
                <a:lnTo>
                  <a:pt x="8" y="7"/>
                </a:lnTo>
                <a:lnTo>
                  <a:pt x="10" y="7"/>
                </a:lnTo>
                <a:lnTo>
                  <a:pt x="10" y="7"/>
                </a:lnTo>
                <a:lnTo>
                  <a:pt x="10" y="6"/>
                </a:lnTo>
                <a:lnTo>
                  <a:pt x="10" y="6"/>
                </a:lnTo>
                <a:lnTo>
                  <a:pt x="12" y="4"/>
                </a:lnTo>
                <a:lnTo>
                  <a:pt x="14" y="4"/>
                </a:lnTo>
                <a:lnTo>
                  <a:pt x="16" y="4"/>
                </a:lnTo>
                <a:lnTo>
                  <a:pt x="18" y="2"/>
                </a:lnTo>
                <a:lnTo>
                  <a:pt x="20" y="2"/>
                </a:lnTo>
                <a:lnTo>
                  <a:pt x="21" y="2"/>
                </a:lnTo>
                <a:lnTo>
                  <a:pt x="21" y="0"/>
                </a:lnTo>
                <a:lnTo>
                  <a:pt x="21" y="0"/>
                </a:lnTo>
                <a:lnTo>
                  <a:pt x="25" y="2"/>
                </a:lnTo>
                <a:lnTo>
                  <a:pt x="29" y="11"/>
                </a:lnTo>
                <a:lnTo>
                  <a:pt x="31" y="19"/>
                </a:lnTo>
                <a:lnTo>
                  <a:pt x="31" y="19"/>
                </a:lnTo>
                <a:lnTo>
                  <a:pt x="33" y="23"/>
                </a:lnTo>
                <a:lnTo>
                  <a:pt x="33" y="23"/>
                </a:lnTo>
                <a:lnTo>
                  <a:pt x="33" y="23"/>
                </a:lnTo>
                <a:lnTo>
                  <a:pt x="35" y="25"/>
                </a:lnTo>
                <a:lnTo>
                  <a:pt x="35" y="28"/>
                </a:lnTo>
                <a:lnTo>
                  <a:pt x="37" y="28"/>
                </a:lnTo>
                <a:lnTo>
                  <a:pt x="37" y="27"/>
                </a:lnTo>
                <a:lnTo>
                  <a:pt x="37" y="27"/>
                </a:lnTo>
                <a:lnTo>
                  <a:pt x="37" y="25"/>
                </a:lnTo>
                <a:lnTo>
                  <a:pt x="37" y="25"/>
                </a:lnTo>
                <a:lnTo>
                  <a:pt x="39" y="27"/>
                </a:lnTo>
                <a:lnTo>
                  <a:pt x="39" y="27"/>
                </a:lnTo>
                <a:lnTo>
                  <a:pt x="41" y="30"/>
                </a:lnTo>
                <a:lnTo>
                  <a:pt x="41" y="30"/>
                </a:lnTo>
                <a:lnTo>
                  <a:pt x="42" y="30"/>
                </a:lnTo>
                <a:lnTo>
                  <a:pt x="44" y="30"/>
                </a:lnTo>
                <a:lnTo>
                  <a:pt x="44" y="30"/>
                </a:lnTo>
                <a:lnTo>
                  <a:pt x="46" y="30"/>
                </a:lnTo>
                <a:lnTo>
                  <a:pt x="48" y="32"/>
                </a:lnTo>
                <a:lnTo>
                  <a:pt x="50" y="32"/>
                </a:lnTo>
                <a:lnTo>
                  <a:pt x="52" y="34"/>
                </a:lnTo>
                <a:lnTo>
                  <a:pt x="52" y="34"/>
                </a:lnTo>
                <a:lnTo>
                  <a:pt x="56" y="38"/>
                </a:lnTo>
                <a:lnTo>
                  <a:pt x="58" y="40"/>
                </a:lnTo>
                <a:lnTo>
                  <a:pt x="60" y="42"/>
                </a:lnTo>
                <a:lnTo>
                  <a:pt x="62" y="44"/>
                </a:lnTo>
                <a:lnTo>
                  <a:pt x="63" y="44"/>
                </a:lnTo>
                <a:lnTo>
                  <a:pt x="63" y="42"/>
                </a:lnTo>
                <a:lnTo>
                  <a:pt x="63" y="44"/>
                </a:lnTo>
                <a:lnTo>
                  <a:pt x="65" y="48"/>
                </a:lnTo>
                <a:lnTo>
                  <a:pt x="67" y="48"/>
                </a:lnTo>
                <a:lnTo>
                  <a:pt x="67" y="49"/>
                </a:lnTo>
                <a:lnTo>
                  <a:pt x="67" y="49"/>
                </a:lnTo>
                <a:lnTo>
                  <a:pt x="69" y="51"/>
                </a:lnTo>
                <a:lnTo>
                  <a:pt x="69" y="51"/>
                </a:lnTo>
                <a:lnTo>
                  <a:pt x="71" y="53"/>
                </a:lnTo>
                <a:lnTo>
                  <a:pt x="71" y="51"/>
                </a:lnTo>
                <a:lnTo>
                  <a:pt x="73" y="53"/>
                </a:lnTo>
                <a:lnTo>
                  <a:pt x="73" y="53"/>
                </a:lnTo>
                <a:lnTo>
                  <a:pt x="71" y="55"/>
                </a:lnTo>
                <a:lnTo>
                  <a:pt x="69" y="55"/>
                </a:lnTo>
                <a:lnTo>
                  <a:pt x="67" y="55"/>
                </a:lnTo>
                <a:lnTo>
                  <a:pt x="65" y="57"/>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176" name="Freeform 102"/>
          <p:cNvSpPr>
            <a:spLocks/>
          </p:cNvSpPr>
          <p:nvPr/>
        </p:nvSpPr>
        <p:spPr bwMode="auto">
          <a:xfrm>
            <a:off x="7092703" y="3537865"/>
            <a:ext cx="33256" cy="33256"/>
          </a:xfrm>
          <a:custGeom>
            <a:avLst/>
            <a:gdLst>
              <a:gd name="T0" fmla="*/ 11 w 17"/>
              <a:gd name="T1" fmla="*/ 17 h 17"/>
              <a:gd name="T2" fmla="*/ 9 w 17"/>
              <a:gd name="T3" fmla="*/ 16 h 17"/>
              <a:gd name="T4" fmla="*/ 7 w 17"/>
              <a:gd name="T5" fmla="*/ 16 h 17"/>
              <a:gd name="T6" fmla="*/ 5 w 17"/>
              <a:gd name="T7" fmla="*/ 17 h 17"/>
              <a:gd name="T8" fmla="*/ 2 w 17"/>
              <a:gd name="T9" fmla="*/ 17 h 17"/>
              <a:gd name="T10" fmla="*/ 0 w 17"/>
              <a:gd name="T11" fmla="*/ 17 h 17"/>
              <a:gd name="T12" fmla="*/ 2 w 17"/>
              <a:gd name="T13" fmla="*/ 14 h 17"/>
              <a:gd name="T14" fmla="*/ 2 w 17"/>
              <a:gd name="T15" fmla="*/ 12 h 17"/>
              <a:gd name="T16" fmla="*/ 3 w 17"/>
              <a:gd name="T17" fmla="*/ 12 h 17"/>
              <a:gd name="T18" fmla="*/ 2 w 17"/>
              <a:gd name="T19" fmla="*/ 8 h 17"/>
              <a:gd name="T20" fmla="*/ 3 w 17"/>
              <a:gd name="T21" fmla="*/ 6 h 17"/>
              <a:gd name="T22" fmla="*/ 3 w 17"/>
              <a:gd name="T23" fmla="*/ 4 h 17"/>
              <a:gd name="T24" fmla="*/ 7 w 17"/>
              <a:gd name="T25" fmla="*/ 2 h 17"/>
              <a:gd name="T26" fmla="*/ 9 w 17"/>
              <a:gd name="T27" fmla="*/ 2 h 17"/>
              <a:gd name="T28" fmla="*/ 11 w 17"/>
              <a:gd name="T29" fmla="*/ 2 h 17"/>
              <a:gd name="T30" fmla="*/ 13 w 17"/>
              <a:gd name="T31" fmla="*/ 0 h 17"/>
              <a:gd name="T32" fmla="*/ 13 w 17"/>
              <a:gd name="T33" fmla="*/ 0 h 17"/>
              <a:gd name="T34" fmla="*/ 13 w 17"/>
              <a:gd name="T35" fmla="*/ 0 h 17"/>
              <a:gd name="T36" fmla="*/ 15 w 17"/>
              <a:gd name="T37" fmla="*/ 2 h 17"/>
              <a:gd name="T38" fmla="*/ 17 w 17"/>
              <a:gd name="T39" fmla="*/ 2 h 17"/>
              <a:gd name="T40" fmla="*/ 15 w 17"/>
              <a:gd name="T41" fmla="*/ 4 h 17"/>
              <a:gd name="T42" fmla="*/ 17 w 17"/>
              <a:gd name="T43" fmla="*/ 6 h 17"/>
              <a:gd name="T44" fmla="*/ 15 w 17"/>
              <a:gd name="T45" fmla="*/ 8 h 17"/>
              <a:gd name="T46" fmla="*/ 13 w 17"/>
              <a:gd name="T47" fmla="*/ 10 h 17"/>
              <a:gd name="T48" fmla="*/ 11 w 17"/>
              <a:gd name="T49" fmla="*/ 10 h 17"/>
              <a:gd name="T50" fmla="*/ 11 w 17"/>
              <a:gd name="T51" fmla="*/ 10 h 17"/>
              <a:gd name="T52" fmla="*/ 7 w 17"/>
              <a:gd name="T53" fmla="*/ 10 h 17"/>
              <a:gd name="T54" fmla="*/ 9 w 17"/>
              <a:gd name="T55" fmla="*/ 12 h 17"/>
              <a:gd name="T56" fmla="*/ 9 w 17"/>
              <a:gd name="T57" fmla="*/ 12 h 17"/>
              <a:gd name="T58" fmla="*/ 11 w 17"/>
              <a:gd name="T59" fmla="*/ 12 h 17"/>
              <a:gd name="T60" fmla="*/ 15 w 17"/>
              <a:gd name="T61" fmla="*/ 12 h 17"/>
              <a:gd name="T62" fmla="*/ 15 w 17"/>
              <a:gd name="T63" fmla="*/ 12 h 17"/>
              <a:gd name="T64" fmla="*/ 13 w 17"/>
              <a:gd name="T65" fmla="*/ 16 h 17"/>
              <a:gd name="T66" fmla="*/ 11 w 17"/>
              <a:gd name="T6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 h="17">
                <a:moveTo>
                  <a:pt x="11" y="17"/>
                </a:moveTo>
                <a:lnTo>
                  <a:pt x="9" y="16"/>
                </a:lnTo>
                <a:lnTo>
                  <a:pt x="7" y="16"/>
                </a:lnTo>
                <a:lnTo>
                  <a:pt x="5" y="17"/>
                </a:lnTo>
                <a:lnTo>
                  <a:pt x="2" y="17"/>
                </a:lnTo>
                <a:lnTo>
                  <a:pt x="0" y="17"/>
                </a:lnTo>
                <a:lnTo>
                  <a:pt x="2" y="14"/>
                </a:lnTo>
                <a:lnTo>
                  <a:pt x="2" y="12"/>
                </a:lnTo>
                <a:lnTo>
                  <a:pt x="3" y="12"/>
                </a:lnTo>
                <a:lnTo>
                  <a:pt x="2" y="8"/>
                </a:lnTo>
                <a:lnTo>
                  <a:pt x="3" y="6"/>
                </a:lnTo>
                <a:lnTo>
                  <a:pt x="3" y="4"/>
                </a:lnTo>
                <a:lnTo>
                  <a:pt x="7" y="2"/>
                </a:lnTo>
                <a:lnTo>
                  <a:pt x="9" y="2"/>
                </a:lnTo>
                <a:lnTo>
                  <a:pt x="11" y="2"/>
                </a:lnTo>
                <a:lnTo>
                  <a:pt x="13" y="0"/>
                </a:lnTo>
                <a:lnTo>
                  <a:pt x="13" y="0"/>
                </a:lnTo>
                <a:lnTo>
                  <a:pt x="13" y="0"/>
                </a:lnTo>
                <a:lnTo>
                  <a:pt x="15" y="2"/>
                </a:lnTo>
                <a:lnTo>
                  <a:pt x="17" y="2"/>
                </a:lnTo>
                <a:lnTo>
                  <a:pt x="15" y="4"/>
                </a:lnTo>
                <a:lnTo>
                  <a:pt x="17" y="6"/>
                </a:lnTo>
                <a:lnTo>
                  <a:pt x="15" y="8"/>
                </a:lnTo>
                <a:lnTo>
                  <a:pt x="13" y="10"/>
                </a:lnTo>
                <a:lnTo>
                  <a:pt x="11" y="10"/>
                </a:lnTo>
                <a:lnTo>
                  <a:pt x="11" y="10"/>
                </a:lnTo>
                <a:lnTo>
                  <a:pt x="7" y="10"/>
                </a:lnTo>
                <a:lnTo>
                  <a:pt x="9" y="12"/>
                </a:lnTo>
                <a:lnTo>
                  <a:pt x="9" y="12"/>
                </a:lnTo>
                <a:lnTo>
                  <a:pt x="11" y="12"/>
                </a:lnTo>
                <a:lnTo>
                  <a:pt x="15" y="12"/>
                </a:lnTo>
                <a:lnTo>
                  <a:pt x="15" y="12"/>
                </a:lnTo>
                <a:lnTo>
                  <a:pt x="13" y="16"/>
                </a:lnTo>
                <a:lnTo>
                  <a:pt x="11" y="17"/>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177" name="Freeform 103"/>
          <p:cNvSpPr>
            <a:spLocks/>
          </p:cNvSpPr>
          <p:nvPr/>
        </p:nvSpPr>
        <p:spPr bwMode="auto">
          <a:xfrm>
            <a:off x="7077053" y="3553515"/>
            <a:ext cx="217143" cy="258223"/>
          </a:xfrm>
          <a:custGeom>
            <a:avLst/>
            <a:gdLst>
              <a:gd name="T0" fmla="*/ 11 w 111"/>
              <a:gd name="T1" fmla="*/ 76 h 132"/>
              <a:gd name="T2" fmla="*/ 21 w 111"/>
              <a:gd name="T3" fmla="*/ 72 h 132"/>
              <a:gd name="T4" fmla="*/ 27 w 111"/>
              <a:gd name="T5" fmla="*/ 69 h 132"/>
              <a:gd name="T6" fmla="*/ 38 w 111"/>
              <a:gd name="T7" fmla="*/ 67 h 132"/>
              <a:gd name="T8" fmla="*/ 63 w 111"/>
              <a:gd name="T9" fmla="*/ 38 h 132"/>
              <a:gd name="T10" fmla="*/ 25 w 111"/>
              <a:gd name="T11" fmla="*/ 25 h 132"/>
              <a:gd name="T12" fmla="*/ 21 w 111"/>
              <a:gd name="T13" fmla="*/ 19 h 132"/>
              <a:gd name="T14" fmla="*/ 21 w 111"/>
              <a:gd name="T15" fmla="*/ 8 h 132"/>
              <a:gd name="T16" fmla="*/ 25 w 111"/>
              <a:gd name="T17" fmla="*/ 6 h 132"/>
              <a:gd name="T18" fmla="*/ 32 w 111"/>
              <a:gd name="T19" fmla="*/ 13 h 132"/>
              <a:gd name="T20" fmla="*/ 40 w 111"/>
              <a:gd name="T21" fmla="*/ 15 h 132"/>
              <a:gd name="T22" fmla="*/ 46 w 111"/>
              <a:gd name="T23" fmla="*/ 13 h 132"/>
              <a:gd name="T24" fmla="*/ 52 w 111"/>
              <a:gd name="T25" fmla="*/ 11 h 132"/>
              <a:gd name="T26" fmla="*/ 57 w 111"/>
              <a:gd name="T27" fmla="*/ 11 h 132"/>
              <a:gd name="T28" fmla="*/ 69 w 111"/>
              <a:gd name="T29" fmla="*/ 8 h 132"/>
              <a:gd name="T30" fmla="*/ 76 w 111"/>
              <a:gd name="T31" fmla="*/ 8 h 132"/>
              <a:gd name="T32" fmla="*/ 84 w 111"/>
              <a:gd name="T33" fmla="*/ 8 h 132"/>
              <a:gd name="T34" fmla="*/ 92 w 111"/>
              <a:gd name="T35" fmla="*/ 4 h 132"/>
              <a:gd name="T36" fmla="*/ 96 w 111"/>
              <a:gd name="T37" fmla="*/ 4 h 132"/>
              <a:gd name="T38" fmla="*/ 101 w 111"/>
              <a:gd name="T39" fmla="*/ 2 h 132"/>
              <a:gd name="T40" fmla="*/ 103 w 111"/>
              <a:gd name="T41" fmla="*/ 0 h 132"/>
              <a:gd name="T42" fmla="*/ 105 w 111"/>
              <a:gd name="T43" fmla="*/ 0 h 132"/>
              <a:gd name="T44" fmla="*/ 111 w 111"/>
              <a:gd name="T45" fmla="*/ 2 h 132"/>
              <a:gd name="T46" fmla="*/ 109 w 111"/>
              <a:gd name="T47" fmla="*/ 6 h 132"/>
              <a:gd name="T48" fmla="*/ 109 w 111"/>
              <a:gd name="T49" fmla="*/ 8 h 132"/>
              <a:gd name="T50" fmla="*/ 107 w 111"/>
              <a:gd name="T51" fmla="*/ 11 h 132"/>
              <a:gd name="T52" fmla="*/ 109 w 111"/>
              <a:gd name="T53" fmla="*/ 15 h 132"/>
              <a:gd name="T54" fmla="*/ 111 w 111"/>
              <a:gd name="T55" fmla="*/ 15 h 132"/>
              <a:gd name="T56" fmla="*/ 111 w 111"/>
              <a:gd name="T57" fmla="*/ 15 h 132"/>
              <a:gd name="T58" fmla="*/ 105 w 111"/>
              <a:gd name="T59" fmla="*/ 19 h 132"/>
              <a:gd name="T60" fmla="*/ 105 w 111"/>
              <a:gd name="T61" fmla="*/ 23 h 132"/>
              <a:gd name="T62" fmla="*/ 99 w 111"/>
              <a:gd name="T63" fmla="*/ 34 h 132"/>
              <a:gd name="T64" fmla="*/ 96 w 111"/>
              <a:gd name="T65" fmla="*/ 40 h 132"/>
              <a:gd name="T66" fmla="*/ 94 w 111"/>
              <a:gd name="T67" fmla="*/ 42 h 132"/>
              <a:gd name="T68" fmla="*/ 84 w 111"/>
              <a:gd name="T69" fmla="*/ 61 h 132"/>
              <a:gd name="T70" fmla="*/ 76 w 111"/>
              <a:gd name="T71" fmla="*/ 74 h 132"/>
              <a:gd name="T72" fmla="*/ 55 w 111"/>
              <a:gd name="T73" fmla="*/ 93 h 132"/>
              <a:gd name="T74" fmla="*/ 44 w 111"/>
              <a:gd name="T75" fmla="*/ 99 h 132"/>
              <a:gd name="T76" fmla="*/ 31 w 111"/>
              <a:gd name="T77" fmla="*/ 109 h 132"/>
              <a:gd name="T78" fmla="*/ 23 w 111"/>
              <a:gd name="T79" fmla="*/ 116 h 132"/>
              <a:gd name="T80" fmla="*/ 17 w 111"/>
              <a:gd name="T81" fmla="*/ 122 h 132"/>
              <a:gd name="T82" fmla="*/ 0 w 111"/>
              <a:gd name="T83" fmla="*/ 124 h 132"/>
              <a:gd name="T84" fmla="*/ 11 w 111"/>
              <a:gd name="T85" fmla="*/ 78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1" h="132">
                <a:moveTo>
                  <a:pt x="11" y="78"/>
                </a:moveTo>
                <a:lnTo>
                  <a:pt x="11" y="78"/>
                </a:lnTo>
                <a:lnTo>
                  <a:pt x="11" y="76"/>
                </a:lnTo>
                <a:lnTo>
                  <a:pt x="15" y="74"/>
                </a:lnTo>
                <a:lnTo>
                  <a:pt x="19" y="74"/>
                </a:lnTo>
                <a:lnTo>
                  <a:pt x="21" y="72"/>
                </a:lnTo>
                <a:lnTo>
                  <a:pt x="23" y="72"/>
                </a:lnTo>
                <a:lnTo>
                  <a:pt x="25" y="71"/>
                </a:lnTo>
                <a:lnTo>
                  <a:pt x="27" y="69"/>
                </a:lnTo>
                <a:lnTo>
                  <a:pt x="29" y="69"/>
                </a:lnTo>
                <a:lnTo>
                  <a:pt x="31" y="67"/>
                </a:lnTo>
                <a:lnTo>
                  <a:pt x="38" y="67"/>
                </a:lnTo>
                <a:lnTo>
                  <a:pt x="44" y="67"/>
                </a:lnTo>
                <a:lnTo>
                  <a:pt x="78" y="36"/>
                </a:lnTo>
                <a:lnTo>
                  <a:pt x="63" y="38"/>
                </a:lnTo>
                <a:lnTo>
                  <a:pt x="32" y="29"/>
                </a:lnTo>
                <a:lnTo>
                  <a:pt x="31" y="27"/>
                </a:lnTo>
                <a:lnTo>
                  <a:pt x="25" y="25"/>
                </a:lnTo>
                <a:lnTo>
                  <a:pt x="25" y="23"/>
                </a:lnTo>
                <a:lnTo>
                  <a:pt x="25" y="19"/>
                </a:lnTo>
                <a:lnTo>
                  <a:pt x="21" y="19"/>
                </a:lnTo>
                <a:lnTo>
                  <a:pt x="19" y="13"/>
                </a:lnTo>
                <a:lnTo>
                  <a:pt x="19" y="9"/>
                </a:lnTo>
                <a:lnTo>
                  <a:pt x="21" y="8"/>
                </a:lnTo>
                <a:lnTo>
                  <a:pt x="23" y="4"/>
                </a:lnTo>
                <a:lnTo>
                  <a:pt x="23" y="6"/>
                </a:lnTo>
                <a:lnTo>
                  <a:pt x="25" y="6"/>
                </a:lnTo>
                <a:lnTo>
                  <a:pt x="31" y="11"/>
                </a:lnTo>
                <a:lnTo>
                  <a:pt x="31" y="13"/>
                </a:lnTo>
                <a:lnTo>
                  <a:pt x="32" y="13"/>
                </a:lnTo>
                <a:lnTo>
                  <a:pt x="34" y="15"/>
                </a:lnTo>
                <a:lnTo>
                  <a:pt x="38" y="17"/>
                </a:lnTo>
                <a:lnTo>
                  <a:pt x="40" y="15"/>
                </a:lnTo>
                <a:lnTo>
                  <a:pt x="42" y="15"/>
                </a:lnTo>
                <a:lnTo>
                  <a:pt x="44" y="13"/>
                </a:lnTo>
                <a:lnTo>
                  <a:pt x="46" y="13"/>
                </a:lnTo>
                <a:lnTo>
                  <a:pt x="50" y="11"/>
                </a:lnTo>
                <a:lnTo>
                  <a:pt x="52" y="11"/>
                </a:lnTo>
                <a:lnTo>
                  <a:pt x="52" y="11"/>
                </a:lnTo>
                <a:lnTo>
                  <a:pt x="55" y="11"/>
                </a:lnTo>
                <a:lnTo>
                  <a:pt x="55" y="11"/>
                </a:lnTo>
                <a:lnTo>
                  <a:pt x="57" y="11"/>
                </a:lnTo>
                <a:lnTo>
                  <a:pt x="61" y="11"/>
                </a:lnTo>
                <a:lnTo>
                  <a:pt x="67" y="8"/>
                </a:lnTo>
                <a:lnTo>
                  <a:pt x="69" y="8"/>
                </a:lnTo>
                <a:lnTo>
                  <a:pt x="73" y="8"/>
                </a:lnTo>
                <a:lnTo>
                  <a:pt x="73" y="8"/>
                </a:lnTo>
                <a:lnTo>
                  <a:pt x="76" y="8"/>
                </a:lnTo>
                <a:lnTo>
                  <a:pt x="78" y="6"/>
                </a:lnTo>
                <a:lnTo>
                  <a:pt x="82" y="6"/>
                </a:lnTo>
                <a:lnTo>
                  <a:pt x="84" y="8"/>
                </a:lnTo>
                <a:lnTo>
                  <a:pt x="84" y="8"/>
                </a:lnTo>
                <a:lnTo>
                  <a:pt x="90" y="6"/>
                </a:lnTo>
                <a:lnTo>
                  <a:pt x="92" y="4"/>
                </a:lnTo>
                <a:lnTo>
                  <a:pt x="96" y="4"/>
                </a:lnTo>
                <a:lnTo>
                  <a:pt x="96" y="6"/>
                </a:lnTo>
                <a:lnTo>
                  <a:pt x="96" y="4"/>
                </a:lnTo>
                <a:lnTo>
                  <a:pt x="99" y="4"/>
                </a:lnTo>
                <a:lnTo>
                  <a:pt x="101" y="2"/>
                </a:lnTo>
                <a:lnTo>
                  <a:pt x="101" y="2"/>
                </a:lnTo>
                <a:lnTo>
                  <a:pt x="103" y="0"/>
                </a:lnTo>
                <a:lnTo>
                  <a:pt x="103" y="0"/>
                </a:lnTo>
                <a:lnTo>
                  <a:pt x="103" y="0"/>
                </a:lnTo>
                <a:lnTo>
                  <a:pt x="105" y="0"/>
                </a:lnTo>
                <a:lnTo>
                  <a:pt x="105" y="0"/>
                </a:lnTo>
                <a:lnTo>
                  <a:pt x="105" y="0"/>
                </a:lnTo>
                <a:lnTo>
                  <a:pt x="109" y="0"/>
                </a:lnTo>
                <a:lnTo>
                  <a:pt x="109" y="0"/>
                </a:lnTo>
                <a:lnTo>
                  <a:pt x="111" y="2"/>
                </a:lnTo>
                <a:lnTo>
                  <a:pt x="109" y="2"/>
                </a:lnTo>
                <a:lnTo>
                  <a:pt x="109" y="4"/>
                </a:lnTo>
                <a:lnTo>
                  <a:pt x="109" y="6"/>
                </a:lnTo>
                <a:lnTo>
                  <a:pt x="107" y="6"/>
                </a:lnTo>
                <a:lnTo>
                  <a:pt x="109" y="8"/>
                </a:lnTo>
                <a:lnTo>
                  <a:pt x="109" y="8"/>
                </a:lnTo>
                <a:lnTo>
                  <a:pt x="109" y="8"/>
                </a:lnTo>
                <a:lnTo>
                  <a:pt x="109" y="9"/>
                </a:lnTo>
                <a:lnTo>
                  <a:pt x="107" y="11"/>
                </a:lnTo>
                <a:lnTo>
                  <a:pt x="109" y="11"/>
                </a:lnTo>
                <a:lnTo>
                  <a:pt x="109" y="13"/>
                </a:lnTo>
                <a:lnTo>
                  <a:pt x="109" y="15"/>
                </a:lnTo>
                <a:lnTo>
                  <a:pt x="109" y="15"/>
                </a:lnTo>
                <a:lnTo>
                  <a:pt x="109" y="15"/>
                </a:lnTo>
                <a:lnTo>
                  <a:pt x="111" y="15"/>
                </a:lnTo>
                <a:lnTo>
                  <a:pt x="111" y="15"/>
                </a:lnTo>
                <a:lnTo>
                  <a:pt x="111" y="17"/>
                </a:lnTo>
                <a:lnTo>
                  <a:pt x="111" y="15"/>
                </a:lnTo>
                <a:lnTo>
                  <a:pt x="109" y="15"/>
                </a:lnTo>
                <a:lnTo>
                  <a:pt x="107" y="15"/>
                </a:lnTo>
                <a:lnTo>
                  <a:pt x="105" y="19"/>
                </a:lnTo>
                <a:lnTo>
                  <a:pt x="107" y="19"/>
                </a:lnTo>
                <a:lnTo>
                  <a:pt x="107" y="23"/>
                </a:lnTo>
                <a:lnTo>
                  <a:pt x="105" y="23"/>
                </a:lnTo>
                <a:lnTo>
                  <a:pt x="105" y="25"/>
                </a:lnTo>
                <a:lnTo>
                  <a:pt x="101" y="30"/>
                </a:lnTo>
                <a:lnTo>
                  <a:pt x="99" y="34"/>
                </a:lnTo>
                <a:lnTo>
                  <a:pt x="97" y="36"/>
                </a:lnTo>
                <a:lnTo>
                  <a:pt x="97" y="36"/>
                </a:lnTo>
                <a:lnTo>
                  <a:pt x="96" y="40"/>
                </a:lnTo>
                <a:lnTo>
                  <a:pt x="96" y="40"/>
                </a:lnTo>
                <a:lnTo>
                  <a:pt x="96" y="42"/>
                </a:lnTo>
                <a:lnTo>
                  <a:pt x="94" y="42"/>
                </a:lnTo>
                <a:lnTo>
                  <a:pt x="88" y="53"/>
                </a:lnTo>
                <a:lnTo>
                  <a:pt x="88" y="57"/>
                </a:lnTo>
                <a:lnTo>
                  <a:pt x="84" y="61"/>
                </a:lnTo>
                <a:lnTo>
                  <a:pt x="84" y="63"/>
                </a:lnTo>
                <a:lnTo>
                  <a:pt x="76" y="72"/>
                </a:lnTo>
                <a:lnTo>
                  <a:pt x="76" y="74"/>
                </a:lnTo>
                <a:lnTo>
                  <a:pt x="73" y="76"/>
                </a:lnTo>
                <a:lnTo>
                  <a:pt x="67" y="84"/>
                </a:lnTo>
                <a:lnTo>
                  <a:pt x="55" y="93"/>
                </a:lnTo>
                <a:lnTo>
                  <a:pt x="50" y="97"/>
                </a:lnTo>
                <a:lnTo>
                  <a:pt x="46" y="97"/>
                </a:lnTo>
                <a:lnTo>
                  <a:pt x="44" y="99"/>
                </a:lnTo>
                <a:lnTo>
                  <a:pt x="40" y="101"/>
                </a:lnTo>
                <a:lnTo>
                  <a:pt x="32" y="109"/>
                </a:lnTo>
                <a:lnTo>
                  <a:pt x="31" y="109"/>
                </a:lnTo>
                <a:lnTo>
                  <a:pt x="25" y="114"/>
                </a:lnTo>
                <a:lnTo>
                  <a:pt x="23" y="116"/>
                </a:lnTo>
                <a:lnTo>
                  <a:pt x="23" y="116"/>
                </a:lnTo>
                <a:lnTo>
                  <a:pt x="21" y="118"/>
                </a:lnTo>
                <a:lnTo>
                  <a:pt x="17" y="120"/>
                </a:lnTo>
                <a:lnTo>
                  <a:pt x="17" y="122"/>
                </a:lnTo>
                <a:lnTo>
                  <a:pt x="8" y="130"/>
                </a:lnTo>
                <a:lnTo>
                  <a:pt x="8" y="132"/>
                </a:lnTo>
                <a:lnTo>
                  <a:pt x="0" y="124"/>
                </a:lnTo>
                <a:lnTo>
                  <a:pt x="0" y="86"/>
                </a:lnTo>
                <a:lnTo>
                  <a:pt x="11" y="78"/>
                </a:lnTo>
                <a:lnTo>
                  <a:pt x="11" y="78"/>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178" name="Freeform 104"/>
          <p:cNvSpPr>
            <a:spLocks/>
          </p:cNvSpPr>
          <p:nvPr/>
        </p:nvSpPr>
        <p:spPr bwMode="auto">
          <a:xfrm>
            <a:off x="8485541" y="3377453"/>
            <a:ext cx="52819" cy="41080"/>
          </a:xfrm>
          <a:custGeom>
            <a:avLst/>
            <a:gdLst>
              <a:gd name="T0" fmla="*/ 12 w 14"/>
              <a:gd name="T1" fmla="*/ 1 h 11"/>
              <a:gd name="T2" fmla="*/ 11 w 14"/>
              <a:gd name="T3" fmla="*/ 0 h 11"/>
              <a:gd name="T4" fmla="*/ 10 w 14"/>
              <a:gd name="T5" fmla="*/ 1 h 11"/>
              <a:gd name="T6" fmla="*/ 10 w 14"/>
              <a:gd name="T7" fmla="*/ 0 h 11"/>
              <a:gd name="T8" fmla="*/ 8 w 14"/>
              <a:gd name="T9" fmla="*/ 0 h 11"/>
              <a:gd name="T10" fmla="*/ 8 w 14"/>
              <a:gd name="T11" fmla="*/ 0 h 11"/>
              <a:gd name="T12" fmla="*/ 7 w 14"/>
              <a:gd name="T13" fmla="*/ 1 h 11"/>
              <a:gd name="T14" fmla="*/ 6 w 14"/>
              <a:gd name="T15" fmla="*/ 1 h 11"/>
              <a:gd name="T16" fmla="*/ 5 w 14"/>
              <a:gd name="T17" fmla="*/ 1 h 11"/>
              <a:gd name="T18" fmla="*/ 4 w 14"/>
              <a:gd name="T19" fmla="*/ 1 h 11"/>
              <a:gd name="T20" fmla="*/ 4 w 14"/>
              <a:gd name="T21" fmla="*/ 2 h 11"/>
              <a:gd name="T22" fmla="*/ 2 w 14"/>
              <a:gd name="T23" fmla="*/ 3 h 11"/>
              <a:gd name="T24" fmla="*/ 0 w 14"/>
              <a:gd name="T25" fmla="*/ 5 h 11"/>
              <a:gd name="T26" fmla="*/ 1 w 14"/>
              <a:gd name="T27" fmla="*/ 6 h 11"/>
              <a:gd name="T28" fmla="*/ 1 w 14"/>
              <a:gd name="T29" fmla="*/ 7 h 11"/>
              <a:gd name="T30" fmla="*/ 2 w 14"/>
              <a:gd name="T31" fmla="*/ 8 h 11"/>
              <a:gd name="T32" fmla="*/ 2 w 14"/>
              <a:gd name="T33" fmla="*/ 9 h 11"/>
              <a:gd name="T34" fmla="*/ 3 w 14"/>
              <a:gd name="T35" fmla="*/ 10 h 11"/>
              <a:gd name="T36" fmla="*/ 4 w 14"/>
              <a:gd name="T37" fmla="*/ 10 h 11"/>
              <a:gd name="T38" fmla="*/ 5 w 14"/>
              <a:gd name="T39" fmla="*/ 10 h 11"/>
              <a:gd name="T40" fmla="*/ 5 w 14"/>
              <a:gd name="T41" fmla="*/ 10 h 11"/>
              <a:gd name="T42" fmla="*/ 6 w 14"/>
              <a:gd name="T43" fmla="*/ 11 h 11"/>
              <a:gd name="T44" fmla="*/ 7 w 14"/>
              <a:gd name="T45" fmla="*/ 11 h 11"/>
              <a:gd name="T46" fmla="*/ 7 w 14"/>
              <a:gd name="T47" fmla="*/ 10 h 11"/>
              <a:gd name="T48" fmla="*/ 8 w 14"/>
              <a:gd name="T49" fmla="*/ 10 h 11"/>
              <a:gd name="T50" fmla="*/ 9 w 14"/>
              <a:gd name="T51" fmla="*/ 10 h 11"/>
              <a:gd name="T52" fmla="*/ 10 w 14"/>
              <a:gd name="T53" fmla="*/ 9 h 11"/>
              <a:gd name="T54" fmla="*/ 10 w 14"/>
              <a:gd name="T55" fmla="*/ 8 h 11"/>
              <a:gd name="T56" fmla="*/ 11 w 14"/>
              <a:gd name="T57" fmla="*/ 8 h 11"/>
              <a:gd name="T58" fmla="*/ 12 w 14"/>
              <a:gd name="T59" fmla="*/ 7 h 11"/>
              <a:gd name="T60" fmla="*/ 12 w 14"/>
              <a:gd name="T61" fmla="*/ 7 h 11"/>
              <a:gd name="T62" fmla="*/ 12 w 14"/>
              <a:gd name="T63" fmla="*/ 5 h 11"/>
              <a:gd name="T64" fmla="*/ 13 w 14"/>
              <a:gd name="T65" fmla="*/ 5 h 11"/>
              <a:gd name="T66" fmla="*/ 13 w 14"/>
              <a:gd name="T67" fmla="*/ 4 h 11"/>
              <a:gd name="T68" fmla="*/ 14 w 14"/>
              <a:gd name="T69" fmla="*/ 3 h 11"/>
              <a:gd name="T70" fmla="*/ 13 w 14"/>
              <a:gd name="T71" fmla="*/ 1 h 11"/>
              <a:gd name="T72" fmla="*/ 12 w 14"/>
              <a:gd name="T73"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 h="11">
                <a:moveTo>
                  <a:pt x="12" y="1"/>
                </a:moveTo>
                <a:cubicBezTo>
                  <a:pt x="11" y="0"/>
                  <a:pt x="11" y="0"/>
                  <a:pt x="11" y="0"/>
                </a:cubicBezTo>
                <a:cubicBezTo>
                  <a:pt x="10" y="1"/>
                  <a:pt x="10" y="1"/>
                  <a:pt x="10" y="1"/>
                </a:cubicBezTo>
                <a:cubicBezTo>
                  <a:pt x="10" y="1"/>
                  <a:pt x="10" y="0"/>
                  <a:pt x="10" y="0"/>
                </a:cubicBezTo>
                <a:cubicBezTo>
                  <a:pt x="8" y="0"/>
                  <a:pt x="8" y="0"/>
                  <a:pt x="8" y="0"/>
                </a:cubicBezTo>
                <a:cubicBezTo>
                  <a:pt x="8" y="0"/>
                  <a:pt x="8" y="0"/>
                  <a:pt x="8" y="0"/>
                </a:cubicBezTo>
                <a:cubicBezTo>
                  <a:pt x="7" y="1"/>
                  <a:pt x="7" y="1"/>
                  <a:pt x="7" y="1"/>
                </a:cubicBezTo>
                <a:cubicBezTo>
                  <a:pt x="6" y="1"/>
                  <a:pt x="6" y="1"/>
                  <a:pt x="6" y="1"/>
                </a:cubicBezTo>
                <a:cubicBezTo>
                  <a:pt x="5" y="1"/>
                  <a:pt x="5" y="1"/>
                  <a:pt x="5" y="1"/>
                </a:cubicBezTo>
                <a:cubicBezTo>
                  <a:pt x="4" y="1"/>
                  <a:pt x="4" y="1"/>
                  <a:pt x="4" y="1"/>
                </a:cubicBezTo>
                <a:cubicBezTo>
                  <a:pt x="4" y="2"/>
                  <a:pt x="4" y="2"/>
                  <a:pt x="4" y="2"/>
                </a:cubicBezTo>
                <a:cubicBezTo>
                  <a:pt x="2" y="3"/>
                  <a:pt x="2" y="3"/>
                  <a:pt x="2" y="3"/>
                </a:cubicBezTo>
                <a:cubicBezTo>
                  <a:pt x="0" y="5"/>
                  <a:pt x="0" y="5"/>
                  <a:pt x="0" y="5"/>
                </a:cubicBezTo>
                <a:cubicBezTo>
                  <a:pt x="1" y="6"/>
                  <a:pt x="1" y="6"/>
                  <a:pt x="1" y="6"/>
                </a:cubicBezTo>
                <a:cubicBezTo>
                  <a:pt x="1" y="7"/>
                  <a:pt x="1" y="7"/>
                  <a:pt x="1" y="7"/>
                </a:cubicBezTo>
                <a:cubicBezTo>
                  <a:pt x="2" y="8"/>
                  <a:pt x="2" y="8"/>
                  <a:pt x="2" y="8"/>
                </a:cubicBezTo>
                <a:cubicBezTo>
                  <a:pt x="2" y="9"/>
                  <a:pt x="2" y="9"/>
                  <a:pt x="2" y="9"/>
                </a:cubicBezTo>
                <a:cubicBezTo>
                  <a:pt x="3" y="10"/>
                  <a:pt x="3" y="10"/>
                  <a:pt x="3" y="10"/>
                </a:cubicBezTo>
                <a:cubicBezTo>
                  <a:pt x="4" y="10"/>
                  <a:pt x="4" y="10"/>
                  <a:pt x="4" y="10"/>
                </a:cubicBezTo>
                <a:cubicBezTo>
                  <a:pt x="5" y="10"/>
                  <a:pt x="5" y="10"/>
                  <a:pt x="5" y="10"/>
                </a:cubicBezTo>
                <a:cubicBezTo>
                  <a:pt x="5" y="10"/>
                  <a:pt x="5" y="10"/>
                  <a:pt x="5" y="10"/>
                </a:cubicBezTo>
                <a:cubicBezTo>
                  <a:pt x="6" y="11"/>
                  <a:pt x="6" y="11"/>
                  <a:pt x="6" y="11"/>
                </a:cubicBezTo>
                <a:cubicBezTo>
                  <a:pt x="7" y="11"/>
                  <a:pt x="7" y="11"/>
                  <a:pt x="7" y="11"/>
                </a:cubicBezTo>
                <a:cubicBezTo>
                  <a:pt x="7" y="10"/>
                  <a:pt x="7" y="10"/>
                  <a:pt x="7" y="10"/>
                </a:cubicBezTo>
                <a:cubicBezTo>
                  <a:pt x="8" y="10"/>
                  <a:pt x="8" y="10"/>
                  <a:pt x="8" y="10"/>
                </a:cubicBezTo>
                <a:cubicBezTo>
                  <a:pt x="9" y="10"/>
                  <a:pt x="9" y="10"/>
                  <a:pt x="9" y="10"/>
                </a:cubicBezTo>
                <a:cubicBezTo>
                  <a:pt x="10" y="9"/>
                  <a:pt x="10" y="9"/>
                  <a:pt x="10" y="9"/>
                </a:cubicBezTo>
                <a:cubicBezTo>
                  <a:pt x="10" y="8"/>
                  <a:pt x="10" y="8"/>
                  <a:pt x="10" y="8"/>
                </a:cubicBezTo>
                <a:cubicBezTo>
                  <a:pt x="11" y="8"/>
                  <a:pt x="11" y="8"/>
                  <a:pt x="11" y="8"/>
                </a:cubicBezTo>
                <a:cubicBezTo>
                  <a:pt x="12" y="7"/>
                  <a:pt x="12" y="7"/>
                  <a:pt x="12" y="7"/>
                </a:cubicBezTo>
                <a:cubicBezTo>
                  <a:pt x="12" y="7"/>
                  <a:pt x="12" y="7"/>
                  <a:pt x="12" y="7"/>
                </a:cubicBezTo>
                <a:cubicBezTo>
                  <a:pt x="12" y="5"/>
                  <a:pt x="12" y="5"/>
                  <a:pt x="12" y="5"/>
                </a:cubicBezTo>
                <a:cubicBezTo>
                  <a:pt x="13" y="5"/>
                  <a:pt x="13" y="5"/>
                  <a:pt x="13" y="5"/>
                </a:cubicBezTo>
                <a:cubicBezTo>
                  <a:pt x="13" y="4"/>
                  <a:pt x="13" y="4"/>
                  <a:pt x="13" y="4"/>
                </a:cubicBezTo>
                <a:cubicBezTo>
                  <a:pt x="14" y="3"/>
                  <a:pt x="14" y="3"/>
                  <a:pt x="14" y="3"/>
                </a:cubicBezTo>
                <a:cubicBezTo>
                  <a:pt x="13" y="1"/>
                  <a:pt x="13" y="1"/>
                  <a:pt x="13" y="1"/>
                </a:cubicBezTo>
                <a:lnTo>
                  <a:pt x="12" y="1"/>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179" name="Freeform 105"/>
          <p:cNvSpPr>
            <a:spLocks/>
          </p:cNvSpPr>
          <p:nvPr/>
        </p:nvSpPr>
        <p:spPr bwMode="auto">
          <a:xfrm>
            <a:off x="7566111" y="2503018"/>
            <a:ext cx="1289160" cy="870524"/>
          </a:xfrm>
          <a:custGeom>
            <a:avLst/>
            <a:gdLst>
              <a:gd name="T0" fmla="*/ 636 w 659"/>
              <a:gd name="T1" fmla="*/ 79 h 445"/>
              <a:gd name="T2" fmla="*/ 615 w 659"/>
              <a:gd name="T3" fmla="*/ 71 h 445"/>
              <a:gd name="T4" fmla="*/ 596 w 659"/>
              <a:gd name="T5" fmla="*/ 58 h 445"/>
              <a:gd name="T6" fmla="*/ 571 w 659"/>
              <a:gd name="T7" fmla="*/ 52 h 445"/>
              <a:gd name="T8" fmla="*/ 552 w 659"/>
              <a:gd name="T9" fmla="*/ 23 h 445"/>
              <a:gd name="T10" fmla="*/ 535 w 659"/>
              <a:gd name="T11" fmla="*/ 6 h 445"/>
              <a:gd name="T12" fmla="*/ 506 w 659"/>
              <a:gd name="T13" fmla="*/ 0 h 445"/>
              <a:gd name="T14" fmla="*/ 480 w 659"/>
              <a:gd name="T15" fmla="*/ 18 h 445"/>
              <a:gd name="T16" fmla="*/ 487 w 659"/>
              <a:gd name="T17" fmla="*/ 46 h 445"/>
              <a:gd name="T18" fmla="*/ 466 w 659"/>
              <a:gd name="T19" fmla="*/ 65 h 445"/>
              <a:gd name="T20" fmla="*/ 510 w 659"/>
              <a:gd name="T21" fmla="*/ 105 h 445"/>
              <a:gd name="T22" fmla="*/ 482 w 659"/>
              <a:gd name="T23" fmla="*/ 126 h 445"/>
              <a:gd name="T24" fmla="*/ 436 w 659"/>
              <a:gd name="T25" fmla="*/ 149 h 445"/>
              <a:gd name="T26" fmla="*/ 378 w 659"/>
              <a:gd name="T27" fmla="*/ 191 h 445"/>
              <a:gd name="T28" fmla="*/ 287 w 659"/>
              <a:gd name="T29" fmla="*/ 182 h 445"/>
              <a:gd name="T30" fmla="*/ 245 w 659"/>
              <a:gd name="T31" fmla="*/ 151 h 445"/>
              <a:gd name="T32" fmla="*/ 214 w 659"/>
              <a:gd name="T33" fmla="*/ 123 h 445"/>
              <a:gd name="T34" fmla="*/ 184 w 659"/>
              <a:gd name="T35" fmla="*/ 109 h 445"/>
              <a:gd name="T36" fmla="*/ 163 w 659"/>
              <a:gd name="T37" fmla="*/ 111 h 445"/>
              <a:gd name="T38" fmla="*/ 136 w 659"/>
              <a:gd name="T39" fmla="*/ 149 h 445"/>
              <a:gd name="T40" fmla="*/ 119 w 659"/>
              <a:gd name="T41" fmla="*/ 167 h 445"/>
              <a:gd name="T42" fmla="*/ 90 w 659"/>
              <a:gd name="T43" fmla="*/ 188 h 445"/>
              <a:gd name="T44" fmla="*/ 29 w 659"/>
              <a:gd name="T45" fmla="*/ 195 h 445"/>
              <a:gd name="T46" fmla="*/ 19 w 659"/>
              <a:gd name="T47" fmla="*/ 218 h 445"/>
              <a:gd name="T48" fmla="*/ 10 w 659"/>
              <a:gd name="T49" fmla="*/ 252 h 445"/>
              <a:gd name="T50" fmla="*/ 33 w 659"/>
              <a:gd name="T51" fmla="*/ 254 h 445"/>
              <a:gd name="T52" fmla="*/ 59 w 659"/>
              <a:gd name="T53" fmla="*/ 264 h 445"/>
              <a:gd name="T54" fmla="*/ 98 w 659"/>
              <a:gd name="T55" fmla="*/ 272 h 445"/>
              <a:gd name="T56" fmla="*/ 132 w 659"/>
              <a:gd name="T57" fmla="*/ 315 h 445"/>
              <a:gd name="T58" fmla="*/ 157 w 659"/>
              <a:gd name="T59" fmla="*/ 340 h 445"/>
              <a:gd name="T60" fmla="*/ 197 w 659"/>
              <a:gd name="T61" fmla="*/ 352 h 445"/>
              <a:gd name="T62" fmla="*/ 243 w 659"/>
              <a:gd name="T63" fmla="*/ 365 h 445"/>
              <a:gd name="T64" fmla="*/ 289 w 659"/>
              <a:gd name="T65" fmla="*/ 361 h 445"/>
              <a:gd name="T66" fmla="*/ 329 w 659"/>
              <a:gd name="T67" fmla="*/ 352 h 445"/>
              <a:gd name="T68" fmla="*/ 354 w 659"/>
              <a:gd name="T69" fmla="*/ 386 h 445"/>
              <a:gd name="T70" fmla="*/ 359 w 659"/>
              <a:gd name="T71" fmla="*/ 409 h 445"/>
              <a:gd name="T72" fmla="*/ 375 w 659"/>
              <a:gd name="T73" fmla="*/ 434 h 445"/>
              <a:gd name="T74" fmla="*/ 399 w 659"/>
              <a:gd name="T75" fmla="*/ 422 h 445"/>
              <a:gd name="T76" fmla="*/ 434 w 659"/>
              <a:gd name="T77" fmla="*/ 415 h 445"/>
              <a:gd name="T78" fmla="*/ 464 w 659"/>
              <a:gd name="T79" fmla="*/ 432 h 445"/>
              <a:gd name="T80" fmla="*/ 484 w 659"/>
              <a:gd name="T81" fmla="*/ 445 h 445"/>
              <a:gd name="T82" fmla="*/ 491 w 659"/>
              <a:gd name="T83" fmla="*/ 436 h 445"/>
              <a:gd name="T84" fmla="*/ 518 w 659"/>
              <a:gd name="T85" fmla="*/ 420 h 445"/>
              <a:gd name="T86" fmla="*/ 539 w 659"/>
              <a:gd name="T87" fmla="*/ 419 h 445"/>
              <a:gd name="T88" fmla="*/ 560 w 659"/>
              <a:gd name="T89" fmla="*/ 405 h 445"/>
              <a:gd name="T90" fmla="*/ 571 w 659"/>
              <a:gd name="T91" fmla="*/ 394 h 445"/>
              <a:gd name="T92" fmla="*/ 577 w 659"/>
              <a:gd name="T93" fmla="*/ 384 h 445"/>
              <a:gd name="T94" fmla="*/ 583 w 659"/>
              <a:gd name="T95" fmla="*/ 369 h 445"/>
              <a:gd name="T96" fmla="*/ 594 w 659"/>
              <a:gd name="T97" fmla="*/ 352 h 445"/>
              <a:gd name="T98" fmla="*/ 596 w 659"/>
              <a:gd name="T99" fmla="*/ 336 h 445"/>
              <a:gd name="T100" fmla="*/ 573 w 659"/>
              <a:gd name="T101" fmla="*/ 329 h 445"/>
              <a:gd name="T102" fmla="*/ 558 w 659"/>
              <a:gd name="T103" fmla="*/ 306 h 445"/>
              <a:gd name="T104" fmla="*/ 585 w 659"/>
              <a:gd name="T105" fmla="*/ 302 h 445"/>
              <a:gd name="T106" fmla="*/ 556 w 659"/>
              <a:gd name="T107" fmla="*/ 260 h 445"/>
              <a:gd name="T108" fmla="*/ 583 w 659"/>
              <a:gd name="T109" fmla="*/ 243 h 445"/>
              <a:gd name="T110" fmla="*/ 554 w 659"/>
              <a:gd name="T111" fmla="*/ 233 h 445"/>
              <a:gd name="T112" fmla="*/ 526 w 659"/>
              <a:gd name="T113" fmla="*/ 228 h 445"/>
              <a:gd name="T114" fmla="*/ 548 w 659"/>
              <a:gd name="T115" fmla="*/ 199 h 445"/>
              <a:gd name="T116" fmla="*/ 562 w 659"/>
              <a:gd name="T117" fmla="*/ 210 h 445"/>
              <a:gd name="T118" fmla="*/ 571 w 659"/>
              <a:gd name="T119" fmla="*/ 210 h 445"/>
              <a:gd name="T120" fmla="*/ 644 w 659"/>
              <a:gd name="T121" fmla="*/ 153 h 445"/>
              <a:gd name="T122" fmla="*/ 644 w 659"/>
              <a:gd name="T123" fmla="*/ 119 h 445"/>
              <a:gd name="T124" fmla="*/ 659 w 659"/>
              <a:gd name="T125" fmla="*/ 102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59" h="445">
                <a:moveTo>
                  <a:pt x="659" y="79"/>
                </a:moveTo>
                <a:lnTo>
                  <a:pt x="657" y="77"/>
                </a:lnTo>
                <a:lnTo>
                  <a:pt x="657" y="77"/>
                </a:lnTo>
                <a:lnTo>
                  <a:pt x="655" y="75"/>
                </a:lnTo>
                <a:lnTo>
                  <a:pt x="655" y="73"/>
                </a:lnTo>
                <a:lnTo>
                  <a:pt x="657" y="73"/>
                </a:lnTo>
                <a:lnTo>
                  <a:pt x="655" y="71"/>
                </a:lnTo>
                <a:lnTo>
                  <a:pt x="655" y="69"/>
                </a:lnTo>
                <a:lnTo>
                  <a:pt x="654" y="69"/>
                </a:lnTo>
                <a:lnTo>
                  <a:pt x="652" y="69"/>
                </a:lnTo>
                <a:lnTo>
                  <a:pt x="650" y="69"/>
                </a:lnTo>
                <a:lnTo>
                  <a:pt x="648" y="69"/>
                </a:lnTo>
                <a:lnTo>
                  <a:pt x="648" y="69"/>
                </a:lnTo>
                <a:lnTo>
                  <a:pt x="646" y="71"/>
                </a:lnTo>
                <a:lnTo>
                  <a:pt x="646" y="71"/>
                </a:lnTo>
                <a:lnTo>
                  <a:pt x="644" y="73"/>
                </a:lnTo>
                <a:lnTo>
                  <a:pt x="644" y="73"/>
                </a:lnTo>
                <a:lnTo>
                  <a:pt x="642" y="75"/>
                </a:lnTo>
                <a:lnTo>
                  <a:pt x="640" y="75"/>
                </a:lnTo>
                <a:lnTo>
                  <a:pt x="638" y="75"/>
                </a:lnTo>
                <a:lnTo>
                  <a:pt x="638" y="77"/>
                </a:lnTo>
                <a:lnTo>
                  <a:pt x="638" y="77"/>
                </a:lnTo>
                <a:lnTo>
                  <a:pt x="636" y="79"/>
                </a:lnTo>
                <a:lnTo>
                  <a:pt x="636" y="81"/>
                </a:lnTo>
                <a:lnTo>
                  <a:pt x="636" y="81"/>
                </a:lnTo>
                <a:lnTo>
                  <a:pt x="636" y="81"/>
                </a:lnTo>
                <a:lnTo>
                  <a:pt x="634" y="83"/>
                </a:lnTo>
                <a:lnTo>
                  <a:pt x="631" y="83"/>
                </a:lnTo>
                <a:lnTo>
                  <a:pt x="631" y="83"/>
                </a:lnTo>
                <a:lnTo>
                  <a:pt x="629" y="83"/>
                </a:lnTo>
                <a:lnTo>
                  <a:pt x="629" y="84"/>
                </a:lnTo>
                <a:lnTo>
                  <a:pt x="627" y="84"/>
                </a:lnTo>
                <a:lnTo>
                  <a:pt x="627" y="83"/>
                </a:lnTo>
                <a:lnTo>
                  <a:pt x="625" y="83"/>
                </a:lnTo>
                <a:lnTo>
                  <a:pt x="623" y="83"/>
                </a:lnTo>
                <a:lnTo>
                  <a:pt x="621" y="83"/>
                </a:lnTo>
                <a:lnTo>
                  <a:pt x="621" y="83"/>
                </a:lnTo>
                <a:lnTo>
                  <a:pt x="619" y="83"/>
                </a:lnTo>
                <a:lnTo>
                  <a:pt x="617" y="81"/>
                </a:lnTo>
                <a:lnTo>
                  <a:pt x="617" y="79"/>
                </a:lnTo>
                <a:lnTo>
                  <a:pt x="615" y="77"/>
                </a:lnTo>
                <a:lnTo>
                  <a:pt x="615" y="77"/>
                </a:lnTo>
                <a:lnTo>
                  <a:pt x="615" y="75"/>
                </a:lnTo>
                <a:lnTo>
                  <a:pt x="615" y="73"/>
                </a:lnTo>
                <a:lnTo>
                  <a:pt x="615" y="71"/>
                </a:lnTo>
                <a:lnTo>
                  <a:pt x="615" y="71"/>
                </a:lnTo>
                <a:lnTo>
                  <a:pt x="613" y="71"/>
                </a:lnTo>
                <a:lnTo>
                  <a:pt x="613" y="69"/>
                </a:lnTo>
                <a:lnTo>
                  <a:pt x="613" y="67"/>
                </a:lnTo>
                <a:lnTo>
                  <a:pt x="613" y="67"/>
                </a:lnTo>
                <a:lnTo>
                  <a:pt x="613" y="65"/>
                </a:lnTo>
                <a:lnTo>
                  <a:pt x="613" y="65"/>
                </a:lnTo>
                <a:lnTo>
                  <a:pt x="612" y="65"/>
                </a:lnTo>
                <a:lnTo>
                  <a:pt x="612" y="65"/>
                </a:lnTo>
                <a:lnTo>
                  <a:pt x="610" y="65"/>
                </a:lnTo>
                <a:lnTo>
                  <a:pt x="610" y="67"/>
                </a:lnTo>
                <a:lnTo>
                  <a:pt x="608" y="65"/>
                </a:lnTo>
                <a:lnTo>
                  <a:pt x="606" y="65"/>
                </a:lnTo>
                <a:lnTo>
                  <a:pt x="606" y="65"/>
                </a:lnTo>
                <a:lnTo>
                  <a:pt x="604" y="65"/>
                </a:lnTo>
                <a:lnTo>
                  <a:pt x="602" y="63"/>
                </a:lnTo>
                <a:lnTo>
                  <a:pt x="602" y="63"/>
                </a:lnTo>
                <a:lnTo>
                  <a:pt x="602" y="62"/>
                </a:lnTo>
                <a:lnTo>
                  <a:pt x="600" y="62"/>
                </a:lnTo>
                <a:lnTo>
                  <a:pt x="600" y="62"/>
                </a:lnTo>
                <a:lnTo>
                  <a:pt x="598" y="60"/>
                </a:lnTo>
                <a:lnTo>
                  <a:pt x="598" y="60"/>
                </a:lnTo>
                <a:lnTo>
                  <a:pt x="596" y="60"/>
                </a:lnTo>
                <a:lnTo>
                  <a:pt x="596" y="58"/>
                </a:lnTo>
                <a:lnTo>
                  <a:pt x="596" y="58"/>
                </a:lnTo>
                <a:lnTo>
                  <a:pt x="594" y="58"/>
                </a:lnTo>
                <a:lnTo>
                  <a:pt x="594" y="58"/>
                </a:lnTo>
                <a:lnTo>
                  <a:pt x="592" y="58"/>
                </a:lnTo>
                <a:lnTo>
                  <a:pt x="592" y="58"/>
                </a:lnTo>
                <a:lnTo>
                  <a:pt x="592" y="60"/>
                </a:lnTo>
                <a:lnTo>
                  <a:pt x="590" y="58"/>
                </a:lnTo>
                <a:lnTo>
                  <a:pt x="589" y="58"/>
                </a:lnTo>
                <a:lnTo>
                  <a:pt x="589" y="58"/>
                </a:lnTo>
                <a:lnTo>
                  <a:pt x="587" y="58"/>
                </a:lnTo>
                <a:lnTo>
                  <a:pt x="585" y="56"/>
                </a:lnTo>
                <a:lnTo>
                  <a:pt x="587" y="56"/>
                </a:lnTo>
                <a:lnTo>
                  <a:pt x="587" y="56"/>
                </a:lnTo>
                <a:lnTo>
                  <a:pt x="585" y="56"/>
                </a:lnTo>
                <a:lnTo>
                  <a:pt x="583" y="56"/>
                </a:lnTo>
                <a:lnTo>
                  <a:pt x="581" y="56"/>
                </a:lnTo>
                <a:lnTo>
                  <a:pt x="581" y="56"/>
                </a:lnTo>
                <a:lnTo>
                  <a:pt x="579" y="56"/>
                </a:lnTo>
                <a:lnTo>
                  <a:pt x="579" y="56"/>
                </a:lnTo>
                <a:lnTo>
                  <a:pt x="577" y="56"/>
                </a:lnTo>
                <a:lnTo>
                  <a:pt x="575" y="54"/>
                </a:lnTo>
                <a:lnTo>
                  <a:pt x="575" y="54"/>
                </a:lnTo>
                <a:lnTo>
                  <a:pt x="571" y="52"/>
                </a:lnTo>
                <a:lnTo>
                  <a:pt x="571" y="50"/>
                </a:lnTo>
                <a:lnTo>
                  <a:pt x="571" y="48"/>
                </a:lnTo>
                <a:lnTo>
                  <a:pt x="571" y="46"/>
                </a:lnTo>
                <a:lnTo>
                  <a:pt x="569" y="46"/>
                </a:lnTo>
                <a:lnTo>
                  <a:pt x="568" y="46"/>
                </a:lnTo>
                <a:lnTo>
                  <a:pt x="568" y="44"/>
                </a:lnTo>
                <a:lnTo>
                  <a:pt x="568" y="42"/>
                </a:lnTo>
                <a:lnTo>
                  <a:pt x="568" y="41"/>
                </a:lnTo>
                <a:lnTo>
                  <a:pt x="566" y="41"/>
                </a:lnTo>
                <a:lnTo>
                  <a:pt x="562" y="37"/>
                </a:lnTo>
                <a:lnTo>
                  <a:pt x="560" y="35"/>
                </a:lnTo>
                <a:lnTo>
                  <a:pt x="560" y="33"/>
                </a:lnTo>
                <a:lnTo>
                  <a:pt x="558" y="33"/>
                </a:lnTo>
                <a:lnTo>
                  <a:pt x="558" y="33"/>
                </a:lnTo>
                <a:lnTo>
                  <a:pt x="558" y="33"/>
                </a:lnTo>
                <a:lnTo>
                  <a:pt x="558" y="31"/>
                </a:lnTo>
                <a:lnTo>
                  <a:pt x="558" y="31"/>
                </a:lnTo>
                <a:lnTo>
                  <a:pt x="556" y="29"/>
                </a:lnTo>
                <a:lnTo>
                  <a:pt x="556" y="27"/>
                </a:lnTo>
                <a:lnTo>
                  <a:pt x="554" y="27"/>
                </a:lnTo>
                <a:lnTo>
                  <a:pt x="554" y="25"/>
                </a:lnTo>
                <a:lnTo>
                  <a:pt x="552" y="25"/>
                </a:lnTo>
                <a:lnTo>
                  <a:pt x="552" y="23"/>
                </a:lnTo>
                <a:lnTo>
                  <a:pt x="548" y="21"/>
                </a:lnTo>
                <a:lnTo>
                  <a:pt x="548" y="20"/>
                </a:lnTo>
                <a:lnTo>
                  <a:pt x="550" y="20"/>
                </a:lnTo>
                <a:lnTo>
                  <a:pt x="550" y="18"/>
                </a:lnTo>
                <a:lnTo>
                  <a:pt x="547" y="18"/>
                </a:lnTo>
                <a:lnTo>
                  <a:pt x="547" y="18"/>
                </a:lnTo>
                <a:lnTo>
                  <a:pt x="547" y="16"/>
                </a:lnTo>
                <a:lnTo>
                  <a:pt x="547" y="16"/>
                </a:lnTo>
                <a:lnTo>
                  <a:pt x="547" y="14"/>
                </a:lnTo>
                <a:lnTo>
                  <a:pt x="545" y="12"/>
                </a:lnTo>
                <a:lnTo>
                  <a:pt x="545" y="12"/>
                </a:lnTo>
                <a:lnTo>
                  <a:pt x="545" y="12"/>
                </a:lnTo>
                <a:lnTo>
                  <a:pt x="543" y="10"/>
                </a:lnTo>
                <a:lnTo>
                  <a:pt x="543" y="10"/>
                </a:lnTo>
                <a:lnTo>
                  <a:pt x="541" y="10"/>
                </a:lnTo>
                <a:lnTo>
                  <a:pt x="539" y="10"/>
                </a:lnTo>
                <a:lnTo>
                  <a:pt x="541" y="8"/>
                </a:lnTo>
                <a:lnTo>
                  <a:pt x="541" y="8"/>
                </a:lnTo>
                <a:lnTo>
                  <a:pt x="539" y="8"/>
                </a:lnTo>
                <a:lnTo>
                  <a:pt x="537" y="8"/>
                </a:lnTo>
                <a:lnTo>
                  <a:pt x="537" y="8"/>
                </a:lnTo>
                <a:lnTo>
                  <a:pt x="535" y="8"/>
                </a:lnTo>
                <a:lnTo>
                  <a:pt x="535" y="6"/>
                </a:lnTo>
                <a:lnTo>
                  <a:pt x="535" y="6"/>
                </a:lnTo>
                <a:lnTo>
                  <a:pt x="535" y="4"/>
                </a:lnTo>
                <a:lnTo>
                  <a:pt x="533" y="4"/>
                </a:lnTo>
                <a:lnTo>
                  <a:pt x="533" y="4"/>
                </a:lnTo>
                <a:lnTo>
                  <a:pt x="531" y="2"/>
                </a:lnTo>
                <a:lnTo>
                  <a:pt x="531" y="4"/>
                </a:lnTo>
                <a:lnTo>
                  <a:pt x="529" y="4"/>
                </a:lnTo>
                <a:lnTo>
                  <a:pt x="527" y="2"/>
                </a:lnTo>
                <a:lnTo>
                  <a:pt x="527" y="4"/>
                </a:lnTo>
                <a:lnTo>
                  <a:pt x="527" y="4"/>
                </a:lnTo>
                <a:lnTo>
                  <a:pt x="526" y="4"/>
                </a:lnTo>
                <a:lnTo>
                  <a:pt x="524" y="4"/>
                </a:lnTo>
                <a:lnTo>
                  <a:pt x="524" y="4"/>
                </a:lnTo>
                <a:lnTo>
                  <a:pt x="522" y="4"/>
                </a:lnTo>
                <a:lnTo>
                  <a:pt x="520" y="4"/>
                </a:lnTo>
                <a:lnTo>
                  <a:pt x="520" y="2"/>
                </a:lnTo>
                <a:lnTo>
                  <a:pt x="518" y="2"/>
                </a:lnTo>
                <a:lnTo>
                  <a:pt x="514" y="2"/>
                </a:lnTo>
                <a:lnTo>
                  <a:pt x="514" y="0"/>
                </a:lnTo>
                <a:lnTo>
                  <a:pt x="512" y="0"/>
                </a:lnTo>
                <a:lnTo>
                  <a:pt x="510" y="0"/>
                </a:lnTo>
                <a:lnTo>
                  <a:pt x="510" y="0"/>
                </a:lnTo>
                <a:lnTo>
                  <a:pt x="506" y="0"/>
                </a:lnTo>
                <a:lnTo>
                  <a:pt x="506" y="2"/>
                </a:lnTo>
                <a:lnTo>
                  <a:pt x="505" y="2"/>
                </a:lnTo>
                <a:lnTo>
                  <a:pt x="505" y="4"/>
                </a:lnTo>
                <a:lnTo>
                  <a:pt x="503" y="2"/>
                </a:lnTo>
                <a:lnTo>
                  <a:pt x="501" y="4"/>
                </a:lnTo>
                <a:lnTo>
                  <a:pt x="499" y="2"/>
                </a:lnTo>
                <a:lnTo>
                  <a:pt x="497" y="4"/>
                </a:lnTo>
                <a:lnTo>
                  <a:pt x="495" y="4"/>
                </a:lnTo>
                <a:lnTo>
                  <a:pt x="495" y="6"/>
                </a:lnTo>
                <a:lnTo>
                  <a:pt x="493" y="6"/>
                </a:lnTo>
                <a:lnTo>
                  <a:pt x="491" y="6"/>
                </a:lnTo>
                <a:lnTo>
                  <a:pt x="491" y="6"/>
                </a:lnTo>
                <a:lnTo>
                  <a:pt x="489" y="6"/>
                </a:lnTo>
                <a:lnTo>
                  <a:pt x="487" y="8"/>
                </a:lnTo>
                <a:lnTo>
                  <a:pt x="485" y="8"/>
                </a:lnTo>
                <a:lnTo>
                  <a:pt x="484" y="8"/>
                </a:lnTo>
                <a:lnTo>
                  <a:pt x="484" y="10"/>
                </a:lnTo>
                <a:lnTo>
                  <a:pt x="484" y="12"/>
                </a:lnTo>
                <a:lnTo>
                  <a:pt x="482" y="14"/>
                </a:lnTo>
                <a:lnTo>
                  <a:pt x="482" y="14"/>
                </a:lnTo>
                <a:lnTo>
                  <a:pt x="482" y="16"/>
                </a:lnTo>
                <a:lnTo>
                  <a:pt x="480" y="16"/>
                </a:lnTo>
                <a:lnTo>
                  <a:pt x="480" y="18"/>
                </a:lnTo>
                <a:lnTo>
                  <a:pt x="482" y="20"/>
                </a:lnTo>
                <a:lnTo>
                  <a:pt x="482" y="20"/>
                </a:lnTo>
                <a:lnTo>
                  <a:pt x="485" y="18"/>
                </a:lnTo>
                <a:lnTo>
                  <a:pt x="485" y="18"/>
                </a:lnTo>
                <a:lnTo>
                  <a:pt x="487" y="18"/>
                </a:lnTo>
                <a:lnTo>
                  <a:pt x="489" y="20"/>
                </a:lnTo>
                <a:lnTo>
                  <a:pt x="489" y="21"/>
                </a:lnTo>
                <a:lnTo>
                  <a:pt x="491" y="23"/>
                </a:lnTo>
                <a:lnTo>
                  <a:pt x="491" y="23"/>
                </a:lnTo>
                <a:lnTo>
                  <a:pt x="491" y="25"/>
                </a:lnTo>
                <a:lnTo>
                  <a:pt x="491" y="27"/>
                </a:lnTo>
                <a:lnTo>
                  <a:pt x="491" y="29"/>
                </a:lnTo>
                <a:lnTo>
                  <a:pt x="489" y="31"/>
                </a:lnTo>
                <a:lnTo>
                  <a:pt x="489" y="33"/>
                </a:lnTo>
                <a:lnTo>
                  <a:pt x="487" y="33"/>
                </a:lnTo>
                <a:lnTo>
                  <a:pt x="485" y="35"/>
                </a:lnTo>
                <a:lnTo>
                  <a:pt x="485" y="37"/>
                </a:lnTo>
                <a:lnTo>
                  <a:pt x="487" y="39"/>
                </a:lnTo>
                <a:lnTo>
                  <a:pt x="487" y="41"/>
                </a:lnTo>
                <a:lnTo>
                  <a:pt x="487" y="42"/>
                </a:lnTo>
                <a:lnTo>
                  <a:pt x="487" y="42"/>
                </a:lnTo>
                <a:lnTo>
                  <a:pt x="487" y="44"/>
                </a:lnTo>
                <a:lnTo>
                  <a:pt x="487" y="46"/>
                </a:lnTo>
                <a:lnTo>
                  <a:pt x="485" y="46"/>
                </a:lnTo>
                <a:lnTo>
                  <a:pt x="487" y="48"/>
                </a:lnTo>
                <a:lnTo>
                  <a:pt x="487" y="52"/>
                </a:lnTo>
                <a:lnTo>
                  <a:pt x="487" y="52"/>
                </a:lnTo>
                <a:lnTo>
                  <a:pt x="487" y="56"/>
                </a:lnTo>
                <a:lnTo>
                  <a:pt x="487" y="56"/>
                </a:lnTo>
                <a:lnTo>
                  <a:pt x="489" y="56"/>
                </a:lnTo>
                <a:lnTo>
                  <a:pt x="489" y="56"/>
                </a:lnTo>
                <a:lnTo>
                  <a:pt x="489" y="56"/>
                </a:lnTo>
                <a:lnTo>
                  <a:pt x="491" y="58"/>
                </a:lnTo>
                <a:lnTo>
                  <a:pt x="489" y="60"/>
                </a:lnTo>
                <a:lnTo>
                  <a:pt x="489" y="62"/>
                </a:lnTo>
                <a:lnTo>
                  <a:pt x="485" y="62"/>
                </a:lnTo>
                <a:lnTo>
                  <a:pt x="482" y="63"/>
                </a:lnTo>
                <a:lnTo>
                  <a:pt x="478" y="67"/>
                </a:lnTo>
                <a:lnTo>
                  <a:pt x="476" y="67"/>
                </a:lnTo>
                <a:lnTo>
                  <a:pt x="474" y="67"/>
                </a:lnTo>
                <a:lnTo>
                  <a:pt x="470" y="65"/>
                </a:lnTo>
                <a:lnTo>
                  <a:pt x="468" y="65"/>
                </a:lnTo>
                <a:lnTo>
                  <a:pt x="468" y="65"/>
                </a:lnTo>
                <a:lnTo>
                  <a:pt x="466" y="65"/>
                </a:lnTo>
                <a:lnTo>
                  <a:pt x="466" y="65"/>
                </a:lnTo>
                <a:lnTo>
                  <a:pt x="466" y="65"/>
                </a:lnTo>
                <a:lnTo>
                  <a:pt x="464" y="81"/>
                </a:lnTo>
                <a:lnTo>
                  <a:pt x="464" y="84"/>
                </a:lnTo>
                <a:lnTo>
                  <a:pt x="463" y="86"/>
                </a:lnTo>
                <a:lnTo>
                  <a:pt x="464" y="88"/>
                </a:lnTo>
                <a:lnTo>
                  <a:pt x="463" y="94"/>
                </a:lnTo>
                <a:lnTo>
                  <a:pt x="464" y="96"/>
                </a:lnTo>
                <a:lnTo>
                  <a:pt x="468" y="98"/>
                </a:lnTo>
                <a:lnTo>
                  <a:pt x="472" y="96"/>
                </a:lnTo>
                <a:lnTo>
                  <a:pt x="478" y="96"/>
                </a:lnTo>
                <a:lnTo>
                  <a:pt x="482" y="96"/>
                </a:lnTo>
                <a:lnTo>
                  <a:pt x="484" y="100"/>
                </a:lnTo>
                <a:lnTo>
                  <a:pt x="485" y="96"/>
                </a:lnTo>
                <a:lnTo>
                  <a:pt x="485" y="94"/>
                </a:lnTo>
                <a:lnTo>
                  <a:pt x="485" y="92"/>
                </a:lnTo>
                <a:lnTo>
                  <a:pt x="489" y="90"/>
                </a:lnTo>
                <a:lnTo>
                  <a:pt x="489" y="90"/>
                </a:lnTo>
                <a:lnTo>
                  <a:pt x="495" y="90"/>
                </a:lnTo>
                <a:lnTo>
                  <a:pt x="497" y="94"/>
                </a:lnTo>
                <a:lnTo>
                  <a:pt x="501" y="98"/>
                </a:lnTo>
                <a:lnTo>
                  <a:pt x="505" y="100"/>
                </a:lnTo>
                <a:lnTo>
                  <a:pt x="508" y="104"/>
                </a:lnTo>
                <a:lnTo>
                  <a:pt x="508" y="105"/>
                </a:lnTo>
                <a:lnTo>
                  <a:pt x="510" y="105"/>
                </a:lnTo>
                <a:lnTo>
                  <a:pt x="510" y="107"/>
                </a:lnTo>
                <a:lnTo>
                  <a:pt x="508" y="109"/>
                </a:lnTo>
                <a:lnTo>
                  <a:pt x="508" y="111"/>
                </a:lnTo>
                <a:lnTo>
                  <a:pt x="508" y="111"/>
                </a:lnTo>
                <a:lnTo>
                  <a:pt x="506" y="111"/>
                </a:lnTo>
                <a:lnTo>
                  <a:pt x="505" y="109"/>
                </a:lnTo>
                <a:lnTo>
                  <a:pt x="503" y="111"/>
                </a:lnTo>
                <a:lnTo>
                  <a:pt x="503" y="111"/>
                </a:lnTo>
                <a:lnTo>
                  <a:pt x="499" y="109"/>
                </a:lnTo>
                <a:lnTo>
                  <a:pt x="497" y="111"/>
                </a:lnTo>
                <a:lnTo>
                  <a:pt x="495" y="113"/>
                </a:lnTo>
                <a:lnTo>
                  <a:pt x="491" y="115"/>
                </a:lnTo>
                <a:lnTo>
                  <a:pt x="491" y="115"/>
                </a:lnTo>
                <a:lnTo>
                  <a:pt x="489" y="115"/>
                </a:lnTo>
                <a:lnTo>
                  <a:pt x="487" y="115"/>
                </a:lnTo>
                <a:lnTo>
                  <a:pt x="487" y="117"/>
                </a:lnTo>
                <a:lnTo>
                  <a:pt x="487" y="117"/>
                </a:lnTo>
                <a:lnTo>
                  <a:pt x="485" y="119"/>
                </a:lnTo>
                <a:lnTo>
                  <a:pt x="484" y="117"/>
                </a:lnTo>
                <a:lnTo>
                  <a:pt x="484" y="119"/>
                </a:lnTo>
                <a:lnTo>
                  <a:pt x="482" y="121"/>
                </a:lnTo>
                <a:lnTo>
                  <a:pt x="482" y="125"/>
                </a:lnTo>
                <a:lnTo>
                  <a:pt x="482" y="126"/>
                </a:lnTo>
                <a:lnTo>
                  <a:pt x="480" y="128"/>
                </a:lnTo>
                <a:lnTo>
                  <a:pt x="478" y="128"/>
                </a:lnTo>
                <a:lnTo>
                  <a:pt x="472" y="130"/>
                </a:lnTo>
                <a:lnTo>
                  <a:pt x="470" y="130"/>
                </a:lnTo>
                <a:lnTo>
                  <a:pt x="468" y="130"/>
                </a:lnTo>
                <a:lnTo>
                  <a:pt x="466" y="132"/>
                </a:lnTo>
                <a:lnTo>
                  <a:pt x="464" y="136"/>
                </a:lnTo>
                <a:lnTo>
                  <a:pt x="463" y="136"/>
                </a:lnTo>
                <a:lnTo>
                  <a:pt x="461" y="138"/>
                </a:lnTo>
                <a:lnTo>
                  <a:pt x="459" y="140"/>
                </a:lnTo>
                <a:lnTo>
                  <a:pt x="459" y="142"/>
                </a:lnTo>
                <a:lnTo>
                  <a:pt x="457" y="142"/>
                </a:lnTo>
                <a:lnTo>
                  <a:pt x="455" y="140"/>
                </a:lnTo>
                <a:lnTo>
                  <a:pt x="451" y="140"/>
                </a:lnTo>
                <a:lnTo>
                  <a:pt x="449" y="140"/>
                </a:lnTo>
                <a:lnTo>
                  <a:pt x="445" y="138"/>
                </a:lnTo>
                <a:lnTo>
                  <a:pt x="443" y="138"/>
                </a:lnTo>
                <a:lnTo>
                  <a:pt x="440" y="138"/>
                </a:lnTo>
                <a:lnTo>
                  <a:pt x="436" y="140"/>
                </a:lnTo>
                <a:lnTo>
                  <a:pt x="436" y="142"/>
                </a:lnTo>
                <a:lnTo>
                  <a:pt x="436" y="146"/>
                </a:lnTo>
                <a:lnTo>
                  <a:pt x="436" y="147"/>
                </a:lnTo>
                <a:lnTo>
                  <a:pt x="436" y="149"/>
                </a:lnTo>
                <a:lnTo>
                  <a:pt x="440" y="151"/>
                </a:lnTo>
                <a:lnTo>
                  <a:pt x="443" y="155"/>
                </a:lnTo>
                <a:lnTo>
                  <a:pt x="443" y="155"/>
                </a:lnTo>
                <a:lnTo>
                  <a:pt x="443" y="157"/>
                </a:lnTo>
                <a:lnTo>
                  <a:pt x="441" y="159"/>
                </a:lnTo>
                <a:lnTo>
                  <a:pt x="438" y="165"/>
                </a:lnTo>
                <a:lnTo>
                  <a:pt x="434" y="168"/>
                </a:lnTo>
                <a:lnTo>
                  <a:pt x="432" y="172"/>
                </a:lnTo>
                <a:lnTo>
                  <a:pt x="430" y="172"/>
                </a:lnTo>
                <a:lnTo>
                  <a:pt x="428" y="172"/>
                </a:lnTo>
                <a:lnTo>
                  <a:pt x="424" y="172"/>
                </a:lnTo>
                <a:lnTo>
                  <a:pt x="422" y="174"/>
                </a:lnTo>
                <a:lnTo>
                  <a:pt x="419" y="176"/>
                </a:lnTo>
                <a:lnTo>
                  <a:pt x="417" y="176"/>
                </a:lnTo>
                <a:lnTo>
                  <a:pt x="411" y="178"/>
                </a:lnTo>
                <a:lnTo>
                  <a:pt x="409" y="178"/>
                </a:lnTo>
                <a:lnTo>
                  <a:pt x="405" y="178"/>
                </a:lnTo>
                <a:lnTo>
                  <a:pt x="398" y="182"/>
                </a:lnTo>
                <a:lnTo>
                  <a:pt x="392" y="184"/>
                </a:lnTo>
                <a:lnTo>
                  <a:pt x="388" y="186"/>
                </a:lnTo>
                <a:lnTo>
                  <a:pt x="384" y="189"/>
                </a:lnTo>
                <a:lnTo>
                  <a:pt x="382" y="191"/>
                </a:lnTo>
                <a:lnTo>
                  <a:pt x="378" y="191"/>
                </a:lnTo>
                <a:lnTo>
                  <a:pt x="377" y="189"/>
                </a:lnTo>
                <a:lnTo>
                  <a:pt x="377" y="189"/>
                </a:lnTo>
                <a:lnTo>
                  <a:pt x="377" y="188"/>
                </a:lnTo>
                <a:lnTo>
                  <a:pt x="371" y="189"/>
                </a:lnTo>
                <a:lnTo>
                  <a:pt x="367" y="189"/>
                </a:lnTo>
                <a:lnTo>
                  <a:pt x="363" y="188"/>
                </a:lnTo>
                <a:lnTo>
                  <a:pt x="361" y="188"/>
                </a:lnTo>
                <a:lnTo>
                  <a:pt x="354" y="186"/>
                </a:lnTo>
                <a:lnTo>
                  <a:pt x="348" y="182"/>
                </a:lnTo>
                <a:lnTo>
                  <a:pt x="344" y="180"/>
                </a:lnTo>
                <a:lnTo>
                  <a:pt x="340" y="180"/>
                </a:lnTo>
                <a:lnTo>
                  <a:pt x="333" y="178"/>
                </a:lnTo>
                <a:lnTo>
                  <a:pt x="327" y="178"/>
                </a:lnTo>
                <a:lnTo>
                  <a:pt x="325" y="178"/>
                </a:lnTo>
                <a:lnTo>
                  <a:pt x="323" y="178"/>
                </a:lnTo>
                <a:lnTo>
                  <a:pt x="323" y="180"/>
                </a:lnTo>
                <a:lnTo>
                  <a:pt x="319" y="182"/>
                </a:lnTo>
                <a:lnTo>
                  <a:pt x="314" y="182"/>
                </a:lnTo>
                <a:lnTo>
                  <a:pt x="306" y="180"/>
                </a:lnTo>
                <a:lnTo>
                  <a:pt x="298" y="182"/>
                </a:lnTo>
                <a:lnTo>
                  <a:pt x="294" y="180"/>
                </a:lnTo>
                <a:lnTo>
                  <a:pt x="289" y="182"/>
                </a:lnTo>
                <a:lnTo>
                  <a:pt x="287" y="182"/>
                </a:lnTo>
                <a:lnTo>
                  <a:pt x="285" y="182"/>
                </a:lnTo>
                <a:lnTo>
                  <a:pt x="283" y="176"/>
                </a:lnTo>
                <a:lnTo>
                  <a:pt x="283" y="174"/>
                </a:lnTo>
                <a:lnTo>
                  <a:pt x="279" y="172"/>
                </a:lnTo>
                <a:lnTo>
                  <a:pt x="277" y="170"/>
                </a:lnTo>
                <a:lnTo>
                  <a:pt x="277" y="167"/>
                </a:lnTo>
                <a:lnTo>
                  <a:pt x="277" y="165"/>
                </a:lnTo>
                <a:lnTo>
                  <a:pt x="275" y="165"/>
                </a:lnTo>
                <a:lnTo>
                  <a:pt x="273" y="163"/>
                </a:lnTo>
                <a:lnTo>
                  <a:pt x="271" y="163"/>
                </a:lnTo>
                <a:lnTo>
                  <a:pt x="271" y="163"/>
                </a:lnTo>
                <a:lnTo>
                  <a:pt x="271" y="161"/>
                </a:lnTo>
                <a:lnTo>
                  <a:pt x="271" y="161"/>
                </a:lnTo>
                <a:lnTo>
                  <a:pt x="270" y="161"/>
                </a:lnTo>
                <a:lnTo>
                  <a:pt x="268" y="161"/>
                </a:lnTo>
                <a:lnTo>
                  <a:pt x="264" y="159"/>
                </a:lnTo>
                <a:lnTo>
                  <a:pt x="260" y="157"/>
                </a:lnTo>
                <a:lnTo>
                  <a:pt x="258" y="157"/>
                </a:lnTo>
                <a:lnTo>
                  <a:pt x="258" y="157"/>
                </a:lnTo>
                <a:lnTo>
                  <a:pt x="256" y="155"/>
                </a:lnTo>
                <a:lnTo>
                  <a:pt x="256" y="155"/>
                </a:lnTo>
                <a:lnTo>
                  <a:pt x="252" y="153"/>
                </a:lnTo>
                <a:lnTo>
                  <a:pt x="245" y="151"/>
                </a:lnTo>
                <a:lnTo>
                  <a:pt x="245" y="151"/>
                </a:lnTo>
                <a:lnTo>
                  <a:pt x="243" y="153"/>
                </a:lnTo>
                <a:lnTo>
                  <a:pt x="241" y="153"/>
                </a:lnTo>
                <a:lnTo>
                  <a:pt x="235" y="153"/>
                </a:lnTo>
                <a:lnTo>
                  <a:pt x="226" y="151"/>
                </a:lnTo>
                <a:lnTo>
                  <a:pt x="222" y="149"/>
                </a:lnTo>
                <a:lnTo>
                  <a:pt x="220" y="146"/>
                </a:lnTo>
                <a:lnTo>
                  <a:pt x="220" y="144"/>
                </a:lnTo>
                <a:lnTo>
                  <a:pt x="220" y="144"/>
                </a:lnTo>
                <a:lnTo>
                  <a:pt x="220" y="142"/>
                </a:lnTo>
                <a:lnTo>
                  <a:pt x="222" y="142"/>
                </a:lnTo>
                <a:lnTo>
                  <a:pt x="222" y="140"/>
                </a:lnTo>
                <a:lnTo>
                  <a:pt x="222" y="138"/>
                </a:lnTo>
                <a:lnTo>
                  <a:pt x="222" y="136"/>
                </a:lnTo>
                <a:lnTo>
                  <a:pt x="222" y="134"/>
                </a:lnTo>
                <a:lnTo>
                  <a:pt x="222" y="132"/>
                </a:lnTo>
                <a:lnTo>
                  <a:pt x="220" y="130"/>
                </a:lnTo>
                <a:lnTo>
                  <a:pt x="220" y="128"/>
                </a:lnTo>
                <a:lnTo>
                  <a:pt x="218" y="128"/>
                </a:lnTo>
                <a:lnTo>
                  <a:pt x="216" y="126"/>
                </a:lnTo>
                <a:lnTo>
                  <a:pt x="214" y="125"/>
                </a:lnTo>
                <a:lnTo>
                  <a:pt x="214" y="125"/>
                </a:lnTo>
                <a:lnTo>
                  <a:pt x="214" y="123"/>
                </a:lnTo>
                <a:lnTo>
                  <a:pt x="212" y="121"/>
                </a:lnTo>
                <a:lnTo>
                  <a:pt x="212" y="119"/>
                </a:lnTo>
                <a:lnTo>
                  <a:pt x="210" y="119"/>
                </a:lnTo>
                <a:lnTo>
                  <a:pt x="208" y="117"/>
                </a:lnTo>
                <a:lnTo>
                  <a:pt x="208" y="117"/>
                </a:lnTo>
                <a:lnTo>
                  <a:pt x="207" y="115"/>
                </a:lnTo>
                <a:lnTo>
                  <a:pt x="205" y="115"/>
                </a:lnTo>
                <a:lnTo>
                  <a:pt x="203" y="117"/>
                </a:lnTo>
                <a:lnTo>
                  <a:pt x="203" y="117"/>
                </a:lnTo>
                <a:lnTo>
                  <a:pt x="201" y="117"/>
                </a:lnTo>
                <a:lnTo>
                  <a:pt x="199" y="115"/>
                </a:lnTo>
                <a:lnTo>
                  <a:pt x="199" y="115"/>
                </a:lnTo>
                <a:lnTo>
                  <a:pt x="197" y="115"/>
                </a:lnTo>
                <a:lnTo>
                  <a:pt x="195" y="115"/>
                </a:lnTo>
                <a:lnTo>
                  <a:pt x="193" y="117"/>
                </a:lnTo>
                <a:lnTo>
                  <a:pt x="193" y="117"/>
                </a:lnTo>
                <a:lnTo>
                  <a:pt x="193" y="117"/>
                </a:lnTo>
                <a:lnTo>
                  <a:pt x="189" y="115"/>
                </a:lnTo>
                <a:lnTo>
                  <a:pt x="189" y="115"/>
                </a:lnTo>
                <a:lnTo>
                  <a:pt x="189" y="113"/>
                </a:lnTo>
                <a:lnTo>
                  <a:pt x="187" y="111"/>
                </a:lnTo>
                <a:lnTo>
                  <a:pt x="186" y="111"/>
                </a:lnTo>
                <a:lnTo>
                  <a:pt x="184" y="109"/>
                </a:lnTo>
                <a:lnTo>
                  <a:pt x="184" y="109"/>
                </a:lnTo>
                <a:lnTo>
                  <a:pt x="182" y="107"/>
                </a:lnTo>
                <a:lnTo>
                  <a:pt x="182" y="107"/>
                </a:lnTo>
                <a:lnTo>
                  <a:pt x="182" y="105"/>
                </a:lnTo>
                <a:lnTo>
                  <a:pt x="182" y="104"/>
                </a:lnTo>
                <a:lnTo>
                  <a:pt x="180" y="105"/>
                </a:lnTo>
                <a:lnTo>
                  <a:pt x="180" y="105"/>
                </a:lnTo>
                <a:lnTo>
                  <a:pt x="180" y="105"/>
                </a:lnTo>
                <a:lnTo>
                  <a:pt x="178" y="104"/>
                </a:lnTo>
                <a:lnTo>
                  <a:pt x="178" y="104"/>
                </a:lnTo>
                <a:lnTo>
                  <a:pt x="178" y="102"/>
                </a:lnTo>
                <a:lnTo>
                  <a:pt x="178" y="100"/>
                </a:lnTo>
                <a:lnTo>
                  <a:pt x="178" y="100"/>
                </a:lnTo>
                <a:lnTo>
                  <a:pt x="174" y="100"/>
                </a:lnTo>
                <a:lnTo>
                  <a:pt x="174" y="100"/>
                </a:lnTo>
                <a:lnTo>
                  <a:pt x="174" y="100"/>
                </a:lnTo>
                <a:lnTo>
                  <a:pt x="172" y="102"/>
                </a:lnTo>
                <a:lnTo>
                  <a:pt x="170" y="104"/>
                </a:lnTo>
                <a:lnTo>
                  <a:pt x="166" y="105"/>
                </a:lnTo>
                <a:lnTo>
                  <a:pt x="166" y="107"/>
                </a:lnTo>
                <a:lnTo>
                  <a:pt x="168" y="107"/>
                </a:lnTo>
                <a:lnTo>
                  <a:pt x="166" y="109"/>
                </a:lnTo>
                <a:lnTo>
                  <a:pt x="163" y="111"/>
                </a:lnTo>
                <a:lnTo>
                  <a:pt x="161" y="113"/>
                </a:lnTo>
                <a:lnTo>
                  <a:pt x="161" y="115"/>
                </a:lnTo>
                <a:lnTo>
                  <a:pt x="161" y="119"/>
                </a:lnTo>
                <a:lnTo>
                  <a:pt x="163" y="123"/>
                </a:lnTo>
                <a:lnTo>
                  <a:pt x="165" y="125"/>
                </a:lnTo>
                <a:lnTo>
                  <a:pt x="165" y="126"/>
                </a:lnTo>
                <a:lnTo>
                  <a:pt x="163" y="128"/>
                </a:lnTo>
                <a:lnTo>
                  <a:pt x="161" y="130"/>
                </a:lnTo>
                <a:lnTo>
                  <a:pt x="159" y="132"/>
                </a:lnTo>
                <a:lnTo>
                  <a:pt x="157" y="132"/>
                </a:lnTo>
                <a:lnTo>
                  <a:pt x="155" y="132"/>
                </a:lnTo>
                <a:lnTo>
                  <a:pt x="155" y="130"/>
                </a:lnTo>
                <a:lnTo>
                  <a:pt x="153" y="130"/>
                </a:lnTo>
                <a:lnTo>
                  <a:pt x="149" y="132"/>
                </a:lnTo>
                <a:lnTo>
                  <a:pt x="145" y="132"/>
                </a:lnTo>
                <a:lnTo>
                  <a:pt x="142" y="130"/>
                </a:lnTo>
                <a:lnTo>
                  <a:pt x="140" y="130"/>
                </a:lnTo>
                <a:lnTo>
                  <a:pt x="138" y="130"/>
                </a:lnTo>
                <a:lnTo>
                  <a:pt x="138" y="134"/>
                </a:lnTo>
                <a:lnTo>
                  <a:pt x="136" y="138"/>
                </a:lnTo>
                <a:lnTo>
                  <a:pt x="136" y="140"/>
                </a:lnTo>
                <a:lnTo>
                  <a:pt x="136" y="146"/>
                </a:lnTo>
                <a:lnTo>
                  <a:pt x="136" y="149"/>
                </a:lnTo>
                <a:lnTo>
                  <a:pt x="134" y="151"/>
                </a:lnTo>
                <a:lnTo>
                  <a:pt x="136" y="151"/>
                </a:lnTo>
                <a:lnTo>
                  <a:pt x="138" y="153"/>
                </a:lnTo>
                <a:lnTo>
                  <a:pt x="138" y="155"/>
                </a:lnTo>
                <a:lnTo>
                  <a:pt x="138" y="157"/>
                </a:lnTo>
                <a:lnTo>
                  <a:pt x="136" y="157"/>
                </a:lnTo>
                <a:lnTo>
                  <a:pt x="134" y="157"/>
                </a:lnTo>
                <a:lnTo>
                  <a:pt x="132" y="157"/>
                </a:lnTo>
                <a:lnTo>
                  <a:pt x="132" y="155"/>
                </a:lnTo>
                <a:lnTo>
                  <a:pt x="130" y="157"/>
                </a:lnTo>
                <a:lnTo>
                  <a:pt x="128" y="157"/>
                </a:lnTo>
                <a:lnTo>
                  <a:pt x="122" y="157"/>
                </a:lnTo>
                <a:lnTo>
                  <a:pt x="119" y="159"/>
                </a:lnTo>
                <a:lnTo>
                  <a:pt x="119" y="159"/>
                </a:lnTo>
                <a:lnTo>
                  <a:pt x="117" y="159"/>
                </a:lnTo>
                <a:lnTo>
                  <a:pt x="115" y="159"/>
                </a:lnTo>
                <a:lnTo>
                  <a:pt x="113" y="161"/>
                </a:lnTo>
                <a:lnTo>
                  <a:pt x="113" y="163"/>
                </a:lnTo>
                <a:lnTo>
                  <a:pt x="115" y="163"/>
                </a:lnTo>
                <a:lnTo>
                  <a:pt x="119" y="163"/>
                </a:lnTo>
                <a:lnTo>
                  <a:pt x="121" y="163"/>
                </a:lnTo>
                <a:lnTo>
                  <a:pt x="121" y="165"/>
                </a:lnTo>
                <a:lnTo>
                  <a:pt x="119" y="167"/>
                </a:lnTo>
                <a:lnTo>
                  <a:pt x="121" y="168"/>
                </a:lnTo>
                <a:lnTo>
                  <a:pt x="121" y="170"/>
                </a:lnTo>
                <a:lnTo>
                  <a:pt x="121" y="170"/>
                </a:lnTo>
                <a:lnTo>
                  <a:pt x="121" y="174"/>
                </a:lnTo>
                <a:lnTo>
                  <a:pt x="122" y="176"/>
                </a:lnTo>
                <a:lnTo>
                  <a:pt x="124" y="178"/>
                </a:lnTo>
                <a:lnTo>
                  <a:pt x="126" y="180"/>
                </a:lnTo>
                <a:lnTo>
                  <a:pt x="126" y="184"/>
                </a:lnTo>
                <a:lnTo>
                  <a:pt x="126" y="184"/>
                </a:lnTo>
                <a:lnTo>
                  <a:pt x="124" y="186"/>
                </a:lnTo>
                <a:lnTo>
                  <a:pt x="126" y="188"/>
                </a:lnTo>
                <a:lnTo>
                  <a:pt x="126" y="189"/>
                </a:lnTo>
                <a:lnTo>
                  <a:pt x="126" y="189"/>
                </a:lnTo>
                <a:lnTo>
                  <a:pt x="122" y="191"/>
                </a:lnTo>
                <a:lnTo>
                  <a:pt x="124" y="193"/>
                </a:lnTo>
                <a:lnTo>
                  <a:pt x="121" y="195"/>
                </a:lnTo>
                <a:lnTo>
                  <a:pt x="117" y="193"/>
                </a:lnTo>
                <a:lnTo>
                  <a:pt x="113" y="189"/>
                </a:lnTo>
                <a:lnTo>
                  <a:pt x="111" y="189"/>
                </a:lnTo>
                <a:lnTo>
                  <a:pt x="105" y="188"/>
                </a:lnTo>
                <a:lnTo>
                  <a:pt x="100" y="188"/>
                </a:lnTo>
                <a:lnTo>
                  <a:pt x="96" y="188"/>
                </a:lnTo>
                <a:lnTo>
                  <a:pt x="90" y="188"/>
                </a:lnTo>
                <a:lnTo>
                  <a:pt x="84" y="188"/>
                </a:lnTo>
                <a:lnTo>
                  <a:pt x="82" y="188"/>
                </a:lnTo>
                <a:lnTo>
                  <a:pt x="80" y="188"/>
                </a:lnTo>
                <a:lnTo>
                  <a:pt x="79" y="189"/>
                </a:lnTo>
                <a:lnTo>
                  <a:pt x="77" y="189"/>
                </a:lnTo>
                <a:lnTo>
                  <a:pt x="71" y="189"/>
                </a:lnTo>
                <a:lnTo>
                  <a:pt x="65" y="188"/>
                </a:lnTo>
                <a:lnTo>
                  <a:pt x="63" y="188"/>
                </a:lnTo>
                <a:lnTo>
                  <a:pt x="59" y="188"/>
                </a:lnTo>
                <a:lnTo>
                  <a:pt x="59" y="188"/>
                </a:lnTo>
                <a:lnTo>
                  <a:pt x="56" y="188"/>
                </a:lnTo>
                <a:lnTo>
                  <a:pt x="54" y="188"/>
                </a:lnTo>
                <a:lnTo>
                  <a:pt x="54" y="188"/>
                </a:lnTo>
                <a:lnTo>
                  <a:pt x="54" y="189"/>
                </a:lnTo>
                <a:lnTo>
                  <a:pt x="54" y="191"/>
                </a:lnTo>
                <a:lnTo>
                  <a:pt x="54" y="195"/>
                </a:lnTo>
                <a:lnTo>
                  <a:pt x="52" y="195"/>
                </a:lnTo>
                <a:lnTo>
                  <a:pt x="44" y="195"/>
                </a:lnTo>
                <a:lnTo>
                  <a:pt x="37" y="195"/>
                </a:lnTo>
                <a:lnTo>
                  <a:pt x="35" y="193"/>
                </a:lnTo>
                <a:lnTo>
                  <a:pt x="31" y="193"/>
                </a:lnTo>
                <a:lnTo>
                  <a:pt x="29" y="195"/>
                </a:lnTo>
                <a:lnTo>
                  <a:pt x="29" y="195"/>
                </a:lnTo>
                <a:lnTo>
                  <a:pt x="27" y="197"/>
                </a:lnTo>
                <a:lnTo>
                  <a:pt x="27" y="199"/>
                </a:lnTo>
                <a:lnTo>
                  <a:pt x="29" y="199"/>
                </a:lnTo>
                <a:lnTo>
                  <a:pt x="29" y="201"/>
                </a:lnTo>
                <a:lnTo>
                  <a:pt x="25" y="205"/>
                </a:lnTo>
                <a:lnTo>
                  <a:pt x="23" y="209"/>
                </a:lnTo>
                <a:lnTo>
                  <a:pt x="25" y="209"/>
                </a:lnTo>
                <a:lnTo>
                  <a:pt x="31" y="210"/>
                </a:lnTo>
                <a:lnTo>
                  <a:pt x="33" y="212"/>
                </a:lnTo>
                <a:lnTo>
                  <a:pt x="35" y="212"/>
                </a:lnTo>
                <a:lnTo>
                  <a:pt x="37" y="210"/>
                </a:lnTo>
                <a:lnTo>
                  <a:pt x="37" y="209"/>
                </a:lnTo>
                <a:lnTo>
                  <a:pt x="37" y="209"/>
                </a:lnTo>
                <a:lnTo>
                  <a:pt x="42" y="212"/>
                </a:lnTo>
                <a:lnTo>
                  <a:pt x="44" y="214"/>
                </a:lnTo>
                <a:lnTo>
                  <a:pt x="40" y="216"/>
                </a:lnTo>
                <a:lnTo>
                  <a:pt x="37" y="216"/>
                </a:lnTo>
                <a:lnTo>
                  <a:pt x="31" y="218"/>
                </a:lnTo>
                <a:lnTo>
                  <a:pt x="31" y="216"/>
                </a:lnTo>
                <a:lnTo>
                  <a:pt x="29" y="214"/>
                </a:lnTo>
                <a:lnTo>
                  <a:pt x="25" y="216"/>
                </a:lnTo>
                <a:lnTo>
                  <a:pt x="23" y="216"/>
                </a:lnTo>
                <a:lnTo>
                  <a:pt x="19" y="218"/>
                </a:lnTo>
                <a:lnTo>
                  <a:pt x="17" y="220"/>
                </a:lnTo>
                <a:lnTo>
                  <a:pt x="17" y="222"/>
                </a:lnTo>
                <a:lnTo>
                  <a:pt x="19" y="224"/>
                </a:lnTo>
                <a:lnTo>
                  <a:pt x="19" y="226"/>
                </a:lnTo>
                <a:lnTo>
                  <a:pt x="16" y="228"/>
                </a:lnTo>
                <a:lnTo>
                  <a:pt x="12" y="228"/>
                </a:lnTo>
                <a:lnTo>
                  <a:pt x="12" y="228"/>
                </a:lnTo>
                <a:lnTo>
                  <a:pt x="14" y="230"/>
                </a:lnTo>
                <a:lnTo>
                  <a:pt x="10" y="231"/>
                </a:lnTo>
                <a:lnTo>
                  <a:pt x="10" y="233"/>
                </a:lnTo>
                <a:lnTo>
                  <a:pt x="8" y="233"/>
                </a:lnTo>
                <a:lnTo>
                  <a:pt x="2" y="233"/>
                </a:lnTo>
                <a:lnTo>
                  <a:pt x="0" y="235"/>
                </a:lnTo>
                <a:lnTo>
                  <a:pt x="0" y="237"/>
                </a:lnTo>
                <a:lnTo>
                  <a:pt x="2" y="241"/>
                </a:lnTo>
                <a:lnTo>
                  <a:pt x="4" y="241"/>
                </a:lnTo>
                <a:lnTo>
                  <a:pt x="8" y="241"/>
                </a:lnTo>
                <a:lnTo>
                  <a:pt x="8" y="243"/>
                </a:lnTo>
                <a:lnTo>
                  <a:pt x="8" y="245"/>
                </a:lnTo>
                <a:lnTo>
                  <a:pt x="8" y="247"/>
                </a:lnTo>
                <a:lnTo>
                  <a:pt x="10" y="249"/>
                </a:lnTo>
                <a:lnTo>
                  <a:pt x="12" y="251"/>
                </a:lnTo>
                <a:lnTo>
                  <a:pt x="10" y="252"/>
                </a:lnTo>
                <a:lnTo>
                  <a:pt x="8" y="256"/>
                </a:lnTo>
                <a:lnTo>
                  <a:pt x="6" y="264"/>
                </a:lnTo>
                <a:lnTo>
                  <a:pt x="6" y="262"/>
                </a:lnTo>
                <a:lnTo>
                  <a:pt x="8" y="264"/>
                </a:lnTo>
                <a:lnTo>
                  <a:pt x="10" y="266"/>
                </a:lnTo>
                <a:lnTo>
                  <a:pt x="14" y="264"/>
                </a:lnTo>
                <a:lnTo>
                  <a:pt x="16" y="264"/>
                </a:lnTo>
                <a:lnTo>
                  <a:pt x="17" y="262"/>
                </a:lnTo>
                <a:lnTo>
                  <a:pt x="17" y="262"/>
                </a:lnTo>
                <a:lnTo>
                  <a:pt x="19" y="260"/>
                </a:lnTo>
                <a:lnTo>
                  <a:pt x="21" y="262"/>
                </a:lnTo>
                <a:lnTo>
                  <a:pt x="21" y="262"/>
                </a:lnTo>
                <a:lnTo>
                  <a:pt x="25" y="264"/>
                </a:lnTo>
                <a:lnTo>
                  <a:pt x="25" y="262"/>
                </a:lnTo>
                <a:lnTo>
                  <a:pt x="25" y="260"/>
                </a:lnTo>
                <a:lnTo>
                  <a:pt x="25" y="260"/>
                </a:lnTo>
                <a:lnTo>
                  <a:pt x="27" y="258"/>
                </a:lnTo>
                <a:lnTo>
                  <a:pt x="27" y="258"/>
                </a:lnTo>
                <a:lnTo>
                  <a:pt x="29" y="258"/>
                </a:lnTo>
                <a:lnTo>
                  <a:pt x="29" y="258"/>
                </a:lnTo>
                <a:lnTo>
                  <a:pt x="31" y="258"/>
                </a:lnTo>
                <a:lnTo>
                  <a:pt x="33" y="256"/>
                </a:lnTo>
                <a:lnTo>
                  <a:pt x="33" y="254"/>
                </a:lnTo>
                <a:lnTo>
                  <a:pt x="33" y="252"/>
                </a:lnTo>
                <a:lnTo>
                  <a:pt x="35" y="251"/>
                </a:lnTo>
                <a:lnTo>
                  <a:pt x="35" y="249"/>
                </a:lnTo>
                <a:lnTo>
                  <a:pt x="37" y="247"/>
                </a:lnTo>
                <a:lnTo>
                  <a:pt x="38" y="247"/>
                </a:lnTo>
                <a:lnTo>
                  <a:pt x="40" y="249"/>
                </a:lnTo>
                <a:lnTo>
                  <a:pt x="42" y="249"/>
                </a:lnTo>
                <a:lnTo>
                  <a:pt x="42" y="251"/>
                </a:lnTo>
                <a:lnTo>
                  <a:pt x="42" y="252"/>
                </a:lnTo>
                <a:lnTo>
                  <a:pt x="42" y="254"/>
                </a:lnTo>
                <a:lnTo>
                  <a:pt x="44" y="254"/>
                </a:lnTo>
                <a:lnTo>
                  <a:pt x="44" y="256"/>
                </a:lnTo>
                <a:lnTo>
                  <a:pt x="44" y="258"/>
                </a:lnTo>
                <a:lnTo>
                  <a:pt x="46" y="260"/>
                </a:lnTo>
                <a:lnTo>
                  <a:pt x="46" y="264"/>
                </a:lnTo>
                <a:lnTo>
                  <a:pt x="46" y="266"/>
                </a:lnTo>
                <a:lnTo>
                  <a:pt x="46" y="268"/>
                </a:lnTo>
                <a:lnTo>
                  <a:pt x="48" y="268"/>
                </a:lnTo>
                <a:lnTo>
                  <a:pt x="52" y="268"/>
                </a:lnTo>
                <a:lnTo>
                  <a:pt x="54" y="268"/>
                </a:lnTo>
                <a:lnTo>
                  <a:pt x="54" y="266"/>
                </a:lnTo>
                <a:lnTo>
                  <a:pt x="58" y="264"/>
                </a:lnTo>
                <a:lnTo>
                  <a:pt x="59" y="264"/>
                </a:lnTo>
                <a:lnTo>
                  <a:pt x="59" y="262"/>
                </a:lnTo>
                <a:lnTo>
                  <a:pt x="61" y="260"/>
                </a:lnTo>
                <a:lnTo>
                  <a:pt x="65" y="258"/>
                </a:lnTo>
                <a:lnTo>
                  <a:pt x="69" y="256"/>
                </a:lnTo>
                <a:lnTo>
                  <a:pt x="69" y="258"/>
                </a:lnTo>
                <a:lnTo>
                  <a:pt x="73" y="258"/>
                </a:lnTo>
                <a:lnTo>
                  <a:pt x="75" y="256"/>
                </a:lnTo>
                <a:lnTo>
                  <a:pt x="80" y="256"/>
                </a:lnTo>
                <a:lnTo>
                  <a:pt x="80" y="258"/>
                </a:lnTo>
                <a:lnTo>
                  <a:pt x="77" y="262"/>
                </a:lnTo>
                <a:lnTo>
                  <a:pt x="79" y="262"/>
                </a:lnTo>
                <a:lnTo>
                  <a:pt x="79" y="262"/>
                </a:lnTo>
                <a:lnTo>
                  <a:pt x="80" y="260"/>
                </a:lnTo>
                <a:lnTo>
                  <a:pt x="80" y="260"/>
                </a:lnTo>
                <a:lnTo>
                  <a:pt x="82" y="262"/>
                </a:lnTo>
                <a:lnTo>
                  <a:pt x="84" y="262"/>
                </a:lnTo>
                <a:lnTo>
                  <a:pt x="86" y="262"/>
                </a:lnTo>
                <a:lnTo>
                  <a:pt x="86" y="260"/>
                </a:lnTo>
                <a:lnTo>
                  <a:pt x="88" y="260"/>
                </a:lnTo>
                <a:lnTo>
                  <a:pt x="90" y="260"/>
                </a:lnTo>
                <a:lnTo>
                  <a:pt x="92" y="262"/>
                </a:lnTo>
                <a:lnTo>
                  <a:pt x="92" y="264"/>
                </a:lnTo>
                <a:lnTo>
                  <a:pt x="98" y="272"/>
                </a:lnTo>
                <a:lnTo>
                  <a:pt x="100" y="272"/>
                </a:lnTo>
                <a:lnTo>
                  <a:pt x="100" y="275"/>
                </a:lnTo>
                <a:lnTo>
                  <a:pt x="101" y="275"/>
                </a:lnTo>
                <a:lnTo>
                  <a:pt x="103" y="277"/>
                </a:lnTo>
                <a:lnTo>
                  <a:pt x="107" y="277"/>
                </a:lnTo>
                <a:lnTo>
                  <a:pt x="111" y="277"/>
                </a:lnTo>
                <a:lnTo>
                  <a:pt x="113" y="279"/>
                </a:lnTo>
                <a:lnTo>
                  <a:pt x="115" y="281"/>
                </a:lnTo>
                <a:lnTo>
                  <a:pt x="119" y="281"/>
                </a:lnTo>
                <a:lnTo>
                  <a:pt x="122" y="283"/>
                </a:lnTo>
                <a:lnTo>
                  <a:pt x="124" y="289"/>
                </a:lnTo>
                <a:lnTo>
                  <a:pt x="126" y="291"/>
                </a:lnTo>
                <a:lnTo>
                  <a:pt x="130" y="293"/>
                </a:lnTo>
                <a:lnTo>
                  <a:pt x="132" y="296"/>
                </a:lnTo>
                <a:lnTo>
                  <a:pt x="132" y="300"/>
                </a:lnTo>
                <a:lnTo>
                  <a:pt x="134" y="304"/>
                </a:lnTo>
                <a:lnTo>
                  <a:pt x="136" y="306"/>
                </a:lnTo>
                <a:lnTo>
                  <a:pt x="138" y="310"/>
                </a:lnTo>
                <a:lnTo>
                  <a:pt x="138" y="314"/>
                </a:lnTo>
                <a:lnTo>
                  <a:pt x="136" y="315"/>
                </a:lnTo>
                <a:lnTo>
                  <a:pt x="136" y="314"/>
                </a:lnTo>
                <a:lnTo>
                  <a:pt x="134" y="314"/>
                </a:lnTo>
                <a:lnTo>
                  <a:pt x="132" y="315"/>
                </a:lnTo>
                <a:lnTo>
                  <a:pt x="132" y="315"/>
                </a:lnTo>
                <a:lnTo>
                  <a:pt x="132" y="317"/>
                </a:lnTo>
                <a:lnTo>
                  <a:pt x="132" y="319"/>
                </a:lnTo>
                <a:lnTo>
                  <a:pt x="136" y="319"/>
                </a:lnTo>
                <a:lnTo>
                  <a:pt x="134" y="323"/>
                </a:lnTo>
                <a:lnTo>
                  <a:pt x="136" y="325"/>
                </a:lnTo>
                <a:lnTo>
                  <a:pt x="136" y="327"/>
                </a:lnTo>
                <a:lnTo>
                  <a:pt x="136" y="327"/>
                </a:lnTo>
                <a:lnTo>
                  <a:pt x="138" y="329"/>
                </a:lnTo>
                <a:lnTo>
                  <a:pt x="138" y="331"/>
                </a:lnTo>
                <a:lnTo>
                  <a:pt x="138" y="331"/>
                </a:lnTo>
                <a:lnTo>
                  <a:pt x="140" y="333"/>
                </a:lnTo>
                <a:lnTo>
                  <a:pt x="142" y="335"/>
                </a:lnTo>
                <a:lnTo>
                  <a:pt x="144" y="333"/>
                </a:lnTo>
                <a:lnTo>
                  <a:pt x="145" y="333"/>
                </a:lnTo>
                <a:lnTo>
                  <a:pt x="147" y="333"/>
                </a:lnTo>
                <a:lnTo>
                  <a:pt x="149" y="335"/>
                </a:lnTo>
                <a:lnTo>
                  <a:pt x="151" y="336"/>
                </a:lnTo>
                <a:lnTo>
                  <a:pt x="153" y="336"/>
                </a:lnTo>
                <a:lnTo>
                  <a:pt x="153" y="338"/>
                </a:lnTo>
                <a:lnTo>
                  <a:pt x="155" y="338"/>
                </a:lnTo>
                <a:lnTo>
                  <a:pt x="157" y="340"/>
                </a:lnTo>
                <a:lnTo>
                  <a:pt x="157" y="340"/>
                </a:lnTo>
                <a:lnTo>
                  <a:pt x="157" y="340"/>
                </a:lnTo>
                <a:lnTo>
                  <a:pt x="161" y="340"/>
                </a:lnTo>
                <a:lnTo>
                  <a:pt x="161" y="342"/>
                </a:lnTo>
                <a:lnTo>
                  <a:pt x="163" y="342"/>
                </a:lnTo>
                <a:lnTo>
                  <a:pt x="165" y="342"/>
                </a:lnTo>
                <a:lnTo>
                  <a:pt x="166" y="340"/>
                </a:lnTo>
                <a:lnTo>
                  <a:pt x="168" y="340"/>
                </a:lnTo>
                <a:lnTo>
                  <a:pt x="172" y="342"/>
                </a:lnTo>
                <a:lnTo>
                  <a:pt x="174" y="342"/>
                </a:lnTo>
                <a:lnTo>
                  <a:pt x="176" y="344"/>
                </a:lnTo>
                <a:lnTo>
                  <a:pt x="178" y="344"/>
                </a:lnTo>
                <a:lnTo>
                  <a:pt x="182" y="348"/>
                </a:lnTo>
                <a:lnTo>
                  <a:pt x="184" y="348"/>
                </a:lnTo>
                <a:lnTo>
                  <a:pt x="186" y="348"/>
                </a:lnTo>
                <a:lnTo>
                  <a:pt x="186" y="350"/>
                </a:lnTo>
                <a:lnTo>
                  <a:pt x="187" y="352"/>
                </a:lnTo>
                <a:lnTo>
                  <a:pt x="189" y="354"/>
                </a:lnTo>
                <a:lnTo>
                  <a:pt x="191" y="354"/>
                </a:lnTo>
                <a:lnTo>
                  <a:pt x="191" y="350"/>
                </a:lnTo>
                <a:lnTo>
                  <a:pt x="191" y="350"/>
                </a:lnTo>
                <a:lnTo>
                  <a:pt x="193" y="350"/>
                </a:lnTo>
                <a:lnTo>
                  <a:pt x="195" y="350"/>
                </a:lnTo>
                <a:lnTo>
                  <a:pt x="197" y="352"/>
                </a:lnTo>
                <a:lnTo>
                  <a:pt x="197" y="354"/>
                </a:lnTo>
                <a:lnTo>
                  <a:pt x="201" y="356"/>
                </a:lnTo>
                <a:lnTo>
                  <a:pt x="203" y="356"/>
                </a:lnTo>
                <a:lnTo>
                  <a:pt x="207" y="356"/>
                </a:lnTo>
                <a:lnTo>
                  <a:pt x="205" y="359"/>
                </a:lnTo>
                <a:lnTo>
                  <a:pt x="207" y="361"/>
                </a:lnTo>
                <a:lnTo>
                  <a:pt x="208" y="361"/>
                </a:lnTo>
                <a:lnTo>
                  <a:pt x="212" y="363"/>
                </a:lnTo>
                <a:lnTo>
                  <a:pt x="212" y="361"/>
                </a:lnTo>
                <a:lnTo>
                  <a:pt x="216" y="361"/>
                </a:lnTo>
                <a:lnTo>
                  <a:pt x="218" y="359"/>
                </a:lnTo>
                <a:lnTo>
                  <a:pt x="222" y="359"/>
                </a:lnTo>
                <a:lnTo>
                  <a:pt x="224" y="361"/>
                </a:lnTo>
                <a:lnTo>
                  <a:pt x="224" y="363"/>
                </a:lnTo>
                <a:lnTo>
                  <a:pt x="228" y="365"/>
                </a:lnTo>
                <a:lnTo>
                  <a:pt x="229" y="367"/>
                </a:lnTo>
                <a:lnTo>
                  <a:pt x="231" y="367"/>
                </a:lnTo>
                <a:lnTo>
                  <a:pt x="235" y="367"/>
                </a:lnTo>
                <a:lnTo>
                  <a:pt x="235" y="367"/>
                </a:lnTo>
                <a:lnTo>
                  <a:pt x="239" y="365"/>
                </a:lnTo>
                <a:lnTo>
                  <a:pt x="241" y="367"/>
                </a:lnTo>
                <a:lnTo>
                  <a:pt x="241" y="367"/>
                </a:lnTo>
                <a:lnTo>
                  <a:pt x="243" y="365"/>
                </a:lnTo>
                <a:lnTo>
                  <a:pt x="245" y="365"/>
                </a:lnTo>
                <a:lnTo>
                  <a:pt x="247" y="367"/>
                </a:lnTo>
                <a:lnTo>
                  <a:pt x="247" y="369"/>
                </a:lnTo>
                <a:lnTo>
                  <a:pt x="249" y="371"/>
                </a:lnTo>
                <a:lnTo>
                  <a:pt x="249" y="371"/>
                </a:lnTo>
                <a:lnTo>
                  <a:pt x="250" y="369"/>
                </a:lnTo>
                <a:lnTo>
                  <a:pt x="252" y="365"/>
                </a:lnTo>
                <a:lnTo>
                  <a:pt x="258" y="361"/>
                </a:lnTo>
                <a:lnTo>
                  <a:pt x="262" y="361"/>
                </a:lnTo>
                <a:lnTo>
                  <a:pt x="264" y="363"/>
                </a:lnTo>
                <a:lnTo>
                  <a:pt x="268" y="363"/>
                </a:lnTo>
                <a:lnTo>
                  <a:pt x="270" y="365"/>
                </a:lnTo>
                <a:lnTo>
                  <a:pt x="273" y="363"/>
                </a:lnTo>
                <a:lnTo>
                  <a:pt x="275" y="363"/>
                </a:lnTo>
                <a:lnTo>
                  <a:pt x="277" y="365"/>
                </a:lnTo>
                <a:lnTo>
                  <a:pt x="277" y="365"/>
                </a:lnTo>
                <a:lnTo>
                  <a:pt x="279" y="365"/>
                </a:lnTo>
                <a:lnTo>
                  <a:pt x="283" y="365"/>
                </a:lnTo>
                <a:lnTo>
                  <a:pt x="285" y="365"/>
                </a:lnTo>
                <a:lnTo>
                  <a:pt x="287" y="363"/>
                </a:lnTo>
                <a:lnTo>
                  <a:pt x="289" y="361"/>
                </a:lnTo>
                <a:lnTo>
                  <a:pt x="289" y="361"/>
                </a:lnTo>
                <a:lnTo>
                  <a:pt x="289" y="361"/>
                </a:lnTo>
                <a:lnTo>
                  <a:pt x="293" y="359"/>
                </a:lnTo>
                <a:lnTo>
                  <a:pt x="293" y="357"/>
                </a:lnTo>
                <a:lnTo>
                  <a:pt x="294" y="356"/>
                </a:lnTo>
                <a:lnTo>
                  <a:pt x="296" y="356"/>
                </a:lnTo>
                <a:lnTo>
                  <a:pt x="300" y="356"/>
                </a:lnTo>
                <a:lnTo>
                  <a:pt x="302" y="352"/>
                </a:lnTo>
                <a:lnTo>
                  <a:pt x="302" y="350"/>
                </a:lnTo>
                <a:lnTo>
                  <a:pt x="304" y="350"/>
                </a:lnTo>
                <a:lnTo>
                  <a:pt x="306" y="348"/>
                </a:lnTo>
                <a:lnTo>
                  <a:pt x="308" y="350"/>
                </a:lnTo>
                <a:lnTo>
                  <a:pt x="312" y="350"/>
                </a:lnTo>
                <a:lnTo>
                  <a:pt x="315" y="352"/>
                </a:lnTo>
                <a:lnTo>
                  <a:pt x="317" y="350"/>
                </a:lnTo>
                <a:lnTo>
                  <a:pt x="317" y="348"/>
                </a:lnTo>
                <a:lnTo>
                  <a:pt x="321" y="346"/>
                </a:lnTo>
                <a:lnTo>
                  <a:pt x="323" y="346"/>
                </a:lnTo>
                <a:lnTo>
                  <a:pt x="323" y="348"/>
                </a:lnTo>
                <a:lnTo>
                  <a:pt x="325" y="348"/>
                </a:lnTo>
                <a:lnTo>
                  <a:pt x="325" y="348"/>
                </a:lnTo>
                <a:lnTo>
                  <a:pt x="325" y="352"/>
                </a:lnTo>
                <a:lnTo>
                  <a:pt x="325" y="352"/>
                </a:lnTo>
                <a:lnTo>
                  <a:pt x="327" y="352"/>
                </a:lnTo>
                <a:lnTo>
                  <a:pt x="329" y="352"/>
                </a:lnTo>
                <a:lnTo>
                  <a:pt x="329" y="354"/>
                </a:lnTo>
                <a:lnTo>
                  <a:pt x="331" y="356"/>
                </a:lnTo>
                <a:lnTo>
                  <a:pt x="331" y="357"/>
                </a:lnTo>
                <a:lnTo>
                  <a:pt x="329" y="357"/>
                </a:lnTo>
                <a:lnTo>
                  <a:pt x="329" y="359"/>
                </a:lnTo>
                <a:lnTo>
                  <a:pt x="331" y="359"/>
                </a:lnTo>
                <a:lnTo>
                  <a:pt x="333" y="359"/>
                </a:lnTo>
                <a:lnTo>
                  <a:pt x="335" y="361"/>
                </a:lnTo>
                <a:lnTo>
                  <a:pt x="336" y="361"/>
                </a:lnTo>
                <a:lnTo>
                  <a:pt x="338" y="361"/>
                </a:lnTo>
                <a:lnTo>
                  <a:pt x="340" y="363"/>
                </a:lnTo>
                <a:lnTo>
                  <a:pt x="342" y="361"/>
                </a:lnTo>
                <a:lnTo>
                  <a:pt x="344" y="361"/>
                </a:lnTo>
                <a:lnTo>
                  <a:pt x="346" y="363"/>
                </a:lnTo>
                <a:lnTo>
                  <a:pt x="348" y="365"/>
                </a:lnTo>
                <a:lnTo>
                  <a:pt x="348" y="369"/>
                </a:lnTo>
                <a:lnTo>
                  <a:pt x="350" y="369"/>
                </a:lnTo>
                <a:lnTo>
                  <a:pt x="352" y="371"/>
                </a:lnTo>
                <a:lnTo>
                  <a:pt x="352" y="373"/>
                </a:lnTo>
                <a:lnTo>
                  <a:pt x="354" y="377"/>
                </a:lnTo>
                <a:lnTo>
                  <a:pt x="354" y="380"/>
                </a:lnTo>
                <a:lnTo>
                  <a:pt x="354" y="384"/>
                </a:lnTo>
                <a:lnTo>
                  <a:pt x="354" y="386"/>
                </a:lnTo>
                <a:lnTo>
                  <a:pt x="354" y="386"/>
                </a:lnTo>
                <a:lnTo>
                  <a:pt x="352" y="388"/>
                </a:lnTo>
                <a:lnTo>
                  <a:pt x="352" y="390"/>
                </a:lnTo>
                <a:lnTo>
                  <a:pt x="350" y="390"/>
                </a:lnTo>
                <a:lnTo>
                  <a:pt x="350" y="392"/>
                </a:lnTo>
                <a:lnTo>
                  <a:pt x="350" y="394"/>
                </a:lnTo>
                <a:lnTo>
                  <a:pt x="350" y="394"/>
                </a:lnTo>
                <a:lnTo>
                  <a:pt x="348" y="394"/>
                </a:lnTo>
                <a:lnTo>
                  <a:pt x="346" y="396"/>
                </a:lnTo>
                <a:lnTo>
                  <a:pt x="346" y="398"/>
                </a:lnTo>
                <a:lnTo>
                  <a:pt x="346" y="398"/>
                </a:lnTo>
                <a:lnTo>
                  <a:pt x="346" y="399"/>
                </a:lnTo>
                <a:lnTo>
                  <a:pt x="346" y="401"/>
                </a:lnTo>
                <a:lnTo>
                  <a:pt x="348" y="401"/>
                </a:lnTo>
                <a:lnTo>
                  <a:pt x="348" y="403"/>
                </a:lnTo>
                <a:lnTo>
                  <a:pt x="350" y="405"/>
                </a:lnTo>
                <a:lnTo>
                  <a:pt x="350" y="407"/>
                </a:lnTo>
                <a:lnTo>
                  <a:pt x="350" y="409"/>
                </a:lnTo>
                <a:lnTo>
                  <a:pt x="354" y="407"/>
                </a:lnTo>
                <a:lnTo>
                  <a:pt x="357" y="407"/>
                </a:lnTo>
                <a:lnTo>
                  <a:pt x="359" y="407"/>
                </a:lnTo>
                <a:lnTo>
                  <a:pt x="357" y="409"/>
                </a:lnTo>
                <a:lnTo>
                  <a:pt x="359" y="409"/>
                </a:lnTo>
                <a:lnTo>
                  <a:pt x="361" y="409"/>
                </a:lnTo>
                <a:lnTo>
                  <a:pt x="363" y="411"/>
                </a:lnTo>
                <a:lnTo>
                  <a:pt x="361" y="413"/>
                </a:lnTo>
                <a:lnTo>
                  <a:pt x="363" y="415"/>
                </a:lnTo>
                <a:lnTo>
                  <a:pt x="365" y="415"/>
                </a:lnTo>
                <a:lnTo>
                  <a:pt x="365" y="415"/>
                </a:lnTo>
                <a:lnTo>
                  <a:pt x="365" y="417"/>
                </a:lnTo>
                <a:lnTo>
                  <a:pt x="367" y="417"/>
                </a:lnTo>
                <a:lnTo>
                  <a:pt x="369" y="417"/>
                </a:lnTo>
                <a:lnTo>
                  <a:pt x="371" y="417"/>
                </a:lnTo>
                <a:lnTo>
                  <a:pt x="371" y="419"/>
                </a:lnTo>
                <a:lnTo>
                  <a:pt x="371" y="420"/>
                </a:lnTo>
                <a:lnTo>
                  <a:pt x="371" y="422"/>
                </a:lnTo>
                <a:lnTo>
                  <a:pt x="369" y="424"/>
                </a:lnTo>
                <a:lnTo>
                  <a:pt x="367" y="426"/>
                </a:lnTo>
                <a:lnTo>
                  <a:pt x="367" y="428"/>
                </a:lnTo>
                <a:lnTo>
                  <a:pt x="369" y="428"/>
                </a:lnTo>
                <a:lnTo>
                  <a:pt x="371" y="428"/>
                </a:lnTo>
                <a:lnTo>
                  <a:pt x="373" y="428"/>
                </a:lnTo>
                <a:lnTo>
                  <a:pt x="375" y="426"/>
                </a:lnTo>
                <a:lnTo>
                  <a:pt x="375" y="428"/>
                </a:lnTo>
                <a:lnTo>
                  <a:pt x="375" y="432"/>
                </a:lnTo>
                <a:lnTo>
                  <a:pt x="375" y="434"/>
                </a:lnTo>
                <a:lnTo>
                  <a:pt x="378" y="434"/>
                </a:lnTo>
                <a:lnTo>
                  <a:pt x="378" y="432"/>
                </a:lnTo>
                <a:lnTo>
                  <a:pt x="382" y="432"/>
                </a:lnTo>
                <a:lnTo>
                  <a:pt x="386" y="430"/>
                </a:lnTo>
                <a:lnTo>
                  <a:pt x="388" y="432"/>
                </a:lnTo>
                <a:lnTo>
                  <a:pt x="388" y="434"/>
                </a:lnTo>
                <a:lnTo>
                  <a:pt x="386" y="436"/>
                </a:lnTo>
                <a:lnTo>
                  <a:pt x="388" y="434"/>
                </a:lnTo>
                <a:lnTo>
                  <a:pt x="388" y="436"/>
                </a:lnTo>
                <a:lnTo>
                  <a:pt x="390" y="436"/>
                </a:lnTo>
                <a:lnTo>
                  <a:pt x="392" y="436"/>
                </a:lnTo>
                <a:lnTo>
                  <a:pt x="394" y="436"/>
                </a:lnTo>
                <a:lnTo>
                  <a:pt x="394" y="434"/>
                </a:lnTo>
                <a:lnTo>
                  <a:pt x="394" y="432"/>
                </a:lnTo>
                <a:lnTo>
                  <a:pt x="394" y="430"/>
                </a:lnTo>
                <a:lnTo>
                  <a:pt x="394" y="426"/>
                </a:lnTo>
                <a:lnTo>
                  <a:pt x="394" y="426"/>
                </a:lnTo>
                <a:lnTo>
                  <a:pt x="394" y="424"/>
                </a:lnTo>
                <a:lnTo>
                  <a:pt x="398" y="424"/>
                </a:lnTo>
                <a:lnTo>
                  <a:pt x="399" y="424"/>
                </a:lnTo>
                <a:lnTo>
                  <a:pt x="398" y="424"/>
                </a:lnTo>
                <a:lnTo>
                  <a:pt x="399" y="422"/>
                </a:lnTo>
                <a:lnTo>
                  <a:pt x="399" y="422"/>
                </a:lnTo>
                <a:lnTo>
                  <a:pt x="401" y="422"/>
                </a:lnTo>
                <a:lnTo>
                  <a:pt x="401" y="420"/>
                </a:lnTo>
                <a:lnTo>
                  <a:pt x="403" y="420"/>
                </a:lnTo>
                <a:lnTo>
                  <a:pt x="405" y="420"/>
                </a:lnTo>
                <a:lnTo>
                  <a:pt x="405" y="422"/>
                </a:lnTo>
                <a:lnTo>
                  <a:pt x="407" y="422"/>
                </a:lnTo>
                <a:lnTo>
                  <a:pt x="407" y="422"/>
                </a:lnTo>
                <a:lnTo>
                  <a:pt x="409" y="420"/>
                </a:lnTo>
                <a:lnTo>
                  <a:pt x="409" y="420"/>
                </a:lnTo>
                <a:lnTo>
                  <a:pt x="413" y="422"/>
                </a:lnTo>
                <a:lnTo>
                  <a:pt x="413" y="420"/>
                </a:lnTo>
                <a:lnTo>
                  <a:pt x="415" y="420"/>
                </a:lnTo>
                <a:lnTo>
                  <a:pt x="415" y="422"/>
                </a:lnTo>
                <a:lnTo>
                  <a:pt x="417" y="420"/>
                </a:lnTo>
                <a:lnTo>
                  <a:pt x="417" y="419"/>
                </a:lnTo>
                <a:lnTo>
                  <a:pt x="420" y="419"/>
                </a:lnTo>
                <a:lnTo>
                  <a:pt x="422" y="420"/>
                </a:lnTo>
                <a:lnTo>
                  <a:pt x="426" y="419"/>
                </a:lnTo>
                <a:lnTo>
                  <a:pt x="426" y="415"/>
                </a:lnTo>
                <a:lnTo>
                  <a:pt x="428" y="415"/>
                </a:lnTo>
                <a:lnTo>
                  <a:pt x="430" y="415"/>
                </a:lnTo>
                <a:lnTo>
                  <a:pt x="432" y="413"/>
                </a:lnTo>
                <a:lnTo>
                  <a:pt x="434" y="415"/>
                </a:lnTo>
                <a:lnTo>
                  <a:pt x="434" y="417"/>
                </a:lnTo>
                <a:lnTo>
                  <a:pt x="438" y="417"/>
                </a:lnTo>
                <a:lnTo>
                  <a:pt x="438" y="419"/>
                </a:lnTo>
                <a:lnTo>
                  <a:pt x="443" y="419"/>
                </a:lnTo>
                <a:lnTo>
                  <a:pt x="443" y="419"/>
                </a:lnTo>
                <a:lnTo>
                  <a:pt x="447" y="419"/>
                </a:lnTo>
                <a:lnTo>
                  <a:pt x="449" y="419"/>
                </a:lnTo>
                <a:lnTo>
                  <a:pt x="447" y="420"/>
                </a:lnTo>
                <a:lnTo>
                  <a:pt x="447" y="420"/>
                </a:lnTo>
                <a:lnTo>
                  <a:pt x="445" y="424"/>
                </a:lnTo>
                <a:lnTo>
                  <a:pt x="447" y="424"/>
                </a:lnTo>
                <a:lnTo>
                  <a:pt x="447" y="426"/>
                </a:lnTo>
                <a:lnTo>
                  <a:pt x="451" y="428"/>
                </a:lnTo>
                <a:lnTo>
                  <a:pt x="453" y="430"/>
                </a:lnTo>
                <a:lnTo>
                  <a:pt x="455" y="430"/>
                </a:lnTo>
                <a:lnTo>
                  <a:pt x="457" y="432"/>
                </a:lnTo>
                <a:lnTo>
                  <a:pt x="459" y="432"/>
                </a:lnTo>
                <a:lnTo>
                  <a:pt x="459" y="432"/>
                </a:lnTo>
                <a:lnTo>
                  <a:pt x="461" y="432"/>
                </a:lnTo>
                <a:lnTo>
                  <a:pt x="463" y="432"/>
                </a:lnTo>
                <a:lnTo>
                  <a:pt x="463" y="432"/>
                </a:lnTo>
                <a:lnTo>
                  <a:pt x="464" y="432"/>
                </a:lnTo>
                <a:lnTo>
                  <a:pt x="464" y="432"/>
                </a:lnTo>
                <a:lnTo>
                  <a:pt x="466" y="432"/>
                </a:lnTo>
                <a:lnTo>
                  <a:pt x="466" y="430"/>
                </a:lnTo>
                <a:lnTo>
                  <a:pt x="468" y="428"/>
                </a:lnTo>
                <a:lnTo>
                  <a:pt x="468" y="430"/>
                </a:lnTo>
                <a:lnTo>
                  <a:pt x="470" y="432"/>
                </a:lnTo>
                <a:lnTo>
                  <a:pt x="472" y="432"/>
                </a:lnTo>
                <a:lnTo>
                  <a:pt x="474" y="434"/>
                </a:lnTo>
                <a:lnTo>
                  <a:pt x="476" y="434"/>
                </a:lnTo>
                <a:lnTo>
                  <a:pt x="476" y="434"/>
                </a:lnTo>
                <a:lnTo>
                  <a:pt x="478" y="432"/>
                </a:lnTo>
                <a:lnTo>
                  <a:pt x="480" y="434"/>
                </a:lnTo>
                <a:lnTo>
                  <a:pt x="482" y="434"/>
                </a:lnTo>
                <a:lnTo>
                  <a:pt x="482" y="434"/>
                </a:lnTo>
                <a:lnTo>
                  <a:pt x="482" y="434"/>
                </a:lnTo>
                <a:lnTo>
                  <a:pt x="482" y="434"/>
                </a:lnTo>
                <a:lnTo>
                  <a:pt x="480" y="436"/>
                </a:lnTo>
                <a:lnTo>
                  <a:pt x="480" y="438"/>
                </a:lnTo>
                <a:lnTo>
                  <a:pt x="480" y="440"/>
                </a:lnTo>
                <a:lnTo>
                  <a:pt x="482" y="441"/>
                </a:lnTo>
                <a:lnTo>
                  <a:pt x="484" y="443"/>
                </a:lnTo>
                <a:lnTo>
                  <a:pt x="484" y="443"/>
                </a:lnTo>
                <a:lnTo>
                  <a:pt x="484" y="445"/>
                </a:lnTo>
                <a:lnTo>
                  <a:pt x="484" y="445"/>
                </a:lnTo>
                <a:lnTo>
                  <a:pt x="484" y="443"/>
                </a:lnTo>
                <a:lnTo>
                  <a:pt x="487" y="445"/>
                </a:lnTo>
                <a:lnTo>
                  <a:pt x="487" y="445"/>
                </a:lnTo>
                <a:lnTo>
                  <a:pt x="487" y="445"/>
                </a:lnTo>
                <a:lnTo>
                  <a:pt x="489" y="443"/>
                </a:lnTo>
                <a:lnTo>
                  <a:pt x="489" y="441"/>
                </a:lnTo>
                <a:lnTo>
                  <a:pt x="489" y="441"/>
                </a:lnTo>
                <a:lnTo>
                  <a:pt x="489" y="441"/>
                </a:lnTo>
                <a:lnTo>
                  <a:pt x="487" y="440"/>
                </a:lnTo>
                <a:lnTo>
                  <a:pt x="485" y="440"/>
                </a:lnTo>
                <a:lnTo>
                  <a:pt x="485" y="438"/>
                </a:lnTo>
                <a:lnTo>
                  <a:pt x="485" y="438"/>
                </a:lnTo>
                <a:lnTo>
                  <a:pt x="487" y="436"/>
                </a:lnTo>
                <a:lnTo>
                  <a:pt x="487" y="434"/>
                </a:lnTo>
                <a:lnTo>
                  <a:pt x="487" y="434"/>
                </a:lnTo>
                <a:lnTo>
                  <a:pt x="487" y="434"/>
                </a:lnTo>
                <a:lnTo>
                  <a:pt x="489" y="434"/>
                </a:lnTo>
                <a:lnTo>
                  <a:pt x="489" y="434"/>
                </a:lnTo>
                <a:lnTo>
                  <a:pt x="489" y="434"/>
                </a:lnTo>
                <a:lnTo>
                  <a:pt x="489" y="434"/>
                </a:lnTo>
                <a:lnTo>
                  <a:pt x="489" y="434"/>
                </a:lnTo>
                <a:lnTo>
                  <a:pt x="489" y="436"/>
                </a:lnTo>
                <a:lnTo>
                  <a:pt x="491" y="436"/>
                </a:lnTo>
                <a:lnTo>
                  <a:pt x="489" y="436"/>
                </a:lnTo>
                <a:lnTo>
                  <a:pt x="491" y="436"/>
                </a:lnTo>
                <a:lnTo>
                  <a:pt x="491" y="434"/>
                </a:lnTo>
                <a:lnTo>
                  <a:pt x="493" y="434"/>
                </a:lnTo>
                <a:lnTo>
                  <a:pt x="495" y="432"/>
                </a:lnTo>
                <a:lnTo>
                  <a:pt x="497" y="434"/>
                </a:lnTo>
                <a:lnTo>
                  <a:pt x="499" y="432"/>
                </a:lnTo>
                <a:lnTo>
                  <a:pt x="501" y="432"/>
                </a:lnTo>
                <a:lnTo>
                  <a:pt x="501" y="430"/>
                </a:lnTo>
                <a:lnTo>
                  <a:pt x="503" y="430"/>
                </a:lnTo>
                <a:lnTo>
                  <a:pt x="505" y="430"/>
                </a:lnTo>
                <a:lnTo>
                  <a:pt x="506" y="430"/>
                </a:lnTo>
                <a:lnTo>
                  <a:pt x="506" y="430"/>
                </a:lnTo>
                <a:lnTo>
                  <a:pt x="510" y="430"/>
                </a:lnTo>
                <a:lnTo>
                  <a:pt x="512" y="428"/>
                </a:lnTo>
                <a:lnTo>
                  <a:pt x="512" y="426"/>
                </a:lnTo>
                <a:lnTo>
                  <a:pt x="514" y="424"/>
                </a:lnTo>
                <a:lnTo>
                  <a:pt x="514" y="426"/>
                </a:lnTo>
                <a:lnTo>
                  <a:pt x="514" y="426"/>
                </a:lnTo>
                <a:lnTo>
                  <a:pt x="516" y="426"/>
                </a:lnTo>
                <a:lnTo>
                  <a:pt x="516" y="424"/>
                </a:lnTo>
                <a:lnTo>
                  <a:pt x="518" y="422"/>
                </a:lnTo>
                <a:lnTo>
                  <a:pt x="518" y="420"/>
                </a:lnTo>
                <a:lnTo>
                  <a:pt x="518" y="419"/>
                </a:lnTo>
                <a:lnTo>
                  <a:pt x="518" y="417"/>
                </a:lnTo>
                <a:lnTo>
                  <a:pt x="518" y="417"/>
                </a:lnTo>
                <a:lnTo>
                  <a:pt x="518" y="417"/>
                </a:lnTo>
                <a:lnTo>
                  <a:pt x="522" y="419"/>
                </a:lnTo>
                <a:lnTo>
                  <a:pt x="522" y="420"/>
                </a:lnTo>
                <a:lnTo>
                  <a:pt x="524" y="422"/>
                </a:lnTo>
                <a:lnTo>
                  <a:pt x="526" y="420"/>
                </a:lnTo>
                <a:lnTo>
                  <a:pt x="524" y="422"/>
                </a:lnTo>
                <a:lnTo>
                  <a:pt x="522" y="424"/>
                </a:lnTo>
                <a:lnTo>
                  <a:pt x="522" y="424"/>
                </a:lnTo>
                <a:lnTo>
                  <a:pt x="526" y="422"/>
                </a:lnTo>
                <a:lnTo>
                  <a:pt x="527" y="420"/>
                </a:lnTo>
                <a:lnTo>
                  <a:pt x="529" y="420"/>
                </a:lnTo>
                <a:lnTo>
                  <a:pt x="529" y="419"/>
                </a:lnTo>
                <a:lnTo>
                  <a:pt x="531" y="420"/>
                </a:lnTo>
                <a:lnTo>
                  <a:pt x="533" y="420"/>
                </a:lnTo>
                <a:lnTo>
                  <a:pt x="533" y="419"/>
                </a:lnTo>
                <a:lnTo>
                  <a:pt x="535" y="419"/>
                </a:lnTo>
                <a:lnTo>
                  <a:pt x="535" y="417"/>
                </a:lnTo>
                <a:lnTo>
                  <a:pt x="537" y="419"/>
                </a:lnTo>
                <a:lnTo>
                  <a:pt x="537" y="420"/>
                </a:lnTo>
                <a:lnTo>
                  <a:pt x="539" y="419"/>
                </a:lnTo>
                <a:lnTo>
                  <a:pt x="539" y="417"/>
                </a:lnTo>
                <a:lnTo>
                  <a:pt x="541" y="417"/>
                </a:lnTo>
                <a:lnTo>
                  <a:pt x="541" y="419"/>
                </a:lnTo>
                <a:lnTo>
                  <a:pt x="543" y="419"/>
                </a:lnTo>
                <a:lnTo>
                  <a:pt x="543" y="417"/>
                </a:lnTo>
                <a:lnTo>
                  <a:pt x="545" y="417"/>
                </a:lnTo>
                <a:lnTo>
                  <a:pt x="547" y="415"/>
                </a:lnTo>
                <a:lnTo>
                  <a:pt x="547" y="415"/>
                </a:lnTo>
                <a:lnTo>
                  <a:pt x="547" y="417"/>
                </a:lnTo>
                <a:lnTo>
                  <a:pt x="548" y="415"/>
                </a:lnTo>
                <a:lnTo>
                  <a:pt x="548" y="415"/>
                </a:lnTo>
                <a:lnTo>
                  <a:pt x="550" y="415"/>
                </a:lnTo>
                <a:lnTo>
                  <a:pt x="550" y="413"/>
                </a:lnTo>
                <a:lnTo>
                  <a:pt x="550" y="413"/>
                </a:lnTo>
                <a:lnTo>
                  <a:pt x="552" y="411"/>
                </a:lnTo>
                <a:lnTo>
                  <a:pt x="550" y="407"/>
                </a:lnTo>
                <a:lnTo>
                  <a:pt x="552" y="409"/>
                </a:lnTo>
                <a:lnTo>
                  <a:pt x="552" y="407"/>
                </a:lnTo>
                <a:lnTo>
                  <a:pt x="556" y="407"/>
                </a:lnTo>
                <a:lnTo>
                  <a:pt x="556" y="407"/>
                </a:lnTo>
                <a:lnTo>
                  <a:pt x="558" y="407"/>
                </a:lnTo>
                <a:lnTo>
                  <a:pt x="558" y="405"/>
                </a:lnTo>
                <a:lnTo>
                  <a:pt x="560" y="405"/>
                </a:lnTo>
                <a:lnTo>
                  <a:pt x="560" y="403"/>
                </a:lnTo>
                <a:lnTo>
                  <a:pt x="560" y="403"/>
                </a:lnTo>
                <a:lnTo>
                  <a:pt x="560" y="405"/>
                </a:lnTo>
                <a:lnTo>
                  <a:pt x="562" y="405"/>
                </a:lnTo>
                <a:lnTo>
                  <a:pt x="562" y="403"/>
                </a:lnTo>
                <a:lnTo>
                  <a:pt x="564" y="403"/>
                </a:lnTo>
                <a:lnTo>
                  <a:pt x="564" y="401"/>
                </a:lnTo>
                <a:lnTo>
                  <a:pt x="566" y="401"/>
                </a:lnTo>
                <a:lnTo>
                  <a:pt x="566" y="399"/>
                </a:lnTo>
                <a:lnTo>
                  <a:pt x="564" y="399"/>
                </a:lnTo>
                <a:lnTo>
                  <a:pt x="564" y="399"/>
                </a:lnTo>
                <a:lnTo>
                  <a:pt x="560" y="399"/>
                </a:lnTo>
                <a:lnTo>
                  <a:pt x="564" y="398"/>
                </a:lnTo>
                <a:lnTo>
                  <a:pt x="566" y="396"/>
                </a:lnTo>
                <a:lnTo>
                  <a:pt x="566" y="398"/>
                </a:lnTo>
                <a:lnTo>
                  <a:pt x="568" y="396"/>
                </a:lnTo>
                <a:lnTo>
                  <a:pt x="569" y="398"/>
                </a:lnTo>
                <a:lnTo>
                  <a:pt x="571" y="396"/>
                </a:lnTo>
                <a:lnTo>
                  <a:pt x="569" y="396"/>
                </a:lnTo>
                <a:lnTo>
                  <a:pt x="569" y="394"/>
                </a:lnTo>
                <a:lnTo>
                  <a:pt x="569" y="394"/>
                </a:lnTo>
                <a:lnTo>
                  <a:pt x="571" y="394"/>
                </a:lnTo>
                <a:lnTo>
                  <a:pt x="571" y="394"/>
                </a:lnTo>
                <a:lnTo>
                  <a:pt x="571" y="392"/>
                </a:lnTo>
                <a:lnTo>
                  <a:pt x="571" y="392"/>
                </a:lnTo>
                <a:lnTo>
                  <a:pt x="569" y="390"/>
                </a:lnTo>
                <a:lnTo>
                  <a:pt x="569" y="390"/>
                </a:lnTo>
                <a:lnTo>
                  <a:pt x="571" y="390"/>
                </a:lnTo>
                <a:lnTo>
                  <a:pt x="571" y="390"/>
                </a:lnTo>
                <a:lnTo>
                  <a:pt x="573" y="390"/>
                </a:lnTo>
                <a:lnTo>
                  <a:pt x="573" y="392"/>
                </a:lnTo>
                <a:lnTo>
                  <a:pt x="573" y="390"/>
                </a:lnTo>
                <a:lnTo>
                  <a:pt x="571" y="388"/>
                </a:lnTo>
                <a:lnTo>
                  <a:pt x="571" y="388"/>
                </a:lnTo>
                <a:lnTo>
                  <a:pt x="573" y="388"/>
                </a:lnTo>
                <a:lnTo>
                  <a:pt x="573" y="386"/>
                </a:lnTo>
                <a:lnTo>
                  <a:pt x="575" y="388"/>
                </a:lnTo>
                <a:lnTo>
                  <a:pt x="575" y="388"/>
                </a:lnTo>
                <a:lnTo>
                  <a:pt x="577" y="388"/>
                </a:lnTo>
                <a:lnTo>
                  <a:pt x="577" y="390"/>
                </a:lnTo>
                <a:lnTo>
                  <a:pt x="577" y="388"/>
                </a:lnTo>
                <a:lnTo>
                  <a:pt x="577" y="386"/>
                </a:lnTo>
                <a:lnTo>
                  <a:pt x="575" y="386"/>
                </a:lnTo>
                <a:lnTo>
                  <a:pt x="575" y="386"/>
                </a:lnTo>
                <a:lnTo>
                  <a:pt x="577" y="384"/>
                </a:lnTo>
                <a:lnTo>
                  <a:pt x="577" y="384"/>
                </a:lnTo>
                <a:lnTo>
                  <a:pt x="575" y="382"/>
                </a:lnTo>
                <a:lnTo>
                  <a:pt x="577" y="380"/>
                </a:lnTo>
                <a:lnTo>
                  <a:pt x="577" y="380"/>
                </a:lnTo>
                <a:lnTo>
                  <a:pt x="575" y="380"/>
                </a:lnTo>
                <a:lnTo>
                  <a:pt x="573" y="380"/>
                </a:lnTo>
                <a:lnTo>
                  <a:pt x="575" y="380"/>
                </a:lnTo>
                <a:lnTo>
                  <a:pt x="577" y="378"/>
                </a:lnTo>
                <a:lnTo>
                  <a:pt x="581" y="377"/>
                </a:lnTo>
                <a:lnTo>
                  <a:pt x="579" y="377"/>
                </a:lnTo>
                <a:lnTo>
                  <a:pt x="577" y="377"/>
                </a:lnTo>
                <a:lnTo>
                  <a:pt x="575" y="375"/>
                </a:lnTo>
                <a:lnTo>
                  <a:pt x="577" y="375"/>
                </a:lnTo>
                <a:lnTo>
                  <a:pt x="575" y="373"/>
                </a:lnTo>
                <a:lnTo>
                  <a:pt x="573" y="373"/>
                </a:lnTo>
                <a:lnTo>
                  <a:pt x="575" y="373"/>
                </a:lnTo>
                <a:lnTo>
                  <a:pt x="575" y="371"/>
                </a:lnTo>
                <a:lnTo>
                  <a:pt x="575" y="371"/>
                </a:lnTo>
                <a:lnTo>
                  <a:pt x="577" y="369"/>
                </a:lnTo>
                <a:lnTo>
                  <a:pt x="577" y="369"/>
                </a:lnTo>
                <a:lnTo>
                  <a:pt x="577" y="369"/>
                </a:lnTo>
                <a:lnTo>
                  <a:pt x="577" y="371"/>
                </a:lnTo>
                <a:lnTo>
                  <a:pt x="579" y="371"/>
                </a:lnTo>
                <a:lnTo>
                  <a:pt x="583" y="369"/>
                </a:lnTo>
                <a:lnTo>
                  <a:pt x="583" y="367"/>
                </a:lnTo>
                <a:lnTo>
                  <a:pt x="585" y="367"/>
                </a:lnTo>
                <a:lnTo>
                  <a:pt x="583" y="367"/>
                </a:lnTo>
                <a:lnTo>
                  <a:pt x="581" y="367"/>
                </a:lnTo>
                <a:lnTo>
                  <a:pt x="583" y="365"/>
                </a:lnTo>
                <a:lnTo>
                  <a:pt x="583" y="365"/>
                </a:lnTo>
                <a:lnTo>
                  <a:pt x="585" y="365"/>
                </a:lnTo>
                <a:lnTo>
                  <a:pt x="585" y="363"/>
                </a:lnTo>
                <a:lnTo>
                  <a:pt x="587" y="363"/>
                </a:lnTo>
                <a:lnTo>
                  <a:pt x="585" y="361"/>
                </a:lnTo>
                <a:lnTo>
                  <a:pt x="585" y="359"/>
                </a:lnTo>
                <a:lnTo>
                  <a:pt x="587" y="359"/>
                </a:lnTo>
                <a:lnTo>
                  <a:pt x="585" y="357"/>
                </a:lnTo>
                <a:lnTo>
                  <a:pt x="585" y="357"/>
                </a:lnTo>
                <a:lnTo>
                  <a:pt x="583" y="356"/>
                </a:lnTo>
                <a:lnTo>
                  <a:pt x="587" y="357"/>
                </a:lnTo>
                <a:lnTo>
                  <a:pt x="589" y="356"/>
                </a:lnTo>
                <a:lnTo>
                  <a:pt x="589" y="352"/>
                </a:lnTo>
                <a:lnTo>
                  <a:pt x="590" y="352"/>
                </a:lnTo>
                <a:lnTo>
                  <a:pt x="590" y="354"/>
                </a:lnTo>
                <a:lnTo>
                  <a:pt x="592" y="356"/>
                </a:lnTo>
                <a:lnTo>
                  <a:pt x="592" y="354"/>
                </a:lnTo>
                <a:lnTo>
                  <a:pt x="594" y="352"/>
                </a:lnTo>
                <a:lnTo>
                  <a:pt x="592" y="350"/>
                </a:lnTo>
                <a:lnTo>
                  <a:pt x="590" y="350"/>
                </a:lnTo>
                <a:lnTo>
                  <a:pt x="590" y="350"/>
                </a:lnTo>
                <a:lnTo>
                  <a:pt x="590" y="348"/>
                </a:lnTo>
                <a:lnTo>
                  <a:pt x="592" y="348"/>
                </a:lnTo>
                <a:lnTo>
                  <a:pt x="592" y="348"/>
                </a:lnTo>
                <a:lnTo>
                  <a:pt x="592" y="346"/>
                </a:lnTo>
                <a:lnTo>
                  <a:pt x="590" y="346"/>
                </a:lnTo>
                <a:lnTo>
                  <a:pt x="592" y="344"/>
                </a:lnTo>
                <a:lnTo>
                  <a:pt x="592" y="346"/>
                </a:lnTo>
                <a:lnTo>
                  <a:pt x="594" y="344"/>
                </a:lnTo>
                <a:lnTo>
                  <a:pt x="592" y="344"/>
                </a:lnTo>
                <a:lnTo>
                  <a:pt x="589" y="344"/>
                </a:lnTo>
                <a:lnTo>
                  <a:pt x="589" y="342"/>
                </a:lnTo>
                <a:lnTo>
                  <a:pt x="590" y="340"/>
                </a:lnTo>
                <a:lnTo>
                  <a:pt x="592" y="342"/>
                </a:lnTo>
                <a:lnTo>
                  <a:pt x="594" y="340"/>
                </a:lnTo>
                <a:lnTo>
                  <a:pt x="594" y="340"/>
                </a:lnTo>
                <a:lnTo>
                  <a:pt x="596" y="340"/>
                </a:lnTo>
                <a:lnTo>
                  <a:pt x="596" y="340"/>
                </a:lnTo>
                <a:lnTo>
                  <a:pt x="596" y="340"/>
                </a:lnTo>
                <a:lnTo>
                  <a:pt x="596" y="338"/>
                </a:lnTo>
                <a:lnTo>
                  <a:pt x="596" y="336"/>
                </a:lnTo>
                <a:lnTo>
                  <a:pt x="594" y="335"/>
                </a:lnTo>
                <a:lnTo>
                  <a:pt x="594" y="336"/>
                </a:lnTo>
                <a:lnTo>
                  <a:pt x="594" y="336"/>
                </a:lnTo>
                <a:lnTo>
                  <a:pt x="594" y="338"/>
                </a:lnTo>
                <a:lnTo>
                  <a:pt x="592" y="338"/>
                </a:lnTo>
                <a:lnTo>
                  <a:pt x="589" y="340"/>
                </a:lnTo>
                <a:lnTo>
                  <a:pt x="587" y="340"/>
                </a:lnTo>
                <a:lnTo>
                  <a:pt x="587" y="338"/>
                </a:lnTo>
                <a:lnTo>
                  <a:pt x="590" y="336"/>
                </a:lnTo>
                <a:lnTo>
                  <a:pt x="594" y="333"/>
                </a:lnTo>
                <a:lnTo>
                  <a:pt x="594" y="333"/>
                </a:lnTo>
                <a:lnTo>
                  <a:pt x="592" y="333"/>
                </a:lnTo>
                <a:lnTo>
                  <a:pt x="592" y="331"/>
                </a:lnTo>
                <a:lnTo>
                  <a:pt x="590" y="333"/>
                </a:lnTo>
                <a:lnTo>
                  <a:pt x="589" y="329"/>
                </a:lnTo>
                <a:lnTo>
                  <a:pt x="585" y="329"/>
                </a:lnTo>
                <a:lnTo>
                  <a:pt x="583" y="331"/>
                </a:lnTo>
                <a:lnTo>
                  <a:pt x="581" y="331"/>
                </a:lnTo>
                <a:lnTo>
                  <a:pt x="577" y="327"/>
                </a:lnTo>
                <a:lnTo>
                  <a:pt x="575" y="327"/>
                </a:lnTo>
                <a:lnTo>
                  <a:pt x="573" y="329"/>
                </a:lnTo>
                <a:lnTo>
                  <a:pt x="573" y="331"/>
                </a:lnTo>
                <a:lnTo>
                  <a:pt x="573" y="329"/>
                </a:lnTo>
                <a:lnTo>
                  <a:pt x="575" y="327"/>
                </a:lnTo>
                <a:lnTo>
                  <a:pt x="577" y="327"/>
                </a:lnTo>
                <a:lnTo>
                  <a:pt x="579" y="325"/>
                </a:lnTo>
                <a:lnTo>
                  <a:pt x="581" y="327"/>
                </a:lnTo>
                <a:lnTo>
                  <a:pt x="583" y="327"/>
                </a:lnTo>
                <a:lnTo>
                  <a:pt x="583" y="325"/>
                </a:lnTo>
                <a:lnTo>
                  <a:pt x="585" y="323"/>
                </a:lnTo>
                <a:lnTo>
                  <a:pt x="585" y="323"/>
                </a:lnTo>
                <a:lnTo>
                  <a:pt x="589" y="321"/>
                </a:lnTo>
                <a:lnTo>
                  <a:pt x="590" y="321"/>
                </a:lnTo>
                <a:lnTo>
                  <a:pt x="590" y="319"/>
                </a:lnTo>
                <a:lnTo>
                  <a:pt x="589" y="315"/>
                </a:lnTo>
                <a:lnTo>
                  <a:pt x="583" y="314"/>
                </a:lnTo>
                <a:lnTo>
                  <a:pt x="579" y="312"/>
                </a:lnTo>
                <a:lnTo>
                  <a:pt x="575" y="308"/>
                </a:lnTo>
                <a:lnTo>
                  <a:pt x="573" y="308"/>
                </a:lnTo>
                <a:lnTo>
                  <a:pt x="569" y="310"/>
                </a:lnTo>
                <a:lnTo>
                  <a:pt x="568" y="308"/>
                </a:lnTo>
                <a:lnTo>
                  <a:pt x="566" y="306"/>
                </a:lnTo>
                <a:lnTo>
                  <a:pt x="566" y="306"/>
                </a:lnTo>
                <a:lnTo>
                  <a:pt x="564" y="306"/>
                </a:lnTo>
                <a:lnTo>
                  <a:pt x="562" y="306"/>
                </a:lnTo>
                <a:lnTo>
                  <a:pt x="558" y="306"/>
                </a:lnTo>
                <a:lnTo>
                  <a:pt x="556" y="306"/>
                </a:lnTo>
                <a:lnTo>
                  <a:pt x="552" y="310"/>
                </a:lnTo>
                <a:lnTo>
                  <a:pt x="556" y="306"/>
                </a:lnTo>
                <a:lnTo>
                  <a:pt x="558" y="304"/>
                </a:lnTo>
                <a:lnTo>
                  <a:pt x="558" y="304"/>
                </a:lnTo>
                <a:lnTo>
                  <a:pt x="560" y="304"/>
                </a:lnTo>
                <a:lnTo>
                  <a:pt x="562" y="304"/>
                </a:lnTo>
                <a:lnTo>
                  <a:pt x="562" y="304"/>
                </a:lnTo>
                <a:lnTo>
                  <a:pt x="566" y="304"/>
                </a:lnTo>
                <a:lnTo>
                  <a:pt x="568" y="306"/>
                </a:lnTo>
                <a:lnTo>
                  <a:pt x="568" y="308"/>
                </a:lnTo>
                <a:lnTo>
                  <a:pt x="569" y="308"/>
                </a:lnTo>
                <a:lnTo>
                  <a:pt x="571" y="306"/>
                </a:lnTo>
                <a:lnTo>
                  <a:pt x="575" y="306"/>
                </a:lnTo>
                <a:lnTo>
                  <a:pt x="577" y="308"/>
                </a:lnTo>
                <a:lnTo>
                  <a:pt x="579" y="308"/>
                </a:lnTo>
                <a:lnTo>
                  <a:pt x="581" y="310"/>
                </a:lnTo>
                <a:lnTo>
                  <a:pt x="585" y="308"/>
                </a:lnTo>
                <a:lnTo>
                  <a:pt x="589" y="310"/>
                </a:lnTo>
                <a:lnTo>
                  <a:pt x="590" y="310"/>
                </a:lnTo>
                <a:lnTo>
                  <a:pt x="589" y="306"/>
                </a:lnTo>
                <a:lnTo>
                  <a:pt x="587" y="306"/>
                </a:lnTo>
                <a:lnTo>
                  <a:pt x="585" y="302"/>
                </a:lnTo>
                <a:lnTo>
                  <a:pt x="585" y="302"/>
                </a:lnTo>
                <a:lnTo>
                  <a:pt x="583" y="302"/>
                </a:lnTo>
                <a:lnTo>
                  <a:pt x="581" y="302"/>
                </a:lnTo>
                <a:lnTo>
                  <a:pt x="579" y="300"/>
                </a:lnTo>
                <a:lnTo>
                  <a:pt x="575" y="296"/>
                </a:lnTo>
                <a:lnTo>
                  <a:pt x="575" y="294"/>
                </a:lnTo>
                <a:lnTo>
                  <a:pt x="571" y="293"/>
                </a:lnTo>
                <a:lnTo>
                  <a:pt x="571" y="289"/>
                </a:lnTo>
                <a:lnTo>
                  <a:pt x="569" y="289"/>
                </a:lnTo>
                <a:lnTo>
                  <a:pt x="571" y="285"/>
                </a:lnTo>
                <a:lnTo>
                  <a:pt x="569" y="285"/>
                </a:lnTo>
                <a:lnTo>
                  <a:pt x="568" y="279"/>
                </a:lnTo>
                <a:lnTo>
                  <a:pt x="560" y="277"/>
                </a:lnTo>
                <a:lnTo>
                  <a:pt x="560" y="277"/>
                </a:lnTo>
                <a:lnTo>
                  <a:pt x="560" y="275"/>
                </a:lnTo>
                <a:lnTo>
                  <a:pt x="554" y="273"/>
                </a:lnTo>
                <a:lnTo>
                  <a:pt x="552" y="273"/>
                </a:lnTo>
                <a:lnTo>
                  <a:pt x="552" y="270"/>
                </a:lnTo>
                <a:lnTo>
                  <a:pt x="554" y="266"/>
                </a:lnTo>
                <a:lnTo>
                  <a:pt x="552" y="264"/>
                </a:lnTo>
                <a:lnTo>
                  <a:pt x="554" y="260"/>
                </a:lnTo>
                <a:lnTo>
                  <a:pt x="554" y="262"/>
                </a:lnTo>
                <a:lnTo>
                  <a:pt x="556" y="260"/>
                </a:lnTo>
                <a:lnTo>
                  <a:pt x="558" y="258"/>
                </a:lnTo>
                <a:lnTo>
                  <a:pt x="558" y="258"/>
                </a:lnTo>
                <a:lnTo>
                  <a:pt x="560" y="256"/>
                </a:lnTo>
                <a:lnTo>
                  <a:pt x="558" y="256"/>
                </a:lnTo>
                <a:lnTo>
                  <a:pt x="558" y="254"/>
                </a:lnTo>
                <a:lnTo>
                  <a:pt x="560" y="252"/>
                </a:lnTo>
                <a:lnTo>
                  <a:pt x="562" y="252"/>
                </a:lnTo>
                <a:lnTo>
                  <a:pt x="562" y="251"/>
                </a:lnTo>
                <a:lnTo>
                  <a:pt x="566" y="251"/>
                </a:lnTo>
                <a:lnTo>
                  <a:pt x="566" y="249"/>
                </a:lnTo>
                <a:lnTo>
                  <a:pt x="562" y="247"/>
                </a:lnTo>
                <a:lnTo>
                  <a:pt x="566" y="247"/>
                </a:lnTo>
                <a:lnTo>
                  <a:pt x="568" y="249"/>
                </a:lnTo>
                <a:lnTo>
                  <a:pt x="568" y="247"/>
                </a:lnTo>
                <a:lnTo>
                  <a:pt x="569" y="247"/>
                </a:lnTo>
                <a:lnTo>
                  <a:pt x="571" y="245"/>
                </a:lnTo>
                <a:lnTo>
                  <a:pt x="573" y="245"/>
                </a:lnTo>
                <a:lnTo>
                  <a:pt x="575" y="243"/>
                </a:lnTo>
                <a:lnTo>
                  <a:pt x="575" y="245"/>
                </a:lnTo>
                <a:lnTo>
                  <a:pt x="577" y="243"/>
                </a:lnTo>
                <a:lnTo>
                  <a:pt x="577" y="245"/>
                </a:lnTo>
                <a:lnTo>
                  <a:pt x="579" y="245"/>
                </a:lnTo>
                <a:lnTo>
                  <a:pt x="583" y="243"/>
                </a:lnTo>
                <a:lnTo>
                  <a:pt x="583" y="243"/>
                </a:lnTo>
                <a:lnTo>
                  <a:pt x="581" y="243"/>
                </a:lnTo>
                <a:lnTo>
                  <a:pt x="581" y="241"/>
                </a:lnTo>
                <a:lnTo>
                  <a:pt x="581" y="239"/>
                </a:lnTo>
                <a:lnTo>
                  <a:pt x="583" y="239"/>
                </a:lnTo>
                <a:lnTo>
                  <a:pt x="581" y="237"/>
                </a:lnTo>
                <a:lnTo>
                  <a:pt x="581" y="237"/>
                </a:lnTo>
                <a:lnTo>
                  <a:pt x="583" y="235"/>
                </a:lnTo>
                <a:lnTo>
                  <a:pt x="583" y="235"/>
                </a:lnTo>
                <a:lnTo>
                  <a:pt x="579" y="235"/>
                </a:lnTo>
                <a:lnTo>
                  <a:pt x="577" y="235"/>
                </a:lnTo>
                <a:lnTo>
                  <a:pt x="577" y="235"/>
                </a:lnTo>
                <a:lnTo>
                  <a:pt x="575" y="235"/>
                </a:lnTo>
                <a:lnTo>
                  <a:pt x="573" y="235"/>
                </a:lnTo>
                <a:lnTo>
                  <a:pt x="568" y="235"/>
                </a:lnTo>
                <a:lnTo>
                  <a:pt x="566" y="235"/>
                </a:lnTo>
                <a:lnTo>
                  <a:pt x="564" y="235"/>
                </a:lnTo>
                <a:lnTo>
                  <a:pt x="562" y="233"/>
                </a:lnTo>
                <a:lnTo>
                  <a:pt x="562" y="231"/>
                </a:lnTo>
                <a:lnTo>
                  <a:pt x="562" y="231"/>
                </a:lnTo>
                <a:lnTo>
                  <a:pt x="556" y="233"/>
                </a:lnTo>
                <a:lnTo>
                  <a:pt x="554" y="233"/>
                </a:lnTo>
                <a:lnTo>
                  <a:pt x="554" y="233"/>
                </a:lnTo>
                <a:lnTo>
                  <a:pt x="554" y="235"/>
                </a:lnTo>
                <a:lnTo>
                  <a:pt x="552" y="237"/>
                </a:lnTo>
                <a:lnTo>
                  <a:pt x="550" y="237"/>
                </a:lnTo>
                <a:lnTo>
                  <a:pt x="550" y="239"/>
                </a:lnTo>
                <a:lnTo>
                  <a:pt x="552" y="239"/>
                </a:lnTo>
                <a:lnTo>
                  <a:pt x="550" y="241"/>
                </a:lnTo>
                <a:lnTo>
                  <a:pt x="548" y="243"/>
                </a:lnTo>
                <a:lnTo>
                  <a:pt x="547" y="241"/>
                </a:lnTo>
                <a:lnTo>
                  <a:pt x="545" y="243"/>
                </a:lnTo>
                <a:lnTo>
                  <a:pt x="543" y="243"/>
                </a:lnTo>
                <a:lnTo>
                  <a:pt x="539" y="237"/>
                </a:lnTo>
                <a:lnTo>
                  <a:pt x="539" y="235"/>
                </a:lnTo>
                <a:lnTo>
                  <a:pt x="539" y="233"/>
                </a:lnTo>
                <a:lnTo>
                  <a:pt x="535" y="233"/>
                </a:lnTo>
                <a:lnTo>
                  <a:pt x="535" y="233"/>
                </a:lnTo>
                <a:lnTo>
                  <a:pt x="535" y="233"/>
                </a:lnTo>
                <a:lnTo>
                  <a:pt x="533" y="233"/>
                </a:lnTo>
                <a:lnTo>
                  <a:pt x="533" y="233"/>
                </a:lnTo>
                <a:lnTo>
                  <a:pt x="531" y="233"/>
                </a:lnTo>
                <a:lnTo>
                  <a:pt x="531" y="233"/>
                </a:lnTo>
                <a:lnTo>
                  <a:pt x="529" y="231"/>
                </a:lnTo>
                <a:lnTo>
                  <a:pt x="529" y="230"/>
                </a:lnTo>
                <a:lnTo>
                  <a:pt x="526" y="228"/>
                </a:lnTo>
                <a:lnTo>
                  <a:pt x="524" y="226"/>
                </a:lnTo>
                <a:lnTo>
                  <a:pt x="524" y="224"/>
                </a:lnTo>
                <a:lnTo>
                  <a:pt x="522" y="222"/>
                </a:lnTo>
                <a:lnTo>
                  <a:pt x="524" y="222"/>
                </a:lnTo>
                <a:lnTo>
                  <a:pt x="524" y="220"/>
                </a:lnTo>
                <a:lnTo>
                  <a:pt x="524" y="220"/>
                </a:lnTo>
                <a:lnTo>
                  <a:pt x="524" y="218"/>
                </a:lnTo>
                <a:lnTo>
                  <a:pt x="526" y="216"/>
                </a:lnTo>
                <a:lnTo>
                  <a:pt x="526" y="216"/>
                </a:lnTo>
                <a:lnTo>
                  <a:pt x="529" y="216"/>
                </a:lnTo>
                <a:lnTo>
                  <a:pt x="533" y="216"/>
                </a:lnTo>
                <a:lnTo>
                  <a:pt x="535" y="216"/>
                </a:lnTo>
                <a:lnTo>
                  <a:pt x="537" y="214"/>
                </a:lnTo>
                <a:lnTo>
                  <a:pt x="537" y="214"/>
                </a:lnTo>
                <a:lnTo>
                  <a:pt x="537" y="214"/>
                </a:lnTo>
                <a:lnTo>
                  <a:pt x="537" y="210"/>
                </a:lnTo>
                <a:lnTo>
                  <a:pt x="537" y="210"/>
                </a:lnTo>
                <a:lnTo>
                  <a:pt x="537" y="210"/>
                </a:lnTo>
                <a:lnTo>
                  <a:pt x="539" y="205"/>
                </a:lnTo>
                <a:lnTo>
                  <a:pt x="543" y="203"/>
                </a:lnTo>
                <a:lnTo>
                  <a:pt x="545" y="203"/>
                </a:lnTo>
                <a:lnTo>
                  <a:pt x="547" y="201"/>
                </a:lnTo>
                <a:lnTo>
                  <a:pt x="548" y="199"/>
                </a:lnTo>
                <a:lnTo>
                  <a:pt x="548" y="195"/>
                </a:lnTo>
                <a:lnTo>
                  <a:pt x="550" y="193"/>
                </a:lnTo>
                <a:lnTo>
                  <a:pt x="550" y="191"/>
                </a:lnTo>
                <a:lnTo>
                  <a:pt x="552" y="191"/>
                </a:lnTo>
                <a:lnTo>
                  <a:pt x="552" y="189"/>
                </a:lnTo>
                <a:lnTo>
                  <a:pt x="556" y="189"/>
                </a:lnTo>
                <a:lnTo>
                  <a:pt x="556" y="189"/>
                </a:lnTo>
                <a:lnTo>
                  <a:pt x="558" y="189"/>
                </a:lnTo>
                <a:lnTo>
                  <a:pt x="558" y="188"/>
                </a:lnTo>
                <a:lnTo>
                  <a:pt x="562" y="191"/>
                </a:lnTo>
                <a:lnTo>
                  <a:pt x="568" y="193"/>
                </a:lnTo>
                <a:lnTo>
                  <a:pt x="568" y="195"/>
                </a:lnTo>
                <a:lnTo>
                  <a:pt x="566" y="195"/>
                </a:lnTo>
                <a:lnTo>
                  <a:pt x="566" y="197"/>
                </a:lnTo>
                <a:lnTo>
                  <a:pt x="564" y="201"/>
                </a:lnTo>
                <a:lnTo>
                  <a:pt x="564" y="203"/>
                </a:lnTo>
                <a:lnTo>
                  <a:pt x="560" y="203"/>
                </a:lnTo>
                <a:lnTo>
                  <a:pt x="562" y="203"/>
                </a:lnTo>
                <a:lnTo>
                  <a:pt x="560" y="207"/>
                </a:lnTo>
                <a:lnTo>
                  <a:pt x="564" y="209"/>
                </a:lnTo>
                <a:lnTo>
                  <a:pt x="562" y="209"/>
                </a:lnTo>
                <a:lnTo>
                  <a:pt x="562" y="210"/>
                </a:lnTo>
                <a:lnTo>
                  <a:pt x="562" y="210"/>
                </a:lnTo>
                <a:lnTo>
                  <a:pt x="564" y="212"/>
                </a:lnTo>
                <a:lnTo>
                  <a:pt x="566" y="210"/>
                </a:lnTo>
                <a:lnTo>
                  <a:pt x="568" y="209"/>
                </a:lnTo>
                <a:lnTo>
                  <a:pt x="568" y="210"/>
                </a:lnTo>
                <a:lnTo>
                  <a:pt x="566" y="212"/>
                </a:lnTo>
                <a:lnTo>
                  <a:pt x="566" y="212"/>
                </a:lnTo>
                <a:lnTo>
                  <a:pt x="566" y="214"/>
                </a:lnTo>
                <a:lnTo>
                  <a:pt x="566" y="214"/>
                </a:lnTo>
                <a:lnTo>
                  <a:pt x="566" y="214"/>
                </a:lnTo>
                <a:lnTo>
                  <a:pt x="562" y="214"/>
                </a:lnTo>
                <a:lnTo>
                  <a:pt x="562" y="216"/>
                </a:lnTo>
                <a:lnTo>
                  <a:pt x="560" y="216"/>
                </a:lnTo>
                <a:lnTo>
                  <a:pt x="558" y="218"/>
                </a:lnTo>
                <a:lnTo>
                  <a:pt x="560" y="218"/>
                </a:lnTo>
                <a:lnTo>
                  <a:pt x="560" y="220"/>
                </a:lnTo>
                <a:lnTo>
                  <a:pt x="562" y="220"/>
                </a:lnTo>
                <a:lnTo>
                  <a:pt x="564" y="218"/>
                </a:lnTo>
                <a:lnTo>
                  <a:pt x="566" y="218"/>
                </a:lnTo>
                <a:lnTo>
                  <a:pt x="566" y="216"/>
                </a:lnTo>
                <a:lnTo>
                  <a:pt x="569" y="214"/>
                </a:lnTo>
                <a:lnTo>
                  <a:pt x="569" y="214"/>
                </a:lnTo>
                <a:lnTo>
                  <a:pt x="569" y="212"/>
                </a:lnTo>
                <a:lnTo>
                  <a:pt x="571" y="210"/>
                </a:lnTo>
                <a:lnTo>
                  <a:pt x="577" y="207"/>
                </a:lnTo>
                <a:lnTo>
                  <a:pt x="577" y="207"/>
                </a:lnTo>
                <a:lnTo>
                  <a:pt x="579" y="205"/>
                </a:lnTo>
                <a:lnTo>
                  <a:pt x="581" y="205"/>
                </a:lnTo>
                <a:lnTo>
                  <a:pt x="583" y="203"/>
                </a:lnTo>
                <a:lnTo>
                  <a:pt x="585" y="205"/>
                </a:lnTo>
                <a:lnTo>
                  <a:pt x="587" y="205"/>
                </a:lnTo>
                <a:lnTo>
                  <a:pt x="589" y="205"/>
                </a:lnTo>
                <a:lnTo>
                  <a:pt x="590" y="201"/>
                </a:lnTo>
                <a:lnTo>
                  <a:pt x="592" y="203"/>
                </a:lnTo>
                <a:lnTo>
                  <a:pt x="592" y="203"/>
                </a:lnTo>
                <a:lnTo>
                  <a:pt x="598" y="201"/>
                </a:lnTo>
                <a:lnTo>
                  <a:pt x="629" y="180"/>
                </a:lnTo>
                <a:lnTo>
                  <a:pt x="633" y="167"/>
                </a:lnTo>
                <a:lnTo>
                  <a:pt x="640" y="159"/>
                </a:lnTo>
                <a:lnTo>
                  <a:pt x="642" y="159"/>
                </a:lnTo>
                <a:lnTo>
                  <a:pt x="642" y="157"/>
                </a:lnTo>
                <a:lnTo>
                  <a:pt x="640" y="157"/>
                </a:lnTo>
                <a:lnTo>
                  <a:pt x="640" y="155"/>
                </a:lnTo>
                <a:lnTo>
                  <a:pt x="640" y="153"/>
                </a:lnTo>
                <a:lnTo>
                  <a:pt x="642" y="153"/>
                </a:lnTo>
                <a:lnTo>
                  <a:pt x="644" y="153"/>
                </a:lnTo>
                <a:lnTo>
                  <a:pt x="644" y="153"/>
                </a:lnTo>
                <a:lnTo>
                  <a:pt x="644" y="151"/>
                </a:lnTo>
                <a:lnTo>
                  <a:pt x="644" y="151"/>
                </a:lnTo>
                <a:lnTo>
                  <a:pt x="644" y="149"/>
                </a:lnTo>
                <a:lnTo>
                  <a:pt x="646" y="149"/>
                </a:lnTo>
                <a:lnTo>
                  <a:pt x="646" y="147"/>
                </a:lnTo>
                <a:lnTo>
                  <a:pt x="646" y="146"/>
                </a:lnTo>
                <a:lnTo>
                  <a:pt x="644" y="144"/>
                </a:lnTo>
                <a:lnTo>
                  <a:pt x="644" y="142"/>
                </a:lnTo>
                <a:lnTo>
                  <a:pt x="644" y="140"/>
                </a:lnTo>
                <a:lnTo>
                  <a:pt x="644" y="136"/>
                </a:lnTo>
                <a:lnTo>
                  <a:pt x="644" y="136"/>
                </a:lnTo>
                <a:lnTo>
                  <a:pt x="642" y="134"/>
                </a:lnTo>
                <a:lnTo>
                  <a:pt x="642" y="132"/>
                </a:lnTo>
                <a:lnTo>
                  <a:pt x="640" y="130"/>
                </a:lnTo>
                <a:lnTo>
                  <a:pt x="638" y="126"/>
                </a:lnTo>
                <a:lnTo>
                  <a:pt x="638" y="126"/>
                </a:lnTo>
                <a:lnTo>
                  <a:pt x="638" y="125"/>
                </a:lnTo>
                <a:lnTo>
                  <a:pt x="640" y="125"/>
                </a:lnTo>
                <a:lnTo>
                  <a:pt x="640" y="125"/>
                </a:lnTo>
                <a:lnTo>
                  <a:pt x="642" y="123"/>
                </a:lnTo>
                <a:lnTo>
                  <a:pt x="642" y="121"/>
                </a:lnTo>
                <a:lnTo>
                  <a:pt x="644" y="119"/>
                </a:lnTo>
                <a:lnTo>
                  <a:pt x="644" y="119"/>
                </a:lnTo>
                <a:lnTo>
                  <a:pt x="646" y="119"/>
                </a:lnTo>
                <a:lnTo>
                  <a:pt x="648" y="119"/>
                </a:lnTo>
                <a:lnTo>
                  <a:pt x="655" y="121"/>
                </a:lnTo>
                <a:lnTo>
                  <a:pt x="655" y="121"/>
                </a:lnTo>
                <a:lnTo>
                  <a:pt x="657" y="121"/>
                </a:lnTo>
                <a:lnTo>
                  <a:pt x="657" y="121"/>
                </a:lnTo>
                <a:lnTo>
                  <a:pt x="657" y="119"/>
                </a:lnTo>
                <a:lnTo>
                  <a:pt x="657" y="117"/>
                </a:lnTo>
                <a:lnTo>
                  <a:pt x="657" y="117"/>
                </a:lnTo>
                <a:lnTo>
                  <a:pt x="657" y="115"/>
                </a:lnTo>
                <a:lnTo>
                  <a:pt x="657" y="115"/>
                </a:lnTo>
                <a:lnTo>
                  <a:pt x="657" y="113"/>
                </a:lnTo>
                <a:lnTo>
                  <a:pt x="657" y="111"/>
                </a:lnTo>
                <a:lnTo>
                  <a:pt x="657" y="111"/>
                </a:lnTo>
                <a:lnTo>
                  <a:pt x="657" y="109"/>
                </a:lnTo>
                <a:lnTo>
                  <a:pt x="657" y="107"/>
                </a:lnTo>
                <a:lnTo>
                  <a:pt x="657" y="107"/>
                </a:lnTo>
                <a:lnTo>
                  <a:pt x="659" y="107"/>
                </a:lnTo>
                <a:lnTo>
                  <a:pt x="659" y="105"/>
                </a:lnTo>
                <a:lnTo>
                  <a:pt x="659" y="105"/>
                </a:lnTo>
                <a:lnTo>
                  <a:pt x="657" y="104"/>
                </a:lnTo>
                <a:lnTo>
                  <a:pt x="657" y="104"/>
                </a:lnTo>
                <a:lnTo>
                  <a:pt x="659" y="102"/>
                </a:lnTo>
                <a:lnTo>
                  <a:pt x="659" y="102"/>
                </a:lnTo>
                <a:lnTo>
                  <a:pt x="659" y="100"/>
                </a:lnTo>
                <a:lnTo>
                  <a:pt x="657" y="98"/>
                </a:lnTo>
                <a:lnTo>
                  <a:pt x="657" y="96"/>
                </a:lnTo>
                <a:lnTo>
                  <a:pt x="657" y="96"/>
                </a:lnTo>
                <a:lnTo>
                  <a:pt x="659" y="96"/>
                </a:lnTo>
                <a:lnTo>
                  <a:pt x="659" y="94"/>
                </a:lnTo>
                <a:lnTo>
                  <a:pt x="657" y="94"/>
                </a:lnTo>
                <a:lnTo>
                  <a:pt x="657" y="92"/>
                </a:lnTo>
                <a:lnTo>
                  <a:pt x="657" y="92"/>
                </a:lnTo>
                <a:lnTo>
                  <a:pt x="657" y="92"/>
                </a:lnTo>
                <a:lnTo>
                  <a:pt x="657" y="90"/>
                </a:lnTo>
                <a:lnTo>
                  <a:pt x="657" y="88"/>
                </a:lnTo>
                <a:lnTo>
                  <a:pt x="657" y="88"/>
                </a:lnTo>
                <a:lnTo>
                  <a:pt x="655" y="86"/>
                </a:lnTo>
                <a:lnTo>
                  <a:pt x="655" y="86"/>
                </a:lnTo>
                <a:lnTo>
                  <a:pt x="657" y="84"/>
                </a:lnTo>
                <a:lnTo>
                  <a:pt x="659" y="84"/>
                </a:lnTo>
                <a:lnTo>
                  <a:pt x="659" y="83"/>
                </a:lnTo>
                <a:lnTo>
                  <a:pt x="659" y="81"/>
                </a:lnTo>
                <a:lnTo>
                  <a:pt x="659" y="79"/>
                </a:lnTo>
                <a:lnTo>
                  <a:pt x="659" y="79"/>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180" name="Freeform 106"/>
          <p:cNvSpPr>
            <a:spLocks/>
          </p:cNvSpPr>
          <p:nvPr/>
        </p:nvSpPr>
        <p:spPr bwMode="auto">
          <a:xfrm>
            <a:off x="8714422" y="3258125"/>
            <a:ext cx="37169" cy="82161"/>
          </a:xfrm>
          <a:custGeom>
            <a:avLst/>
            <a:gdLst>
              <a:gd name="T0" fmla="*/ 17 w 19"/>
              <a:gd name="T1" fmla="*/ 4 h 42"/>
              <a:gd name="T2" fmla="*/ 17 w 19"/>
              <a:gd name="T3" fmla="*/ 4 h 42"/>
              <a:gd name="T4" fmla="*/ 15 w 19"/>
              <a:gd name="T5" fmla="*/ 0 h 42"/>
              <a:gd name="T6" fmla="*/ 13 w 19"/>
              <a:gd name="T7" fmla="*/ 0 h 42"/>
              <a:gd name="T8" fmla="*/ 11 w 19"/>
              <a:gd name="T9" fmla="*/ 0 h 42"/>
              <a:gd name="T10" fmla="*/ 11 w 19"/>
              <a:gd name="T11" fmla="*/ 2 h 42"/>
              <a:gd name="T12" fmla="*/ 9 w 19"/>
              <a:gd name="T13" fmla="*/ 2 h 42"/>
              <a:gd name="T14" fmla="*/ 7 w 19"/>
              <a:gd name="T15" fmla="*/ 6 h 42"/>
              <a:gd name="T16" fmla="*/ 5 w 19"/>
              <a:gd name="T17" fmla="*/ 8 h 42"/>
              <a:gd name="T18" fmla="*/ 5 w 19"/>
              <a:gd name="T19" fmla="*/ 10 h 42"/>
              <a:gd name="T20" fmla="*/ 5 w 19"/>
              <a:gd name="T21" fmla="*/ 12 h 42"/>
              <a:gd name="T22" fmla="*/ 5 w 19"/>
              <a:gd name="T23" fmla="*/ 12 h 42"/>
              <a:gd name="T24" fmla="*/ 2 w 19"/>
              <a:gd name="T25" fmla="*/ 15 h 42"/>
              <a:gd name="T26" fmla="*/ 2 w 19"/>
              <a:gd name="T27" fmla="*/ 19 h 42"/>
              <a:gd name="T28" fmla="*/ 0 w 19"/>
              <a:gd name="T29" fmla="*/ 19 h 42"/>
              <a:gd name="T30" fmla="*/ 2 w 19"/>
              <a:gd name="T31" fmla="*/ 21 h 42"/>
              <a:gd name="T32" fmla="*/ 2 w 19"/>
              <a:gd name="T33" fmla="*/ 25 h 42"/>
              <a:gd name="T34" fmla="*/ 2 w 19"/>
              <a:gd name="T35" fmla="*/ 29 h 42"/>
              <a:gd name="T36" fmla="*/ 2 w 19"/>
              <a:gd name="T37" fmla="*/ 29 h 42"/>
              <a:gd name="T38" fmla="*/ 3 w 19"/>
              <a:gd name="T39" fmla="*/ 31 h 42"/>
              <a:gd name="T40" fmla="*/ 2 w 19"/>
              <a:gd name="T41" fmla="*/ 31 h 42"/>
              <a:gd name="T42" fmla="*/ 2 w 19"/>
              <a:gd name="T43" fmla="*/ 31 h 42"/>
              <a:gd name="T44" fmla="*/ 3 w 19"/>
              <a:gd name="T45" fmla="*/ 33 h 42"/>
              <a:gd name="T46" fmla="*/ 5 w 19"/>
              <a:gd name="T47" fmla="*/ 33 h 42"/>
              <a:gd name="T48" fmla="*/ 5 w 19"/>
              <a:gd name="T49" fmla="*/ 34 h 42"/>
              <a:gd name="T50" fmla="*/ 7 w 19"/>
              <a:gd name="T51" fmla="*/ 34 h 42"/>
              <a:gd name="T52" fmla="*/ 9 w 19"/>
              <a:gd name="T53" fmla="*/ 38 h 42"/>
              <a:gd name="T54" fmla="*/ 9 w 19"/>
              <a:gd name="T55" fmla="*/ 40 h 42"/>
              <a:gd name="T56" fmla="*/ 9 w 19"/>
              <a:gd name="T57" fmla="*/ 42 h 42"/>
              <a:gd name="T58" fmla="*/ 11 w 19"/>
              <a:gd name="T59" fmla="*/ 40 h 42"/>
              <a:gd name="T60" fmla="*/ 13 w 19"/>
              <a:gd name="T61" fmla="*/ 42 h 42"/>
              <a:gd name="T62" fmla="*/ 11 w 19"/>
              <a:gd name="T63" fmla="*/ 40 h 42"/>
              <a:gd name="T64" fmla="*/ 13 w 19"/>
              <a:gd name="T65" fmla="*/ 36 h 42"/>
              <a:gd name="T66" fmla="*/ 11 w 19"/>
              <a:gd name="T67" fmla="*/ 34 h 42"/>
              <a:gd name="T68" fmla="*/ 13 w 19"/>
              <a:gd name="T69" fmla="*/ 33 h 42"/>
              <a:gd name="T70" fmla="*/ 17 w 19"/>
              <a:gd name="T71" fmla="*/ 29 h 42"/>
              <a:gd name="T72" fmla="*/ 17 w 19"/>
              <a:gd name="T73" fmla="*/ 27 h 42"/>
              <a:gd name="T74" fmla="*/ 17 w 19"/>
              <a:gd name="T75" fmla="*/ 25 h 42"/>
              <a:gd name="T76" fmla="*/ 15 w 19"/>
              <a:gd name="T77" fmla="*/ 25 h 42"/>
              <a:gd name="T78" fmla="*/ 17 w 19"/>
              <a:gd name="T79" fmla="*/ 21 h 42"/>
              <a:gd name="T80" fmla="*/ 17 w 19"/>
              <a:gd name="T81" fmla="*/ 19 h 42"/>
              <a:gd name="T82" fmla="*/ 17 w 19"/>
              <a:gd name="T83" fmla="*/ 15 h 42"/>
              <a:gd name="T84" fmla="*/ 17 w 19"/>
              <a:gd name="T85" fmla="*/ 13 h 42"/>
              <a:gd name="T86" fmla="*/ 19 w 19"/>
              <a:gd name="T87" fmla="*/ 8 h 42"/>
              <a:gd name="T88" fmla="*/ 19 w 19"/>
              <a:gd name="T89" fmla="*/ 6 h 42"/>
              <a:gd name="T90" fmla="*/ 19 w 19"/>
              <a:gd name="T91" fmla="*/ 6 h 42"/>
              <a:gd name="T92" fmla="*/ 19 w 19"/>
              <a:gd name="T93" fmla="*/ 4 h 42"/>
              <a:gd name="T94" fmla="*/ 17 w 19"/>
              <a:gd name="T95" fmla="*/ 4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 h="42">
                <a:moveTo>
                  <a:pt x="17" y="4"/>
                </a:moveTo>
                <a:lnTo>
                  <a:pt x="17" y="4"/>
                </a:lnTo>
                <a:lnTo>
                  <a:pt x="15" y="0"/>
                </a:lnTo>
                <a:lnTo>
                  <a:pt x="13" y="0"/>
                </a:lnTo>
                <a:lnTo>
                  <a:pt x="11" y="0"/>
                </a:lnTo>
                <a:lnTo>
                  <a:pt x="11" y="2"/>
                </a:lnTo>
                <a:lnTo>
                  <a:pt x="9" y="2"/>
                </a:lnTo>
                <a:lnTo>
                  <a:pt x="7" y="6"/>
                </a:lnTo>
                <a:lnTo>
                  <a:pt x="5" y="8"/>
                </a:lnTo>
                <a:lnTo>
                  <a:pt x="5" y="10"/>
                </a:lnTo>
                <a:lnTo>
                  <a:pt x="5" y="12"/>
                </a:lnTo>
                <a:lnTo>
                  <a:pt x="5" y="12"/>
                </a:lnTo>
                <a:lnTo>
                  <a:pt x="2" y="15"/>
                </a:lnTo>
                <a:lnTo>
                  <a:pt x="2" y="19"/>
                </a:lnTo>
                <a:lnTo>
                  <a:pt x="0" y="19"/>
                </a:lnTo>
                <a:lnTo>
                  <a:pt x="2" y="21"/>
                </a:lnTo>
                <a:lnTo>
                  <a:pt x="2" y="25"/>
                </a:lnTo>
                <a:lnTo>
                  <a:pt x="2" y="29"/>
                </a:lnTo>
                <a:lnTo>
                  <a:pt x="2" y="29"/>
                </a:lnTo>
                <a:lnTo>
                  <a:pt x="3" y="31"/>
                </a:lnTo>
                <a:lnTo>
                  <a:pt x="2" y="31"/>
                </a:lnTo>
                <a:lnTo>
                  <a:pt x="2" y="31"/>
                </a:lnTo>
                <a:lnTo>
                  <a:pt x="3" y="33"/>
                </a:lnTo>
                <a:lnTo>
                  <a:pt x="5" y="33"/>
                </a:lnTo>
                <a:lnTo>
                  <a:pt x="5" y="34"/>
                </a:lnTo>
                <a:lnTo>
                  <a:pt x="7" y="34"/>
                </a:lnTo>
                <a:lnTo>
                  <a:pt x="9" y="38"/>
                </a:lnTo>
                <a:lnTo>
                  <a:pt x="9" y="40"/>
                </a:lnTo>
                <a:lnTo>
                  <a:pt x="9" y="42"/>
                </a:lnTo>
                <a:lnTo>
                  <a:pt x="11" y="40"/>
                </a:lnTo>
                <a:lnTo>
                  <a:pt x="13" y="42"/>
                </a:lnTo>
                <a:lnTo>
                  <a:pt x="11" y="40"/>
                </a:lnTo>
                <a:lnTo>
                  <a:pt x="13" y="36"/>
                </a:lnTo>
                <a:lnTo>
                  <a:pt x="11" y="34"/>
                </a:lnTo>
                <a:lnTo>
                  <a:pt x="13" y="33"/>
                </a:lnTo>
                <a:lnTo>
                  <a:pt x="17" y="29"/>
                </a:lnTo>
                <a:lnTo>
                  <a:pt x="17" y="27"/>
                </a:lnTo>
                <a:lnTo>
                  <a:pt x="17" y="25"/>
                </a:lnTo>
                <a:lnTo>
                  <a:pt x="15" y="25"/>
                </a:lnTo>
                <a:lnTo>
                  <a:pt x="17" y="21"/>
                </a:lnTo>
                <a:lnTo>
                  <a:pt x="17" y="19"/>
                </a:lnTo>
                <a:lnTo>
                  <a:pt x="17" y="15"/>
                </a:lnTo>
                <a:lnTo>
                  <a:pt x="17" y="13"/>
                </a:lnTo>
                <a:lnTo>
                  <a:pt x="19" y="8"/>
                </a:lnTo>
                <a:lnTo>
                  <a:pt x="19" y="6"/>
                </a:lnTo>
                <a:lnTo>
                  <a:pt x="19" y="6"/>
                </a:lnTo>
                <a:lnTo>
                  <a:pt x="19" y="4"/>
                </a:lnTo>
                <a:lnTo>
                  <a:pt x="17" y="4"/>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181" name="Freeform 107"/>
          <p:cNvSpPr>
            <a:spLocks noEditPoints="1"/>
          </p:cNvSpPr>
          <p:nvPr/>
        </p:nvSpPr>
        <p:spPr bwMode="auto">
          <a:xfrm>
            <a:off x="6875560" y="3676759"/>
            <a:ext cx="223011" cy="193667"/>
          </a:xfrm>
          <a:custGeom>
            <a:avLst/>
            <a:gdLst>
              <a:gd name="T0" fmla="*/ 30 w 114"/>
              <a:gd name="T1" fmla="*/ 11 h 99"/>
              <a:gd name="T2" fmla="*/ 32 w 114"/>
              <a:gd name="T3" fmla="*/ 9 h 99"/>
              <a:gd name="T4" fmla="*/ 34 w 114"/>
              <a:gd name="T5" fmla="*/ 8 h 99"/>
              <a:gd name="T6" fmla="*/ 42 w 114"/>
              <a:gd name="T7" fmla="*/ 0 h 99"/>
              <a:gd name="T8" fmla="*/ 46 w 114"/>
              <a:gd name="T9" fmla="*/ 0 h 99"/>
              <a:gd name="T10" fmla="*/ 48 w 114"/>
              <a:gd name="T11" fmla="*/ 8 h 99"/>
              <a:gd name="T12" fmla="*/ 51 w 114"/>
              <a:gd name="T13" fmla="*/ 9 h 99"/>
              <a:gd name="T14" fmla="*/ 55 w 114"/>
              <a:gd name="T15" fmla="*/ 9 h 99"/>
              <a:gd name="T16" fmla="*/ 63 w 114"/>
              <a:gd name="T17" fmla="*/ 9 h 99"/>
              <a:gd name="T18" fmla="*/ 71 w 114"/>
              <a:gd name="T19" fmla="*/ 15 h 99"/>
              <a:gd name="T20" fmla="*/ 74 w 114"/>
              <a:gd name="T21" fmla="*/ 17 h 99"/>
              <a:gd name="T22" fmla="*/ 80 w 114"/>
              <a:gd name="T23" fmla="*/ 19 h 99"/>
              <a:gd name="T24" fmla="*/ 84 w 114"/>
              <a:gd name="T25" fmla="*/ 19 h 99"/>
              <a:gd name="T26" fmla="*/ 88 w 114"/>
              <a:gd name="T27" fmla="*/ 19 h 99"/>
              <a:gd name="T28" fmla="*/ 92 w 114"/>
              <a:gd name="T29" fmla="*/ 13 h 99"/>
              <a:gd name="T30" fmla="*/ 95 w 114"/>
              <a:gd name="T31" fmla="*/ 13 h 99"/>
              <a:gd name="T32" fmla="*/ 103 w 114"/>
              <a:gd name="T33" fmla="*/ 11 h 99"/>
              <a:gd name="T34" fmla="*/ 105 w 114"/>
              <a:gd name="T35" fmla="*/ 15 h 99"/>
              <a:gd name="T36" fmla="*/ 111 w 114"/>
              <a:gd name="T37" fmla="*/ 15 h 99"/>
              <a:gd name="T38" fmla="*/ 103 w 114"/>
              <a:gd name="T39" fmla="*/ 23 h 99"/>
              <a:gd name="T40" fmla="*/ 111 w 114"/>
              <a:gd name="T41" fmla="*/ 69 h 99"/>
              <a:gd name="T42" fmla="*/ 107 w 114"/>
              <a:gd name="T43" fmla="*/ 72 h 99"/>
              <a:gd name="T44" fmla="*/ 105 w 114"/>
              <a:gd name="T45" fmla="*/ 74 h 99"/>
              <a:gd name="T46" fmla="*/ 103 w 114"/>
              <a:gd name="T47" fmla="*/ 76 h 99"/>
              <a:gd name="T48" fmla="*/ 97 w 114"/>
              <a:gd name="T49" fmla="*/ 78 h 99"/>
              <a:gd name="T50" fmla="*/ 95 w 114"/>
              <a:gd name="T51" fmla="*/ 80 h 99"/>
              <a:gd name="T52" fmla="*/ 93 w 114"/>
              <a:gd name="T53" fmla="*/ 82 h 99"/>
              <a:gd name="T54" fmla="*/ 93 w 114"/>
              <a:gd name="T55" fmla="*/ 86 h 99"/>
              <a:gd name="T56" fmla="*/ 92 w 114"/>
              <a:gd name="T57" fmla="*/ 90 h 99"/>
              <a:gd name="T58" fmla="*/ 86 w 114"/>
              <a:gd name="T59" fmla="*/ 97 h 99"/>
              <a:gd name="T60" fmla="*/ 82 w 114"/>
              <a:gd name="T61" fmla="*/ 99 h 99"/>
              <a:gd name="T62" fmla="*/ 69 w 114"/>
              <a:gd name="T63" fmla="*/ 90 h 99"/>
              <a:gd name="T64" fmla="*/ 69 w 114"/>
              <a:gd name="T65" fmla="*/ 88 h 99"/>
              <a:gd name="T66" fmla="*/ 27 w 114"/>
              <a:gd name="T67" fmla="*/ 63 h 99"/>
              <a:gd name="T68" fmla="*/ 27 w 114"/>
              <a:gd name="T69" fmla="*/ 53 h 99"/>
              <a:gd name="T70" fmla="*/ 29 w 114"/>
              <a:gd name="T71" fmla="*/ 50 h 99"/>
              <a:gd name="T72" fmla="*/ 32 w 114"/>
              <a:gd name="T73" fmla="*/ 46 h 99"/>
              <a:gd name="T74" fmla="*/ 34 w 114"/>
              <a:gd name="T75" fmla="*/ 42 h 99"/>
              <a:gd name="T76" fmla="*/ 38 w 114"/>
              <a:gd name="T77" fmla="*/ 42 h 99"/>
              <a:gd name="T78" fmla="*/ 38 w 114"/>
              <a:gd name="T79" fmla="*/ 38 h 99"/>
              <a:gd name="T80" fmla="*/ 42 w 114"/>
              <a:gd name="T81" fmla="*/ 32 h 99"/>
              <a:gd name="T82" fmla="*/ 40 w 114"/>
              <a:gd name="T83" fmla="*/ 30 h 99"/>
              <a:gd name="T84" fmla="*/ 38 w 114"/>
              <a:gd name="T85" fmla="*/ 29 h 99"/>
              <a:gd name="T86" fmla="*/ 36 w 114"/>
              <a:gd name="T87" fmla="*/ 25 h 99"/>
              <a:gd name="T88" fmla="*/ 34 w 114"/>
              <a:gd name="T89" fmla="*/ 21 h 99"/>
              <a:gd name="T90" fmla="*/ 30 w 114"/>
              <a:gd name="T91" fmla="*/ 17 h 99"/>
              <a:gd name="T92" fmla="*/ 30 w 114"/>
              <a:gd name="T93" fmla="*/ 15 h 99"/>
              <a:gd name="T94" fmla="*/ 29 w 114"/>
              <a:gd name="T95" fmla="*/ 11 h 99"/>
              <a:gd name="T96" fmla="*/ 29 w 114"/>
              <a:gd name="T97" fmla="*/ 11 h 99"/>
              <a:gd name="T98" fmla="*/ 0 w 114"/>
              <a:gd name="T99" fmla="*/ 63 h 99"/>
              <a:gd name="T100" fmla="*/ 9 w 114"/>
              <a:gd name="T101" fmla="*/ 63 h 99"/>
              <a:gd name="T102" fmla="*/ 0 w 114"/>
              <a:gd name="T103" fmla="*/ 63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4" h="99">
                <a:moveTo>
                  <a:pt x="29" y="11"/>
                </a:moveTo>
                <a:lnTo>
                  <a:pt x="30" y="11"/>
                </a:lnTo>
                <a:lnTo>
                  <a:pt x="30" y="9"/>
                </a:lnTo>
                <a:lnTo>
                  <a:pt x="32" y="9"/>
                </a:lnTo>
                <a:lnTo>
                  <a:pt x="34" y="8"/>
                </a:lnTo>
                <a:lnTo>
                  <a:pt x="34" y="8"/>
                </a:lnTo>
                <a:lnTo>
                  <a:pt x="38" y="4"/>
                </a:lnTo>
                <a:lnTo>
                  <a:pt x="42" y="0"/>
                </a:lnTo>
                <a:lnTo>
                  <a:pt x="44" y="2"/>
                </a:lnTo>
                <a:lnTo>
                  <a:pt x="46" y="0"/>
                </a:lnTo>
                <a:lnTo>
                  <a:pt x="48" y="2"/>
                </a:lnTo>
                <a:lnTo>
                  <a:pt x="48" y="8"/>
                </a:lnTo>
                <a:lnTo>
                  <a:pt x="50" y="9"/>
                </a:lnTo>
                <a:lnTo>
                  <a:pt x="51" y="9"/>
                </a:lnTo>
                <a:lnTo>
                  <a:pt x="53" y="8"/>
                </a:lnTo>
                <a:lnTo>
                  <a:pt x="55" y="9"/>
                </a:lnTo>
                <a:lnTo>
                  <a:pt x="61" y="9"/>
                </a:lnTo>
                <a:lnTo>
                  <a:pt x="63" y="9"/>
                </a:lnTo>
                <a:lnTo>
                  <a:pt x="67" y="13"/>
                </a:lnTo>
                <a:lnTo>
                  <a:pt x="71" y="15"/>
                </a:lnTo>
                <a:lnTo>
                  <a:pt x="72" y="17"/>
                </a:lnTo>
                <a:lnTo>
                  <a:pt x="74" y="17"/>
                </a:lnTo>
                <a:lnTo>
                  <a:pt x="78" y="17"/>
                </a:lnTo>
                <a:lnTo>
                  <a:pt x="80" y="19"/>
                </a:lnTo>
                <a:lnTo>
                  <a:pt x="82" y="19"/>
                </a:lnTo>
                <a:lnTo>
                  <a:pt x="84" y="19"/>
                </a:lnTo>
                <a:lnTo>
                  <a:pt x="86" y="19"/>
                </a:lnTo>
                <a:lnTo>
                  <a:pt x="88" y="19"/>
                </a:lnTo>
                <a:lnTo>
                  <a:pt x="92" y="15"/>
                </a:lnTo>
                <a:lnTo>
                  <a:pt x="92" y="13"/>
                </a:lnTo>
                <a:lnTo>
                  <a:pt x="95" y="13"/>
                </a:lnTo>
                <a:lnTo>
                  <a:pt x="95" y="13"/>
                </a:lnTo>
                <a:lnTo>
                  <a:pt x="97" y="11"/>
                </a:lnTo>
                <a:lnTo>
                  <a:pt x="103" y="11"/>
                </a:lnTo>
                <a:lnTo>
                  <a:pt x="103" y="11"/>
                </a:lnTo>
                <a:lnTo>
                  <a:pt x="105" y="15"/>
                </a:lnTo>
                <a:lnTo>
                  <a:pt x="107" y="15"/>
                </a:lnTo>
                <a:lnTo>
                  <a:pt x="111" y="15"/>
                </a:lnTo>
                <a:lnTo>
                  <a:pt x="114" y="15"/>
                </a:lnTo>
                <a:lnTo>
                  <a:pt x="103" y="23"/>
                </a:lnTo>
                <a:lnTo>
                  <a:pt x="103" y="61"/>
                </a:lnTo>
                <a:lnTo>
                  <a:pt x="111" y="69"/>
                </a:lnTo>
                <a:lnTo>
                  <a:pt x="111" y="69"/>
                </a:lnTo>
                <a:lnTo>
                  <a:pt x="107" y="72"/>
                </a:lnTo>
                <a:lnTo>
                  <a:pt x="107" y="72"/>
                </a:lnTo>
                <a:lnTo>
                  <a:pt x="105" y="74"/>
                </a:lnTo>
                <a:lnTo>
                  <a:pt x="107" y="74"/>
                </a:lnTo>
                <a:lnTo>
                  <a:pt x="103" y="76"/>
                </a:lnTo>
                <a:lnTo>
                  <a:pt x="101" y="78"/>
                </a:lnTo>
                <a:lnTo>
                  <a:pt x="97" y="78"/>
                </a:lnTo>
                <a:lnTo>
                  <a:pt x="95" y="78"/>
                </a:lnTo>
                <a:lnTo>
                  <a:pt x="95" y="80"/>
                </a:lnTo>
                <a:lnTo>
                  <a:pt x="93" y="82"/>
                </a:lnTo>
                <a:lnTo>
                  <a:pt x="93" y="82"/>
                </a:lnTo>
                <a:lnTo>
                  <a:pt x="95" y="82"/>
                </a:lnTo>
                <a:lnTo>
                  <a:pt x="93" y="86"/>
                </a:lnTo>
                <a:lnTo>
                  <a:pt x="92" y="88"/>
                </a:lnTo>
                <a:lnTo>
                  <a:pt x="92" y="90"/>
                </a:lnTo>
                <a:lnTo>
                  <a:pt x="90" y="94"/>
                </a:lnTo>
                <a:lnTo>
                  <a:pt x="86" y="97"/>
                </a:lnTo>
                <a:lnTo>
                  <a:pt x="84" y="99"/>
                </a:lnTo>
                <a:lnTo>
                  <a:pt x="82" y="99"/>
                </a:lnTo>
                <a:lnTo>
                  <a:pt x="69" y="90"/>
                </a:lnTo>
                <a:lnTo>
                  <a:pt x="69" y="90"/>
                </a:lnTo>
                <a:lnTo>
                  <a:pt x="69" y="88"/>
                </a:lnTo>
                <a:lnTo>
                  <a:pt x="69" y="88"/>
                </a:lnTo>
                <a:lnTo>
                  <a:pt x="67" y="84"/>
                </a:lnTo>
                <a:lnTo>
                  <a:pt x="27" y="63"/>
                </a:lnTo>
                <a:lnTo>
                  <a:pt x="23" y="63"/>
                </a:lnTo>
                <a:lnTo>
                  <a:pt x="27" y="53"/>
                </a:lnTo>
                <a:lnTo>
                  <a:pt x="27" y="51"/>
                </a:lnTo>
                <a:lnTo>
                  <a:pt x="29" y="50"/>
                </a:lnTo>
                <a:lnTo>
                  <a:pt x="30" y="48"/>
                </a:lnTo>
                <a:lnTo>
                  <a:pt x="32" y="46"/>
                </a:lnTo>
                <a:lnTo>
                  <a:pt x="32" y="44"/>
                </a:lnTo>
                <a:lnTo>
                  <a:pt x="34" y="42"/>
                </a:lnTo>
                <a:lnTo>
                  <a:pt x="34" y="42"/>
                </a:lnTo>
                <a:lnTo>
                  <a:pt x="38" y="42"/>
                </a:lnTo>
                <a:lnTo>
                  <a:pt x="38" y="40"/>
                </a:lnTo>
                <a:lnTo>
                  <a:pt x="38" y="38"/>
                </a:lnTo>
                <a:lnTo>
                  <a:pt x="42" y="34"/>
                </a:lnTo>
                <a:lnTo>
                  <a:pt x="42" y="32"/>
                </a:lnTo>
                <a:lnTo>
                  <a:pt x="40" y="30"/>
                </a:lnTo>
                <a:lnTo>
                  <a:pt x="40" y="30"/>
                </a:lnTo>
                <a:lnTo>
                  <a:pt x="40" y="29"/>
                </a:lnTo>
                <a:lnTo>
                  <a:pt x="38" y="29"/>
                </a:lnTo>
                <a:lnTo>
                  <a:pt x="38" y="27"/>
                </a:lnTo>
                <a:lnTo>
                  <a:pt x="36" y="25"/>
                </a:lnTo>
                <a:lnTo>
                  <a:pt x="34" y="23"/>
                </a:lnTo>
                <a:lnTo>
                  <a:pt x="34" y="21"/>
                </a:lnTo>
                <a:lnTo>
                  <a:pt x="32" y="19"/>
                </a:lnTo>
                <a:lnTo>
                  <a:pt x="30" y="17"/>
                </a:lnTo>
                <a:lnTo>
                  <a:pt x="32" y="15"/>
                </a:lnTo>
                <a:lnTo>
                  <a:pt x="30" y="15"/>
                </a:lnTo>
                <a:lnTo>
                  <a:pt x="30" y="13"/>
                </a:lnTo>
                <a:lnTo>
                  <a:pt x="29" y="11"/>
                </a:lnTo>
                <a:lnTo>
                  <a:pt x="29" y="11"/>
                </a:lnTo>
                <a:lnTo>
                  <a:pt x="29" y="11"/>
                </a:lnTo>
                <a:lnTo>
                  <a:pt x="29" y="11"/>
                </a:lnTo>
                <a:close/>
                <a:moveTo>
                  <a:pt x="0" y="63"/>
                </a:moveTo>
                <a:lnTo>
                  <a:pt x="6" y="63"/>
                </a:lnTo>
                <a:lnTo>
                  <a:pt x="9" y="63"/>
                </a:lnTo>
                <a:lnTo>
                  <a:pt x="2" y="63"/>
                </a:lnTo>
                <a:lnTo>
                  <a:pt x="0" y="63"/>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182" name="Freeform 108"/>
          <p:cNvSpPr>
            <a:spLocks/>
          </p:cNvSpPr>
          <p:nvPr/>
        </p:nvSpPr>
        <p:spPr bwMode="auto">
          <a:xfrm>
            <a:off x="6834479" y="3698276"/>
            <a:ext cx="123244" cy="109549"/>
          </a:xfrm>
          <a:custGeom>
            <a:avLst/>
            <a:gdLst>
              <a:gd name="T0" fmla="*/ 48 w 63"/>
              <a:gd name="T1" fmla="*/ 40 h 56"/>
              <a:gd name="T2" fmla="*/ 51 w 63"/>
              <a:gd name="T3" fmla="*/ 37 h 56"/>
              <a:gd name="T4" fmla="*/ 53 w 63"/>
              <a:gd name="T5" fmla="*/ 33 h 56"/>
              <a:gd name="T6" fmla="*/ 55 w 63"/>
              <a:gd name="T7" fmla="*/ 31 h 56"/>
              <a:gd name="T8" fmla="*/ 59 w 63"/>
              <a:gd name="T9" fmla="*/ 29 h 56"/>
              <a:gd name="T10" fmla="*/ 63 w 63"/>
              <a:gd name="T11" fmla="*/ 23 h 56"/>
              <a:gd name="T12" fmla="*/ 61 w 63"/>
              <a:gd name="T13" fmla="*/ 19 h 56"/>
              <a:gd name="T14" fmla="*/ 61 w 63"/>
              <a:gd name="T15" fmla="*/ 18 h 56"/>
              <a:gd name="T16" fmla="*/ 59 w 63"/>
              <a:gd name="T17" fmla="*/ 16 h 56"/>
              <a:gd name="T18" fmla="*/ 55 w 63"/>
              <a:gd name="T19" fmla="*/ 12 h 56"/>
              <a:gd name="T20" fmla="*/ 53 w 63"/>
              <a:gd name="T21" fmla="*/ 8 h 56"/>
              <a:gd name="T22" fmla="*/ 53 w 63"/>
              <a:gd name="T23" fmla="*/ 4 h 56"/>
              <a:gd name="T24" fmla="*/ 51 w 63"/>
              <a:gd name="T25" fmla="*/ 2 h 56"/>
              <a:gd name="T26" fmla="*/ 48 w 63"/>
              <a:gd name="T27" fmla="*/ 2 h 56"/>
              <a:gd name="T28" fmla="*/ 44 w 63"/>
              <a:gd name="T29" fmla="*/ 4 h 56"/>
              <a:gd name="T30" fmla="*/ 38 w 63"/>
              <a:gd name="T31" fmla="*/ 4 h 56"/>
              <a:gd name="T32" fmla="*/ 32 w 63"/>
              <a:gd name="T33" fmla="*/ 6 h 56"/>
              <a:gd name="T34" fmla="*/ 30 w 63"/>
              <a:gd name="T35" fmla="*/ 6 h 56"/>
              <a:gd name="T36" fmla="*/ 30 w 63"/>
              <a:gd name="T37" fmla="*/ 8 h 56"/>
              <a:gd name="T38" fmla="*/ 27 w 63"/>
              <a:gd name="T39" fmla="*/ 8 h 56"/>
              <a:gd name="T40" fmla="*/ 23 w 63"/>
              <a:gd name="T41" fmla="*/ 6 h 56"/>
              <a:gd name="T42" fmla="*/ 19 w 63"/>
              <a:gd name="T43" fmla="*/ 6 h 56"/>
              <a:gd name="T44" fmla="*/ 15 w 63"/>
              <a:gd name="T45" fmla="*/ 6 h 56"/>
              <a:gd name="T46" fmla="*/ 17 w 63"/>
              <a:gd name="T47" fmla="*/ 8 h 56"/>
              <a:gd name="T48" fmla="*/ 15 w 63"/>
              <a:gd name="T49" fmla="*/ 8 h 56"/>
              <a:gd name="T50" fmla="*/ 15 w 63"/>
              <a:gd name="T51" fmla="*/ 12 h 56"/>
              <a:gd name="T52" fmla="*/ 13 w 63"/>
              <a:gd name="T53" fmla="*/ 18 h 56"/>
              <a:gd name="T54" fmla="*/ 15 w 63"/>
              <a:gd name="T55" fmla="*/ 21 h 56"/>
              <a:gd name="T56" fmla="*/ 17 w 63"/>
              <a:gd name="T57" fmla="*/ 23 h 56"/>
              <a:gd name="T58" fmla="*/ 11 w 63"/>
              <a:gd name="T59" fmla="*/ 31 h 56"/>
              <a:gd name="T60" fmla="*/ 6 w 63"/>
              <a:gd name="T61" fmla="*/ 37 h 56"/>
              <a:gd name="T62" fmla="*/ 2 w 63"/>
              <a:gd name="T63" fmla="*/ 44 h 56"/>
              <a:gd name="T64" fmla="*/ 2 w 63"/>
              <a:gd name="T65" fmla="*/ 50 h 56"/>
              <a:gd name="T66" fmla="*/ 0 w 63"/>
              <a:gd name="T67" fmla="*/ 56 h 56"/>
              <a:gd name="T68" fmla="*/ 0 w 63"/>
              <a:gd name="T69" fmla="*/ 56 h 56"/>
              <a:gd name="T70" fmla="*/ 4 w 63"/>
              <a:gd name="T71" fmla="*/ 56 h 56"/>
              <a:gd name="T72" fmla="*/ 6 w 63"/>
              <a:gd name="T73" fmla="*/ 56 h 56"/>
              <a:gd name="T74" fmla="*/ 7 w 63"/>
              <a:gd name="T75" fmla="*/ 56 h 56"/>
              <a:gd name="T76" fmla="*/ 9 w 63"/>
              <a:gd name="T77" fmla="*/ 54 h 56"/>
              <a:gd name="T78" fmla="*/ 11 w 63"/>
              <a:gd name="T79" fmla="*/ 54 h 56"/>
              <a:gd name="T80" fmla="*/ 13 w 63"/>
              <a:gd name="T81" fmla="*/ 54 h 56"/>
              <a:gd name="T82" fmla="*/ 23 w 63"/>
              <a:gd name="T83" fmla="*/ 52 h 56"/>
              <a:gd name="T84" fmla="*/ 44 w 63"/>
              <a:gd name="T85" fmla="*/ 5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3" h="56">
                <a:moveTo>
                  <a:pt x="48" y="42"/>
                </a:moveTo>
                <a:lnTo>
                  <a:pt x="48" y="40"/>
                </a:lnTo>
                <a:lnTo>
                  <a:pt x="50" y="39"/>
                </a:lnTo>
                <a:lnTo>
                  <a:pt x="51" y="37"/>
                </a:lnTo>
                <a:lnTo>
                  <a:pt x="53" y="35"/>
                </a:lnTo>
                <a:lnTo>
                  <a:pt x="53" y="33"/>
                </a:lnTo>
                <a:lnTo>
                  <a:pt x="55" y="31"/>
                </a:lnTo>
                <a:lnTo>
                  <a:pt x="55" y="31"/>
                </a:lnTo>
                <a:lnTo>
                  <a:pt x="59" y="31"/>
                </a:lnTo>
                <a:lnTo>
                  <a:pt x="59" y="29"/>
                </a:lnTo>
                <a:lnTo>
                  <a:pt x="59" y="27"/>
                </a:lnTo>
                <a:lnTo>
                  <a:pt x="63" y="23"/>
                </a:lnTo>
                <a:lnTo>
                  <a:pt x="63" y="21"/>
                </a:lnTo>
                <a:lnTo>
                  <a:pt x="61" y="19"/>
                </a:lnTo>
                <a:lnTo>
                  <a:pt x="61" y="19"/>
                </a:lnTo>
                <a:lnTo>
                  <a:pt x="61" y="18"/>
                </a:lnTo>
                <a:lnTo>
                  <a:pt x="59" y="18"/>
                </a:lnTo>
                <a:lnTo>
                  <a:pt x="59" y="16"/>
                </a:lnTo>
                <a:lnTo>
                  <a:pt x="57" y="14"/>
                </a:lnTo>
                <a:lnTo>
                  <a:pt x="55" y="12"/>
                </a:lnTo>
                <a:lnTo>
                  <a:pt x="55" y="10"/>
                </a:lnTo>
                <a:lnTo>
                  <a:pt x="53" y="8"/>
                </a:lnTo>
                <a:lnTo>
                  <a:pt x="51" y="6"/>
                </a:lnTo>
                <a:lnTo>
                  <a:pt x="53" y="4"/>
                </a:lnTo>
                <a:lnTo>
                  <a:pt x="51" y="4"/>
                </a:lnTo>
                <a:lnTo>
                  <a:pt x="51" y="2"/>
                </a:lnTo>
                <a:lnTo>
                  <a:pt x="50" y="0"/>
                </a:lnTo>
                <a:lnTo>
                  <a:pt x="48" y="2"/>
                </a:lnTo>
                <a:lnTo>
                  <a:pt x="46" y="4"/>
                </a:lnTo>
                <a:lnTo>
                  <a:pt x="44" y="4"/>
                </a:lnTo>
                <a:lnTo>
                  <a:pt x="42" y="4"/>
                </a:lnTo>
                <a:lnTo>
                  <a:pt x="38" y="4"/>
                </a:lnTo>
                <a:lnTo>
                  <a:pt x="34" y="6"/>
                </a:lnTo>
                <a:lnTo>
                  <a:pt x="32" y="6"/>
                </a:lnTo>
                <a:lnTo>
                  <a:pt x="32" y="6"/>
                </a:lnTo>
                <a:lnTo>
                  <a:pt x="30" y="6"/>
                </a:lnTo>
                <a:lnTo>
                  <a:pt x="30" y="6"/>
                </a:lnTo>
                <a:lnTo>
                  <a:pt x="30" y="8"/>
                </a:lnTo>
                <a:lnTo>
                  <a:pt x="28" y="8"/>
                </a:lnTo>
                <a:lnTo>
                  <a:pt x="27" y="8"/>
                </a:lnTo>
                <a:lnTo>
                  <a:pt x="25" y="6"/>
                </a:lnTo>
                <a:lnTo>
                  <a:pt x="23" y="6"/>
                </a:lnTo>
                <a:lnTo>
                  <a:pt x="23" y="6"/>
                </a:lnTo>
                <a:lnTo>
                  <a:pt x="19" y="6"/>
                </a:lnTo>
                <a:lnTo>
                  <a:pt x="17" y="4"/>
                </a:lnTo>
                <a:lnTo>
                  <a:pt x="15" y="6"/>
                </a:lnTo>
                <a:lnTo>
                  <a:pt x="15" y="6"/>
                </a:lnTo>
                <a:lnTo>
                  <a:pt x="17" y="8"/>
                </a:lnTo>
                <a:lnTo>
                  <a:pt x="15" y="8"/>
                </a:lnTo>
                <a:lnTo>
                  <a:pt x="15" y="8"/>
                </a:lnTo>
                <a:lnTo>
                  <a:pt x="15" y="10"/>
                </a:lnTo>
                <a:lnTo>
                  <a:pt x="15" y="12"/>
                </a:lnTo>
                <a:lnTo>
                  <a:pt x="15" y="14"/>
                </a:lnTo>
                <a:lnTo>
                  <a:pt x="13" y="18"/>
                </a:lnTo>
                <a:lnTo>
                  <a:pt x="13" y="19"/>
                </a:lnTo>
                <a:lnTo>
                  <a:pt x="15" y="21"/>
                </a:lnTo>
                <a:lnTo>
                  <a:pt x="15" y="21"/>
                </a:lnTo>
                <a:lnTo>
                  <a:pt x="17" y="23"/>
                </a:lnTo>
                <a:lnTo>
                  <a:pt x="17" y="25"/>
                </a:lnTo>
                <a:lnTo>
                  <a:pt x="11" y="31"/>
                </a:lnTo>
                <a:lnTo>
                  <a:pt x="7" y="35"/>
                </a:lnTo>
                <a:lnTo>
                  <a:pt x="6" y="37"/>
                </a:lnTo>
                <a:lnTo>
                  <a:pt x="2" y="42"/>
                </a:lnTo>
                <a:lnTo>
                  <a:pt x="2" y="44"/>
                </a:lnTo>
                <a:lnTo>
                  <a:pt x="2" y="46"/>
                </a:lnTo>
                <a:lnTo>
                  <a:pt x="2" y="50"/>
                </a:lnTo>
                <a:lnTo>
                  <a:pt x="0" y="54"/>
                </a:lnTo>
                <a:lnTo>
                  <a:pt x="0" y="56"/>
                </a:lnTo>
                <a:lnTo>
                  <a:pt x="0" y="56"/>
                </a:lnTo>
                <a:lnTo>
                  <a:pt x="0" y="56"/>
                </a:lnTo>
                <a:lnTo>
                  <a:pt x="2" y="56"/>
                </a:lnTo>
                <a:lnTo>
                  <a:pt x="4" y="56"/>
                </a:lnTo>
                <a:lnTo>
                  <a:pt x="6" y="56"/>
                </a:lnTo>
                <a:lnTo>
                  <a:pt x="6" y="56"/>
                </a:lnTo>
                <a:lnTo>
                  <a:pt x="7" y="56"/>
                </a:lnTo>
                <a:lnTo>
                  <a:pt x="7" y="56"/>
                </a:lnTo>
                <a:lnTo>
                  <a:pt x="7" y="54"/>
                </a:lnTo>
                <a:lnTo>
                  <a:pt x="9" y="54"/>
                </a:lnTo>
                <a:lnTo>
                  <a:pt x="9" y="54"/>
                </a:lnTo>
                <a:lnTo>
                  <a:pt x="11" y="54"/>
                </a:lnTo>
                <a:lnTo>
                  <a:pt x="11" y="54"/>
                </a:lnTo>
                <a:lnTo>
                  <a:pt x="13" y="54"/>
                </a:lnTo>
                <a:lnTo>
                  <a:pt x="21" y="52"/>
                </a:lnTo>
                <a:lnTo>
                  <a:pt x="23" y="52"/>
                </a:lnTo>
                <a:lnTo>
                  <a:pt x="30" y="52"/>
                </a:lnTo>
                <a:lnTo>
                  <a:pt x="44" y="52"/>
                </a:lnTo>
                <a:lnTo>
                  <a:pt x="48" y="42"/>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183" name="Freeform 109"/>
          <p:cNvSpPr>
            <a:spLocks/>
          </p:cNvSpPr>
          <p:nvPr/>
        </p:nvSpPr>
        <p:spPr bwMode="auto">
          <a:xfrm>
            <a:off x="6515614" y="3569164"/>
            <a:ext cx="277785" cy="166280"/>
          </a:xfrm>
          <a:custGeom>
            <a:avLst/>
            <a:gdLst>
              <a:gd name="T0" fmla="*/ 90 w 142"/>
              <a:gd name="T1" fmla="*/ 3 h 85"/>
              <a:gd name="T2" fmla="*/ 98 w 142"/>
              <a:gd name="T3" fmla="*/ 13 h 85"/>
              <a:gd name="T4" fmla="*/ 96 w 142"/>
              <a:gd name="T5" fmla="*/ 19 h 85"/>
              <a:gd name="T6" fmla="*/ 102 w 142"/>
              <a:gd name="T7" fmla="*/ 22 h 85"/>
              <a:gd name="T8" fmla="*/ 106 w 142"/>
              <a:gd name="T9" fmla="*/ 26 h 85"/>
              <a:gd name="T10" fmla="*/ 113 w 142"/>
              <a:gd name="T11" fmla="*/ 30 h 85"/>
              <a:gd name="T12" fmla="*/ 119 w 142"/>
              <a:gd name="T13" fmla="*/ 32 h 85"/>
              <a:gd name="T14" fmla="*/ 115 w 142"/>
              <a:gd name="T15" fmla="*/ 36 h 85"/>
              <a:gd name="T16" fmla="*/ 121 w 142"/>
              <a:gd name="T17" fmla="*/ 40 h 85"/>
              <a:gd name="T18" fmla="*/ 127 w 142"/>
              <a:gd name="T19" fmla="*/ 45 h 85"/>
              <a:gd name="T20" fmla="*/ 130 w 142"/>
              <a:gd name="T21" fmla="*/ 49 h 85"/>
              <a:gd name="T22" fmla="*/ 136 w 142"/>
              <a:gd name="T23" fmla="*/ 53 h 85"/>
              <a:gd name="T24" fmla="*/ 142 w 142"/>
              <a:gd name="T25" fmla="*/ 59 h 85"/>
              <a:gd name="T26" fmla="*/ 136 w 142"/>
              <a:gd name="T27" fmla="*/ 59 h 85"/>
              <a:gd name="T28" fmla="*/ 127 w 142"/>
              <a:gd name="T29" fmla="*/ 59 h 85"/>
              <a:gd name="T30" fmla="*/ 121 w 142"/>
              <a:gd name="T31" fmla="*/ 57 h 85"/>
              <a:gd name="T32" fmla="*/ 119 w 142"/>
              <a:gd name="T33" fmla="*/ 59 h 85"/>
              <a:gd name="T34" fmla="*/ 111 w 142"/>
              <a:gd name="T35" fmla="*/ 61 h 85"/>
              <a:gd name="T36" fmla="*/ 107 w 142"/>
              <a:gd name="T37" fmla="*/ 61 h 85"/>
              <a:gd name="T38" fmla="*/ 100 w 142"/>
              <a:gd name="T39" fmla="*/ 61 h 85"/>
              <a:gd name="T40" fmla="*/ 92 w 142"/>
              <a:gd name="T41" fmla="*/ 63 h 85"/>
              <a:gd name="T42" fmla="*/ 85 w 142"/>
              <a:gd name="T43" fmla="*/ 64 h 85"/>
              <a:gd name="T44" fmla="*/ 83 w 142"/>
              <a:gd name="T45" fmla="*/ 68 h 85"/>
              <a:gd name="T46" fmla="*/ 77 w 142"/>
              <a:gd name="T47" fmla="*/ 66 h 85"/>
              <a:gd name="T48" fmla="*/ 69 w 142"/>
              <a:gd name="T49" fmla="*/ 66 h 85"/>
              <a:gd name="T50" fmla="*/ 62 w 142"/>
              <a:gd name="T51" fmla="*/ 63 h 85"/>
              <a:gd name="T52" fmla="*/ 54 w 142"/>
              <a:gd name="T53" fmla="*/ 59 h 85"/>
              <a:gd name="T54" fmla="*/ 48 w 142"/>
              <a:gd name="T55" fmla="*/ 61 h 85"/>
              <a:gd name="T56" fmla="*/ 46 w 142"/>
              <a:gd name="T57" fmla="*/ 64 h 85"/>
              <a:gd name="T58" fmla="*/ 46 w 142"/>
              <a:gd name="T59" fmla="*/ 68 h 85"/>
              <a:gd name="T60" fmla="*/ 44 w 142"/>
              <a:gd name="T61" fmla="*/ 72 h 85"/>
              <a:gd name="T62" fmla="*/ 39 w 142"/>
              <a:gd name="T63" fmla="*/ 72 h 85"/>
              <a:gd name="T64" fmla="*/ 29 w 142"/>
              <a:gd name="T65" fmla="*/ 74 h 85"/>
              <a:gd name="T66" fmla="*/ 20 w 142"/>
              <a:gd name="T67" fmla="*/ 85 h 85"/>
              <a:gd name="T68" fmla="*/ 18 w 142"/>
              <a:gd name="T69" fmla="*/ 80 h 85"/>
              <a:gd name="T70" fmla="*/ 10 w 142"/>
              <a:gd name="T71" fmla="*/ 70 h 85"/>
              <a:gd name="T72" fmla="*/ 2 w 142"/>
              <a:gd name="T73" fmla="*/ 64 h 85"/>
              <a:gd name="T74" fmla="*/ 2 w 142"/>
              <a:gd name="T75" fmla="*/ 53 h 85"/>
              <a:gd name="T76" fmla="*/ 2 w 142"/>
              <a:gd name="T77" fmla="*/ 47 h 85"/>
              <a:gd name="T78" fmla="*/ 10 w 142"/>
              <a:gd name="T79" fmla="*/ 36 h 85"/>
              <a:gd name="T80" fmla="*/ 14 w 142"/>
              <a:gd name="T81" fmla="*/ 34 h 85"/>
              <a:gd name="T82" fmla="*/ 21 w 142"/>
              <a:gd name="T83" fmla="*/ 36 h 85"/>
              <a:gd name="T84" fmla="*/ 25 w 142"/>
              <a:gd name="T85" fmla="*/ 32 h 85"/>
              <a:gd name="T86" fmla="*/ 31 w 142"/>
              <a:gd name="T87" fmla="*/ 32 h 85"/>
              <a:gd name="T88" fmla="*/ 46 w 142"/>
              <a:gd name="T89" fmla="*/ 28 h 85"/>
              <a:gd name="T90" fmla="*/ 48 w 142"/>
              <a:gd name="T91" fmla="*/ 24 h 85"/>
              <a:gd name="T92" fmla="*/ 50 w 142"/>
              <a:gd name="T93" fmla="*/ 19 h 85"/>
              <a:gd name="T94" fmla="*/ 60 w 142"/>
              <a:gd name="T95" fmla="*/ 21 h 85"/>
              <a:gd name="T96" fmla="*/ 69 w 142"/>
              <a:gd name="T97" fmla="*/ 15 h 85"/>
              <a:gd name="T98" fmla="*/ 71 w 142"/>
              <a:gd name="T99" fmla="*/ 11 h 85"/>
              <a:gd name="T100" fmla="*/ 75 w 142"/>
              <a:gd name="T101" fmla="*/ 7 h 85"/>
              <a:gd name="T102" fmla="*/ 81 w 142"/>
              <a:gd name="T103" fmla="*/ 1 h 85"/>
              <a:gd name="T104" fmla="*/ 88 w 142"/>
              <a:gd name="T105"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2" h="85">
                <a:moveTo>
                  <a:pt x="88" y="0"/>
                </a:moveTo>
                <a:lnTo>
                  <a:pt x="90" y="1"/>
                </a:lnTo>
                <a:lnTo>
                  <a:pt x="90" y="1"/>
                </a:lnTo>
                <a:lnTo>
                  <a:pt x="90" y="3"/>
                </a:lnTo>
                <a:lnTo>
                  <a:pt x="92" y="3"/>
                </a:lnTo>
                <a:lnTo>
                  <a:pt x="92" y="5"/>
                </a:lnTo>
                <a:lnTo>
                  <a:pt x="96" y="9"/>
                </a:lnTo>
                <a:lnTo>
                  <a:pt x="98" y="13"/>
                </a:lnTo>
                <a:lnTo>
                  <a:pt x="98" y="15"/>
                </a:lnTo>
                <a:lnTo>
                  <a:pt x="98" y="17"/>
                </a:lnTo>
                <a:lnTo>
                  <a:pt x="96" y="17"/>
                </a:lnTo>
                <a:lnTo>
                  <a:pt x="96" y="19"/>
                </a:lnTo>
                <a:lnTo>
                  <a:pt x="96" y="22"/>
                </a:lnTo>
                <a:lnTo>
                  <a:pt x="98" y="22"/>
                </a:lnTo>
                <a:lnTo>
                  <a:pt x="100" y="22"/>
                </a:lnTo>
                <a:lnTo>
                  <a:pt x="102" y="22"/>
                </a:lnTo>
                <a:lnTo>
                  <a:pt x="104" y="22"/>
                </a:lnTo>
                <a:lnTo>
                  <a:pt x="106" y="22"/>
                </a:lnTo>
                <a:lnTo>
                  <a:pt x="106" y="24"/>
                </a:lnTo>
                <a:lnTo>
                  <a:pt x="106" y="26"/>
                </a:lnTo>
                <a:lnTo>
                  <a:pt x="107" y="28"/>
                </a:lnTo>
                <a:lnTo>
                  <a:pt x="109" y="28"/>
                </a:lnTo>
                <a:lnTo>
                  <a:pt x="111" y="28"/>
                </a:lnTo>
                <a:lnTo>
                  <a:pt x="113" y="30"/>
                </a:lnTo>
                <a:lnTo>
                  <a:pt x="113" y="30"/>
                </a:lnTo>
                <a:lnTo>
                  <a:pt x="115" y="32"/>
                </a:lnTo>
                <a:lnTo>
                  <a:pt x="117" y="32"/>
                </a:lnTo>
                <a:lnTo>
                  <a:pt x="119" y="32"/>
                </a:lnTo>
                <a:lnTo>
                  <a:pt x="117" y="34"/>
                </a:lnTo>
                <a:lnTo>
                  <a:pt x="117" y="36"/>
                </a:lnTo>
                <a:lnTo>
                  <a:pt x="115" y="36"/>
                </a:lnTo>
                <a:lnTo>
                  <a:pt x="115" y="36"/>
                </a:lnTo>
                <a:lnTo>
                  <a:pt x="117" y="38"/>
                </a:lnTo>
                <a:lnTo>
                  <a:pt x="119" y="40"/>
                </a:lnTo>
                <a:lnTo>
                  <a:pt x="121" y="38"/>
                </a:lnTo>
                <a:lnTo>
                  <a:pt x="121" y="40"/>
                </a:lnTo>
                <a:lnTo>
                  <a:pt x="123" y="40"/>
                </a:lnTo>
                <a:lnTo>
                  <a:pt x="127" y="42"/>
                </a:lnTo>
                <a:lnTo>
                  <a:pt x="127" y="42"/>
                </a:lnTo>
                <a:lnTo>
                  <a:pt x="127" y="45"/>
                </a:lnTo>
                <a:lnTo>
                  <a:pt x="128" y="45"/>
                </a:lnTo>
                <a:lnTo>
                  <a:pt x="130" y="47"/>
                </a:lnTo>
                <a:lnTo>
                  <a:pt x="130" y="47"/>
                </a:lnTo>
                <a:lnTo>
                  <a:pt x="130" y="49"/>
                </a:lnTo>
                <a:lnTo>
                  <a:pt x="132" y="51"/>
                </a:lnTo>
                <a:lnTo>
                  <a:pt x="136" y="51"/>
                </a:lnTo>
                <a:lnTo>
                  <a:pt x="136" y="53"/>
                </a:lnTo>
                <a:lnTo>
                  <a:pt x="136" y="53"/>
                </a:lnTo>
                <a:lnTo>
                  <a:pt x="136" y="57"/>
                </a:lnTo>
                <a:lnTo>
                  <a:pt x="138" y="57"/>
                </a:lnTo>
                <a:lnTo>
                  <a:pt x="140" y="59"/>
                </a:lnTo>
                <a:lnTo>
                  <a:pt x="142" y="59"/>
                </a:lnTo>
                <a:lnTo>
                  <a:pt x="142" y="59"/>
                </a:lnTo>
                <a:lnTo>
                  <a:pt x="140" y="59"/>
                </a:lnTo>
                <a:lnTo>
                  <a:pt x="138" y="59"/>
                </a:lnTo>
                <a:lnTo>
                  <a:pt x="136" y="59"/>
                </a:lnTo>
                <a:lnTo>
                  <a:pt x="132" y="59"/>
                </a:lnTo>
                <a:lnTo>
                  <a:pt x="132" y="59"/>
                </a:lnTo>
                <a:lnTo>
                  <a:pt x="128" y="59"/>
                </a:lnTo>
                <a:lnTo>
                  <a:pt x="127" y="59"/>
                </a:lnTo>
                <a:lnTo>
                  <a:pt x="125" y="59"/>
                </a:lnTo>
                <a:lnTo>
                  <a:pt x="125" y="57"/>
                </a:lnTo>
                <a:lnTo>
                  <a:pt x="123" y="57"/>
                </a:lnTo>
                <a:lnTo>
                  <a:pt x="121" y="57"/>
                </a:lnTo>
                <a:lnTo>
                  <a:pt x="119" y="57"/>
                </a:lnTo>
                <a:lnTo>
                  <a:pt x="117" y="57"/>
                </a:lnTo>
                <a:lnTo>
                  <a:pt x="117" y="57"/>
                </a:lnTo>
                <a:lnTo>
                  <a:pt x="119" y="59"/>
                </a:lnTo>
                <a:lnTo>
                  <a:pt x="117" y="61"/>
                </a:lnTo>
                <a:lnTo>
                  <a:pt x="115" y="61"/>
                </a:lnTo>
                <a:lnTo>
                  <a:pt x="113" y="61"/>
                </a:lnTo>
                <a:lnTo>
                  <a:pt x="111" y="61"/>
                </a:lnTo>
                <a:lnTo>
                  <a:pt x="109" y="61"/>
                </a:lnTo>
                <a:lnTo>
                  <a:pt x="109" y="61"/>
                </a:lnTo>
                <a:lnTo>
                  <a:pt x="109" y="61"/>
                </a:lnTo>
                <a:lnTo>
                  <a:pt x="107" y="61"/>
                </a:lnTo>
                <a:lnTo>
                  <a:pt x="107" y="59"/>
                </a:lnTo>
                <a:lnTo>
                  <a:pt x="106" y="59"/>
                </a:lnTo>
                <a:lnTo>
                  <a:pt x="102" y="61"/>
                </a:lnTo>
                <a:lnTo>
                  <a:pt x="100" y="61"/>
                </a:lnTo>
                <a:lnTo>
                  <a:pt x="100" y="63"/>
                </a:lnTo>
                <a:lnTo>
                  <a:pt x="94" y="63"/>
                </a:lnTo>
                <a:lnTo>
                  <a:pt x="94" y="63"/>
                </a:lnTo>
                <a:lnTo>
                  <a:pt x="92" y="63"/>
                </a:lnTo>
                <a:lnTo>
                  <a:pt x="90" y="63"/>
                </a:lnTo>
                <a:lnTo>
                  <a:pt x="88" y="61"/>
                </a:lnTo>
                <a:lnTo>
                  <a:pt x="86" y="63"/>
                </a:lnTo>
                <a:lnTo>
                  <a:pt x="85" y="64"/>
                </a:lnTo>
                <a:lnTo>
                  <a:pt x="85" y="66"/>
                </a:lnTo>
                <a:lnTo>
                  <a:pt x="86" y="66"/>
                </a:lnTo>
                <a:lnTo>
                  <a:pt x="86" y="68"/>
                </a:lnTo>
                <a:lnTo>
                  <a:pt x="83" y="68"/>
                </a:lnTo>
                <a:lnTo>
                  <a:pt x="83" y="68"/>
                </a:lnTo>
                <a:lnTo>
                  <a:pt x="79" y="66"/>
                </a:lnTo>
                <a:lnTo>
                  <a:pt x="77" y="66"/>
                </a:lnTo>
                <a:lnTo>
                  <a:pt x="77" y="66"/>
                </a:lnTo>
                <a:lnTo>
                  <a:pt x="75" y="66"/>
                </a:lnTo>
                <a:lnTo>
                  <a:pt x="73" y="66"/>
                </a:lnTo>
                <a:lnTo>
                  <a:pt x="71" y="66"/>
                </a:lnTo>
                <a:lnTo>
                  <a:pt x="69" y="66"/>
                </a:lnTo>
                <a:lnTo>
                  <a:pt x="65" y="66"/>
                </a:lnTo>
                <a:lnTo>
                  <a:pt x="65" y="64"/>
                </a:lnTo>
                <a:lnTo>
                  <a:pt x="64" y="63"/>
                </a:lnTo>
                <a:lnTo>
                  <a:pt x="62" y="63"/>
                </a:lnTo>
                <a:lnTo>
                  <a:pt x="58" y="61"/>
                </a:lnTo>
                <a:lnTo>
                  <a:pt x="56" y="61"/>
                </a:lnTo>
                <a:lnTo>
                  <a:pt x="56" y="59"/>
                </a:lnTo>
                <a:lnTo>
                  <a:pt x="54" y="59"/>
                </a:lnTo>
                <a:lnTo>
                  <a:pt x="54" y="59"/>
                </a:lnTo>
                <a:lnTo>
                  <a:pt x="52" y="59"/>
                </a:lnTo>
                <a:lnTo>
                  <a:pt x="50" y="61"/>
                </a:lnTo>
                <a:lnTo>
                  <a:pt x="48" y="61"/>
                </a:lnTo>
                <a:lnTo>
                  <a:pt x="48" y="61"/>
                </a:lnTo>
                <a:lnTo>
                  <a:pt x="48" y="63"/>
                </a:lnTo>
                <a:lnTo>
                  <a:pt x="46" y="64"/>
                </a:lnTo>
                <a:lnTo>
                  <a:pt x="46" y="64"/>
                </a:lnTo>
                <a:lnTo>
                  <a:pt x="46" y="66"/>
                </a:lnTo>
                <a:lnTo>
                  <a:pt x="44" y="66"/>
                </a:lnTo>
                <a:lnTo>
                  <a:pt x="44" y="66"/>
                </a:lnTo>
                <a:lnTo>
                  <a:pt x="46" y="68"/>
                </a:lnTo>
                <a:lnTo>
                  <a:pt x="46" y="70"/>
                </a:lnTo>
                <a:lnTo>
                  <a:pt x="44" y="70"/>
                </a:lnTo>
                <a:lnTo>
                  <a:pt x="44" y="72"/>
                </a:lnTo>
                <a:lnTo>
                  <a:pt x="44" y="72"/>
                </a:lnTo>
                <a:lnTo>
                  <a:pt x="42" y="74"/>
                </a:lnTo>
                <a:lnTo>
                  <a:pt x="41" y="72"/>
                </a:lnTo>
                <a:lnTo>
                  <a:pt x="41" y="72"/>
                </a:lnTo>
                <a:lnTo>
                  <a:pt x="39" y="72"/>
                </a:lnTo>
                <a:lnTo>
                  <a:pt x="37" y="72"/>
                </a:lnTo>
                <a:lnTo>
                  <a:pt x="35" y="72"/>
                </a:lnTo>
                <a:lnTo>
                  <a:pt x="35" y="72"/>
                </a:lnTo>
                <a:lnTo>
                  <a:pt x="29" y="74"/>
                </a:lnTo>
                <a:lnTo>
                  <a:pt x="29" y="74"/>
                </a:lnTo>
                <a:lnTo>
                  <a:pt x="27" y="76"/>
                </a:lnTo>
                <a:lnTo>
                  <a:pt x="23" y="78"/>
                </a:lnTo>
                <a:lnTo>
                  <a:pt x="20" y="85"/>
                </a:lnTo>
                <a:lnTo>
                  <a:pt x="20" y="85"/>
                </a:lnTo>
                <a:lnTo>
                  <a:pt x="18" y="84"/>
                </a:lnTo>
                <a:lnTo>
                  <a:pt x="18" y="82"/>
                </a:lnTo>
                <a:lnTo>
                  <a:pt x="18" y="80"/>
                </a:lnTo>
                <a:lnTo>
                  <a:pt x="14" y="78"/>
                </a:lnTo>
                <a:lnTo>
                  <a:pt x="14" y="78"/>
                </a:lnTo>
                <a:lnTo>
                  <a:pt x="12" y="74"/>
                </a:lnTo>
                <a:lnTo>
                  <a:pt x="10" y="70"/>
                </a:lnTo>
                <a:lnTo>
                  <a:pt x="8" y="68"/>
                </a:lnTo>
                <a:lnTo>
                  <a:pt x="6" y="66"/>
                </a:lnTo>
                <a:lnTo>
                  <a:pt x="4" y="64"/>
                </a:lnTo>
                <a:lnTo>
                  <a:pt x="2" y="64"/>
                </a:lnTo>
                <a:lnTo>
                  <a:pt x="2" y="61"/>
                </a:lnTo>
                <a:lnTo>
                  <a:pt x="2" y="59"/>
                </a:lnTo>
                <a:lnTo>
                  <a:pt x="2" y="55"/>
                </a:lnTo>
                <a:lnTo>
                  <a:pt x="2" y="53"/>
                </a:lnTo>
                <a:lnTo>
                  <a:pt x="0" y="51"/>
                </a:lnTo>
                <a:lnTo>
                  <a:pt x="0" y="49"/>
                </a:lnTo>
                <a:lnTo>
                  <a:pt x="2" y="47"/>
                </a:lnTo>
                <a:lnTo>
                  <a:pt x="2" y="47"/>
                </a:lnTo>
                <a:lnTo>
                  <a:pt x="4" y="45"/>
                </a:lnTo>
                <a:lnTo>
                  <a:pt x="6" y="42"/>
                </a:lnTo>
                <a:lnTo>
                  <a:pt x="8" y="40"/>
                </a:lnTo>
                <a:lnTo>
                  <a:pt x="10" y="36"/>
                </a:lnTo>
                <a:lnTo>
                  <a:pt x="10" y="36"/>
                </a:lnTo>
                <a:lnTo>
                  <a:pt x="12" y="34"/>
                </a:lnTo>
                <a:lnTo>
                  <a:pt x="12" y="34"/>
                </a:lnTo>
                <a:lnTo>
                  <a:pt x="14" y="34"/>
                </a:lnTo>
                <a:lnTo>
                  <a:pt x="14" y="36"/>
                </a:lnTo>
                <a:lnTo>
                  <a:pt x="16" y="36"/>
                </a:lnTo>
                <a:lnTo>
                  <a:pt x="18" y="36"/>
                </a:lnTo>
                <a:lnTo>
                  <a:pt x="21" y="36"/>
                </a:lnTo>
                <a:lnTo>
                  <a:pt x="21" y="34"/>
                </a:lnTo>
                <a:lnTo>
                  <a:pt x="21" y="32"/>
                </a:lnTo>
                <a:lnTo>
                  <a:pt x="23" y="30"/>
                </a:lnTo>
                <a:lnTo>
                  <a:pt x="25" y="32"/>
                </a:lnTo>
                <a:lnTo>
                  <a:pt x="25" y="34"/>
                </a:lnTo>
                <a:lnTo>
                  <a:pt x="27" y="34"/>
                </a:lnTo>
                <a:lnTo>
                  <a:pt x="29" y="34"/>
                </a:lnTo>
                <a:lnTo>
                  <a:pt x="31" y="32"/>
                </a:lnTo>
                <a:lnTo>
                  <a:pt x="35" y="32"/>
                </a:lnTo>
                <a:lnTo>
                  <a:pt x="37" y="30"/>
                </a:lnTo>
                <a:lnTo>
                  <a:pt x="42" y="28"/>
                </a:lnTo>
                <a:lnTo>
                  <a:pt x="46" y="28"/>
                </a:lnTo>
                <a:lnTo>
                  <a:pt x="48" y="26"/>
                </a:lnTo>
                <a:lnTo>
                  <a:pt x="50" y="24"/>
                </a:lnTo>
                <a:lnTo>
                  <a:pt x="50" y="24"/>
                </a:lnTo>
                <a:lnTo>
                  <a:pt x="48" y="24"/>
                </a:lnTo>
                <a:lnTo>
                  <a:pt x="46" y="22"/>
                </a:lnTo>
                <a:lnTo>
                  <a:pt x="48" y="21"/>
                </a:lnTo>
                <a:lnTo>
                  <a:pt x="48" y="19"/>
                </a:lnTo>
                <a:lnTo>
                  <a:pt x="50" y="19"/>
                </a:lnTo>
                <a:lnTo>
                  <a:pt x="52" y="19"/>
                </a:lnTo>
                <a:lnTo>
                  <a:pt x="54" y="21"/>
                </a:lnTo>
                <a:lnTo>
                  <a:pt x="58" y="21"/>
                </a:lnTo>
                <a:lnTo>
                  <a:pt x="60" y="21"/>
                </a:lnTo>
                <a:lnTo>
                  <a:pt x="65" y="19"/>
                </a:lnTo>
                <a:lnTo>
                  <a:pt x="67" y="19"/>
                </a:lnTo>
                <a:lnTo>
                  <a:pt x="69" y="17"/>
                </a:lnTo>
                <a:lnTo>
                  <a:pt x="69" y="15"/>
                </a:lnTo>
                <a:lnTo>
                  <a:pt x="69" y="15"/>
                </a:lnTo>
                <a:lnTo>
                  <a:pt x="69" y="13"/>
                </a:lnTo>
                <a:lnTo>
                  <a:pt x="71" y="11"/>
                </a:lnTo>
                <a:lnTo>
                  <a:pt x="71" y="11"/>
                </a:lnTo>
                <a:lnTo>
                  <a:pt x="71" y="9"/>
                </a:lnTo>
                <a:lnTo>
                  <a:pt x="73" y="9"/>
                </a:lnTo>
                <a:lnTo>
                  <a:pt x="73" y="9"/>
                </a:lnTo>
                <a:lnTo>
                  <a:pt x="75" y="7"/>
                </a:lnTo>
                <a:lnTo>
                  <a:pt x="77" y="5"/>
                </a:lnTo>
                <a:lnTo>
                  <a:pt x="77" y="5"/>
                </a:lnTo>
                <a:lnTo>
                  <a:pt x="77" y="3"/>
                </a:lnTo>
                <a:lnTo>
                  <a:pt x="81" y="1"/>
                </a:lnTo>
                <a:lnTo>
                  <a:pt x="83" y="1"/>
                </a:lnTo>
                <a:lnTo>
                  <a:pt x="85" y="1"/>
                </a:lnTo>
                <a:lnTo>
                  <a:pt x="86" y="1"/>
                </a:lnTo>
                <a:lnTo>
                  <a:pt x="88" y="0"/>
                </a:lnTo>
                <a:lnTo>
                  <a:pt x="88" y="0"/>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184" name="Freeform 110"/>
          <p:cNvSpPr>
            <a:spLocks/>
          </p:cNvSpPr>
          <p:nvPr/>
        </p:nvSpPr>
        <p:spPr bwMode="auto">
          <a:xfrm>
            <a:off x="6404109" y="3127057"/>
            <a:ext cx="324735" cy="273873"/>
          </a:xfrm>
          <a:custGeom>
            <a:avLst/>
            <a:gdLst>
              <a:gd name="T0" fmla="*/ 157 w 166"/>
              <a:gd name="T1" fmla="*/ 136 h 140"/>
              <a:gd name="T2" fmla="*/ 163 w 166"/>
              <a:gd name="T3" fmla="*/ 40 h 140"/>
              <a:gd name="T4" fmla="*/ 161 w 166"/>
              <a:gd name="T5" fmla="*/ 33 h 140"/>
              <a:gd name="T6" fmla="*/ 163 w 166"/>
              <a:gd name="T7" fmla="*/ 25 h 140"/>
              <a:gd name="T8" fmla="*/ 163 w 166"/>
              <a:gd name="T9" fmla="*/ 21 h 140"/>
              <a:gd name="T10" fmla="*/ 163 w 166"/>
              <a:gd name="T11" fmla="*/ 16 h 140"/>
              <a:gd name="T12" fmla="*/ 161 w 166"/>
              <a:gd name="T13" fmla="*/ 12 h 140"/>
              <a:gd name="T14" fmla="*/ 157 w 166"/>
              <a:gd name="T15" fmla="*/ 12 h 140"/>
              <a:gd name="T16" fmla="*/ 147 w 166"/>
              <a:gd name="T17" fmla="*/ 10 h 140"/>
              <a:gd name="T18" fmla="*/ 142 w 166"/>
              <a:gd name="T19" fmla="*/ 8 h 140"/>
              <a:gd name="T20" fmla="*/ 142 w 166"/>
              <a:gd name="T21" fmla="*/ 6 h 140"/>
              <a:gd name="T22" fmla="*/ 138 w 166"/>
              <a:gd name="T23" fmla="*/ 2 h 140"/>
              <a:gd name="T24" fmla="*/ 130 w 166"/>
              <a:gd name="T25" fmla="*/ 2 h 140"/>
              <a:gd name="T26" fmla="*/ 128 w 166"/>
              <a:gd name="T27" fmla="*/ 2 h 140"/>
              <a:gd name="T28" fmla="*/ 126 w 166"/>
              <a:gd name="T29" fmla="*/ 2 h 140"/>
              <a:gd name="T30" fmla="*/ 117 w 166"/>
              <a:gd name="T31" fmla="*/ 4 h 140"/>
              <a:gd name="T32" fmla="*/ 109 w 166"/>
              <a:gd name="T33" fmla="*/ 8 h 140"/>
              <a:gd name="T34" fmla="*/ 107 w 166"/>
              <a:gd name="T35" fmla="*/ 12 h 140"/>
              <a:gd name="T36" fmla="*/ 109 w 166"/>
              <a:gd name="T37" fmla="*/ 19 h 140"/>
              <a:gd name="T38" fmla="*/ 109 w 166"/>
              <a:gd name="T39" fmla="*/ 25 h 140"/>
              <a:gd name="T40" fmla="*/ 107 w 166"/>
              <a:gd name="T41" fmla="*/ 29 h 140"/>
              <a:gd name="T42" fmla="*/ 101 w 166"/>
              <a:gd name="T43" fmla="*/ 33 h 140"/>
              <a:gd name="T44" fmla="*/ 92 w 166"/>
              <a:gd name="T45" fmla="*/ 27 h 140"/>
              <a:gd name="T46" fmla="*/ 84 w 166"/>
              <a:gd name="T47" fmla="*/ 23 h 140"/>
              <a:gd name="T48" fmla="*/ 73 w 166"/>
              <a:gd name="T49" fmla="*/ 19 h 140"/>
              <a:gd name="T50" fmla="*/ 67 w 166"/>
              <a:gd name="T51" fmla="*/ 19 h 140"/>
              <a:gd name="T52" fmla="*/ 59 w 166"/>
              <a:gd name="T53" fmla="*/ 12 h 140"/>
              <a:gd name="T54" fmla="*/ 57 w 166"/>
              <a:gd name="T55" fmla="*/ 6 h 140"/>
              <a:gd name="T56" fmla="*/ 46 w 166"/>
              <a:gd name="T57" fmla="*/ 4 h 140"/>
              <a:gd name="T58" fmla="*/ 38 w 166"/>
              <a:gd name="T59" fmla="*/ 2 h 140"/>
              <a:gd name="T60" fmla="*/ 25 w 166"/>
              <a:gd name="T61" fmla="*/ 2 h 140"/>
              <a:gd name="T62" fmla="*/ 21 w 166"/>
              <a:gd name="T63" fmla="*/ 0 h 140"/>
              <a:gd name="T64" fmla="*/ 21 w 166"/>
              <a:gd name="T65" fmla="*/ 4 h 140"/>
              <a:gd name="T66" fmla="*/ 19 w 166"/>
              <a:gd name="T67" fmla="*/ 8 h 140"/>
              <a:gd name="T68" fmla="*/ 14 w 166"/>
              <a:gd name="T69" fmla="*/ 14 h 140"/>
              <a:gd name="T70" fmla="*/ 8 w 166"/>
              <a:gd name="T71" fmla="*/ 16 h 140"/>
              <a:gd name="T72" fmla="*/ 6 w 166"/>
              <a:gd name="T73" fmla="*/ 17 h 140"/>
              <a:gd name="T74" fmla="*/ 8 w 166"/>
              <a:gd name="T75" fmla="*/ 21 h 140"/>
              <a:gd name="T76" fmla="*/ 8 w 166"/>
              <a:gd name="T77" fmla="*/ 25 h 140"/>
              <a:gd name="T78" fmla="*/ 6 w 166"/>
              <a:gd name="T79" fmla="*/ 27 h 140"/>
              <a:gd name="T80" fmla="*/ 4 w 166"/>
              <a:gd name="T81" fmla="*/ 29 h 140"/>
              <a:gd name="T82" fmla="*/ 2 w 166"/>
              <a:gd name="T83" fmla="*/ 29 h 140"/>
              <a:gd name="T84" fmla="*/ 0 w 166"/>
              <a:gd name="T85" fmla="*/ 31 h 140"/>
              <a:gd name="T86" fmla="*/ 2 w 166"/>
              <a:gd name="T87" fmla="*/ 35 h 140"/>
              <a:gd name="T88" fmla="*/ 4 w 166"/>
              <a:gd name="T89" fmla="*/ 44 h 140"/>
              <a:gd name="T90" fmla="*/ 4 w 166"/>
              <a:gd name="T91" fmla="*/ 48 h 140"/>
              <a:gd name="T92" fmla="*/ 6 w 166"/>
              <a:gd name="T93" fmla="*/ 56 h 140"/>
              <a:gd name="T94" fmla="*/ 4 w 166"/>
              <a:gd name="T95" fmla="*/ 61 h 140"/>
              <a:gd name="T96" fmla="*/ 6 w 166"/>
              <a:gd name="T97" fmla="*/ 67 h 140"/>
              <a:gd name="T98" fmla="*/ 2 w 166"/>
              <a:gd name="T99" fmla="*/ 71 h 140"/>
              <a:gd name="T100" fmla="*/ 0 w 166"/>
              <a:gd name="T101" fmla="*/ 73 h 140"/>
              <a:gd name="T102" fmla="*/ 4 w 166"/>
              <a:gd name="T103" fmla="*/ 77 h 140"/>
              <a:gd name="T104" fmla="*/ 8 w 166"/>
              <a:gd name="T105" fmla="*/ 80 h 140"/>
              <a:gd name="T106" fmla="*/ 8 w 166"/>
              <a:gd name="T107" fmla="*/ 84 h 140"/>
              <a:gd name="T108" fmla="*/ 8 w 166"/>
              <a:gd name="T109" fmla="*/ 88 h 140"/>
              <a:gd name="T110" fmla="*/ 10 w 166"/>
              <a:gd name="T111" fmla="*/ 92 h 140"/>
              <a:gd name="T112" fmla="*/ 19 w 166"/>
              <a:gd name="T113" fmla="*/ 92 h 140"/>
              <a:gd name="T114" fmla="*/ 21 w 166"/>
              <a:gd name="T115" fmla="*/ 96 h 140"/>
              <a:gd name="T116" fmla="*/ 25 w 166"/>
              <a:gd name="T117" fmla="*/ 100 h 140"/>
              <a:gd name="T118" fmla="*/ 27 w 166"/>
              <a:gd name="T119" fmla="*/ 103 h 140"/>
              <a:gd name="T120" fmla="*/ 48 w 166"/>
              <a:gd name="T121" fmla="*/ 109 h 140"/>
              <a:gd name="T122" fmla="*/ 157 w 166"/>
              <a:gd name="T123" fmla="*/ 140 h 140"/>
              <a:gd name="T124" fmla="*/ 157 w 166"/>
              <a:gd name="T125" fmla="*/ 14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6" h="140">
                <a:moveTo>
                  <a:pt x="157" y="140"/>
                </a:moveTo>
                <a:lnTo>
                  <a:pt x="157" y="136"/>
                </a:lnTo>
                <a:lnTo>
                  <a:pt x="166" y="136"/>
                </a:lnTo>
                <a:lnTo>
                  <a:pt x="163" y="40"/>
                </a:lnTo>
                <a:lnTo>
                  <a:pt x="161" y="35"/>
                </a:lnTo>
                <a:lnTo>
                  <a:pt x="161" y="33"/>
                </a:lnTo>
                <a:lnTo>
                  <a:pt x="161" y="29"/>
                </a:lnTo>
                <a:lnTo>
                  <a:pt x="163" y="25"/>
                </a:lnTo>
                <a:lnTo>
                  <a:pt x="163" y="23"/>
                </a:lnTo>
                <a:lnTo>
                  <a:pt x="163" y="21"/>
                </a:lnTo>
                <a:lnTo>
                  <a:pt x="163" y="17"/>
                </a:lnTo>
                <a:lnTo>
                  <a:pt x="163" y="16"/>
                </a:lnTo>
                <a:lnTo>
                  <a:pt x="163" y="12"/>
                </a:lnTo>
                <a:lnTo>
                  <a:pt x="161" y="12"/>
                </a:lnTo>
                <a:lnTo>
                  <a:pt x="159" y="10"/>
                </a:lnTo>
                <a:lnTo>
                  <a:pt x="157" y="12"/>
                </a:lnTo>
                <a:lnTo>
                  <a:pt x="149" y="10"/>
                </a:lnTo>
                <a:lnTo>
                  <a:pt x="147" y="10"/>
                </a:lnTo>
                <a:lnTo>
                  <a:pt x="145" y="8"/>
                </a:lnTo>
                <a:lnTo>
                  <a:pt x="142" y="8"/>
                </a:lnTo>
                <a:lnTo>
                  <a:pt x="142" y="6"/>
                </a:lnTo>
                <a:lnTo>
                  <a:pt x="142" y="6"/>
                </a:lnTo>
                <a:lnTo>
                  <a:pt x="142" y="6"/>
                </a:lnTo>
                <a:lnTo>
                  <a:pt x="138" y="2"/>
                </a:lnTo>
                <a:lnTo>
                  <a:pt x="134" y="2"/>
                </a:lnTo>
                <a:lnTo>
                  <a:pt x="130" y="2"/>
                </a:lnTo>
                <a:lnTo>
                  <a:pt x="130" y="2"/>
                </a:lnTo>
                <a:lnTo>
                  <a:pt x="128" y="2"/>
                </a:lnTo>
                <a:lnTo>
                  <a:pt x="126" y="2"/>
                </a:lnTo>
                <a:lnTo>
                  <a:pt x="126" y="2"/>
                </a:lnTo>
                <a:lnTo>
                  <a:pt x="122" y="2"/>
                </a:lnTo>
                <a:lnTo>
                  <a:pt x="117" y="4"/>
                </a:lnTo>
                <a:lnTo>
                  <a:pt x="113" y="6"/>
                </a:lnTo>
                <a:lnTo>
                  <a:pt x="109" y="8"/>
                </a:lnTo>
                <a:lnTo>
                  <a:pt x="109" y="10"/>
                </a:lnTo>
                <a:lnTo>
                  <a:pt x="107" y="12"/>
                </a:lnTo>
                <a:lnTo>
                  <a:pt x="107" y="16"/>
                </a:lnTo>
                <a:lnTo>
                  <a:pt x="109" y="19"/>
                </a:lnTo>
                <a:lnTo>
                  <a:pt x="111" y="23"/>
                </a:lnTo>
                <a:lnTo>
                  <a:pt x="109" y="25"/>
                </a:lnTo>
                <a:lnTo>
                  <a:pt x="107" y="27"/>
                </a:lnTo>
                <a:lnTo>
                  <a:pt x="107" y="29"/>
                </a:lnTo>
                <a:lnTo>
                  <a:pt x="103" y="31"/>
                </a:lnTo>
                <a:lnTo>
                  <a:pt x="101" y="33"/>
                </a:lnTo>
                <a:lnTo>
                  <a:pt x="96" y="31"/>
                </a:lnTo>
                <a:lnTo>
                  <a:pt x="92" y="27"/>
                </a:lnTo>
                <a:lnTo>
                  <a:pt x="88" y="25"/>
                </a:lnTo>
                <a:lnTo>
                  <a:pt x="84" y="23"/>
                </a:lnTo>
                <a:lnTo>
                  <a:pt x="77" y="19"/>
                </a:lnTo>
                <a:lnTo>
                  <a:pt x="73" y="19"/>
                </a:lnTo>
                <a:lnTo>
                  <a:pt x="71" y="19"/>
                </a:lnTo>
                <a:lnTo>
                  <a:pt x="67" y="19"/>
                </a:lnTo>
                <a:lnTo>
                  <a:pt x="63" y="17"/>
                </a:lnTo>
                <a:lnTo>
                  <a:pt x="59" y="12"/>
                </a:lnTo>
                <a:lnTo>
                  <a:pt x="59" y="10"/>
                </a:lnTo>
                <a:lnTo>
                  <a:pt x="57" y="6"/>
                </a:lnTo>
                <a:lnTo>
                  <a:pt x="50" y="6"/>
                </a:lnTo>
                <a:lnTo>
                  <a:pt x="46" y="4"/>
                </a:lnTo>
                <a:lnTo>
                  <a:pt x="40" y="2"/>
                </a:lnTo>
                <a:lnTo>
                  <a:pt x="38" y="2"/>
                </a:lnTo>
                <a:lnTo>
                  <a:pt x="31" y="4"/>
                </a:lnTo>
                <a:lnTo>
                  <a:pt x="25" y="2"/>
                </a:lnTo>
                <a:lnTo>
                  <a:pt x="23" y="0"/>
                </a:lnTo>
                <a:lnTo>
                  <a:pt x="21" y="0"/>
                </a:lnTo>
                <a:lnTo>
                  <a:pt x="19" y="0"/>
                </a:lnTo>
                <a:lnTo>
                  <a:pt x="21" y="4"/>
                </a:lnTo>
                <a:lnTo>
                  <a:pt x="21" y="6"/>
                </a:lnTo>
                <a:lnTo>
                  <a:pt x="19" y="8"/>
                </a:lnTo>
                <a:lnTo>
                  <a:pt x="14" y="12"/>
                </a:lnTo>
                <a:lnTo>
                  <a:pt x="14" y="14"/>
                </a:lnTo>
                <a:lnTo>
                  <a:pt x="12" y="16"/>
                </a:lnTo>
                <a:lnTo>
                  <a:pt x="8" y="16"/>
                </a:lnTo>
                <a:lnTo>
                  <a:pt x="8" y="17"/>
                </a:lnTo>
                <a:lnTo>
                  <a:pt x="6" y="17"/>
                </a:lnTo>
                <a:lnTo>
                  <a:pt x="6" y="19"/>
                </a:lnTo>
                <a:lnTo>
                  <a:pt x="8" y="21"/>
                </a:lnTo>
                <a:lnTo>
                  <a:pt x="8" y="25"/>
                </a:lnTo>
                <a:lnTo>
                  <a:pt x="8" y="25"/>
                </a:lnTo>
                <a:lnTo>
                  <a:pt x="8" y="25"/>
                </a:lnTo>
                <a:lnTo>
                  <a:pt x="6" y="27"/>
                </a:lnTo>
                <a:lnTo>
                  <a:pt x="6" y="29"/>
                </a:lnTo>
                <a:lnTo>
                  <a:pt x="4" y="29"/>
                </a:lnTo>
                <a:lnTo>
                  <a:pt x="2" y="29"/>
                </a:lnTo>
                <a:lnTo>
                  <a:pt x="2" y="29"/>
                </a:lnTo>
                <a:lnTo>
                  <a:pt x="2" y="29"/>
                </a:lnTo>
                <a:lnTo>
                  <a:pt x="0" y="31"/>
                </a:lnTo>
                <a:lnTo>
                  <a:pt x="0" y="35"/>
                </a:lnTo>
                <a:lnTo>
                  <a:pt x="2" y="35"/>
                </a:lnTo>
                <a:lnTo>
                  <a:pt x="4" y="37"/>
                </a:lnTo>
                <a:lnTo>
                  <a:pt x="4" y="44"/>
                </a:lnTo>
                <a:lnTo>
                  <a:pt x="4" y="46"/>
                </a:lnTo>
                <a:lnTo>
                  <a:pt x="4" y="48"/>
                </a:lnTo>
                <a:lnTo>
                  <a:pt x="4" y="52"/>
                </a:lnTo>
                <a:lnTo>
                  <a:pt x="6" y="56"/>
                </a:lnTo>
                <a:lnTo>
                  <a:pt x="4" y="61"/>
                </a:lnTo>
                <a:lnTo>
                  <a:pt x="4" y="61"/>
                </a:lnTo>
                <a:lnTo>
                  <a:pt x="4" y="63"/>
                </a:lnTo>
                <a:lnTo>
                  <a:pt x="6" y="67"/>
                </a:lnTo>
                <a:lnTo>
                  <a:pt x="4" y="69"/>
                </a:lnTo>
                <a:lnTo>
                  <a:pt x="2" y="71"/>
                </a:lnTo>
                <a:lnTo>
                  <a:pt x="0" y="71"/>
                </a:lnTo>
                <a:lnTo>
                  <a:pt x="0" y="73"/>
                </a:lnTo>
                <a:lnTo>
                  <a:pt x="2" y="73"/>
                </a:lnTo>
                <a:lnTo>
                  <a:pt x="4" y="77"/>
                </a:lnTo>
                <a:lnTo>
                  <a:pt x="6" y="80"/>
                </a:lnTo>
                <a:lnTo>
                  <a:pt x="8" y="80"/>
                </a:lnTo>
                <a:lnTo>
                  <a:pt x="8" y="84"/>
                </a:lnTo>
                <a:lnTo>
                  <a:pt x="8" y="84"/>
                </a:lnTo>
                <a:lnTo>
                  <a:pt x="8" y="88"/>
                </a:lnTo>
                <a:lnTo>
                  <a:pt x="8" y="88"/>
                </a:lnTo>
                <a:lnTo>
                  <a:pt x="10" y="90"/>
                </a:lnTo>
                <a:lnTo>
                  <a:pt x="10" y="92"/>
                </a:lnTo>
                <a:lnTo>
                  <a:pt x="15" y="92"/>
                </a:lnTo>
                <a:lnTo>
                  <a:pt x="19" y="92"/>
                </a:lnTo>
                <a:lnTo>
                  <a:pt x="21" y="94"/>
                </a:lnTo>
                <a:lnTo>
                  <a:pt x="21" y="96"/>
                </a:lnTo>
                <a:lnTo>
                  <a:pt x="25" y="100"/>
                </a:lnTo>
                <a:lnTo>
                  <a:pt x="25" y="100"/>
                </a:lnTo>
                <a:lnTo>
                  <a:pt x="27" y="101"/>
                </a:lnTo>
                <a:lnTo>
                  <a:pt x="27" y="103"/>
                </a:lnTo>
                <a:lnTo>
                  <a:pt x="46" y="107"/>
                </a:lnTo>
                <a:lnTo>
                  <a:pt x="48" y="109"/>
                </a:lnTo>
                <a:lnTo>
                  <a:pt x="71" y="100"/>
                </a:lnTo>
                <a:lnTo>
                  <a:pt x="157" y="140"/>
                </a:lnTo>
                <a:lnTo>
                  <a:pt x="157" y="140"/>
                </a:lnTo>
                <a:lnTo>
                  <a:pt x="157" y="140"/>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185" name="Freeform 111"/>
          <p:cNvSpPr>
            <a:spLocks noEditPoints="1"/>
          </p:cNvSpPr>
          <p:nvPr/>
        </p:nvSpPr>
        <p:spPr bwMode="auto">
          <a:xfrm>
            <a:off x="6363028" y="3037068"/>
            <a:ext cx="82161" cy="146717"/>
          </a:xfrm>
          <a:custGeom>
            <a:avLst/>
            <a:gdLst>
              <a:gd name="T0" fmla="*/ 23 w 42"/>
              <a:gd name="T1" fmla="*/ 75 h 75"/>
              <a:gd name="T2" fmla="*/ 27 w 42"/>
              <a:gd name="T3" fmla="*/ 75 h 75"/>
              <a:gd name="T4" fmla="*/ 29 w 42"/>
              <a:gd name="T5" fmla="*/ 71 h 75"/>
              <a:gd name="T6" fmla="*/ 29 w 42"/>
              <a:gd name="T7" fmla="*/ 71 h 75"/>
              <a:gd name="T8" fmla="*/ 27 w 42"/>
              <a:gd name="T9" fmla="*/ 65 h 75"/>
              <a:gd name="T10" fmla="*/ 29 w 42"/>
              <a:gd name="T11" fmla="*/ 63 h 75"/>
              <a:gd name="T12" fmla="*/ 33 w 42"/>
              <a:gd name="T13" fmla="*/ 62 h 75"/>
              <a:gd name="T14" fmla="*/ 35 w 42"/>
              <a:gd name="T15" fmla="*/ 58 h 75"/>
              <a:gd name="T16" fmla="*/ 42 w 42"/>
              <a:gd name="T17" fmla="*/ 52 h 75"/>
              <a:gd name="T18" fmla="*/ 40 w 42"/>
              <a:gd name="T19" fmla="*/ 46 h 75"/>
              <a:gd name="T20" fmla="*/ 40 w 42"/>
              <a:gd name="T21" fmla="*/ 46 h 75"/>
              <a:gd name="T22" fmla="*/ 36 w 42"/>
              <a:gd name="T23" fmla="*/ 42 h 75"/>
              <a:gd name="T24" fmla="*/ 35 w 42"/>
              <a:gd name="T25" fmla="*/ 41 h 75"/>
              <a:gd name="T26" fmla="*/ 35 w 42"/>
              <a:gd name="T27" fmla="*/ 42 h 75"/>
              <a:gd name="T28" fmla="*/ 33 w 42"/>
              <a:gd name="T29" fmla="*/ 42 h 75"/>
              <a:gd name="T30" fmla="*/ 31 w 42"/>
              <a:gd name="T31" fmla="*/ 41 h 75"/>
              <a:gd name="T32" fmla="*/ 25 w 42"/>
              <a:gd name="T33" fmla="*/ 37 h 75"/>
              <a:gd name="T34" fmla="*/ 31 w 42"/>
              <a:gd name="T35" fmla="*/ 29 h 75"/>
              <a:gd name="T36" fmla="*/ 35 w 42"/>
              <a:gd name="T37" fmla="*/ 25 h 75"/>
              <a:gd name="T38" fmla="*/ 35 w 42"/>
              <a:gd name="T39" fmla="*/ 23 h 75"/>
              <a:gd name="T40" fmla="*/ 35 w 42"/>
              <a:gd name="T41" fmla="*/ 21 h 75"/>
              <a:gd name="T42" fmla="*/ 31 w 42"/>
              <a:gd name="T43" fmla="*/ 18 h 75"/>
              <a:gd name="T44" fmla="*/ 29 w 42"/>
              <a:gd name="T45" fmla="*/ 12 h 75"/>
              <a:gd name="T46" fmla="*/ 33 w 42"/>
              <a:gd name="T47" fmla="*/ 8 h 75"/>
              <a:gd name="T48" fmla="*/ 35 w 42"/>
              <a:gd name="T49" fmla="*/ 4 h 75"/>
              <a:gd name="T50" fmla="*/ 29 w 42"/>
              <a:gd name="T51" fmla="*/ 6 h 75"/>
              <a:gd name="T52" fmla="*/ 27 w 42"/>
              <a:gd name="T53" fmla="*/ 6 h 75"/>
              <a:gd name="T54" fmla="*/ 25 w 42"/>
              <a:gd name="T55" fmla="*/ 2 h 75"/>
              <a:gd name="T56" fmla="*/ 23 w 42"/>
              <a:gd name="T57" fmla="*/ 0 h 75"/>
              <a:gd name="T58" fmla="*/ 21 w 42"/>
              <a:gd name="T59" fmla="*/ 2 h 75"/>
              <a:gd name="T60" fmla="*/ 17 w 42"/>
              <a:gd name="T61" fmla="*/ 0 h 75"/>
              <a:gd name="T62" fmla="*/ 10 w 42"/>
              <a:gd name="T63" fmla="*/ 4 h 75"/>
              <a:gd name="T64" fmla="*/ 10 w 42"/>
              <a:gd name="T65" fmla="*/ 6 h 75"/>
              <a:gd name="T66" fmla="*/ 10 w 42"/>
              <a:gd name="T67" fmla="*/ 10 h 75"/>
              <a:gd name="T68" fmla="*/ 8 w 42"/>
              <a:gd name="T69" fmla="*/ 18 h 75"/>
              <a:gd name="T70" fmla="*/ 10 w 42"/>
              <a:gd name="T71" fmla="*/ 21 h 75"/>
              <a:gd name="T72" fmla="*/ 10 w 42"/>
              <a:gd name="T73" fmla="*/ 23 h 75"/>
              <a:gd name="T74" fmla="*/ 10 w 42"/>
              <a:gd name="T75" fmla="*/ 25 h 75"/>
              <a:gd name="T76" fmla="*/ 8 w 42"/>
              <a:gd name="T77" fmla="*/ 31 h 75"/>
              <a:gd name="T78" fmla="*/ 6 w 42"/>
              <a:gd name="T79" fmla="*/ 33 h 75"/>
              <a:gd name="T80" fmla="*/ 2 w 42"/>
              <a:gd name="T81" fmla="*/ 35 h 75"/>
              <a:gd name="T82" fmla="*/ 0 w 42"/>
              <a:gd name="T83" fmla="*/ 41 h 75"/>
              <a:gd name="T84" fmla="*/ 2 w 42"/>
              <a:gd name="T85" fmla="*/ 44 h 75"/>
              <a:gd name="T86" fmla="*/ 4 w 42"/>
              <a:gd name="T87" fmla="*/ 46 h 75"/>
              <a:gd name="T88" fmla="*/ 8 w 42"/>
              <a:gd name="T89" fmla="*/ 52 h 75"/>
              <a:gd name="T90" fmla="*/ 12 w 42"/>
              <a:gd name="T91" fmla="*/ 54 h 75"/>
              <a:gd name="T92" fmla="*/ 15 w 42"/>
              <a:gd name="T93" fmla="*/ 56 h 75"/>
              <a:gd name="T94" fmla="*/ 23 w 42"/>
              <a:gd name="T95" fmla="*/ 75 h 75"/>
              <a:gd name="T96" fmla="*/ 33 w 42"/>
              <a:gd name="T97" fmla="*/ 39 h 75"/>
              <a:gd name="T98" fmla="*/ 35 w 42"/>
              <a:gd name="T99" fmla="*/ 39 h 75"/>
              <a:gd name="T100" fmla="*/ 33 w 42"/>
              <a:gd name="T101" fmla="*/ 3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2" h="75">
                <a:moveTo>
                  <a:pt x="23" y="75"/>
                </a:moveTo>
                <a:lnTo>
                  <a:pt x="23" y="75"/>
                </a:lnTo>
                <a:lnTo>
                  <a:pt x="25" y="75"/>
                </a:lnTo>
                <a:lnTo>
                  <a:pt x="27" y="75"/>
                </a:lnTo>
                <a:lnTo>
                  <a:pt x="27" y="73"/>
                </a:lnTo>
                <a:lnTo>
                  <a:pt x="29" y="71"/>
                </a:lnTo>
                <a:lnTo>
                  <a:pt x="29" y="71"/>
                </a:lnTo>
                <a:lnTo>
                  <a:pt x="29" y="71"/>
                </a:lnTo>
                <a:lnTo>
                  <a:pt x="29" y="67"/>
                </a:lnTo>
                <a:lnTo>
                  <a:pt x="27" y="65"/>
                </a:lnTo>
                <a:lnTo>
                  <a:pt x="27" y="63"/>
                </a:lnTo>
                <a:lnTo>
                  <a:pt x="29" y="63"/>
                </a:lnTo>
                <a:lnTo>
                  <a:pt x="29" y="62"/>
                </a:lnTo>
                <a:lnTo>
                  <a:pt x="33" y="62"/>
                </a:lnTo>
                <a:lnTo>
                  <a:pt x="35" y="60"/>
                </a:lnTo>
                <a:lnTo>
                  <a:pt x="35" y="58"/>
                </a:lnTo>
                <a:lnTo>
                  <a:pt x="40" y="54"/>
                </a:lnTo>
                <a:lnTo>
                  <a:pt x="42" y="52"/>
                </a:lnTo>
                <a:lnTo>
                  <a:pt x="42" y="50"/>
                </a:lnTo>
                <a:lnTo>
                  <a:pt x="40" y="46"/>
                </a:lnTo>
                <a:lnTo>
                  <a:pt x="42" y="46"/>
                </a:lnTo>
                <a:lnTo>
                  <a:pt x="40" y="46"/>
                </a:lnTo>
                <a:lnTo>
                  <a:pt x="36" y="44"/>
                </a:lnTo>
                <a:lnTo>
                  <a:pt x="36" y="42"/>
                </a:lnTo>
                <a:lnTo>
                  <a:pt x="36" y="42"/>
                </a:lnTo>
                <a:lnTo>
                  <a:pt x="35" y="41"/>
                </a:lnTo>
                <a:lnTo>
                  <a:pt x="35" y="41"/>
                </a:lnTo>
                <a:lnTo>
                  <a:pt x="35" y="42"/>
                </a:lnTo>
                <a:lnTo>
                  <a:pt x="33" y="42"/>
                </a:lnTo>
                <a:lnTo>
                  <a:pt x="33" y="42"/>
                </a:lnTo>
                <a:lnTo>
                  <a:pt x="31" y="41"/>
                </a:lnTo>
                <a:lnTo>
                  <a:pt x="31" y="41"/>
                </a:lnTo>
                <a:lnTo>
                  <a:pt x="27" y="39"/>
                </a:lnTo>
                <a:lnTo>
                  <a:pt x="25" y="37"/>
                </a:lnTo>
                <a:lnTo>
                  <a:pt x="27" y="33"/>
                </a:lnTo>
                <a:lnTo>
                  <a:pt x="31" y="29"/>
                </a:lnTo>
                <a:lnTo>
                  <a:pt x="35" y="27"/>
                </a:lnTo>
                <a:lnTo>
                  <a:pt x="35" y="25"/>
                </a:lnTo>
                <a:lnTo>
                  <a:pt x="35" y="25"/>
                </a:lnTo>
                <a:lnTo>
                  <a:pt x="35" y="23"/>
                </a:lnTo>
                <a:lnTo>
                  <a:pt x="35" y="21"/>
                </a:lnTo>
                <a:lnTo>
                  <a:pt x="35" y="21"/>
                </a:lnTo>
                <a:lnTo>
                  <a:pt x="35" y="20"/>
                </a:lnTo>
                <a:lnTo>
                  <a:pt x="31" y="18"/>
                </a:lnTo>
                <a:lnTo>
                  <a:pt x="29" y="14"/>
                </a:lnTo>
                <a:lnTo>
                  <a:pt x="29" y="12"/>
                </a:lnTo>
                <a:lnTo>
                  <a:pt x="31" y="10"/>
                </a:lnTo>
                <a:lnTo>
                  <a:pt x="33" y="8"/>
                </a:lnTo>
                <a:lnTo>
                  <a:pt x="35" y="6"/>
                </a:lnTo>
                <a:lnTo>
                  <a:pt x="35" y="4"/>
                </a:lnTo>
                <a:lnTo>
                  <a:pt x="33" y="2"/>
                </a:lnTo>
                <a:lnTo>
                  <a:pt x="29" y="6"/>
                </a:lnTo>
                <a:lnTo>
                  <a:pt x="27" y="8"/>
                </a:lnTo>
                <a:lnTo>
                  <a:pt x="27" y="6"/>
                </a:lnTo>
                <a:lnTo>
                  <a:pt x="25" y="4"/>
                </a:lnTo>
                <a:lnTo>
                  <a:pt x="25" y="2"/>
                </a:lnTo>
                <a:lnTo>
                  <a:pt x="25" y="2"/>
                </a:lnTo>
                <a:lnTo>
                  <a:pt x="23" y="0"/>
                </a:lnTo>
                <a:lnTo>
                  <a:pt x="21" y="0"/>
                </a:lnTo>
                <a:lnTo>
                  <a:pt x="21" y="2"/>
                </a:lnTo>
                <a:lnTo>
                  <a:pt x="19" y="0"/>
                </a:lnTo>
                <a:lnTo>
                  <a:pt x="17" y="0"/>
                </a:lnTo>
                <a:lnTo>
                  <a:pt x="14" y="2"/>
                </a:lnTo>
                <a:lnTo>
                  <a:pt x="10" y="4"/>
                </a:lnTo>
                <a:lnTo>
                  <a:pt x="10" y="4"/>
                </a:lnTo>
                <a:lnTo>
                  <a:pt x="10" y="6"/>
                </a:lnTo>
                <a:lnTo>
                  <a:pt x="10" y="8"/>
                </a:lnTo>
                <a:lnTo>
                  <a:pt x="10" y="10"/>
                </a:lnTo>
                <a:lnTo>
                  <a:pt x="10" y="14"/>
                </a:lnTo>
                <a:lnTo>
                  <a:pt x="8" y="18"/>
                </a:lnTo>
                <a:lnTo>
                  <a:pt x="8" y="21"/>
                </a:lnTo>
                <a:lnTo>
                  <a:pt x="10" y="21"/>
                </a:lnTo>
                <a:lnTo>
                  <a:pt x="10" y="23"/>
                </a:lnTo>
                <a:lnTo>
                  <a:pt x="10" y="23"/>
                </a:lnTo>
                <a:lnTo>
                  <a:pt x="8" y="25"/>
                </a:lnTo>
                <a:lnTo>
                  <a:pt x="10" y="25"/>
                </a:lnTo>
                <a:lnTo>
                  <a:pt x="8" y="27"/>
                </a:lnTo>
                <a:lnTo>
                  <a:pt x="8" y="31"/>
                </a:lnTo>
                <a:lnTo>
                  <a:pt x="6" y="31"/>
                </a:lnTo>
                <a:lnTo>
                  <a:pt x="6" y="33"/>
                </a:lnTo>
                <a:lnTo>
                  <a:pt x="4" y="33"/>
                </a:lnTo>
                <a:lnTo>
                  <a:pt x="2" y="35"/>
                </a:lnTo>
                <a:lnTo>
                  <a:pt x="0" y="41"/>
                </a:lnTo>
                <a:lnTo>
                  <a:pt x="0" y="41"/>
                </a:lnTo>
                <a:lnTo>
                  <a:pt x="2" y="42"/>
                </a:lnTo>
                <a:lnTo>
                  <a:pt x="2" y="44"/>
                </a:lnTo>
                <a:lnTo>
                  <a:pt x="4" y="46"/>
                </a:lnTo>
                <a:lnTo>
                  <a:pt x="4" y="46"/>
                </a:lnTo>
                <a:lnTo>
                  <a:pt x="8" y="48"/>
                </a:lnTo>
                <a:lnTo>
                  <a:pt x="8" y="52"/>
                </a:lnTo>
                <a:lnTo>
                  <a:pt x="10" y="52"/>
                </a:lnTo>
                <a:lnTo>
                  <a:pt x="12" y="54"/>
                </a:lnTo>
                <a:lnTo>
                  <a:pt x="14" y="54"/>
                </a:lnTo>
                <a:lnTo>
                  <a:pt x="15" y="56"/>
                </a:lnTo>
                <a:lnTo>
                  <a:pt x="23" y="75"/>
                </a:lnTo>
                <a:lnTo>
                  <a:pt x="23" y="75"/>
                </a:lnTo>
                <a:close/>
                <a:moveTo>
                  <a:pt x="33" y="39"/>
                </a:moveTo>
                <a:lnTo>
                  <a:pt x="33" y="39"/>
                </a:lnTo>
                <a:lnTo>
                  <a:pt x="35" y="39"/>
                </a:lnTo>
                <a:lnTo>
                  <a:pt x="35" y="39"/>
                </a:lnTo>
                <a:lnTo>
                  <a:pt x="35" y="41"/>
                </a:lnTo>
                <a:lnTo>
                  <a:pt x="33" y="39"/>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186" name="Freeform 112"/>
          <p:cNvSpPr>
            <a:spLocks/>
          </p:cNvSpPr>
          <p:nvPr/>
        </p:nvSpPr>
        <p:spPr bwMode="auto">
          <a:xfrm>
            <a:off x="6038292" y="3040981"/>
            <a:ext cx="418635" cy="369728"/>
          </a:xfrm>
          <a:custGeom>
            <a:avLst/>
            <a:gdLst>
              <a:gd name="T0" fmla="*/ 212 w 214"/>
              <a:gd name="T1" fmla="*/ 144 h 189"/>
              <a:gd name="T2" fmla="*/ 208 w 214"/>
              <a:gd name="T3" fmla="*/ 138 h 189"/>
              <a:gd name="T4" fmla="*/ 197 w 214"/>
              <a:gd name="T5" fmla="*/ 136 h 189"/>
              <a:gd name="T6" fmla="*/ 195 w 214"/>
              <a:gd name="T7" fmla="*/ 132 h 189"/>
              <a:gd name="T8" fmla="*/ 195 w 214"/>
              <a:gd name="T9" fmla="*/ 124 h 189"/>
              <a:gd name="T10" fmla="*/ 189 w 214"/>
              <a:gd name="T11" fmla="*/ 117 h 189"/>
              <a:gd name="T12" fmla="*/ 189 w 214"/>
              <a:gd name="T13" fmla="*/ 115 h 189"/>
              <a:gd name="T14" fmla="*/ 191 w 214"/>
              <a:gd name="T15" fmla="*/ 107 h 189"/>
              <a:gd name="T16" fmla="*/ 193 w 214"/>
              <a:gd name="T17" fmla="*/ 100 h 189"/>
              <a:gd name="T18" fmla="*/ 191 w 214"/>
              <a:gd name="T19" fmla="*/ 90 h 189"/>
              <a:gd name="T20" fmla="*/ 189 w 214"/>
              <a:gd name="T21" fmla="*/ 79 h 189"/>
              <a:gd name="T22" fmla="*/ 189 w 214"/>
              <a:gd name="T23" fmla="*/ 73 h 189"/>
              <a:gd name="T24" fmla="*/ 178 w 214"/>
              <a:gd name="T25" fmla="*/ 52 h 189"/>
              <a:gd name="T26" fmla="*/ 174 w 214"/>
              <a:gd name="T27" fmla="*/ 46 h 189"/>
              <a:gd name="T28" fmla="*/ 168 w 214"/>
              <a:gd name="T29" fmla="*/ 42 h 189"/>
              <a:gd name="T30" fmla="*/ 166 w 214"/>
              <a:gd name="T31" fmla="*/ 39 h 189"/>
              <a:gd name="T32" fmla="*/ 172 w 214"/>
              <a:gd name="T33" fmla="*/ 31 h 189"/>
              <a:gd name="T34" fmla="*/ 174 w 214"/>
              <a:gd name="T35" fmla="*/ 25 h 189"/>
              <a:gd name="T36" fmla="*/ 176 w 214"/>
              <a:gd name="T37" fmla="*/ 21 h 189"/>
              <a:gd name="T38" fmla="*/ 174 w 214"/>
              <a:gd name="T39" fmla="*/ 19 h 189"/>
              <a:gd name="T40" fmla="*/ 176 w 214"/>
              <a:gd name="T41" fmla="*/ 8 h 189"/>
              <a:gd name="T42" fmla="*/ 176 w 214"/>
              <a:gd name="T43" fmla="*/ 2 h 189"/>
              <a:gd name="T44" fmla="*/ 170 w 214"/>
              <a:gd name="T45" fmla="*/ 2 h 189"/>
              <a:gd name="T46" fmla="*/ 160 w 214"/>
              <a:gd name="T47" fmla="*/ 0 h 189"/>
              <a:gd name="T48" fmla="*/ 155 w 214"/>
              <a:gd name="T49" fmla="*/ 4 h 189"/>
              <a:gd name="T50" fmla="*/ 151 w 214"/>
              <a:gd name="T51" fmla="*/ 2 h 189"/>
              <a:gd name="T52" fmla="*/ 147 w 214"/>
              <a:gd name="T53" fmla="*/ 4 h 189"/>
              <a:gd name="T54" fmla="*/ 141 w 214"/>
              <a:gd name="T55" fmla="*/ 6 h 189"/>
              <a:gd name="T56" fmla="*/ 136 w 214"/>
              <a:gd name="T57" fmla="*/ 4 h 189"/>
              <a:gd name="T58" fmla="*/ 130 w 214"/>
              <a:gd name="T59" fmla="*/ 2 h 189"/>
              <a:gd name="T60" fmla="*/ 124 w 214"/>
              <a:gd name="T61" fmla="*/ 2 h 189"/>
              <a:gd name="T62" fmla="*/ 118 w 214"/>
              <a:gd name="T63" fmla="*/ 4 h 189"/>
              <a:gd name="T64" fmla="*/ 113 w 214"/>
              <a:gd name="T65" fmla="*/ 6 h 189"/>
              <a:gd name="T66" fmla="*/ 103 w 214"/>
              <a:gd name="T67" fmla="*/ 6 h 189"/>
              <a:gd name="T68" fmla="*/ 94 w 214"/>
              <a:gd name="T69" fmla="*/ 10 h 189"/>
              <a:gd name="T70" fmla="*/ 90 w 214"/>
              <a:gd name="T71" fmla="*/ 14 h 189"/>
              <a:gd name="T72" fmla="*/ 86 w 214"/>
              <a:gd name="T73" fmla="*/ 14 h 189"/>
              <a:gd name="T74" fmla="*/ 82 w 214"/>
              <a:gd name="T75" fmla="*/ 16 h 189"/>
              <a:gd name="T76" fmla="*/ 78 w 214"/>
              <a:gd name="T77" fmla="*/ 19 h 189"/>
              <a:gd name="T78" fmla="*/ 69 w 214"/>
              <a:gd name="T79" fmla="*/ 21 h 189"/>
              <a:gd name="T80" fmla="*/ 73 w 214"/>
              <a:gd name="T81" fmla="*/ 25 h 189"/>
              <a:gd name="T82" fmla="*/ 73 w 214"/>
              <a:gd name="T83" fmla="*/ 31 h 189"/>
              <a:gd name="T84" fmla="*/ 74 w 214"/>
              <a:gd name="T85" fmla="*/ 44 h 189"/>
              <a:gd name="T86" fmla="*/ 78 w 214"/>
              <a:gd name="T87" fmla="*/ 50 h 189"/>
              <a:gd name="T88" fmla="*/ 80 w 214"/>
              <a:gd name="T89" fmla="*/ 50 h 189"/>
              <a:gd name="T90" fmla="*/ 78 w 214"/>
              <a:gd name="T91" fmla="*/ 56 h 189"/>
              <a:gd name="T92" fmla="*/ 61 w 214"/>
              <a:gd name="T93" fmla="*/ 60 h 189"/>
              <a:gd name="T94" fmla="*/ 57 w 214"/>
              <a:gd name="T95" fmla="*/ 67 h 189"/>
              <a:gd name="T96" fmla="*/ 38 w 214"/>
              <a:gd name="T97" fmla="*/ 81 h 189"/>
              <a:gd name="T98" fmla="*/ 21 w 214"/>
              <a:gd name="T99" fmla="*/ 84 h 189"/>
              <a:gd name="T100" fmla="*/ 10 w 214"/>
              <a:gd name="T101" fmla="*/ 86 h 189"/>
              <a:gd name="T102" fmla="*/ 0 w 214"/>
              <a:gd name="T103" fmla="*/ 94 h 189"/>
              <a:gd name="T104" fmla="*/ 0 w 214"/>
              <a:gd name="T105" fmla="*/ 105 h 189"/>
              <a:gd name="T106" fmla="*/ 38 w 214"/>
              <a:gd name="T107" fmla="*/ 128 h 189"/>
              <a:gd name="T108" fmla="*/ 109 w 214"/>
              <a:gd name="T109" fmla="*/ 176 h 189"/>
              <a:gd name="T110" fmla="*/ 118 w 214"/>
              <a:gd name="T111" fmla="*/ 178 h 189"/>
              <a:gd name="T112" fmla="*/ 126 w 214"/>
              <a:gd name="T113" fmla="*/ 184 h 189"/>
              <a:gd name="T114" fmla="*/ 126 w 214"/>
              <a:gd name="T115" fmla="*/ 189 h 189"/>
              <a:gd name="T116" fmla="*/ 138 w 214"/>
              <a:gd name="T117" fmla="*/ 187 h 189"/>
              <a:gd name="T118" fmla="*/ 153 w 214"/>
              <a:gd name="T119" fmla="*/ 186 h 189"/>
              <a:gd name="T120" fmla="*/ 214 w 214"/>
              <a:gd name="T121" fmla="*/ 147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4" h="189">
                <a:moveTo>
                  <a:pt x="214" y="147"/>
                </a:moveTo>
                <a:lnTo>
                  <a:pt x="214" y="145"/>
                </a:lnTo>
                <a:lnTo>
                  <a:pt x="212" y="144"/>
                </a:lnTo>
                <a:lnTo>
                  <a:pt x="212" y="144"/>
                </a:lnTo>
                <a:lnTo>
                  <a:pt x="208" y="140"/>
                </a:lnTo>
                <a:lnTo>
                  <a:pt x="208" y="138"/>
                </a:lnTo>
                <a:lnTo>
                  <a:pt x="206" y="136"/>
                </a:lnTo>
                <a:lnTo>
                  <a:pt x="202" y="136"/>
                </a:lnTo>
                <a:lnTo>
                  <a:pt x="197" y="136"/>
                </a:lnTo>
                <a:lnTo>
                  <a:pt x="197" y="134"/>
                </a:lnTo>
                <a:lnTo>
                  <a:pt x="195" y="132"/>
                </a:lnTo>
                <a:lnTo>
                  <a:pt x="195" y="132"/>
                </a:lnTo>
                <a:lnTo>
                  <a:pt x="195" y="128"/>
                </a:lnTo>
                <a:lnTo>
                  <a:pt x="195" y="128"/>
                </a:lnTo>
                <a:lnTo>
                  <a:pt x="195" y="124"/>
                </a:lnTo>
                <a:lnTo>
                  <a:pt x="193" y="124"/>
                </a:lnTo>
                <a:lnTo>
                  <a:pt x="191" y="121"/>
                </a:lnTo>
                <a:lnTo>
                  <a:pt x="189" y="117"/>
                </a:lnTo>
                <a:lnTo>
                  <a:pt x="187" y="117"/>
                </a:lnTo>
                <a:lnTo>
                  <a:pt x="187" y="115"/>
                </a:lnTo>
                <a:lnTo>
                  <a:pt x="189" y="115"/>
                </a:lnTo>
                <a:lnTo>
                  <a:pt x="191" y="113"/>
                </a:lnTo>
                <a:lnTo>
                  <a:pt x="193" y="111"/>
                </a:lnTo>
                <a:lnTo>
                  <a:pt x="191" y="107"/>
                </a:lnTo>
                <a:lnTo>
                  <a:pt x="191" y="105"/>
                </a:lnTo>
                <a:lnTo>
                  <a:pt x="191" y="105"/>
                </a:lnTo>
                <a:lnTo>
                  <a:pt x="193" y="100"/>
                </a:lnTo>
                <a:lnTo>
                  <a:pt x="191" y="96"/>
                </a:lnTo>
                <a:lnTo>
                  <a:pt x="191" y="92"/>
                </a:lnTo>
                <a:lnTo>
                  <a:pt x="191" y="90"/>
                </a:lnTo>
                <a:lnTo>
                  <a:pt x="191" y="88"/>
                </a:lnTo>
                <a:lnTo>
                  <a:pt x="191" y="81"/>
                </a:lnTo>
                <a:lnTo>
                  <a:pt x="189" y="79"/>
                </a:lnTo>
                <a:lnTo>
                  <a:pt x="187" y="79"/>
                </a:lnTo>
                <a:lnTo>
                  <a:pt x="187" y="75"/>
                </a:lnTo>
                <a:lnTo>
                  <a:pt x="189" y="73"/>
                </a:lnTo>
                <a:lnTo>
                  <a:pt x="181" y="54"/>
                </a:lnTo>
                <a:lnTo>
                  <a:pt x="180" y="52"/>
                </a:lnTo>
                <a:lnTo>
                  <a:pt x="178" y="52"/>
                </a:lnTo>
                <a:lnTo>
                  <a:pt x="176" y="50"/>
                </a:lnTo>
                <a:lnTo>
                  <a:pt x="174" y="50"/>
                </a:lnTo>
                <a:lnTo>
                  <a:pt x="174" y="46"/>
                </a:lnTo>
                <a:lnTo>
                  <a:pt x="170" y="44"/>
                </a:lnTo>
                <a:lnTo>
                  <a:pt x="170" y="44"/>
                </a:lnTo>
                <a:lnTo>
                  <a:pt x="168" y="42"/>
                </a:lnTo>
                <a:lnTo>
                  <a:pt x="168" y="40"/>
                </a:lnTo>
                <a:lnTo>
                  <a:pt x="166" y="39"/>
                </a:lnTo>
                <a:lnTo>
                  <a:pt x="166" y="39"/>
                </a:lnTo>
                <a:lnTo>
                  <a:pt x="168" y="33"/>
                </a:lnTo>
                <a:lnTo>
                  <a:pt x="170" y="31"/>
                </a:lnTo>
                <a:lnTo>
                  <a:pt x="172" y="31"/>
                </a:lnTo>
                <a:lnTo>
                  <a:pt x="172" y="29"/>
                </a:lnTo>
                <a:lnTo>
                  <a:pt x="174" y="29"/>
                </a:lnTo>
                <a:lnTo>
                  <a:pt x="174" y="25"/>
                </a:lnTo>
                <a:lnTo>
                  <a:pt x="176" y="23"/>
                </a:lnTo>
                <a:lnTo>
                  <a:pt x="174" y="23"/>
                </a:lnTo>
                <a:lnTo>
                  <a:pt x="176" y="21"/>
                </a:lnTo>
                <a:lnTo>
                  <a:pt x="176" y="21"/>
                </a:lnTo>
                <a:lnTo>
                  <a:pt x="176" y="19"/>
                </a:lnTo>
                <a:lnTo>
                  <a:pt x="174" y="19"/>
                </a:lnTo>
                <a:lnTo>
                  <a:pt x="174" y="16"/>
                </a:lnTo>
                <a:lnTo>
                  <a:pt x="176" y="12"/>
                </a:lnTo>
                <a:lnTo>
                  <a:pt x="176" y="8"/>
                </a:lnTo>
                <a:lnTo>
                  <a:pt x="176" y="6"/>
                </a:lnTo>
                <a:lnTo>
                  <a:pt x="176" y="4"/>
                </a:lnTo>
                <a:lnTo>
                  <a:pt x="176" y="2"/>
                </a:lnTo>
                <a:lnTo>
                  <a:pt x="176" y="2"/>
                </a:lnTo>
                <a:lnTo>
                  <a:pt x="172" y="2"/>
                </a:lnTo>
                <a:lnTo>
                  <a:pt x="170" y="2"/>
                </a:lnTo>
                <a:lnTo>
                  <a:pt x="166" y="4"/>
                </a:lnTo>
                <a:lnTo>
                  <a:pt x="164" y="2"/>
                </a:lnTo>
                <a:lnTo>
                  <a:pt x="160" y="0"/>
                </a:lnTo>
                <a:lnTo>
                  <a:pt x="160" y="2"/>
                </a:lnTo>
                <a:lnTo>
                  <a:pt x="159" y="4"/>
                </a:lnTo>
                <a:lnTo>
                  <a:pt x="155" y="4"/>
                </a:lnTo>
                <a:lnTo>
                  <a:pt x="155" y="2"/>
                </a:lnTo>
                <a:lnTo>
                  <a:pt x="153" y="0"/>
                </a:lnTo>
                <a:lnTo>
                  <a:pt x="151" y="2"/>
                </a:lnTo>
                <a:lnTo>
                  <a:pt x="151" y="2"/>
                </a:lnTo>
                <a:lnTo>
                  <a:pt x="149" y="2"/>
                </a:lnTo>
                <a:lnTo>
                  <a:pt x="147" y="4"/>
                </a:lnTo>
                <a:lnTo>
                  <a:pt x="147" y="4"/>
                </a:lnTo>
                <a:lnTo>
                  <a:pt x="145" y="4"/>
                </a:lnTo>
                <a:lnTo>
                  <a:pt x="141" y="6"/>
                </a:lnTo>
                <a:lnTo>
                  <a:pt x="139" y="6"/>
                </a:lnTo>
                <a:lnTo>
                  <a:pt x="138" y="4"/>
                </a:lnTo>
                <a:lnTo>
                  <a:pt x="136" y="4"/>
                </a:lnTo>
                <a:lnTo>
                  <a:pt x="134" y="2"/>
                </a:lnTo>
                <a:lnTo>
                  <a:pt x="132" y="4"/>
                </a:lnTo>
                <a:lnTo>
                  <a:pt x="130" y="2"/>
                </a:lnTo>
                <a:lnTo>
                  <a:pt x="128" y="4"/>
                </a:lnTo>
                <a:lnTo>
                  <a:pt x="126" y="2"/>
                </a:lnTo>
                <a:lnTo>
                  <a:pt x="124" y="2"/>
                </a:lnTo>
                <a:lnTo>
                  <a:pt x="124" y="4"/>
                </a:lnTo>
                <a:lnTo>
                  <a:pt x="122" y="4"/>
                </a:lnTo>
                <a:lnTo>
                  <a:pt x="118" y="4"/>
                </a:lnTo>
                <a:lnTo>
                  <a:pt x="116" y="6"/>
                </a:lnTo>
                <a:lnTo>
                  <a:pt x="115" y="6"/>
                </a:lnTo>
                <a:lnTo>
                  <a:pt x="113" y="6"/>
                </a:lnTo>
                <a:lnTo>
                  <a:pt x="111" y="6"/>
                </a:lnTo>
                <a:lnTo>
                  <a:pt x="107" y="6"/>
                </a:lnTo>
                <a:lnTo>
                  <a:pt x="103" y="6"/>
                </a:lnTo>
                <a:lnTo>
                  <a:pt x="99" y="10"/>
                </a:lnTo>
                <a:lnTo>
                  <a:pt x="95" y="10"/>
                </a:lnTo>
                <a:lnTo>
                  <a:pt x="94" y="10"/>
                </a:lnTo>
                <a:lnTo>
                  <a:pt x="92" y="12"/>
                </a:lnTo>
                <a:lnTo>
                  <a:pt x="92" y="14"/>
                </a:lnTo>
                <a:lnTo>
                  <a:pt x="90" y="14"/>
                </a:lnTo>
                <a:lnTo>
                  <a:pt x="88" y="14"/>
                </a:lnTo>
                <a:lnTo>
                  <a:pt x="88" y="14"/>
                </a:lnTo>
                <a:lnTo>
                  <a:pt x="86" y="14"/>
                </a:lnTo>
                <a:lnTo>
                  <a:pt x="86" y="16"/>
                </a:lnTo>
                <a:lnTo>
                  <a:pt x="84" y="16"/>
                </a:lnTo>
                <a:lnTo>
                  <a:pt x="82" y="16"/>
                </a:lnTo>
                <a:lnTo>
                  <a:pt x="78" y="18"/>
                </a:lnTo>
                <a:lnTo>
                  <a:pt x="78" y="18"/>
                </a:lnTo>
                <a:lnTo>
                  <a:pt x="78" y="19"/>
                </a:lnTo>
                <a:lnTo>
                  <a:pt x="76" y="21"/>
                </a:lnTo>
                <a:lnTo>
                  <a:pt x="73" y="21"/>
                </a:lnTo>
                <a:lnTo>
                  <a:pt x="69" y="21"/>
                </a:lnTo>
                <a:lnTo>
                  <a:pt x="71" y="23"/>
                </a:lnTo>
                <a:lnTo>
                  <a:pt x="71" y="25"/>
                </a:lnTo>
                <a:lnTo>
                  <a:pt x="73" y="25"/>
                </a:lnTo>
                <a:lnTo>
                  <a:pt x="73" y="27"/>
                </a:lnTo>
                <a:lnTo>
                  <a:pt x="73" y="29"/>
                </a:lnTo>
                <a:lnTo>
                  <a:pt x="73" y="31"/>
                </a:lnTo>
                <a:lnTo>
                  <a:pt x="73" y="35"/>
                </a:lnTo>
                <a:lnTo>
                  <a:pt x="73" y="37"/>
                </a:lnTo>
                <a:lnTo>
                  <a:pt x="74" y="44"/>
                </a:lnTo>
                <a:lnTo>
                  <a:pt x="74" y="46"/>
                </a:lnTo>
                <a:lnTo>
                  <a:pt x="76" y="48"/>
                </a:lnTo>
                <a:lnTo>
                  <a:pt x="78" y="50"/>
                </a:lnTo>
                <a:lnTo>
                  <a:pt x="78" y="50"/>
                </a:lnTo>
                <a:lnTo>
                  <a:pt x="80" y="50"/>
                </a:lnTo>
                <a:lnTo>
                  <a:pt x="80" y="50"/>
                </a:lnTo>
                <a:lnTo>
                  <a:pt x="80" y="54"/>
                </a:lnTo>
                <a:lnTo>
                  <a:pt x="80" y="54"/>
                </a:lnTo>
                <a:lnTo>
                  <a:pt x="78" y="56"/>
                </a:lnTo>
                <a:lnTo>
                  <a:pt x="65" y="56"/>
                </a:lnTo>
                <a:lnTo>
                  <a:pt x="63" y="56"/>
                </a:lnTo>
                <a:lnTo>
                  <a:pt x="61" y="60"/>
                </a:lnTo>
                <a:lnTo>
                  <a:pt x="57" y="61"/>
                </a:lnTo>
                <a:lnTo>
                  <a:pt x="57" y="63"/>
                </a:lnTo>
                <a:lnTo>
                  <a:pt x="57" y="67"/>
                </a:lnTo>
                <a:lnTo>
                  <a:pt x="57" y="69"/>
                </a:lnTo>
                <a:lnTo>
                  <a:pt x="50" y="73"/>
                </a:lnTo>
                <a:lnTo>
                  <a:pt x="38" y="81"/>
                </a:lnTo>
                <a:lnTo>
                  <a:pt x="29" y="84"/>
                </a:lnTo>
                <a:lnTo>
                  <a:pt x="25" y="84"/>
                </a:lnTo>
                <a:lnTo>
                  <a:pt x="21" y="84"/>
                </a:lnTo>
                <a:lnTo>
                  <a:pt x="19" y="86"/>
                </a:lnTo>
                <a:lnTo>
                  <a:pt x="15" y="86"/>
                </a:lnTo>
                <a:lnTo>
                  <a:pt x="10" y="86"/>
                </a:lnTo>
                <a:lnTo>
                  <a:pt x="6" y="88"/>
                </a:lnTo>
                <a:lnTo>
                  <a:pt x="4" y="92"/>
                </a:lnTo>
                <a:lnTo>
                  <a:pt x="0" y="94"/>
                </a:lnTo>
                <a:lnTo>
                  <a:pt x="0" y="103"/>
                </a:lnTo>
                <a:lnTo>
                  <a:pt x="0" y="103"/>
                </a:lnTo>
                <a:lnTo>
                  <a:pt x="0" y="105"/>
                </a:lnTo>
                <a:lnTo>
                  <a:pt x="0" y="105"/>
                </a:lnTo>
                <a:lnTo>
                  <a:pt x="0" y="105"/>
                </a:lnTo>
                <a:lnTo>
                  <a:pt x="38" y="128"/>
                </a:lnTo>
                <a:lnTo>
                  <a:pt x="38" y="128"/>
                </a:lnTo>
                <a:lnTo>
                  <a:pt x="109" y="172"/>
                </a:lnTo>
                <a:lnTo>
                  <a:pt x="109" y="176"/>
                </a:lnTo>
                <a:lnTo>
                  <a:pt x="113" y="178"/>
                </a:lnTo>
                <a:lnTo>
                  <a:pt x="116" y="178"/>
                </a:lnTo>
                <a:lnTo>
                  <a:pt x="118" y="178"/>
                </a:lnTo>
                <a:lnTo>
                  <a:pt x="120" y="180"/>
                </a:lnTo>
                <a:lnTo>
                  <a:pt x="124" y="182"/>
                </a:lnTo>
                <a:lnTo>
                  <a:pt x="126" y="184"/>
                </a:lnTo>
                <a:lnTo>
                  <a:pt x="126" y="184"/>
                </a:lnTo>
                <a:lnTo>
                  <a:pt x="124" y="187"/>
                </a:lnTo>
                <a:lnTo>
                  <a:pt x="126" y="189"/>
                </a:lnTo>
                <a:lnTo>
                  <a:pt x="128" y="189"/>
                </a:lnTo>
                <a:lnTo>
                  <a:pt x="134" y="189"/>
                </a:lnTo>
                <a:lnTo>
                  <a:pt x="138" y="187"/>
                </a:lnTo>
                <a:lnTo>
                  <a:pt x="138" y="187"/>
                </a:lnTo>
                <a:lnTo>
                  <a:pt x="138" y="187"/>
                </a:lnTo>
                <a:lnTo>
                  <a:pt x="153" y="186"/>
                </a:lnTo>
                <a:lnTo>
                  <a:pt x="166" y="174"/>
                </a:lnTo>
                <a:lnTo>
                  <a:pt x="214" y="147"/>
                </a:lnTo>
                <a:lnTo>
                  <a:pt x="214" y="147"/>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187" name="Freeform 113"/>
          <p:cNvSpPr>
            <a:spLocks/>
          </p:cNvSpPr>
          <p:nvPr/>
        </p:nvSpPr>
        <p:spPr bwMode="auto">
          <a:xfrm>
            <a:off x="5952218" y="3068368"/>
            <a:ext cx="242573" cy="174104"/>
          </a:xfrm>
          <a:custGeom>
            <a:avLst/>
            <a:gdLst>
              <a:gd name="T0" fmla="*/ 44 w 124"/>
              <a:gd name="T1" fmla="*/ 80 h 89"/>
              <a:gd name="T2" fmla="*/ 50 w 124"/>
              <a:gd name="T3" fmla="*/ 74 h 89"/>
              <a:gd name="T4" fmla="*/ 59 w 124"/>
              <a:gd name="T5" fmla="*/ 72 h 89"/>
              <a:gd name="T6" fmla="*/ 65 w 124"/>
              <a:gd name="T7" fmla="*/ 70 h 89"/>
              <a:gd name="T8" fmla="*/ 73 w 124"/>
              <a:gd name="T9" fmla="*/ 70 h 89"/>
              <a:gd name="T10" fmla="*/ 94 w 124"/>
              <a:gd name="T11" fmla="*/ 59 h 89"/>
              <a:gd name="T12" fmla="*/ 101 w 124"/>
              <a:gd name="T13" fmla="*/ 53 h 89"/>
              <a:gd name="T14" fmla="*/ 101 w 124"/>
              <a:gd name="T15" fmla="*/ 47 h 89"/>
              <a:gd name="T16" fmla="*/ 107 w 124"/>
              <a:gd name="T17" fmla="*/ 42 h 89"/>
              <a:gd name="T18" fmla="*/ 122 w 124"/>
              <a:gd name="T19" fmla="*/ 42 h 89"/>
              <a:gd name="T20" fmla="*/ 124 w 124"/>
              <a:gd name="T21" fmla="*/ 40 h 89"/>
              <a:gd name="T22" fmla="*/ 124 w 124"/>
              <a:gd name="T23" fmla="*/ 36 h 89"/>
              <a:gd name="T24" fmla="*/ 122 w 124"/>
              <a:gd name="T25" fmla="*/ 36 h 89"/>
              <a:gd name="T26" fmla="*/ 118 w 124"/>
              <a:gd name="T27" fmla="*/ 32 h 89"/>
              <a:gd name="T28" fmla="*/ 117 w 124"/>
              <a:gd name="T29" fmla="*/ 23 h 89"/>
              <a:gd name="T30" fmla="*/ 117 w 124"/>
              <a:gd name="T31" fmla="*/ 17 h 89"/>
              <a:gd name="T32" fmla="*/ 117 w 124"/>
              <a:gd name="T33" fmla="*/ 13 h 89"/>
              <a:gd name="T34" fmla="*/ 115 w 124"/>
              <a:gd name="T35" fmla="*/ 11 h 89"/>
              <a:gd name="T36" fmla="*/ 113 w 124"/>
              <a:gd name="T37" fmla="*/ 7 h 89"/>
              <a:gd name="T38" fmla="*/ 105 w 124"/>
              <a:gd name="T39" fmla="*/ 7 h 89"/>
              <a:gd name="T40" fmla="*/ 103 w 124"/>
              <a:gd name="T41" fmla="*/ 5 h 89"/>
              <a:gd name="T42" fmla="*/ 103 w 124"/>
              <a:gd name="T43" fmla="*/ 5 h 89"/>
              <a:gd name="T44" fmla="*/ 97 w 124"/>
              <a:gd name="T45" fmla="*/ 7 h 89"/>
              <a:gd name="T46" fmla="*/ 92 w 124"/>
              <a:gd name="T47" fmla="*/ 5 h 89"/>
              <a:gd name="T48" fmla="*/ 86 w 124"/>
              <a:gd name="T49" fmla="*/ 7 h 89"/>
              <a:gd name="T50" fmla="*/ 82 w 124"/>
              <a:gd name="T51" fmla="*/ 4 h 89"/>
              <a:gd name="T52" fmla="*/ 80 w 124"/>
              <a:gd name="T53" fmla="*/ 2 h 89"/>
              <a:gd name="T54" fmla="*/ 80 w 124"/>
              <a:gd name="T55" fmla="*/ 0 h 89"/>
              <a:gd name="T56" fmla="*/ 78 w 124"/>
              <a:gd name="T57" fmla="*/ 0 h 89"/>
              <a:gd name="T58" fmla="*/ 75 w 124"/>
              <a:gd name="T59" fmla="*/ 2 h 89"/>
              <a:gd name="T60" fmla="*/ 73 w 124"/>
              <a:gd name="T61" fmla="*/ 7 h 89"/>
              <a:gd name="T62" fmla="*/ 69 w 124"/>
              <a:gd name="T63" fmla="*/ 15 h 89"/>
              <a:gd name="T64" fmla="*/ 63 w 124"/>
              <a:gd name="T65" fmla="*/ 21 h 89"/>
              <a:gd name="T66" fmla="*/ 59 w 124"/>
              <a:gd name="T67" fmla="*/ 23 h 89"/>
              <a:gd name="T68" fmla="*/ 54 w 124"/>
              <a:gd name="T69" fmla="*/ 26 h 89"/>
              <a:gd name="T70" fmla="*/ 48 w 124"/>
              <a:gd name="T71" fmla="*/ 30 h 89"/>
              <a:gd name="T72" fmla="*/ 44 w 124"/>
              <a:gd name="T73" fmla="*/ 32 h 89"/>
              <a:gd name="T74" fmla="*/ 40 w 124"/>
              <a:gd name="T75" fmla="*/ 40 h 89"/>
              <a:gd name="T76" fmla="*/ 36 w 124"/>
              <a:gd name="T77" fmla="*/ 46 h 89"/>
              <a:gd name="T78" fmla="*/ 33 w 124"/>
              <a:gd name="T79" fmla="*/ 53 h 89"/>
              <a:gd name="T80" fmla="*/ 33 w 124"/>
              <a:gd name="T81" fmla="*/ 59 h 89"/>
              <a:gd name="T82" fmla="*/ 34 w 124"/>
              <a:gd name="T83" fmla="*/ 61 h 89"/>
              <a:gd name="T84" fmla="*/ 27 w 124"/>
              <a:gd name="T85" fmla="*/ 70 h 89"/>
              <a:gd name="T86" fmla="*/ 23 w 124"/>
              <a:gd name="T87" fmla="*/ 76 h 89"/>
              <a:gd name="T88" fmla="*/ 13 w 124"/>
              <a:gd name="T89" fmla="*/ 84 h 89"/>
              <a:gd name="T90" fmla="*/ 0 w 124"/>
              <a:gd name="T91" fmla="*/ 88 h 89"/>
              <a:gd name="T92" fmla="*/ 44 w 124"/>
              <a:gd name="T93"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4" h="89">
                <a:moveTo>
                  <a:pt x="44" y="89"/>
                </a:moveTo>
                <a:lnTo>
                  <a:pt x="44" y="80"/>
                </a:lnTo>
                <a:lnTo>
                  <a:pt x="48" y="78"/>
                </a:lnTo>
                <a:lnTo>
                  <a:pt x="50" y="74"/>
                </a:lnTo>
                <a:lnTo>
                  <a:pt x="54" y="72"/>
                </a:lnTo>
                <a:lnTo>
                  <a:pt x="59" y="72"/>
                </a:lnTo>
                <a:lnTo>
                  <a:pt x="63" y="72"/>
                </a:lnTo>
                <a:lnTo>
                  <a:pt x="65" y="70"/>
                </a:lnTo>
                <a:lnTo>
                  <a:pt x="69" y="70"/>
                </a:lnTo>
                <a:lnTo>
                  <a:pt x="73" y="70"/>
                </a:lnTo>
                <a:lnTo>
                  <a:pt x="82" y="67"/>
                </a:lnTo>
                <a:lnTo>
                  <a:pt x="94" y="59"/>
                </a:lnTo>
                <a:lnTo>
                  <a:pt x="101" y="55"/>
                </a:lnTo>
                <a:lnTo>
                  <a:pt x="101" y="53"/>
                </a:lnTo>
                <a:lnTo>
                  <a:pt x="101" y="49"/>
                </a:lnTo>
                <a:lnTo>
                  <a:pt x="101" y="47"/>
                </a:lnTo>
                <a:lnTo>
                  <a:pt x="105" y="46"/>
                </a:lnTo>
                <a:lnTo>
                  <a:pt x="107" y="42"/>
                </a:lnTo>
                <a:lnTo>
                  <a:pt x="109" y="42"/>
                </a:lnTo>
                <a:lnTo>
                  <a:pt x="122" y="42"/>
                </a:lnTo>
                <a:lnTo>
                  <a:pt x="124" y="40"/>
                </a:lnTo>
                <a:lnTo>
                  <a:pt x="124" y="40"/>
                </a:lnTo>
                <a:lnTo>
                  <a:pt x="124" y="36"/>
                </a:lnTo>
                <a:lnTo>
                  <a:pt x="124" y="36"/>
                </a:lnTo>
                <a:lnTo>
                  <a:pt x="122" y="36"/>
                </a:lnTo>
                <a:lnTo>
                  <a:pt x="122" y="36"/>
                </a:lnTo>
                <a:lnTo>
                  <a:pt x="120" y="34"/>
                </a:lnTo>
                <a:lnTo>
                  <a:pt x="118" y="32"/>
                </a:lnTo>
                <a:lnTo>
                  <a:pt x="118" y="30"/>
                </a:lnTo>
                <a:lnTo>
                  <a:pt x="117" y="23"/>
                </a:lnTo>
                <a:lnTo>
                  <a:pt x="117" y="21"/>
                </a:lnTo>
                <a:lnTo>
                  <a:pt x="117" y="17"/>
                </a:lnTo>
                <a:lnTo>
                  <a:pt x="117" y="15"/>
                </a:lnTo>
                <a:lnTo>
                  <a:pt x="117" y="13"/>
                </a:lnTo>
                <a:lnTo>
                  <a:pt x="117" y="11"/>
                </a:lnTo>
                <a:lnTo>
                  <a:pt x="115" y="11"/>
                </a:lnTo>
                <a:lnTo>
                  <a:pt x="115" y="9"/>
                </a:lnTo>
                <a:lnTo>
                  <a:pt x="113" y="7"/>
                </a:lnTo>
                <a:lnTo>
                  <a:pt x="111" y="7"/>
                </a:lnTo>
                <a:lnTo>
                  <a:pt x="105" y="7"/>
                </a:lnTo>
                <a:lnTo>
                  <a:pt x="105" y="7"/>
                </a:lnTo>
                <a:lnTo>
                  <a:pt x="103" y="5"/>
                </a:lnTo>
                <a:lnTo>
                  <a:pt x="103" y="5"/>
                </a:lnTo>
                <a:lnTo>
                  <a:pt x="103" y="5"/>
                </a:lnTo>
                <a:lnTo>
                  <a:pt x="101" y="7"/>
                </a:lnTo>
                <a:lnTo>
                  <a:pt x="97" y="7"/>
                </a:lnTo>
                <a:lnTo>
                  <a:pt x="94" y="5"/>
                </a:lnTo>
                <a:lnTo>
                  <a:pt x="92" y="5"/>
                </a:lnTo>
                <a:lnTo>
                  <a:pt x="90" y="7"/>
                </a:lnTo>
                <a:lnTo>
                  <a:pt x="86" y="7"/>
                </a:lnTo>
                <a:lnTo>
                  <a:pt x="84" y="7"/>
                </a:lnTo>
                <a:lnTo>
                  <a:pt x="82" y="4"/>
                </a:lnTo>
                <a:lnTo>
                  <a:pt x="80" y="4"/>
                </a:lnTo>
                <a:lnTo>
                  <a:pt x="80" y="2"/>
                </a:lnTo>
                <a:lnTo>
                  <a:pt x="80" y="2"/>
                </a:lnTo>
                <a:lnTo>
                  <a:pt x="80" y="0"/>
                </a:lnTo>
                <a:lnTo>
                  <a:pt x="80" y="0"/>
                </a:lnTo>
                <a:lnTo>
                  <a:pt x="78" y="0"/>
                </a:lnTo>
                <a:lnTo>
                  <a:pt x="76" y="2"/>
                </a:lnTo>
                <a:lnTo>
                  <a:pt x="75" y="2"/>
                </a:lnTo>
                <a:lnTo>
                  <a:pt x="73" y="4"/>
                </a:lnTo>
                <a:lnTo>
                  <a:pt x="73" y="7"/>
                </a:lnTo>
                <a:lnTo>
                  <a:pt x="71" y="11"/>
                </a:lnTo>
                <a:lnTo>
                  <a:pt x="69" y="15"/>
                </a:lnTo>
                <a:lnTo>
                  <a:pt x="69" y="17"/>
                </a:lnTo>
                <a:lnTo>
                  <a:pt x="63" y="21"/>
                </a:lnTo>
                <a:lnTo>
                  <a:pt x="63" y="21"/>
                </a:lnTo>
                <a:lnTo>
                  <a:pt x="59" y="23"/>
                </a:lnTo>
                <a:lnTo>
                  <a:pt x="55" y="25"/>
                </a:lnTo>
                <a:lnTo>
                  <a:pt x="54" y="26"/>
                </a:lnTo>
                <a:lnTo>
                  <a:pt x="52" y="26"/>
                </a:lnTo>
                <a:lnTo>
                  <a:pt x="48" y="30"/>
                </a:lnTo>
                <a:lnTo>
                  <a:pt x="44" y="30"/>
                </a:lnTo>
                <a:lnTo>
                  <a:pt x="44" y="32"/>
                </a:lnTo>
                <a:lnTo>
                  <a:pt x="38" y="36"/>
                </a:lnTo>
                <a:lnTo>
                  <a:pt x="40" y="40"/>
                </a:lnTo>
                <a:lnTo>
                  <a:pt x="40" y="42"/>
                </a:lnTo>
                <a:lnTo>
                  <a:pt x="36" y="46"/>
                </a:lnTo>
                <a:lnTo>
                  <a:pt x="33" y="49"/>
                </a:lnTo>
                <a:lnTo>
                  <a:pt x="33" y="53"/>
                </a:lnTo>
                <a:lnTo>
                  <a:pt x="34" y="55"/>
                </a:lnTo>
                <a:lnTo>
                  <a:pt x="33" y="59"/>
                </a:lnTo>
                <a:lnTo>
                  <a:pt x="34" y="61"/>
                </a:lnTo>
                <a:lnTo>
                  <a:pt x="34" y="61"/>
                </a:lnTo>
                <a:lnTo>
                  <a:pt x="34" y="65"/>
                </a:lnTo>
                <a:lnTo>
                  <a:pt x="27" y="70"/>
                </a:lnTo>
                <a:lnTo>
                  <a:pt x="27" y="74"/>
                </a:lnTo>
                <a:lnTo>
                  <a:pt x="23" y="76"/>
                </a:lnTo>
                <a:lnTo>
                  <a:pt x="21" y="78"/>
                </a:lnTo>
                <a:lnTo>
                  <a:pt x="13" y="84"/>
                </a:lnTo>
                <a:lnTo>
                  <a:pt x="2" y="86"/>
                </a:lnTo>
                <a:lnTo>
                  <a:pt x="0" y="88"/>
                </a:lnTo>
                <a:lnTo>
                  <a:pt x="44" y="89"/>
                </a:lnTo>
                <a:lnTo>
                  <a:pt x="44" y="89"/>
                </a:lnTo>
                <a:lnTo>
                  <a:pt x="44" y="89"/>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188" name="Freeform 114"/>
          <p:cNvSpPr>
            <a:spLocks/>
          </p:cNvSpPr>
          <p:nvPr/>
        </p:nvSpPr>
        <p:spPr bwMode="auto">
          <a:xfrm>
            <a:off x="5866144" y="3240518"/>
            <a:ext cx="172149" cy="125199"/>
          </a:xfrm>
          <a:custGeom>
            <a:avLst/>
            <a:gdLst>
              <a:gd name="T0" fmla="*/ 88 w 88"/>
              <a:gd name="T1" fmla="*/ 3 h 64"/>
              <a:gd name="T2" fmla="*/ 88 w 88"/>
              <a:gd name="T3" fmla="*/ 1 h 64"/>
              <a:gd name="T4" fmla="*/ 44 w 88"/>
              <a:gd name="T5" fmla="*/ 0 h 64"/>
              <a:gd name="T6" fmla="*/ 40 w 88"/>
              <a:gd name="T7" fmla="*/ 5 h 64"/>
              <a:gd name="T8" fmla="*/ 40 w 88"/>
              <a:gd name="T9" fmla="*/ 9 h 64"/>
              <a:gd name="T10" fmla="*/ 38 w 88"/>
              <a:gd name="T11" fmla="*/ 9 h 64"/>
              <a:gd name="T12" fmla="*/ 31 w 88"/>
              <a:gd name="T13" fmla="*/ 13 h 64"/>
              <a:gd name="T14" fmla="*/ 29 w 88"/>
              <a:gd name="T15" fmla="*/ 15 h 64"/>
              <a:gd name="T16" fmla="*/ 27 w 88"/>
              <a:gd name="T17" fmla="*/ 17 h 64"/>
              <a:gd name="T18" fmla="*/ 27 w 88"/>
              <a:gd name="T19" fmla="*/ 19 h 64"/>
              <a:gd name="T20" fmla="*/ 21 w 88"/>
              <a:gd name="T21" fmla="*/ 28 h 64"/>
              <a:gd name="T22" fmla="*/ 21 w 88"/>
              <a:gd name="T23" fmla="*/ 30 h 64"/>
              <a:gd name="T24" fmla="*/ 15 w 88"/>
              <a:gd name="T25" fmla="*/ 34 h 64"/>
              <a:gd name="T26" fmla="*/ 13 w 88"/>
              <a:gd name="T27" fmla="*/ 36 h 64"/>
              <a:gd name="T28" fmla="*/ 12 w 88"/>
              <a:gd name="T29" fmla="*/ 40 h 64"/>
              <a:gd name="T30" fmla="*/ 12 w 88"/>
              <a:gd name="T31" fmla="*/ 42 h 64"/>
              <a:gd name="T32" fmla="*/ 8 w 88"/>
              <a:gd name="T33" fmla="*/ 47 h 64"/>
              <a:gd name="T34" fmla="*/ 8 w 88"/>
              <a:gd name="T35" fmla="*/ 47 h 64"/>
              <a:gd name="T36" fmla="*/ 8 w 88"/>
              <a:gd name="T37" fmla="*/ 49 h 64"/>
              <a:gd name="T38" fmla="*/ 6 w 88"/>
              <a:gd name="T39" fmla="*/ 49 h 64"/>
              <a:gd name="T40" fmla="*/ 4 w 88"/>
              <a:gd name="T41" fmla="*/ 55 h 64"/>
              <a:gd name="T42" fmla="*/ 2 w 88"/>
              <a:gd name="T43" fmla="*/ 55 h 64"/>
              <a:gd name="T44" fmla="*/ 0 w 88"/>
              <a:gd name="T45" fmla="*/ 57 h 64"/>
              <a:gd name="T46" fmla="*/ 0 w 88"/>
              <a:gd name="T47" fmla="*/ 59 h 64"/>
              <a:gd name="T48" fmla="*/ 0 w 88"/>
              <a:gd name="T49" fmla="*/ 61 h 64"/>
              <a:gd name="T50" fmla="*/ 0 w 88"/>
              <a:gd name="T51" fmla="*/ 64 h 64"/>
              <a:gd name="T52" fmla="*/ 42 w 88"/>
              <a:gd name="T53" fmla="*/ 64 h 64"/>
              <a:gd name="T54" fmla="*/ 42 w 88"/>
              <a:gd name="T55" fmla="*/ 47 h 64"/>
              <a:gd name="T56" fmla="*/ 44 w 88"/>
              <a:gd name="T57" fmla="*/ 43 h 64"/>
              <a:gd name="T58" fmla="*/ 46 w 88"/>
              <a:gd name="T59" fmla="*/ 43 h 64"/>
              <a:gd name="T60" fmla="*/ 48 w 88"/>
              <a:gd name="T61" fmla="*/ 42 h 64"/>
              <a:gd name="T62" fmla="*/ 52 w 88"/>
              <a:gd name="T63" fmla="*/ 42 h 64"/>
              <a:gd name="T64" fmla="*/ 54 w 88"/>
              <a:gd name="T65" fmla="*/ 17 h 64"/>
              <a:gd name="T66" fmla="*/ 86 w 88"/>
              <a:gd name="T67" fmla="*/ 17 h 64"/>
              <a:gd name="T68" fmla="*/ 88 w 88"/>
              <a:gd name="T69" fmla="*/ 3 h 64"/>
              <a:gd name="T70" fmla="*/ 88 w 88"/>
              <a:gd name="T71"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8" h="64">
                <a:moveTo>
                  <a:pt x="88" y="3"/>
                </a:moveTo>
                <a:lnTo>
                  <a:pt x="88" y="1"/>
                </a:lnTo>
                <a:lnTo>
                  <a:pt x="44" y="0"/>
                </a:lnTo>
                <a:lnTo>
                  <a:pt x="40" y="5"/>
                </a:lnTo>
                <a:lnTo>
                  <a:pt x="40" y="9"/>
                </a:lnTo>
                <a:lnTo>
                  <a:pt x="38" y="9"/>
                </a:lnTo>
                <a:lnTo>
                  <a:pt x="31" y="13"/>
                </a:lnTo>
                <a:lnTo>
                  <a:pt x="29" y="15"/>
                </a:lnTo>
                <a:lnTo>
                  <a:pt x="27" y="17"/>
                </a:lnTo>
                <a:lnTo>
                  <a:pt x="27" y="19"/>
                </a:lnTo>
                <a:lnTo>
                  <a:pt x="21" y="28"/>
                </a:lnTo>
                <a:lnTo>
                  <a:pt x="21" y="30"/>
                </a:lnTo>
                <a:lnTo>
                  <a:pt x="15" y="34"/>
                </a:lnTo>
                <a:lnTo>
                  <a:pt x="13" y="36"/>
                </a:lnTo>
                <a:lnTo>
                  <a:pt x="12" y="40"/>
                </a:lnTo>
                <a:lnTo>
                  <a:pt x="12" y="42"/>
                </a:lnTo>
                <a:lnTo>
                  <a:pt x="8" y="47"/>
                </a:lnTo>
                <a:lnTo>
                  <a:pt x="8" y="47"/>
                </a:lnTo>
                <a:lnTo>
                  <a:pt x="8" y="49"/>
                </a:lnTo>
                <a:lnTo>
                  <a:pt x="6" y="49"/>
                </a:lnTo>
                <a:lnTo>
                  <a:pt x="4" y="55"/>
                </a:lnTo>
                <a:lnTo>
                  <a:pt x="2" y="55"/>
                </a:lnTo>
                <a:lnTo>
                  <a:pt x="0" y="57"/>
                </a:lnTo>
                <a:lnTo>
                  <a:pt x="0" y="59"/>
                </a:lnTo>
                <a:lnTo>
                  <a:pt x="0" y="61"/>
                </a:lnTo>
                <a:lnTo>
                  <a:pt x="0" y="64"/>
                </a:lnTo>
                <a:lnTo>
                  <a:pt x="42" y="64"/>
                </a:lnTo>
                <a:lnTo>
                  <a:pt x="42" y="47"/>
                </a:lnTo>
                <a:lnTo>
                  <a:pt x="44" y="43"/>
                </a:lnTo>
                <a:lnTo>
                  <a:pt x="46" y="43"/>
                </a:lnTo>
                <a:lnTo>
                  <a:pt x="48" y="42"/>
                </a:lnTo>
                <a:lnTo>
                  <a:pt x="52" y="42"/>
                </a:lnTo>
                <a:lnTo>
                  <a:pt x="54" y="17"/>
                </a:lnTo>
                <a:lnTo>
                  <a:pt x="86" y="17"/>
                </a:lnTo>
                <a:lnTo>
                  <a:pt x="88" y="3"/>
                </a:lnTo>
                <a:lnTo>
                  <a:pt x="88" y="3"/>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189" name="Freeform 115"/>
          <p:cNvSpPr>
            <a:spLocks/>
          </p:cNvSpPr>
          <p:nvPr/>
        </p:nvSpPr>
        <p:spPr bwMode="auto">
          <a:xfrm>
            <a:off x="5862231" y="3246387"/>
            <a:ext cx="250399" cy="246485"/>
          </a:xfrm>
          <a:custGeom>
            <a:avLst/>
            <a:gdLst>
              <a:gd name="T0" fmla="*/ 44 w 128"/>
              <a:gd name="T1" fmla="*/ 61 h 126"/>
              <a:gd name="T2" fmla="*/ 46 w 128"/>
              <a:gd name="T3" fmla="*/ 40 h 126"/>
              <a:gd name="T4" fmla="*/ 50 w 128"/>
              <a:gd name="T5" fmla="*/ 39 h 126"/>
              <a:gd name="T6" fmla="*/ 56 w 128"/>
              <a:gd name="T7" fmla="*/ 14 h 126"/>
              <a:gd name="T8" fmla="*/ 90 w 128"/>
              <a:gd name="T9" fmla="*/ 0 h 126"/>
              <a:gd name="T10" fmla="*/ 128 w 128"/>
              <a:gd name="T11" fmla="*/ 23 h 126"/>
              <a:gd name="T12" fmla="*/ 115 w 128"/>
              <a:gd name="T13" fmla="*/ 25 h 126"/>
              <a:gd name="T14" fmla="*/ 126 w 128"/>
              <a:gd name="T15" fmla="*/ 111 h 126"/>
              <a:gd name="T16" fmla="*/ 84 w 128"/>
              <a:gd name="T17" fmla="*/ 121 h 126"/>
              <a:gd name="T18" fmla="*/ 82 w 128"/>
              <a:gd name="T19" fmla="*/ 119 h 126"/>
              <a:gd name="T20" fmla="*/ 79 w 128"/>
              <a:gd name="T21" fmla="*/ 121 h 126"/>
              <a:gd name="T22" fmla="*/ 79 w 128"/>
              <a:gd name="T23" fmla="*/ 117 h 126"/>
              <a:gd name="T24" fmla="*/ 71 w 128"/>
              <a:gd name="T25" fmla="*/ 119 h 126"/>
              <a:gd name="T26" fmla="*/ 67 w 128"/>
              <a:gd name="T27" fmla="*/ 123 h 126"/>
              <a:gd name="T28" fmla="*/ 63 w 128"/>
              <a:gd name="T29" fmla="*/ 117 h 126"/>
              <a:gd name="T30" fmla="*/ 57 w 128"/>
              <a:gd name="T31" fmla="*/ 117 h 126"/>
              <a:gd name="T32" fmla="*/ 57 w 128"/>
              <a:gd name="T33" fmla="*/ 123 h 126"/>
              <a:gd name="T34" fmla="*/ 54 w 128"/>
              <a:gd name="T35" fmla="*/ 124 h 126"/>
              <a:gd name="T36" fmla="*/ 52 w 128"/>
              <a:gd name="T37" fmla="*/ 126 h 126"/>
              <a:gd name="T38" fmla="*/ 48 w 128"/>
              <a:gd name="T39" fmla="*/ 124 h 126"/>
              <a:gd name="T40" fmla="*/ 46 w 128"/>
              <a:gd name="T41" fmla="*/ 121 h 126"/>
              <a:gd name="T42" fmla="*/ 42 w 128"/>
              <a:gd name="T43" fmla="*/ 119 h 126"/>
              <a:gd name="T44" fmla="*/ 40 w 128"/>
              <a:gd name="T45" fmla="*/ 115 h 126"/>
              <a:gd name="T46" fmla="*/ 38 w 128"/>
              <a:gd name="T47" fmla="*/ 113 h 126"/>
              <a:gd name="T48" fmla="*/ 35 w 128"/>
              <a:gd name="T49" fmla="*/ 115 h 126"/>
              <a:gd name="T50" fmla="*/ 33 w 128"/>
              <a:gd name="T51" fmla="*/ 113 h 126"/>
              <a:gd name="T52" fmla="*/ 29 w 128"/>
              <a:gd name="T53" fmla="*/ 109 h 126"/>
              <a:gd name="T54" fmla="*/ 21 w 128"/>
              <a:gd name="T55" fmla="*/ 107 h 126"/>
              <a:gd name="T56" fmla="*/ 10 w 128"/>
              <a:gd name="T57" fmla="*/ 111 h 126"/>
              <a:gd name="T58" fmla="*/ 6 w 128"/>
              <a:gd name="T59" fmla="*/ 113 h 126"/>
              <a:gd name="T60" fmla="*/ 6 w 128"/>
              <a:gd name="T61" fmla="*/ 109 h 126"/>
              <a:gd name="T62" fmla="*/ 10 w 128"/>
              <a:gd name="T63" fmla="*/ 100 h 126"/>
              <a:gd name="T64" fmla="*/ 8 w 128"/>
              <a:gd name="T65" fmla="*/ 82 h 126"/>
              <a:gd name="T66" fmla="*/ 6 w 128"/>
              <a:gd name="T67" fmla="*/ 79 h 126"/>
              <a:gd name="T68" fmla="*/ 8 w 128"/>
              <a:gd name="T69" fmla="*/ 75 h 126"/>
              <a:gd name="T70" fmla="*/ 10 w 128"/>
              <a:gd name="T71" fmla="*/ 71 h 126"/>
              <a:gd name="T72" fmla="*/ 4 w 128"/>
              <a:gd name="T73" fmla="*/ 69 h 126"/>
              <a:gd name="T74" fmla="*/ 2 w 128"/>
              <a:gd name="T75" fmla="*/ 65 h 126"/>
              <a:gd name="T76" fmla="*/ 0 w 128"/>
              <a:gd name="T77" fmla="*/ 63 h 126"/>
              <a:gd name="T78" fmla="*/ 2 w 128"/>
              <a:gd name="T79" fmla="*/ 61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8" h="126">
                <a:moveTo>
                  <a:pt x="2" y="61"/>
                </a:moveTo>
                <a:lnTo>
                  <a:pt x="44" y="61"/>
                </a:lnTo>
                <a:lnTo>
                  <a:pt x="44" y="44"/>
                </a:lnTo>
                <a:lnTo>
                  <a:pt x="46" y="40"/>
                </a:lnTo>
                <a:lnTo>
                  <a:pt x="48" y="40"/>
                </a:lnTo>
                <a:lnTo>
                  <a:pt x="50" y="39"/>
                </a:lnTo>
                <a:lnTo>
                  <a:pt x="54" y="39"/>
                </a:lnTo>
                <a:lnTo>
                  <a:pt x="56" y="14"/>
                </a:lnTo>
                <a:lnTo>
                  <a:pt x="88" y="14"/>
                </a:lnTo>
                <a:lnTo>
                  <a:pt x="90" y="0"/>
                </a:lnTo>
                <a:lnTo>
                  <a:pt x="128" y="23"/>
                </a:lnTo>
                <a:lnTo>
                  <a:pt x="128" y="23"/>
                </a:lnTo>
                <a:lnTo>
                  <a:pt x="128" y="23"/>
                </a:lnTo>
                <a:lnTo>
                  <a:pt x="115" y="25"/>
                </a:lnTo>
                <a:lnTo>
                  <a:pt x="122" y="109"/>
                </a:lnTo>
                <a:lnTo>
                  <a:pt x="126" y="111"/>
                </a:lnTo>
                <a:lnTo>
                  <a:pt x="122" y="121"/>
                </a:lnTo>
                <a:lnTo>
                  <a:pt x="84" y="121"/>
                </a:lnTo>
                <a:lnTo>
                  <a:pt x="84" y="121"/>
                </a:lnTo>
                <a:lnTo>
                  <a:pt x="82" y="119"/>
                </a:lnTo>
                <a:lnTo>
                  <a:pt x="80" y="119"/>
                </a:lnTo>
                <a:lnTo>
                  <a:pt x="79" y="121"/>
                </a:lnTo>
                <a:lnTo>
                  <a:pt x="79" y="119"/>
                </a:lnTo>
                <a:lnTo>
                  <a:pt x="79" y="117"/>
                </a:lnTo>
                <a:lnTo>
                  <a:pt x="75" y="117"/>
                </a:lnTo>
                <a:lnTo>
                  <a:pt x="71" y="119"/>
                </a:lnTo>
                <a:lnTo>
                  <a:pt x="67" y="123"/>
                </a:lnTo>
                <a:lnTo>
                  <a:pt x="67" y="123"/>
                </a:lnTo>
                <a:lnTo>
                  <a:pt x="65" y="119"/>
                </a:lnTo>
                <a:lnTo>
                  <a:pt x="63" y="117"/>
                </a:lnTo>
                <a:lnTo>
                  <a:pt x="61" y="117"/>
                </a:lnTo>
                <a:lnTo>
                  <a:pt x="57" y="117"/>
                </a:lnTo>
                <a:lnTo>
                  <a:pt x="57" y="121"/>
                </a:lnTo>
                <a:lnTo>
                  <a:pt x="57" y="123"/>
                </a:lnTo>
                <a:lnTo>
                  <a:pt x="57" y="124"/>
                </a:lnTo>
                <a:lnTo>
                  <a:pt x="54" y="124"/>
                </a:lnTo>
                <a:lnTo>
                  <a:pt x="52" y="126"/>
                </a:lnTo>
                <a:lnTo>
                  <a:pt x="52" y="126"/>
                </a:lnTo>
                <a:lnTo>
                  <a:pt x="50" y="126"/>
                </a:lnTo>
                <a:lnTo>
                  <a:pt x="48" y="124"/>
                </a:lnTo>
                <a:lnTo>
                  <a:pt x="46" y="123"/>
                </a:lnTo>
                <a:lnTo>
                  <a:pt x="46" y="121"/>
                </a:lnTo>
                <a:lnTo>
                  <a:pt x="42" y="121"/>
                </a:lnTo>
                <a:lnTo>
                  <a:pt x="42" y="119"/>
                </a:lnTo>
                <a:lnTo>
                  <a:pt x="40" y="117"/>
                </a:lnTo>
                <a:lnTo>
                  <a:pt x="40" y="115"/>
                </a:lnTo>
                <a:lnTo>
                  <a:pt x="40" y="113"/>
                </a:lnTo>
                <a:lnTo>
                  <a:pt x="38" y="113"/>
                </a:lnTo>
                <a:lnTo>
                  <a:pt x="36" y="113"/>
                </a:lnTo>
                <a:lnTo>
                  <a:pt x="35" y="115"/>
                </a:lnTo>
                <a:lnTo>
                  <a:pt x="33" y="113"/>
                </a:lnTo>
                <a:lnTo>
                  <a:pt x="33" y="113"/>
                </a:lnTo>
                <a:lnTo>
                  <a:pt x="31" y="109"/>
                </a:lnTo>
                <a:lnTo>
                  <a:pt x="29" y="109"/>
                </a:lnTo>
                <a:lnTo>
                  <a:pt x="23" y="107"/>
                </a:lnTo>
                <a:lnTo>
                  <a:pt x="21" y="107"/>
                </a:lnTo>
                <a:lnTo>
                  <a:pt x="15" y="109"/>
                </a:lnTo>
                <a:lnTo>
                  <a:pt x="10" y="111"/>
                </a:lnTo>
                <a:lnTo>
                  <a:pt x="8" y="113"/>
                </a:lnTo>
                <a:lnTo>
                  <a:pt x="6" y="113"/>
                </a:lnTo>
                <a:lnTo>
                  <a:pt x="4" y="113"/>
                </a:lnTo>
                <a:lnTo>
                  <a:pt x="6" y="109"/>
                </a:lnTo>
                <a:lnTo>
                  <a:pt x="8" y="103"/>
                </a:lnTo>
                <a:lnTo>
                  <a:pt x="10" y="100"/>
                </a:lnTo>
                <a:lnTo>
                  <a:pt x="10" y="94"/>
                </a:lnTo>
                <a:lnTo>
                  <a:pt x="8" y="82"/>
                </a:lnTo>
                <a:lnTo>
                  <a:pt x="6" y="79"/>
                </a:lnTo>
                <a:lnTo>
                  <a:pt x="6" y="79"/>
                </a:lnTo>
                <a:lnTo>
                  <a:pt x="8" y="79"/>
                </a:lnTo>
                <a:lnTo>
                  <a:pt x="8" y="75"/>
                </a:lnTo>
                <a:lnTo>
                  <a:pt x="8" y="73"/>
                </a:lnTo>
                <a:lnTo>
                  <a:pt x="10" y="71"/>
                </a:lnTo>
                <a:lnTo>
                  <a:pt x="6" y="67"/>
                </a:lnTo>
                <a:lnTo>
                  <a:pt x="4" y="69"/>
                </a:lnTo>
                <a:lnTo>
                  <a:pt x="4" y="67"/>
                </a:lnTo>
                <a:lnTo>
                  <a:pt x="2" y="65"/>
                </a:lnTo>
                <a:lnTo>
                  <a:pt x="0" y="67"/>
                </a:lnTo>
                <a:lnTo>
                  <a:pt x="0" y="63"/>
                </a:lnTo>
                <a:lnTo>
                  <a:pt x="2" y="61"/>
                </a:lnTo>
                <a:lnTo>
                  <a:pt x="2" y="61"/>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190" name="Freeform 116"/>
          <p:cNvSpPr>
            <a:spLocks/>
          </p:cNvSpPr>
          <p:nvPr/>
        </p:nvSpPr>
        <p:spPr bwMode="auto">
          <a:xfrm>
            <a:off x="5963956" y="3291379"/>
            <a:ext cx="344297" cy="291479"/>
          </a:xfrm>
          <a:custGeom>
            <a:avLst/>
            <a:gdLst>
              <a:gd name="T0" fmla="*/ 5 w 176"/>
              <a:gd name="T1" fmla="*/ 101 h 149"/>
              <a:gd name="T2" fmla="*/ 5 w 176"/>
              <a:gd name="T3" fmla="*/ 94 h 149"/>
              <a:gd name="T4" fmla="*/ 13 w 176"/>
              <a:gd name="T5" fmla="*/ 96 h 149"/>
              <a:gd name="T6" fmla="*/ 19 w 176"/>
              <a:gd name="T7" fmla="*/ 96 h 149"/>
              <a:gd name="T8" fmla="*/ 27 w 176"/>
              <a:gd name="T9" fmla="*/ 96 h 149"/>
              <a:gd name="T10" fmla="*/ 30 w 176"/>
              <a:gd name="T11" fmla="*/ 96 h 149"/>
              <a:gd name="T12" fmla="*/ 70 w 176"/>
              <a:gd name="T13" fmla="*/ 98 h 149"/>
              <a:gd name="T14" fmla="*/ 63 w 176"/>
              <a:gd name="T15" fmla="*/ 2 h 149"/>
              <a:gd name="T16" fmla="*/ 147 w 176"/>
              <a:gd name="T17" fmla="*/ 48 h 149"/>
              <a:gd name="T18" fmla="*/ 156 w 176"/>
              <a:gd name="T19" fmla="*/ 50 h 149"/>
              <a:gd name="T20" fmla="*/ 164 w 176"/>
              <a:gd name="T21" fmla="*/ 56 h 149"/>
              <a:gd name="T22" fmla="*/ 164 w 176"/>
              <a:gd name="T23" fmla="*/ 61 h 149"/>
              <a:gd name="T24" fmla="*/ 176 w 176"/>
              <a:gd name="T25" fmla="*/ 59 h 149"/>
              <a:gd name="T26" fmla="*/ 174 w 176"/>
              <a:gd name="T27" fmla="*/ 88 h 149"/>
              <a:gd name="T28" fmla="*/ 172 w 176"/>
              <a:gd name="T29" fmla="*/ 94 h 149"/>
              <a:gd name="T30" fmla="*/ 158 w 176"/>
              <a:gd name="T31" fmla="*/ 98 h 149"/>
              <a:gd name="T32" fmla="*/ 149 w 176"/>
              <a:gd name="T33" fmla="*/ 100 h 149"/>
              <a:gd name="T34" fmla="*/ 137 w 176"/>
              <a:gd name="T35" fmla="*/ 101 h 149"/>
              <a:gd name="T36" fmla="*/ 133 w 176"/>
              <a:gd name="T37" fmla="*/ 101 h 149"/>
              <a:gd name="T38" fmla="*/ 126 w 176"/>
              <a:gd name="T39" fmla="*/ 101 h 149"/>
              <a:gd name="T40" fmla="*/ 114 w 176"/>
              <a:gd name="T41" fmla="*/ 105 h 149"/>
              <a:gd name="T42" fmla="*/ 99 w 176"/>
              <a:gd name="T43" fmla="*/ 115 h 149"/>
              <a:gd name="T44" fmla="*/ 90 w 176"/>
              <a:gd name="T45" fmla="*/ 117 h 149"/>
              <a:gd name="T46" fmla="*/ 84 w 176"/>
              <a:gd name="T47" fmla="*/ 122 h 149"/>
              <a:gd name="T48" fmla="*/ 80 w 176"/>
              <a:gd name="T49" fmla="*/ 130 h 149"/>
              <a:gd name="T50" fmla="*/ 74 w 176"/>
              <a:gd name="T51" fmla="*/ 136 h 149"/>
              <a:gd name="T52" fmla="*/ 72 w 176"/>
              <a:gd name="T53" fmla="*/ 142 h 149"/>
              <a:gd name="T54" fmla="*/ 72 w 176"/>
              <a:gd name="T55" fmla="*/ 145 h 149"/>
              <a:gd name="T56" fmla="*/ 67 w 176"/>
              <a:gd name="T57" fmla="*/ 147 h 149"/>
              <a:gd name="T58" fmla="*/ 61 w 176"/>
              <a:gd name="T59" fmla="*/ 145 h 149"/>
              <a:gd name="T60" fmla="*/ 55 w 176"/>
              <a:gd name="T61" fmla="*/ 147 h 149"/>
              <a:gd name="T62" fmla="*/ 48 w 176"/>
              <a:gd name="T63" fmla="*/ 147 h 149"/>
              <a:gd name="T64" fmla="*/ 44 w 176"/>
              <a:gd name="T65" fmla="*/ 145 h 149"/>
              <a:gd name="T66" fmla="*/ 44 w 176"/>
              <a:gd name="T67" fmla="*/ 142 h 149"/>
              <a:gd name="T68" fmla="*/ 38 w 176"/>
              <a:gd name="T69" fmla="*/ 143 h 149"/>
              <a:gd name="T70" fmla="*/ 42 w 176"/>
              <a:gd name="T71" fmla="*/ 136 h 149"/>
              <a:gd name="T72" fmla="*/ 38 w 176"/>
              <a:gd name="T73" fmla="*/ 132 h 149"/>
              <a:gd name="T74" fmla="*/ 36 w 176"/>
              <a:gd name="T75" fmla="*/ 128 h 149"/>
              <a:gd name="T76" fmla="*/ 30 w 176"/>
              <a:gd name="T77" fmla="*/ 128 h 149"/>
              <a:gd name="T78" fmla="*/ 25 w 176"/>
              <a:gd name="T79" fmla="*/ 130 h 149"/>
              <a:gd name="T80" fmla="*/ 17 w 176"/>
              <a:gd name="T81" fmla="*/ 130 h 149"/>
              <a:gd name="T82" fmla="*/ 11 w 176"/>
              <a:gd name="T83" fmla="*/ 130 h 149"/>
              <a:gd name="T84" fmla="*/ 11 w 176"/>
              <a:gd name="T85" fmla="*/ 128 h 149"/>
              <a:gd name="T86" fmla="*/ 9 w 176"/>
              <a:gd name="T87" fmla="*/ 124 h 149"/>
              <a:gd name="T88" fmla="*/ 7 w 176"/>
              <a:gd name="T89" fmla="*/ 121 h 149"/>
              <a:gd name="T90" fmla="*/ 4 w 176"/>
              <a:gd name="T91" fmla="*/ 119 h 149"/>
              <a:gd name="T92" fmla="*/ 0 w 176"/>
              <a:gd name="T93" fmla="*/ 113 h 149"/>
              <a:gd name="T94" fmla="*/ 0 w 176"/>
              <a:gd name="T95" fmla="*/ 105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6" h="149">
                <a:moveTo>
                  <a:pt x="0" y="103"/>
                </a:moveTo>
                <a:lnTo>
                  <a:pt x="2" y="101"/>
                </a:lnTo>
                <a:lnTo>
                  <a:pt x="5" y="101"/>
                </a:lnTo>
                <a:lnTo>
                  <a:pt x="5" y="100"/>
                </a:lnTo>
                <a:lnTo>
                  <a:pt x="5" y="98"/>
                </a:lnTo>
                <a:lnTo>
                  <a:pt x="5" y="94"/>
                </a:lnTo>
                <a:lnTo>
                  <a:pt x="9" y="94"/>
                </a:lnTo>
                <a:lnTo>
                  <a:pt x="11" y="94"/>
                </a:lnTo>
                <a:lnTo>
                  <a:pt x="13" y="96"/>
                </a:lnTo>
                <a:lnTo>
                  <a:pt x="15" y="100"/>
                </a:lnTo>
                <a:lnTo>
                  <a:pt x="15" y="100"/>
                </a:lnTo>
                <a:lnTo>
                  <a:pt x="19" y="96"/>
                </a:lnTo>
                <a:lnTo>
                  <a:pt x="23" y="94"/>
                </a:lnTo>
                <a:lnTo>
                  <a:pt x="27" y="94"/>
                </a:lnTo>
                <a:lnTo>
                  <a:pt x="27" y="96"/>
                </a:lnTo>
                <a:lnTo>
                  <a:pt x="27" y="98"/>
                </a:lnTo>
                <a:lnTo>
                  <a:pt x="28" y="96"/>
                </a:lnTo>
                <a:lnTo>
                  <a:pt x="30" y="96"/>
                </a:lnTo>
                <a:lnTo>
                  <a:pt x="32" y="98"/>
                </a:lnTo>
                <a:lnTo>
                  <a:pt x="32" y="98"/>
                </a:lnTo>
                <a:lnTo>
                  <a:pt x="70" y="98"/>
                </a:lnTo>
                <a:lnTo>
                  <a:pt x="74" y="88"/>
                </a:lnTo>
                <a:lnTo>
                  <a:pt x="70" y="86"/>
                </a:lnTo>
                <a:lnTo>
                  <a:pt x="63" y="2"/>
                </a:lnTo>
                <a:lnTo>
                  <a:pt x="76" y="0"/>
                </a:lnTo>
                <a:lnTo>
                  <a:pt x="147" y="44"/>
                </a:lnTo>
                <a:lnTo>
                  <a:pt x="147" y="48"/>
                </a:lnTo>
                <a:lnTo>
                  <a:pt x="151" y="50"/>
                </a:lnTo>
                <a:lnTo>
                  <a:pt x="154" y="50"/>
                </a:lnTo>
                <a:lnTo>
                  <a:pt x="156" y="50"/>
                </a:lnTo>
                <a:lnTo>
                  <a:pt x="158" y="52"/>
                </a:lnTo>
                <a:lnTo>
                  <a:pt x="162" y="54"/>
                </a:lnTo>
                <a:lnTo>
                  <a:pt x="164" y="56"/>
                </a:lnTo>
                <a:lnTo>
                  <a:pt x="164" y="56"/>
                </a:lnTo>
                <a:lnTo>
                  <a:pt x="162" y="59"/>
                </a:lnTo>
                <a:lnTo>
                  <a:pt x="164" y="61"/>
                </a:lnTo>
                <a:lnTo>
                  <a:pt x="166" y="61"/>
                </a:lnTo>
                <a:lnTo>
                  <a:pt x="172" y="61"/>
                </a:lnTo>
                <a:lnTo>
                  <a:pt x="176" y="59"/>
                </a:lnTo>
                <a:lnTo>
                  <a:pt x="176" y="59"/>
                </a:lnTo>
                <a:lnTo>
                  <a:pt x="174" y="79"/>
                </a:lnTo>
                <a:lnTo>
                  <a:pt x="174" y="88"/>
                </a:lnTo>
                <a:lnTo>
                  <a:pt x="172" y="88"/>
                </a:lnTo>
                <a:lnTo>
                  <a:pt x="172" y="92"/>
                </a:lnTo>
                <a:lnTo>
                  <a:pt x="172" y="94"/>
                </a:lnTo>
                <a:lnTo>
                  <a:pt x="166" y="98"/>
                </a:lnTo>
                <a:lnTo>
                  <a:pt x="162" y="98"/>
                </a:lnTo>
                <a:lnTo>
                  <a:pt x="158" y="98"/>
                </a:lnTo>
                <a:lnTo>
                  <a:pt x="156" y="100"/>
                </a:lnTo>
                <a:lnTo>
                  <a:pt x="154" y="100"/>
                </a:lnTo>
                <a:lnTo>
                  <a:pt x="149" y="100"/>
                </a:lnTo>
                <a:lnTo>
                  <a:pt x="147" y="101"/>
                </a:lnTo>
                <a:lnTo>
                  <a:pt x="143" y="101"/>
                </a:lnTo>
                <a:lnTo>
                  <a:pt x="137" y="101"/>
                </a:lnTo>
                <a:lnTo>
                  <a:pt x="133" y="101"/>
                </a:lnTo>
                <a:lnTo>
                  <a:pt x="133" y="101"/>
                </a:lnTo>
                <a:lnTo>
                  <a:pt x="133" y="101"/>
                </a:lnTo>
                <a:lnTo>
                  <a:pt x="132" y="101"/>
                </a:lnTo>
                <a:lnTo>
                  <a:pt x="128" y="100"/>
                </a:lnTo>
                <a:lnTo>
                  <a:pt x="126" y="101"/>
                </a:lnTo>
                <a:lnTo>
                  <a:pt x="120" y="101"/>
                </a:lnTo>
                <a:lnTo>
                  <a:pt x="116" y="103"/>
                </a:lnTo>
                <a:lnTo>
                  <a:pt x="114" y="105"/>
                </a:lnTo>
                <a:lnTo>
                  <a:pt x="105" y="109"/>
                </a:lnTo>
                <a:lnTo>
                  <a:pt x="99" y="113"/>
                </a:lnTo>
                <a:lnTo>
                  <a:pt x="99" y="115"/>
                </a:lnTo>
                <a:lnTo>
                  <a:pt x="93" y="117"/>
                </a:lnTo>
                <a:lnTo>
                  <a:pt x="91" y="117"/>
                </a:lnTo>
                <a:lnTo>
                  <a:pt x="90" y="117"/>
                </a:lnTo>
                <a:lnTo>
                  <a:pt x="88" y="117"/>
                </a:lnTo>
                <a:lnTo>
                  <a:pt x="88" y="119"/>
                </a:lnTo>
                <a:lnTo>
                  <a:pt x="84" y="122"/>
                </a:lnTo>
                <a:lnTo>
                  <a:pt x="84" y="122"/>
                </a:lnTo>
                <a:lnTo>
                  <a:pt x="82" y="126"/>
                </a:lnTo>
                <a:lnTo>
                  <a:pt x="80" y="130"/>
                </a:lnTo>
                <a:lnTo>
                  <a:pt x="76" y="132"/>
                </a:lnTo>
                <a:lnTo>
                  <a:pt x="74" y="134"/>
                </a:lnTo>
                <a:lnTo>
                  <a:pt x="74" y="136"/>
                </a:lnTo>
                <a:lnTo>
                  <a:pt x="76" y="140"/>
                </a:lnTo>
                <a:lnTo>
                  <a:pt x="74" y="140"/>
                </a:lnTo>
                <a:lnTo>
                  <a:pt x="72" y="142"/>
                </a:lnTo>
                <a:lnTo>
                  <a:pt x="74" y="143"/>
                </a:lnTo>
                <a:lnTo>
                  <a:pt x="74" y="145"/>
                </a:lnTo>
                <a:lnTo>
                  <a:pt x="72" y="145"/>
                </a:lnTo>
                <a:lnTo>
                  <a:pt x="70" y="149"/>
                </a:lnTo>
                <a:lnTo>
                  <a:pt x="67" y="147"/>
                </a:lnTo>
                <a:lnTo>
                  <a:pt x="67" y="147"/>
                </a:lnTo>
                <a:lnTo>
                  <a:pt x="67" y="145"/>
                </a:lnTo>
                <a:lnTo>
                  <a:pt x="65" y="145"/>
                </a:lnTo>
                <a:lnTo>
                  <a:pt x="61" y="145"/>
                </a:lnTo>
                <a:lnTo>
                  <a:pt x="61" y="147"/>
                </a:lnTo>
                <a:lnTo>
                  <a:pt x="59" y="147"/>
                </a:lnTo>
                <a:lnTo>
                  <a:pt x="55" y="147"/>
                </a:lnTo>
                <a:lnTo>
                  <a:pt x="53" y="145"/>
                </a:lnTo>
                <a:lnTo>
                  <a:pt x="51" y="145"/>
                </a:lnTo>
                <a:lnTo>
                  <a:pt x="48" y="147"/>
                </a:lnTo>
                <a:lnTo>
                  <a:pt x="48" y="147"/>
                </a:lnTo>
                <a:lnTo>
                  <a:pt x="48" y="145"/>
                </a:lnTo>
                <a:lnTo>
                  <a:pt x="44" y="145"/>
                </a:lnTo>
                <a:lnTo>
                  <a:pt x="44" y="143"/>
                </a:lnTo>
                <a:lnTo>
                  <a:pt x="44" y="143"/>
                </a:lnTo>
                <a:lnTo>
                  <a:pt x="44" y="142"/>
                </a:lnTo>
                <a:lnTo>
                  <a:pt x="42" y="142"/>
                </a:lnTo>
                <a:lnTo>
                  <a:pt x="40" y="143"/>
                </a:lnTo>
                <a:lnTo>
                  <a:pt x="38" y="143"/>
                </a:lnTo>
                <a:lnTo>
                  <a:pt x="40" y="140"/>
                </a:lnTo>
                <a:lnTo>
                  <a:pt x="42" y="138"/>
                </a:lnTo>
                <a:lnTo>
                  <a:pt x="42" y="136"/>
                </a:lnTo>
                <a:lnTo>
                  <a:pt x="40" y="136"/>
                </a:lnTo>
                <a:lnTo>
                  <a:pt x="38" y="136"/>
                </a:lnTo>
                <a:lnTo>
                  <a:pt x="38" y="132"/>
                </a:lnTo>
                <a:lnTo>
                  <a:pt x="38" y="130"/>
                </a:lnTo>
                <a:lnTo>
                  <a:pt x="36" y="128"/>
                </a:lnTo>
                <a:lnTo>
                  <a:pt x="36" y="128"/>
                </a:lnTo>
                <a:lnTo>
                  <a:pt x="34" y="128"/>
                </a:lnTo>
                <a:lnTo>
                  <a:pt x="32" y="130"/>
                </a:lnTo>
                <a:lnTo>
                  <a:pt x="30" y="128"/>
                </a:lnTo>
                <a:lnTo>
                  <a:pt x="27" y="128"/>
                </a:lnTo>
                <a:lnTo>
                  <a:pt x="25" y="130"/>
                </a:lnTo>
                <a:lnTo>
                  <a:pt x="25" y="130"/>
                </a:lnTo>
                <a:lnTo>
                  <a:pt x="21" y="132"/>
                </a:lnTo>
                <a:lnTo>
                  <a:pt x="19" y="132"/>
                </a:lnTo>
                <a:lnTo>
                  <a:pt x="17" y="130"/>
                </a:lnTo>
                <a:lnTo>
                  <a:pt x="15" y="130"/>
                </a:lnTo>
                <a:lnTo>
                  <a:pt x="13" y="132"/>
                </a:lnTo>
                <a:lnTo>
                  <a:pt x="11" y="130"/>
                </a:lnTo>
                <a:lnTo>
                  <a:pt x="11" y="130"/>
                </a:lnTo>
                <a:lnTo>
                  <a:pt x="11" y="130"/>
                </a:lnTo>
                <a:lnTo>
                  <a:pt x="11" y="128"/>
                </a:lnTo>
                <a:lnTo>
                  <a:pt x="9" y="126"/>
                </a:lnTo>
                <a:lnTo>
                  <a:pt x="9" y="124"/>
                </a:lnTo>
                <a:lnTo>
                  <a:pt x="9" y="124"/>
                </a:lnTo>
                <a:lnTo>
                  <a:pt x="9" y="122"/>
                </a:lnTo>
                <a:lnTo>
                  <a:pt x="9" y="121"/>
                </a:lnTo>
                <a:lnTo>
                  <a:pt x="7" y="121"/>
                </a:lnTo>
                <a:lnTo>
                  <a:pt x="7" y="119"/>
                </a:lnTo>
                <a:lnTo>
                  <a:pt x="5" y="119"/>
                </a:lnTo>
                <a:lnTo>
                  <a:pt x="4" y="119"/>
                </a:lnTo>
                <a:lnTo>
                  <a:pt x="4" y="115"/>
                </a:lnTo>
                <a:lnTo>
                  <a:pt x="0" y="113"/>
                </a:lnTo>
                <a:lnTo>
                  <a:pt x="0" y="113"/>
                </a:lnTo>
                <a:lnTo>
                  <a:pt x="2" y="109"/>
                </a:lnTo>
                <a:lnTo>
                  <a:pt x="0" y="107"/>
                </a:lnTo>
                <a:lnTo>
                  <a:pt x="0" y="105"/>
                </a:lnTo>
                <a:lnTo>
                  <a:pt x="0" y="103"/>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191" name="Freeform 117"/>
          <p:cNvSpPr>
            <a:spLocks/>
          </p:cNvSpPr>
          <p:nvPr/>
        </p:nvSpPr>
        <p:spPr bwMode="auto">
          <a:xfrm>
            <a:off x="6104804" y="3487003"/>
            <a:ext cx="160411" cy="103680"/>
          </a:xfrm>
          <a:custGeom>
            <a:avLst/>
            <a:gdLst>
              <a:gd name="T0" fmla="*/ 2 w 82"/>
              <a:gd name="T1" fmla="*/ 43 h 53"/>
              <a:gd name="T2" fmla="*/ 2 w 82"/>
              <a:gd name="T3" fmla="*/ 40 h 53"/>
              <a:gd name="T4" fmla="*/ 2 w 82"/>
              <a:gd name="T5" fmla="*/ 36 h 53"/>
              <a:gd name="T6" fmla="*/ 4 w 82"/>
              <a:gd name="T7" fmla="*/ 32 h 53"/>
              <a:gd name="T8" fmla="*/ 10 w 82"/>
              <a:gd name="T9" fmla="*/ 26 h 53"/>
              <a:gd name="T10" fmla="*/ 12 w 82"/>
              <a:gd name="T11" fmla="*/ 22 h 53"/>
              <a:gd name="T12" fmla="*/ 16 w 82"/>
              <a:gd name="T13" fmla="*/ 17 h 53"/>
              <a:gd name="T14" fmla="*/ 19 w 82"/>
              <a:gd name="T15" fmla="*/ 17 h 53"/>
              <a:gd name="T16" fmla="*/ 27 w 82"/>
              <a:gd name="T17" fmla="*/ 15 h 53"/>
              <a:gd name="T18" fmla="*/ 33 w 82"/>
              <a:gd name="T19" fmla="*/ 9 h 53"/>
              <a:gd name="T20" fmla="*/ 44 w 82"/>
              <a:gd name="T21" fmla="*/ 3 h 53"/>
              <a:gd name="T22" fmla="*/ 54 w 82"/>
              <a:gd name="T23" fmla="*/ 1 h 53"/>
              <a:gd name="T24" fmla="*/ 60 w 82"/>
              <a:gd name="T25" fmla="*/ 1 h 53"/>
              <a:gd name="T26" fmla="*/ 61 w 82"/>
              <a:gd name="T27" fmla="*/ 1 h 53"/>
              <a:gd name="T28" fmla="*/ 61 w 82"/>
              <a:gd name="T29" fmla="*/ 5 h 53"/>
              <a:gd name="T30" fmla="*/ 60 w 82"/>
              <a:gd name="T31" fmla="*/ 11 h 53"/>
              <a:gd name="T32" fmla="*/ 69 w 82"/>
              <a:gd name="T33" fmla="*/ 21 h 53"/>
              <a:gd name="T34" fmla="*/ 79 w 82"/>
              <a:gd name="T35" fmla="*/ 21 h 53"/>
              <a:gd name="T36" fmla="*/ 81 w 82"/>
              <a:gd name="T37" fmla="*/ 22 h 53"/>
              <a:gd name="T38" fmla="*/ 81 w 82"/>
              <a:gd name="T39" fmla="*/ 24 h 53"/>
              <a:gd name="T40" fmla="*/ 82 w 82"/>
              <a:gd name="T41" fmla="*/ 30 h 53"/>
              <a:gd name="T42" fmla="*/ 82 w 82"/>
              <a:gd name="T43" fmla="*/ 30 h 53"/>
              <a:gd name="T44" fmla="*/ 79 w 82"/>
              <a:gd name="T45" fmla="*/ 34 h 53"/>
              <a:gd name="T46" fmla="*/ 73 w 82"/>
              <a:gd name="T47" fmla="*/ 34 h 53"/>
              <a:gd name="T48" fmla="*/ 71 w 82"/>
              <a:gd name="T49" fmla="*/ 38 h 53"/>
              <a:gd name="T50" fmla="*/ 71 w 82"/>
              <a:gd name="T51" fmla="*/ 40 h 53"/>
              <a:gd name="T52" fmla="*/ 67 w 82"/>
              <a:gd name="T53" fmla="*/ 42 h 53"/>
              <a:gd name="T54" fmla="*/ 56 w 82"/>
              <a:gd name="T55" fmla="*/ 40 h 53"/>
              <a:gd name="T56" fmla="*/ 54 w 82"/>
              <a:gd name="T57" fmla="*/ 40 h 53"/>
              <a:gd name="T58" fmla="*/ 50 w 82"/>
              <a:gd name="T59" fmla="*/ 40 h 53"/>
              <a:gd name="T60" fmla="*/ 40 w 82"/>
              <a:gd name="T61" fmla="*/ 42 h 53"/>
              <a:gd name="T62" fmla="*/ 31 w 82"/>
              <a:gd name="T63" fmla="*/ 42 h 53"/>
              <a:gd name="T64" fmla="*/ 27 w 82"/>
              <a:gd name="T65" fmla="*/ 43 h 53"/>
              <a:gd name="T66" fmla="*/ 29 w 82"/>
              <a:gd name="T67" fmla="*/ 47 h 53"/>
              <a:gd name="T68" fmla="*/ 31 w 82"/>
              <a:gd name="T69" fmla="*/ 53 h 53"/>
              <a:gd name="T70" fmla="*/ 27 w 82"/>
              <a:gd name="T71" fmla="*/ 51 h 53"/>
              <a:gd name="T72" fmla="*/ 23 w 82"/>
              <a:gd name="T73" fmla="*/ 53 h 53"/>
              <a:gd name="T74" fmla="*/ 18 w 82"/>
              <a:gd name="T75" fmla="*/ 53 h 53"/>
              <a:gd name="T76" fmla="*/ 14 w 82"/>
              <a:gd name="T77" fmla="*/ 49 h 53"/>
              <a:gd name="T78" fmla="*/ 10 w 82"/>
              <a:gd name="T79" fmla="*/ 49 h 53"/>
              <a:gd name="T80" fmla="*/ 4 w 82"/>
              <a:gd name="T81" fmla="*/ 47 h 53"/>
              <a:gd name="T82" fmla="*/ 2 w 82"/>
              <a:gd name="T83" fmla="*/ 4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2" h="53">
                <a:moveTo>
                  <a:pt x="2" y="45"/>
                </a:moveTo>
                <a:lnTo>
                  <a:pt x="2" y="43"/>
                </a:lnTo>
                <a:lnTo>
                  <a:pt x="0" y="42"/>
                </a:lnTo>
                <a:lnTo>
                  <a:pt x="2" y="40"/>
                </a:lnTo>
                <a:lnTo>
                  <a:pt x="4" y="40"/>
                </a:lnTo>
                <a:lnTo>
                  <a:pt x="2" y="36"/>
                </a:lnTo>
                <a:lnTo>
                  <a:pt x="2" y="34"/>
                </a:lnTo>
                <a:lnTo>
                  <a:pt x="4" y="32"/>
                </a:lnTo>
                <a:lnTo>
                  <a:pt x="8" y="30"/>
                </a:lnTo>
                <a:lnTo>
                  <a:pt x="10" y="26"/>
                </a:lnTo>
                <a:lnTo>
                  <a:pt x="12" y="22"/>
                </a:lnTo>
                <a:lnTo>
                  <a:pt x="12" y="22"/>
                </a:lnTo>
                <a:lnTo>
                  <a:pt x="16" y="19"/>
                </a:lnTo>
                <a:lnTo>
                  <a:pt x="16" y="17"/>
                </a:lnTo>
                <a:lnTo>
                  <a:pt x="18" y="17"/>
                </a:lnTo>
                <a:lnTo>
                  <a:pt x="19" y="17"/>
                </a:lnTo>
                <a:lnTo>
                  <a:pt x="21" y="17"/>
                </a:lnTo>
                <a:lnTo>
                  <a:pt x="27" y="15"/>
                </a:lnTo>
                <a:lnTo>
                  <a:pt x="27" y="13"/>
                </a:lnTo>
                <a:lnTo>
                  <a:pt x="33" y="9"/>
                </a:lnTo>
                <a:lnTo>
                  <a:pt x="42" y="5"/>
                </a:lnTo>
                <a:lnTo>
                  <a:pt x="44" y="3"/>
                </a:lnTo>
                <a:lnTo>
                  <a:pt x="48" y="1"/>
                </a:lnTo>
                <a:lnTo>
                  <a:pt x="54" y="1"/>
                </a:lnTo>
                <a:lnTo>
                  <a:pt x="56" y="0"/>
                </a:lnTo>
                <a:lnTo>
                  <a:pt x="60" y="1"/>
                </a:lnTo>
                <a:lnTo>
                  <a:pt x="61" y="1"/>
                </a:lnTo>
                <a:lnTo>
                  <a:pt x="61" y="1"/>
                </a:lnTo>
                <a:lnTo>
                  <a:pt x="61" y="3"/>
                </a:lnTo>
                <a:lnTo>
                  <a:pt x="61" y="5"/>
                </a:lnTo>
                <a:lnTo>
                  <a:pt x="60" y="7"/>
                </a:lnTo>
                <a:lnTo>
                  <a:pt x="60" y="11"/>
                </a:lnTo>
                <a:lnTo>
                  <a:pt x="69" y="17"/>
                </a:lnTo>
                <a:lnTo>
                  <a:pt x="69" y="21"/>
                </a:lnTo>
                <a:lnTo>
                  <a:pt x="73" y="22"/>
                </a:lnTo>
                <a:lnTo>
                  <a:pt x="79" y="21"/>
                </a:lnTo>
                <a:lnTo>
                  <a:pt x="79" y="21"/>
                </a:lnTo>
                <a:lnTo>
                  <a:pt x="81" y="22"/>
                </a:lnTo>
                <a:lnTo>
                  <a:pt x="81" y="22"/>
                </a:lnTo>
                <a:lnTo>
                  <a:pt x="81" y="24"/>
                </a:lnTo>
                <a:lnTo>
                  <a:pt x="79" y="26"/>
                </a:lnTo>
                <a:lnTo>
                  <a:pt x="82" y="30"/>
                </a:lnTo>
                <a:lnTo>
                  <a:pt x="82" y="30"/>
                </a:lnTo>
                <a:lnTo>
                  <a:pt x="82" y="30"/>
                </a:lnTo>
                <a:lnTo>
                  <a:pt x="81" y="34"/>
                </a:lnTo>
                <a:lnTo>
                  <a:pt x="79" y="34"/>
                </a:lnTo>
                <a:lnTo>
                  <a:pt x="75" y="36"/>
                </a:lnTo>
                <a:lnTo>
                  <a:pt x="73" y="34"/>
                </a:lnTo>
                <a:lnTo>
                  <a:pt x="71" y="36"/>
                </a:lnTo>
                <a:lnTo>
                  <a:pt x="71" y="38"/>
                </a:lnTo>
                <a:lnTo>
                  <a:pt x="71" y="38"/>
                </a:lnTo>
                <a:lnTo>
                  <a:pt x="71" y="40"/>
                </a:lnTo>
                <a:lnTo>
                  <a:pt x="67" y="42"/>
                </a:lnTo>
                <a:lnTo>
                  <a:pt x="67" y="42"/>
                </a:lnTo>
                <a:lnTo>
                  <a:pt x="56" y="40"/>
                </a:lnTo>
                <a:lnTo>
                  <a:pt x="56" y="40"/>
                </a:lnTo>
                <a:lnTo>
                  <a:pt x="56" y="40"/>
                </a:lnTo>
                <a:lnTo>
                  <a:pt x="54" y="40"/>
                </a:lnTo>
                <a:lnTo>
                  <a:pt x="52" y="40"/>
                </a:lnTo>
                <a:lnTo>
                  <a:pt x="50" y="40"/>
                </a:lnTo>
                <a:lnTo>
                  <a:pt x="46" y="42"/>
                </a:lnTo>
                <a:lnTo>
                  <a:pt x="40" y="42"/>
                </a:lnTo>
                <a:lnTo>
                  <a:pt x="39" y="42"/>
                </a:lnTo>
                <a:lnTo>
                  <a:pt x="31" y="42"/>
                </a:lnTo>
                <a:lnTo>
                  <a:pt x="27" y="42"/>
                </a:lnTo>
                <a:lnTo>
                  <a:pt x="27" y="43"/>
                </a:lnTo>
                <a:lnTo>
                  <a:pt x="27" y="47"/>
                </a:lnTo>
                <a:lnTo>
                  <a:pt x="29" y="47"/>
                </a:lnTo>
                <a:lnTo>
                  <a:pt x="31" y="51"/>
                </a:lnTo>
                <a:lnTo>
                  <a:pt x="31" y="53"/>
                </a:lnTo>
                <a:lnTo>
                  <a:pt x="27" y="53"/>
                </a:lnTo>
                <a:lnTo>
                  <a:pt x="27" y="51"/>
                </a:lnTo>
                <a:lnTo>
                  <a:pt x="25" y="51"/>
                </a:lnTo>
                <a:lnTo>
                  <a:pt x="23" y="53"/>
                </a:lnTo>
                <a:lnTo>
                  <a:pt x="19" y="53"/>
                </a:lnTo>
                <a:lnTo>
                  <a:pt x="18" y="53"/>
                </a:lnTo>
                <a:lnTo>
                  <a:pt x="16" y="51"/>
                </a:lnTo>
                <a:lnTo>
                  <a:pt x="14" y="49"/>
                </a:lnTo>
                <a:lnTo>
                  <a:pt x="12" y="49"/>
                </a:lnTo>
                <a:lnTo>
                  <a:pt x="10" y="49"/>
                </a:lnTo>
                <a:lnTo>
                  <a:pt x="10" y="49"/>
                </a:lnTo>
                <a:lnTo>
                  <a:pt x="4" y="47"/>
                </a:lnTo>
                <a:lnTo>
                  <a:pt x="2" y="45"/>
                </a:lnTo>
                <a:lnTo>
                  <a:pt x="2" y="45"/>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192" name="Freeform 118"/>
          <p:cNvSpPr>
            <a:spLocks/>
          </p:cNvSpPr>
          <p:nvPr/>
        </p:nvSpPr>
        <p:spPr bwMode="auto">
          <a:xfrm>
            <a:off x="5850494" y="3455703"/>
            <a:ext cx="134981" cy="89987"/>
          </a:xfrm>
          <a:custGeom>
            <a:avLst/>
            <a:gdLst>
              <a:gd name="T0" fmla="*/ 12 w 69"/>
              <a:gd name="T1" fmla="*/ 6 h 46"/>
              <a:gd name="T2" fmla="*/ 16 w 69"/>
              <a:gd name="T3" fmla="*/ 4 h 46"/>
              <a:gd name="T4" fmla="*/ 27 w 69"/>
              <a:gd name="T5" fmla="*/ 0 h 46"/>
              <a:gd name="T6" fmla="*/ 35 w 69"/>
              <a:gd name="T7" fmla="*/ 2 h 46"/>
              <a:gd name="T8" fmla="*/ 39 w 69"/>
              <a:gd name="T9" fmla="*/ 6 h 46"/>
              <a:gd name="T10" fmla="*/ 41 w 69"/>
              <a:gd name="T11" fmla="*/ 8 h 46"/>
              <a:gd name="T12" fmla="*/ 44 w 69"/>
              <a:gd name="T13" fmla="*/ 6 h 46"/>
              <a:gd name="T14" fmla="*/ 46 w 69"/>
              <a:gd name="T15" fmla="*/ 8 h 46"/>
              <a:gd name="T16" fmla="*/ 48 w 69"/>
              <a:gd name="T17" fmla="*/ 12 h 46"/>
              <a:gd name="T18" fmla="*/ 52 w 69"/>
              <a:gd name="T19" fmla="*/ 14 h 46"/>
              <a:gd name="T20" fmla="*/ 54 w 69"/>
              <a:gd name="T21" fmla="*/ 17 h 46"/>
              <a:gd name="T22" fmla="*/ 58 w 69"/>
              <a:gd name="T23" fmla="*/ 19 h 46"/>
              <a:gd name="T24" fmla="*/ 58 w 69"/>
              <a:gd name="T25" fmla="*/ 23 h 46"/>
              <a:gd name="T26" fmla="*/ 58 w 69"/>
              <a:gd name="T27" fmla="*/ 29 h 46"/>
              <a:gd name="T28" fmla="*/ 62 w 69"/>
              <a:gd name="T29" fmla="*/ 31 h 46"/>
              <a:gd name="T30" fmla="*/ 63 w 69"/>
              <a:gd name="T31" fmla="*/ 35 h 46"/>
              <a:gd name="T32" fmla="*/ 65 w 69"/>
              <a:gd name="T33" fmla="*/ 37 h 46"/>
              <a:gd name="T34" fmla="*/ 67 w 69"/>
              <a:gd name="T35" fmla="*/ 38 h 46"/>
              <a:gd name="T36" fmla="*/ 67 w 69"/>
              <a:gd name="T37" fmla="*/ 40 h 46"/>
              <a:gd name="T38" fmla="*/ 69 w 69"/>
              <a:gd name="T39" fmla="*/ 44 h 46"/>
              <a:gd name="T40" fmla="*/ 69 w 69"/>
              <a:gd name="T41" fmla="*/ 46 h 46"/>
              <a:gd name="T42" fmla="*/ 67 w 69"/>
              <a:gd name="T43" fmla="*/ 44 h 46"/>
              <a:gd name="T44" fmla="*/ 63 w 69"/>
              <a:gd name="T45" fmla="*/ 44 h 46"/>
              <a:gd name="T46" fmla="*/ 60 w 69"/>
              <a:gd name="T47" fmla="*/ 44 h 46"/>
              <a:gd name="T48" fmla="*/ 54 w 69"/>
              <a:gd name="T49" fmla="*/ 42 h 46"/>
              <a:gd name="T50" fmla="*/ 42 w 69"/>
              <a:gd name="T51" fmla="*/ 40 h 46"/>
              <a:gd name="T52" fmla="*/ 41 w 69"/>
              <a:gd name="T53" fmla="*/ 40 h 46"/>
              <a:gd name="T54" fmla="*/ 27 w 69"/>
              <a:gd name="T55" fmla="*/ 40 h 46"/>
              <a:gd name="T56" fmla="*/ 21 w 69"/>
              <a:gd name="T57" fmla="*/ 44 h 46"/>
              <a:gd name="T58" fmla="*/ 12 w 69"/>
              <a:gd name="T59" fmla="*/ 44 h 46"/>
              <a:gd name="T60" fmla="*/ 8 w 69"/>
              <a:gd name="T61" fmla="*/ 42 h 46"/>
              <a:gd name="T62" fmla="*/ 10 w 69"/>
              <a:gd name="T63" fmla="*/ 42 h 46"/>
              <a:gd name="T64" fmla="*/ 14 w 69"/>
              <a:gd name="T65" fmla="*/ 40 h 46"/>
              <a:gd name="T66" fmla="*/ 8 w 69"/>
              <a:gd name="T67" fmla="*/ 40 h 46"/>
              <a:gd name="T68" fmla="*/ 8 w 69"/>
              <a:gd name="T69" fmla="*/ 38 h 46"/>
              <a:gd name="T70" fmla="*/ 8 w 69"/>
              <a:gd name="T71" fmla="*/ 37 h 46"/>
              <a:gd name="T72" fmla="*/ 18 w 69"/>
              <a:gd name="T73" fmla="*/ 35 h 46"/>
              <a:gd name="T74" fmla="*/ 21 w 69"/>
              <a:gd name="T75" fmla="*/ 33 h 46"/>
              <a:gd name="T76" fmla="*/ 23 w 69"/>
              <a:gd name="T77" fmla="*/ 33 h 46"/>
              <a:gd name="T78" fmla="*/ 27 w 69"/>
              <a:gd name="T79" fmla="*/ 31 h 46"/>
              <a:gd name="T80" fmla="*/ 31 w 69"/>
              <a:gd name="T81" fmla="*/ 33 h 46"/>
              <a:gd name="T82" fmla="*/ 37 w 69"/>
              <a:gd name="T83" fmla="*/ 35 h 46"/>
              <a:gd name="T84" fmla="*/ 41 w 69"/>
              <a:gd name="T85" fmla="*/ 35 h 46"/>
              <a:gd name="T86" fmla="*/ 39 w 69"/>
              <a:gd name="T87" fmla="*/ 33 h 46"/>
              <a:gd name="T88" fmla="*/ 33 w 69"/>
              <a:gd name="T89" fmla="*/ 31 h 46"/>
              <a:gd name="T90" fmla="*/ 25 w 69"/>
              <a:gd name="T91" fmla="*/ 29 h 46"/>
              <a:gd name="T92" fmla="*/ 21 w 69"/>
              <a:gd name="T93" fmla="*/ 29 h 46"/>
              <a:gd name="T94" fmla="*/ 16 w 69"/>
              <a:gd name="T95" fmla="*/ 31 h 46"/>
              <a:gd name="T96" fmla="*/ 10 w 69"/>
              <a:gd name="T97" fmla="*/ 33 h 46"/>
              <a:gd name="T98" fmla="*/ 10 w 69"/>
              <a:gd name="T99" fmla="*/ 31 h 46"/>
              <a:gd name="T100" fmla="*/ 8 w 69"/>
              <a:gd name="T101" fmla="*/ 29 h 46"/>
              <a:gd name="T102" fmla="*/ 6 w 69"/>
              <a:gd name="T103" fmla="*/ 27 h 46"/>
              <a:gd name="T104" fmla="*/ 0 w 69"/>
              <a:gd name="T105" fmla="*/ 19 h 46"/>
              <a:gd name="T106" fmla="*/ 10 w 69"/>
              <a:gd name="T107" fmla="*/ 1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9" h="46">
                <a:moveTo>
                  <a:pt x="10" y="6"/>
                </a:moveTo>
                <a:lnTo>
                  <a:pt x="12" y="6"/>
                </a:lnTo>
                <a:lnTo>
                  <a:pt x="14" y="6"/>
                </a:lnTo>
                <a:lnTo>
                  <a:pt x="16" y="4"/>
                </a:lnTo>
                <a:lnTo>
                  <a:pt x="21" y="2"/>
                </a:lnTo>
                <a:lnTo>
                  <a:pt x="27" y="0"/>
                </a:lnTo>
                <a:lnTo>
                  <a:pt x="29" y="0"/>
                </a:lnTo>
                <a:lnTo>
                  <a:pt x="35" y="2"/>
                </a:lnTo>
                <a:lnTo>
                  <a:pt x="37" y="2"/>
                </a:lnTo>
                <a:lnTo>
                  <a:pt x="39" y="6"/>
                </a:lnTo>
                <a:lnTo>
                  <a:pt x="39" y="6"/>
                </a:lnTo>
                <a:lnTo>
                  <a:pt x="41" y="8"/>
                </a:lnTo>
                <a:lnTo>
                  <a:pt x="42" y="6"/>
                </a:lnTo>
                <a:lnTo>
                  <a:pt x="44" y="6"/>
                </a:lnTo>
                <a:lnTo>
                  <a:pt x="46" y="6"/>
                </a:lnTo>
                <a:lnTo>
                  <a:pt x="46" y="8"/>
                </a:lnTo>
                <a:lnTo>
                  <a:pt x="46" y="10"/>
                </a:lnTo>
                <a:lnTo>
                  <a:pt x="48" y="12"/>
                </a:lnTo>
                <a:lnTo>
                  <a:pt x="48" y="14"/>
                </a:lnTo>
                <a:lnTo>
                  <a:pt x="52" y="14"/>
                </a:lnTo>
                <a:lnTo>
                  <a:pt x="52" y="16"/>
                </a:lnTo>
                <a:lnTo>
                  <a:pt x="54" y="17"/>
                </a:lnTo>
                <a:lnTo>
                  <a:pt x="56" y="19"/>
                </a:lnTo>
                <a:lnTo>
                  <a:pt x="58" y="19"/>
                </a:lnTo>
                <a:lnTo>
                  <a:pt x="58" y="21"/>
                </a:lnTo>
                <a:lnTo>
                  <a:pt x="58" y="23"/>
                </a:lnTo>
                <a:lnTo>
                  <a:pt x="60" y="25"/>
                </a:lnTo>
                <a:lnTo>
                  <a:pt x="58" y="29"/>
                </a:lnTo>
                <a:lnTo>
                  <a:pt x="58" y="29"/>
                </a:lnTo>
                <a:lnTo>
                  <a:pt x="62" y="31"/>
                </a:lnTo>
                <a:lnTo>
                  <a:pt x="62" y="35"/>
                </a:lnTo>
                <a:lnTo>
                  <a:pt x="63" y="35"/>
                </a:lnTo>
                <a:lnTo>
                  <a:pt x="65" y="35"/>
                </a:lnTo>
                <a:lnTo>
                  <a:pt x="65" y="37"/>
                </a:lnTo>
                <a:lnTo>
                  <a:pt x="67" y="37"/>
                </a:lnTo>
                <a:lnTo>
                  <a:pt x="67" y="38"/>
                </a:lnTo>
                <a:lnTo>
                  <a:pt x="67" y="40"/>
                </a:lnTo>
                <a:lnTo>
                  <a:pt x="67" y="40"/>
                </a:lnTo>
                <a:lnTo>
                  <a:pt x="67" y="42"/>
                </a:lnTo>
                <a:lnTo>
                  <a:pt x="69" y="44"/>
                </a:lnTo>
                <a:lnTo>
                  <a:pt x="69" y="46"/>
                </a:lnTo>
                <a:lnTo>
                  <a:pt x="69" y="46"/>
                </a:lnTo>
                <a:lnTo>
                  <a:pt x="69" y="44"/>
                </a:lnTo>
                <a:lnTo>
                  <a:pt x="67" y="44"/>
                </a:lnTo>
                <a:lnTo>
                  <a:pt x="65" y="44"/>
                </a:lnTo>
                <a:lnTo>
                  <a:pt x="63" y="44"/>
                </a:lnTo>
                <a:lnTo>
                  <a:pt x="62" y="44"/>
                </a:lnTo>
                <a:lnTo>
                  <a:pt x="60" y="44"/>
                </a:lnTo>
                <a:lnTo>
                  <a:pt x="56" y="44"/>
                </a:lnTo>
                <a:lnTo>
                  <a:pt x="54" y="42"/>
                </a:lnTo>
                <a:lnTo>
                  <a:pt x="50" y="40"/>
                </a:lnTo>
                <a:lnTo>
                  <a:pt x="42" y="40"/>
                </a:lnTo>
                <a:lnTo>
                  <a:pt x="41" y="40"/>
                </a:lnTo>
                <a:lnTo>
                  <a:pt x="41" y="40"/>
                </a:lnTo>
                <a:lnTo>
                  <a:pt x="39" y="40"/>
                </a:lnTo>
                <a:lnTo>
                  <a:pt x="27" y="40"/>
                </a:lnTo>
                <a:lnTo>
                  <a:pt x="23" y="42"/>
                </a:lnTo>
                <a:lnTo>
                  <a:pt x="21" y="44"/>
                </a:lnTo>
                <a:lnTo>
                  <a:pt x="16" y="42"/>
                </a:lnTo>
                <a:lnTo>
                  <a:pt x="12" y="44"/>
                </a:lnTo>
                <a:lnTo>
                  <a:pt x="8" y="44"/>
                </a:lnTo>
                <a:lnTo>
                  <a:pt x="8" y="42"/>
                </a:lnTo>
                <a:lnTo>
                  <a:pt x="8" y="42"/>
                </a:lnTo>
                <a:lnTo>
                  <a:pt x="10" y="42"/>
                </a:lnTo>
                <a:lnTo>
                  <a:pt x="12" y="42"/>
                </a:lnTo>
                <a:lnTo>
                  <a:pt x="14" y="40"/>
                </a:lnTo>
                <a:lnTo>
                  <a:pt x="10" y="40"/>
                </a:lnTo>
                <a:lnTo>
                  <a:pt x="8" y="40"/>
                </a:lnTo>
                <a:lnTo>
                  <a:pt x="6" y="40"/>
                </a:lnTo>
                <a:lnTo>
                  <a:pt x="8" y="38"/>
                </a:lnTo>
                <a:lnTo>
                  <a:pt x="8" y="37"/>
                </a:lnTo>
                <a:lnTo>
                  <a:pt x="8" y="37"/>
                </a:lnTo>
                <a:lnTo>
                  <a:pt x="16" y="37"/>
                </a:lnTo>
                <a:lnTo>
                  <a:pt x="18" y="35"/>
                </a:lnTo>
                <a:lnTo>
                  <a:pt x="20" y="33"/>
                </a:lnTo>
                <a:lnTo>
                  <a:pt x="21" y="33"/>
                </a:lnTo>
                <a:lnTo>
                  <a:pt x="23" y="33"/>
                </a:lnTo>
                <a:lnTo>
                  <a:pt x="23" y="33"/>
                </a:lnTo>
                <a:lnTo>
                  <a:pt x="25" y="33"/>
                </a:lnTo>
                <a:lnTo>
                  <a:pt x="27" y="31"/>
                </a:lnTo>
                <a:lnTo>
                  <a:pt x="29" y="33"/>
                </a:lnTo>
                <a:lnTo>
                  <a:pt x="31" y="33"/>
                </a:lnTo>
                <a:lnTo>
                  <a:pt x="35" y="35"/>
                </a:lnTo>
                <a:lnTo>
                  <a:pt x="37" y="35"/>
                </a:lnTo>
                <a:lnTo>
                  <a:pt x="41" y="35"/>
                </a:lnTo>
                <a:lnTo>
                  <a:pt x="41" y="35"/>
                </a:lnTo>
                <a:lnTo>
                  <a:pt x="41" y="33"/>
                </a:lnTo>
                <a:lnTo>
                  <a:pt x="39" y="33"/>
                </a:lnTo>
                <a:lnTo>
                  <a:pt x="35" y="31"/>
                </a:lnTo>
                <a:lnTo>
                  <a:pt x="33" y="31"/>
                </a:lnTo>
                <a:lnTo>
                  <a:pt x="29" y="29"/>
                </a:lnTo>
                <a:lnTo>
                  <a:pt x="25" y="29"/>
                </a:lnTo>
                <a:lnTo>
                  <a:pt x="23" y="27"/>
                </a:lnTo>
                <a:lnTo>
                  <a:pt x="21" y="29"/>
                </a:lnTo>
                <a:lnTo>
                  <a:pt x="18" y="31"/>
                </a:lnTo>
                <a:lnTo>
                  <a:pt x="16" y="31"/>
                </a:lnTo>
                <a:lnTo>
                  <a:pt x="14" y="33"/>
                </a:lnTo>
                <a:lnTo>
                  <a:pt x="10" y="33"/>
                </a:lnTo>
                <a:lnTo>
                  <a:pt x="10" y="31"/>
                </a:lnTo>
                <a:lnTo>
                  <a:pt x="10" y="31"/>
                </a:lnTo>
                <a:lnTo>
                  <a:pt x="8" y="29"/>
                </a:lnTo>
                <a:lnTo>
                  <a:pt x="8" y="29"/>
                </a:lnTo>
                <a:lnTo>
                  <a:pt x="8" y="27"/>
                </a:lnTo>
                <a:lnTo>
                  <a:pt x="6" y="27"/>
                </a:lnTo>
                <a:lnTo>
                  <a:pt x="4" y="23"/>
                </a:lnTo>
                <a:lnTo>
                  <a:pt x="0" y="19"/>
                </a:lnTo>
                <a:lnTo>
                  <a:pt x="8" y="14"/>
                </a:lnTo>
                <a:lnTo>
                  <a:pt x="10" y="10"/>
                </a:lnTo>
                <a:lnTo>
                  <a:pt x="10" y="6"/>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193" name="Freeform 119"/>
          <p:cNvSpPr>
            <a:spLocks/>
          </p:cNvSpPr>
          <p:nvPr/>
        </p:nvSpPr>
        <p:spPr bwMode="auto">
          <a:xfrm>
            <a:off x="5862231" y="3508521"/>
            <a:ext cx="68469" cy="19563"/>
          </a:xfrm>
          <a:custGeom>
            <a:avLst/>
            <a:gdLst>
              <a:gd name="T0" fmla="*/ 2 w 35"/>
              <a:gd name="T1" fmla="*/ 10 h 10"/>
              <a:gd name="T2" fmla="*/ 2 w 35"/>
              <a:gd name="T3" fmla="*/ 10 h 10"/>
              <a:gd name="T4" fmla="*/ 10 w 35"/>
              <a:gd name="T5" fmla="*/ 10 h 10"/>
              <a:gd name="T6" fmla="*/ 12 w 35"/>
              <a:gd name="T7" fmla="*/ 8 h 10"/>
              <a:gd name="T8" fmla="*/ 14 w 35"/>
              <a:gd name="T9" fmla="*/ 6 h 10"/>
              <a:gd name="T10" fmla="*/ 15 w 35"/>
              <a:gd name="T11" fmla="*/ 6 h 10"/>
              <a:gd name="T12" fmla="*/ 17 w 35"/>
              <a:gd name="T13" fmla="*/ 6 h 10"/>
              <a:gd name="T14" fmla="*/ 17 w 35"/>
              <a:gd name="T15" fmla="*/ 6 h 10"/>
              <a:gd name="T16" fmla="*/ 19 w 35"/>
              <a:gd name="T17" fmla="*/ 6 h 10"/>
              <a:gd name="T18" fmla="*/ 21 w 35"/>
              <a:gd name="T19" fmla="*/ 4 h 10"/>
              <a:gd name="T20" fmla="*/ 23 w 35"/>
              <a:gd name="T21" fmla="*/ 6 h 10"/>
              <a:gd name="T22" fmla="*/ 25 w 35"/>
              <a:gd name="T23" fmla="*/ 6 h 10"/>
              <a:gd name="T24" fmla="*/ 29 w 35"/>
              <a:gd name="T25" fmla="*/ 8 h 10"/>
              <a:gd name="T26" fmla="*/ 31 w 35"/>
              <a:gd name="T27" fmla="*/ 8 h 10"/>
              <a:gd name="T28" fmla="*/ 35 w 35"/>
              <a:gd name="T29" fmla="*/ 8 h 10"/>
              <a:gd name="T30" fmla="*/ 35 w 35"/>
              <a:gd name="T31" fmla="*/ 8 h 10"/>
              <a:gd name="T32" fmla="*/ 35 w 35"/>
              <a:gd name="T33" fmla="*/ 6 h 10"/>
              <a:gd name="T34" fmla="*/ 33 w 35"/>
              <a:gd name="T35" fmla="*/ 6 h 10"/>
              <a:gd name="T36" fmla="*/ 29 w 35"/>
              <a:gd name="T37" fmla="*/ 4 h 10"/>
              <a:gd name="T38" fmla="*/ 27 w 35"/>
              <a:gd name="T39" fmla="*/ 4 h 10"/>
              <a:gd name="T40" fmla="*/ 23 w 35"/>
              <a:gd name="T41" fmla="*/ 2 h 10"/>
              <a:gd name="T42" fmla="*/ 19 w 35"/>
              <a:gd name="T43" fmla="*/ 2 h 10"/>
              <a:gd name="T44" fmla="*/ 17 w 35"/>
              <a:gd name="T45" fmla="*/ 0 h 10"/>
              <a:gd name="T46" fmla="*/ 15 w 35"/>
              <a:gd name="T47" fmla="*/ 2 h 10"/>
              <a:gd name="T48" fmla="*/ 12 w 35"/>
              <a:gd name="T49" fmla="*/ 4 h 10"/>
              <a:gd name="T50" fmla="*/ 10 w 35"/>
              <a:gd name="T51" fmla="*/ 4 h 10"/>
              <a:gd name="T52" fmla="*/ 8 w 35"/>
              <a:gd name="T53" fmla="*/ 6 h 10"/>
              <a:gd name="T54" fmla="*/ 4 w 35"/>
              <a:gd name="T55" fmla="*/ 6 h 10"/>
              <a:gd name="T56" fmla="*/ 4 w 35"/>
              <a:gd name="T57" fmla="*/ 6 h 10"/>
              <a:gd name="T58" fmla="*/ 6 w 35"/>
              <a:gd name="T59" fmla="*/ 8 h 10"/>
              <a:gd name="T60" fmla="*/ 10 w 35"/>
              <a:gd name="T61" fmla="*/ 8 h 10"/>
              <a:gd name="T62" fmla="*/ 8 w 35"/>
              <a:gd name="T63" fmla="*/ 8 h 10"/>
              <a:gd name="T64" fmla="*/ 4 w 35"/>
              <a:gd name="T65" fmla="*/ 10 h 10"/>
              <a:gd name="T66" fmla="*/ 2 w 35"/>
              <a:gd name="T67" fmla="*/ 6 h 10"/>
              <a:gd name="T68" fmla="*/ 0 w 35"/>
              <a:gd name="T69" fmla="*/ 8 h 10"/>
              <a:gd name="T70" fmla="*/ 2 w 35"/>
              <a:gd name="T71" fmla="*/ 10 h 10"/>
              <a:gd name="T72" fmla="*/ 2 w 35"/>
              <a:gd name="T73"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5" h="10">
                <a:moveTo>
                  <a:pt x="2" y="10"/>
                </a:moveTo>
                <a:lnTo>
                  <a:pt x="2" y="10"/>
                </a:lnTo>
                <a:lnTo>
                  <a:pt x="10" y="10"/>
                </a:lnTo>
                <a:lnTo>
                  <a:pt x="12" y="8"/>
                </a:lnTo>
                <a:lnTo>
                  <a:pt x="14" y="6"/>
                </a:lnTo>
                <a:lnTo>
                  <a:pt x="15" y="6"/>
                </a:lnTo>
                <a:lnTo>
                  <a:pt x="17" y="6"/>
                </a:lnTo>
                <a:lnTo>
                  <a:pt x="17" y="6"/>
                </a:lnTo>
                <a:lnTo>
                  <a:pt x="19" y="6"/>
                </a:lnTo>
                <a:lnTo>
                  <a:pt x="21" y="4"/>
                </a:lnTo>
                <a:lnTo>
                  <a:pt x="23" y="6"/>
                </a:lnTo>
                <a:lnTo>
                  <a:pt x="25" y="6"/>
                </a:lnTo>
                <a:lnTo>
                  <a:pt x="29" y="8"/>
                </a:lnTo>
                <a:lnTo>
                  <a:pt x="31" y="8"/>
                </a:lnTo>
                <a:lnTo>
                  <a:pt x="35" y="8"/>
                </a:lnTo>
                <a:lnTo>
                  <a:pt x="35" y="8"/>
                </a:lnTo>
                <a:lnTo>
                  <a:pt x="35" y="6"/>
                </a:lnTo>
                <a:lnTo>
                  <a:pt x="33" y="6"/>
                </a:lnTo>
                <a:lnTo>
                  <a:pt x="29" y="4"/>
                </a:lnTo>
                <a:lnTo>
                  <a:pt x="27" y="4"/>
                </a:lnTo>
                <a:lnTo>
                  <a:pt x="23" y="2"/>
                </a:lnTo>
                <a:lnTo>
                  <a:pt x="19" y="2"/>
                </a:lnTo>
                <a:lnTo>
                  <a:pt x="17" y="0"/>
                </a:lnTo>
                <a:lnTo>
                  <a:pt x="15" y="2"/>
                </a:lnTo>
                <a:lnTo>
                  <a:pt x="12" y="4"/>
                </a:lnTo>
                <a:lnTo>
                  <a:pt x="10" y="4"/>
                </a:lnTo>
                <a:lnTo>
                  <a:pt x="8" y="6"/>
                </a:lnTo>
                <a:lnTo>
                  <a:pt x="4" y="6"/>
                </a:lnTo>
                <a:lnTo>
                  <a:pt x="4" y="6"/>
                </a:lnTo>
                <a:lnTo>
                  <a:pt x="6" y="8"/>
                </a:lnTo>
                <a:lnTo>
                  <a:pt x="10" y="8"/>
                </a:lnTo>
                <a:lnTo>
                  <a:pt x="8" y="8"/>
                </a:lnTo>
                <a:lnTo>
                  <a:pt x="4" y="10"/>
                </a:lnTo>
                <a:lnTo>
                  <a:pt x="2" y="6"/>
                </a:lnTo>
                <a:lnTo>
                  <a:pt x="0" y="8"/>
                </a:lnTo>
                <a:lnTo>
                  <a:pt x="2" y="10"/>
                </a:lnTo>
                <a:lnTo>
                  <a:pt x="2" y="10"/>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194" name="Freeform 120"/>
          <p:cNvSpPr>
            <a:spLocks/>
          </p:cNvSpPr>
          <p:nvPr/>
        </p:nvSpPr>
        <p:spPr bwMode="auto">
          <a:xfrm>
            <a:off x="5866144" y="3533953"/>
            <a:ext cx="66512" cy="35212"/>
          </a:xfrm>
          <a:custGeom>
            <a:avLst/>
            <a:gdLst>
              <a:gd name="T0" fmla="*/ 0 w 34"/>
              <a:gd name="T1" fmla="*/ 4 h 18"/>
              <a:gd name="T2" fmla="*/ 4 w 34"/>
              <a:gd name="T3" fmla="*/ 4 h 18"/>
              <a:gd name="T4" fmla="*/ 8 w 34"/>
              <a:gd name="T5" fmla="*/ 2 h 18"/>
              <a:gd name="T6" fmla="*/ 13 w 34"/>
              <a:gd name="T7" fmla="*/ 4 h 18"/>
              <a:gd name="T8" fmla="*/ 15 w 34"/>
              <a:gd name="T9" fmla="*/ 2 h 18"/>
              <a:gd name="T10" fmla="*/ 19 w 34"/>
              <a:gd name="T11" fmla="*/ 0 h 18"/>
              <a:gd name="T12" fmla="*/ 31 w 34"/>
              <a:gd name="T13" fmla="*/ 0 h 18"/>
              <a:gd name="T14" fmla="*/ 33 w 34"/>
              <a:gd name="T15" fmla="*/ 0 h 18"/>
              <a:gd name="T16" fmla="*/ 33 w 34"/>
              <a:gd name="T17" fmla="*/ 4 h 18"/>
              <a:gd name="T18" fmla="*/ 33 w 34"/>
              <a:gd name="T19" fmla="*/ 6 h 18"/>
              <a:gd name="T20" fmla="*/ 33 w 34"/>
              <a:gd name="T21" fmla="*/ 8 h 18"/>
              <a:gd name="T22" fmla="*/ 34 w 34"/>
              <a:gd name="T23" fmla="*/ 10 h 18"/>
              <a:gd name="T24" fmla="*/ 33 w 34"/>
              <a:gd name="T25" fmla="*/ 12 h 18"/>
              <a:gd name="T26" fmla="*/ 33 w 34"/>
              <a:gd name="T27" fmla="*/ 12 h 18"/>
              <a:gd name="T28" fmla="*/ 29 w 34"/>
              <a:gd name="T29" fmla="*/ 14 h 18"/>
              <a:gd name="T30" fmla="*/ 25 w 34"/>
              <a:gd name="T31" fmla="*/ 16 h 18"/>
              <a:gd name="T32" fmla="*/ 23 w 34"/>
              <a:gd name="T33" fmla="*/ 16 h 18"/>
              <a:gd name="T34" fmla="*/ 21 w 34"/>
              <a:gd name="T35" fmla="*/ 18 h 18"/>
              <a:gd name="T36" fmla="*/ 19 w 34"/>
              <a:gd name="T37" fmla="*/ 18 h 18"/>
              <a:gd name="T38" fmla="*/ 19 w 34"/>
              <a:gd name="T39" fmla="*/ 18 h 18"/>
              <a:gd name="T40" fmla="*/ 19 w 34"/>
              <a:gd name="T41" fmla="*/ 16 h 18"/>
              <a:gd name="T42" fmla="*/ 13 w 34"/>
              <a:gd name="T43" fmla="*/ 16 h 18"/>
              <a:gd name="T44" fmla="*/ 17 w 34"/>
              <a:gd name="T45" fmla="*/ 14 h 18"/>
              <a:gd name="T46" fmla="*/ 15 w 34"/>
              <a:gd name="T47" fmla="*/ 14 h 18"/>
              <a:gd name="T48" fmla="*/ 15 w 34"/>
              <a:gd name="T49" fmla="*/ 14 h 18"/>
              <a:gd name="T50" fmla="*/ 15 w 34"/>
              <a:gd name="T51" fmla="*/ 12 h 18"/>
              <a:gd name="T52" fmla="*/ 13 w 34"/>
              <a:gd name="T53" fmla="*/ 12 h 18"/>
              <a:gd name="T54" fmla="*/ 13 w 34"/>
              <a:gd name="T55" fmla="*/ 12 h 18"/>
              <a:gd name="T56" fmla="*/ 17 w 34"/>
              <a:gd name="T57" fmla="*/ 12 h 18"/>
              <a:gd name="T58" fmla="*/ 19 w 34"/>
              <a:gd name="T59" fmla="*/ 10 h 18"/>
              <a:gd name="T60" fmla="*/ 15 w 34"/>
              <a:gd name="T61" fmla="*/ 8 h 18"/>
              <a:gd name="T62" fmla="*/ 13 w 34"/>
              <a:gd name="T63" fmla="*/ 10 h 18"/>
              <a:gd name="T64" fmla="*/ 12 w 34"/>
              <a:gd name="T65" fmla="*/ 10 h 18"/>
              <a:gd name="T66" fmla="*/ 10 w 34"/>
              <a:gd name="T67" fmla="*/ 10 h 18"/>
              <a:gd name="T68" fmla="*/ 10 w 34"/>
              <a:gd name="T69" fmla="*/ 10 h 18"/>
              <a:gd name="T70" fmla="*/ 6 w 34"/>
              <a:gd name="T71" fmla="*/ 8 h 18"/>
              <a:gd name="T72" fmla="*/ 4 w 34"/>
              <a:gd name="T73" fmla="*/ 8 h 18"/>
              <a:gd name="T74" fmla="*/ 6 w 34"/>
              <a:gd name="T75" fmla="*/ 6 h 18"/>
              <a:gd name="T76" fmla="*/ 6 w 34"/>
              <a:gd name="T77" fmla="*/ 6 h 18"/>
              <a:gd name="T78" fmla="*/ 2 w 34"/>
              <a:gd name="T79" fmla="*/ 6 h 18"/>
              <a:gd name="T80" fmla="*/ 0 w 34"/>
              <a:gd name="T81" fmla="*/ 4 h 18"/>
              <a:gd name="T82" fmla="*/ 0 w 34"/>
              <a:gd name="T83" fmla="*/ 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4" h="18">
                <a:moveTo>
                  <a:pt x="0" y="4"/>
                </a:moveTo>
                <a:lnTo>
                  <a:pt x="4" y="4"/>
                </a:lnTo>
                <a:lnTo>
                  <a:pt x="8" y="2"/>
                </a:lnTo>
                <a:lnTo>
                  <a:pt x="13" y="4"/>
                </a:lnTo>
                <a:lnTo>
                  <a:pt x="15" y="2"/>
                </a:lnTo>
                <a:lnTo>
                  <a:pt x="19" y="0"/>
                </a:lnTo>
                <a:lnTo>
                  <a:pt x="31" y="0"/>
                </a:lnTo>
                <a:lnTo>
                  <a:pt x="33" y="0"/>
                </a:lnTo>
                <a:lnTo>
                  <a:pt x="33" y="4"/>
                </a:lnTo>
                <a:lnTo>
                  <a:pt x="33" y="6"/>
                </a:lnTo>
                <a:lnTo>
                  <a:pt x="33" y="8"/>
                </a:lnTo>
                <a:lnTo>
                  <a:pt x="34" y="10"/>
                </a:lnTo>
                <a:lnTo>
                  <a:pt x="33" y="12"/>
                </a:lnTo>
                <a:lnTo>
                  <a:pt x="33" y="12"/>
                </a:lnTo>
                <a:lnTo>
                  <a:pt x="29" y="14"/>
                </a:lnTo>
                <a:lnTo>
                  <a:pt x="25" y="16"/>
                </a:lnTo>
                <a:lnTo>
                  <a:pt x="23" y="16"/>
                </a:lnTo>
                <a:lnTo>
                  <a:pt x="21" y="18"/>
                </a:lnTo>
                <a:lnTo>
                  <a:pt x="19" y="18"/>
                </a:lnTo>
                <a:lnTo>
                  <a:pt x="19" y="18"/>
                </a:lnTo>
                <a:lnTo>
                  <a:pt x="19" y="16"/>
                </a:lnTo>
                <a:lnTo>
                  <a:pt x="13" y="16"/>
                </a:lnTo>
                <a:lnTo>
                  <a:pt x="17" y="14"/>
                </a:lnTo>
                <a:lnTo>
                  <a:pt x="15" y="14"/>
                </a:lnTo>
                <a:lnTo>
                  <a:pt x="15" y="14"/>
                </a:lnTo>
                <a:lnTo>
                  <a:pt x="15" y="12"/>
                </a:lnTo>
                <a:lnTo>
                  <a:pt x="13" y="12"/>
                </a:lnTo>
                <a:lnTo>
                  <a:pt x="13" y="12"/>
                </a:lnTo>
                <a:lnTo>
                  <a:pt x="17" y="12"/>
                </a:lnTo>
                <a:lnTo>
                  <a:pt x="19" y="10"/>
                </a:lnTo>
                <a:lnTo>
                  <a:pt x="15" y="8"/>
                </a:lnTo>
                <a:lnTo>
                  <a:pt x="13" y="10"/>
                </a:lnTo>
                <a:lnTo>
                  <a:pt x="12" y="10"/>
                </a:lnTo>
                <a:lnTo>
                  <a:pt x="10" y="10"/>
                </a:lnTo>
                <a:lnTo>
                  <a:pt x="10" y="10"/>
                </a:lnTo>
                <a:lnTo>
                  <a:pt x="6" y="8"/>
                </a:lnTo>
                <a:lnTo>
                  <a:pt x="4" y="8"/>
                </a:lnTo>
                <a:lnTo>
                  <a:pt x="6" y="6"/>
                </a:lnTo>
                <a:lnTo>
                  <a:pt x="6" y="6"/>
                </a:lnTo>
                <a:lnTo>
                  <a:pt x="2" y="6"/>
                </a:lnTo>
                <a:lnTo>
                  <a:pt x="0" y="4"/>
                </a:lnTo>
                <a:lnTo>
                  <a:pt x="0" y="4"/>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195" name="Freeform 121"/>
          <p:cNvSpPr>
            <a:spLocks/>
          </p:cNvSpPr>
          <p:nvPr/>
        </p:nvSpPr>
        <p:spPr bwMode="auto">
          <a:xfrm>
            <a:off x="5907225" y="3533953"/>
            <a:ext cx="150631" cy="134980"/>
          </a:xfrm>
          <a:custGeom>
            <a:avLst/>
            <a:gdLst>
              <a:gd name="T0" fmla="*/ 2 w 77"/>
              <a:gd name="T1" fmla="*/ 16 h 69"/>
              <a:gd name="T2" fmla="*/ 8 w 77"/>
              <a:gd name="T3" fmla="*/ 14 h 69"/>
              <a:gd name="T4" fmla="*/ 12 w 77"/>
              <a:gd name="T5" fmla="*/ 12 h 69"/>
              <a:gd name="T6" fmla="*/ 12 w 77"/>
              <a:gd name="T7" fmla="*/ 8 h 69"/>
              <a:gd name="T8" fmla="*/ 12 w 77"/>
              <a:gd name="T9" fmla="*/ 4 h 69"/>
              <a:gd name="T10" fmla="*/ 13 w 77"/>
              <a:gd name="T11" fmla="*/ 0 h 69"/>
              <a:gd name="T12" fmla="*/ 25 w 77"/>
              <a:gd name="T13" fmla="*/ 2 h 69"/>
              <a:gd name="T14" fmla="*/ 31 w 77"/>
              <a:gd name="T15" fmla="*/ 4 h 69"/>
              <a:gd name="T16" fmla="*/ 34 w 77"/>
              <a:gd name="T17" fmla="*/ 4 h 69"/>
              <a:gd name="T18" fmla="*/ 38 w 77"/>
              <a:gd name="T19" fmla="*/ 4 h 69"/>
              <a:gd name="T20" fmla="*/ 40 w 77"/>
              <a:gd name="T21" fmla="*/ 6 h 69"/>
              <a:gd name="T22" fmla="*/ 44 w 77"/>
              <a:gd name="T23" fmla="*/ 6 h 69"/>
              <a:gd name="T24" fmla="*/ 48 w 77"/>
              <a:gd name="T25" fmla="*/ 8 h 69"/>
              <a:gd name="T26" fmla="*/ 54 w 77"/>
              <a:gd name="T27" fmla="*/ 6 h 69"/>
              <a:gd name="T28" fmla="*/ 56 w 77"/>
              <a:gd name="T29" fmla="*/ 4 h 69"/>
              <a:gd name="T30" fmla="*/ 61 w 77"/>
              <a:gd name="T31" fmla="*/ 6 h 69"/>
              <a:gd name="T32" fmla="*/ 65 w 77"/>
              <a:gd name="T33" fmla="*/ 4 h 69"/>
              <a:gd name="T34" fmla="*/ 67 w 77"/>
              <a:gd name="T35" fmla="*/ 6 h 69"/>
              <a:gd name="T36" fmla="*/ 67 w 77"/>
              <a:gd name="T37" fmla="*/ 12 h 69"/>
              <a:gd name="T38" fmla="*/ 71 w 77"/>
              <a:gd name="T39" fmla="*/ 12 h 69"/>
              <a:gd name="T40" fmla="*/ 69 w 77"/>
              <a:gd name="T41" fmla="*/ 16 h 69"/>
              <a:gd name="T42" fmla="*/ 69 w 77"/>
              <a:gd name="T43" fmla="*/ 19 h 69"/>
              <a:gd name="T44" fmla="*/ 73 w 77"/>
              <a:gd name="T45" fmla="*/ 18 h 69"/>
              <a:gd name="T46" fmla="*/ 73 w 77"/>
              <a:gd name="T47" fmla="*/ 19 h 69"/>
              <a:gd name="T48" fmla="*/ 77 w 77"/>
              <a:gd name="T49" fmla="*/ 21 h 69"/>
              <a:gd name="T50" fmla="*/ 77 w 77"/>
              <a:gd name="T51" fmla="*/ 23 h 69"/>
              <a:gd name="T52" fmla="*/ 73 w 77"/>
              <a:gd name="T53" fmla="*/ 25 h 69"/>
              <a:gd name="T54" fmla="*/ 73 w 77"/>
              <a:gd name="T55" fmla="*/ 29 h 69"/>
              <a:gd name="T56" fmla="*/ 73 w 77"/>
              <a:gd name="T57" fmla="*/ 35 h 69"/>
              <a:gd name="T58" fmla="*/ 75 w 77"/>
              <a:gd name="T59" fmla="*/ 39 h 69"/>
              <a:gd name="T60" fmla="*/ 75 w 77"/>
              <a:gd name="T61" fmla="*/ 42 h 69"/>
              <a:gd name="T62" fmla="*/ 73 w 77"/>
              <a:gd name="T63" fmla="*/ 42 h 69"/>
              <a:gd name="T64" fmla="*/ 75 w 77"/>
              <a:gd name="T65" fmla="*/ 46 h 69"/>
              <a:gd name="T66" fmla="*/ 75 w 77"/>
              <a:gd name="T67" fmla="*/ 48 h 69"/>
              <a:gd name="T68" fmla="*/ 71 w 77"/>
              <a:gd name="T69" fmla="*/ 54 h 69"/>
              <a:gd name="T70" fmla="*/ 71 w 77"/>
              <a:gd name="T71" fmla="*/ 58 h 69"/>
              <a:gd name="T72" fmla="*/ 67 w 77"/>
              <a:gd name="T73" fmla="*/ 63 h 69"/>
              <a:gd name="T74" fmla="*/ 50 w 77"/>
              <a:gd name="T75" fmla="*/ 69 h 69"/>
              <a:gd name="T76" fmla="*/ 44 w 77"/>
              <a:gd name="T77" fmla="*/ 65 h 69"/>
              <a:gd name="T78" fmla="*/ 40 w 77"/>
              <a:gd name="T79" fmla="*/ 61 h 69"/>
              <a:gd name="T80" fmla="*/ 40 w 77"/>
              <a:gd name="T81" fmla="*/ 60 h 69"/>
              <a:gd name="T82" fmla="*/ 46 w 77"/>
              <a:gd name="T83" fmla="*/ 44 h 69"/>
              <a:gd name="T84" fmla="*/ 46 w 77"/>
              <a:gd name="T85" fmla="*/ 42 h 69"/>
              <a:gd name="T86" fmla="*/ 48 w 77"/>
              <a:gd name="T87" fmla="*/ 40 h 69"/>
              <a:gd name="T88" fmla="*/ 44 w 77"/>
              <a:gd name="T89" fmla="*/ 37 h 69"/>
              <a:gd name="T90" fmla="*/ 42 w 77"/>
              <a:gd name="T91" fmla="*/ 31 h 69"/>
              <a:gd name="T92" fmla="*/ 40 w 77"/>
              <a:gd name="T93" fmla="*/ 27 h 69"/>
              <a:gd name="T94" fmla="*/ 29 w 77"/>
              <a:gd name="T95" fmla="*/ 27 h 69"/>
              <a:gd name="T96" fmla="*/ 23 w 77"/>
              <a:gd name="T97" fmla="*/ 31 h 69"/>
              <a:gd name="T98" fmla="*/ 21 w 77"/>
              <a:gd name="T99" fmla="*/ 35 h 69"/>
              <a:gd name="T100" fmla="*/ 17 w 77"/>
              <a:gd name="T101" fmla="*/ 33 h 69"/>
              <a:gd name="T102" fmla="*/ 13 w 77"/>
              <a:gd name="T103" fmla="*/ 29 h 69"/>
              <a:gd name="T104" fmla="*/ 10 w 77"/>
              <a:gd name="T105" fmla="*/ 29 h 69"/>
              <a:gd name="T106" fmla="*/ 12 w 77"/>
              <a:gd name="T107" fmla="*/ 25 h 69"/>
              <a:gd name="T108" fmla="*/ 8 w 77"/>
              <a:gd name="T109" fmla="*/ 27 h 69"/>
              <a:gd name="T110" fmla="*/ 4 w 77"/>
              <a:gd name="T111" fmla="*/ 25 h 69"/>
              <a:gd name="T112" fmla="*/ 2 w 77"/>
              <a:gd name="T113" fmla="*/ 19 h 69"/>
              <a:gd name="T114" fmla="*/ 0 w 77"/>
              <a:gd name="T115" fmla="*/ 18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7" h="69">
                <a:moveTo>
                  <a:pt x="0" y="18"/>
                </a:moveTo>
                <a:lnTo>
                  <a:pt x="2" y="16"/>
                </a:lnTo>
                <a:lnTo>
                  <a:pt x="4" y="16"/>
                </a:lnTo>
                <a:lnTo>
                  <a:pt x="8" y="14"/>
                </a:lnTo>
                <a:lnTo>
                  <a:pt x="12" y="12"/>
                </a:lnTo>
                <a:lnTo>
                  <a:pt x="12" y="12"/>
                </a:lnTo>
                <a:lnTo>
                  <a:pt x="13" y="10"/>
                </a:lnTo>
                <a:lnTo>
                  <a:pt x="12" y="8"/>
                </a:lnTo>
                <a:lnTo>
                  <a:pt x="12" y="6"/>
                </a:lnTo>
                <a:lnTo>
                  <a:pt x="12" y="4"/>
                </a:lnTo>
                <a:lnTo>
                  <a:pt x="12" y="0"/>
                </a:lnTo>
                <a:lnTo>
                  <a:pt x="13" y="0"/>
                </a:lnTo>
                <a:lnTo>
                  <a:pt x="21" y="0"/>
                </a:lnTo>
                <a:lnTo>
                  <a:pt x="25" y="2"/>
                </a:lnTo>
                <a:lnTo>
                  <a:pt x="27" y="4"/>
                </a:lnTo>
                <a:lnTo>
                  <a:pt x="31" y="4"/>
                </a:lnTo>
                <a:lnTo>
                  <a:pt x="33" y="4"/>
                </a:lnTo>
                <a:lnTo>
                  <a:pt x="34" y="4"/>
                </a:lnTo>
                <a:lnTo>
                  <a:pt x="36" y="4"/>
                </a:lnTo>
                <a:lnTo>
                  <a:pt x="38" y="4"/>
                </a:lnTo>
                <a:lnTo>
                  <a:pt x="40" y="4"/>
                </a:lnTo>
                <a:lnTo>
                  <a:pt x="40" y="6"/>
                </a:lnTo>
                <a:lnTo>
                  <a:pt x="42" y="8"/>
                </a:lnTo>
                <a:lnTo>
                  <a:pt x="44" y="6"/>
                </a:lnTo>
                <a:lnTo>
                  <a:pt x="46" y="6"/>
                </a:lnTo>
                <a:lnTo>
                  <a:pt x="48" y="8"/>
                </a:lnTo>
                <a:lnTo>
                  <a:pt x="50" y="8"/>
                </a:lnTo>
                <a:lnTo>
                  <a:pt x="54" y="6"/>
                </a:lnTo>
                <a:lnTo>
                  <a:pt x="54" y="6"/>
                </a:lnTo>
                <a:lnTo>
                  <a:pt x="56" y="4"/>
                </a:lnTo>
                <a:lnTo>
                  <a:pt x="59" y="4"/>
                </a:lnTo>
                <a:lnTo>
                  <a:pt x="61" y="6"/>
                </a:lnTo>
                <a:lnTo>
                  <a:pt x="63" y="4"/>
                </a:lnTo>
                <a:lnTo>
                  <a:pt x="65" y="4"/>
                </a:lnTo>
                <a:lnTo>
                  <a:pt x="65" y="4"/>
                </a:lnTo>
                <a:lnTo>
                  <a:pt x="67" y="6"/>
                </a:lnTo>
                <a:lnTo>
                  <a:pt x="67" y="8"/>
                </a:lnTo>
                <a:lnTo>
                  <a:pt x="67" y="12"/>
                </a:lnTo>
                <a:lnTo>
                  <a:pt x="69" y="12"/>
                </a:lnTo>
                <a:lnTo>
                  <a:pt x="71" y="12"/>
                </a:lnTo>
                <a:lnTo>
                  <a:pt x="71" y="14"/>
                </a:lnTo>
                <a:lnTo>
                  <a:pt x="69" y="16"/>
                </a:lnTo>
                <a:lnTo>
                  <a:pt x="67" y="19"/>
                </a:lnTo>
                <a:lnTo>
                  <a:pt x="69" y="19"/>
                </a:lnTo>
                <a:lnTo>
                  <a:pt x="71" y="18"/>
                </a:lnTo>
                <a:lnTo>
                  <a:pt x="73" y="18"/>
                </a:lnTo>
                <a:lnTo>
                  <a:pt x="73" y="19"/>
                </a:lnTo>
                <a:lnTo>
                  <a:pt x="73" y="19"/>
                </a:lnTo>
                <a:lnTo>
                  <a:pt x="73" y="21"/>
                </a:lnTo>
                <a:lnTo>
                  <a:pt x="77" y="21"/>
                </a:lnTo>
                <a:lnTo>
                  <a:pt x="77" y="23"/>
                </a:lnTo>
                <a:lnTo>
                  <a:pt x="77" y="23"/>
                </a:lnTo>
                <a:lnTo>
                  <a:pt x="77" y="25"/>
                </a:lnTo>
                <a:lnTo>
                  <a:pt x="73" y="25"/>
                </a:lnTo>
                <a:lnTo>
                  <a:pt x="73" y="27"/>
                </a:lnTo>
                <a:lnTo>
                  <a:pt x="73" y="29"/>
                </a:lnTo>
                <a:lnTo>
                  <a:pt x="73" y="33"/>
                </a:lnTo>
                <a:lnTo>
                  <a:pt x="73" y="35"/>
                </a:lnTo>
                <a:lnTo>
                  <a:pt x="73" y="37"/>
                </a:lnTo>
                <a:lnTo>
                  <a:pt x="75" y="39"/>
                </a:lnTo>
                <a:lnTo>
                  <a:pt x="75" y="40"/>
                </a:lnTo>
                <a:lnTo>
                  <a:pt x="75" y="42"/>
                </a:lnTo>
                <a:lnTo>
                  <a:pt x="73" y="40"/>
                </a:lnTo>
                <a:lnTo>
                  <a:pt x="73" y="42"/>
                </a:lnTo>
                <a:lnTo>
                  <a:pt x="73" y="42"/>
                </a:lnTo>
                <a:lnTo>
                  <a:pt x="75" y="46"/>
                </a:lnTo>
                <a:lnTo>
                  <a:pt x="75" y="46"/>
                </a:lnTo>
                <a:lnTo>
                  <a:pt x="75" y="48"/>
                </a:lnTo>
                <a:lnTo>
                  <a:pt x="71" y="54"/>
                </a:lnTo>
                <a:lnTo>
                  <a:pt x="71" y="54"/>
                </a:lnTo>
                <a:lnTo>
                  <a:pt x="69" y="56"/>
                </a:lnTo>
                <a:lnTo>
                  <a:pt x="71" y="58"/>
                </a:lnTo>
                <a:lnTo>
                  <a:pt x="69" y="61"/>
                </a:lnTo>
                <a:lnTo>
                  <a:pt x="67" y="63"/>
                </a:lnTo>
                <a:lnTo>
                  <a:pt x="67" y="63"/>
                </a:lnTo>
                <a:lnTo>
                  <a:pt x="50" y="69"/>
                </a:lnTo>
                <a:lnTo>
                  <a:pt x="46" y="65"/>
                </a:lnTo>
                <a:lnTo>
                  <a:pt x="44" y="65"/>
                </a:lnTo>
                <a:lnTo>
                  <a:pt x="42" y="61"/>
                </a:lnTo>
                <a:lnTo>
                  <a:pt x="40" y="61"/>
                </a:lnTo>
                <a:lnTo>
                  <a:pt x="42" y="60"/>
                </a:lnTo>
                <a:lnTo>
                  <a:pt x="40" y="60"/>
                </a:lnTo>
                <a:lnTo>
                  <a:pt x="46" y="58"/>
                </a:lnTo>
                <a:lnTo>
                  <a:pt x="46" y="44"/>
                </a:lnTo>
                <a:lnTo>
                  <a:pt x="46" y="42"/>
                </a:lnTo>
                <a:lnTo>
                  <a:pt x="46" y="42"/>
                </a:lnTo>
                <a:lnTo>
                  <a:pt x="46" y="40"/>
                </a:lnTo>
                <a:lnTo>
                  <a:pt x="48" y="40"/>
                </a:lnTo>
                <a:lnTo>
                  <a:pt x="48" y="39"/>
                </a:lnTo>
                <a:lnTo>
                  <a:pt x="44" y="37"/>
                </a:lnTo>
                <a:lnTo>
                  <a:pt x="46" y="35"/>
                </a:lnTo>
                <a:lnTo>
                  <a:pt x="42" y="31"/>
                </a:lnTo>
                <a:lnTo>
                  <a:pt x="42" y="29"/>
                </a:lnTo>
                <a:lnTo>
                  <a:pt x="40" y="27"/>
                </a:lnTo>
                <a:lnTo>
                  <a:pt x="31" y="27"/>
                </a:lnTo>
                <a:lnTo>
                  <a:pt x="29" y="27"/>
                </a:lnTo>
                <a:lnTo>
                  <a:pt x="27" y="29"/>
                </a:lnTo>
                <a:lnTo>
                  <a:pt x="23" y="31"/>
                </a:lnTo>
                <a:lnTo>
                  <a:pt x="23" y="33"/>
                </a:lnTo>
                <a:lnTo>
                  <a:pt x="21" y="35"/>
                </a:lnTo>
                <a:lnTo>
                  <a:pt x="19" y="35"/>
                </a:lnTo>
                <a:lnTo>
                  <a:pt x="17" y="33"/>
                </a:lnTo>
                <a:lnTo>
                  <a:pt x="13" y="33"/>
                </a:lnTo>
                <a:lnTo>
                  <a:pt x="13" y="29"/>
                </a:lnTo>
                <a:lnTo>
                  <a:pt x="12" y="29"/>
                </a:lnTo>
                <a:lnTo>
                  <a:pt x="10" y="29"/>
                </a:lnTo>
                <a:lnTo>
                  <a:pt x="10" y="27"/>
                </a:lnTo>
                <a:lnTo>
                  <a:pt x="12" y="25"/>
                </a:lnTo>
                <a:lnTo>
                  <a:pt x="10" y="25"/>
                </a:lnTo>
                <a:lnTo>
                  <a:pt x="8" y="27"/>
                </a:lnTo>
                <a:lnTo>
                  <a:pt x="6" y="25"/>
                </a:lnTo>
                <a:lnTo>
                  <a:pt x="4" y="25"/>
                </a:lnTo>
                <a:lnTo>
                  <a:pt x="2" y="23"/>
                </a:lnTo>
                <a:lnTo>
                  <a:pt x="2" y="19"/>
                </a:lnTo>
                <a:lnTo>
                  <a:pt x="0" y="18"/>
                </a:lnTo>
                <a:lnTo>
                  <a:pt x="0" y="18"/>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196" name="Freeform 122"/>
          <p:cNvSpPr>
            <a:spLocks noEditPoints="1"/>
          </p:cNvSpPr>
          <p:nvPr/>
        </p:nvSpPr>
        <p:spPr bwMode="auto">
          <a:xfrm>
            <a:off x="5940481" y="3586771"/>
            <a:ext cx="60644" cy="64555"/>
          </a:xfrm>
          <a:custGeom>
            <a:avLst/>
            <a:gdLst>
              <a:gd name="T0" fmla="*/ 8 w 31"/>
              <a:gd name="T1" fmla="*/ 29 h 33"/>
              <a:gd name="T2" fmla="*/ 8 w 31"/>
              <a:gd name="T3" fmla="*/ 27 h 33"/>
              <a:gd name="T4" fmla="*/ 8 w 31"/>
              <a:gd name="T5" fmla="*/ 25 h 33"/>
              <a:gd name="T6" fmla="*/ 6 w 31"/>
              <a:gd name="T7" fmla="*/ 25 h 33"/>
              <a:gd name="T8" fmla="*/ 6 w 31"/>
              <a:gd name="T9" fmla="*/ 27 h 33"/>
              <a:gd name="T10" fmla="*/ 6 w 31"/>
              <a:gd name="T11" fmla="*/ 27 h 33"/>
              <a:gd name="T12" fmla="*/ 8 w 31"/>
              <a:gd name="T13" fmla="*/ 29 h 33"/>
              <a:gd name="T14" fmla="*/ 8 w 31"/>
              <a:gd name="T15" fmla="*/ 29 h 33"/>
              <a:gd name="T16" fmla="*/ 8 w 31"/>
              <a:gd name="T17" fmla="*/ 29 h 33"/>
              <a:gd name="T18" fmla="*/ 2 w 31"/>
              <a:gd name="T19" fmla="*/ 8 h 33"/>
              <a:gd name="T20" fmla="*/ 4 w 31"/>
              <a:gd name="T21" fmla="*/ 8 h 33"/>
              <a:gd name="T22" fmla="*/ 6 w 31"/>
              <a:gd name="T23" fmla="*/ 6 h 33"/>
              <a:gd name="T24" fmla="*/ 6 w 31"/>
              <a:gd name="T25" fmla="*/ 4 h 33"/>
              <a:gd name="T26" fmla="*/ 10 w 31"/>
              <a:gd name="T27" fmla="*/ 2 h 33"/>
              <a:gd name="T28" fmla="*/ 12 w 31"/>
              <a:gd name="T29" fmla="*/ 0 h 33"/>
              <a:gd name="T30" fmla="*/ 14 w 31"/>
              <a:gd name="T31" fmla="*/ 0 h 33"/>
              <a:gd name="T32" fmla="*/ 23 w 31"/>
              <a:gd name="T33" fmla="*/ 0 h 33"/>
              <a:gd name="T34" fmla="*/ 25 w 31"/>
              <a:gd name="T35" fmla="*/ 2 h 33"/>
              <a:gd name="T36" fmla="*/ 25 w 31"/>
              <a:gd name="T37" fmla="*/ 4 h 33"/>
              <a:gd name="T38" fmla="*/ 29 w 31"/>
              <a:gd name="T39" fmla="*/ 8 h 33"/>
              <a:gd name="T40" fmla="*/ 27 w 31"/>
              <a:gd name="T41" fmla="*/ 10 h 33"/>
              <a:gd name="T42" fmla="*/ 31 w 31"/>
              <a:gd name="T43" fmla="*/ 12 h 33"/>
              <a:gd name="T44" fmla="*/ 31 w 31"/>
              <a:gd name="T45" fmla="*/ 13 h 33"/>
              <a:gd name="T46" fmla="*/ 29 w 31"/>
              <a:gd name="T47" fmla="*/ 13 h 33"/>
              <a:gd name="T48" fmla="*/ 29 w 31"/>
              <a:gd name="T49" fmla="*/ 15 h 33"/>
              <a:gd name="T50" fmla="*/ 29 w 31"/>
              <a:gd name="T51" fmla="*/ 15 h 33"/>
              <a:gd name="T52" fmla="*/ 29 w 31"/>
              <a:gd name="T53" fmla="*/ 17 h 33"/>
              <a:gd name="T54" fmla="*/ 29 w 31"/>
              <a:gd name="T55" fmla="*/ 31 h 33"/>
              <a:gd name="T56" fmla="*/ 23 w 31"/>
              <a:gd name="T57" fmla="*/ 33 h 33"/>
              <a:gd name="T58" fmla="*/ 23 w 31"/>
              <a:gd name="T59" fmla="*/ 33 h 33"/>
              <a:gd name="T60" fmla="*/ 19 w 31"/>
              <a:gd name="T61" fmla="*/ 33 h 33"/>
              <a:gd name="T62" fmla="*/ 14 w 31"/>
              <a:gd name="T63" fmla="*/ 29 h 33"/>
              <a:gd name="T64" fmla="*/ 10 w 31"/>
              <a:gd name="T65" fmla="*/ 29 h 33"/>
              <a:gd name="T66" fmla="*/ 12 w 31"/>
              <a:gd name="T67" fmla="*/ 29 h 33"/>
              <a:gd name="T68" fmla="*/ 10 w 31"/>
              <a:gd name="T69" fmla="*/ 27 h 33"/>
              <a:gd name="T70" fmla="*/ 8 w 31"/>
              <a:gd name="T71" fmla="*/ 25 h 33"/>
              <a:gd name="T72" fmla="*/ 10 w 31"/>
              <a:gd name="T73" fmla="*/ 23 h 33"/>
              <a:gd name="T74" fmla="*/ 10 w 31"/>
              <a:gd name="T75" fmla="*/ 23 h 33"/>
              <a:gd name="T76" fmla="*/ 6 w 31"/>
              <a:gd name="T77" fmla="*/ 23 h 33"/>
              <a:gd name="T78" fmla="*/ 4 w 31"/>
              <a:gd name="T79" fmla="*/ 21 h 33"/>
              <a:gd name="T80" fmla="*/ 4 w 31"/>
              <a:gd name="T81" fmla="*/ 19 h 33"/>
              <a:gd name="T82" fmla="*/ 4 w 31"/>
              <a:gd name="T83" fmla="*/ 15 h 33"/>
              <a:gd name="T84" fmla="*/ 0 w 31"/>
              <a:gd name="T85" fmla="*/ 15 h 33"/>
              <a:gd name="T86" fmla="*/ 0 w 31"/>
              <a:gd name="T87" fmla="*/ 13 h 33"/>
              <a:gd name="T88" fmla="*/ 2 w 31"/>
              <a:gd name="T89" fmla="*/ 12 h 33"/>
              <a:gd name="T90" fmla="*/ 0 w 31"/>
              <a:gd name="T91" fmla="*/ 12 h 33"/>
              <a:gd name="T92" fmla="*/ 0 w 31"/>
              <a:gd name="T93" fmla="*/ 10 h 33"/>
              <a:gd name="T94" fmla="*/ 2 w 31"/>
              <a:gd name="T95" fmla="*/ 8 h 33"/>
              <a:gd name="T96" fmla="*/ 2 w 31"/>
              <a:gd name="T97" fmla="*/ 8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1" h="33">
                <a:moveTo>
                  <a:pt x="8" y="29"/>
                </a:moveTo>
                <a:lnTo>
                  <a:pt x="8" y="27"/>
                </a:lnTo>
                <a:lnTo>
                  <a:pt x="8" y="25"/>
                </a:lnTo>
                <a:lnTo>
                  <a:pt x="6" y="25"/>
                </a:lnTo>
                <a:lnTo>
                  <a:pt x="6" y="27"/>
                </a:lnTo>
                <a:lnTo>
                  <a:pt x="6" y="27"/>
                </a:lnTo>
                <a:lnTo>
                  <a:pt x="8" y="29"/>
                </a:lnTo>
                <a:lnTo>
                  <a:pt x="8" y="29"/>
                </a:lnTo>
                <a:lnTo>
                  <a:pt x="8" y="29"/>
                </a:lnTo>
                <a:close/>
                <a:moveTo>
                  <a:pt x="2" y="8"/>
                </a:moveTo>
                <a:lnTo>
                  <a:pt x="4" y="8"/>
                </a:lnTo>
                <a:lnTo>
                  <a:pt x="6" y="6"/>
                </a:lnTo>
                <a:lnTo>
                  <a:pt x="6" y="4"/>
                </a:lnTo>
                <a:lnTo>
                  <a:pt x="10" y="2"/>
                </a:lnTo>
                <a:lnTo>
                  <a:pt x="12" y="0"/>
                </a:lnTo>
                <a:lnTo>
                  <a:pt x="14" y="0"/>
                </a:lnTo>
                <a:lnTo>
                  <a:pt x="23" y="0"/>
                </a:lnTo>
                <a:lnTo>
                  <a:pt x="25" y="2"/>
                </a:lnTo>
                <a:lnTo>
                  <a:pt x="25" y="4"/>
                </a:lnTo>
                <a:lnTo>
                  <a:pt x="29" y="8"/>
                </a:lnTo>
                <a:lnTo>
                  <a:pt x="27" y="10"/>
                </a:lnTo>
                <a:lnTo>
                  <a:pt x="31" y="12"/>
                </a:lnTo>
                <a:lnTo>
                  <a:pt x="31" y="13"/>
                </a:lnTo>
                <a:lnTo>
                  <a:pt x="29" y="13"/>
                </a:lnTo>
                <a:lnTo>
                  <a:pt x="29" y="15"/>
                </a:lnTo>
                <a:lnTo>
                  <a:pt x="29" y="15"/>
                </a:lnTo>
                <a:lnTo>
                  <a:pt x="29" y="17"/>
                </a:lnTo>
                <a:lnTo>
                  <a:pt x="29" y="31"/>
                </a:lnTo>
                <a:lnTo>
                  <a:pt x="23" y="33"/>
                </a:lnTo>
                <a:lnTo>
                  <a:pt x="23" y="33"/>
                </a:lnTo>
                <a:lnTo>
                  <a:pt x="19" y="33"/>
                </a:lnTo>
                <a:lnTo>
                  <a:pt x="14" y="29"/>
                </a:lnTo>
                <a:lnTo>
                  <a:pt x="10" y="29"/>
                </a:lnTo>
                <a:lnTo>
                  <a:pt x="12" y="29"/>
                </a:lnTo>
                <a:lnTo>
                  <a:pt x="10" y="27"/>
                </a:lnTo>
                <a:lnTo>
                  <a:pt x="8" y="25"/>
                </a:lnTo>
                <a:lnTo>
                  <a:pt x="10" y="23"/>
                </a:lnTo>
                <a:lnTo>
                  <a:pt x="10" y="23"/>
                </a:lnTo>
                <a:lnTo>
                  <a:pt x="6" y="23"/>
                </a:lnTo>
                <a:lnTo>
                  <a:pt x="4" y="21"/>
                </a:lnTo>
                <a:lnTo>
                  <a:pt x="4" y="19"/>
                </a:lnTo>
                <a:lnTo>
                  <a:pt x="4" y="15"/>
                </a:lnTo>
                <a:lnTo>
                  <a:pt x="0" y="15"/>
                </a:lnTo>
                <a:lnTo>
                  <a:pt x="0" y="13"/>
                </a:lnTo>
                <a:lnTo>
                  <a:pt x="2" y="12"/>
                </a:lnTo>
                <a:lnTo>
                  <a:pt x="0" y="12"/>
                </a:lnTo>
                <a:lnTo>
                  <a:pt x="0" y="10"/>
                </a:lnTo>
                <a:lnTo>
                  <a:pt x="2" y="8"/>
                </a:lnTo>
                <a:lnTo>
                  <a:pt x="2" y="8"/>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197" name="Freeform 123"/>
          <p:cNvSpPr>
            <a:spLocks/>
          </p:cNvSpPr>
          <p:nvPr/>
        </p:nvSpPr>
        <p:spPr bwMode="auto">
          <a:xfrm>
            <a:off x="5977648" y="3616116"/>
            <a:ext cx="86075" cy="82161"/>
          </a:xfrm>
          <a:custGeom>
            <a:avLst/>
            <a:gdLst>
              <a:gd name="T0" fmla="*/ 0 w 44"/>
              <a:gd name="T1" fmla="*/ 18 h 42"/>
              <a:gd name="T2" fmla="*/ 0 w 44"/>
              <a:gd name="T3" fmla="*/ 16 h 42"/>
              <a:gd name="T4" fmla="*/ 2 w 44"/>
              <a:gd name="T5" fmla="*/ 14 h 42"/>
              <a:gd name="T6" fmla="*/ 4 w 44"/>
              <a:gd name="T7" fmla="*/ 12 h 42"/>
              <a:gd name="T8" fmla="*/ 8 w 44"/>
              <a:gd name="T9" fmla="*/ 10 h 42"/>
              <a:gd name="T10" fmla="*/ 6 w 44"/>
              <a:gd name="T11" fmla="*/ 8 h 42"/>
              <a:gd name="T12" fmla="*/ 8 w 44"/>
              <a:gd name="T13" fmla="*/ 6 h 42"/>
              <a:gd name="T14" fmla="*/ 10 w 44"/>
              <a:gd name="T15" fmla="*/ 4 h 42"/>
              <a:gd name="T16" fmla="*/ 10 w 44"/>
              <a:gd name="T17" fmla="*/ 4 h 42"/>
              <a:gd name="T18" fmla="*/ 10 w 44"/>
              <a:gd name="T19" fmla="*/ 2 h 42"/>
              <a:gd name="T20" fmla="*/ 14 w 44"/>
              <a:gd name="T21" fmla="*/ 0 h 42"/>
              <a:gd name="T22" fmla="*/ 14 w 44"/>
              <a:gd name="T23" fmla="*/ 0 h 42"/>
              <a:gd name="T24" fmla="*/ 18 w 44"/>
              <a:gd name="T25" fmla="*/ 0 h 42"/>
              <a:gd name="T26" fmla="*/ 20 w 44"/>
              <a:gd name="T27" fmla="*/ 0 h 42"/>
              <a:gd name="T28" fmla="*/ 21 w 44"/>
              <a:gd name="T29" fmla="*/ 2 h 42"/>
              <a:gd name="T30" fmla="*/ 23 w 44"/>
              <a:gd name="T31" fmla="*/ 4 h 42"/>
              <a:gd name="T32" fmla="*/ 23 w 44"/>
              <a:gd name="T33" fmla="*/ 8 h 42"/>
              <a:gd name="T34" fmla="*/ 23 w 44"/>
              <a:gd name="T35" fmla="*/ 10 h 42"/>
              <a:gd name="T36" fmla="*/ 25 w 44"/>
              <a:gd name="T37" fmla="*/ 12 h 42"/>
              <a:gd name="T38" fmla="*/ 27 w 44"/>
              <a:gd name="T39" fmla="*/ 12 h 42"/>
              <a:gd name="T40" fmla="*/ 31 w 44"/>
              <a:gd name="T41" fmla="*/ 10 h 42"/>
              <a:gd name="T42" fmla="*/ 31 w 44"/>
              <a:gd name="T43" fmla="*/ 10 h 42"/>
              <a:gd name="T44" fmla="*/ 33 w 44"/>
              <a:gd name="T45" fmla="*/ 12 h 42"/>
              <a:gd name="T46" fmla="*/ 33 w 44"/>
              <a:gd name="T47" fmla="*/ 12 h 42"/>
              <a:gd name="T48" fmla="*/ 33 w 44"/>
              <a:gd name="T49" fmla="*/ 14 h 42"/>
              <a:gd name="T50" fmla="*/ 35 w 44"/>
              <a:gd name="T51" fmla="*/ 16 h 42"/>
              <a:gd name="T52" fmla="*/ 33 w 44"/>
              <a:gd name="T53" fmla="*/ 19 h 42"/>
              <a:gd name="T54" fmla="*/ 31 w 44"/>
              <a:gd name="T55" fmla="*/ 21 h 42"/>
              <a:gd name="T56" fmla="*/ 31 w 44"/>
              <a:gd name="T57" fmla="*/ 23 h 42"/>
              <a:gd name="T58" fmla="*/ 33 w 44"/>
              <a:gd name="T59" fmla="*/ 23 h 42"/>
              <a:gd name="T60" fmla="*/ 35 w 44"/>
              <a:gd name="T61" fmla="*/ 23 h 42"/>
              <a:gd name="T62" fmla="*/ 37 w 44"/>
              <a:gd name="T63" fmla="*/ 23 h 42"/>
              <a:gd name="T64" fmla="*/ 37 w 44"/>
              <a:gd name="T65" fmla="*/ 23 h 42"/>
              <a:gd name="T66" fmla="*/ 39 w 44"/>
              <a:gd name="T67" fmla="*/ 23 h 42"/>
              <a:gd name="T68" fmla="*/ 41 w 44"/>
              <a:gd name="T69" fmla="*/ 23 h 42"/>
              <a:gd name="T70" fmla="*/ 41 w 44"/>
              <a:gd name="T71" fmla="*/ 25 h 42"/>
              <a:gd name="T72" fmla="*/ 42 w 44"/>
              <a:gd name="T73" fmla="*/ 27 h 42"/>
              <a:gd name="T74" fmla="*/ 44 w 44"/>
              <a:gd name="T75" fmla="*/ 27 h 42"/>
              <a:gd name="T76" fmla="*/ 44 w 44"/>
              <a:gd name="T77" fmla="*/ 29 h 42"/>
              <a:gd name="T78" fmla="*/ 42 w 44"/>
              <a:gd name="T79" fmla="*/ 31 h 42"/>
              <a:gd name="T80" fmla="*/ 42 w 44"/>
              <a:gd name="T81" fmla="*/ 31 h 42"/>
              <a:gd name="T82" fmla="*/ 42 w 44"/>
              <a:gd name="T83" fmla="*/ 33 h 42"/>
              <a:gd name="T84" fmla="*/ 42 w 44"/>
              <a:gd name="T85" fmla="*/ 35 h 42"/>
              <a:gd name="T86" fmla="*/ 42 w 44"/>
              <a:gd name="T87" fmla="*/ 37 h 42"/>
              <a:gd name="T88" fmla="*/ 42 w 44"/>
              <a:gd name="T89" fmla="*/ 39 h 42"/>
              <a:gd name="T90" fmla="*/ 42 w 44"/>
              <a:gd name="T91" fmla="*/ 40 h 42"/>
              <a:gd name="T92" fmla="*/ 42 w 44"/>
              <a:gd name="T93" fmla="*/ 42 h 42"/>
              <a:gd name="T94" fmla="*/ 33 w 44"/>
              <a:gd name="T95" fmla="*/ 39 h 42"/>
              <a:gd name="T96" fmla="*/ 23 w 44"/>
              <a:gd name="T97" fmla="*/ 33 h 42"/>
              <a:gd name="T98" fmla="*/ 21 w 44"/>
              <a:gd name="T99" fmla="*/ 33 h 42"/>
              <a:gd name="T100" fmla="*/ 16 w 44"/>
              <a:gd name="T101" fmla="*/ 27 h 42"/>
              <a:gd name="T102" fmla="*/ 10 w 44"/>
              <a:gd name="T103" fmla="*/ 23 h 42"/>
              <a:gd name="T104" fmla="*/ 8 w 44"/>
              <a:gd name="T105" fmla="*/ 23 h 42"/>
              <a:gd name="T106" fmla="*/ 6 w 44"/>
              <a:gd name="T107" fmla="*/ 19 h 42"/>
              <a:gd name="T108" fmla="*/ 4 w 44"/>
              <a:gd name="T109" fmla="*/ 19 h 42"/>
              <a:gd name="T110" fmla="*/ 6 w 44"/>
              <a:gd name="T111" fmla="*/ 18 h 42"/>
              <a:gd name="T112" fmla="*/ 4 w 44"/>
              <a:gd name="T113" fmla="*/ 18 h 42"/>
              <a:gd name="T114" fmla="*/ 0 w 44"/>
              <a:gd name="T115"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4" h="42">
                <a:moveTo>
                  <a:pt x="0" y="18"/>
                </a:moveTo>
                <a:lnTo>
                  <a:pt x="0" y="16"/>
                </a:lnTo>
                <a:lnTo>
                  <a:pt x="2" y="14"/>
                </a:lnTo>
                <a:lnTo>
                  <a:pt x="4" y="12"/>
                </a:lnTo>
                <a:lnTo>
                  <a:pt x="8" y="10"/>
                </a:lnTo>
                <a:lnTo>
                  <a:pt x="6" y="8"/>
                </a:lnTo>
                <a:lnTo>
                  <a:pt x="8" y="6"/>
                </a:lnTo>
                <a:lnTo>
                  <a:pt x="10" y="4"/>
                </a:lnTo>
                <a:lnTo>
                  <a:pt x="10" y="4"/>
                </a:lnTo>
                <a:lnTo>
                  <a:pt x="10" y="2"/>
                </a:lnTo>
                <a:lnTo>
                  <a:pt x="14" y="0"/>
                </a:lnTo>
                <a:lnTo>
                  <a:pt x="14" y="0"/>
                </a:lnTo>
                <a:lnTo>
                  <a:pt x="18" y="0"/>
                </a:lnTo>
                <a:lnTo>
                  <a:pt x="20" y="0"/>
                </a:lnTo>
                <a:lnTo>
                  <a:pt x="21" y="2"/>
                </a:lnTo>
                <a:lnTo>
                  <a:pt x="23" y="4"/>
                </a:lnTo>
                <a:lnTo>
                  <a:pt x="23" y="8"/>
                </a:lnTo>
                <a:lnTo>
                  <a:pt x="23" y="10"/>
                </a:lnTo>
                <a:lnTo>
                  <a:pt x="25" y="12"/>
                </a:lnTo>
                <a:lnTo>
                  <a:pt x="27" y="12"/>
                </a:lnTo>
                <a:lnTo>
                  <a:pt x="31" y="10"/>
                </a:lnTo>
                <a:lnTo>
                  <a:pt x="31" y="10"/>
                </a:lnTo>
                <a:lnTo>
                  <a:pt x="33" y="12"/>
                </a:lnTo>
                <a:lnTo>
                  <a:pt x="33" y="12"/>
                </a:lnTo>
                <a:lnTo>
                  <a:pt x="33" y="14"/>
                </a:lnTo>
                <a:lnTo>
                  <a:pt x="35" y="16"/>
                </a:lnTo>
                <a:lnTo>
                  <a:pt x="33" y="19"/>
                </a:lnTo>
                <a:lnTo>
                  <a:pt x="31" y="21"/>
                </a:lnTo>
                <a:lnTo>
                  <a:pt x="31" y="23"/>
                </a:lnTo>
                <a:lnTo>
                  <a:pt x="33" y="23"/>
                </a:lnTo>
                <a:lnTo>
                  <a:pt x="35" y="23"/>
                </a:lnTo>
                <a:lnTo>
                  <a:pt x="37" y="23"/>
                </a:lnTo>
                <a:lnTo>
                  <a:pt x="37" y="23"/>
                </a:lnTo>
                <a:lnTo>
                  <a:pt x="39" y="23"/>
                </a:lnTo>
                <a:lnTo>
                  <a:pt x="41" y="23"/>
                </a:lnTo>
                <a:lnTo>
                  <a:pt x="41" y="25"/>
                </a:lnTo>
                <a:lnTo>
                  <a:pt x="42" y="27"/>
                </a:lnTo>
                <a:lnTo>
                  <a:pt x="44" y="27"/>
                </a:lnTo>
                <a:lnTo>
                  <a:pt x="44" y="29"/>
                </a:lnTo>
                <a:lnTo>
                  <a:pt x="42" y="31"/>
                </a:lnTo>
                <a:lnTo>
                  <a:pt x="42" y="31"/>
                </a:lnTo>
                <a:lnTo>
                  <a:pt x="42" y="33"/>
                </a:lnTo>
                <a:lnTo>
                  <a:pt x="42" y="35"/>
                </a:lnTo>
                <a:lnTo>
                  <a:pt x="42" y="37"/>
                </a:lnTo>
                <a:lnTo>
                  <a:pt x="42" y="39"/>
                </a:lnTo>
                <a:lnTo>
                  <a:pt x="42" y="40"/>
                </a:lnTo>
                <a:lnTo>
                  <a:pt x="42" y="42"/>
                </a:lnTo>
                <a:lnTo>
                  <a:pt x="33" y="39"/>
                </a:lnTo>
                <a:lnTo>
                  <a:pt x="23" y="33"/>
                </a:lnTo>
                <a:lnTo>
                  <a:pt x="21" y="33"/>
                </a:lnTo>
                <a:lnTo>
                  <a:pt x="16" y="27"/>
                </a:lnTo>
                <a:lnTo>
                  <a:pt x="10" y="23"/>
                </a:lnTo>
                <a:lnTo>
                  <a:pt x="8" y="23"/>
                </a:lnTo>
                <a:lnTo>
                  <a:pt x="6" y="19"/>
                </a:lnTo>
                <a:lnTo>
                  <a:pt x="4" y="19"/>
                </a:lnTo>
                <a:lnTo>
                  <a:pt x="6" y="18"/>
                </a:lnTo>
                <a:lnTo>
                  <a:pt x="4" y="18"/>
                </a:lnTo>
                <a:lnTo>
                  <a:pt x="0" y="18"/>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198" name="Freeform 124"/>
          <p:cNvSpPr>
            <a:spLocks/>
          </p:cNvSpPr>
          <p:nvPr/>
        </p:nvSpPr>
        <p:spPr bwMode="auto">
          <a:xfrm>
            <a:off x="6038293" y="3575033"/>
            <a:ext cx="131068" cy="123243"/>
          </a:xfrm>
          <a:custGeom>
            <a:avLst/>
            <a:gdLst>
              <a:gd name="T0" fmla="*/ 11 w 67"/>
              <a:gd name="T1" fmla="*/ 61 h 63"/>
              <a:gd name="T2" fmla="*/ 11 w 67"/>
              <a:gd name="T3" fmla="*/ 58 h 63"/>
              <a:gd name="T4" fmla="*/ 11 w 67"/>
              <a:gd name="T5" fmla="*/ 54 h 63"/>
              <a:gd name="T6" fmla="*/ 11 w 67"/>
              <a:gd name="T7" fmla="*/ 52 h 63"/>
              <a:gd name="T8" fmla="*/ 13 w 67"/>
              <a:gd name="T9" fmla="*/ 48 h 63"/>
              <a:gd name="T10" fmla="*/ 10 w 67"/>
              <a:gd name="T11" fmla="*/ 46 h 63"/>
              <a:gd name="T12" fmla="*/ 8 w 67"/>
              <a:gd name="T13" fmla="*/ 44 h 63"/>
              <a:gd name="T14" fmla="*/ 6 w 67"/>
              <a:gd name="T15" fmla="*/ 44 h 63"/>
              <a:gd name="T16" fmla="*/ 2 w 67"/>
              <a:gd name="T17" fmla="*/ 44 h 63"/>
              <a:gd name="T18" fmla="*/ 0 w 67"/>
              <a:gd name="T19" fmla="*/ 42 h 63"/>
              <a:gd name="T20" fmla="*/ 4 w 67"/>
              <a:gd name="T21" fmla="*/ 37 h 63"/>
              <a:gd name="T22" fmla="*/ 4 w 67"/>
              <a:gd name="T23" fmla="*/ 33 h 63"/>
              <a:gd name="T24" fmla="*/ 8 w 67"/>
              <a:gd name="T25" fmla="*/ 27 h 63"/>
              <a:gd name="T26" fmla="*/ 8 w 67"/>
              <a:gd name="T27" fmla="*/ 25 h 63"/>
              <a:gd name="T28" fmla="*/ 6 w 67"/>
              <a:gd name="T29" fmla="*/ 21 h 63"/>
              <a:gd name="T30" fmla="*/ 8 w 67"/>
              <a:gd name="T31" fmla="*/ 21 h 63"/>
              <a:gd name="T32" fmla="*/ 8 w 67"/>
              <a:gd name="T33" fmla="*/ 18 h 63"/>
              <a:gd name="T34" fmla="*/ 6 w 67"/>
              <a:gd name="T35" fmla="*/ 14 h 63"/>
              <a:gd name="T36" fmla="*/ 6 w 67"/>
              <a:gd name="T37" fmla="*/ 8 h 63"/>
              <a:gd name="T38" fmla="*/ 6 w 67"/>
              <a:gd name="T39" fmla="*/ 4 h 63"/>
              <a:gd name="T40" fmla="*/ 13 w 67"/>
              <a:gd name="T41" fmla="*/ 0 h 63"/>
              <a:gd name="T42" fmla="*/ 17 w 67"/>
              <a:gd name="T43" fmla="*/ 2 h 63"/>
              <a:gd name="T44" fmla="*/ 23 w 67"/>
              <a:gd name="T45" fmla="*/ 2 h 63"/>
              <a:gd name="T46" fmla="*/ 27 w 67"/>
              <a:gd name="T47" fmla="*/ 0 h 63"/>
              <a:gd name="T48" fmla="*/ 29 w 67"/>
              <a:gd name="T49" fmla="*/ 2 h 63"/>
              <a:gd name="T50" fmla="*/ 32 w 67"/>
              <a:gd name="T51" fmla="*/ 4 h 63"/>
              <a:gd name="T52" fmla="*/ 36 w 67"/>
              <a:gd name="T53" fmla="*/ 0 h 63"/>
              <a:gd name="T54" fmla="*/ 44 w 67"/>
              <a:gd name="T55" fmla="*/ 4 h 63"/>
              <a:gd name="T56" fmla="*/ 46 w 67"/>
              <a:gd name="T57" fmla="*/ 4 h 63"/>
              <a:gd name="T58" fmla="*/ 50 w 67"/>
              <a:gd name="T59" fmla="*/ 6 h 63"/>
              <a:gd name="T60" fmla="*/ 53 w 67"/>
              <a:gd name="T61" fmla="*/ 8 h 63"/>
              <a:gd name="T62" fmla="*/ 59 w 67"/>
              <a:gd name="T63" fmla="*/ 6 h 63"/>
              <a:gd name="T64" fmla="*/ 61 w 67"/>
              <a:gd name="T65" fmla="*/ 8 h 63"/>
              <a:gd name="T66" fmla="*/ 65 w 67"/>
              <a:gd name="T67" fmla="*/ 10 h 63"/>
              <a:gd name="T68" fmla="*/ 65 w 67"/>
              <a:gd name="T69" fmla="*/ 14 h 63"/>
              <a:gd name="T70" fmla="*/ 65 w 67"/>
              <a:gd name="T71" fmla="*/ 18 h 63"/>
              <a:gd name="T72" fmla="*/ 65 w 67"/>
              <a:gd name="T73" fmla="*/ 21 h 63"/>
              <a:gd name="T74" fmla="*/ 63 w 67"/>
              <a:gd name="T75" fmla="*/ 25 h 63"/>
              <a:gd name="T76" fmla="*/ 61 w 67"/>
              <a:gd name="T77" fmla="*/ 31 h 63"/>
              <a:gd name="T78" fmla="*/ 59 w 67"/>
              <a:gd name="T79" fmla="*/ 35 h 63"/>
              <a:gd name="T80" fmla="*/ 59 w 67"/>
              <a:gd name="T81" fmla="*/ 40 h 63"/>
              <a:gd name="T82" fmla="*/ 57 w 67"/>
              <a:gd name="T83" fmla="*/ 42 h 63"/>
              <a:gd name="T84" fmla="*/ 61 w 67"/>
              <a:gd name="T85" fmla="*/ 46 h 63"/>
              <a:gd name="T86" fmla="*/ 63 w 67"/>
              <a:gd name="T87" fmla="*/ 50 h 63"/>
              <a:gd name="T88" fmla="*/ 65 w 67"/>
              <a:gd name="T89" fmla="*/ 54 h 63"/>
              <a:gd name="T90" fmla="*/ 61 w 67"/>
              <a:gd name="T91" fmla="*/ 56 h 63"/>
              <a:gd name="T92" fmla="*/ 59 w 67"/>
              <a:gd name="T93" fmla="*/ 54 h 63"/>
              <a:gd name="T94" fmla="*/ 55 w 67"/>
              <a:gd name="T95" fmla="*/ 56 h 63"/>
              <a:gd name="T96" fmla="*/ 46 w 67"/>
              <a:gd name="T97" fmla="*/ 56 h 63"/>
              <a:gd name="T98" fmla="*/ 27 w 67"/>
              <a:gd name="T99" fmla="*/ 56 h 63"/>
              <a:gd name="T100" fmla="*/ 19 w 67"/>
              <a:gd name="T101" fmla="*/ 60 h 63"/>
              <a:gd name="T102" fmla="*/ 17 w 67"/>
              <a:gd name="T103" fmla="*/ 60 h 63"/>
              <a:gd name="T104" fmla="*/ 11 w 67"/>
              <a:gd name="T105"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7" h="63">
                <a:moveTo>
                  <a:pt x="11" y="63"/>
                </a:moveTo>
                <a:lnTo>
                  <a:pt x="11" y="61"/>
                </a:lnTo>
                <a:lnTo>
                  <a:pt x="11" y="60"/>
                </a:lnTo>
                <a:lnTo>
                  <a:pt x="11" y="58"/>
                </a:lnTo>
                <a:lnTo>
                  <a:pt x="11" y="56"/>
                </a:lnTo>
                <a:lnTo>
                  <a:pt x="11" y="54"/>
                </a:lnTo>
                <a:lnTo>
                  <a:pt x="11" y="52"/>
                </a:lnTo>
                <a:lnTo>
                  <a:pt x="11" y="52"/>
                </a:lnTo>
                <a:lnTo>
                  <a:pt x="13" y="50"/>
                </a:lnTo>
                <a:lnTo>
                  <a:pt x="13" y="48"/>
                </a:lnTo>
                <a:lnTo>
                  <a:pt x="11" y="48"/>
                </a:lnTo>
                <a:lnTo>
                  <a:pt x="10" y="46"/>
                </a:lnTo>
                <a:lnTo>
                  <a:pt x="10" y="44"/>
                </a:lnTo>
                <a:lnTo>
                  <a:pt x="8" y="44"/>
                </a:lnTo>
                <a:lnTo>
                  <a:pt x="6" y="44"/>
                </a:lnTo>
                <a:lnTo>
                  <a:pt x="6" y="44"/>
                </a:lnTo>
                <a:lnTo>
                  <a:pt x="4" y="44"/>
                </a:lnTo>
                <a:lnTo>
                  <a:pt x="2" y="44"/>
                </a:lnTo>
                <a:lnTo>
                  <a:pt x="0" y="44"/>
                </a:lnTo>
                <a:lnTo>
                  <a:pt x="0" y="42"/>
                </a:lnTo>
                <a:lnTo>
                  <a:pt x="2" y="40"/>
                </a:lnTo>
                <a:lnTo>
                  <a:pt x="4" y="37"/>
                </a:lnTo>
                <a:lnTo>
                  <a:pt x="2" y="35"/>
                </a:lnTo>
                <a:lnTo>
                  <a:pt x="4" y="33"/>
                </a:lnTo>
                <a:lnTo>
                  <a:pt x="4" y="33"/>
                </a:lnTo>
                <a:lnTo>
                  <a:pt x="8" y="27"/>
                </a:lnTo>
                <a:lnTo>
                  <a:pt x="8" y="25"/>
                </a:lnTo>
                <a:lnTo>
                  <a:pt x="8" y="25"/>
                </a:lnTo>
                <a:lnTo>
                  <a:pt x="6" y="21"/>
                </a:lnTo>
                <a:lnTo>
                  <a:pt x="6" y="21"/>
                </a:lnTo>
                <a:lnTo>
                  <a:pt x="6" y="19"/>
                </a:lnTo>
                <a:lnTo>
                  <a:pt x="8" y="21"/>
                </a:lnTo>
                <a:lnTo>
                  <a:pt x="8" y="19"/>
                </a:lnTo>
                <a:lnTo>
                  <a:pt x="8" y="18"/>
                </a:lnTo>
                <a:lnTo>
                  <a:pt x="6" y="16"/>
                </a:lnTo>
                <a:lnTo>
                  <a:pt x="6" y="14"/>
                </a:lnTo>
                <a:lnTo>
                  <a:pt x="6" y="12"/>
                </a:lnTo>
                <a:lnTo>
                  <a:pt x="6" y="8"/>
                </a:lnTo>
                <a:lnTo>
                  <a:pt x="6" y="6"/>
                </a:lnTo>
                <a:lnTo>
                  <a:pt x="6" y="4"/>
                </a:lnTo>
                <a:lnTo>
                  <a:pt x="10" y="4"/>
                </a:lnTo>
                <a:lnTo>
                  <a:pt x="13" y="0"/>
                </a:lnTo>
                <a:lnTo>
                  <a:pt x="15" y="0"/>
                </a:lnTo>
                <a:lnTo>
                  <a:pt x="17" y="2"/>
                </a:lnTo>
                <a:lnTo>
                  <a:pt x="21" y="2"/>
                </a:lnTo>
                <a:lnTo>
                  <a:pt x="23" y="2"/>
                </a:lnTo>
                <a:lnTo>
                  <a:pt x="23" y="0"/>
                </a:lnTo>
                <a:lnTo>
                  <a:pt x="27" y="0"/>
                </a:lnTo>
                <a:lnTo>
                  <a:pt x="29" y="0"/>
                </a:lnTo>
                <a:lnTo>
                  <a:pt x="29" y="2"/>
                </a:lnTo>
                <a:lnTo>
                  <a:pt x="29" y="2"/>
                </a:lnTo>
                <a:lnTo>
                  <a:pt x="32" y="4"/>
                </a:lnTo>
                <a:lnTo>
                  <a:pt x="34" y="0"/>
                </a:lnTo>
                <a:lnTo>
                  <a:pt x="36" y="0"/>
                </a:lnTo>
                <a:lnTo>
                  <a:pt x="38" y="2"/>
                </a:lnTo>
                <a:lnTo>
                  <a:pt x="44" y="4"/>
                </a:lnTo>
                <a:lnTo>
                  <a:pt x="44" y="4"/>
                </a:lnTo>
                <a:lnTo>
                  <a:pt x="46" y="4"/>
                </a:lnTo>
                <a:lnTo>
                  <a:pt x="48" y="4"/>
                </a:lnTo>
                <a:lnTo>
                  <a:pt x="50" y="6"/>
                </a:lnTo>
                <a:lnTo>
                  <a:pt x="52" y="8"/>
                </a:lnTo>
                <a:lnTo>
                  <a:pt x="53" y="8"/>
                </a:lnTo>
                <a:lnTo>
                  <a:pt x="57" y="8"/>
                </a:lnTo>
                <a:lnTo>
                  <a:pt x="59" y="6"/>
                </a:lnTo>
                <a:lnTo>
                  <a:pt x="61" y="6"/>
                </a:lnTo>
                <a:lnTo>
                  <a:pt x="61" y="8"/>
                </a:lnTo>
                <a:lnTo>
                  <a:pt x="65" y="8"/>
                </a:lnTo>
                <a:lnTo>
                  <a:pt x="65" y="10"/>
                </a:lnTo>
                <a:lnTo>
                  <a:pt x="63" y="12"/>
                </a:lnTo>
                <a:lnTo>
                  <a:pt x="65" y="14"/>
                </a:lnTo>
                <a:lnTo>
                  <a:pt x="65" y="16"/>
                </a:lnTo>
                <a:lnTo>
                  <a:pt x="65" y="18"/>
                </a:lnTo>
                <a:lnTo>
                  <a:pt x="67" y="19"/>
                </a:lnTo>
                <a:lnTo>
                  <a:pt x="65" y="21"/>
                </a:lnTo>
                <a:lnTo>
                  <a:pt x="65" y="23"/>
                </a:lnTo>
                <a:lnTo>
                  <a:pt x="63" y="25"/>
                </a:lnTo>
                <a:lnTo>
                  <a:pt x="61" y="29"/>
                </a:lnTo>
                <a:lnTo>
                  <a:pt x="61" y="31"/>
                </a:lnTo>
                <a:lnTo>
                  <a:pt x="59" y="33"/>
                </a:lnTo>
                <a:lnTo>
                  <a:pt x="59" y="35"/>
                </a:lnTo>
                <a:lnTo>
                  <a:pt x="59" y="37"/>
                </a:lnTo>
                <a:lnTo>
                  <a:pt x="59" y="40"/>
                </a:lnTo>
                <a:lnTo>
                  <a:pt x="57" y="40"/>
                </a:lnTo>
                <a:lnTo>
                  <a:pt x="57" y="42"/>
                </a:lnTo>
                <a:lnTo>
                  <a:pt x="59" y="44"/>
                </a:lnTo>
                <a:lnTo>
                  <a:pt x="61" y="46"/>
                </a:lnTo>
                <a:lnTo>
                  <a:pt x="61" y="50"/>
                </a:lnTo>
                <a:lnTo>
                  <a:pt x="63" y="50"/>
                </a:lnTo>
                <a:lnTo>
                  <a:pt x="65" y="52"/>
                </a:lnTo>
                <a:lnTo>
                  <a:pt x="65" y="54"/>
                </a:lnTo>
                <a:lnTo>
                  <a:pt x="63" y="54"/>
                </a:lnTo>
                <a:lnTo>
                  <a:pt x="61" y="56"/>
                </a:lnTo>
                <a:lnTo>
                  <a:pt x="59" y="56"/>
                </a:lnTo>
                <a:lnTo>
                  <a:pt x="59" y="54"/>
                </a:lnTo>
                <a:lnTo>
                  <a:pt x="57" y="54"/>
                </a:lnTo>
                <a:lnTo>
                  <a:pt x="55" y="56"/>
                </a:lnTo>
                <a:lnTo>
                  <a:pt x="52" y="54"/>
                </a:lnTo>
                <a:lnTo>
                  <a:pt x="46" y="56"/>
                </a:lnTo>
                <a:lnTo>
                  <a:pt x="31" y="56"/>
                </a:lnTo>
                <a:lnTo>
                  <a:pt x="27" y="56"/>
                </a:lnTo>
                <a:lnTo>
                  <a:pt x="27" y="58"/>
                </a:lnTo>
                <a:lnTo>
                  <a:pt x="19" y="60"/>
                </a:lnTo>
                <a:lnTo>
                  <a:pt x="19" y="60"/>
                </a:lnTo>
                <a:lnTo>
                  <a:pt x="17" y="60"/>
                </a:lnTo>
                <a:lnTo>
                  <a:pt x="13" y="63"/>
                </a:lnTo>
                <a:lnTo>
                  <a:pt x="11" y="63"/>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199" name="Freeform 125"/>
          <p:cNvSpPr>
            <a:spLocks/>
          </p:cNvSpPr>
          <p:nvPr/>
        </p:nvSpPr>
        <p:spPr bwMode="auto">
          <a:xfrm>
            <a:off x="6149797" y="3565252"/>
            <a:ext cx="89987" cy="127155"/>
          </a:xfrm>
          <a:custGeom>
            <a:avLst/>
            <a:gdLst>
              <a:gd name="T0" fmla="*/ 4 w 46"/>
              <a:gd name="T1" fmla="*/ 61 h 65"/>
              <a:gd name="T2" fmla="*/ 8 w 46"/>
              <a:gd name="T3" fmla="*/ 59 h 65"/>
              <a:gd name="T4" fmla="*/ 6 w 46"/>
              <a:gd name="T5" fmla="*/ 55 h 65"/>
              <a:gd name="T6" fmla="*/ 4 w 46"/>
              <a:gd name="T7" fmla="*/ 51 h 65"/>
              <a:gd name="T8" fmla="*/ 0 w 46"/>
              <a:gd name="T9" fmla="*/ 47 h 65"/>
              <a:gd name="T10" fmla="*/ 2 w 46"/>
              <a:gd name="T11" fmla="*/ 45 h 65"/>
              <a:gd name="T12" fmla="*/ 2 w 46"/>
              <a:gd name="T13" fmla="*/ 40 h 65"/>
              <a:gd name="T14" fmla="*/ 4 w 46"/>
              <a:gd name="T15" fmla="*/ 36 h 65"/>
              <a:gd name="T16" fmla="*/ 6 w 46"/>
              <a:gd name="T17" fmla="*/ 30 h 65"/>
              <a:gd name="T18" fmla="*/ 8 w 46"/>
              <a:gd name="T19" fmla="*/ 26 h 65"/>
              <a:gd name="T20" fmla="*/ 8 w 46"/>
              <a:gd name="T21" fmla="*/ 23 h 65"/>
              <a:gd name="T22" fmla="*/ 8 w 46"/>
              <a:gd name="T23" fmla="*/ 19 h 65"/>
              <a:gd name="T24" fmla="*/ 8 w 46"/>
              <a:gd name="T25" fmla="*/ 15 h 65"/>
              <a:gd name="T26" fmla="*/ 6 w 46"/>
              <a:gd name="T27" fmla="*/ 7 h 65"/>
              <a:gd name="T28" fmla="*/ 4 w 46"/>
              <a:gd name="T29" fmla="*/ 3 h 65"/>
              <a:gd name="T30" fmla="*/ 8 w 46"/>
              <a:gd name="T31" fmla="*/ 2 h 65"/>
              <a:gd name="T32" fmla="*/ 17 w 46"/>
              <a:gd name="T33" fmla="*/ 2 h 65"/>
              <a:gd name="T34" fmla="*/ 27 w 46"/>
              <a:gd name="T35" fmla="*/ 0 h 65"/>
              <a:gd name="T36" fmla="*/ 31 w 46"/>
              <a:gd name="T37" fmla="*/ 0 h 65"/>
              <a:gd name="T38" fmla="*/ 33 w 46"/>
              <a:gd name="T39" fmla="*/ 2 h 65"/>
              <a:gd name="T40" fmla="*/ 35 w 46"/>
              <a:gd name="T41" fmla="*/ 5 h 65"/>
              <a:gd name="T42" fmla="*/ 38 w 46"/>
              <a:gd name="T43" fmla="*/ 7 h 65"/>
              <a:gd name="T44" fmla="*/ 38 w 46"/>
              <a:gd name="T45" fmla="*/ 11 h 65"/>
              <a:gd name="T46" fmla="*/ 40 w 46"/>
              <a:gd name="T47" fmla="*/ 17 h 65"/>
              <a:gd name="T48" fmla="*/ 42 w 46"/>
              <a:gd name="T49" fmla="*/ 21 h 65"/>
              <a:gd name="T50" fmla="*/ 40 w 46"/>
              <a:gd name="T51" fmla="*/ 23 h 65"/>
              <a:gd name="T52" fmla="*/ 42 w 46"/>
              <a:gd name="T53" fmla="*/ 24 h 65"/>
              <a:gd name="T54" fmla="*/ 42 w 46"/>
              <a:gd name="T55" fmla="*/ 28 h 65"/>
              <a:gd name="T56" fmla="*/ 42 w 46"/>
              <a:gd name="T57" fmla="*/ 32 h 65"/>
              <a:gd name="T58" fmla="*/ 42 w 46"/>
              <a:gd name="T59" fmla="*/ 40 h 65"/>
              <a:gd name="T60" fmla="*/ 40 w 46"/>
              <a:gd name="T61" fmla="*/ 44 h 65"/>
              <a:gd name="T62" fmla="*/ 42 w 46"/>
              <a:gd name="T63" fmla="*/ 49 h 65"/>
              <a:gd name="T64" fmla="*/ 44 w 46"/>
              <a:gd name="T65" fmla="*/ 51 h 65"/>
              <a:gd name="T66" fmla="*/ 40 w 46"/>
              <a:gd name="T67" fmla="*/ 53 h 65"/>
              <a:gd name="T68" fmla="*/ 29 w 46"/>
              <a:gd name="T69" fmla="*/ 59 h 65"/>
              <a:gd name="T70" fmla="*/ 14 w 46"/>
              <a:gd name="T71" fmla="*/ 65 h 65"/>
              <a:gd name="T72" fmla="*/ 4 w 46"/>
              <a:gd name="T73" fmla="*/ 6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6" h="65">
                <a:moveTo>
                  <a:pt x="2" y="61"/>
                </a:moveTo>
                <a:lnTo>
                  <a:pt x="4" y="61"/>
                </a:lnTo>
                <a:lnTo>
                  <a:pt x="6" y="59"/>
                </a:lnTo>
                <a:lnTo>
                  <a:pt x="8" y="59"/>
                </a:lnTo>
                <a:lnTo>
                  <a:pt x="8" y="57"/>
                </a:lnTo>
                <a:lnTo>
                  <a:pt x="6" y="55"/>
                </a:lnTo>
                <a:lnTo>
                  <a:pt x="4" y="55"/>
                </a:lnTo>
                <a:lnTo>
                  <a:pt x="4" y="51"/>
                </a:lnTo>
                <a:lnTo>
                  <a:pt x="2" y="49"/>
                </a:lnTo>
                <a:lnTo>
                  <a:pt x="0" y="47"/>
                </a:lnTo>
                <a:lnTo>
                  <a:pt x="0" y="45"/>
                </a:lnTo>
                <a:lnTo>
                  <a:pt x="2" y="45"/>
                </a:lnTo>
                <a:lnTo>
                  <a:pt x="2" y="42"/>
                </a:lnTo>
                <a:lnTo>
                  <a:pt x="2" y="40"/>
                </a:lnTo>
                <a:lnTo>
                  <a:pt x="2" y="38"/>
                </a:lnTo>
                <a:lnTo>
                  <a:pt x="4" y="36"/>
                </a:lnTo>
                <a:lnTo>
                  <a:pt x="4" y="34"/>
                </a:lnTo>
                <a:lnTo>
                  <a:pt x="6" y="30"/>
                </a:lnTo>
                <a:lnTo>
                  <a:pt x="8" y="28"/>
                </a:lnTo>
                <a:lnTo>
                  <a:pt x="8" y="26"/>
                </a:lnTo>
                <a:lnTo>
                  <a:pt x="10" y="24"/>
                </a:lnTo>
                <a:lnTo>
                  <a:pt x="8" y="23"/>
                </a:lnTo>
                <a:lnTo>
                  <a:pt x="8" y="21"/>
                </a:lnTo>
                <a:lnTo>
                  <a:pt x="8" y="19"/>
                </a:lnTo>
                <a:lnTo>
                  <a:pt x="6" y="17"/>
                </a:lnTo>
                <a:lnTo>
                  <a:pt x="8" y="15"/>
                </a:lnTo>
                <a:lnTo>
                  <a:pt x="8" y="11"/>
                </a:lnTo>
                <a:lnTo>
                  <a:pt x="6" y="7"/>
                </a:lnTo>
                <a:lnTo>
                  <a:pt x="4" y="7"/>
                </a:lnTo>
                <a:lnTo>
                  <a:pt x="4" y="3"/>
                </a:lnTo>
                <a:lnTo>
                  <a:pt x="4" y="2"/>
                </a:lnTo>
                <a:lnTo>
                  <a:pt x="8" y="2"/>
                </a:lnTo>
                <a:lnTo>
                  <a:pt x="16" y="2"/>
                </a:lnTo>
                <a:lnTo>
                  <a:pt x="17" y="2"/>
                </a:lnTo>
                <a:lnTo>
                  <a:pt x="23" y="2"/>
                </a:lnTo>
                <a:lnTo>
                  <a:pt x="27" y="0"/>
                </a:lnTo>
                <a:lnTo>
                  <a:pt x="29" y="0"/>
                </a:lnTo>
                <a:lnTo>
                  <a:pt x="31" y="0"/>
                </a:lnTo>
                <a:lnTo>
                  <a:pt x="33" y="0"/>
                </a:lnTo>
                <a:lnTo>
                  <a:pt x="33" y="2"/>
                </a:lnTo>
                <a:lnTo>
                  <a:pt x="35" y="3"/>
                </a:lnTo>
                <a:lnTo>
                  <a:pt x="35" y="5"/>
                </a:lnTo>
                <a:lnTo>
                  <a:pt x="37" y="7"/>
                </a:lnTo>
                <a:lnTo>
                  <a:pt x="38" y="7"/>
                </a:lnTo>
                <a:lnTo>
                  <a:pt x="40" y="9"/>
                </a:lnTo>
                <a:lnTo>
                  <a:pt x="38" y="11"/>
                </a:lnTo>
                <a:lnTo>
                  <a:pt x="38" y="15"/>
                </a:lnTo>
                <a:lnTo>
                  <a:pt x="40" y="17"/>
                </a:lnTo>
                <a:lnTo>
                  <a:pt x="42" y="17"/>
                </a:lnTo>
                <a:lnTo>
                  <a:pt x="42" y="21"/>
                </a:lnTo>
                <a:lnTo>
                  <a:pt x="40" y="21"/>
                </a:lnTo>
                <a:lnTo>
                  <a:pt x="40" y="23"/>
                </a:lnTo>
                <a:lnTo>
                  <a:pt x="42" y="23"/>
                </a:lnTo>
                <a:lnTo>
                  <a:pt x="42" y="24"/>
                </a:lnTo>
                <a:lnTo>
                  <a:pt x="40" y="26"/>
                </a:lnTo>
                <a:lnTo>
                  <a:pt x="42" y="28"/>
                </a:lnTo>
                <a:lnTo>
                  <a:pt x="42" y="30"/>
                </a:lnTo>
                <a:lnTo>
                  <a:pt x="42" y="32"/>
                </a:lnTo>
                <a:lnTo>
                  <a:pt x="42" y="38"/>
                </a:lnTo>
                <a:lnTo>
                  <a:pt x="42" y="40"/>
                </a:lnTo>
                <a:lnTo>
                  <a:pt x="40" y="42"/>
                </a:lnTo>
                <a:lnTo>
                  <a:pt x="40" y="44"/>
                </a:lnTo>
                <a:lnTo>
                  <a:pt x="42" y="47"/>
                </a:lnTo>
                <a:lnTo>
                  <a:pt x="42" y="49"/>
                </a:lnTo>
                <a:lnTo>
                  <a:pt x="44" y="49"/>
                </a:lnTo>
                <a:lnTo>
                  <a:pt x="44" y="51"/>
                </a:lnTo>
                <a:lnTo>
                  <a:pt x="46" y="51"/>
                </a:lnTo>
                <a:lnTo>
                  <a:pt x="40" y="53"/>
                </a:lnTo>
                <a:lnTo>
                  <a:pt x="35" y="55"/>
                </a:lnTo>
                <a:lnTo>
                  <a:pt x="29" y="59"/>
                </a:lnTo>
                <a:lnTo>
                  <a:pt x="23" y="61"/>
                </a:lnTo>
                <a:lnTo>
                  <a:pt x="14" y="65"/>
                </a:lnTo>
                <a:lnTo>
                  <a:pt x="10" y="63"/>
                </a:lnTo>
                <a:lnTo>
                  <a:pt x="4" y="61"/>
                </a:lnTo>
                <a:lnTo>
                  <a:pt x="2" y="61"/>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200" name="Freeform 126"/>
          <p:cNvSpPr>
            <a:spLocks/>
          </p:cNvSpPr>
          <p:nvPr/>
        </p:nvSpPr>
        <p:spPr bwMode="auto">
          <a:xfrm>
            <a:off x="6214354" y="3565252"/>
            <a:ext cx="41081" cy="99768"/>
          </a:xfrm>
          <a:custGeom>
            <a:avLst/>
            <a:gdLst>
              <a:gd name="T0" fmla="*/ 11 w 21"/>
              <a:gd name="T1" fmla="*/ 2 h 51"/>
              <a:gd name="T2" fmla="*/ 0 w 21"/>
              <a:gd name="T3" fmla="*/ 0 h 51"/>
              <a:gd name="T4" fmla="*/ 0 w 21"/>
              <a:gd name="T5" fmla="*/ 0 h 51"/>
              <a:gd name="T6" fmla="*/ 0 w 21"/>
              <a:gd name="T7" fmla="*/ 2 h 51"/>
              <a:gd name="T8" fmla="*/ 2 w 21"/>
              <a:gd name="T9" fmla="*/ 3 h 51"/>
              <a:gd name="T10" fmla="*/ 2 w 21"/>
              <a:gd name="T11" fmla="*/ 5 h 51"/>
              <a:gd name="T12" fmla="*/ 4 w 21"/>
              <a:gd name="T13" fmla="*/ 7 h 51"/>
              <a:gd name="T14" fmla="*/ 5 w 21"/>
              <a:gd name="T15" fmla="*/ 7 h 51"/>
              <a:gd name="T16" fmla="*/ 7 w 21"/>
              <a:gd name="T17" fmla="*/ 9 h 51"/>
              <a:gd name="T18" fmla="*/ 5 w 21"/>
              <a:gd name="T19" fmla="*/ 11 h 51"/>
              <a:gd name="T20" fmla="*/ 5 w 21"/>
              <a:gd name="T21" fmla="*/ 15 h 51"/>
              <a:gd name="T22" fmla="*/ 7 w 21"/>
              <a:gd name="T23" fmla="*/ 17 h 51"/>
              <a:gd name="T24" fmla="*/ 9 w 21"/>
              <a:gd name="T25" fmla="*/ 17 h 51"/>
              <a:gd name="T26" fmla="*/ 9 w 21"/>
              <a:gd name="T27" fmla="*/ 21 h 51"/>
              <a:gd name="T28" fmla="*/ 7 w 21"/>
              <a:gd name="T29" fmla="*/ 21 h 51"/>
              <a:gd name="T30" fmla="*/ 7 w 21"/>
              <a:gd name="T31" fmla="*/ 23 h 51"/>
              <a:gd name="T32" fmla="*/ 9 w 21"/>
              <a:gd name="T33" fmla="*/ 23 h 51"/>
              <a:gd name="T34" fmla="*/ 9 w 21"/>
              <a:gd name="T35" fmla="*/ 24 h 51"/>
              <a:gd name="T36" fmla="*/ 7 w 21"/>
              <a:gd name="T37" fmla="*/ 26 h 51"/>
              <a:gd name="T38" fmla="*/ 9 w 21"/>
              <a:gd name="T39" fmla="*/ 28 h 51"/>
              <a:gd name="T40" fmla="*/ 9 w 21"/>
              <a:gd name="T41" fmla="*/ 30 h 51"/>
              <a:gd name="T42" fmla="*/ 9 w 21"/>
              <a:gd name="T43" fmla="*/ 32 h 51"/>
              <a:gd name="T44" fmla="*/ 9 w 21"/>
              <a:gd name="T45" fmla="*/ 38 h 51"/>
              <a:gd name="T46" fmla="*/ 9 w 21"/>
              <a:gd name="T47" fmla="*/ 40 h 51"/>
              <a:gd name="T48" fmla="*/ 7 w 21"/>
              <a:gd name="T49" fmla="*/ 42 h 51"/>
              <a:gd name="T50" fmla="*/ 7 w 21"/>
              <a:gd name="T51" fmla="*/ 44 h 51"/>
              <a:gd name="T52" fmla="*/ 9 w 21"/>
              <a:gd name="T53" fmla="*/ 47 h 51"/>
              <a:gd name="T54" fmla="*/ 9 w 21"/>
              <a:gd name="T55" fmla="*/ 49 h 51"/>
              <a:gd name="T56" fmla="*/ 11 w 21"/>
              <a:gd name="T57" fmla="*/ 49 h 51"/>
              <a:gd name="T58" fmla="*/ 11 w 21"/>
              <a:gd name="T59" fmla="*/ 51 h 51"/>
              <a:gd name="T60" fmla="*/ 13 w 21"/>
              <a:gd name="T61" fmla="*/ 51 h 51"/>
              <a:gd name="T62" fmla="*/ 13 w 21"/>
              <a:gd name="T63" fmla="*/ 51 h 51"/>
              <a:gd name="T64" fmla="*/ 19 w 21"/>
              <a:gd name="T65" fmla="*/ 49 h 51"/>
              <a:gd name="T66" fmla="*/ 21 w 21"/>
              <a:gd name="T67" fmla="*/ 49 h 51"/>
              <a:gd name="T68" fmla="*/ 21 w 21"/>
              <a:gd name="T69" fmla="*/ 47 h 51"/>
              <a:gd name="T70" fmla="*/ 19 w 21"/>
              <a:gd name="T71" fmla="*/ 45 h 51"/>
              <a:gd name="T72" fmla="*/ 19 w 21"/>
              <a:gd name="T73" fmla="*/ 42 h 51"/>
              <a:gd name="T74" fmla="*/ 19 w 21"/>
              <a:gd name="T75" fmla="*/ 40 h 51"/>
              <a:gd name="T76" fmla="*/ 19 w 21"/>
              <a:gd name="T77" fmla="*/ 28 h 51"/>
              <a:gd name="T78" fmla="*/ 19 w 21"/>
              <a:gd name="T79" fmla="*/ 26 h 51"/>
              <a:gd name="T80" fmla="*/ 21 w 21"/>
              <a:gd name="T81" fmla="*/ 24 h 51"/>
              <a:gd name="T82" fmla="*/ 21 w 21"/>
              <a:gd name="T83" fmla="*/ 23 h 51"/>
              <a:gd name="T84" fmla="*/ 19 w 21"/>
              <a:gd name="T85" fmla="*/ 21 h 51"/>
              <a:gd name="T86" fmla="*/ 19 w 21"/>
              <a:gd name="T87" fmla="*/ 19 h 51"/>
              <a:gd name="T88" fmla="*/ 19 w 21"/>
              <a:gd name="T89" fmla="*/ 15 h 51"/>
              <a:gd name="T90" fmla="*/ 17 w 21"/>
              <a:gd name="T91" fmla="*/ 9 h 51"/>
              <a:gd name="T92" fmla="*/ 15 w 21"/>
              <a:gd name="T93" fmla="*/ 9 h 51"/>
              <a:gd name="T94" fmla="*/ 13 w 21"/>
              <a:gd name="T95" fmla="*/ 7 h 51"/>
              <a:gd name="T96" fmla="*/ 11 w 21"/>
              <a:gd name="T97" fmla="*/ 5 h 51"/>
              <a:gd name="T98" fmla="*/ 11 w 21"/>
              <a:gd name="T99" fmla="*/ 3 h 51"/>
              <a:gd name="T100" fmla="*/ 11 w 21"/>
              <a:gd name="T101" fmla="*/ 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1" h="51">
                <a:moveTo>
                  <a:pt x="11" y="2"/>
                </a:moveTo>
                <a:lnTo>
                  <a:pt x="0" y="0"/>
                </a:lnTo>
                <a:lnTo>
                  <a:pt x="0" y="0"/>
                </a:lnTo>
                <a:lnTo>
                  <a:pt x="0" y="2"/>
                </a:lnTo>
                <a:lnTo>
                  <a:pt x="2" y="3"/>
                </a:lnTo>
                <a:lnTo>
                  <a:pt x="2" y="5"/>
                </a:lnTo>
                <a:lnTo>
                  <a:pt x="4" y="7"/>
                </a:lnTo>
                <a:lnTo>
                  <a:pt x="5" y="7"/>
                </a:lnTo>
                <a:lnTo>
                  <a:pt x="7" y="9"/>
                </a:lnTo>
                <a:lnTo>
                  <a:pt x="5" y="11"/>
                </a:lnTo>
                <a:lnTo>
                  <a:pt x="5" y="15"/>
                </a:lnTo>
                <a:lnTo>
                  <a:pt x="7" y="17"/>
                </a:lnTo>
                <a:lnTo>
                  <a:pt x="9" y="17"/>
                </a:lnTo>
                <a:lnTo>
                  <a:pt x="9" y="21"/>
                </a:lnTo>
                <a:lnTo>
                  <a:pt x="7" y="21"/>
                </a:lnTo>
                <a:lnTo>
                  <a:pt x="7" y="23"/>
                </a:lnTo>
                <a:lnTo>
                  <a:pt x="9" y="23"/>
                </a:lnTo>
                <a:lnTo>
                  <a:pt x="9" y="24"/>
                </a:lnTo>
                <a:lnTo>
                  <a:pt x="7" y="26"/>
                </a:lnTo>
                <a:lnTo>
                  <a:pt x="9" y="28"/>
                </a:lnTo>
                <a:lnTo>
                  <a:pt x="9" y="30"/>
                </a:lnTo>
                <a:lnTo>
                  <a:pt x="9" y="32"/>
                </a:lnTo>
                <a:lnTo>
                  <a:pt x="9" y="38"/>
                </a:lnTo>
                <a:lnTo>
                  <a:pt x="9" y="40"/>
                </a:lnTo>
                <a:lnTo>
                  <a:pt x="7" y="42"/>
                </a:lnTo>
                <a:lnTo>
                  <a:pt x="7" y="44"/>
                </a:lnTo>
                <a:lnTo>
                  <a:pt x="9" y="47"/>
                </a:lnTo>
                <a:lnTo>
                  <a:pt x="9" y="49"/>
                </a:lnTo>
                <a:lnTo>
                  <a:pt x="11" y="49"/>
                </a:lnTo>
                <a:lnTo>
                  <a:pt x="11" y="51"/>
                </a:lnTo>
                <a:lnTo>
                  <a:pt x="13" y="51"/>
                </a:lnTo>
                <a:lnTo>
                  <a:pt x="13" y="51"/>
                </a:lnTo>
                <a:lnTo>
                  <a:pt x="19" y="49"/>
                </a:lnTo>
                <a:lnTo>
                  <a:pt x="21" y="49"/>
                </a:lnTo>
                <a:lnTo>
                  <a:pt x="21" y="47"/>
                </a:lnTo>
                <a:lnTo>
                  <a:pt x="19" y="45"/>
                </a:lnTo>
                <a:lnTo>
                  <a:pt x="19" y="42"/>
                </a:lnTo>
                <a:lnTo>
                  <a:pt x="19" y="40"/>
                </a:lnTo>
                <a:lnTo>
                  <a:pt x="19" y="28"/>
                </a:lnTo>
                <a:lnTo>
                  <a:pt x="19" y="26"/>
                </a:lnTo>
                <a:lnTo>
                  <a:pt x="21" y="24"/>
                </a:lnTo>
                <a:lnTo>
                  <a:pt x="21" y="23"/>
                </a:lnTo>
                <a:lnTo>
                  <a:pt x="19" y="21"/>
                </a:lnTo>
                <a:lnTo>
                  <a:pt x="19" y="19"/>
                </a:lnTo>
                <a:lnTo>
                  <a:pt x="19" y="15"/>
                </a:lnTo>
                <a:lnTo>
                  <a:pt x="17" y="9"/>
                </a:lnTo>
                <a:lnTo>
                  <a:pt x="15" y="9"/>
                </a:lnTo>
                <a:lnTo>
                  <a:pt x="13" y="7"/>
                </a:lnTo>
                <a:lnTo>
                  <a:pt x="11" y="5"/>
                </a:lnTo>
                <a:lnTo>
                  <a:pt x="11" y="3"/>
                </a:lnTo>
                <a:lnTo>
                  <a:pt x="11" y="2"/>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201" name="Freeform 127"/>
          <p:cNvSpPr>
            <a:spLocks/>
          </p:cNvSpPr>
          <p:nvPr/>
        </p:nvSpPr>
        <p:spPr bwMode="auto">
          <a:xfrm>
            <a:off x="6235871" y="3537865"/>
            <a:ext cx="64556" cy="123243"/>
          </a:xfrm>
          <a:custGeom>
            <a:avLst/>
            <a:gdLst>
              <a:gd name="T0" fmla="*/ 15 w 33"/>
              <a:gd name="T1" fmla="*/ 4 h 63"/>
              <a:gd name="T2" fmla="*/ 12 w 33"/>
              <a:gd name="T3" fmla="*/ 8 h 63"/>
              <a:gd name="T4" fmla="*/ 6 w 33"/>
              <a:gd name="T5" fmla="*/ 8 h 63"/>
              <a:gd name="T6" fmla="*/ 4 w 33"/>
              <a:gd name="T7" fmla="*/ 12 h 63"/>
              <a:gd name="T8" fmla="*/ 4 w 33"/>
              <a:gd name="T9" fmla="*/ 14 h 63"/>
              <a:gd name="T10" fmla="*/ 0 w 33"/>
              <a:gd name="T11" fmla="*/ 17 h 63"/>
              <a:gd name="T12" fmla="*/ 2 w 33"/>
              <a:gd name="T13" fmla="*/ 21 h 63"/>
              <a:gd name="T14" fmla="*/ 6 w 33"/>
              <a:gd name="T15" fmla="*/ 23 h 63"/>
              <a:gd name="T16" fmla="*/ 8 w 33"/>
              <a:gd name="T17" fmla="*/ 33 h 63"/>
              <a:gd name="T18" fmla="*/ 10 w 33"/>
              <a:gd name="T19" fmla="*/ 37 h 63"/>
              <a:gd name="T20" fmla="*/ 8 w 33"/>
              <a:gd name="T21" fmla="*/ 40 h 63"/>
              <a:gd name="T22" fmla="*/ 8 w 33"/>
              <a:gd name="T23" fmla="*/ 54 h 63"/>
              <a:gd name="T24" fmla="*/ 8 w 33"/>
              <a:gd name="T25" fmla="*/ 59 h 63"/>
              <a:gd name="T26" fmla="*/ 10 w 33"/>
              <a:gd name="T27" fmla="*/ 63 h 63"/>
              <a:gd name="T28" fmla="*/ 21 w 33"/>
              <a:gd name="T29" fmla="*/ 61 h 63"/>
              <a:gd name="T30" fmla="*/ 21 w 33"/>
              <a:gd name="T31" fmla="*/ 59 h 63"/>
              <a:gd name="T32" fmla="*/ 21 w 33"/>
              <a:gd name="T33" fmla="*/ 52 h 63"/>
              <a:gd name="T34" fmla="*/ 21 w 33"/>
              <a:gd name="T35" fmla="*/ 48 h 63"/>
              <a:gd name="T36" fmla="*/ 21 w 33"/>
              <a:gd name="T37" fmla="*/ 44 h 63"/>
              <a:gd name="T38" fmla="*/ 21 w 33"/>
              <a:gd name="T39" fmla="*/ 44 h 63"/>
              <a:gd name="T40" fmla="*/ 21 w 33"/>
              <a:gd name="T41" fmla="*/ 40 h 63"/>
              <a:gd name="T42" fmla="*/ 21 w 33"/>
              <a:gd name="T43" fmla="*/ 37 h 63"/>
              <a:gd name="T44" fmla="*/ 21 w 33"/>
              <a:gd name="T45" fmla="*/ 35 h 63"/>
              <a:gd name="T46" fmla="*/ 25 w 33"/>
              <a:gd name="T47" fmla="*/ 35 h 63"/>
              <a:gd name="T48" fmla="*/ 27 w 33"/>
              <a:gd name="T49" fmla="*/ 31 h 63"/>
              <a:gd name="T50" fmla="*/ 29 w 33"/>
              <a:gd name="T51" fmla="*/ 27 h 63"/>
              <a:gd name="T52" fmla="*/ 31 w 33"/>
              <a:gd name="T53" fmla="*/ 27 h 63"/>
              <a:gd name="T54" fmla="*/ 29 w 33"/>
              <a:gd name="T55" fmla="*/ 23 h 63"/>
              <a:gd name="T56" fmla="*/ 31 w 33"/>
              <a:gd name="T57" fmla="*/ 21 h 63"/>
              <a:gd name="T58" fmla="*/ 33 w 33"/>
              <a:gd name="T59" fmla="*/ 19 h 63"/>
              <a:gd name="T60" fmla="*/ 33 w 33"/>
              <a:gd name="T61" fmla="*/ 14 h 63"/>
              <a:gd name="T62" fmla="*/ 29 w 33"/>
              <a:gd name="T63" fmla="*/ 10 h 63"/>
              <a:gd name="T64" fmla="*/ 29 w 33"/>
              <a:gd name="T65" fmla="*/ 8 h 63"/>
              <a:gd name="T66" fmla="*/ 25 w 33"/>
              <a:gd name="T67" fmla="*/ 4 h 63"/>
              <a:gd name="T68" fmla="*/ 19 w 33"/>
              <a:gd name="T69" fmla="*/ 0 h 63"/>
              <a:gd name="T70" fmla="*/ 19 w 33"/>
              <a:gd name="T71" fmla="*/ 2 h 63"/>
              <a:gd name="T72" fmla="*/ 15 w 33"/>
              <a:gd name="T73" fmla="*/ 4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3" h="63">
                <a:moveTo>
                  <a:pt x="15" y="4"/>
                </a:moveTo>
                <a:lnTo>
                  <a:pt x="15" y="4"/>
                </a:lnTo>
                <a:lnTo>
                  <a:pt x="14" y="8"/>
                </a:lnTo>
                <a:lnTo>
                  <a:pt x="12" y="8"/>
                </a:lnTo>
                <a:lnTo>
                  <a:pt x="8" y="10"/>
                </a:lnTo>
                <a:lnTo>
                  <a:pt x="6" y="8"/>
                </a:lnTo>
                <a:lnTo>
                  <a:pt x="4" y="10"/>
                </a:lnTo>
                <a:lnTo>
                  <a:pt x="4" y="12"/>
                </a:lnTo>
                <a:lnTo>
                  <a:pt x="4" y="12"/>
                </a:lnTo>
                <a:lnTo>
                  <a:pt x="4" y="14"/>
                </a:lnTo>
                <a:lnTo>
                  <a:pt x="0" y="16"/>
                </a:lnTo>
                <a:lnTo>
                  <a:pt x="0" y="17"/>
                </a:lnTo>
                <a:lnTo>
                  <a:pt x="0" y="19"/>
                </a:lnTo>
                <a:lnTo>
                  <a:pt x="2" y="21"/>
                </a:lnTo>
                <a:lnTo>
                  <a:pt x="4" y="23"/>
                </a:lnTo>
                <a:lnTo>
                  <a:pt x="6" y="23"/>
                </a:lnTo>
                <a:lnTo>
                  <a:pt x="8" y="29"/>
                </a:lnTo>
                <a:lnTo>
                  <a:pt x="8" y="33"/>
                </a:lnTo>
                <a:lnTo>
                  <a:pt x="8" y="35"/>
                </a:lnTo>
                <a:lnTo>
                  <a:pt x="10" y="37"/>
                </a:lnTo>
                <a:lnTo>
                  <a:pt x="10" y="38"/>
                </a:lnTo>
                <a:lnTo>
                  <a:pt x="8" y="40"/>
                </a:lnTo>
                <a:lnTo>
                  <a:pt x="8" y="42"/>
                </a:lnTo>
                <a:lnTo>
                  <a:pt x="8" y="54"/>
                </a:lnTo>
                <a:lnTo>
                  <a:pt x="8" y="56"/>
                </a:lnTo>
                <a:lnTo>
                  <a:pt x="8" y="59"/>
                </a:lnTo>
                <a:lnTo>
                  <a:pt x="10" y="61"/>
                </a:lnTo>
                <a:lnTo>
                  <a:pt x="10" y="63"/>
                </a:lnTo>
                <a:lnTo>
                  <a:pt x="14" y="63"/>
                </a:lnTo>
                <a:lnTo>
                  <a:pt x="21" y="61"/>
                </a:lnTo>
                <a:lnTo>
                  <a:pt x="21" y="61"/>
                </a:lnTo>
                <a:lnTo>
                  <a:pt x="21" y="59"/>
                </a:lnTo>
                <a:lnTo>
                  <a:pt x="21" y="54"/>
                </a:lnTo>
                <a:lnTo>
                  <a:pt x="21" y="52"/>
                </a:lnTo>
                <a:lnTo>
                  <a:pt x="21" y="52"/>
                </a:lnTo>
                <a:lnTo>
                  <a:pt x="21" y="48"/>
                </a:lnTo>
                <a:lnTo>
                  <a:pt x="21" y="46"/>
                </a:lnTo>
                <a:lnTo>
                  <a:pt x="21" y="44"/>
                </a:lnTo>
                <a:lnTo>
                  <a:pt x="21" y="44"/>
                </a:lnTo>
                <a:lnTo>
                  <a:pt x="21" y="44"/>
                </a:lnTo>
                <a:lnTo>
                  <a:pt x="21" y="42"/>
                </a:lnTo>
                <a:lnTo>
                  <a:pt x="21" y="40"/>
                </a:lnTo>
                <a:lnTo>
                  <a:pt x="21" y="38"/>
                </a:lnTo>
                <a:lnTo>
                  <a:pt x="21" y="37"/>
                </a:lnTo>
                <a:lnTo>
                  <a:pt x="21" y="37"/>
                </a:lnTo>
                <a:lnTo>
                  <a:pt x="21" y="35"/>
                </a:lnTo>
                <a:lnTo>
                  <a:pt x="23" y="35"/>
                </a:lnTo>
                <a:lnTo>
                  <a:pt x="25" y="35"/>
                </a:lnTo>
                <a:lnTo>
                  <a:pt x="25" y="33"/>
                </a:lnTo>
                <a:lnTo>
                  <a:pt x="27" y="31"/>
                </a:lnTo>
                <a:lnTo>
                  <a:pt x="27" y="29"/>
                </a:lnTo>
                <a:lnTo>
                  <a:pt x="29" y="27"/>
                </a:lnTo>
                <a:lnTo>
                  <a:pt x="31" y="27"/>
                </a:lnTo>
                <a:lnTo>
                  <a:pt x="31" y="27"/>
                </a:lnTo>
                <a:lnTo>
                  <a:pt x="33" y="25"/>
                </a:lnTo>
                <a:lnTo>
                  <a:pt x="29" y="23"/>
                </a:lnTo>
                <a:lnTo>
                  <a:pt x="31" y="21"/>
                </a:lnTo>
                <a:lnTo>
                  <a:pt x="31" y="21"/>
                </a:lnTo>
                <a:lnTo>
                  <a:pt x="33" y="21"/>
                </a:lnTo>
                <a:lnTo>
                  <a:pt x="33" y="19"/>
                </a:lnTo>
                <a:lnTo>
                  <a:pt x="33" y="16"/>
                </a:lnTo>
                <a:lnTo>
                  <a:pt x="33" y="14"/>
                </a:lnTo>
                <a:lnTo>
                  <a:pt x="29" y="12"/>
                </a:lnTo>
                <a:lnTo>
                  <a:pt x="29" y="10"/>
                </a:lnTo>
                <a:lnTo>
                  <a:pt x="29" y="8"/>
                </a:lnTo>
                <a:lnTo>
                  <a:pt x="29" y="8"/>
                </a:lnTo>
                <a:lnTo>
                  <a:pt x="27" y="6"/>
                </a:lnTo>
                <a:lnTo>
                  <a:pt x="25" y="4"/>
                </a:lnTo>
                <a:lnTo>
                  <a:pt x="23" y="2"/>
                </a:lnTo>
                <a:lnTo>
                  <a:pt x="19" y="0"/>
                </a:lnTo>
                <a:lnTo>
                  <a:pt x="17" y="2"/>
                </a:lnTo>
                <a:lnTo>
                  <a:pt x="19" y="2"/>
                </a:lnTo>
                <a:lnTo>
                  <a:pt x="17" y="4"/>
                </a:lnTo>
                <a:lnTo>
                  <a:pt x="15" y="4"/>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202" name="Freeform 128"/>
          <p:cNvSpPr>
            <a:spLocks noEditPoints="1"/>
          </p:cNvSpPr>
          <p:nvPr/>
        </p:nvSpPr>
        <p:spPr bwMode="auto">
          <a:xfrm>
            <a:off x="6468664" y="3322679"/>
            <a:ext cx="242573" cy="316911"/>
          </a:xfrm>
          <a:custGeom>
            <a:avLst/>
            <a:gdLst>
              <a:gd name="T0" fmla="*/ 124 w 124"/>
              <a:gd name="T1" fmla="*/ 40 h 162"/>
              <a:gd name="T2" fmla="*/ 122 w 124"/>
              <a:gd name="T3" fmla="*/ 80 h 162"/>
              <a:gd name="T4" fmla="*/ 114 w 124"/>
              <a:gd name="T5" fmla="*/ 80 h 162"/>
              <a:gd name="T6" fmla="*/ 114 w 124"/>
              <a:gd name="T7" fmla="*/ 87 h 162"/>
              <a:gd name="T8" fmla="*/ 109 w 124"/>
              <a:gd name="T9" fmla="*/ 93 h 162"/>
              <a:gd name="T10" fmla="*/ 109 w 124"/>
              <a:gd name="T11" fmla="*/ 97 h 162"/>
              <a:gd name="T12" fmla="*/ 107 w 124"/>
              <a:gd name="T13" fmla="*/ 101 h 162"/>
              <a:gd name="T14" fmla="*/ 103 w 124"/>
              <a:gd name="T15" fmla="*/ 106 h 162"/>
              <a:gd name="T16" fmla="*/ 107 w 124"/>
              <a:gd name="T17" fmla="*/ 108 h 162"/>
              <a:gd name="T18" fmla="*/ 107 w 124"/>
              <a:gd name="T19" fmla="*/ 112 h 162"/>
              <a:gd name="T20" fmla="*/ 109 w 124"/>
              <a:gd name="T21" fmla="*/ 116 h 162"/>
              <a:gd name="T22" fmla="*/ 114 w 124"/>
              <a:gd name="T23" fmla="*/ 120 h 162"/>
              <a:gd name="T24" fmla="*/ 114 w 124"/>
              <a:gd name="T25" fmla="*/ 126 h 162"/>
              <a:gd name="T26" fmla="*/ 109 w 124"/>
              <a:gd name="T27" fmla="*/ 127 h 162"/>
              <a:gd name="T28" fmla="*/ 101 w 124"/>
              <a:gd name="T29" fmla="*/ 129 h 162"/>
              <a:gd name="T30" fmla="*/ 99 w 124"/>
              <a:gd name="T31" fmla="*/ 133 h 162"/>
              <a:gd name="T32" fmla="*/ 95 w 124"/>
              <a:gd name="T33" fmla="*/ 135 h 162"/>
              <a:gd name="T34" fmla="*/ 93 w 124"/>
              <a:gd name="T35" fmla="*/ 139 h 162"/>
              <a:gd name="T36" fmla="*/ 93 w 124"/>
              <a:gd name="T37" fmla="*/ 143 h 162"/>
              <a:gd name="T38" fmla="*/ 84 w 124"/>
              <a:gd name="T39" fmla="*/ 147 h 162"/>
              <a:gd name="T40" fmla="*/ 76 w 124"/>
              <a:gd name="T41" fmla="*/ 145 h 162"/>
              <a:gd name="T42" fmla="*/ 72 w 124"/>
              <a:gd name="T43" fmla="*/ 147 h 162"/>
              <a:gd name="T44" fmla="*/ 74 w 124"/>
              <a:gd name="T45" fmla="*/ 150 h 162"/>
              <a:gd name="T46" fmla="*/ 70 w 124"/>
              <a:gd name="T47" fmla="*/ 154 h 162"/>
              <a:gd name="T48" fmla="*/ 59 w 124"/>
              <a:gd name="T49" fmla="*/ 158 h 162"/>
              <a:gd name="T50" fmla="*/ 51 w 124"/>
              <a:gd name="T51" fmla="*/ 160 h 162"/>
              <a:gd name="T52" fmla="*/ 47 w 124"/>
              <a:gd name="T53" fmla="*/ 156 h 162"/>
              <a:gd name="T54" fmla="*/ 45 w 124"/>
              <a:gd name="T55" fmla="*/ 162 h 162"/>
              <a:gd name="T56" fmla="*/ 38 w 124"/>
              <a:gd name="T57" fmla="*/ 162 h 162"/>
              <a:gd name="T58" fmla="*/ 36 w 124"/>
              <a:gd name="T59" fmla="*/ 158 h 162"/>
              <a:gd name="T60" fmla="*/ 32 w 124"/>
              <a:gd name="T61" fmla="*/ 150 h 162"/>
              <a:gd name="T62" fmla="*/ 23 w 124"/>
              <a:gd name="T63" fmla="*/ 143 h 162"/>
              <a:gd name="T64" fmla="*/ 21 w 124"/>
              <a:gd name="T65" fmla="*/ 141 h 162"/>
              <a:gd name="T66" fmla="*/ 21 w 124"/>
              <a:gd name="T67" fmla="*/ 137 h 162"/>
              <a:gd name="T68" fmla="*/ 24 w 124"/>
              <a:gd name="T69" fmla="*/ 137 h 162"/>
              <a:gd name="T70" fmla="*/ 30 w 124"/>
              <a:gd name="T71" fmla="*/ 137 h 162"/>
              <a:gd name="T72" fmla="*/ 36 w 124"/>
              <a:gd name="T73" fmla="*/ 137 h 162"/>
              <a:gd name="T74" fmla="*/ 32 w 124"/>
              <a:gd name="T75" fmla="*/ 135 h 162"/>
              <a:gd name="T76" fmla="*/ 28 w 124"/>
              <a:gd name="T77" fmla="*/ 129 h 162"/>
              <a:gd name="T78" fmla="*/ 30 w 124"/>
              <a:gd name="T79" fmla="*/ 124 h 162"/>
              <a:gd name="T80" fmla="*/ 30 w 124"/>
              <a:gd name="T81" fmla="*/ 120 h 162"/>
              <a:gd name="T82" fmla="*/ 28 w 124"/>
              <a:gd name="T83" fmla="*/ 114 h 162"/>
              <a:gd name="T84" fmla="*/ 24 w 124"/>
              <a:gd name="T85" fmla="*/ 108 h 162"/>
              <a:gd name="T86" fmla="*/ 17 w 124"/>
              <a:gd name="T87" fmla="*/ 105 h 162"/>
              <a:gd name="T88" fmla="*/ 13 w 124"/>
              <a:gd name="T89" fmla="*/ 87 h 162"/>
              <a:gd name="T90" fmla="*/ 15 w 124"/>
              <a:gd name="T91" fmla="*/ 85 h 162"/>
              <a:gd name="T92" fmla="*/ 32 w 124"/>
              <a:gd name="T93" fmla="*/ 55 h 162"/>
              <a:gd name="T94" fmla="*/ 38 w 124"/>
              <a:gd name="T95" fmla="*/ 32 h 162"/>
              <a:gd name="T96" fmla="*/ 32 w 124"/>
              <a:gd name="T97" fmla="*/ 21 h 162"/>
              <a:gd name="T98" fmla="*/ 24 w 124"/>
              <a:gd name="T99" fmla="*/ 5 h 162"/>
              <a:gd name="T100" fmla="*/ 0 w 124"/>
              <a:gd name="T101" fmla="*/ 106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4" h="162">
                <a:moveTo>
                  <a:pt x="24" y="5"/>
                </a:moveTo>
                <a:lnTo>
                  <a:pt x="38" y="0"/>
                </a:lnTo>
                <a:lnTo>
                  <a:pt x="124" y="40"/>
                </a:lnTo>
                <a:lnTo>
                  <a:pt x="124" y="78"/>
                </a:lnTo>
                <a:lnTo>
                  <a:pt x="124" y="80"/>
                </a:lnTo>
                <a:lnTo>
                  <a:pt x="122" y="80"/>
                </a:lnTo>
                <a:lnTo>
                  <a:pt x="120" y="80"/>
                </a:lnTo>
                <a:lnTo>
                  <a:pt x="116" y="80"/>
                </a:lnTo>
                <a:lnTo>
                  <a:pt x="114" y="80"/>
                </a:lnTo>
                <a:lnTo>
                  <a:pt x="114" y="84"/>
                </a:lnTo>
                <a:lnTo>
                  <a:pt x="116" y="84"/>
                </a:lnTo>
                <a:lnTo>
                  <a:pt x="114" y="87"/>
                </a:lnTo>
                <a:lnTo>
                  <a:pt x="110" y="91"/>
                </a:lnTo>
                <a:lnTo>
                  <a:pt x="110" y="91"/>
                </a:lnTo>
                <a:lnTo>
                  <a:pt x="109" y="93"/>
                </a:lnTo>
                <a:lnTo>
                  <a:pt x="109" y="93"/>
                </a:lnTo>
                <a:lnTo>
                  <a:pt x="109" y="95"/>
                </a:lnTo>
                <a:lnTo>
                  <a:pt x="109" y="97"/>
                </a:lnTo>
                <a:lnTo>
                  <a:pt x="107" y="99"/>
                </a:lnTo>
                <a:lnTo>
                  <a:pt x="105" y="99"/>
                </a:lnTo>
                <a:lnTo>
                  <a:pt x="107" y="101"/>
                </a:lnTo>
                <a:lnTo>
                  <a:pt x="109" y="103"/>
                </a:lnTo>
                <a:lnTo>
                  <a:pt x="107" y="105"/>
                </a:lnTo>
                <a:lnTo>
                  <a:pt x="103" y="106"/>
                </a:lnTo>
                <a:lnTo>
                  <a:pt x="103" y="110"/>
                </a:lnTo>
                <a:lnTo>
                  <a:pt x="105" y="110"/>
                </a:lnTo>
                <a:lnTo>
                  <a:pt x="107" y="108"/>
                </a:lnTo>
                <a:lnTo>
                  <a:pt x="109" y="110"/>
                </a:lnTo>
                <a:lnTo>
                  <a:pt x="109" y="110"/>
                </a:lnTo>
                <a:lnTo>
                  <a:pt x="107" y="112"/>
                </a:lnTo>
                <a:lnTo>
                  <a:pt x="109" y="112"/>
                </a:lnTo>
                <a:lnTo>
                  <a:pt x="109" y="114"/>
                </a:lnTo>
                <a:lnTo>
                  <a:pt x="109" y="116"/>
                </a:lnTo>
                <a:lnTo>
                  <a:pt x="109" y="118"/>
                </a:lnTo>
                <a:lnTo>
                  <a:pt x="109" y="120"/>
                </a:lnTo>
                <a:lnTo>
                  <a:pt x="114" y="120"/>
                </a:lnTo>
                <a:lnTo>
                  <a:pt x="114" y="122"/>
                </a:lnTo>
                <a:lnTo>
                  <a:pt x="114" y="124"/>
                </a:lnTo>
                <a:lnTo>
                  <a:pt x="114" y="126"/>
                </a:lnTo>
                <a:lnTo>
                  <a:pt x="112" y="126"/>
                </a:lnTo>
                <a:lnTo>
                  <a:pt x="110" y="127"/>
                </a:lnTo>
                <a:lnTo>
                  <a:pt x="109" y="127"/>
                </a:lnTo>
                <a:lnTo>
                  <a:pt x="107" y="127"/>
                </a:lnTo>
                <a:lnTo>
                  <a:pt x="105" y="127"/>
                </a:lnTo>
                <a:lnTo>
                  <a:pt x="101" y="129"/>
                </a:lnTo>
                <a:lnTo>
                  <a:pt x="101" y="131"/>
                </a:lnTo>
                <a:lnTo>
                  <a:pt x="101" y="131"/>
                </a:lnTo>
                <a:lnTo>
                  <a:pt x="99" y="133"/>
                </a:lnTo>
                <a:lnTo>
                  <a:pt x="97" y="135"/>
                </a:lnTo>
                <a:lnTo>
                  <a:pt x="97" y="135"/>
                </a:lnTo>
                <a:lnTo>
                  <a:pt x="95" y="135"/>
                </a:lnTo>
                <a:lnTo>
                  <a:pt x="95" y="137"/>
                </a:lnTo>
                <a:lnTo>
                  <a:pt x="95" y="137"/>
                </a:lnTo>
                <a:lnTo>
                  <a:pt x="93" y="139"/>
                </a:lnTo>
                <a:lnTo>
                  <a:pt x="93" y="141"/>
                </a:lnTo>
                <a:lnTo>
                  <a:pt x="93" y="141"/>
                </a:lnTo>
                <a:lnTo>
                  <a:pt x="93" y="143"/>
                </a:lnTo>
                <a:lnTo>
                  <a:pt x="91" y="145"/>
                </a:lnTo>
                <a:lnTo>
                  <a:pt x="89" y="145"/>
                </a:lnTo>
                <a:lnTo>
                  <a:pt x="84" y="147"/>
                </a:lnTo>
                <a:lnTo>
                  <a:pt x="82" y="147"/>
                </a:lnTo>
                <a:lnTo>
                  <a:pt x="78" y="147"/>
                </a:lnTo>
                <a:lnTo>
                  <a:pt x="76" y="145"/>
                </a:lnTo>
                <a:lnTo>
                  <a:pt x="74" y="145"/>
                </a:lnTo>
                <a:lnTo>
                  <a:pt x="72" y="145"/>
                </a:lnTo>
                <a:lnTo>
                  <a:pt x="72" y="147"/>
                </a:lnTo>
                <a:lnTo>
                  <a:pt x="70" y="148"/>
                </a:lnTo>
                <a:lnTo>
                  <a:pt x="72" y="150"/>
                </a:lnTo>
                <a:lnTo>
                  <a:pt x="74" y="150"/>
                </a:lnTo>
                <a:lnTo>
                  <a:pt x="74" y="150"/>
                </a:lnTo>
                <a:lnTo>
                  <a:pt x="72" y="152"/>
                </a:lnTo>
                <a:lnTo>
                  <a:pt x="70" y="154"/>
                </a:lnTo>
                <a:lnTo>
                  <a:pt x="66" y="154"/>
                </a:lnTo>
                <a:lnTo>
                  <a:pt x="61" y="156"/>
                </a:lnTo>
                <a:lnTo>
                  <a:pt x="59" y="158"/>
                </a:lnTo>
                <a:lnTo>
                  <a:pt x="55" y="158"/>
                </a:lnTo>
                <a:lnTo>
                  <a:pt x="53" y="160"/>
                </a:lnTo>
                <a:lnTo>
                  <a:pt x="51" y="160"/>
                </a:lnTo>
                <a:lnTo>
                  <a:pt x="49" y="160"/>
                </a:lnTo>
                <a:lnTo>
                  <a:pt x="49" y="158"/>
                </a:lnTo>
                <a:lnTo>
                  <a:pt x="47" y="156"/>
                </a:lnTo>
                <a:lnTo>
                  <a:pt x="45" y="158"/>
                </a:lnTo>
                <a:lnTo>
                  <a:pt x="45" y="160"/>
                </a:lnTo>
                <a:lnTo>
                  <a:pt x="45" y="162"/>
                </a:lnTo>
                <a:lnTo>
                  <a:pt x="42" y="162"/>
                </a:lnTo>
                <a:lnTo>
                  <a:pt x="40" y="162"/>
                </a:lnTo>
                <a:lnTo>
                  <a:pt x="38" y="162"/>
                </a:lnTo>
                <a:lnTo>
                  <a:pt x="38" y="160"/>
                </a:lnTo>
                <a:lnTo>
                  <a:pt x="36" y="160"/>
                </a:lnTo>
                <a:lnTo>
                  <a:pt x="36" y="158"/>
                </a:lnTo>
                <a:lnTo>
                  <a:pt x="34" y="154"/>
                </a:lnTo>
                <a:lnTo>
                  <a:pt x="34" y="152"/>
                </a:lnTo>
                <a:lnTo>
                  <a:pt x="32" y="150"/>
                </a:lnTo>
                <a:lnTo>
                  <a:pt x="28" y="147"/>
                </a:lnTo>
                <a:lnTo>
                  <a:pt x="24" y="145"/>
                </a:lnTo>
                <a:lnTo>
                  <a:pt x="23" y="143"/>
                </a:lnTo>
                <a:lnTo>
                  <a:pt x="23" y="143"/>
                </a:lnTo>
                <a:lnTo>
                  <a:pt x="21" y="141"/>
                </a:lnTo>
                <a:lnTo>
                  <a:pt x="21" y="141"/>
                </a:lnTo>
                <a:lnTo>
                  <a:pt x="21" y="139"/>
                </a:lnTo>
                <a:lnTo>
                  <a:pt x="21" y="139"/>
                </a:lnTo>
                <a:lnTo>
                  <a:pt x="21" y="137"/>
                </a:lnTo>
                <a:lnTo>
                  <a:pt x="23" y="137"/>
                </a:lnTo>
                <a:lnTo>
                  <a:pt x="24" y="137"/>
                </a:lnTo>
                <a:lnTo>
                  <a:pt x="24" y="137"/>
                </a:lnTo>
                <a:lnTo>
                  <a:pt x="26" y="137"/>
                </a:lnTo>
                <a:lnTo>
                  <a:pt x="28" y="137"/>
                </a:lnTo>
                <a:lnTo>
                  <a:pt x="30" y="137"/>
                </a:lnTo>
                <a:lnTo>
                  <a:pt x="32" y="137"/>
                </a:lnTo>
                <a:lnTo>
                  <a:pt x="34" y="137"/>
                </a:lnTo>
                <a:lnTo>
                  <a:pt x="36" y="137"/>
                </a:lnTo>
                <a:lnTo>
                  <a:pt x="36" y="137"/>
                </a:lnTo>
                <a:lnTo>
                  <a:pt x="36" y="137"/>
                </a:lnTo>
                <a:lnTo>
                  <a:pt x="32" y="135"/>
                </a:lnTo>
                <a:lnTo>
                  <a:pt x="32" y="131"/>
                </a:lnTo>
                <a:lnTo>
                  <a:pt x="30" y="131"/>
                </a:lnTo>
                <a:lnTo>
                  <a:pt x="28" y="129"/>
                </a:lnTo>
                <a:lnTo>
                  <a:pt x="28" y="127"/>
                </a:lnTo>
                <a:lnTo>
                  <a:pt x="30" y="126"/>
                </a:lnTo>
                <a:lnTo>
                  <a:pt x="30" y="124"/>
                </a:lnTo>
                <a:lnTo>
                  <a:pt x="30" y="122"/>
                </a:lnTo>
                <a:lnTo>
                  <a:pt x="30" y="122"/>
                </a:lnTo>
                <a:lnTo>
                  <a:pt x="30" y="120"/>
                </a:lnTo>
                <a:lnTo>
                  <a:pt x="30" y="120"/>
                </a:lnTo>
                <a:lnTo>
                  <a:pt x="28" y="116"/>
                </a:lnTo>
                <a:lnTo>
                  <a:pt x="28" y="114"/>
                </a:lnTo>
                <a:lnTo>
                  <a:pt x="28" y="114"/>
                </a:lnTo>
                <a:lnTo>
                  <a:pt x="26" y="110"/>
                </a:lnTo>
                <a:lnTo>
                  <a:pt x="24" y="108"/>
                </a:lnTo>
                <a:lnTo>
                  <a:pt x="19" y="106"/>
                </a:lnTo>
                <a:lnTo>
                  <a:pt x="19" y="106"/>
                </a:lnTo>
                <a:lnTo>
                  <a:pt x="17" y="105"/>
                </a:lnTo>
                <a:lnTo>
                  <a:pt x="15" y="101"/>
                </a:lnTo>
                <a:lnTo>
                  <a:pt x="13" y="101"/>
                </a:lnTo>
                <a:lnTo>
                  <a:pt x="13" y="87"/>
                </a:lnTo>
                <a:lnTo>
                  <a:pt x="13" y="87"/>
                </a:lnTo>
                <a:lnTo>
                  <a:pt x="13" y="87"/>
                </a:lnTo>
                <a:lnTo>
                  <a:pt x="15" y="85"/>
                </a:lnTo>
                <a:lnTo>
                  <a:pt x="15" y="85"/>
                </a:lnTo>
                <a:lnTo>
                  <a:pt x="34" y="68"/>
                </a:lnTo>
                <a:lnTo>
                  <a:pt x="32" y="55"/>
                </a:lnTo>
                <a:lnTo>
                  <a:pt x="36" y="36"/>
                </a:lnTo>
                <a:lnTo>
                  <a:pt x="38" y="34"/>
                </a:lnTo>
                <a:lnTo>
                  <a:pt x="38" y="32"/>
                </a:lnTo>
                <a:lnTo>
                  <a:pt x="30" y="22"/>
                </a:lnTo>
                <a:lnTo>
                  <a:pt x="32" y="22"/>
                </a:lnTo>
                <a:lnTo>
                  <a:pt x="32" y="21"/>
                </a:lnTo>
                <a:lnTo>
                  <a:pt x="26" y="5"/>
                </a:lnTo>
                <a:lnTo>
                  <a:pt x="24" y="5"/>
                </a:lnTo>
                <a:lnTo>
                  <a:pt x="24" y="5"/>
                </a:lnTo>
                <a:close/>
                <a:moveTo>
                  <a:pt x="2" y="105"/>
                </a:moveTo>
                <a:lnTo>
                  <a:pt x="2" y="106"/>
                </a:lnTo>
                <a:lnTo>
                  <a:pt x="0" y="106"/>
                </a:lnTo>
                <a:lnTo>
                  <a:pt x="0" y="106"/>
                </a:lnTo>
                <a:lnTo>
                  <a:pt x="2" y="105"/>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203" name="Freeform 129"/>
          <p:cNvSpPr>
            <a:spLocks/>
          </p:cNvSpPr>
          <p:nvPr/>
        </p:nvSpPr>
        <p:spPr bwMode="auto">
          <a:xfrm>
            <a:off x="6222179" y="3328549"/>
            <a:ext cx="320823" cy="224967"/>
          </a:xfrm>
          <a:custGeom>
            <a:avLst/>
            <a:gdLst>
              <a:gd name="T0" fmla="*/ 34 w 164"/>
              <a:gd name="T1" fmla="*/ 113 h 115"/>
              <a:gd name="T2" fmla="*/ 30 w 164"/>
              <a:gd name="T3" fmla="*/ 109 h 115"/>
              <a:gd name="T4" fmla="*/ 24 w 164"/>
              <a:gd name="T5" fmla="*/ 109 h 115"/>
              <a:gd name="T6" fmla="*/ 24 w 164"/>
              <a:gd name="T7" fmla="*/ 111 h 115"/>
              <a:gd name="T8" fmla="*/ 19 w 164"/>
              <a:gd name="T9" fmla="*/ 107 h 115"/>
              <a:gd name="T10" fmla="*/ 21 w 164"/>
              <a:gd name="T11" fmla="*/ 103 h 115"/>
              <a:gd name="T12" fmla="*/ 19 w 164"/>
              <a:gd name="T13" fmla="*/ 102 h 115"/>
              <a:gd name="T14" fmla="*/ 13 w 164"/>
              <a:gd name="T15" fmla="*/ 103 h 115"/>
              <a:gd name="T16" fmla="*/ 9 w 164"/>
              <a:gd name="T17" fmla="*/ 98 h 115"/>
              <a:gd name="T18" fmla="*/ 0 w 164"/>
              <a:gd name="T19" fmla="*/ 88 h 115"/>
              <a:gd name="T20" fmla="*/ 1 w 164"/>
              <a:gd name="T21" fmla="*/ 84 h 115"/>
              <a:gd name="T22" fmla="*/ 5 w 164"/>
              <a:gd name="T23" fmla="*/ 82 h 115"/>
              <a:gd name="T24" fmla="*/ 15 w 164"/>
              <a:gd name="T25" fmla="*/ 82 h 115"/>
              <a:gd name="T26" fmla="*/ 22 w 164"/>
              <a:gd name="T27" fmla="*/ 81 h 115"/>
              <a:gd name="T28" fmla="*/ 26 w 164"/>
              <a:gd name="T29" fmla="*/ 79 h 115"/>
              <a:gd name="T30" fmla="*/ 34 w 164"/>
              <a:gd name="T31" fmla="*/ 79 h 115"/>
              <a:gd name="T32" fmla="*/ 40 w 164"/>
              <a:gd name="T33" fmla="*/ 73 h 115"/>
              <a:gd name="T34" fmla="*/ 42 w 164"/>
              <a:gd name="T35" fmla="*/ 69 h 115"/>
              <a:gd name="T36" fmla="*/ 44 w 164"/>
              <a:gd name="T37" fmla="*/ 40 h 115"/>
              <a:gd name="T38" fmla="*/ 72 w 164"/>
              <a:gd name="T39" fmla="*/ 27 h 115"/>
              <a:gd name="T40" fmla="*/ 139 w 164"/>
              <a:gd name="T41" fmla="*/ 4 h 115"/>
              <a:gd name="T42" fmla="*/ 150 w 164"/>
              <a:gd name="T43" fmla="*/ 2 h 115"/>
              <a:gd name="T44" fmla="*/ 158 w 164"/>
              <a:gd name="T45" fmla="*/ 18 h 115"/>
              <a:gd name="T46" fmla="*/ 156 w 164"/>
              <a:gd name="T47" fmla="*/ 19 h 115"/>
              <a:gd name="T48" fmla="*/ 164 w 164"/>
              <a:gd name="T49" fmla="*/ 31 h 115"/>
              <a:gd name="T50" fmla="*/ 158 w 164"/>
              <a:gd name="T51" fmla="*/ 52 h 115"/>
              <a:gd name="T52" fmla="*/ 141 w 164"/>
              <a:gd name="T53" fmla="*/ 82 h 115"/>
              <a:gd name="T54" fmla="*/ 139 w 164"/>
              <a:gd name="T55" fmla="*/ 84 h 115"/>
              <a:gd name="T56" fmla="*/ 139 w 164"/>
              <a:gd name="T57" fmla="*/ 84 h 115"/>
              <a:gd name="T58" fmla="*/ 137 w 164"/>
              <a:gd name="T59" fmla="*/ 96 h 115"/>
              <a:gd name="T60" fmla="*/ 135 w 164"/>
              <a:gd name="T61" fmla="*/ 100 h 115"/>
              <a:gd name="T62" fmla="*/ 133 w 164"/>
              <a:gd name="T63" fmla="*/ 100 h 115"/>
              <a:gd name="T64" fmla="*/ 131 w 164"/>
              <a:gd name="T65" fmla="*/ 102 h 115"/>
              <a:gd name="T66" fmla="*/ 128 w 164"/>
              <a:gd name="T67" fmla="*/ 102 h 115"/>
              <a:gd name="T68" fmla="*/ 124 w 164"/>
              <a:gd name="T69" fmla="*/ 102 h 115"/>
              <a:gd name="T70" fmla="*/ 118 w 164"/>
              <a:gd name="T71" fmla="*/ 102 h 115"/>
              <a:gd name="T72" fmla="*/ 110 w 164"/>
              <a:gd name="T73" fmla="*/ 102 h 115"/>
              <a:gd name="T74" fmla="*/ 103 w 164"/>
              <a:gd name="T75" fmla="*/ 102 h 115"/>
              <a:gd name="T76" fmla="*/ 97 w 164"/>
              <a:gd name="T77" fmla="*/ 107 h 115"/>
              <a:gd name="T78" fmla="*/ 91 w 164"/>
              <a:gd name="T79" fmla="*/ 105 h 115"/>
              <a:gd name="T80" fmla="*/ 86 w 164"/>
              <a:gd name="T81" fmla="*/ 103 h 115"/>
              <a:gd name="T82" fmla="*/ 84 w 164"/>
              <a:gd name="T83" fmla="*/ 102 h 115"/>
              <a:gd name="T84" fmla="*/ 80 w 164"/>
              <a:gd name="T85" fmla="*/ 100 h 115"/>
              <a:gd name="T86" fmla="*/ 76 w 164"/>
              <a:gd name="T87" fmla="*/ 102 h 115"/>
              <a:gd name="T88" fmla="*/ 72 w 164"/>
              <a:gd name="T89" fmla="*/ 102 h 115"/>
              <a:gd name="T90" fmla="*/ 70 w 164"/>
              <a:gd name="T91" fmla="*/ 103 h 115"/>
              <a:gd name="T92" fmla="*/ 66 w 164"/>
              <a:gd name="T93" fmla="*/ 100 h 115"/>
              <a:gd name="T94" fmla="*/ 61 w 164"/>
              <a:gd name="T95" fmla="*/ 96 h 115"/>
              <a:gd name="T96" fmla="*/ 59 w 164"/>
              <a:gd name="T97" fmla="*/ 96 h 115"/>
              <a:gd name="T98" fmla="*/ 55 w 164"/>
              <a:gd name="T99" fmla="*/ 96 h 115"/>
              <a:gd name="T100" fmla="*/ 51 w 164"/>
              <a:gd name="T101" fmla="*/ 96 h 115"/>
              <a:gd name="T102" fmla="*/ 47 w 164"/>
              <a:gd name="T103" fmla="*/ 96 h 115"/>
              <a:gd name="T104" fmla="*/ 44 w 164"/>
              <a:gd name="T105" fmla="*/ 96 h 115"/>
              <a:gd name="T106" fmla="*/ 42 w 164"/>
              <a:gd name="T107" fmla="*/ 98 h 115"/>
              <a:gd name="T108" fmla="*/ 40 w 164"/>
              <a:gd name="T109" fmla="*/ 100 h 115"/>
              <a:gd name="T110" fmla="*/ 40 w 164"/>
              <a:gd name="T111" fmla="*/ 102 h 115"/>
              <a:gd name="T112" fmla="*/ 40 w 164"/>
              <a:gd name="T113" fmla="*/ 103 h 115"/>
              <a:gd name="T114" fmla="*/ 40 w 164"/>
              <a:gd name="T115" fmla="*/ 105 h 115"/>
              <a:gd name="T116" fmla="*/ 36 w 164"/>
              <a:gd name="T117" fmla="*/ 107 h 115"/>
              <a:gd name="T118" fmla="*/ 36 w 164"/>
              <a:gd name="T119" fmla="*/ 109 h 115"/>
              <a:gd name="T120" fmla="*/ 38 w 164"/>
              <a:gd name="T121" fmla="*/ 113 h 115"/>
              <a:gd name="T122" fmla="*/ 36 w 164"/>
              <a:gd name="T123"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4" h="115">
                <a:moveTo>
                  <a:pt x="36" y="115"/>
                </a:moveTo>
                <a:lnTo>
                  <a:pt x="34" y="113"/>
                </a:lnTo>
                <a:lnTo>
                  <a:pt x="32" y="111"/>
                </a:lnTo>
                <a:lnTo>
                  <a:pt x="30" y="109"/>
                </a:lnTo>
                <a:lnTo>
                  <a:pt x="26" y="107"/>
                </a:lnTo>
                <a:lnTo>
                  <a:pt x="24" y="109"/>
                </a:lnTo>
                <a:lnTo>
                  <a:pt x="26" y="109"/>
                </a:lnTo>
                <a:lnTo>
                  <a:pt x="24" y="111"/>
                </a:lnTo>
                <a:lnTo>
                  <a:pt x="22" y="111"/>
                </a:lnTo>
                <a:lnTo>
                  <a:pt x="19" y="107"/>
                </a:lnTo>
                <a:lnTo>
                  <a:pt x="21" y="105"/>
                </a:lnTo>
                <a:lnTo>
                  <a:pt x="21" y="103"/>
                </a:lnTo>
                <a:lnTo>
                  <a:pt x="21" y="103"/>
                </a:lnTo>
                <a:lnTo>
                  <a:pt x="19" y="102"/>
                </a:lnTo>
                <a:lnTo>
                  <a:pt x="19" y="102"/>
                </a:lnTo>
                <a:lnTo>
                  <a:pt x="13" y="103"/>
                </a:lnTo>
                <a:lnTo>
                  <a:pt x="9" y="102"/>
                </a:lnTo>
                <a:lnTo>
                  <a:pt x="9" y="98"/>
                </a:lnTo>
                <a:lnTo>
                  <a:pt x="0" y="92"/>
                </a:lnTo>
                <a:lnTo>
                  <a:pt x="0" y="88"/>
                </a:lnTo>
                <a:lnTo>
                  <a:pt x="1" y="86"/>
                </a:lnTo>
                <a:lnTo>
                  <a:pt x="1" y="84"/>
                </a:lnTo>
                <a:lnTo>
                  <a:pt x="1" y="82"/>
                </a:lnTo>
                <a:lnTo>
                  <a:pt x="5" y="82"/>
                </a:lnTo>
                <a:lnTo>
                  <a:pt x="11" y="82"/>
                </a:lnTo>
                <a:lnTo>
                  <a:pt x="15" y="82"/>
                </a:lnTo>
                <a:lnTo>
                  <a:pt x="17" y="81"/>
                </a:lnTo>
                <a:lnTo>
                  <a:pt x="22" y="81"/>
                </a:lnTo>
                <a:lnTo>
                  <a:pt x="24" y="81"/>
                </a:lnTo>
                <a:lnTo>
                  <a:pt x="26" y="79"/>
                </a:lnTo>
                <a:lnTo>
                  <a:pt x="30" y="79"/>
                </a:lnTo>
                <a:lnTo>
                  <a:pt x="34" y="79"/>
                </a:lnTo>
                <a:lnTo>
                  <a:pt x="40" y="75"/>
                </a:lnTo>
                <a:lnTo>
                  <a:pt x="40" y="73"/>
                </a:lnTo>
                <a:lnTo>
                  <a:pt x="40" y="69"/>
                </a:lnTo>
                <a:lnTo>
                  <a:pt x="42" y="69"/>
                </a:lnTo>
                <a:lnTo>
                  <a:pt x="42" y="60"/>
                </a:lnTo>
                <a:lnTo>
                  <a:pt x="44" y="40"/>
                </a:lnTo>
                <a:lnTo>
                  <a:pt x="59" y="39"/>
                </a:lnTo>
                <a:lnTo>
                  <a:pt x="72" y="27"/>
                </a:lnTo>
                <a:lnTo>
                  <a:pt x="120" y="0"/>
                </a:lnTo>
                <a:lnTo>
                  <a:pt x="139" y="4"/>
                </a:lnTo>
                <a:lnTo>
                  <a:pt x="141" y="6"/>
                </a:lnTo>
                <a:lnTo>
                  <a:pt x="150" y="2"/>
                </a:lnTo>
                <a:lnTo>
                  <a:pt x="152" y="2"/>
                </a:lnTo>
                <a:lnTo>
                  <a:pt x="158" y="18"/>
                </a:lnTo>
                <a:lnTo>
                  <a:pt x="158" y="19"/>
                </a:lnTo>
                <a:lnTo>
                  <a:pt x="156" y="19"/>
                </a:lnTo>
                <a:lnTo>
                  <a:pt x="164" y="29"/>
                </a:lnTo>
                <a:lnTo>
                  <a:pt x="164" y="31"/>
                </a:lnTo>
                <a:lnTo>
                  <a:pt x="162" y="33"/>
                </a:lnTo>
                <a:lnTo>
                  <a:pt x="158" y="52"/>
                </a:lnTo>
                <a:lnTo>
                  <a:pt x="160" y="65"/>
                </a:lnTo>
                <a:lnTo>
                  <a:pt x="141" y="82"/>
                </a:lnTo>
                <a:lnTo>
                  <a:pt x="141" y="82"/>
                </a:lnTo>
                <a:lnTo>
                  <a:pt x="139" y="84"/>
                </a:lnTo>
                <a:lnTo>
                  <a:pt x="139" y="84"/>
                </a:lnTo>
                <a:lnTo>
                  <a:pt x="139" y="84"/>
                </a:lnTo>
                <a:lnTo>
                  <a:pt x="139" y="98"/>
                </a:lnTo>
                <a:lnTo>
                  <a:pt x="137" y="96"/>
                </a:lnTo>
                <a:lnTo>
                  <a:pt x="135" y="98"/>
                </a:lnTo>
                <a:lnTo>
                  <a:pt x="135" y="100"/>
                </a:lnTo>
                <a:lnTo>
                  <a:pt x="135" y="100"/>
                </a:lnTo>
                <a:lnTo>
                  <a:pt x="133" y="100"/>
                </a:lnTo>
                <a:lnTo>
                  <a:pt x="131" y="100"/>
                </a:lnTo>
                <a:lnTo>
                  <a:pt x="131" y="102"/>
                </a:lnTo>
                <a:lnTo>
                  <a:pt x="129" y="102"/>
                </a:lnTo>
                <a:lnTo>
                  <a:pt x="128" y="102"/>
                </a:lnTo>
                <a:lnTo>
                  <a:pt x="126" y="103"/>
                </a:lnTo>
                <a:lnTo>
                  <a:pt x="124" y="102"/>
                </a:lnTo>
                <a:lnTo>
                  <a:pt x="120" y="102"/>
                </a:lnTo>
                <a:lnTo>
                  <a:pt x="118" y="102"/>
                </a:lnTo>
                <a:lnTo>
                  <a:pt x="112" y="100"/>
                </a:lnTo>
                <a:lnTo>
                  <a:pt x="110" y="102"/>
                </a:lnTo>
                <a:lnTo>
                  <a:pt x="105" y="102"/>
                </a:lnTo>
                <a:lnTo>
                  <a:pt x="103" y="102"/>
                </a:lnTo>
                <a:lnTo>
                  <a:pt x="99" y="105"/>
                </a:lnTo>
                <a:lnTo>
                  <a:pt x="97" y="107"/>
                </a:lnTo>
                <a:lnTo>
                  <a:pt x="95" y="105"/>
                </a:lnTo>
                <a:lnTo>
                  <a:pt x="91" y="105"/>
                </a:lnTo>
                <a:lnTo>
                  <a:pt x="89" y="103"/>
                </a:lnTo>
                <a:lnTo>
                  <a:pt x="86" y="103"/>
                </a:lnTo>
                <a:lnTo>
                  <a:pt x="84" y="102"/>
                </a:lnTo>
                <a:lnTo>
                  <a:pt x="84" y="102"/>
                </a:lnTo>
                <a:lnTo>
                  <a:pt x="82" y="100"/>
                </a:lnTo>
                <a:lnTo>
                  <a:pt x="80" y="100"/>
                </a:lnTo>
                <a:lnTo>
                  <a:pt x="78" y="100"/>
                </a:lnTo>
                <a:lnTo>
                  <a:pt x="76" y="102"/>
                </a:lnTo>
                <a:lnTo>
                  <a:pt x="74" y="102"/>
                </a:lnTo>
                <a:lnTo>
                  <a:pt x="72" y="102"/>
                </a:lnTo>
                <a:lnTo>
                  <a:pt x="72" y="103"/>
                </a:lnTo>
                <a:lnTo>
                  <a:pt x="70" y="103"/>
                </a:lnTo>
                <a:lnTo>
                  <a:pt x="68" y="102"/>
                </a:lnTo>
                <a:lnTo>
                  <a:pt x="66" y="100"/>
                </a:lnTo>
                <a:lnTo>
                  <a:pt x="65" y="98"/>
                </a:lnTo>
                <a:lnTo>
                  <a:pt x="61" y="96"/>
                </a:lnTo>
                <a:lnTo>
                  <a:pt x="61" y="96"/>
                </a:lnTo>
                <a:lnTo>
                  <a:pt x="59" y="96"/>
                </a:lnTo>
                <a:lnTo>
                  <a:pt x="55" y="96"/>
                </a:lnTo>
                <a:lnTo>
                  <a:pt x="55" y="96"/>
                </a:lnTo>
                <a:lnTo>
                  <a:pt x="53" y="96"/>
                </a:lnTo>
                <a:lnTo>
                  <a:pt x="51" y="96"/>
                </a:lnTo>
                <a:lnTo>
                  <a:pt x="49" y="96"/>
                </a:lnTo>
                <a:lnTo>
                  <a:pt x="47" y="96"/>
                </a:lnTo>
                <a:lnTo>
                  <a:pt x="45" y="96"/>
                </a:lnTo>
                <a:lnTo>
                  <a:pt x="44" y="96"/>
                </a:lnTo>
                <a:lnTo>
                  <a:pt x="44" y="96"/>
                </a:lnTo>
                <a:lnTo>
                  <a:pt x="42" y="98"/>
                </a:lnTo>
                <a:lnTo>
                  <a:pt x="40" y="100"/>
                </a:lnTo>
                <a:lnTo>
                  <a:pt x="40" y="100"/>
                </a:lnTo>
                <a:lnTo>
                  <a:pt x="40" y="102"/>
                </a:lnTo>
                <a:lnTo>
                  <a:pt x="40" y="102"/>
                </a:lnTo>
                <a:lnTo>
                  <a:pt x="40" y="102"/>
                </a:lnTo>
                <a:lnTo>
                  <a:pt x="40" y="103"/>
                </a:lnTo>
                <a:lnTo>
                  <a:pt x="40" y="105"/>
                </a:lnTo>
                <a:lnTo>
                  <a:pt x="40" y="105"/>
                </a:lnTo>
                <a:lnTo>
                  <a:pt x="38" y="105"/>
                </a:lnTo>
                <a:lnTo>
                  <a:pt x="36" y="107"/>
                </a:lnTo>
                <a:lnTo>
                  <a:pt x="36" y="109"/>
                </a:lnTo>
                <a:lnTo>
                  <a:pt x="36" y="109"/>
                </a:lnTo>
                <a:lnTo>
                  <a:pt x="38" y="113"/>
                </a:lnTo>
                <a:lnTo>
                  <a:pt x="38" y="113"/>
                </a:lnTo>
                <a:lnTo>
                  <a:pt x="38" y="113"/>
                </a:lnTo>
                <a:lnTo>
                  <a:pt x="36" y="115"/>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204" name="Freeform 130"/>
          <p:cNvSpPr>
            <a:spLocks/>
          </p:cNvSpPr>
          <p:nvPr/>
        </p:nvSpPr>
        <p:spPr bwMode="auto">
          <a:xfrm>
            <a:off x="6276954" y="3516348"/>
            <a:ext cx="238660" cy="185841"/>
          </a:xfrm>
          <a:custGeom>
            <a:avLst/>
            <a:gdLst>
              <a:gd name="T0" fmla="*/ 115 w 122"/>
              <a:gd name="T1" fmla="*/ 6 h 95"/>
              <a:gd name="T2" fmla="*/ 107 w 122"/>
              <a:gd name="T3" fmla="*/ 2 h 95"/>
              <a:gd name="T4" fmla="*/ 105 w 122"/>
              <a:gd name="T5" fmla="*/ 4 h 95"/>
              <a:gd name="T6" fmla="*/ 101 w 122"/>
              <a:gd name="T7" fmla="*/ 6 h 95"/>
              <a:gd name="T8" fmla="*/ 96 w 122"/>
              <a:gd name="T9" fmla="*/ 6 h 95"/>
              <a:gd name="T10" fmla="*/ 84 w 122"/>
              <a:gd name="T11" fmla="*/ 4 h 95"/>
              <a:gd name="T12" fmla="*/ 75 w 122"/>
              <a:gd name="T13" fmla="*/ 6 h 95"/>
              <a:gd name="T14" fmla="*/ 67 w 122"/>
              <a:gd name="T15" fmla="*/ 9 h 95"/>
              <a:gd name="T16" fmla="*/ 58 w 122"/>
              <a:gd name="T17" fmla="*/ 7 h 95"/>
              <a:gd name="T18" fmla="*/ 54 w 122"/>
              <a:gd name="T19" fmla="*/ 4 h 95"/>
              <a:gd name="T20" fmla="*/ 48 w 122"/>
              <a:gd name="T21" fmla="*/ 6 h 95"/>
              <a:gd name="T22" fmla="*/ 44 w 122"/>
              <a:gd name="T23" fmla="*/ 7 h 95"/>
              <a:gd name="T24" fmla="*/ 38 w 122"/>
              <a:gd name="T25" fmla="*/ 4 h 95"/>
              <a:gd name="T26" fmla="*/ 33 w 122"/>
              <a:gd name="T27" fmla="*/ 0 h 95"/>
              <a:gd name="T28" fmla="*/ 27 w 122"/>
              <a:gd name="T29" fmla="*/ 0 h 95"/>
              <a:gd name="T30" fmla="*/ 21 w 122"/>
              <a:gd name="T31" fmla="*/ 0 h 95"/>
              <a:gd name="T32" fmla="*/ 16 w 122"/>
              <a:gd name="T33" fmla="*/ 0 h 95"/>
              <a:gd name="T34" fmla="*/ 12 w 122"/>
              <a:gd name="T35" fmla="*/ 4 h 95"/>
              <a:gd name="T36" fmla="*/ 12 w 122"/>
              <a:gd name="T37" fmla="*/ 6 h 95"/>
              <a:gd name="T38" fmla="*/ 12 w 122"/>
              <a:gd name="T39" fmla="*/ 9 h 95"/>
              <a:gd name="T40" fmla="*/ 8 w 122"/>
              <a:gd name="T41" fmla="*/ 11 h 95"/>
              <a:gd name="T42" fmla="*/ 10 w 122"/>
              <a:gd name="T43" fmla="*/ 17 h 95"/>
              <a:gd name="T44" fmla="*/ 8 w 122"/>
              <a:gd name="T45" fmla="*/ 19 h 95"/>
              <a:gd name="T46" fmla="*/ 12 w 122"/>
              <a:gd name="T47" fmla="*/ 25 h 95"/>
              <a:gd name="T48" fmla="*/ 12 w 122"/>
              <a:gd name="T49" fmla="*/ 32 h 95"/>
              <a:gd name="T50" fmla="*/ 8 w 122"/>
              <a:gd name="T51" fmla="*/ 34 h 95"/>
              <a:gd name="T52" fmla="*/ 10 w 122"/>
              <a:gd name="T53" fmla="*/ 38 h 95"/>
              <a:gd name="T54" fmla="*/ 6 w 122"/>
              <a:gd name="T55" fmla="*/ 42 h 95"/>
              <a:gd name="T56" fmla="*/ 2 w 122"/>
              <a:gd name="T57" fmla="*/ 46 h 95"/>
              <a:gd name="T58" fmla="*/ 0 w 122"/>
              <a:gd name="T59" fmla="*/ 48 h 95"/>
              <a:gd name="T60" fmla="*/ 0 w 122"/>
              <a:gd name="T61" fmla="*/ 53 h 95"/>
              <a:gd name="T62" fmla="*/ 0 w 122"/>
              <a:gd name="T63" fmla="*/ 55 h 95"/>
              <a:gd name="T64" fmla="*/ 0 w 122"/>
              <a:gd name="T65" fmla="*/ 63 h 95"/>
              <a:gd name="T66" fmla="*/ 0 w 122"/>
              <a:gd name="T67" fmla="*/ 70 h 95"/>
              <a:gd name="T68" fmla="*/ 8 w 122"/>
              <a:gd name="T69" fmla="*/ 72 h 95"/>
              <a:gd name="T70" fmla="*/ 23 w 122"/>
              <a:gd name="T71" fmla="*/ 84 h 95"/>
              <a:gd name="T72" fmla="*/ 25 w 122"/>
              <a:gd name="T73" fmla="*/ 91 h 95"/>
              <a:gd name="T74" fmla="*/ 42 w 122"/>
              <a:gd name="T75" fmla="*/ 93 h 95"/>
              <a:gd name="T76" fmla="*/ 52 w 122"/>
              <a:gd name="T77" fmla="*/ 91 h 95"/>
              <a:gd name="T78" fmla="*/ 58 w 122"/>
              <a:gd name="T79" fmla="*/ 90 h 95"/>
              <a:gd name="T80" fmla="*/ 59 w 122"/>
              <a:gd name="T81" fmla="*/ 91 h 95"/>
              <a:gd name="T82" fmla="*/ 63 w 122"/>
              <a:gd name="T83" fmla="*/ 84 h 95"/>
              <a:gd name="T84" fmla="*/ 63 w 122"/>
              <a:gd name="T85" fmla="*/ 78 h 95"/>
              <a:gd name="T86" fmla="*/ 67 w 122"/>
              <a:gd name="T87" fmla="*/ 74 h 95"/>
              <a:gd name="T88" fmla="*/ 71 w 122"/>
              <a:gd name="T89" fmla="*/ 70 h 95"/>
              <a:gd name="T90" fmla="*/ 75 w 122"/>
              <a:gd name="T91" fmla="*/ 67 h 95"/>
              <a:gd name="T92" fmla="*/ 80 w 122"/>
              <a:gd name="T93" fmla="*/ 69 h 95"/>
              <a:gd name="T94" fmla="*/ 86 w 122"/>
              <a:gd name="T95" fmla="*/ 72 h 95"/>
              <a:gd name="T96" fmla="*/ 90 w 122"/>
              <a:gd name="T97" fmla="*/ 70 h 95"/>
              <a:gd name="T98" fmla="*/ 92 w 122"/>
              <a:gd name="T99" fmla="*/ 67 h 95"/>
              <a:gd name="T100" fmla="*/ 94 w 122"/>
              <a:gd name="T101" fmla="*/ 63 h 95"/>
              <a:gd name="T102" fmla="*/ 98 w 122"/>
              <a:gd name="T103" fmla="*/ 55 h 95"/>
              <a:gd name="T104" fmla="*/ 103 w 122"/>
              <a:gd name="T105" fmla="*/ 51 h 95"/>
              <a:gd name="T106" fmla="*/ 105 w 122"/>
              <a:gd name="T107" fmla="*/ 44 h 95"/>
              <a:gd name="T108" fmla="*/ 111 w 122"/>
              <a:gd name="T109" fmla="*/ 40 h 95"/>
              <a:gd name="T110" fmla="*/ 111 w 122"/>
              <a:gd name="T111" fmla="*/ 34 h 95"/>
              <a:gd name="T112" fmla="*/ 115 w 122"/>
              <a:gd name="T113" fmla="*/ 28 h 95"/>
              <a:gd name="T114" fmla="*/ 119 w 122"/>
              <a:gd name="T115" fmla="*/ 25 h 95"/>
              <a:gd name="T116" fmla="*/ 122 w 122"/>
              <a:gd name="T117" fmla="*/ 21 h 95"/>
              <a:gd name="T118" fmla="*/ 121 w 122"/>
              <a:gd name="T119" fmla="*/ 17 h 95"/>
              <a:gd name="T120" fmla="*/ 119 w 122"/>
              <a:gd name="T121" fmla="*/ 11 h 95"/>
              <a:gd name="T122" fmla="*/ 117 w 122"/>
              <a:gd name="T123" fmla="*/ 7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 h="95">
                <a:moveTo>
                  <a:pt x="117" y="7"/>
                </a:moveTo>
                <a:lnTo>
                  <a:pt x="117" y="7"/>
                </a:lnTo>
                <a:lnTo>
                  <a:pt x="115" y="6"/>
                </a:lnTo>
                <a:lnTo>
                  <a:pt x="113" y="2"/>
                </a:lnTo>
                <a:lnTo>
                  <a:pt x="109" y="0"/>
                </a:lnTo>
                <a:lnTo>
                  <a:pt x="107" y="2"/>
                </a:lnTo>
                <a:lnTo>
                  <a:pt x="107" y="4"/>
                </a:lnTo>
                <a:lnTo>
                  <a:pt x="107" y="4"/>
                </a:lnTo>
                <a:lnTo>
                  <a:pt x="105" y="4"/>
                </a:lnTo>
                <a:lnTo>
                  <a:pt x="103" y="4"/>
                </a:lnTo>
                <a:lnTo>
                  <a:pt x="103" y="6"/>
                </a:lnTo>
                <a:lnTo>
                  <a:pt x="101" y="6"/>
                </a:lnTo>
                <a:lnTo>
                  <a:pt x="100" y="7"/>
                </a:lnTo>
                <a:lnTo>
                  <a:pt x="98" y="7"/>
                </a:lnTo>
                <a:lnTo>
                  <a:pt x="96" y="6"/>
                </a:lnTo>
                <a:lnTo>
                  <a:pt x="92" y="6"/>
                </a:lnTo>
                <a:lnTo>
                  <a:pt x="90" y="6"/>
                </a:lnTo>
                <a:lnTo>
                  <a:pt x="84" y="4"/>
                </a:lnTo>
                <a:lnTo>
                  <a:pt x="82" y="6"/>
                </a:lnTo>
                <a:lnTo>
                  <a:pt x="77" y="6"/>
                </a:lnTo>
                <a:lnTo>
                  <a:pt x="75" y="6"/>
                </a:lnTo>
                <a:lnTo>
                  <a:pt x="71" y="9"/>
                </a:lnTo>
                <a:lnTo>
                  <a:pt x="69" y="11"/>
                </a:lnTo>
                <a:lnTo>
                  <a:pt x="67" y="9"/>
                </a:lnTo>
                <a:lnTo>
                  <a:pt x="63" y="9"/>
                </a:lnTo>
                <a:lnTo>
                  <a:pt x="61" y="7"/>
                </a:lnTo>
                <a:lnTo>
                  <a:pt x="58" y="7"/>
                </a:lnTo>
                <a:lnTo>
                  <a:pt x="56" y="6"/>
                </a:lnTo>
                <a:lnTo>
                  <a:pt x="56" y="6"/>
                </a:lnTo>
                <a:lnTo>
                  <a:pt x="54" y="4"/>
                </a:lnTo>
                <a:lnTo>
                  <a:pt x="52" y="4"/>
                </a:lnTo>
                <a:lnTo>
                  <a:pt x="50" y="4"/>
                </a:lnTo>
                <a:lnTo>
                  <a:pt x="48" y="6"/>
                </a:lnTo>
                <a:lnTo>
                  <a:pt x="46" y="6"/>
                </a:lnTo>
                <a:lnTo>
                  <a:pt x="44" y="6"/>
                </a:lnTo>
                <a:lnTo>
                  <a:pt x="44" y="7"/>
                </a:lnTo>
                <a:lnTo>
                  <a:pt x="42" y="7"/>
                </a:lnTo>
                <a:lnTo>
                  <a:pt x="40" y="6"/>
                </a:lnTo>
                <a:lnTo>
                  <a:pt x="38" y="4"/>
                </a:lnTo>
                <a:lnTo>
                  <a:pt x="37" y="2"/>
                </a:lnTo>
                <a:lnTo>
                  <a:pt x="33" y="0"/>
                </a:lnTo>
                <a:lnTo>
                  <a:pt x="33" y="0"/>
                </a:lnTo>
                <a:lnTo>
                  <a:pt x="31" y="0"/>
                </a:lnTo>
                <a:lnTo>
                  <a:pt x="27" y="0"/>
                </a:lnTo>
                <a:lnTo>
                  <a:pt x="27" y="0"/>
                </a:lnTo>
                <a:lnTo>
                  <a:pt x="25" y="0"/>
                </a:lnTo>
                <a:lnTo>
                  <a:pt x="23" y="0"/>
                </a:lnTo>
                <a:lnTo>
                  <a:pt x="21" y="0"/>
                </a:lnTo>
                <a:lnTo>
                  <a:pt x="19" y="0"/>
                </a:lnTo>
                <a:lnTo>
                  <a:pt x="17" y="0"/>
                </a:lnTo>
                <a:lnTo>
                  <a:pt x="16" y="0"/>
                </a:lnTo>
                <a:lnTo>
                  <a:pt x="16" y="0"/>
                </a:lnTo>
                <a:lnTo>
                  <a:pt x="14" y="2"/>
                </a:lnTo>
                <a:lnTo>
                  <a:pt x="12" y="4"/>
                </a:lnTo>
                <a:lnTo>
                  <a:pt x="12" y="4"/>
                </a:lnTo>
                <a:lnTo>
                  <a:pt x="12" y="6"/>
                </a:lnTo>
                <a:lnTo>
                  <a:pt x="12" y="6"/>
                </a:lnTo>
                <a:lnTo>
                  <a:pt x="12" y="6"/>
                </a:lnTo>
                <a:lnTo>
                  <a:pt x="12" y="7"/>
                </a:lnTo>
                <a:lnTo>
                  <a:pt x="12" y="9"/>
                </a:lnTo>
                <a:lnTo>
                  <a:pt x="12" y="9"/>
                </a:lnTo>
                <a:lnTo>
                  <a:pt x="10" y="9"/>
                </a:lnTo>
                <a:lnTo>
                  <a:pt x="8" y="11"/>
                </a:lnTo>
                <a:lnTo>
                  <a:pt x="8" y="13"/>
                </a:lnTo>
                <a:lnTo>
                  <a:pt x="8" y="13"/>
                </a:lnTo>
                <a:lnTo>
                  <a:pt x="10" y="17"/>
                </a:lnTo>
                <a:lnTo>
                  <a:pt x="10" y="17"/>
                </a:lnTo>
                <a:lnTo>
                  <a:pt x="10" y="17"/>
                </a:lnTo>
                <a:lnTo>
                  <a:pt x="8" y="19"/>
                </a:lnTo>
                <a:lnTo>
                  <a:pt x="8" y="21"/>
                </a:lnTo>
                <a:lnTo>
                  <a:pt x="8" y="23"/>
                </a:lnTo>
                <a:lnTo>
                  <a:pt x="12" y="25"/>
                </a:lnTo>
                <a:lnTo>
                  <a:pt x="12" y="27"/>
                </a:lnTo>
                <a:lnTo>
                  <a:pt x="12" y="30"/>
                </a:lnTo>
                <a:lnTo>
                  <a:pt x="12" y="32"/>
                </a:lnTo>
                <a:lnTo>
                  <a:pt x="10" y="32"/>
                </a:lnTo>
                <a:lnTo>
                  <a:pt x="10" y="32"/>
                </a:lnTo>
                <a:lnTo>
                  <a:pt x="8" y="34"/>
                </a:lnTo>
                <a:lnTo>
                  <a:pt x="12" y="36"/>
                </a:lnTo>
                <a:lnTo>
                  <a:pt x="10" y="38"/>
                </a:lnTo>
                <a:lnTo>
                  <a:pt x="10" y="38"/>
                </a:lnTo>
                <a:lnTo>
                  <a:pt x="8" y="38"/>
                </a:lnTo>
                <a:lnTo>
                  <a:pt x="6" y="40"/>
                </a:lnTo>
                <a:lnTo>
                  <a:pt x="6" y="42"/>
                </a:lnTo>
                <a:lnTo>
                  <a:pt x="4" y="44"/>
                </a:lnTo>
                <a:lnTo>
                  <a:pt x="4" y="46"/>
                </a:lnTo>
                <a:lnTo>
                  <a:pt x="2" y="46"/>
                </a:lnTo>
                <a:lnTo>
                  <a:pt x="0" y="46"/>
                </a:lnTo>
                <a:lnTo>
                  <a:pt x="0" y="48"/>
                </a:lnTo>
                <a:lnTo>
                  <a:pt x="0" y="48"/>
                </a:lnTo>
                <a:lnTo>
                  <a:pt x="0" y="49"/>
                </a:lnTo>
                <a:lnTo>
                  <a:pt x="0" y="51"/>
                </a:lnTo>
                <a:lnTo>
                  <a:pt x="0" y="53"/>
                </a:lnTo>
                <a:lnTo>
                  <a:pt x="0" y="55"/>
                </a:lnTo>
                <a:lnTo>
                  <a:pt x="0" y="55"/>
                </a:lnTo>
                <a:lnTo>
                  <a:pt x="0" y="55"/>
                </a:lnTo>
                <a:lnTo>
                  <a:pt x="0" y="57"/>
                </a:lnTo>
                <a:lnTo>
                  <a:pt x="0" y="59"/>
                </a:lnTo>
                <a:lnTo>
                  <a:pt x="0" y="63"/>
                </a:lnTo>
                <a:lnTo>
                  <a:pt x="0" y="63"/>
                </a:lnTo>
                <a:lnTo>
                  <a:pt x="0" y="65"/>
                </a:lnTo>
                <a:lnTo>
                  <a:pt x="0" y="70"/>
                </a:lnTo>
                <a:lnTo>
                  <a:pt x="0" y="72"/>
                </a:lnTo>
                <a:lnTo>
                  <a:pt x="4" y="72"/>
                </a:lnTo>
                <a:lnTo>
                  <a:pt x="8" y="72"/>
                </a:lnTo>
                <a:lnTo>
                  <a:pt x="16" y="76"/>
                </a:lnTo>
                <a:lnTo>
                  <a:pt x="19" y="80"/>
                </a:lnTo>
                <a:lnTo>
                  <a:pt x="23" y="84"/>
                </a:lnTo>
                <a:lnTo>
                  <a:pt x="23" y="88"/>
                </a:lnTo>
                <a:lnTo>
                  <a:pt x="25" y="88"/>
                </a:lnTo>
                <a:lnTo>
                  <a:pt x="25" y="91"/>
                </a:lnTo>
                <a:lnTo>
                  <a:pt x="29" y="93"/>
                </a:lnTo>
                <a:lnTo>
                  <a:pt x="33" y="95"/>
                </a:lnTo>
                <a:lnTo>
                  <a:pt x="42" y="93"/>
                </a:lnTo>
                <a:lnTo>
                  <a:pt x="44" y="93"/>
                </a:lnTo>
                <a:lnTo>
                  <a:pt x="46" y="93"/>
                </a:lnTo>
                <a:lnTo>
                  <a:pt x="52" y="91"/>
                </a:lnTo>
                <a:lnTo>
                  <a:pt x="54" y="91"/>
                </a:lnTo>
                <a:lnTo>
                  <a:pt x="56" y="91"/>
                </a:lnTo>
                <a:lnTo>
                  <a:pt x="58" y="90"/>
                </a:lnTo>
                <a:lnTo>
                  <a:pt x="59" y="91"/>
                </a:lnTo>
                <a:lnTo>
                  <a:pt x="59" y="91"/>
                </a:lnTo>
                <a:lnTo>
                  <a:pt x="59" y="91"/>
                </a:lnTo>
                <a:lnTo>
                  <a:pt x="59" y="90"/>
                </a:lnTo>
                <a:lnTo>
                  <a:pt x="61" y="86"/>
                </a:lnTo>
                <a:lnTo>
                  <a:pt x="63" y="84"/>
                </a:lnTo>
                <a:lnTo>
                  <a:pt x="63" y="82"/>
                </a:lnTo>
                <a:lnTo>
                  <a:pt x="63" y="80"/>
                </a:lnTo>
                <a:lnTo>
                  <a:pt x="63" y="78"/>
                </a:lnTo>
                <a:lnTo>
                  <a:pt x="63" y="78"/>
                </a:lnTo>
                <a:lnTo>
                  <a:pt x="65" y="76"/>
                </a:lnTo>
                <a:lnTo>
                  <a:pt x="67" y="74"/>
                </a:lnTo>
                <a:lnTo>
                  <a:pt x="69" y="74"/>
                </a:lnTo>
                <a:lnTo>
                  <a:pt x="73" y="72"/>
                </a:lnTo>
                <a:lnTo>
                  <a:pt x="71" y="70"/>
                </a:lnTo>
                <a:lnTo>
                  <a:pt x="73" y="69"/>
                </a:lnTo>
                <a:lnTo>
                  <a:pt x="75" y="69"/>
                </a:lnTo>
                <a:lnTo>
                  <a:pt x="75" y="67"/>
                </a:lnTo>
                <a:lnTo>
                  <a:pt x="77" y="69"/>
                </a:lnTo>
                <a:lnTo>
                  <a:pt x="79" y="69"/>
                </a:lnTo>
                <a:lnTo>
                  <a:pt x="80" y="69"/>
                </a:lnTo>
                <a:lnTo>
                  <a:pt x="82" y="70"/>
                </a:lnTo>
                <a:lnTo>
                  <a:pt x="84" y="72"/>
                </a:lnTo>
                <a:lnTo>
                  <a:pt x="86" y="72"/>
                </a:lnTo>
                <a:lnTo>
                  <a:pt x="86" y="72"/>
                </a:lnTo>
                <a:lnTo>
                  <a:pt x="88" y="72"/>
                </a:lnTo>
                <a:lnTo>
                  <a:pt x="90" y="70"/>
                </a:lnTo>
                <a:lnTo>
                  <a:pt x="90" y="69"/>
                </a:lnTo>
                <a:lnTo>
                  <a:pt x="92" y="69"/>
                </a:lnTo>
                <a:lnTo>
                  <a:pt x="92" y="67"/>
                </a:lnTo>
                <a:lnTo>
                  <a:pt x="94" y="65"/>
                </a:lnTo>
                <a:lnTo>
                  <a:pt x="94" y="65"/>
                </a:lnTo>
                <a:lnTo>
                  <a:pt x="94" y="63"/>
                </a:lnTo>
                <a:lnTo>
                  <a:pt x="98" y="59"/>
                </a:lnTo>
                <a:lnTo>
                  <a:pt x="98" y="57"/>
                </a:lnTo>
                <a:lnTo>
                  <a:pt x="98" y="55"/>
                </a:lnTo>
                <a:lnTo>
                  <a:pt x="100" y="55"/>
                </a:lnTo>
                <a:lnTo>
                  <a:pt x="101" y="51"/>
                </a:lnTo>
                <a:lnTo>
                  <a:pt x="103" y="51"/>
                </a:lnTo>
                <a:lnTo>
                  <a:pt x="103" y="48"/>
                </a:lnTo>
                <a:lnTo>
                  <a:pt x="105" y="48"/>
                </a:lnTo>
                <a:lnTo>
                  <a:pt x="105" y="44"/>
                </a:lnTo>
                <a:lnTo>
                  <a:pt x="105" y="42"/>
                </a:lnTo>
                <a:lnTo>
                  <a:pt x="109" y="42"/>
                </a:lnTo>
                <a:lnTo>
                  <a:pt x="111" y="40"/>
                </a:lnTo>
                <a:lnTo>
                  <a:pt x="111" y="38"/>
                </a:lnTo>
                <a:lnTo>
                  <a:pt x="111" y="34"/>
                </a:lnTo>
                <a:lnTo>
                  <a:pt x="111" y="34"/>
                </a:lnTo>
                <a:lnTo>
                  <a:pt x="113" y="32"/>
                </a:lnTo>
                <a:lnTo>
                  <a:pt x="113" y="28"/>
                </a:lnTo>
                <a:lnTo>
                  <a:pt x="115" y="28"/>
                </a:lnTo>
                <a:lnTo>
                  <a:pt x="115" y="27"/>
                </a:lnTo>
                <a:lnTo>
                  <a:pt x="117" y="25"/>
                </a:lnTo>
                <a:lnTo>
                  <a:pt x="119" y="25"/>
                </a:lnTo>
                <a:lnTo>
                  <a:pt x="121" y="25"/>
                </a:lnTo>
                <a:lnTo>
                  <a:pt x="122" y="23"/>
                </a:lnTo>
                <a:lnTo>
                  <a:pt x="122" y="21"/>
                </a:lnTo>
                <a:lnTo>
                  <a:pt x="122" y="19"/>
                </a:lnTo>
                <a:lnTo>
                  <a:pt x="122" y="19"/>
                </a:lnTo>
                <a:lnTo>
                  <a:pt x="121" y="17"/>
                </a:lnTo>
                <a:lnTo>
                  <a:pt x="119" y="15"/>
                </a:lnTo>
                <a:lnTo>
                  <a:pt x="119" y="15"/>
                </a:lnTo>
                <a:lnTo>
                  <a:pt x="119" y="11"/>
                </a:lnTo>
                <a:lnTo>
                  <a:pt x="119" y="9"/>
                </a:lnTo>
                <a:lnTo>
                  <a:pt x="117" y="7"/>
                </a:lnTo>
                <a:lnTo>
                  <a:pt x="117" y="7"/>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205" name="Freeform 131"/>
          <p:cNvSpPr>
            <a:spLocks/>
          </p:cNvSpPr>
          <p:nvPr/>
        </p:nvSpPr>
        <p:spPr bwMode="auto">
          <a:xfrm>
            <a:off x="6349334" y="3774570"/>
            <a:ext cx="1957" cy="5868"/>
          </a:xfrm>
          <a:custGeom>
            <a:avLst/>
            <a:gdLst>
              <a:gd name="T0" fmla="*/ 0 w 1"/>
              <a:gd name="T1" fmla="*/ 3 h 3"/>
              <a:gd name="T2" fmla="*/ 0 w 1"/>
              <a:gd name="T3" fmla="*/ 1 h 3"/>
              <a:gd name="T4" fmla="*/ 0 w 1"/>
              <a:gd name="T5" fmla="*/ 0 h 3"/>
              <a:gd name="T6" fmla="*/ 1 w 1"/>
              <a:gd name="T7" fmla="*/ 1 h 3"/>
              <a:gd name="T8" fmla="*/ 1 w 1"/>
              <a:gd name="T9" fmla="*/ 3 h 3"/>
              <a:gd name="T10" fmla="*/ 0 w 1"/>
              <a:gd name="T11" fmla="*/ 3 h 3"/>
              <a:gd name="T12" fmla="*/ 0 w 1"/>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1" h="3">
                <a:moveTo>
                  <a:pt x="0" y="3"/>
                </a:moveTo>
                <a:lnTo>
                  <a:pt x="0" y="1"/>
                </a:lnTo>
                <a:lnTo>
                  <a:pt x="0" y="0"/>
                </a:lnTo>
                <a:lnTo>
                  <a:pt x="1" y="1"/>
                </a:lnTo>
                <a:lnTo>
                  <a:pt x="1" y="3"/>
                </a:lnTo>
                <a:lnTo>
                  <a:pt x="0" y="3"/>
                </a:lnTo>
                <a:lnTo>
                  <a:pt x="0" y="3"/>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206" name="Freeform 132"/>
          <p:cNvSpPr>
            <a:spLocks/>
          </p:cNvSpPr>
          <p:nvPr/>
        </p:nvSpPr>
        <p:spPr bwMode="auto">
          <a:xfrm>
            <a:off x="6386502" y="3706102"/>
            <a:ext cx="9781" cy="15649"/>
          </a:xfrm>
          <a:custGeom>
            <a:avLst/>
            <a:gdLst>
              <a:gd name="T0" fmla="*/ 0 w 5"/>
              <a:gd name="T1" fmla="*/ 6 h 8"/>
              <a:gd name="T2" fmla="*/ 0 w 5"/>
              <a:gd name="T3" fmla="*/ 6 h 8"/>
              <a:gd name="T4" fmla="*/ 2 w 5"/>
              <a:gd name="T5" fmla="*/ 6 h 8"/>
              <a:gd name="T6" fmla="*/ 3 w 5"/>
              <a:gd name="T7" fmla="*/ 2 h 8"/>
              <a:gd name="T8" fmla="*/ 5 w 5"/>
              <a:gd name="T9" fmla="*/ 0 h 8"/>
              <a:gd name="T10" fmla="*/ 5 w 5"/>
              <a:gd name="T11" fmla="*/ 2 h 8"/>
              <a:gd name="T12" fmla="*/ 5 w 5"/>
              <a:gd name="T13" fmla="*/ 4 h 8"/>
              <a:gd name="T14" fmla="*/ 5 w 5"/>
              <a:gd name="T15" fmla="*/ 8 h 8"/>
              <a:gd name="T16" fmla="*/ 2 w 5"/>
              <a:gd name="T17" fmla="*/ 8 h 8"/>
              <a:gd name="T18" fmla="*/ 0 w 5"/>
              <a:gd name="T19"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8">
                <a:moveTo>
                  <a:pt x="0" y="6"/>
                </a:moveTo>
                <a:lnTo>
                  <a:pt x="0" y="6"/>
                </a:lnTo>
                <a:lnTo>
                  <a:pt x="2" y="6"/>
                </a:lnTo>
                <a:lnTo>
                  <a:pt x="3" y="2"/>
                </a:lnTo>
                <a:lnTo>
                  <a:pt x="5" y="0"/>
                </a:lnTo>
                <a:lnTo>
                  <a:pt x="5" y="2"/>
                </a:lnTo>
                <a:lnTo>
                  <a:pt x="5" y="4"/>
                </a:lnTo>
                <a:lnTo>
                  <a:pt x="5" y="8"/>
                </a:lnTo>
                <a:lnTo>
                  <a:pt x="2" y="8"/>
                </a:lnTo>
                <a:lnTo>
                  <a:pt x="0" y="6"/>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207" name="Freeform 133"/>
          <p:cNvSpPr>
            <a:spLocks/>
          </p:cNvSpPr>
          <p:nvPr/>
        </p:nvSpPr>
        <p:spPr bwMode="auto">
          <a:xfrm>
            <a:off x="6392369" y="3530040"/>
            <a:ext cx="162368" cy="217141"/>
          </a:xfrm>
          <a:custGeom>
            <a:avLst/>
            <a:gdLst>
              <a:gd name="T0" fmla="*/ 2 w 83"/>
              <a:gd name="T1" fmla="*/ 79 h 111"/>
              <a:gd name="T2" fmla="*/ 4 w 83"/>
              <a:gd name="T3" fmla="*/ 73 h 111"/>
              <a:gd name="T4" fmla="*/ 6 w 83"/>
              <a:gd name="T5" fmla="*/ 69 h 111"/>
              <a:gd name="T6" fmla="*/ 14 w 83"/>
              <a:gd name="T7" fmla="*/ 65 h 111"/>
              <a:gd name="T8" fmla="*/ 16 w 83"/>
              <a:gd name="T9" fmla="*/ 62 h 111"/>
              <a:gd name="T10" fmla="*/ 20 w 83"/>
              <a:gd name="T11" fmla="*/ 62 h 111"/>
              <a:gd name="T12" fmla="*/ 25 w 83"/>
              <a:gd name="T13" fmla="*/ 65 h 111"/>
              <a:gd name="T14" fmla="*/ 29 w 83"/>
              <a:gd name="T15" fmla="*/ 65 h 111"/>
              <a:gd name="T16" fmla="*/ 33 w 83"/>
              <a:gd name="T17" fmla="*/ 62 h 111"/>
              <a:gd name="T18" fmla="*/ 35 w 83"/>
              <a:gd name="T19" fmla="*/ 58 h 111"/>
              <a:gd name="T20" fmla="*/ 39 w 83"/>
              <a:gd name="T21" fmla="*/ 50 h 111"/>
              <a:gd name="T22" fmla="*/ 42 w 83"/>
              <a:gd name="T23" fmla="*/ 44 h 111"/>
              <a:gd name="T24" fmla="*/ 46 w 83"/>
              <a:gd name="T25" fmla="*/ 41 h 111"/>
              <a:gd name="T26" fmla="*/ 50 w 83"/>
              <a:gd name="T27" fmla="*/ 35 h 111"/>
              <a:gd name="T28" fmla="*/ 52 w 83"/>
              <a:gd name="T29" fmla="*/ 27 h 111"/>
              <a:gd name="T30" fmla="*/ 54 w 83"/>
              <a:gd name="T31" fmla="*/ 21 h 111"/>
              <a:gd name="T32" fmla="*/ 58 w 83"/>
              <a:gd name="T33" fmla="*/ 18 h 111"/>
              <a:gd name="T34" fmla="*/ 63 w 83"/>
              <a:gd name="T35" fmla="*/ 16 h 111"/>
              <a:gd name="T36" fmla="*/ 63 w 83"/>
              <a:gd name="T37" fmla="*/ 12 h 111"/>
              <a:gd name="T38" fmla="*/ 60 w 83"/>
              <a:gd name="T39" fmla="*/ 8 h 111"/>
              <a:gd name="T40" fmla="*/ 58 w 83"/>
              <a:gd name="T41" fmla="*/ 0 h 111"/>
              <a:gd name="T42" fmla="*/ 67 w 83"/>
              <a:gd name="T43" fmla="*/ 8 h 111"/>
              <a:gd name="T44" fmla="*/ 69 w 83"/>
              <a:gd name="T45" fmla="*/ 14 h 111"/>
              <a:gd name="T46" fmla="*/ 69 w 83"/>
              <a:gd name="T47" fmla="*/ 16 h 111"/>
              <a:gd name="T48" fmla="*/ 67 w 83"/>
              <a:gd name="T49" fmla="*/ 21 h 111"/>
              <a:gd name="T50" fmla="*/ 71 w 83"/>
              <a:gd name="T51" fmla="*/ 25 h 111"/>
              <a:gd name="T52" fmla="*/ 75 w 83"/>
              <a:gd name="T53" fmla="*/ 31 h 111"/>
              <a:gd name="T54" fmla="*/ 71 w 83"/>
              <a:gd name="T55" fmla="*/ 31 h 111"/>
              <a:gd name="T56" fmla="*/ 65 w 83"/>
              <a:gd name="T57" fmla="*/ 31 h 111"/>
              <a:gd name="T58" fmla="*/ 62 w 83"/>
              <a:gd name="T59" fmla="*/ 31 h 111"/>
              <a:gd name="T60" fmla="*/ 60 w 83"/>
              <a:gd name="T61" fmla="*/ 33 h 111"/>
              <a:gd name="T62" fmla="*/ 62 w 83"/>
              <a:gd name="T63" fmla="*/ 37 h 111"/>
              <a:gd name="T64" fmla="*/ 67 w 83"/>
              <a:gd name="T65" fmla="*/ 41 h 111"/>
              <a:gd name="T66" fmla="*/ 73 w 83"/>
              <a:gd name="T67" fmla="*/ 48 h 111"/>
              <a:gd name="T68" fmla="*/ 73 w 83"/>
              <a:gd name="T69" fmla="*/ 56 h 111"/>
              <a:gd name="T70" fmla="*/ 69 w 83"/>
              <a:gd name="T71" fmla="*/ 62 h 111"/>
              <a:gd name="T72" fmla="*/ 65 w 83"/>
              <a:gd name="T73" fmla="*/ 67 h 111"/>
              <a:gd name="T74" fmla="*/ 65 w 83"/>
              <a:gd name="T75" fmla="*/ 73 h 111"/>
              <a:gd name="T76" fmla="*/ 65 w 83"/>
              <a:gd name="T77" fmla="*/ 81 h 111"/>
              <a:gd name="T78" fmla="*/ 69 w 83"/>
              <a:gd name="T79" fmla="*/ 86 h 111"/>
              <a:gd name="T80" fmla="*/ 75 w 83"/>
              <a:gd name="T81" fmla="*/ 94 h 111"/>
              <a:gd name="T82" fmla="*/ 81 w 83"/>
              <a:gd name="T83" fmla="*/ 100 h 111"/>
              <a:gd name="T84" fmla="*/ 83 w 83"/>
              <a:gd name="T85" fmla="*/ 105 h 111"/>
              <a:gd name="T86" fmla="*/ 81 w 83"/>
              <a:gd name="T87" fmla="*/ 107 h 111"/>
              <a:gd name="T88" fmla="*/ 81 w 83"/>
              <a:gd name="T89" fmla="*/ 111 h 111"/>
              <a:gd name="T90" fmla="*/ 79 w 83"/>
              <a:gd name="T91" fmla="*/ 111 h 111"/>
              <a:gd name="T92" fmla="*/ 77 w 83"/>
              <a:gd name="T93" fmla="*/ 111 h 111"/>
              <a:gd name="T94" fmla="*/ 71 w 83"/>
              <a:gd name="T95" fmla="*/ 109 h 111"/>
              <a:gd name="T96" fmla="*/ 69 w 83"/>
              <a:gd name="T97" fmla="*/ 111 h 111"/>
              <a:gd name="T98" fmla="*/ 65 w 83"/>
              <a:gd name="T99" fmla="*/ 109 h 111"/>
              <a:gd name="T100" fmla="*/ 63 w 83"/>
              <a:gd name="T101" fmla="*/ 109 h 111"/>
              <a:gd name="T102" fmla="*/ 48 w 83"/>
              <a:gd name="T103" fmla="*/ 107 h 111"/>
              <a:gd name="T104" fmla="*/ 44 w 83"/>
              <a:gd name="T105" fmla="*/ 107 h 111"/>
              <a:gd name="T106" fmla="*/ 41 w 83"/>
              <a:gd name="T107" fmla="*/ 107 h 111"/>
              <a:gd name="T108" fmla="*/ 35 w 83"/>
              <a:gd name="T109" fmla="*/ 107 h 111"/>
              <a:gd name="T110" fmla="*/ 29 w 83"/>
              <a:gd name="T111" fmla="*/ 107 h 111"/>
              <a:gd name="T112" fmla="*/ 29 w 83"/>
              <a:gd name="T113" fmla="*/ 109 h 111"/>
              <a:gd name="T114" fmla="*/ 14 w 83"/>
              <a:gd name="T115" fmla="*/ 107 h 111"/>
              <a:gd name="T116" fmla="*/ 12 w 83"/>
              <a:gd name="T117" fmla="*/ 105 h 111"/>
              <a:gd name="T118" fmla="*/ 12 w 83"/>
              <a:gd name="T119" fmla="*/ 96 h 111"/>
              <a:gd name="T120" fmla="*/ 12 w 83"/>
              <a:gd name="T121" fmla="*/ 90 h 111"/>
              <a:gd name="T122" fmla="*/ 4 w 83"/>
              <a:gd name="T123" fmla="*/ 90 h 111"/>
              <a:gd name="T124" fmla="*/ 0 w 83"/>
              <a:gd name="T125" fmla="*/ 8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3" h="111">
                <a:moveTo>
                  <a:pt x="0" y="84"/>
                </a:moveTo>
                <a:lnTo>
                  <a:pt x="0" y="83"/>
                </a:lnTo>
                <a:lnTo>
                  <a:pt x="2" y="79"/>
                </a:lnTo>
                <a:lnTo>
                  <a:pt x="4" y="77"/>
                </a:lnTo>
                <a:lnTo>
                  <a:pt x="4" y="75"/>
                </a:lnTo>
                <a:lnTo>
                  <a:pt x="4" y="73"/>
                </a:lnTo>
                <a:lnTo>
                  <a:pt x="4" y="71"/>
                </a:lnTo>
                <a:lnTo>
                  <a:pt x="4" y="71"/>
                </a:lnTo>
                <a:lnTo>
                  <a:pt x="6" y="69"/>
                </a:lnTo>
                <a:lnTo>
                  <a:pt x="8" y="67"/>
                </a:lnTo>
                <a:lnTo>
                  <a:pt x="10" y="67"/>
                </a:lnTo>
                <a:lnTo>
                  <a:pt x="14" y="65"/>
                </a:lnTo>
                <a:lnTo>
                  <a:pt x="12" y="63"/>
                </a:lnTo>
                <a:lnTo>
                  <a:pt x="14" y="62"/>
                </a:lnTo>
                <a:lnTo>
                  <a:pt x="16" y="62"/>
                </a:lnTo>
                <a:lnTo>
                  <a:pt x="16" y="60"/>
                </a:lnTo>
                <a:lnTo>
                  <a:pt x="18" y="62"/>
                </a:lnTo>
                <a:lnTo>
                  <a:pt x="20" y="62"/>
                </a:lnTo>
                <a:lnTo>
                  <a:pt x="21" y="62"/>
                </a:lnTo>
                <a:lnTo>
                  <a:pt x="23" y="63"/>
                </a:lnTo>
                <a:lnTo>
                  <a:pt x="25" y="65"/>
                </a:lnTo>
                <a:lnTo>
                  <a:pt x="27" y="65"/>
                </a:lnTo>
                <a:lnTo>
                  <a:pt x="27" y="65"/>
                </a:lnTo>
                <a:lnTo>
                  <a:pt x="29" y="65"/>
                </a:lnTo>
                <a:lnTo>
                  <a:pt x="31" y="63"/>
                </a:lnTo>
                <a:lnTo>
                  <a:pt x="31" y="62"/>
                </a:lnTo>
                <a:lnTo>
                  <a:pt x="33" y="62"/>
                </a:lnTo>
                <a:lnTo>
                  <a:pt x="33" y="60"/>
                </a:lnTo>
                <a:lnTo>
                  <a:pt x="35" y="58"/>
                </a:lnTo>
                <a:lnTo>
                  <a:pt x="35" y="58"/>
                </a:lnTo>
                <a:lnTo>
                  <a:pt x="35" y="56"/>
                </a:lnTo>
                <a:lnTo>
                  <a:pt x="39" y="52"/>
                </a:lnTo>
                <a:lnTo>
                  <a:pt x="39" y="50"/>
                </a:lnTo>
                <a:lnTo>
                  <a:pt x="39" y="48"/>
                </a:lnTo>
                <a:lnTo>
                  <a:pt x="41" y="48"/>
                </a:lnTo>
                <a:lnTo>
                  <a:pt x="42" y="44"/>
                </a:lnTo>
                <a:lnTo>
                  <a:pt x="44" y="44"/>
                </a:lnTo>
                <a:lnTo>
                  <a:pt x="44" y="41"/>
                </a:lnTo>
                <a:lnTo>
                  <a:pt x="46" y="41"/>
                </a:lnTo>
                <a:lnTo>
                  <a:pt x="46" y="37"/>
                </a:lnTo>
                <a:lnTo>
                  <a:pt x="46" y="35"/>
                </a:lnTo>
                <a:lnTo>
                  <a:pt x="50" y="35"/>
                </a:lnTo>
                <a:lnTo>
                  <a:pt x="52" y="33"/>
                </a:lnTo>
                <a:lnTo>
                  <a:pt x="52" y="31"/>
                </a:lnTo>
                <a:lnTo>
                  <a:pt x="52" y="27"/>
                </a:lnTo>
                <a:lnTo>
                  <a:pt x="52" y="27"/>
                </a:lnTo>
                <a:lnTo>
                  <a:pt x="54" y="25"/>
                </a:lnTo>
                <a:lnTo>
                  <a:pt x="54" y="21"/>
                </a:lnTo>
                <a:lnTo>
                  <a:pt x="56" y="21"/>
                </a:lnTo>
                <a:lnTo>
                  <a:pt x="56" y="20"/>
                </a:lnTo>
                <a:lnTo>
                  <a:pt x="58" y="18"/>
                </a:lnTo>
                <a:lnTo>
                  <a:pt x="60" y="18"/>
                </a:lnTo>
                <a:lnTo>
                  <a:pt x="62" y="18"/>
                </a:lnTo>
                <a:lnTo>
                  <a:pt x="63" y="16"/>
                </a:lnTo>
                <a:lnTo>
                  <a:pt x="63" y="14"/>
                </a:lnTo>
                <a:lnTo>
                  <a:pt x="63" y="12"/>
                </a:lnTo>
                <a:lnTo>
                  <a:pt x="63" y="12"/>
                </a:lnTo>
                <a:lnTo>
                  <a:pt x="62" y="10"/>
                </a:lnTo>
                <a:lnTo>
                  <a:pt x="60" y="8"/>
                </a:lnTo>
                <a:lnTo>
                  <a:pt x="60" y="8"/>
                </a:lnTo>
                <a:lnTo>
                  <a:pt x="60" y="4"/>
                </a:lnTo>
                <a:lnTo>
                  <a:pt x="60" y="2"/>
                </a:lnTo>
                <a:lnTo>
                  <a:pt x="58" y="0"/>
                </a:lnTo>
                <a:lnTo>
                  <a:pt x="63" y="2"/>
                </a:lnTo>
                <a:lnTo>
                  <a:pt x="65" y="4"/>
                </a:lnTo>
                <a:lnTo>
                  <a:pt x="67" y="8"/>
                </a:lnTo>
                <a:lnTo>
                  <a:pt x="67" y="8"/>
                </a:lnTo>
                <a:lnTo>
                  <a:pt x="67" y="10"/>
                </a:lnTo>
                <a:lnTo>
                  <a:pt x="69" y="14"/>
                </a:lnTo>
                <a:lnTo>
                  <a:pt x="69" y="14"/>
                </a:lnTo>
                <a:lnTo>
                  <a:pt x="69" y="16"/>
                </a:lnTo>
                <a:lnTo>
                  <a:pt x="69" y="16"/>
                </a:lnTo>
                <a:lnTo>
                  <a:pt x="69" y="18"/>
                </a:lnTo>
                <a:lnTo>
                  <a:pt x="69" y="20"/>
                </a:lnTo>
                <a:lnTo>
                  <a:pt x="67" y="21"/>
                </a:lnTo>
                <a:lnTo>
                  <a:pt x="67" y="23"/>
                </a:lnTo>
                <a:lnTo>
                  <a:pt x="69" y="25"/>
                </a:lnTo>
                <a:lnTo>
                  <a:pt x="71" y="25"/>
                </a:lnTo>
                <a:lnTo>
                  <a:pt x="71" y="29"/>
                </a:lnTo>
                <a:lnTo>
                  <a:pt x="75" y="31"/>
                </a:lnTo>
                <a:lnTo>
                  <a:pt x="75" y="31"/>
                </a:lnTo>
                <a:lnTo>
                  <a:pt x="75" y="31"/>
                </a:lnTo>
                <a:lnTo>
                  <a:pt x="73" y="31"/>
                </a:lnTo>
                <a:lnTo>
                  <a:pt x="71" y="31"/>
                </a:lnTo>
                <a:lnTo>
                  <a:pt x="69" y="31"/>
                </a:lnTo>
                <a:lnTo>
                  <a:pt x="67" y="31"/>
                </a:lnTo>
                <a:lnTo>
                  <a:pt x="65" y="31"/>
                </a:lnTo>
                <a:lnTo>
                  <a:pt x="63" y="31"/>
                </a:lnTo>
                <a:lnTo>
                  <a:pt x="63" y="31"/>
                </a:lnTo>
                <a:lnTo>
                  <a:pt x="62" y="31"/>
                </a:lnTo>
                <a:lnTo>
                  <a:pt x="60" y="31"/>
                </a:lnTo>
                <a:lnTo>
                  <a:pt x="60" y="33"/>
                </a:lnTo>
                <a:lnTo>
                  <a:pt x="60" y="33"/>
                </a:lnTo>
                <a:lnTo>
                  <a:pt x="60" y="35"/>
                </a:lnTo>
                <a:lnTo>
                  <a:pt x="60" y="35"/>
                </a:lnTo>
                <a:lnTo>
                  <a:pt x="62" y="37"/>
                </a:lnTo>
                <a:lnTo>
                  <a:pt x="62" y="37"/>
                </a:lnTo>
                <a:lnTo>
                  <a:pt x="63" y="39"/>
                </a:lnTo>
                <a:lnTo>
                  <a:pt x="67" y="41"/>
                </a:lnTo>
                <a:lnTo>
                  <a:pt x="71" y="44"/>
                </a:lnTo>
                <a:lnTo>
                  <a:pt x="73" y="46"/>
                </a:lnTo>
                <a:lnTo>
                  <a:pt x="73" y="48"/>
                </a:lnTo>
                <a:lnTo>
                  <a:pt x="75" y="52"/>
                </a:lnTo>
                <a:lnTo>
                  <a:pt x="75" y="54"/>
                </a:lnTo>
                <a:lnTo>
                  <a:pt x="73" y="56"/>
                </a:lnTo>
                <a:lnTo>
                  <a:pt x="73" y="56"/>
                </a:lnTo>
                <a:lnTo>
                  <a:pt x="71" y="60"/>
                </a:lnTo>
                <a:lnTo>
                  <a:pt x="69" y="62"/>
                </a:lnTo>
                <a:lnTo>
                  <a:pt x="67" y="65"/>
                </a:lnTo>
                <a:lnTo>
                  <a:pt x="65" y="67"/>
                </a:lnTo>
                <a:lnTo>
                  <a:pt x="65" y="67"/>
                </a:lnTo>
                <a:lnTo>
                  <a:pt x="63" y="69"/>
                </a:lnTo>
                <a:lnTo>
                  <a:pt x="63" y="71"/>
                </a:lnTo>
                <a:lnTo>
                  <a:pt x="65" y="73"/>
                </a:lnTo>
                <a:lnTo>
                  <a:pt x="65" y="75"/>
                </a:lnTo>
                <a:lnTo>
                  <a:pt x="65" y="79"/>
                </a:lnTo>
                <a:lnTo>
                  <a:pt x="65" y="81"/>
                </a:lnTo>
                <a:lnTo>
                  <a:pt x="65" y="84"/>
                </a:lnTo>
                <a:lnTo>
                  <a:pt x="67" y="84"/>
                </a:lnTo>
                <a:lnTo>
                  <a:pt x="69" y="86"/>
                </a:lnTo>
                <a:lnTo>
                  <a:pt x="71" y="88"/>
                </a:lnTo>
                <a:lnTo>
                  <a:pt x="73" y="90"/>
                </a:lnTo>
                <a:lnTo>
                  <a:pt x="75" y="94"/>
                </a:lnTo>
                <a:lnTo>
                  <a:pt x="77" y="98"/>
                </a:lnTo>
                <a:lnTo>
                  <a:pt x="77" y="98"/>
                </a:lnTo>
                <a:lnTo>
                  <a:pt x="81" y="100"/>
                </a:lnTo>
                <a:lnTo>
                  <a:pt x="81" y="102"/>
                </a:lnTo>
                <a:lnTo>
                  <a:pt x="81" y="104"/>
                </a:lnTo>
                <a:lnTo>
                  <a:pt x="83" y="105"/>
                </a:lnTo>
                <a:lnTo>
                  <a:pt x="83" y="105"/>
                </a:lnTo>
                <a:lnTo>
                  <a:pt x="83" y="105"/>
                </a:lnTo>
                <a:lnTo>
                  <a:pt x="81" y="107"/>
                </a:lnTo>
                <a:lnTo>
                  <a:pt x="81" y="107"/>
                </a:lnTo>
                <a:lnTo>
                  <a:pt x="79" y="109"/>
                </a:lnTo>
                <a:lnTo>
                  <a:pt x="81" y="111"/>
                </a:lnTo>
                <a:lnTo>
                  <a:pt x="81" y="111"/>
                </a:lnTo>
                <a:lnTo>
                  <a:pt x="79" y="111"/>
                </a:lnTo>
                <a:lnTo>
                  <a:pt x="79" y="111"/>
                </a:lnTo>
                <a:lnTo>
                  <a:pt x="79" y="111"/>
                </a:lnTo>
                <a:lnTo>
                  <a:pt x="77" y="111"/>
                </a:lnTo>
                <a:lnTo>
                  <a:pt x="77" y="111"/>
                </a:lnTo>
                <a:lnTo>
                  <a:pt x="73" y="111"/>
                </a:lnTo>
                <a:lnTo>
                  <a:pt x="73" y="111"/>
                </a:lnTo>
                <a:lnTo>
                  <a:pt x="71" y="109"/>
                </a:lnTo>
                <a:lnTo>
                  <a:pt x="71" y="109"/>
                </a:lnTo>
                <a:lnTo>
                  <a:pt x="71" y="109"/>
                </a:lnTo>
                <a:lnTo>
                  <a:pt x="69" y="111"/>
                </a:lnTo>
                <a:lnTo>
                  <a:pt x="69" y="109"/>
                </a:lnTo>
                <a:lnTo>
                  <a:pt x="67" y="109"/>
                </a:lnTo>
                <a:lnTo>
                  <a:pt x="65" y="109"/>
                </a:lnTo>
                <a:lnTo>
                  <a:pt x="65" y="109"/>
                </a:lnTo>
                <a:lnTo>
                  <a:pt x="63" y="109"/>
                </a:lnTo>
                <a:lnTo>
                  <a:pt x="63" y="109"/>
                </a:lnTo>
                <a:lnTo>
                  <a:pt x="62" y="109"/>
                </a:lnTo>
                <a:lnTo>
                  <a:pt x="48" y="107"/>
                </a:lnTo>
                <a:lnTo>
                  <a:pt x="48" y="107"/>
                </a:lnTo>
                <a:lnTo>
                  <a:pt x="46" y="107"/>
                </a:lnTo>
                <a:lnTo>
                  <a:pt x="46" y="107"/>
                </a:lnTo>
                <a:lnTo>
                  <a:pt x="44" y="107"/>
                </a:lnTo>
                <a:lnTo>
                  <a:pt x="44" y="107"/>
                </a:lnTo>
                <a:lnTo>
                  <a:pt x="42" y="107"/>
                </a:lnTo>
                <a:lnTo>
                  <a:pt x="41" y="107"/>
                </a:lnTo>
                <a:lnTo>
                  <a:pt x="39" y="107"/>
                </a:lnTo>
                <a:lnTo>
                  <a:pt x="37" y="107"/>
                </a:lnTo>
                <a:lnTo>
                  <a:pt x="35" y="107"/>
                </a:lnTo>
                <a:lnTo>
                  <a:pt x="33" y="107"/>
                </a:lnTo>
                <a:lnTo>
                  <a:pt x="31" y="107"/>
                </a:lnTo>
                <a:lnTo>
                  <a:pt x="29" y="107"/>
                </a:lnTo>
                <a:lnTo>
                  <a:pt x="29" y="107"/>
                </a:lnTo>
                <a:lnTo>
                  <a:pt x="29" y="109"/>
                </a:lnTo>
                <a:lnTo>
                  <a:pt x="29" y="109"/>
                </a:lnTo>
                <a:lnTo>
                  <a:pt x="16" y="109"/>
                </a:lnTo>
                <a:lnTo>
                  <a:pt x="16" y="107"/>
                </a:lnTo>
                <a:lnTo>
                  <a:pt x="14" y="107"/>
                </a:lnTo>
                <a:lnTo>
                  <a:pt x="12" y="107"/>
                </a:lnTo>
                <a:lnTo>
                  <a:pt x="14" y="107"/>
                </a:lnTo>
                <a:lnTo>
                  <a:pt x="12" y="105"/>
                </a:lnTo>
                <a:lnTo>
                  <a:pt x="14" y="102"/>
                </a:lnTo>
                <a:lnTo>
                  <a:pt x="14" y="98"/>
                </a:lnTo>
                <a:lnTo>
                  <a:pt x="12" y="96"/>
                </a:lnTo>
                <a:lnTo>
                  <a:pt x="12" y="92"/>
                </a:lnTo>
                <a:lnTo>
                  <a:pt x="12" y="92"/>
                </a:lnTo>
                <a:lnTo>
                  <a:pt x="12" y="90"/>
                </a:lnTo>
                <a:lnTo>
                  <a:pt x="8" y="90"/>
                </a:lnTo>
                <a:lnTo>
                  <a:pt x="6" y="90"/>
                </a:lnTo>
                <a:lnTo>
                  <a:pt x="4" y="90"/>
                </a:lnTo>
                <a:lnTo>
                  <a:pt x="4" y="83"/>
                </a:lnTo>
                <a:lnTo>
                  <a:pt x="2" y="84"/>
                </a:lnTo>
                <a:lnTo>
                  <a:pt x="0" y="84"/>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208" name="Freeform 134"/>
          <p:cNvSpPr>
            <a:spLocks/>
          </p:cNvSpPr>
          <p:nvPr/>
        </p:nvSpPr>
        <p:spPr bwMode="auto">
          <a:xfrm>
            <a:off x="6392370" y="3739358"/>
            <a:ext cx="121287" cy="117375"/>
          </a:xfrm>
          <a:custGeom>
            <a:avLst/>
            <a:gdLst>
              <a:gd name="T0" fmla="*/ 29 w 62"/>
              <a:gd name="T1" fmla="*/ 0 h 60"/>
              <a:gd name="T2" fmla="*/ 31 w 62"/>
              <a:gd name="T3" fmla="*/ 0 h 60"/>
              <a:gd name="T4" fmla="*/ 35 w 62"/>
              <a:gd name="T5" fmla="*/ 0 h 60"/>
              <a:gd name="T6" fmla="*/ 39 w 62"/>
              <a:gd name="T7" fmla="*/ 0 h 60"/>
              <a:gd name="T8" fmla="*/ 42 w 62"/>
              <a:gd name="T9" fmla="*/ 0 h 60"/>
              <a:gd name="T10" fmla="*/ 44 w 62"/>
              <a:gd name="T11" fmla="*/ 0 h 60"/>
              <a:gd name="T12" fmla="*/ 46 w 62"/>
              <a:gd name="T13" fmla="*/ 0 h 60"/>
              <a:gd name="T14" fmla="*/ 48 w 62"/>
              <a:gd name="T15" fmla="*/ 0 h 60"/>
              <a:gd name="T16" fmla="*/ 48 w 62"/>
              <a:gd name="T17" fmla="*/ 2 h 60"/>
              <a:gd name="T18" fmla="*/ 48 w 62"/>
              <a:gd name="T19" fmla="*/ 8 h 60"/>
              <a:gd name="T20" fmla="*/ 48 w 62"/>
              <a:gd name="T21" fmla="*/ 10 h 60"/>
              <a:gd name="T22" fmla="*/ 52 w 62"/>
              <a:gd name="T23" fmla="*/ 10 h 60"/>
              <a:gd name="T24" fmla="*/ 56 w 62"/>
              <a:gd name="T25" fmla="*/ 10 h 60"/>
              <a:gd name="T26" fmla="*/ 62 w 62"/>
              <a:gd name="T27" fmla="*/ 10 h 60"/>
              <a:gd name="T28" fmla="*/ 62 w 62"/>
              <a:gd name="T29" fmla="*/ 12 h 60"/>
              <a:gd name="T30" fmla="*/ 62 w 62"/>
              <a:gd name="T31" fmla="*/ 16 h 60"/>
              <a:gd name="T32" fmla="*/ 60 w 62"/>
              <a:gd name="T33" fmla="*/ 18 h 60"/>
              <a:gd name="T34" fmla="*/ 58 w 62"/>
              <a:gd name="T35" fmla="*/ 19 h 60"/>
              <a:gd name="T36" fmla="*/ 60 w 62"/>
              <a:gd name="T37" fmla="*/ 21 h 60"/>
              <a:gd name="T38" fmla="*/ 58 w 62"/>
              <a:gd name="T39" fmla="*/ 21 h 60"/>
              <a:gd name="T40" fmla="*/ 56 w 62"/>
              <a:gd name="T41" fmla="*/ 23 h 60"/>
              <a:gd name="T42" fmla="*/ 58 w 62"/>
              <a:gd name="T43" fmla="*/ 25 h 60"/>
              <a:gd name="T44" fmla="*/ 60 w 62"/>
              <a:gd name="T45" fmla="*/ 27 h 60"/>
              <a:gd name="T46" fmla="*/ 62 w 62"/>
              <a:gd name="T47" fmla="*/ 29 h 60"/>
              <a:gd name="T48" fmla="*/ 62 w 62"/>
              <a:gd name="T49" fmla="*/ 31 h 60"/>
              <a:gd name="T50" fmla="*/ 58 w 62"/>
              <a:gd name="T51" fmla="*/ 42 h 60"/>
              <a:gd name="T52" fmla="*/ 60 w 62"/>
              <a:gd name="T53" fmla="*/ 46 h 60"/>
              <a:gd name="T54" fmla="*/ 58 w 62"/>
              <a:gd name="T55" fmla="*/ 44 h 60"/>
              <a:gd name="T56" fmla="*/ 52 w 62"/>
              <a:gd name="T57" fmla="*/ 44 h 60"/>
              <a:gd name="T58" fmla="*/ 50 w 62"/>
              <a:gd name="T59" fmla="*/ 44 h 60"/>
              <a:gd name="T60" fmla="*/ 46 w 62"/>
              <a:gd name="T61" fmla="*/ 44 h 60"/>
              <a:gd name="T62" fmla="*/ 42 w 62"/>
              <a:gd name="T63" fmla="*/ 40 h 60"/>
              <a:gd name="T64" fmla="*/ 42 w 62"/>
              <a:gd name="T65" fmla="*/ 42 h 60"/>
              <a:gd name="T66" fmla="*/ 37 w 62"/>
              <a:gd name="T67" fmla="*/ 44 h 60"/>
              <a:gd name="T68" fmla="*/ 35 w 62"/>
              <a:gd name="T69" fmla="*/ 46 h 60"/>
              <a:gd name="T70" fmla="*/ 33 w 62"/>
              <a:gd name="T71" fmla="*/ 46 h 60"/>
              <a:gd name="T72" fmla="*/ 29 w 62"/>
              <a:gd name="T73" fmla="*/ 46 h 60"/>
              <a:gd name="T74" fmla="*/ 29 w 62"/>
              <a:gd name="T75" fmla="*/ 50 h 60"/>
              <a:gd name="T76" fmla="*/ 33 w 62"/>
              <a:gd name="T77" fmla="*/ 50 h 60"/>
              <a:gd name="T78" fmla="*/ 35 w 62"/>
              <a:gd name="T79" fmla="*/ 52 h 60"/>
              <a:gd name="T80" fmla="*/ 35 w 62"/>
              <a:gd name="T81" fmla="*/ 58 h 60"/>
              <a:gd name="T82" fmla="*/ 31 w 62"/>
              <a:gd name="T83" fmla="*/ 56 h 60"/>
              <a:gd name="T84" fmla="*/ 29 w 62"/>
              <a:gd name="T85" fmla="*/ 56 h 60"/>
              <a:gd name="T86" fmla="*/ 27 w 62"/>
              <a:gd name="T87" fmla="*/ 58 h 60"/>
              <a:gd name="T88" fmla="*/ 25 w 62"/>
              <a:gd name="T89" fmla="*/ 60 h 60"/>
              <a:gd name="T90" fmla="*/ 23 w 62"/>
              <a:gd name="T91" fmla="*/ 58 h 60"/>
              <a:gd name="T92" fmla="*/ 20 w 62"/>
              <a:gd name="T93" fmla="*/ 54 h 60"/>
              <a:gd name="T94" fmla="*/ 12 w 62"/>
              <a:gd name="T95" fmla="*/ 48 h 60"/>
              <a:gd name="T96" fmla="*/ 10 w 62"/>
              <a:gd name="T97" fmla="*/ 44 h 60"/>
              <a:gd name="T98" fmla="*/ 6 w 62"/>
              <a:gd name="T99" fmla="*/ 40 h 60"/>
              <a:gd name="T100" fmla="*/ 4 w 62"/>
              <a:gd name="T101" fmla="*/ 37 h 60"/>
              <a:gd name="T102" fmla="*/ 2 w 62"/>
              <a:gd name="T103" fmla="*/ 33 h 60"/>
              <a:gd name="T104" fmla="*/ 0 w 62"/>
              <a:gd name="T105" fmla="*/ 29 h 60"/>
              <a:gd name="T106" fmla="*/ 6 w 62"/>
              <a:gd name="T107" fmla="*/ 27 h 60"/>
              <a:gd name="T108" fmla="*/ 6 w 62"/>
              <a:gd name="T109" fmla="*/ 19 h 60"/>
              <a:gd name="T110" fmla="*/ 12 w 62"/>
              <a:gd name="T111" fmla="*/ 19 h 60"/>
              <a:gd name="T112" fmla="*/ 6 w 62"/>
              <a:gd name="T113" fmla="*/ 16 h 60"/>
              <a:gd name="T114" fmla="*/ 10 w 62"/>
              <a:gd name="T115" fmla="*/ 14 h 60"/>
              <a:gd name="T116" fmla="*/ 12 w 62"/>
              <a:gd name="T117" fmla="*/ 12 h 60"/>
              <a:gd name="T118" fmla="*/ 14 w 62"/>
              <a:gd name="T119" fmla="*/ 14 h 60"/>
              <a:gd name="T120" fmla="*/ 29 w 62"/>
              <a:gd name="T121" fmla="*/ 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2" h="60">
                <a:moveTo>
                  <a:pt x="29" y="2"/>
                </a:moveTo>
                <a:lnTo>
                  <a:pt x="29" y="0"/>
                </a:lnTo>
                <a:lnTo>
                  <a:pt x="29" y="0"/>
                </a:lnTo>
                <a:lnTo>
                  <a:pt x="31" y="0"/>
                </a:lnTo>
                <a:lnTo>
                  <a:pt x="33" y="0"/>
                </a:lnTo>
                <a:lnTo>
                  <a:pt x="35" y="0"/>
                </a:lnTo>
                <a:lnTo>
                  <a:pt x="37" y="0"/>
                </a:lnTo>
                <a:lnTo>
                  <a:pt x="39" y="0"/>
                </a:lnTo>
                <a:lnTo>
                  <a:pt x="41" y="0"/>
                </a:lnTo>
                <a:lnTo>
                  <a:pt x="42" y="0"/>
                </a:lnTo>
                <a:lnTo>
                  <a:pt x="44" y="0"/>
                </a:lnTo>
                <a:lnTo>
                  <a:pt x="44" y="0"/>
                </a:lnTo>
                <a:lnTo>
                  <a:pt x="46" y="0"/>
                </a:lnTo>
                <a:lnTo>
                  <a:pt x="46" y="0"/>
                </a:lnTo>
                <a:lnTo>
                  <a:pt x="48" y="0"/>
                </a:lnTo>
                <a:lnTo>
                  <a:pt x="48" y="0"/>
                </a:lnTo>
                <a:lnTo>
                  <a:pt x="48" y="0"/>
                </a:lnTo>
                <a:lnTo>
                  <a:pt x="48" y="2"/>
                </a:lnTo>
                <a:lnTo>
                  <a:pt x="48" y="4"/>
                </a:lnTo>
                <a:lnTo>
                  <a:pt x="48" y="8"/>
                </a:lnTo>
                <a:lnTo>
                  <a:pt x="48" y="10"/>
                </a:lnTo>
                <a:lnTo>
                  <a:pt x="48" y="10"/>
                </a:lnTo>
                <a:lnTo>
                  <a:pt x="50" y="10"/>
                </a:lnTo>
                <a:lnTo>
                  <a:pt x="52" y="10"/>
                </a:lnTo>
                <a:lnTo>
                  <a:pt x="54" y="10"/>
                </a:lnTo>
                <a:lnTo>
                  <a:pt x="56" y="10"/>
                </a:lnTo>
                <a:lnTo>
                  <a:pt x="58" y="10"/>
                </a:lnTo>
                <a:lnTo>
                  <a:pt x="62" y="10"/>
                </a:lnTo>
                <a:lnTo>
                  <a:pt x="62" y="10"/>
                </a:lnTo>
                <a:lnTo>
                  <a:pt x="62" y="12"/>
                </a:lnTo>
                <a:lnTo>
                  <a:pt x="62" y="14"/>
                </a:lnTo>
                <a:lnTo>
                  <a:pt x="62" y="16"/>
                </a:lnTo>
                <a:lnTo>
                  <a:pt x="62" y="18"/>
                </a:lnTo>
                <a:lnTo>
                  <a:pt x="60" y="18"/>
                </a:lnTo>
                <a:lnTo>
                  <a:pt x="58" y="18"/>
                </a:lnTo>
                <a:lnTo>
                  <a:pt x="58" y="19"/>
                </a:lnTo>
                <a:lnTo>
                  <a:pt x="58" y="19"/>
                </a:lnTo>
                <a:lnTo>
                  <a:pt x="60" y="21"/>
                </a:lnTo>
                <a:lnTo>
                  <a:pt x="58" y="21"/>
                </a:lnTo>
                <a:lnTo>
                  <a:pt x="58" y="21"/>
                </a:lnTo>
                <a:lnTo>
                  <a:pt x="56" y="23"/>
                </a:lnTo>
                <a:lnTo>
                  <a:pt x="56" y="23"/>
                </a:lnTo>
                <a:lnTo>
                  <a:pt x="58" y="23"/>
                </a:lnTo>
                <a:lnTo>
                  <a:pt x="58" y="25"/>
                </a:lnTo>
                <a:lnTo>
                  <a:pt x="60" y="25"/>
                </a:lnTo>
                <a:lnTo>
                  <a:pt x="60" y="27"/>
                </a:lnTo>
                <a:lnTo>
                  <a:pt x="62" y="27"/>
                </a:lnTo>
                <a:lnTo>
                  <a:pt x="62" y="29"/>
                </a:lnTo>
                <a:lnTo>
                  <a:pt x="62" y="29"/>
                </a:lnTo>
                <a:lnTo>
                  <a:pt x="62" y="31"/>
                </a:lnTo>
                <a:lnTo>
                  <a:pt x="62" y="35"/>
                </a:lnTo>
                <a:lnTo>
                  <a:pt x="58" y="42"/>
                </a:lnTo>
                <a:lnTo>
                  <a:pt x="60" y="44"/>
                </a:lnTo>
                <a:lnTo>
                  <a:pt x="60" y="46"/>
                </a:lnTo>
                <a:lnTo>
                  <a:pt x="58" y="46"/>
                </a:lnTo>
                <a:lnTo>
                  <a:pt x="58" y="44"/>
                </a:lnTo>
                <a:lnTo>
                  <a:pt x="56" y="44"/>
                </a:lnTo>
                <a:lnTo>
                  <a:pt x="52" y="44"/>
                </a:lnTo>
                <a:lnTo>
                  <a:pt x="52" y="44"/>
                </a:lnTo>
                <a:lnTo>
                  <a:pt x="50" y="44"/>
                </a:lnTo>
                <a:lnTo>
                  <a:pt x="48" y="46"/>
                </a:lnTo>
                <a:lnTo>
                  <a:pt x="46" y="44"/>
                </a:lnTo>
                <a:lnTo>
                  <a:pt x="44" y="40"/>
                </a:lnTo>
                <a:lnTo>
                  <a:pt x="42" y="40"/>
                </a:lnTo>
                <a:lnTo>
                  <a:pt x="41" y="40"/>
                </a:lnTo>
                <a:lnTo>
                  <a:pt x="42" y="42"/>
                </a:lnTo>
                <a:lnTo>
                  <a:pt x="41" y="44"/>
                </a:lnTo>
                <a:lnTo>
                  <a:pt x="37" y="44"/>
                </a:lnTo>
                <a:lnTo>
                  <a:pt x="37" y="44"/>
                </a:lnTo>
                <a:lnTo>
                  <a:pt x="35" y="46"/>
                </a:lnTo>
                <a:lnTo>
                  <a:pt x="35" y="46"/>
                </a:lnTo>
                <a:lnTo>
                  <a:pt x="33" y="46"/>
                </a:lnTo>
                <a:lnTo>
                  <a:pt x="29" y="46"/>
                </a:lnTo>
                <a:lnTo>
                  <a:pt x="29" y="46"/>
                </a:lnTo>
                <a:lnTo>
                  <a:pt x="29" y="48"/>
                </a:lnTo>
                <a:lnTo>
                  <a:pt x="29" y="50"/>
                </a:lnTo>
                <a:lnTo>
                  <a:pt x="31" y="50"/>
                </a:lnTo>
                <a:lnTo>
                  <a:pt x="33" y="50"/>
                </a:lnTo>
                <a:lnTo>
                  <a:pt x="33" y="50"/>
                </a:lnTo>
                <a:lnTo>
                  <a:pt x="35" y="52"/>
                </a:lnTo>
                <a:lnTo>
                  <a:pt x="37" y="56"/>
                </a:lnTo>
                <a:lnTo>
                  <a:pt x="35" y="58"/>
                </a:lnTo>
                <a:lnTo>
                  <a:pt x="33" y="56"/>
                </a:lnTo>
                <a:lnTo>
                  <a:pt x="31" y="56"/>
                </a:lnTo>
                <a:lnTo>
                  <a:pt x="31" y="56"/>
                </a:lnTo>
                <a:lnTo>
                  <a:pt x="29" y="56"/>
                </a:lnTo>
                <a:lnTo>
                  <a:pt x="29" y="58"/>
                </a:lnTo>
                <a:lnTo>
                  <a:pt x="27" y="58"/>
                </a:lnTo>
                <a:lnTo>
                  <a:pt x="27" y="60"/>
                </a:lnTo>
                <a:lnTo>
                  <a:pt x="25" y="60"/>
                </a:lnTo>
                <a:lnTo>
                  <a:pt x="23" y="60"/>
                </a:lnTo>
                <a:lnTo>
                  <a:pt x="23" y="58"/>
                </a:lnTo>
                <a:lnTo>
                  <a:pt x="20" y="56"/>
                </a:lnTo>
                <a:lnTo>
                  <a:pt x="20" y="54"/>
                </a:lnTo>
                <a:lnTo>
                  <a:pt x="14" y="50"/>
                </a:lnTo>
                <a:lnTo>
                  <a:pt x="12" y="48"/>
                </a:lnTo>
                <a:lnTo>
                  <a:pt x="12" y="46"/>
                </a:lnTo>
                <a:lnTo>
                  <a:pt x="10" y="44"/>
                </a:lnTo>
                <a:lnTo>
                  <a:pt x="8" y="42"/>
                </a:lnTo>
                <a:lnTo>
                  <a:pt x="6" y="40"/>
                </a:lnTo>
                <a:lnTo>
                  <a:pt x="6" y="39"/>
                </a:lnTo>
                <a:lnTo>
                  <a:pt x="4" y="37"/>
                </a:lnTo>
                <a:lnTo>
                  <a:pt x="4" y="35"/>
                </a:lnTo>
                <a:lnTo>
                  <a:pt x="2" y="33"/>
                </a:lnTo>
                <a:lnTo>
                  <a:pt x="0" y="29"/>
                </a:lnTo>
                <a:lnTo>
                  <a:pt x="0" y="29"/>
                </a:lnTo>
                <a:lnTo>
                  <a:pt x="4" y="29"/>
                </a:lnTo>
                <a:lnTo>
                  <a:pt x="6" y="27"/>
                </a:lnTo>
                <a:lnTo>
                  <a:pt x="6" y="21"/>
                </a:lnTo>
                <a:lnTo>
                  <a:pt x="6" y="19"/>
                </a:lnTo>
                <a:lnTo>
                  <a:pt x="8" y="21"/>
                </a:lnTo>
                <a:lnTo>
                  <a:pt x="12" y="19"/>
                </a:lnTo>
                <a:lnTo>
                  <a:pt x="10" y="19"/>
                </a:lnTo>
                <a:lnTo>
                  <a:pt x="6" y="16"/>
                </a:lnTo>
                <a:lnTo>
                  <a:pt x="10" y="16"/>
                </a:lnTo>
                <a:lnTo>
                  <a:pt x="10" y="14"/>
                </a:lnTo>
                <a:lnTo>
                  <a:pt x="10" y="14"/>
                </a:lnTo>
                <a:lnTo>
                  <a:pt x="12" y="12"/>
                </a:lnTo>
                <a:lnTo>
                  <a:pt x="14" y="12"/>
                </a:lnTo>
                <a:lnTo>
                  <a:pt x="14" y="14"/>
                </a:lnTo>
                <a:lnTo>
                  <a:pt x="29" y="14"/>
                </a:lnTo>
                <a:lnTo>
                  <a:pt x="29" y="2"/>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209" name="Freeform 135"/>
          <p:cNvSpPr>
            <a:spLocks/>
          </p:cNvSpPr>
          <p:nvPr/>
        </p:nvSpPr>
        <p:spPr bwMode="auto">
          <a:xfrm>
            <a:off x="6404108" y="3739357"/>
            <a:ext cx="44995" cy="27387"/>
          </a:xfrm>
          <a:custGeom>
            <a:avLst/>
            <a:gdLst>
              <a:gd name="T0" fmla="*/ 4 w 23"/>
              <a:gd name="T1" fmla="*/ 14 h 14"/>
              <a:gd name="T2" fmla="*/ 4 w 23"/>
              <a:gd name="T3" fmla="*/ 14 h 14"/>
              <a:gd name="T4" fmla="*/ 6 w 23"/>
              <a:gd name="T5" fmla="*/ 12 h 14"/>
              <a:gd name="T6" fmla="*/ 8 w 23"/>
              <a:gd name="T7" fmla="*/ 12 h 14"/>
              <a:gd name="T8" fmla="*/ 8 w 23"/>
              <a:gd name="T9" fmla="*/ 14 h 14"/>
              <a:gd name="T10" fmla="*/ 23 w 23"/>
              <a:gd name="T11" fmla="*/ 14 h 14"/>
              <a:gd name="T12" fmla="*/ 23 w 23"/>
              <a:gd name="T13" fmla="*/ 2 h 14"/>
              <a:gd name="T14" fmla="*/ 10 w 23"/>
              <a:gd name="T15" fmla="*/ 2 h 14"/>
              <a:gd name="T16" fmla="*/ 10 w 23"/>
              <a:gd name="T17" fmla="*/ 0 h 14"/>
              <a:gd name="T18" fmla="*/ 8 w 23"/>
              <a:gd name="T19" fmla="*/ 0 h 14"/>
              <a:gd name="T20" fmla="*/ 6 w 23"/>
              <a:gd name="T21" fmla="*/ 0 h 14"/>
              <a:gd name="T22" fmla="*/ 6 w 23"/>
              <a:gd name="T23" fmla="*/ 2 h 14"/>
              <a:gd name="T24" fmla="*/ 8 w 23"/>
              <a:gd name="T25" fmla="*/ 4 h 14"/>
              <a:gd name="T26" fmla="*/ 4 w 23"/>
              <a:gd name="T27" fmla="*/ 6 h 14"/>
              <a:gd name="T28" fmla="*/ 0 w 23"/>
              <a:gd name="T29" fmla="*/ 12 h 14"/>
              <a:gd name="T30" fmla="*/ 4 w 23"/>
              <a:gd name="T31" fmla="*/ 12 h 14"/>
              <a:gd name="T32" fmla="*/ 4 w 23"/>
              <a:gd name="T3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14">
                <a:moveTo>
                  <a:pt x="4" y="14"/>
                </a:moveTo>
                <a:lnTo>
                  <a:pt x="4" y="14"/>
                </a:lnTo>
                <a:lnTo>
                  <a:pt x="6" y="12"/>
                </a:lnTo>
                <a:lnTo>
                  <a:pt x="8" y="12"/>
                </a:lnTo>
                <a:lnTo>
                  <a:pt x="8" y="14"/>
                </a:lnTo>
                <a:lnTo>
                  <a:pt x="23" y="14"/>
                </a:lnTo>
                <a:lnTo>
                  <a:pt x="23" y="2"/>
                </a:lnTo>
                <a:lnTo>
                  <a:pt x="10" y="2"/>
                </a:lnTo>
                <a:lnTo>
                  <a:pt x="10" y="0"/>
                </a:lnTo>
                <a:lnTo>
                  <a:pt x="8" y="0"/>
                </a:lnTo>
                <a:lnTo>
                  <a:pt x="6" y="0"/>
                </a:lnTo>
                <a:lnTo>
                  <a:pt x="6" y="2"/>
                </a:lnTo>
                <a:lnTo>
                  <a:pt x="8" y="4"/>
                </a:lnTo>
                <a:lnTo>
                  <a:pt x="4" y="6"/>
                </a:lnTo>
                <a:lnTo>
                  <a:pt x="0" y="12"/>
                </a:lnTo>
                <a:lnTo>
                  <a:pt x="4" y="12"/>
                </a:lnTo>
                <a:lnTo>
                  <a:pt x="4" y="14"/>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210" name="Freeform 136"/>
          <p:cNvSpPr>
            <a:spLocks/>
          </p:cNvSpPr>
          <p:nvPr/>
        </p:nvSpPr>
        <p:spPr bwMode="auto">
          <a:xfrm>
            <a:off x="6445189" y="3710014"/>
            <a:ext cx="160411" cy="172149"/>
          </a:xfrm>
          <a:custGeom>
            <a:avLst/>
            <a:gdLst>
              <a:gd name="T0" fmla="*/ 2 w 82"/>
              <a:gd name="T1" fmla="*/ 73 h 88"/>
              <a:gd name="T2" fmla="*/ 4 w 82"/>
              <a:gd name="T3" fmla="*/ 71 h 88"/>
              <a:gd name="T4" fmla="*/ 10 w 82"/>
              <a:gd name="T5" fmla="*/ 71 h 88"/>
              <a:gd name="T6" fmla="*/ 6 w 82"/>
              <a:gd name="T7" fmla="*/ 65 h 88"/>
              <a:gd name="T8" fmla="*/ 2 w 82"/>
              <a:gd name="T9" fmla="*/ 63 h 88"/>
              <a:gd name="T10" fmla="*/ 6 w 82"/>
              <a:gd name="T11" fmla="*/ 61 h 88"/>
              <a:gd name="T12" fmla="*/ 10 w 82"/>
              <a:gd name="T13" fmla="*/ 59 h 88"/>
              <a:gd name="T14" fmla="*/ 15 w 82"/>
              <a:gd name="T15" fmla="*/ 57 h 88"/>
              <a:gd name="T16" fmla="*/ 17 w 82"/>
              <a:gd name="T17" fmla="*/ 55 h 88"/>
              <a:gd name="T18" fmla="*/ 23 w 82"/>
              <a:gd name="T19" fmla="*/ 59 h 88"/>
              <a:gd name="T20" fmla="*/ 29 w 82"/>
              <a:gd name="T21" fmla="*/ 59 h 88"/>
              <a:gd name="T22" fmla="*/ 33 w 82"/>
              <a:gd name="T23" fmla="*/ 61 h 88"/>
              <a:gd name="T24" fmla="*/ 35 w 82"/>
              <a:gd name="T25" fmla="*/ 50 h 88"/>
              <a:gd name="T26" fmla="*/ 35 w 82"/>
              <a:gd name="T27" fmla="*/ 44 h 88"/>
              <a:gd name="T28" fmla="*/ 33 w 82"/>
              <a:gd name="T29" fmla="*/ 40 h 88"/>
              <a:gd name="T30" fmla="*/ 29 w 82"/>
              <a:gd name="T31" fmla="*/ 38 h 88"/>
              <a:gd name="T32" fmla="*/ 31 w 82"/>
              <a:gd name="T33" fmla="*/ 36 h 88"/>
              <a:gd name="T34" fmla="*/ 31 w 82"/>
              <a:gd name="T35" fmla="*/ 34 h 88"/>
              <a:gd name="T36" fmla="*/ 35 w 82"/>
              <a:gd name="T37" fmla="*/ 33 h 88"/>
              <a:gd name="T38" fmla="*/ 35 w 82"/>
              <a:gd name="T39" fmla="*/ 27 h 88"/>
              <a:gd name="T40" fmla="*/ 31 w 82"/>
              <a:gd name="T41" fmla="*/ 25 h 88"/>
              <a:gd name="T42" fmla="*/ 25 w 82"/>
              <a:gd name="T43" fmla="*/ 25 h 88"/>
              <a:gd name="T44" fmla="*/ 21 w 82"/>
              <a:gd name="T45" fmla="*/ 25 h 88"/>
              <a:gd name="T46" fmla="*/ 21 w 82"/>
              <a:gd name="T47" fmla="*/ 17 h 88"/>
              <a:gd name="T48" fmla="*/ 36 w 82"/>
              <a:gd name="T49" fmla="*/ 17 h 88"/>
              <a:gd name="T50" fmla="*/ 38 w 82"/>
              <a:gd name="T51" fmla="*/ 17 h 88"/>
              <a:gd name="T52" fmla="*/ 42 w 82"/>
              <a:gd name="T53" fmla="*/ 19 h 88"/>
              <a:gd name="T54" fmla="*/ 44 w 82"/>
              <a:gd name="T55" fmla="*/ 17 h 88"/>
              <a:gd name="T56" fmla="*/ 50 w 82"/>
              <a:gd name="T57" fmla="*/ 19 h 88"/>
              <a:gd name="T58" fmla="*/ 52 w 82"/>
              <a:gd name="T59" fmla="*/ 19 h 88"/>
              <a:gd name="T60" fmla="*/ 54 w 82"/>
              <a:gd name="T61" fmla="*/ 19 h 88"/>
              <a:gd name="T62" fmla="*/ 54 w 82"/>
              <a:gd name="T63" fmla="*/ 15 h 88"/>
              <a:gd name="T64" fmla="*/ 63 w 82"/>
              <a:gd name="T65" fmla="*/ 4 h 88"/>
              <a:gd name="T66" fmla="*/ 71 w 82"/>
              <a:gd name="T67" fmla="*/ 0 h 88"/>
              <a:gd name="T68" fmla="*/ 75 w 82"/>
              <a:gd name="T69" fmla="*/ 0 h 88"/>
              <a:gd name="T70" fmla="*/ 78 w 82"/>
              <a:gd name="T71" fmla="*/ 2 h 88"/>
              <a:gd name="T72" fmla="*/ 80 w 82"/>
              <a:gd name="T73" fmla="*/ 2 h 88"/>
              <a:gd name="T74" fmla="*/ 80 w 82"/>
              <a:gd name="T75" fmla="*/ 8 h 88"/>
              <a:gd name="T76" fmla="*/ 77 w 82"/>
              <a:gd name="T77" fmla="*/ 19 h 88"/>
              <a:gd name="T78" fmla="*/ 73 w 82"/>
              <a:gd name="T79" fmla="*/ 25 h 88"/>
              <a:gd name="T80" fmla="*/ 73 w 82"/>
              <a:gd name="T81" fmla="*/ 31 h 88"/>
              <a:gd name="T82" fmla="*/ 71 w 82"/>
              <a:gd name="T83" fmla="*/ 36 h 88"/>
              <a:gd name="T84" fmla="*/ 67 w 82"/>
              <a:gd name="T85" fmla="*/ 48 h 88"/>
              <a:gd name="T86" fmla="*/ 61 w 82"/>
              <a:gd name="T87" fmla="*/ 48 h 88"/>
              <a:gd name="T88" fmla="*/ 57 w 82"/>
              <a:gd name="T89" fmla="*/ 55 h 88"/>
              <a:gd name="T90" fmla="*/ 54 w 82"/>
              <a:gd name="T91" fmla="*/ 63 h 88"/>
              <a:gd name="T92" fmla="*/ 52 w 82"/>
              <a:gd name="T93" fmla="*/ 71 h 88"/>
              <a:gd name="T94" fmla="*/ 50 w 82"/>
              <a:gd name="T95" fmla="*/ 77 h 88"/>
              <a:gd name="T96" fmla="*/ 42 w 82"/>
              <a:gd name="T97" fmla="*/ 82 h 88"/>
              <a:gd name="T98" fmla="*/ 36 w 82"/>
              <a:gd name="T99" fmla="*/ 84 h 88"/>
              <a:gd name="T100" fmla="*/ 36 w 82"/>
              <a:gd name="T101" fmla="*/ 80 h 88"/>
              <a:gd name="T102" fmla="*/ 31 w 82"/>
              <a:gd name="T103" fmla="*/ 82 h 88"/>
              <a:gd name="T104" fmla="*/ 27 w 82"/>
              <a:gd name="T105" fmla="*/ 84 h 88"/>
              <a:gd name="T106" fmla="*/ 25 w 82"/>
              <a:gd name="T107" fmla="*/ 84 h 88"/>
              <a:gd name="T108" fmla="*/ 21 w 82"/>
              <a:gd name="T109" fmla="*/ 84 h 88"/>
              <a:gd name="T110" fmla="*/ 19 w 82"/>
              <a:gd name="T111" fmla="*/ 80 h 88"/>
              <a:gd name="T112" fmla="*/ 15 w 82"/>
              <a:gd name="T113" fmla="*/ 82 h 88"/>
              <a:gd name="T114" fmla="*/ 12 w 82"/>
              <a:gd name="T115" fmla="*/ 84 h 88"/>
              <a:gd name="T116" fmla="*/ 8 w 82"/>
              <a:gd name="T117" fmla="*/ 88 h 88"/>
              <a:gd name="T118" fmla="*/ 6 w 82"/>
              <a:gd name="T119" fmla="*/ 82 h 88"/>
              <a:gd name="T120" fmla="*/ 2 w 82"/>
              <a:gd name="T121" fmla="*/ 77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82" h="88">
                <a:moveTo>
                  <a:pt x="0" y="75"/>
                </a:moveTo>
                <a:lnTo>
                  <a:pt x="0" y="73"/>
                </a:lnTo>
                <a:lnTo>
                  <a:pt x="2" y="73"/>
                </a:lnTo>
                <a:lnTo>
                  <a:pt x="2" y="71"/>
                </a:lnTo>
                <a:lnTo>
                  <a:pt x="4" y="71"/>
                </a:lnTo>
                <a:lnTo>
                  <a:pt x="4" y="71"/>
                </a:lnTo>
                <a:lnTo>
                  <a:pt x="6" y="71"/>
                </a:lnTo>
                <a:lnTo>
                  <a:pt x="8" y="73"/>
                </a:lnTo>
                <a:lnTo>
                  <a:pt x="10" y="71"/>
                </a:lnTo>
                <a:lnTo>
                  <a:pt x="8" y="67"/>
                </a:lnTo>
                <a:lnTo>
                  <a:pt x="6" y="65"/>
                </a:lnTo>
                <a:lnTo>
                  <a:pt x="6" y="65"/>
                </a:lnTo>
                <a:lnTo>
                  <a:pt x="4" y="65"/>
                </a:lnTo>
                <a:lnTo>
                  <a:pt x="2" y="65"/>
                </a:lnTo>
                <a:lnTo>
                  <a:pt x="2" y="63"/>
                </a:lnTo>
                <a:lnTo>
                  <a:pt x="2" y="61"/>
                </a:lnTo>
                <a:lnTo>
                  <a:pt x="2" y="61"/>
                </a:lnTo>
                <a:lnTo>
                  <a:pt x="6" y="61"/>
                </a:lnTo>
                <a:lnTo>
                  <a:pt x="8" y="61"/>
                </a:lnTo>
                <a:lnTo>
                  <a:pt x="8" y="61"/>
                </a:lnTo>
                <a:lnTo>
                  <a:pt x="10" y="59"/>
                </a:lnTo>
                <a:lnTo>
                  <a:pt x="10" y="59"/>
                </a:lnTo>
                <a:lnTo>
                  <a:pt x="14" y="59"/>
                </a:lnTo>
                <a:lnTo>
                  <a:pt x="15" y="57"/>
                </a:lnTo>
                <a:lnTo>
                  <a:pt x="14" y="55"/>
                </a:lnTo>
                <a:lnTo>
                  <a:pt x="15" y="55"/>
                </a:lnTo>
                <a:lnTo>
                  <a:pt x="17" y="55"/>
                </a:lnTo>
                <a:lnTo>
                  <a:pt x="19" y="59"/>
                </a:lnTo>
                <a:lnTo>
                  <a:pt x="21" y="61"/>
                </a:lnTo>
                <a:lnTo>
                  <a:pt x="23" y="59"/>
                </a:lnTo>
                <a:lnTo>
                  <a:pt x="25" y="59"/>
                </a:lnTo>
                <a:lnTo>
                  <a:pt x="25" y="59"/>
                </a:lnTo>
                <a:lnTo>
                  <a:pt x="29" y="59"/>
                </a:lnTo>
                <a:lnTo>
                  <a:pt x="31" y="59"/>
                </a:lnTo>
                <a:lnTo>
                  <a:pt x="31" y="61"/>
                </a:lnTo>
                <a:lnTo>
                  <a:pt x="33" y="61"/>
                </a:lnTo>
                <a:lnTo>
                  <a:pt x="33" y="59"/>
                </a:lnTo>
                <a:lnTo>
                  <a:pt x="31" y="57"/>
                </a:lnTo>
                <a:lnTo>
                  <a:pt x="35" y="50"/>
                </a:lnTo>
                <a:lnTo>
                  <a:pt x="35" y="46"/>
                </a:lnTo>
                <a:lnTo>
                  <a:pt x="35" y="44"/>
                </a:lnTo>
                <a:lnTo>
                  <a:pt x="35" y="44"/>
                </a:lnTo>
                <a:lnTo>
                  <a:pt x="35" y="42"/>
                </a:lnTo>
                <a:lnTo>
                  <a:pt x="33" y="42"/>
                </a:lnTo>
                <a:lnTo>
                  <a:pt x="33" y="40"/>
                </a:lnTo>
                <a:lnTo>
                  <a:pt x="31" y="40"/>
                </a:lnTo>
                <a:lnTo>
                  <a:pt x="31" y="38"/>
                </a:lnTo>
                <a:lnTo>
                  <a:pt x="29" y="38"/>
                </a:lnTo>
                <a:lnTo>
                  <a:pt x="29" y="38"/>
                </a:lnTo>
                <a:lnTo>
                  <a:pt x="31" y="36"/>
                </a:lnTo>
                <a:lnTo>
                  <a:pt x="31" y="36"/>
                </a:lnTo>
                <a:lnTo>
                  <a:pt x="33" y="36"/>
                </a:lnTo>
                <a:lnTo>
                  <a:pt x="31" y="34"/>
                </a:lnTo>
                <a:lnTo>
                  <a:pt x="31" y="34"/>
                </a:lnTo>
                <a:lnTo>
                  <a:pt x="31" y="33"/>
                </a:lnTo>
                <a:lnTo>
                  <a:pt x="33" y="33"/>
                </a:lnTo>
                <a:lnTo>
                  <a:pt x="35" y="33"/>
                </a:lnTo>
                <a:lnTo>
                  <a:pt x="35" y="31"/>
                </a:lnTo>
                <a:lnTo>
                  <a:pt x="35" y="29"/>
                </a:lnTo>
                <a:lnTo>
                  <a:pt x="35" y="27"/>
                </a:lnTo>
                <a:lnTo>
                  <a:pt x="35" y="25"/>
                </a:lnTo>
                <a:lnTo>
                  <a:pt x="35" y="25"/>
                </a:lnTo>
                <a:lnTo>
                  <a:pt x="31" y="25"/>
                </a:lnTo>
                <a:lnTo>
                  <a:pt x="29" y="25"/>
                </a:lnTo>
                <a:lnTo>
                  <a:pt x="27" y="25"/>
                </a:lnTo>
                <a:lnTo>
                  <a:pt x="25" y="25"/>
                </a:lnTo>
                <a:lnTo>
                  <a:pt x="23" y="25"/>
                </a:lnTo>
                <a:lnTo>
                  <a:pt x="21" y="25"/>
                </a:lnTo>
                <a:lnTo>
                  <a:pt x="21" y="25"/>
                </a:lnTo>
                <a:lnTo>
                  <a:pt x="21" y="23"/>
                </a:lnTo>
                <a:lnTo>
                  <a:pt x="21" y="19"/>
                </a:lnTo>
                <a:lnTo>
                  <a:pt x="21" y="17"/>
                </a:lnTo>
                <a:lnTo>
                  <a:pt x="21" y="15"/>
                </a:lnTo>
                <a:lnTo>
                  <a:pt x="35" y="17"/>
                </a:lnTo>
                <a:lnTo>
                  <a:pt x="36" y="17"/>
                </a:lnTo>
                <a:lnTo>
                  <a:pt x="36" y="17"/>
                </a:lnTo>
                <a:lnTo>
                  <a:pt x="38" y="17"/>
                </a:lnTo>
                <a:lnTo>
                  <a:pt x="38" y="17"/>
                </a:lnTo>
                <a:lnTo>
                  <a:pt x="40" y="17"/>
                </a:lnTo>
                <a:lnTo>
                  <a:pt x="42" y="17"/>
                </a:lnTo>
                <a:lnTo>
                  <a:pt x="42" y="19"/>
                </a:lnTo>
                <a:lnTo>
                  <a:pt x="44" y="17"/>
                </a:lnTo>
                <a:lnTo>
                  <a:pt x="44" y="17"/>
                </a:lnTo>
                <a:lnTo>
                  <a:pt x="44" y="17"/>
                </a:lnTo>
                <a:lnTo>
                  <a:pt x="46" y="19"/>
                </a:lnTo>
                <a:lnTo>
                  <a:pt x="46" y="19"/>
                </a:lnTo>
                <a:lnTo>
                  <a:pt x="50" y="19"/>
                </a:lnTo>
                <a:lnTo>
                  <a:pt x="50" y="19"/>
                </a:lnTo>
                <a:lnTo>
                  <a:pt x="52" y="19"/>
                </a:lnTo>
                <a:lnTo>
                  <a:pt x="52" y="19"/>
                </a:lnTo>
                <a:lnTo>
                  <a:pt x="52" y="19"/>
                </a:lnTo>
                <a:lnTo>
                  <a:pt x="54" y="19"/>
                </a:lnTo>
                <a:lnTo>
                  <a:pt x="54" y="19"/>
                </a:lnTo>
                <a:lnTo>
                  <a:pt x="52" y="17"/>
                </a:lnTo>
                <a:lnTo>
                  <a:pt x="54" y="15"/>
                </a:lnTo>
                <a:lnTo>
                  <a:pt x="54" y="15"/>
                </a:lnTo>
                <a:lnTo>
                  <a:pt x="56" y="13"/>
                </a:lnTo>
                <a:lnTo>
                  <a:pt x="59" y="6"/>
                </a:lnTo>
                <a:lnTo>
                  <a:pt x="63" y="4"/>
                </a:lnTo>
                <a:lnTo>
                  <a:pt x="65" y="2"/>
                </a:lnTo>
                <a:lnTo>
                  <a:pt x="65" y="2"/>
                </a:lnTo>
                <a:lnTo>
                  <a:pt x="71" y="0"/>
                </a:lnTo>
                <a:lnTo>
                  <a:pt x="71" y="0"/>
                </a:lnTo>
                <a:lnTo>
                  <a:pt x="73" y="0"/>
                </a:lnTo>
                <a:lnTo>
                  <a:pt x="75" y="0"/>
                </a:lnTo>
                <a:lnTo>
                  <a:pt x="77" y="0"/>
                </a:lnTo>
                <a:lnTo>
                  <a:pt x="77" y="0"/>
                </a:lnTo>
                <a:lnTo>
                  <a:pt x="78" y="2"/>
                </a:lnTo>
                <a:lnTo>
                  <a:pt x="80" y="0"/>
                </a:lnTo>
                <a:lnTo>
                  <a:pt x="80" y="0"/>
                </a:lnTo>
                <a:lnTo>
                  <a:pt x="80" y="2"/>
                </a:lnTo>
                <a:lnTo>
                  <a:pt x="82" y="4"/>
                </a:lnTo>
                <a:lnTo>
                  <a:pt x="82" y="8"/>
                </a:lnTo>
                <a:lnTo>
                  <a:pt x="80" y="8"/>
                </a:lnTo>
                <a:lnTo>
                  <a:pt x="80" y="10"/>
                </a:lnTo>
                <a:lnTo>
                  <a:pt x="75" y="15"/>
                </a:lnTo>
                <a:lnTo>
                  <a:pt x="77" y="19"/>
                </a:lnTo>
                <a:lnTo>
                  <a:pt x="75" y="21"/>
                </a:lnTo>
                <a:lnTo>
                  <a:pt x="75" y="23"/>
                </a:lnTo>
                <a:lnTo>
                  <a:pt x="73" y="25"/>
                </a:lnTo>
                <a:lnTo>
                  <a:pt x="73" y="27"/>
                </a:lnTo>
                <a:lnTo>
                  <a:pt x="73" y="29"/>
                </a:lnTo>
                <a:lnTo>
                  <a:pt x="73" y="31"/>
                </a:lnTo>
                <a:lnTo>
                  <a:pt x="73" y="33"/>
                </a:lnTo>
                <a:lnTo>
                  <a:pt x="73" y="34"/>
                </a:lnTo>
                <a:lnTo>
                  <a:pt x="71" y="36"/>
                </a:lnTo>
                <a:lnTo>
                  <a:pt x="71" y="38"/>
                </a:lnTo>
                <a:lnTo>
                  <a:pt x="71" y="42"/>
                </a:lnTo>
                <a:lnTo>
                  <a:pt x="67" y="48"/>
                </a:lnTo>
                <a:lnTo>
                  <a:pt x="65" y="48"/>
                </a:lnTo>
                <a:lnTo>
                  <a:pt x="63" y="50"/>
                </a:lnTo>
                <a:lnTo>
                  <a:pt x="61" y="48"/>
                </a:lnTo>
                <a:lnTo>
                  <a:pt x="59" y="50"/>
                </a:lnTo>
                <a:lnTo>
                  <a:pt x="57" y="52"/>
                </a:lnTo>
                <a:lnTo>
                  <a:pt x="57" y="55"/>
                </a:lnTo>
                <a:lnTo>
                  <a:pt x="54" y="57"/>
                </a:lnTo>
                <a:lnTo>
                  <a:pt x="52" y="59"/>
                </a:lnTo>
                <a:lnTo>
                  <a:pt x="54" y="63"/>
                </a:lnTo>
                <a:lnTo>
                  <a:pt x="54" y="63"/>
                </a:lnTo>
                <a:lnTo>
                  <a:pt x="54" y="69"/>
                </a:lnTo>
                <a:lnTo>
                  <a:pt x="52" y="71"/>
                </a:lnTo>
                <a:lnTo>
                  <a:pt x="54" y="73"/>
                </a:lnTo>
                <a:lnTo>
                  <a:pt x="52" y="75"/>
                </a:lnTo>
                <a:lnTo>
                  <a:pt x="50" y="77"/>
                </a:lnTo>
                <a:lnTo>
                  <a:pt x="48" y="77"/>
                </a:lnTo>
                <a:lnTo>
                  <a:pt x="46" y="78"/>
                </a:lnTo>
                <a:lnTo>
                  <a:pt x="42" y="82"/>
                </a:lnTo>
                <a:lnTo>
                  <a:pt x="40" y="84"/>
                </a:lnTo>
                <a:lnTo>
                  <a:pt x="38" y="86"/>
                </a:lnTo>
                <a:lnTo>
                  <a:pt x="36" y="84"/>
                </a:lnTo>
                <a:lnTo>
                  <a:pt x="35" y="82"/>
                </a:lnTo>
                <a:lnTo>
                  <a:pt x="35" y="82"/>
                </a:lnTo>
                <a:lnTo>
                  <a:pt x="36" y="80"/>
                </a:lnTo>
                <a:lnTo>
                  <a:pt x="36" y="78"/>
                </a:lnTo>
                <a:lnTo>
                  <a:pt x="33" y="80"/>
                </a:lnTo>
                <a:lnTo>
                  <a:pt x="31" y="82"/>
                </a:lnTo>
                <a:lnTo>
                  <a:pt x="29" y="80"/>
                </a:lnTo>
                <a:lnTo>
                  <a:pt x="27" y="82"/>
                </a:lnTo>
                <a:lnTo>
                  <a:pt x="27" y="84"/>
                </a:lnTo>
                <a:lnTo>
                  <a:pt x="27" y="84"/>
                </a:lnTo>
                <a:lnTo>
                  <a:pt x="23" y="84"/>
                </a:lnTo>
                <a:lnTo>
                  <a:pt x="25" y="84"/>
                </a:lnTo>
                <a:lnTo>
                  <a:pt x="23" y="82"/>
                </a:lnTo>
                <a:lnTo>
                  <a:pt x="21" y="84"/>
                </a:lnTo>
                <a:lnTo>
                  <a:pt x="21" y="84"/>
                </a:lnTo>
                <a:lnTo>
                  <a:pt x="19" y="84"/>
                </a:lnTo>
                <a:lnTo>
                  <a:pt x="19" y="82"/>
                </a:lnTo>
                <a:lnTo>
                  <a:pt x="19" y="80"/>
                </a:lnTo>
                <a:lnTo>
                  <a:pt x="17" y="80"/>
                </a:lnTo>
                <a:lnTo>
                  <a:pt x="17" y="80"/>
                </a:lnTo>
                <a:lnTo>
                  <a:pt x="15" y="82"/>
                </a:lnTo>
                <a:lnTo>
                  <a:pt x="14" y="82"/>
                </a:lnTo>
                <a:lnTo>
                  <a:pt x="14" y="84"/>
                </a:lnTo>
                <a:lnTo>
                  <a:pt x="12" y="84"/>
                </a:lnTo>
                <a:lnTo>
                  <a:pt x="10" y="84"/>
                </a:lnTo>
                <a:lnTo>
                  <a:pt x="10" y="86"/>
                </a:lnTo>
                <a:lnTo>
                  <a:pt x="8" y="88"/>
                </a:lnTo>
                <a:lnTo>
                  <a:pt x="8" y="86"/>
                </a:lnTo>
                <a:lnTo>
                  <a:pt x="8" y="84"/>
                </a:lnTo>
                <a:lnTo>
                  <a:pt x="6" y="82"/>
                </a:lnTo>
                <a:lnTo>
                  <a:pt x="6" y="80"/>
                </a:lnTo>
                <a:lnTo>
                  <a:pt x="2" y="78"/>
                </a:lnTo>
                <a:lnTo>
                  <a:pt x="2" y="77"/>
                </a:lnTo>
                <a:lnTo>
                  <a:pt x="0" y="75"/>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211" name="Freeform 137"/>
          <p:cNvSpPr>
            <a:spLocks/>
          </p:cNvSpPr>
          <p:nvPr/>
        </p:nvSpPr>
        <p:spPr bwMode="auto">
          <a:xfrm>
            <a:off x="6460839" y="3866512"/>
            <a:ext cx="21519" cy="27387"/>
          </a:xfrm>
          <a:custGeom>
            <a:avLst/>
            <a:gdLst>
              <a:gd name="T0" fmla="*/ 11 w 11"/>
              <a:gd name="T1" fmla="*/ 4 h 14"/>
              <a:gd name="T2" fmla="*/ 11 w 11"/>
              <a:gd name="T3" fmla="*/ 2 h 14"/>
              <a:gd name="T4" fmla="*/ 11 w 11"/>
              <a:gd name="T5" fmla="*/ 0 h 14"/>
              <a:gd name="T6" fmla="*/ 9 w 11"/>
              <a:gd name="T7" fmla="*/ 0 h 14"/>
              <a:gd name="T8" fmla="*/ 9 w 11"/>
              <a:gd name="T9" fmla="*/ 0 h 14"/>
              <a:gd name="T10" fmla="*/ 7 w 11"/>
              <a:gd name="T11" fmla="*/ 2 h 14"/>
              <a:gd name="T12" fmla="*/ 6 w 11"/>
              <a:gd name="T13" fmla="*/ 2 h 14"/>
              <a:gd name="T14" fmla="*/ 6 w 11"/>
              <a:gd name="T15" fmla="*/ 4 h 14"/>
              <a:gd name="T16" fmla="*/ 4 w 11"/>
              <a:gd name="T17" fmla="*/ 4 h 14"/>
              <a:gd name="T18" fmla="*/ 2 w 11"/>
              <a:gd name="T19" fmla="*/ 4 h 14"/>
              <a:gd name="T20" fmla="*/ 2 w 11"/>
              <a:gd name="T21" fmla="*/ 6 h 14"/>
              <a:gd name="T22" fmla="*/ 0 w 11"/>
              <a:gd name="T23" fmla="*/ 8 h 14"/>
              <a:gd name="T24" fmla="*/ 2 w 11"/>
              <a:gd name="T25" fmla="*/ 8 h 14"/>
              <a:gd name="T26" fmla="*/ 2 w 11"/>
              <a:gd name="T27" fmla="*/ 12 h 14"/>
              <a:gd name="T28" fmla="*/ 2 w 11"/>
              <a:gd name="T29" fmla="*/ 14 h 14"/>
              <a:gd name="T30" fmla="*/ 2 w 11"/>
              <a:gd name="T31" fmla="*/ 14 h 14"/>
              <a:gd name="T32" fmla="*/ 4 w 11"/>
              <a:gd name="T33" fmla="*/ 14 h 14"/>
              <a:gd name="T34" fmla="*/ 6 w 11"/>
              <a:gd name="T35" fmla="*/ 14 h 14"/>
              <a:gd name="T36" fmla="*/ 7 w 11"/>
              <a:gd name="T37" fmla="*/ 12 h 14"/>
              <a:gd name="T38" fmla="*/ 7 w 11"/>
              <a:gd name="T39" fmla="*/ 8 h 14"/>
              <a:gd name="T40" fmla="*/ 7 w 11"/>
              <a:gd name="T41" fmla="*/ 8 h 14"/>
              <a:gd name="T42" fmla="*/ 9 w 11"/>
              <a:gd name="T43" fmla="*/ 6 h 14"/>
              <a:gd name="T44" fmla="*/ 11 w 11"/>
              <a:gd name="T45" fmla="*/ 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 h="14">
                <a:moveTo>
                  <a:pt x="11" y="4"/>
                </a:moveTo>
                <a:lnTo>
                  <a:pt x="11" y="2"/>
                </a:lnTo>
                <a:lnTo>
                  <a:pt x="11" y="0"/>
                </a:lnTo>
                <a:lnTo>
                  <a:pt x="9" y="0"/>
                </a:lnTo>
                <a:lnTo>
                  <a:pt x="9" y="0"/>
                </a:lnTo>
                <a:lnTo>
                  <a:pt x="7" y="2"/>
                </a:lnTo>
                <a:lnTo>
                  <a:pt x="6" y="2"/>
                </a:lnTo>
                <a:lnTo>
                  <a:pt x="6" y="4"/>
                </a:lnTo>
                <a:lnTo>
                  <a:pt x="4" y="4"/>
                </a:lnTo>
                <a:lnTo>
                  <a:pt x="2" y="4"/>
                </a:lnTo>
                <a:lnTo>
                  <a:pt x="2" y="6"/>
                </a:lnTo>
                <a:lnTo>
                  <a:pt x="0" y="8"/>
                </a:lnTo>
                <a:lnTo>
                  <a:pt x="2" y="8"/>
                </a:lnTo>
                <a:lnTo>
                  <a:pt x="2" y="12"/>
                </a:lnTo>
                <a:lnTo>
                  <a:pt x="2" y="14"/>
                </a:lnTo>
                <a:lnTo>
                  <a:pt x="2" y="14"/>
                </a:lnTo>
                <a:lnTo>
                  <a:pt x="4" y="14"/>
                </a:lnTo>
                <a:lnTo>
                  <a:pt x="6" y="14"/>
                </a:lnTo>
                <a:lnTo>
                  <a:pt x="7" y="12"/>
                </a:lnTo>
                <a:lnTo>
                  <a:pt x="7" y="8"/>
                </a:lnTo>
                <a:lnTo>
                  <a:pt x="7" y="8"/>
                </a:lnTo>
                <a:lnTo>
                  <a:pt x="9" y="6"/>
                </a:lnTo>
                <a:lnTo>
                  <a:pt x="11" y="4"/>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212" name="Freeform 138"/>
          <p:cNvSpPr>
            <a:spLocks/>
          </p:cNvSpPr>
          <p:nvPr/>
        </p:nvSpPr>
        <p:spPr bwMode="auto">
          <a:xfrm>
            <a:off x="6826655" y="3800000"/>
            <a:ext cx="234748" cy="217141"/>
          </a:xfrm>
          <a:custGeom>
            <a:avLst/>
            <a:gdLst>
              <a:gd name="T0" fmla="*/ 15 w 120"/>
              <a:gd name="T1" fmla="*/ 2 h 111"/>
              <a:gd name="T2" fmla="*/ 52 w 120"/>
              <a:gd name="T3" fmla="*/ 0 h 111"/>
              <a:gd name="T4" fmla="*/ 94 w 120"/>
              <a:gd name="T5" fmla="*/ 25 h 111"/>
              <a:gd name="T6" fmla="*/ 107 w 120"/>
              <a:gd name="T7" fmla="*/ 36 h 111"/>
              <a:gd name="T8" fmla="*/ 107 w 120"/>
              <a:gd name="T9" fmla="*/ 38 h 111"/>
              <a:gd name="T10" fmla="*/ 103 w 120"/>
              <a:gd name="T11" fmla="*/ 50 h 111"/>
              <a:gd name="T12" fmla="*/ 109 w 120"/>
              <a:gd name="T13" fmla="*/ 55 h 111"/>
              <a:gd name="T14" fmla="*/ 111 w 120"/>
              <a:gd name="T15" fmla="*/ 61 h 111"/>
              <a:gd name="T16" fmla="*/ 107 w 120"/>
              <a:gd name="T17" fmla="*/ 63 h 111"/>
              <a:gd name="T18" fmla="*/ 109 w 120"/>
              <a:gd name="T19" fmla="*/ 71 h 111"/>
              <a:gd name="T20" fmla="*/ 109 w 120"/>
              <a:gd name="T21" fmla="*/ 76 h 111"/>
              <a:gd name="T22" fmla="*/ 111 w 120"/>
              <a:gd name="T23" fmla="*/ 80 h 111"/>
              <a:gd name="T24" fmla="*/ 111 w 120"/>
              <a:gd name="T25" fmla="*/ 84 h 111"/>
              <a:gd name="T26" fmla="*/ 117 w 120"/>
              <a:gd name="T27" fmla="*/ 92 h 111"/>
              <a:gd name="T28" fmla="*/ 120 w 120"/>
              <a:gd name="T29" fmla="*/ 94 h 111"/>
              <a:gd name="T30" fmla="*/ 120 w 120"/>
              <a:gd name="T31" fmla="*/ 95 h 111"/>
              <a:gd name="T32" fmla="*/ 115 w 120"/>
              <a:gd name="T33" fmla="*/ 97 h 111"/>
              <a:gd name="T34" fmla="*/ 109 w 120"/>
              <a:gd name="T35" fmla="*/ 99 h 111"/>
              <a:gd name="T36" fmla="*/ 105 w 120"/>
              <a:gd name="T37" fmla="*/ 101 h 111"/>
              <a:gd name="T38" fmla="*/ 97 w 120"/>
              <a:gd name="T39" fmla="*/ 103 h 111"/>
              <a:gd name="T40" fmla="*/ 94 w 120"/>
              <a:gd name="T41" fmla="*/ 101 h 111"/>
              <a:gd name="T42" fmla="*/ 92 w 120"/>
              <a:gd name="T43" fmla="*/ 105 h 111"/>
              <a:gd name="T44" fmla="*/ 86 w 120"/>
              <a:gd name="T45" fmla="*/ 105 h 111"/>
              <a:gd name="T46" fmla="*/ 82 w 120"/>
              <a:gd name="T47" fmla="*/ 103 h 111"/>
              <a:gd name="T48" fmla="*/ 78 w 120"/>
              <a:gd name="T49" fmla="*/ 105 h 111"/>
              <a:gd name="T50" fmla="*/ 75 w 120"/>
              <a:gd name="T51" fmla="*/ 105 h 111"/>
              <a:gd name="T52" fmla="*/ 71 w 120"/>
              <a:gd name="T53" fmla="*/ 103 h 111"/>
              <a:gd name="T54" fmla="*/ 69 w 120"/>
              <a:gd name="T55" fmla="*/ 103 h 111"/>
              <a:gd name="T56" fmla="*/ 54 w 120"/>
              <a:gd name="T57" fmla="*/ 111 h 111"/>
              <a:gd name="T58" fmla="*/ 50 w 120"/>
              <a:gd name="T59" fmla="*/ 88 h 111"/>
              <a:gd name="T60" fmla="*/ 48 w 120"/>
              <a:gd name="T61" fmla="*/ 86 h 111"/>
              <a:gd name="T62" fmla="*/ 44 w 120"/>
              <a:gd name="T63" fmla="*/ 84 h 111"/>
              <a:gd name="T64" fmla="*/ 42 w 120"/>
              <a:gd name="T65" fmla="*/ 84 h 111"/>
              <a:gd name="T66" fmla="*/ 40 w 120"/>
              <a:gd name="T67" fmla="*/ 82 h 111"/>
              <a:gd name="T68" fmla="*/ 36 w 120"/>
              <a:gd name="T69" fmla="*/ 80 h 111"/>
              <a:gd name="T70" fmla="*/ 34 w 120"/>
              <a:gd name="T71" fmla="*/ 78 h 111"/>
              <a:gd name="T72" fmla="*/ 25 w 120"/>
              <a:gd name="T73" fmla="*/ 76 h 111"/>
              <a:gd name="T74" fmla="*/ 23 w 120"/>
              <a:gd name="T75" fmla="*/ 74 h 111"/>
              <a:gd name="T76" fmla="*/ 19 w 120"/>
              <a:gd name="T77" fmla="*/ 73 h 111"/>
              <a:gd name="T78" fmla="*/ 4 w 120"/>
              <a:gd name="T79" fmla="*/ 55 h 111"/>
              <a:gd name="T80" fmla="*/ 6 w 120"/>
              <a:gd name="T81" fmla="*/ 34 h 111"/>
              <a:gd name="T82" fmla="*/ 15 w 120"/>
              <a:gd name="T83" fmla="*/ 29 h 111"/>
              <a:gd name="T84" fmla="*/ 19 w 120"/>
              <a:gd name="T85" fmla="*/ 25 h 111"/>
              <a:gd name="T86" fmla="*/ 17 w 120"/>
              <a:gd name="T87" fmla="*/ 21 h 111"/>
              <a:gd name="T88" fmla="*/ 15 w 120"/>
              <a:gd name="T89" fmla="*/ 17 h 111"/>
              <a:gd name="T90" fmla="*/ 15 w 120"/>
              <a:gd name="T91" fmla="*/ 15 h 111"/>
              <a:gd name="T92" fmla="*/ 17 w 120"/>
              <a:gd name="T93" fmla="*/ 15 h 111"/>
              <a:gd name="T94" fmla="*/ 19 w 120"/>
              <a:gd name="T95" fmla="*/ 9 h 111"/>
              <a:gd name="T96" fmla="*/ 17 w 120"/>
              <a:gd name="T97" fmla="*/ 6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0" h="111">
                <a:moveTo>
                  <a:pt x="13" y="2"/>
                </a:moveTo>
                <a:lnTo>
                  <a:pt x="15" y="2"/>
                </a:lnTo>
                <a:lnTo>
                  <a:pt x="15" y="2"/>
                </a:lnTo>
                <a:lnTo>
                  <a:pt x="17" y="2"/>
                </a:lnTo>
                <a:lnTo>
                  <a:pt x="31" y="0"/>
                </a:lnTo>
                <a:lnTo>
                  <a:pt x="52" y="0"/>
                </a:lnTo>
                <a:lnTo>
                  <a:pt x="92" y="21"/>
                </a:lnTo>
                <a:lnTo>
                  <a:pt x="94" y="25"/>
                </a:lnTo>
                <a:lnTo>
                  <a:pt x="94" y="25"/>
                </a:lnTo>
                <a:lnTo>
                  <a:pt x="94" y="27"/>
                </a:lnTo>
                <a:lnTo>
                  <a:pt x="94" y="27"/>
                </a:lnTo>
                <a:lnTo>
                  <a:pt x="107" y="36"/>
                </a:lnTo>
                <a:lnTo>
                  <a:pt x="107" y="36"/>
                </a:lnTo>
                <a:lnTo>
                  <a:pt x="107" y="36"/>
                </a:lnTo>
                <a:lnTo>
                  <a:pt x="107" y="38"/>
                </a:lnTo>
                <a:lnTo>
                  <a:pt x="107" y="38"/>
                </a:lnTo>
                <a:lnTo>
                  <a:pt x="105" y="46"/>
                </a:lnTo>
                <a:lnTo>
                  <a:pt x="103" y="50"/>
                </a:lnTo>
                <a:lnTo>
                  <a:pt x="103" y="52"/>
                </a:lnTo>
                <a:lnTo>
                  <a:pt x="107" y="53"/>
                </a:lnTo>
                <a:lnTo>
                  <a:pt x="109" y="55"/>
                </a:lnTo>
                <a:lnTo>
                  <a:pt x="111" y="55"/>
                </a:lnTo>
                <a:lnTo>
                  <a:pt x="111" y="59"/>
                </a:lnTo>
                <a:lnTo>
                  <a:pt x="111" y="61"/>
                </a:lnTo>
                <a:lnTo>
                  <a:pt x="109" y="61"/>
                </a:lnTo>
                <a:lnTo>
                  <a:pt x="109" y="61"/>
                </a:lnTo>
                <a:lnTo>
                  <a:pt x="107" y="63"/>
                </a:lnTo>
                <a:lnTo>
                  <a:pt x="109" y="67"/>
                </a:lnTo>
                <a:lnTo>
                  <a:pt x="109" y="69"/>
                </a:lnTo>
                <a:lnTo>
                  <a:pt x="109" y="71"/>
                </a:lnTo>
                <a:lnTo>
                  <a:pt x="107" y="73"/>
                </a:lnTo>
                <a:lnTo>
                  <a:pt x="109" y="74"/>
                </a:lnTo>
                <a:lnTo>
                  <a:pt x="109" y="76"/>
                </a:lnTo>
                <a:lnTo>
                  <a:pt x="109" y="76"/>
                </a:lnTo>
                <a:lnTo>
                  <a:pt x="109" y="78"/>
                </a:lnTo>
                <a:lnTo>
                  <a:pt x="111" y="80"/>
                </a:lnTo>
                <a:lnTo>
                  <a:pt x="111" y="80"/>
                </a:lnTo>
                <a:lnTo>
                  <a:pt x="111" y="82"/>
                </a:lnTo>
                <a:lnTo>
                  <a:pt x="111" y="84"/>
                </a:lnTo>
                <a:lnTo>
                  <a:pt x="113" y="86"/>
                </a:lnTo>
                <a:lnTo>
                  <a:pt x="113" y="88"/>
                </a:lnTo>
                <a:lnTo>
                  <a:pt x="117" y="92"/>
                </a:lnTo>
                <a:lnTo>
                  <a:pt x="118" y="92"/>
                </a:lnTo>
                <a:lnTo>
                  <a:pt x="120" y="94"/>
                </a:lnTo>
                <a:lnTo>
                  <a:pt x="120" y="94"/>
                </a:lnTo>
                <a:lnTo>
                  <a:pt x="120" y="94"/>
                </a:lnTo>
                <a:lnTo>
                  <a:pt x="120" y="95"/>
                </a:lnTo>
                <a:lnTo>
                  <a:pt x="120" y="95"/>
                </a:lnTo>
                <a:lnTo>
                  <a:pt x="118" y="95"/>
                </a:lnTo>
                <a:lnTo>
                  <a:pt x="117" y="97"/>
                </a:lnTo>
                <a:lnTo>
                  <a:pt x="115" y="97"/>
                </a:lnTo>
                <a:lnTo>
                  <a:pt x="113" y="97"/>
                </a:lnTo>
                <a:lnTo>
                  <a:pt x="111" y="99"/>
                </a:lnTo>
                <a:lnTo>
                  <a:pt x="109" y="99"/>
                </a:lnTo>
                <a:lnTo>
                  <a:pt x="109" y="101"/>
                </a:lnTo>
                <a:lnTo>
                  <a:pt x="107" y="101"/>
                </a:lnTo>
                <a:lnTo>
                  <a:pt x="105" y="101"/>
                </a:lnTo>
                <a:lnTo>
                  <a:pt x="101" y="101"/>
                </a:lnTo>
                <a:lnTo>
                  <a:pt x="99" y="103"/>
                </a:lnTo>
                <a:lnTo>
                  <a:pt x="97" y="103"/>
                </a:lnTo>
                <a:lnTo>
                  <a:pt x="96" y="101"/>
                </a:lnTo>
                <a:lnTo>
                  <a:pt x="96" y="101"/>
                </a:lnTo>
                <a:lnTo>
                  <a:pt x="94" y="101"/>
                </a:lnTo>
                <a:lnTo>
                  <a:pt x="92" y="101"/>
                </a:lnTo>
                <a:lnTo>
                  <a:pt x="92" y="103"/>
                </a:lnTo>
                <a:lnTo>
                  <a:pt x="92" y="105"/>
                </a:lnTo>
                <a:lnTo>
                  <a:pt x="88" y="105"/>
                </a:lnTo>
                <a:lnTo>
                  <a:pt x="86" y="105"/>
                </a:lnTo>
                <a:lnTo>
                  <a:pt x="86" y="105"/>
                </a:lnTo>
                <a:lnTo>
                  <a:pt x="84" y="105"/>
                </a:lnTo>
                <a:lnTo>
                  <a:pt x="84" y="103"/>
                </a:lnTo>
                <a:lnTo>
                  <a:pt x="82" y="103"/>
                </a:lnTo>
                <a:lnTo>
                  <a:pt x="82" y="105"/>
                </a:lnTo>
                <a:lnTo>
                  <a:pt x="80" y="105"/>
                </a:lnTo>
                <a:lnTo>
                  <a:pt x="78" y="105"/>
                </a:lnTo>
                <a:lnTo>
                  <a:pt x="75" y="107"/>
                </a:lnTo>
                <a:lnTo>
                  <a:pt x="75" y="105"/>
                </a:lnTo>
                <a:lnTo>
                  <a:pt x="75" y="105"/>
                </a:lnTo>
                <a:lnTo>
                  <a:pt x="73" y="105"/>
                </a:lnTo>
                <a:lnTo>
                  <a:pt x="71" y="103"/>
                </a:lnTo>
                <a:lnTo>
                  <a:pt x="71" y="103"/>
                </a:lnTo>
                <a:lnTo>
                  <a:pt x="71" y="103"/>
                </a:lnTo>
                <a:lnTo>
                  <a:pt x="69" y="103"/>
                </a:lnTo>
                <a:lnTo>
                  <a:pt x="69" y="103"/>
                </a:lnTo>
                <a:lnTo>
                  <a:pt x="67" y="103"/>
                </a:lnTo>
                <a:lnTo>
                  <a:pt x="55" y="105"/>
                </a:lnTo>
                <a:lnTo>
                  <a:pt x="54" y="111"/>
                </a:lnTo>
                <a:lnTo>
                  <a:pt x="54" y="95"/>
                </a:lnTo>
                <a:lnTo>
                  <a:pt x="54" y="92"/>
                </a:lnTo>
                <a:lnTo>
                  <a:pt x="50" y="88"/>
                </a:lnTo>
                <a:lnTo>
                  <a:pt x="48" y="86"/>
                </a:lnTo>
                <a:lnTo>
                  <a:pt x="48" y="86"/>
                </a:lnTo>
                <a:lnTo>
                  <a:pt x="48" y="86"/>
                </a:lnTo>
                <a:lnTo>
                  <a:pt x="46" y="86"/>
                </a:lnTo>
                <a:lnTo>
                  <a:pt x="46" y="84"/>
                </a:lnTo>
                <a:lnTo>
                  <a:pt x="44" y="84"/>
                </a:lnTo>
                <a:lnTo>
                  <a:pt x="44" y="84"/>
                </a:lnTo>
                <a:lnTo>
                  <a:pt x="44" y="84"/>
                </a:lnTo>
                <a:lnTo>
                  <a:pt x="42" y="84"/>
                </a:lnTo>
                <a:lnTo>
                  <a:pt x="42" y="82"/>
                </a:lnTo>
                <a:lnTo>
                  <a:pt x="40" y="82"/>
                </a:lnTo>
                <a:lnTo>
                  <a:pt x="40" y="82"/>
                </a:lnTo>
                <a:lnTo>
                  <a:pt x="40" y="82"/>
                </a:lnTo>
                <a:lnTo>
                  <a:pt x="38" y="82"/>
                </a:lnTo>
                <a:lnTo>
                  <a:pt x="36" y="80"/>
                </a:lnTo>
                <a:lnTo>
                  <a:pt x="36" y="80"/>
                </a:lnTo>
                <a:lnTo>
                  <a:pt x="34" y="80"/>
                </a:lnTo>
                <a:lnTo>
                  <a:pt x="34" y="78"/>
                </a:lnTo>
                <a:lnTo>
                  <a:pt x="32" y="78"/>
                </a:lnTo>
                <a:lnTo>
                  <a:pt x="29" y="76"/>
                </a:lnTo>
                <a:lnTo>
                  <a:pt x="25" y="76"/>
                </a:lnTo>
                <a:lnTo>
                  <a:pt x="25" y="76"/>
                </a:lnTo>
                <a:lnTo>
                  <a:pt x="25" y="74"/>
                </a:lnTo>
                <a:lnTo>
                  <a:pt x="23" y="74"/>
                </a:lnTo>
                <a:lnTo>
                  <a:pt x="21" y="74"/>
                </a:lnTo>
                <a:lnTo>
                  <a:pt x="19" y="73"/>
                </a:lnTo>
                <a:lnTo>
                  <a:pt x="19" y="73"/>
                </a:lnTo>
                <a:lnTo>
                  <a:pt x="15" y="73"/>
                </a:lnTo>
                <a:lnTo>
                  <a:pt x="11" y="65"/>
                </a:lnTo>
                <a:lnTo>
                  <a:pt x="4" y="55"/>
                </a:lnTo>
                <a:lnTo>
                  <a:pt x="2" y="44"/>
                </a:lnTo>
                <a:lnTo>
                  <a:pt x="0" y="34"/>
                </a:lnTo>
                <a:lnTo>
                  <a:pt x="6" y="34"/>
                </a:lnTo>
                <a:lnTo>
                  <a:pt x="10" y="34"/>
                </a:lnTo>
                <a:lnTo>
                  <a:pt x="11" y="32"/>
                </a:lnTo>
                <a:lnTo>
                  <a:pt x="15" y="29"/>
                </a:lnTo>
                <a:lnTo>
                  <a:pt x="15" y="29"/>
                </a:lnTo>
                <a:lnTo>
                  <a:pt x="17" y="27"/>
                </a:lnTo>
                <a:lnTo>
                  <a:pt x="19" y="25"/>
                </a:lnTo>
                <a:lnTo>
                  <a:pt x="19" y="23"/>
                </a:lnTo>
                <a:lnTo>
                  <a:pt x="19" y="21"/>
                </a:lnTo>
                <a:lnTo>
                  <a:pt x="17" y="21"/>
                </a:lnTo>
                <a:lnTo>
                  <a:pt x="17" y="19"/>
                </a:lnTo>
                <a:lnTo>
                  <a:pt x="15" y="19"/>
                </a:lnTo>
                <a:lnTo>
                  <a:pt x="15" y="17"/>
                </a:lnTo>
                <a:lnTo>
                  <a:pt x="15" y="17"/>
                </a:lnTo>
                <a:lnTo>
                  <a:pt x="15" y="15"/>
                </a:lnTo>
                <a:lnTo>
                  <a:pt x="15" y="15"/>
                </a:lnTo>
                <a:lnTo>
                  <a:pt x="15" y="17"/>
                </a:lnTo>
                <a:lnTo>
                  <a:pt x="17" y="15"/>
                </a:lnTo>
                <a:lnTo>
                  <a:pt x="17" y="15"/>
                </a:lnTo>
                <a:lnTo>
                  <a:pt x="19" y="13"/>
                </a:lnTo>
                <a:lnTo>
                  <a:pt x="19" y="11"/>
                </a:lnTo>
                <a:lnTo>
                  <a:pt x="19" y="9"/>
                </a:lnTo>
                <a:lnTo>
                  <a:pt x="17" y="8"/>
                </a:lnTo>
                <a:lnTo>
                  <a:pt x="17" y="6"/>
                </a:lnTo>
                <a:lnTo>
                  <a:pt x="17" y="6"/>
                </a:lnTo>
                <a:lnTo>
                  <a:pt x="15" y="4"/>
                </a:lnTo>
                <a:lnTo>
                  <a:pt x="13" y="2"/>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213" name="Freeform 139"/>
          <p:cNvSpPr>
            <a:spLocks/>
          </p:cNvSpPr>
          <p:nvPr/>
        </p:nvSpPr>
        <p:spPr bwMode="auto">
          <a:xfrm>
            <a:off x="6822742" y="3803913"/>
            <a:ext cx="41081" cy="33256"/>
          </a:xfrm>
          <a:custGeom>
            <a:avLst/>
            <a:gdLst>
              <a:gd name="T0" fmla="*/ 6 w 21"/>
              <a:gd name="T1" fmla="*/ 2 h 17"/>
              <a:gd name="T2" fmla="*/ 6 w 21"/>
              <a:gd name="T3" fmla="*/ 2 h 17"/>
              <a:gd name="T4" fmla="*/ 8 w 21"/>
              <a:gd name="T5" fmla="*/ 2 h 17"/>
              <a:gd name="T6" fmla="*/ 10 w 21"/>
              <a:gd name="T7" fmla="*/ 2 h 17"/>
              <a:gd name="T8" fmla="*/ 12 w 21"/>
              <a:gd name="T9" fmla="*/ 2 h 17"/>
              <a:gd name="T10" fmla="*/ 12 w 21"/>
              <a:gd name="T11" fmla="*/ 2 h 17"/>
              <a:gd name="T12" fmla="*/ 13 w 21"/>
              <a:gd name="T13" fmla="*/ 2 h 17"/>
              <a:gd name="T14" fmla="*/ 13 w 21"/>
              <a:gd name="T15" fmla="*/ 2 h 17"/>
              <a:gd name="T16" fmla="*/ 13 w 21"/>
              <a:gd name="T17" fmla="*/ 0 h 17"/>
              <a:gd name="T18" fmla="*/ 15 w 21"/>
              <a:gd name="T19" fmla="*/ 0 h 17"/>
              <a:gd name="T20" fmla="*/ 17 w 21"/>
              <a:gd name="T21" fmla="*/ 2 h 17"/>
              <a:gd name="T22" fmla="*/ 19 w 21"/>
              <a:gd name="T23" fmla="*/ 4 h 17"/>
              <a:gd name="T24" fmla="*/ 19 w 21"/>
              <a:gd name="T25" fmla="*/ 4 h 17"/>
              <a:gd name="T26" fmla="*/ 19 w 21"/>
              <a:gd name="T27" fmla="*/ 6 h 17"/>
              <a:gd name="T28" fmla="*/ 21 w 21"/>
              <a:gd name="T29" fmla="*/ 7 h 17"/>
              <a:gd name="T30" fmla="*/ 21 w 21"/>
              <a:gd name="T31" fmla="*/ 9 h 17"/>
              <a:gd name="T32" fmla="*/ 21 w 21"/>
              <a:gd name="T33" fmla="*/ 11 h 17"/>
              <a:gd name="T34" fmla="*/ 19 w 21"/>
              <a:gd name="T35" fmla="*/ 13 h 17"/>
              <a:gd name="T36" fmla="*/ 19 w 21"/>
              <a:gd name="T37" fmla="*/ 13 h 17"/>
              <a:gd name="T38" fmla="*/ 17 w 21"/>
              <a:gd name="T39" fmla="*/ 15 h 17"/>
              <a:gd name="T40" fmla="*/ 17 w 21"/>
              <a:gd name="T41" fmla="*/ 13 h 17"/>
              <a:gd name="T42" fmla="*/ 17 w 21"/>
              <a:gd name="T43" fmla="*/ 13 h 17"/>
              <a:gd name="T44" fmla="*/ 17 w 21"/>
              <a:gd name="T45" fmla="*/ 13 h 17"/>
              <a:gd name="T46" fmla="*/ 15 w 21"/>
              <a:gd name="T47" fmla="*/ 13 h 17"/>
              <a:gd name="T48" fmla="*/ 15 w 21"/>
              <a:gd name="T49" fmla="*/ 11 h 17"/>
              <a:gd name="T50" fmla="*/ 13 w 21"/>
              <a:gd name="T51" fmla="*/ 11 h 17"/>
              <a:gd name="T52" fmla="*/ 13 w 21"/>
              <a:gd name="T53" fmla="*/ 9 h 17"/>
              <a:gd name="T54" fmla="*/ 12 w 21"/>
              <a:gd name="T55" fmla="*/ 9 h 17"/>
              <a:gd name="T56" fmla="*/ 12 w 21"/>
              <a:gd name="T57" fmla="*/ 11 h 17"/>
              <a:gd name="T58" fmla="*/ 10 w 21"/>
              <a:gd name="T59" fmla="*/ 15 h 17"/>
              <a:gd name="T60" fmla="*/ 10 w 21"/>
              <a:gd name="T61" fmla="*/ 15 h 17"/>
              <a:gd name="T62" fmla="*/ 8 w 21"/>
              <a:gd name="T63" fmla="*/ 17 h 17"/>
              <a:gd name="T64" fmla="*/ 8 w 21"/>
              <a:gd name="T65" fmla="*/ 15 h 17"/>
              <a:gd name="T66" fmla="*/ 6 w 21"/>
              <a:gd name="T67" fmla="*/ 15 h 17"/>
              <a:gd name="T68" fmla="*/ 6 w 21"/>
              <a:gd name="T69" fmla="*/ 17 h 17"/>
              <a:gd name="T70" fmla="*/ 4 w 21"/>
              <a:gd name="T71" fmla="*/ 15 h 17"/>
              <a:gd name="T72" fmla="*/ 4 w 21"/>
              <a:gd name="T73" fmla="*/ 13 h 17"/>
              <a:gd name="T74" fmla="*/ 2 w 21"/>
              <a:gd name="T75" fmla="*/ 13 h 17"/>
              <a:gd name="T76" fmla="*/ 0 w 21"/>
              <a:gd name="T77" fmla="*/ 13 h 17"/>
              <a:gd name="T78" fmla="*/ 0 w 21"/>
              <a:gd name="T79" fmla="*/ 13 h 17"/>
              <a:gd name="T80" fmla="*/ 0 w 21"/>
              <a:gd name="T81" fmla="*/ 11 h 17"/>
              <a:gd name="T82" fmla="*/ 2 w 21"/>
              <a:gd name="T83" fmla="*/ 6 h 17"/>
              <a:gd name="T84" fmla="*/ 4 w 21"/>
              <a:gd name="T85" fmla="*/ 4 h 17"/>
              <a:gd name="T86" fmla="*/ 6 w 21"/>
              <a:gd name="T87"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1" h="17">
                <a:moveTo>
                  <a:pt x="6" y="2"/>
                </a:moveTo>
                <a:lnTo>
                  <a:pt x="6" y="2"/>
                </a:lnTo>
                <a:lnTo>
                  <a:pt x="8" y="2"/>
                </a:lnTo>
                <a:lnTo>
                  <a:pt x="10" y="2"/>
                </a:lnTo>
                <a:lnTo>
                  <a:pt x="12" y="2"/>
                </a:lnTo>
                <a:lnTo>
                  <a:pt x="12" y="2"/>
                </a:lnTo>
                <a:lnTo>
                  <a:pt x="13" y="2"/>
                </a:lnTo>
                <a:lnTo>
                  <a:pt x="13" y="2"/>
                </a:lnTo>
                <a:lnTo>
                  <a:pt x="13" y="0"/>
                </a:lnTo>
                <a:lnTo>
                  <a:pt x="15" y="0"/>
                </a:lnTo>
                <a:lnTo>
                  <a:pt x="17" y="2"/>
                </a:lnTo>
                <a:lnTo>
                  <a:pt x="19" y="4"/>
                </a:lnTo>
                <a:lnTo>
                  <a:pt x="19" y="4"/>
                </a:lnTo>
                <a:lnTo>
                  <a:pt x="19" y="6"/>
                </a:lnTo>
                <a:lnTo>
                  <a:pt x="21" y="7"/>
                </a:lnTo>
                <a:lnTo>
                  <a:pt x="21" y="9"/>
                </a:lnTo>
                <a:lnTo>
                  <a:pt x="21" y="11"/>
                </a:lnTo>
                <a:lnTo>
                  <a:pt x="19" y="13"/>
                </a:lnTo>
                <a:lnTo>
                  <a:pt x="19" y="13"/>
                </a:lnTo>
                <a:lnTo>
                  <a:pt x="17" y="15"/>
                </a:lnTo>
                <a:lnTo>
                  <a:pt x="17" y="13"/>
                </a:lnTo>
                <a:lnTo>
                  <a:pt x="17" y="13"/>
                </a:lnTo>
                <a:lnTo>
                  <a:pt x="17" y="13"/>
                </a:lnTo>
                <a:lnTo>
                  <a:pt x="15" y="13"/>
                </a:lnTo>
                <a:lnTo>
                  <a:pt x="15" y="11"/>
                </a:lnTo>
                <a:lnTo>
                  <a:pt x="13" y="11"/>
                </a:lnTo>
                <a:lnTo>
                  <a:pt x="13" y="9"/>
                </a:lnTo>
                <a:lnTo>
                  <a:pt x="12" y="9"/>
                </a:lnTo>
                <a:lnTo>
                  <a:pt x="12" y="11"/>
                </a:lnTo>
                <a:lnTo>
                  <a:pt x="10" y="15"/>
                </a:lnTo>
                <a:lnTo>
                  <a:pt x="10" y="15"/>
                </a:lnTo>
                <a:lnTo>
                  <a:pt x="8" y="17"/>
                </a:lnTo>
                <a:lnTo>
                  <a:pt x="8" y="15"/>
                </a:lnTo>
                <a:lnTo>
                  <a:pt x="6" y="15"/>
                </a:lnTo>
                <a:lnTo>
                  <a:pt x="6" y="17"/>
                </a:lnTo>
                <a:lnTo>
                  <a:pt x="4" y="15"/>
                </a:lnTo>
                <a:lnTo>
                  <a:pt x="4" y="13"/>
                </a:lnTo>
                <a:lnTo>
                  <a:pt x="2" y="13"/>
                </a:lnTo>
                <a:lnTo>
                  <a:pt x="0" y="13"/>
                </a:lnTo>
                <a:lnTo>
                  <a:pt x="0" y="13"/>
                </a:lnTo>
                <a:lnTo>
                  <a:pt x="0" y="11"/>
                </a:lnTo>
                <a:lnTo>
                  <a:pt x="2" y="6"/>
                </a:lnTo>
                <a:lnTo>
                  <a:pt x="4" y="4"/>
                </a:lnTo>
                <a:lnTo>
                  <a:pt x="6" y="2"/>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214" name="Freeform 140"/>
          <p:cNvSpPr>
            <a:spLocks/>
          </p:cNvSpPr>
          <p:nvPr/>
        </p:nvSpPr>
        <p:spPr bwMode="auto">
          <a:xfrm>
            <a:off x="6818829" y="3821521"/>
            <a:ext cx="44995" cy="44993"/>
          </a:xfrm>
          <a:custGeom>
            <a:avLst/>
            <a:gdLst>
              <a:gd name="T0" fmla="*/ 4 w 23"/>
              <a:gd name="T1" fmla="*/ 23 h 23"/>
              <a:gd name="T2" fmla="*/ 10 w 23"/>
              <a:gd name="T3" fmla="*/ 23 h 23"/>
              <a:gd name="T4" fmla="*/ 14 w 23"/>
              <a:gd name="T5" fmla="*/ 23 h 23"/>
              <a:gd name="T6" fmla="*/ 15 w 23"/>
              <a:gd name="T7" fmla="*/ 21 h 23"/>
              <a:gd name="T8" fmla="*/ 19 w 23"/>
              <a:gd name="T9" fmla="*/ 18 h 23"/>
              <a:gd name="T10" fmla="*/ 19 w 23"/>
              <a:gd name="T11" fmla="*/ 18 h 23"/>
              <a:gd name="T12" fmla="*/ 21 w 23"/>
              <a:gd name="T13" fmla="*/ 16 h 23"/>
              <a:gd name="T14" fmla="*/ 23 w 23"/>
              <a:gd name="T15" fmla="*/ 14 h 23"/>
              <a:gd name="T16" fmla="*/ 23 w 23"/>
              <a:gd name="T17" fmla="*/ 12 h 23"/>
              <a:gd name="T18" fmla="*/ 23 w 23"/>
              <a:gd name="T19" fmla="*/ 10 h 23"/>
              <a:gd name="T20" fmla="*/ 21 w 23"/>
              <a:gd name="T21" fmla="*/ 10 h 23"/>
              <a:gd name="T22" fmla="*/ 21 w 23"/>
              <a:gd name="T23" fmla="*/ 8 h 23"/>
              <a:gd name="T24" fmla="*/ 19 w 23"/>
              <a:gd name="T25" fmla="*/ 8 h 23"/>
              <a:gd name="T26" fmla="*/ 19 w 23"/>
              <a:gd name="T27" fmla="*/ 6 h 23"/>
              <a:gd name="T28" fmla="*/ 19 w 23"/>
              <a:gd name="T29" fmla="*/ 6 h 23"/>
              <a:gd name="T30" fmla="*/ 19 w 23"/>
              <a:gd name="T31" fmla="*/ 4 h 23"/>
              <a:gd name="T32" fmla="*/ 17 w 23"/>
              <a:gd name="T33" fmla="*/ 4 h 23"/>
              <a:gd name="T34" fmla="*/ 17 w 23"/>
              <a:gd name="T35" fmla="*/ 2 h 23"/>
              <a:gd name="T36" fmla="*/ 15 w 23"/>
              <a:gd name="T37" fmla="*/ 2 h 23"/>
              <a:gd name="T38" fmla="*/ 15 w 23"/>
              <a:gd name="T39" fmla="*/ 0 h 23"/>
              <a:gd name="T40" fmla="*/ 14 w 23"/>
              <a:gd name="T41" fmla="*/ 0 h 23"/>
              <a:gd name="T42" fmla="*/ 14 w 23"/>
              <a:gd name="T43" fmla="*/ 2 h 23"/>
              <a:gd name="T44" fmla="*/ 12 w 23"/>
              <a:gd name="T45" fmla="*/ 6 h 23"/>
              <a:gd name="T46" fmla="*/ 12 w 23"/>
              <a:gd name="T47" fmla="*/ 6 h 23"/>
              <a:gd name="T48" fmla="*/ 10 w 23"/>
              <a:gd name="T49" fmla="*/ 8 h 23"/>
              <a:gd name="T50" fmla="*/ 10 w 23"/>
              <a:gd name="T51" fmla="*/ 6 h 23"/>
              <a:gd name="T52" fmla="*/ 8 w 23"/>
              <a:gd name="T53" fmla="*/ 6 h 23"/>
              <a:gd name="T54" fmla="*/ 8 w 23"/>
              <a:gd name="T55" fmla="*/ 8 h 23"/>
              <a:gd name="T56" fmla="*/ 6 w 23"/>
              <a:gd name="T57" fmla="*/ 6 h 23"/>
              <a:gd name="T58" fmla="*/ 6 w 23"/>
              <a:gd name="T59" fmla="*/ 4 h 23"/>
              <a:gd name="T60" fmla="*/ 4 w 23"/>
              <a:gd name="T61" fmla="*/ 4 h 23"/>
              <a:gd name="T62" fmla="*/ 2 w 23"/>
              <a:gd name="T63" fmla="*/ 4 h 23"/>
              <a:gd name="T64" fmla="*/ 2 w 23"/>
              <a:gd name="T65" fmla="*/ 4 h 23"/>
              <a:gd name="T66" fmla="*/ 0 w 23"/>
              <a:gd name="T67" fmla="*/ 6 h 23"/>
              <a:gd name="T68" fmla="*/ 2 w 23"/>
              <a:gd name="T69" fmla="*/ 8 h 23"/>
              <a:gd name="T70" fmla="*/ 2 w 23"/>
              <a:gd name="T71" fmla="*/ 10 h 23"/>
              <a:gd name="T72" fmla="*/ 2 w 23"/>
              <a:gd name="T73" fmla="*/ 12 h 23"/>
              <a:gd name="T74" fmla="*/ 4 w 23"/>
              <a:gd name="T7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3" h="23">
                <a:moveTo>
                  <a:pt x="4" y="23"/>
                </a:moveTo>
                <a:lnTo>
                  <a:pt x="10" y="23"/>
                </a:lnTo>
                <a:lnTo>
                  <a:pt x="14" y="23"/>
                </a:lnTo>
                <a:lnTo>
                  <a:pt x="15" y="21"/>
                </a:lnTo>
                <a:lnTo>
                  <a:pt x="19" y="18"/>
                </a:lnTo>
                <a:lnTo>
                  <a:pt x="19" y="18"/>
                </a:lnTo>
                <a:lnTo>
                  <a:pt x="21" y="16"/>
                </a:lnTo>
                <a:lnTo>
                  <a:pt x="23" y="14"/>
                </a:lnTo>
                <a:lnTo>
                  <a:pt x="23" y="12"/>
                </a:lnTo>
                <a:lnTo>
                  <a:pt x="23" y="10"/>
                </a:lnTo>
                <a:lnTo>
                  <a:pt x="21" y="10"/>
                </a:lnTo>
                <a:lnTo>
                  <a:pt x="21" y="8"/>
                </a:lnTo>
                <a:lnTo>
                  <a:pt x="19" y="8"/>
                </a:lnTo>
                <a:lnTo>
                  <a:pt x="19" y="6"/>
                </a:lnTo>
                <a:lnTo>
                  <a:pt x="19" y="6"/>
                </a:lnTo>
                <a:lnTo>
                  <a:pt x="19" y="4"/>
                </a:lnTo>
                <a:lnTo>
                  <a:pt x="17" y="4"/>
                </a:lnTo>
                <a:lnTo>
                  <a:pt x="17" y="2"/>
                </a:lnTo>
                <a:lnTo>
                  <a:pt x="15" y="2"/>
                </a:lnTo>
                <a:lnTo>
                  <a:pt x="15" y="0"/>
                </a:lnTo>
                <a:lnTo>
                  <a:pt x="14" y="0"/>
                </a:lnTo>
                <a:lnTo>
                  <a:pt x="14" y="2"/>
                </a:lnTo>
                <a:lnTo>
                  <a:pt x="12" y="6"/>
                </a:lnTo>
                <a:lnTo>
                  <a:pt x="12" y="6"/>
                </a:lnTo>
                <a:lnTo>
                  <a:pt x="10" y="8"/>
                </a:lnTo>
                <a:lnTo>
                  <a:pt x="10" y="6"/>
                </a:lnTo>
                <a:lnTo>
                  <a:pt x="8" y="6"/>
                </a:lnTo>
                <a:lnTo>
                  <a:pt x="8" y="8"/>
                </a:lnTo>
                <a:lnTo>
                  <a:pt x="6" y="6"/>
                </a:lnTo>
                <a:lnTo>
                  <a:pt x="6" y="4"/>
                </a:lnTo>
                <a:lnTo>
                  <a:pt x="4" y="4"/>
                </a:lnTo>
                <a:lnTo>
                  <a:pt x="2" y="4"/>
                </a:lnTo>
                <a:lnTo>
                  <a:pt x="2" y="4"/>
                </a:lnTo>
                <a:lnTo>
                  <a:pt x="0" y="6"/>
                </a:lnTo>
                <a:lnTo>
                  <a:pt x="2" y="8"/>
                </a:lnTo>
                <a:lnTo>
                  <a:pt x="2" y="10"/>
                </a:lnTo>
                <a:lnTo>
                  <a:pt x="2" y="12"/>
                </a:lnTo>
                <a:lnTo>
                  <a:pt x="4" y="23"/>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215" name="Freeform 141"/>
          <p:cNvSpPr>
            <a:spLocks/>
          </p:cNvSpPr>
          <p:nvPr/>
        </p:nvSpPr>
        <p:spPr bwMode="auto">
          <a:xfrm>
            <a:off x="6464751" y="3680671"/>
            <a:ext cx="402984" cy="357991"/>
          </a:xfrm>
          <a:custGeom>
            <a:avLst/>
            <a:gdLst>
              <a:gd name="T0" fmla="*/ 5 w 206"/>
              <a:gd name="T1" fmla="*/ 103 h 183"/>
              <a:gd name="T2" fmla="*/ 13 w 206"/>
              <a:gd name="T3" fmla="*/ 99 h 183"/>
              <a:gd name="T4" fmla="*/ 23 w 206"/>
              <a:gd name="T5" fmla="*/ 95 h 183"/>
              <a:gd name="T6" fmla="*/ 28 w 206"/>
              <a:gd name="T7" fmla="*/ 101 h 183"/>
              <a:gd name="T8" fmla="*/ 42 w 206"/>
              <a:gd name="T9" fmla="*/ 90 h 183"/>
              <a:gd name="T10" fmla="*/ 42 w 206"/>
              <a:gd name="T11" fmla="*/ 74 h 183"/>
              <a:gd name="T12" fmla="*/ 53 w 206"/>
              <a:gd name="T13" fmla="*/ 65 h 183"/>
              <a:gd name="T14" fmla="*/ 63 w 206"/>
              <a:gd name="T15" fmla="*/ 49 h 183"/>
              <a:gd name="T16" fmla="*/ 65 w 206"/>
              <a:gd name="T17" fmla="*/ 38 h 183"/>
              <a:gd name="T18" fmla="*/ 72 w 206"/>
              <a:gd name="T19" fmla="*/ 23 h 183"/>
              <a:gd name="T20" fmla="*/ 70 w 206"/>
              <a:gd name="T21" fmla="*/ 9 h 183"/>
              <a:gd name="T22" fmla="*/ 74 w 206"/>
              <a:gd name="T23" fmla="*/ 4 h 183"/>
              <a:gd name="T24" fmla="*/ 82 w 206"/>
              <a:gd name="T25" fmla="*/ 2 h 183"/>
              <a:gd name="T26" fmla="*/ 91 w 206"/>
              <a:gd name="T27" fmla="*/ 9 h 183"/>
              <a:gd name="T28" fmla="*/ 103 w 206"/>
              <a:gd name="T29" fmla="*/ 9 h 183"/>
              <a:gd name="T30" fmla="*/ 111 w 206"/>
              <a:gd name="T31" fmla="*/ 9 h 183"/>
              <a:gd name="T32" fmla="*/ 120 w 206"/>
              <a:gd name="T33" fmla="*/ 6 h 183"/>
              <a:gd name="T34" fmla="*/ 133 w 206"/>
              <a:gd name="T35" fmla="*/ 2 h 183"/>
              <a:gd name="T36" fmla="*/ 139 w 206"/>
              <a:gd name="T37" fmla="*/ 4 h 183"/>
              <a:gd name="T38" fmla="*/ 145 w 206"/>
              <a:gd name="T39" fmla="*/ 0 h 183"/>
              <a:gd name="T40" fmla="*/ 154 w 206"/>
              <a:gd name="T41" fmla="*/ 2 h 183"/>
              <a:gd name="T42" fmla="*/ 168 w 206"/>
              <a:gd name="T43" fmla="*/ 2 h 183"/>
              <a:gd name="T44" fmla="*/ 175 w 206"/>
              <a:gd name="T45" fmla="*/ 9 h 183"/>
              <a:gd name="T46" fmla="*/ 183 w 206"/>
              <a:gd name="T47" fmla="*/ 7 h 183"/>
              <a:gd name="T48" fmla="*/ 191 w 206"/>
              <a:gd name="T49" fmla="*/ 6 h 183"/>
              <a:gd name="T50" fmla="*/ 200 w 206"/>
              <a:gd name="T51" fmla="*/ 13 h 183"/>
              <a:gd name="T52" fmla="*/ 204 w 206"/>
              <a:gd name="T53" fmla="*/ 17 h 183"/>
              <a:gd name="T54" fmla="*/ 204 w 206"/>
              <a:gd name="T55" fmla="*/ 30 h 183"/>
              <a:gd name="T56" fmla="*/ 195 w 206"/>
              <a:gd name="T57" fmla="*/ 46 h 183"/>
              <a:gd name="T58" fmla="*/ 189 w 206"/>
              <a:gd name="T59" fmla="*/ 65 h 183"/>
              <a:gd name="T60" fmla="*/ 183 w 206"/>
              <a:gd name="T61" fmla="*/ 82 h 183"/>
              <a:gd name="T62" fmla="*/ 198 w 206"/>
              <a:gd name="T63" fmla="*/ 132 h 183"/>
              <a:gd name="T64" fmla="*/ 179 w 206"/>
              <a:gd name="T65" fmla="*/ 149 h 183"/>
              <a:gd name="T66" fmla="*/ 177 w 206"/>
              <a:gd name="T67" fmla="*/ 156 h 183"/>
              <a:gd name="T68" fmla="*/ 175 w 206"/>
              <a:gd name="T69" fmla="*/ 168 h 183"/>
              <a:gd name="T70" fmla="*/ 187 w 206"/>
              <a:gd name="T71" fmla="*/ 174 h 183"/>
              <a:gd name="T72" fmla="*/ 189 w 206"/>
              <a:gd name="T73" fmla="*/ 183 h 183"/>
              <a:gd name="T74" fmla="*/ 181 w 206"/>
              <a:gd name="T75" fmla="*/ 183 h 183"/>
              <a:gd name="T76" fmla="*/ 166 w 206"/>
              <a:gd name="T77" fmla="*/ 174 h 183"/>
              <a:gd name="T78" fmla="*/ 160 w 206"/>
              <a:gd name="T79" fmla="*/ 166 h 183"/>
              <a:gd name="T80" fmla="*/ 153 w 206"/>
              <a:gd name="T81" fmla="*/ 170 h 183"/>
              <a:gd name="T82" fmla="*/ 141 w 206"/>
              <a:gd name="T83" fmla="*/ 168 h 183"/>
              <a:gd name="T84" fmla="*/ 137 w 206"/>
              <a:gd name="T85" fmla="*/ 162 h 183"/>
              <a:gd name="T86" fmla="*/ 132 w 206"/>
              <a:gd name="T87" fmla="*/ 164 h 183"/>
              <a:gd name="T88" fmla="*/ 126 w 206"/>
              <a:gd name="T89" fmla="*/ 160 h 183"/>
              <a:gd name="T90" fmla="*/ 118 w 206"/>
              <a:gd name="T91" fmla="*/ 162 h 183"/>
              <a:gd name="T92" fmla="*/ 111 w 206"/>
              <a:gd name="T93" fmla="*/ 162 h 183"/>
              <a:gd name="T94" fmla="*/ 109 w 206"/>
              <a:gd name="T95" fmla="*/ 158 h 183"/>
              <a:gd name="T96" fmla="*/ 107 w 206"/>
              <a:gd name="T97" fmla="*/ 151 h 183"/>
              <a:gd name="T98" fmla="*/ 105 w 206"/>
              <a:gd name="T99" fmla="*/ 147 h 183"/>
              <a:gd name="T100" fmla="*/ 103 w 206"/>
              <a:gd name="T101" fmla="*/ 137 h 183"/>
              <a:gd name="T102" fmla="*/ 103 w 206"/>
              <a:gd name="T103" fmla="*/ 130 h 183"/>
              <a:gd name="T104" fmla="*/ 91 w 206"/>
              <a:gd name="T105" fmla="*/ 122 h 183"/>
              <a:gd name="T106" fmla="*/ 78 w 206"/>
              <a:gd name="T107" fmla="*/ 124 h 183"/>
              <a:gd name="T108" fmla="*/ 67 w 206"/>
              <a:gd name="T109" fmla="*/ 132 h 183"/>
              <a:gd name="T110" fmla="*/ 55 w 206"/>
              <a:gd name="T111" fmla="*/ 128 h 183"/>
              <a:gd name="T112" fmla="*/ 51 w 206"/>
              <a:gd name="T113" fmla="*/ 118 h 183"/>
              <a:gd name="T114" fmla="*/ 49 w 206"/>
              <a:gd name="T115" fmla="*/ 113 h 183"/>
              <a:gd name="T116" fmla="*/ 23 w 206"/>
              <a:gd name="T117" fmla="*/ 111 h 183"/>
              <a:gd name="T118" fmla="*/ 11 w 206"/>
              <a:gd name="T119" fmla="*/ 111 h 183"/>
              <a:gd name="T120" fmla="*/ 5 w 206"/>
              <a:gd name="T121" fmla="*/ 111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06" h="183">
                <a:moveTo>
                  <a:pt x="0" y="109"/>
                </a:moveTo>
                <a:lnTo>
                  <a:pt x="2" y="109"/>
                </a:lnTo>
                <a:lnTo>
                  <a:pt x="4" y="109"/>
                </a:lnTo>
                <a:lnTo>
                  <a:pt x="5" y="107"/>
                </a:lnTo>
                <a:lnTo>
                  <a:pt x="5" y="103"/>
                </a:lnTo>
                <a:lnTo>
                  <a:pt x="5" y="103"/>
                </a:lnTo>
                <a:lnTo>
                  <a:pt x="7" y="101"/>
                </a:lnTo>
                <a:lnTo>
                  <a:pt x="11" y="99"/>
                </a:lnTo>
                <a:lnTo>
                  <a:pt x="11" y="99"/>
                </a:lnTo>
                <a:lnTo>
                  <a:pt x="13" y="97"/>
                </a:lnTo>
                <a:lnTo>
                  <a:pt x="15" y="99"/>
                </a:lnTo>
                <a:lnTo>
                  <a:pt x="13" y="99"/>
                </a:lnTo>
                <a:lnTo>
                  <a:pt x="17" y="99"/>
                </a:lnTo>
                <a:lnTo>
                  <a:pt x="17" y="99"/>
                </a:lnTo>
                <a:lnTo>
                  <a:pt x="17" y="97"/>
                </a:lnTo>
                <a:lnTo>
                  <a:pt x="19" y="95"/>
                </a:lnTo>
                <a:lnTo>
                  <a:pt x="21" y="97"/>
                </a:lnTo>
                <a:lnTo>
                  <a:pt x="23" y="95"/>
                </a:lnTo>
                <a:lnTo>
                  <a:pt x="26" y="93"/>
                </a:lnTo>
                <a:lnTo>
                  <a:pt x="26" y="95"/>
                </a:lnTo>
                <a:lnTo>
                  <a:pt x="25" y="97"/>
                </a:lnTo>
                <a:lnTo>
                  <a:pt x="25" y="97"/>
                </a:lnTo>
                <a:lnTo>
                  <a:pt x="26" y="99"/>
                </a:lnTo>
                <a:lnTo>
                  <a:pt x="28" y="101"/>
                </a:lnTo>
                <a:lnTo>
                  <a:pt x="30" y="99"/>
                </a:lnTo>
                <a:lnTo>
                  <a:pt x="32" y="97"/>
                </a:lnTo>
                <a:lnTo>
                  <a:pt x="36" y="93"/>
                </a:lnTo>
                <a:lnTo>
                  <a:pt x="38" y="92"/>
                </a:lnTo>
                <a:lnTo>
                  <a:pt x="40" y="92"/>
                </a:lnTo>
                <a:lnTo>
                  <a:pt x="42" y="90"/>
                </a:lnTo>
                <a:lnTo>
                  <a:pt x="44" y="88"/>
                </a:lnTo>
                <a:lnTo>
                  <a:pt x="42" y="86"/>
                </a:lnTo>
                <a:lnTo>
                  <a:pt x="44" y="84"/>
                </a:lnTo>
                <a:lnTo>
                  <a:pt x="44" y="78"/>
                </a:lnTo>
                <a:lnTo>
                  <a:pt x="44" y="78"/>
                </a:lnTo>
                <a:lnTo>
                  <a:pt x="42" y="74"/>
                </a:lnTo>
                <a:lnTo>
                  <a:pt x="44" y="72"/>
                </a:lnTo>
                <a:lnTo>
                  <a:pt x="47" y="70"/>
                </a:lnTo>
                <a:lnTo>
                  <a:pt x="47" y="67"/>
                </a:lnTo>
                <a:lnTo>
                  <a:pt x="49" y="65"/>
                </a:lnTo>
                <a:lnTo>
                  <a:pt x="51" y="63"/>
                </a:lnTo>
                <a:lnTo>
                  <a:pt x="53" y="65"/>
                </a:lnTo>
                <a:lnTo>
                  <a:pt x="55" y="63"/>
                </a:lnTo>
                <a:lnTo>
                  <a:pt x="57" y="63"/>
                </a:lnTo>
                <a:lnTo>
                  <a:pt x="61" y="57"/>
                </a:lnTo>
                <a:lnTo>
                  <a:pt x="61" y="53"/>
                </a:lnTo>
                <a:lnTo>
                  <a:pt x="61" y="51"/>
                </a:lnTo>
                <a:lnTo>
                  <a:pt x="63" y="49"/>
                </a:lnTo>
                <a:lnTo>
                  <a:pt x="63" y="48"/>
                </a:lnTo>
                <a:lnTo>
                  <a:pt x="63" y="46"/>
                </a:lnTo>
                <a:lnTo>
                  <a:pt x="63" y="44"/>
                </a:lnTo>
                <a:lnTo>
                  <a:pt x="63" y="42"/>
                </a:lnTo>
                <a:lnTo>
                  <a:pt x="63" y="40"/>
                </a:lnTo>
                <a:lnTo>
                  <a:pt x="65" y="38"/>
                </a:lnTo>
                <a:lnTo>
                  <a:pt x="65" y="36"/>
                </a:lnTo>
                <a:lnTo>
                  <a:pt x="67" y="34"/>
                </a:lnTo>
                <a:lnTo>
                  <a:pt x="65" y="30"/>
                </a:lnTo>
                <a:lnTo>
                  <a:pt x="70" y="25"/>
                </a:lnTo>
                <a:lnTo>
                  <a:pt x="70" y="23"/>
                </a:lnTo>
                <a:lnTo>
                  <a:pt x="72" y="23"/>
                </a:lnTo>
                <a:lnTo>
                  <a:pt x="72" y="19"/>
                </a:lnTo>
                <a:lnTo>
                  <a:pt x="70" y="17"/>
                </a:lnTo>
                <a:lnTo>
                  <a:pt x="70" y="13"/>
                </a:lnTo>
                <a:lnTo>
                  <a:pt x="72" y="13"/>
                </a:lnTo>
                <a:lnTo>
                  <a:pt x="72" y="11"/>
                </a:lnTo>
                <a:lnTo>
                  <a:pt x="70" y="9"/>
                </a:lnTo>
                <a:lnTo>
                  <a:pt x="70" y="9"/>
                </a:lnTo>
                <a:lnTo>
                  <a:pt x="72" y="9"/>
                </a:lnTo>
                <a:lnTo>
                  <a:pt x="72" y="7"/>
                </a:lnTo>
                <a:lnTo>
                  <a:pt x="72" y="7"/>
                </a:lnTo>
                <a:lnTo>
                  <a:pt x="74" y="6"/>
                </a:lnTo>
                <a:lnTo>
                  <a:pt x="74" y="4"/>
                </a:lnTo>
                <a:lnTo>
                  <a:pt x="74" y="4"/>
                </a:lnTo>
                <a:lnTo>
                  <a:pt x="76" y="4"/>
                </a:lnTo>
                <a:lnTo>
                  <a:pt x="78" y="2"/>
                </a:lnTo>
                <a:lnTo>
                  <a:pt x="80" y="2"/>
                </a:lnTo>
                <a:lnTo>
                  <a:pt x="80" y="2"/>
                </a:lnTo>
                <a:lnTo>
                  <a:pt x="82" y="2"/>
                </a:lnTo>
                <a:lnTo>
                  <a:pt x="82" y="4"/>
                </a:lnTo>
                <a:lnTo>
                  <a:pt x="84" y="4"/>
                </a:lnTo>
                <a:lnTo>
                  <a:pt x="88" y="6"/>
                </a:lnTo>
                <a:lnTo>
                  <a:pt x="90" y="6"/>
                </a:lnTo>
                <a:lnTo>
                  <a:pt x="91" y="7"/>
                </a:lnTo>
                <a:lnTo>
                  <a:pt x="91" y="9"/>
                </a:lnTo>
                <a:lnTo>
                  <a:pt x="95" y="9"/>
                </a:lnTo>
                <a:lnTo>
                  <a:pt x="97" y="9"/>
                </a:lnTo>
                <a:lnTo>
                  <a:pt x="99" y="9"/>
                </a:lnTo>
                <a:lnTo>
                  <a:pt x="101" y="9"/>
                </a:lnTo>
                <a:lnTo>
                  <a:pt x="103" y="9"/>
                </a:lnTo>
                <a:lnTo>
                  <a:pt x="103" y="9"/>
                </a:lnTo>
                <a:lnTo>
                  <a:pt x="105" y="9"/>
                </a:lnTo>
                <a:lnTo>
                  <a:pt x="109" y="11"/>
                </a:lnTo>
                <a:lnTo>
                  <a:pt x="109" y="11"/>
                </a:lnTo>
                <a:lnTo>
                  <a:pt x="112" y="11"/>
                </a:lnTo>
                <a:lnTo>
                  <a:pt x="112" y="9"/>
                </a:lnTo>
                <a:lnTo>
                  <a:pt x="111" y="9"/>
                </a:lnTo>
                <a:lnTo>
                  <a:pt x="111" y="7"/>
                </a:lnTo>
                <a:lnTo>
                  <a:pt x="112" y="6"/>
                </a:lnTo>
                <a:lnTo>
                  <a:pt x="114" y="4"/>
                </a:lnTo>
                <a:lnTo>
                  <a:pt x="116" y="6"/>
                </a:lnTo>
                <a:lnTo>
                  <a:pt x="118" y="6"/>
                </a:lnTo>
                <a:lnTo>
                  <a:pt x="120" y="6"/>
                </a:lnTo>
                <a:lnTo>
                  <a:pt x="120" y="6"/>
                </a:lnTo>
                <a:lnTo>
                  <a:pt x="126" y="6"/>
                </a:lnTo>
                <a:lnTo>
                  <a:pt x="126" y="4"/>
                </a:lnTo>
                <a:lnTo>
                  <a:pt x="128" y="4"/>
                </a:lnTo>
                <a:lnTo>
                  <a:pt x="132" y="2"/>
                </a:lnTo>
                <a:lnTo>
                  <a:pt x="133" y="2"/>
                </a:lnTo>
                <a:lnTo>
                  <a:pt x="133" y="4"/>
                </a:lnTo>
                <a:lnTo>
                  <a:pt x="135" y="4"/>
                </a:lnTo>
                <a:lnTo>
                  <a:pt x="135" y="4"/>
                </a:lnTo>
                <a:lnTo>
                  <a:pt x="135" y="4"/>
                </a:lnTo>
                <a:lnTo>
                  <a:pt x="137" y="4"/>
                </a:lnTo>
                <a:lnTo>
                  <a:pt x="139" y="4"/>
                </a:lnTo>
                <a:lnTo>
                  <a:pt x="141" y="4"/>
                </a:lnTo>
                <a:lnTo>
                  <a:pt x="143" y="4"/>
                </a:lnTo>
                <a:lnTo>
                  <a:pt x="145" y="2"/>
                </a:lnTo>
                <a:lnTo>
                  <a:pt x="143" y="0"/>
                </a:lnTo>
                <a:lnTo>
                  <a:pt x="143" y="0"/>
                </a:lnTo>
                <a:lnTo>
                  <a:pt x="145" y="0"/>
                </a:lnTo>
                <a:lnTo>
                  <a:pt x="147" y="0"/>
                </a:lnTo>
                <a:lnTo>
                  <a:pt x="149" y="0"/>
                </a:lnTo>
                <a:lnTo>
                  <a:pt x="151" y="0"/>
                </a:lnTo>
                <a:lnTo>
                  <a:pt x="151" y="2"/>
                </a:lnTo>
                <a:lnTo>
                  <a:pt x="153" y="2"/>
                </a:lnTo>
                <a:lnTo>
                  <a:pt x="154" y="2"/>
                </a:lnTo>
                <a:lnTo>
                  <a:pt x="158" y="2"/>
                </a:lnTo>
                <a:lnTo>
                  <a:pt x="158" y="2"/>
                </a:lnTo>
                <a:lnTo>
                  <a:pt x="162" y="2"/>
                </a:lnTo>
                <a:lnTo>
                  <a:pt x="164" y="2"/>
                </a:lnTo>
                <a:lnTo>
                  <a:pt x="166" y="2"/>
                </a:lnTo>
                <a:lnTo>
                  <a:pt x="168" y="2"/>
                </a:lnTo>
                <a:lnTo>
                  <a:pt x="168" y="4"/>
                </a:lnTo>
                <a:lnTo>
                  <a:pt x="170" y="6"/>
                </a:lnTo>
                <a:lnTo>
                  <a:pt x="170" y="6"/>
                </a:lnTo>
                <a:lnTo>
                  <a:pt x="172" y="7"/>
                </a:lnTo>
                <a:lnTo>
                  <a:pt x="174" y="9"/>
                </a:lnTo>
                <a:lnTo>
                  <a:pt x="175" y="9"/>
                </a:lnTo>
                <a:lnTo>
                  <a:pt x="177" y="9"/>
                </a:lnTo>
                <a:lnTo>
                  <a:pt x="177" y="7"/>
                </a:lnTo>
                <a:lnTo>
                  <a:pt x="179" y="7"/>
                </a:lnTo>
                <a:lnTo>
                  <a:pt x="181" y="7"/>
                </a:lnTo>
                <a:lnTo>
                  <a:pt x="183" y="7"/>
                </a:lnTo>
                <a:lnTo>
                  <a:pt x="183" y="7"/>
                </a:lnTo>
                <a:lnTo>
                  <a:pt x="185" y="7"/>
                </a:lnTo>
                <a:lnTo>
                  <a:pt x="187" y="7"/>
                </a:lnTo>
                <a:lnTo>
                  <a:pt x="187" y="6"/>
                </a:lnTo>
                <a:lnTo>
                  <a:pt x="189" y="6"/>
                </a:lnTo>
                <a:lnTo>
                  <a:pt x="191" y="6"/>
                </a:lnTo>
                <a:lnTo>
                  <a:pt x="191" y="6"/>
                </a:lnTo>
                <a:lnTo>
                  <a:pt x="193" y="7"/>
                </a:lnTo>
                <a:lnTo>
                  <a:pt x="195" y="9"/>
                </a:lnTo>
                <a:lnTo>
                  <a:pt x="195" y="9"/>
                </a:lnTo>
                <a:lnTo>
                  <a:pt x="198" y="11"/>
                </a:lnTo>
                <a:lnTo>
                  <a:pt x="198" y="11"/>
                </a:lnTo>
                <a:lnTo>
                  <a:pt x="200" y="13"/>
                </a:lnTo>
                <a:lnTo>
                  <a:pt x="200" y="15"/>
                </a:lnTo>
                <a:lnTo>
                  <a:pt x="200" y="15"/>
                </a:lnTo>
                <a:lnTo>
                  <a:pt x="200" y="17"/>
                </a:lnTo>
                <a:lnTo>
                  <a:pt x="202" y="17"/>
                </a:lnTo>
                <a:lnTo>
                  <a:pt x="204" y="17"/>
                </a:lnTo>
                <a:lnTo>
                  <a:pt x="204" y="17"/>
                </a:lnTo>
                <a:lnTo>
                  <a:pt x="204" y="19"/>
                </a:lnTo>
                <a:lnTo>
                  <a:pt x="204" y="21"/>
                </a:lnTo>
                <a:lnTo>
                  <a:pt x="204" y="23"/>
                </a:lnTo>
                <a:lnTo>
                  <a:pt x="202" y="27"/>
                </a:lnTo>
                <a:lnTo>
                  <a:pt x="202" y="28"/>
                </a:lnTo>
                <a:lnTo>
                  <a:pt x="204" y="30"/>
                </a:lnTo>
                <a:lnTo>
                  <a:pt x="204" y="30"/>
                </a:lnTo>
                <a:lnTo>
                  <a:pt x="206" y="32"/>
                </a:lnTo>
                <a:lnTo>
                  <a:pt x="206" y="34"/>
                </a:lnTo>
                <a:lnTo>
                  <a:pt x="200" y="40"/>
                </a:lnTo>
                <a:lnTo>
                  <a:pt x="196" y="44"/>
                </a:lnTo>
                <a:lnTo>
                  <a:pt x="195" y="46"/>
                </a:lnTo>
                <a:lnTo>
                  <a:pt x="191" y="51"/>
                </a:lnTo>
                <a:lnTo>
                  <a:pt x="191" y="53"/>
                </a:lnTo>
                <a:lnTo>
                  <a:pt x="191" y="55"/>
                </a:lnTo>
                <a:lnTo>
                  <a:pt x="191" y="59"/>
                </a:lnTo>
                <a:lnTo>
                  <a:pt x="189" y="63"/>
                </a:lnTo>
                <a:lnTo>
                  <a:pt x="189" y="65"/>
                </a:lnTo>
                <a:lnTo>
                  <a:pt x="187" y="67"/>
                </a:lnTo>
                <a:lnTo>
                  <a:pt x="185" y="69"/>
                </a:lnTo>
                <a:lnTo>
                  <a:pt x="183" y="74"/>
                </a:lnTo>
                <a:lnTo>
                  <a:pt x="181" y="78"/>
                </a:lnTo>
                <a:lnTo>
                  <a:pt x="183" y="80"/>
                </a:lnTo>
                <a:lnTo>
                  <a:pt x="183" y="82"/>
                </a:lnTo>
                <a:lnTo>
                  <a:pt x="183" y="84"/>
                </a:lnTo>
                <a:lnTo>
                  <a:pt x="187" y="105"/>
                </a:lnTo>
                <a:lnTo>
                  <a:pt x="189" y="116"/>
                </a:lnTo>
                <a:lnTo>
                  <a:pt x="196" y="126"/>
                </a:lnTo>
                <a:lnTo>
                  <a:pt x="200" y="134"/>
                </a:lnTo>
                <a:lnTo>
                  <a:pt x="198" y="132"/>
                </a:lnTo>
                <a:lnTo>
                  <a:pt x="181" y="135"/>
                </a:lnTo>
                <a:lnTo>
                  <a:pt x="175" y="143"/>
                </a:lnTo>
                <a:lnTo>
                  <a:pt x="177" y="145"/>
                </a:lnTo>
                <a:lnTo>
                  <a:pt x="177" y="147"/>
                </a:lnTo>
                <a:lnTo>
                  <a:pt x="179" y="147"/>
                </a:lnTo>
                <a:lnTo>
                  <a:pt x="179" y="149"/>
                </a:lnTo>
                <a:lnTo>
                  <a:pt x="179" y="149"/>
                </a:lnTo>
                <a:lnTo>
                  <a:pt x="179" y="151"/>
                </a:lnTo>
                <a:lnTo>
                  <a:pt x="179" y="151"/>
                </a:lnTo>
                <a:lnTo>
                  <a:pt x="179" y="153"/>
                </a:lnTo>
                <a:lnTo>
                  <a:pt x="179" y="155"/>
                </a:lnTo>
                <a:lnTo>
                  <a:pt x="177" y="156"/>
                </a:lnTo>
                <a:lnTo>
                  <a:pt x="177" y="156"/>
                </a:lnTo>
                <a:lnTo>
                  <a:pt x="177" y="156"/>
                </a:lnTo>
                <a:lnTo>
                  <a:pt x="175" y="158"/>
                </a:lnTo>
                <a:lnTo>
                  <a:pt x="175" y="160"/>
                </a:lnTo>
                <a:lnTo>
                  <a:pt x="175" y="166"/>
                </a:lnTo>
                <a:lnTo>
                  <a:pt x="175" y="168"/>
                </a:lnTo>
                <a:lnTo>
                  <a:pt x="177" y="170"/>
                </a:lnTo>
                <a:lnTo>
                  <a:pt x="179" y="172"/>
                </a:lnTo>
                <a:lnTo>
                  <a:pt x="179" y="174"/>
                </a:lnTo>
                <a:lnTo>
                  <a:pt x="181" y="176"/>
                </a:lnTo>
                <a:lnTo>
                  <a:pt x="185" y="176"/>
                </a:lnTo>
                <a:lnTo>
                  <a:pt x="187" y="174"/>
                </a:lnTo>
                <a:lnTo>
                  <a:pt x="185" y="174"/>
                </a:lnTo>
                <a:lnTo>
                  <a:pt x="185" y="172"/>
                </a:lnTo>
                <a:lnTo>
                  <a:pt x="187" y="172"/>
                </a:lnTo>
                <a:lnTo>
                  <a:pt x="189" y="172"/>
                </a:lnTo>
                <a:lnTo>
                  <a:pt x="189" y="183"/>
                </a:lnTo>
                <a:lnTo>
                  <a:pt x="189" y="183"/>
                </a:lnTo>
                <a:lnTo>
                  <a:pt x="187" y="183"/>
                </a:lnTo>
                <a:lnTo>
                  <a:pt x="187" y="183"/>
                </a:lnTo>
                <a:lnTo>
                  <a:pt x="187" y="183"/>
                </a:lnTo>
                <a:lnTo>
                  <a:pt x="185" y="183"/>
                </a:lnTo>
                <a:lnTo>
                  <a:pt x="183" y="183"/>
                </a:lnTo>
                <a:lnTo>
                  <a:pt x="181" y="183"/>
                </a:lnTo>
                <a:lnTo>
                  <a:pt x="179" y="181"/>
                </a:lnTo>
                <a:lnTo>
                  <a:pt x="177" y="179"/>
                </a:lnTo>
                <a:lnTo>
                  <a:pt x="175" y="177"/>
                </a:lnTo>
                <a:lnTo>
                  <a:pt x="174" y="176"/>
                </a:lnTo>
                <a:lnTo>
                  <a:pt x="170" y="174"/>
                </a:lnTo>
                <a:lnTo>
                  <a:pt x="166" y="174"/>
                </a:lnTo>
                <a:lnTo>
                  <a:pt x="164" y="172"/>
                </a:lnTo>
                <a:lnTo>
                  <a:pt x="164" y="170"/>
                </a:lnTo>
                <a:lnTo>
                  <a:pt x="162" y="168"/>
                </a:lnTo>
                <a:lnTo>
                  <a:pt x="162" y="166"/>
                </a:lnTo>
                <a:lnTo>
                  <a:pt x="160" y="166"/>
                </a:lnTo>
                <a:lnTo>
                  <a:pt x="160" y="166"/>
                </a:lnTo>
                <a:lnTo>
                  <a:pt x="158" y="166"/>
                </a:lnTo>
                <a:lnTo>
                  <a:pt x="158" y="168"/>
                </a:lnTo>
                <a:lnTo>
                  <a:pt x="158" y="170"/>
                </a:lnTo>
                <a:lnTo>
                  <a:pt x="154" y="170"/>
                </a:lnTo>
                <a:lnTo>
                  <a:pt x="153" y="170"/>
                </a:lnTo>
                <a:lnTo>
                  <a:pt x="153" y="170"/>
                </a:lnTo>
                <a:lnTo>
                  <a:pt x="151" y="170"/>
                </a:lnTo>
                <a:lnTo>
                  <a:pt x="149" y="170"/>
                </a:lnTo>
                <a:lnTo>
                  <a:pt x="145" y="168"/>
                </a:lnTo>
                <a:lnTo>
                  <a:pt x="145" y="168"/>
                </a:lnTo>
                <a:lnTo>
                  <a:pt x="143" y="168"/>
                </a:lnTo>
                <a:lnTo>
                  <a:pt x="141" y="168"/>
                </a:lnTo>
                <a:lnTo>
                  <a:pt x="141" y="166"/>
                </a:lnTo>
                <a:lnTo>
                  <a:pt x="141" y="164"/>
                </a:lnTo>
                <a:lnTo>
                  <a:pt x="141" y="164"/>
                </a:lnTo>
                <a:lnTo>
                  <a:pt x="141" y="162"/>
                </a:lnTo>
                <a:lnTo>
                  <a:pt x="139" y="162"/>
                </a:lnTo>
                <a:lnTo>
                  <a:pt x="137" y="162"/>
                </a:lnTo>
                <a:lnTo>
                  <a:pt x="137" y="164"/>
                </a:lnTo>
                <a:lnTo>
                  <a:pt x="135" y="164"/>
                </a:lnTo>
                <a:lnTo>
                  <a:pt x="133" y="164"/>
                </a:lnTo>
                <a:lnTo>
                  <a:pt x="132" y="164"/>
                </a:lnTo>
                <a:lnTo>
                  <a:pt x="132" y="164"/>
                </a:lnTo>
                <a:lnTo>
                  <a:pt x="132" y="164"/>
                </a:lnTo>
                <a:lnTo>
                  <a:pt x="132" y="162"/>
                </a:lnTo>
                <a:lnTo>
                  <a:pt x="130" y="162"/>
                </a:lnTo>
                <a:lnTo>
                  <a:pt x="130" y="160"/>
                </a:lnTo>
                <a:lnTo>
                  <a:pt x="128" y="160"/>
                </a:lnTo>
                <a:lnTo>
                  <a:pt x="126" y="160"/>
                </a:lnTo>
                <a:lnTo>
                  <a:pt x="126" y="160"/>
                </a:lnTo>
                <a:lnTo>
                  <a:pt x="124" y="160"/>
                </a:lnTo>
                <a:lnTo>
                  <a:pt x="124" y="160"/>
                </a:lnTo>
                <a:lnTo>
                  <a:pt x="122" y="162"/>
                </a:lnTo>
                <a:lnTo>
                  <a:pt x="120" y="162"/>
                </a:lnTo>
                <a:lnTo>
                  <a:pt x="118" y="162"/>
                </a:lnTo>
                <a:lnTo>
                  <a:pt x="118" y="162"/>
                </a:lnTo>
                <a:lnTo>
                  <a:pt x="114" y="162"/>
                </a:lnTo>
                <a:lnTo>
                  <a:pt x="114" y="162"/>
                </a:lnTo>
                <a:lnTo>
                  <a:pt x="112" y="160"/>
                </a:lnTo>
                <a:lnTo>
                  <a:pt x="112" y="160"/>
                </a:lnTo>
                <a:lnTo>
                  <a:pt x="111" y="162"/>
                </a:lnTo>
                <a:lnTo>
                  <a:pt x="111" y="162"/>
                </a:lnTo>
                <a:lnTo>
                  <a:pt x="109" y="162"/>
                </a:lnTo>
                <a:lnTo>
                  <a:pt x="109" y="162"/>
                </a:lnTo>
                <a:lnTo>
                  <a:pt x="109" y="162"/>
                </a:lnTo>
                <a:lnTo>
                  <a:pt x="109" y="160"/>
                </a:lnTo>
                <a:lnTo>
                  <a:pt x="109" y="158"/>
                </a:lnTo>
                <a:lnTo>
                  <a:pt x="109" y="158"/>
                </a:lnTo>
                <a:lnTo>
                  <a:pt x="109" y="156"/>
                </a:lnTo>
                <a:lnTo>
                  <a:pt x="109" y="156"/>
                </a:lnTo>
                <a:lnTo>
                  <a:pt x="107" y="155"/>
                </a:lnTo>
                <a:lnTo>
                  <a:pt x="109" y="155"/>
                </a:lnTo>
                <a:lnTo>
                  <a:pt x="109" y="153"/>
                </a:lnTo>
                <a:lnTo>
                  <a:pt x="107" y="151"/>
                </a:lnTo>
                <a:lnTo>
                  <a:pt x="107" y="151"/>
                </a:lnTo>
                <a:lnTo>
                  <a:pt x="107" y="149"/>
                </a:lnTo>
                <a:lnTo>
                  <a:pt x="107" y="149"/>
                </a:lnTo>
                <a:lnTo>
                  <a:pt x="107" y="149"/>
                </a:lnTo>
                <a:lnTo>
                  <a:pt x="105" y="147"/>
                </a:lnTo>
                <a:lnTo>
                  <a:pt x="105" y="147"/>
                </a:lnTo>
                <a:lnTo>
                  <a:pt x="105" y="145"/>
                </a:lnTo>
                <a:lnTo>
                  <a:pt x="103" y="143"/>
                </a:lnTo>
                <a:lnTo>
                  <a:pt x="103" y="143"/>
                </a:lnTo>
                <a:lnTo>
                  <a:pt x="103" y="143"/>
                </a:lnTo>
                <a:lnTo>
                  <a:pt x="105" y="141"/>
                </a:lnTo>
                <a:lnTo>
                  <a:pt x="103" y="137"/>
                </a:lnTo>
                <a:lnTo>
                  <a:pt x="103" y="135"/>
                </a:lnTo>
                <a:lnTo>
                  <a:pt x="103" y="135"/>
                </a:lnTo>
                <a:lnTo>
                  <a:pt x="105" y="134"/>
                </a:lnTo>
                <a:lnTo>
                  <a:pt x="105" y="134"/>
                </a:lnTo>
                <a:lnTo>
                  <a:pt x="103" y="132"/>
                </a:lnTo>
                <a:lnTo>
                  <a:pt x="103" y="130"/>
                </a:lnTo>
                <a:lnTo>
                  <a:pt x="105" y="128"/>
                </a:lnTo>
                <a:lnTo>
                  <a:pt x="105" y="126"/>
                </a:lnTo>
                <a:lnTo>
                  <a:pt x="105" y="126"/>
                </a:lnTo>
                <a:lnTo>
                  <a:pt x="105" y="124"/>
                </a:lnTo>
                <a:lnTo>
                  <a:pt x="91" y="124"/>
                </a:lnTo>
                <a:lnTo>
                  <a:pt x="91" y="122"/>
                </a:lnTo>
                <a:lnTo>
                  <a:pt x="91" y="120"/>
                </a:lnTo>
                <a:lnTo>
                  <a:pt x="91" y="120"/>
                </a:lnTo>
                <a:lnTo>
                  <a:pt x="90" y="120"/>
                </a:lnTo>
                <a:lnTo>
                  <a:pt x="90" y="120"/>
                </a:lnTo>
                <a:lnTo>
                  <a:pt x="78" y="120"/>
                </a:lnTo>
                <a:lnTo>
                  <a:pt x="78" y="124"/>
                </a:lnTo>
                <a:lnTo>
                  <a:pt x="76" y="126"/>
                </a:lnTo>
                <a:lnTo>
                  <a:pt x="76" y="126"/>
                </a:lnTo>
                <a:lnTo>
                  <a:pt x="76" y="128"/>
                </a:lnTo>
                <a:lnTo>
                  <a:pt x="76" y="130"/>
                </a:lnTo>
                <a:lnTo>
                  <a:pt x="68" y="130"/>
                </a:lnTo>
                <a:lnTo>
                  <a:pt x="67" y="132"/>
                </a:lnTo>
                <a:lnTo>
                  <a:pt x="63" y="132"/>
                </a:lnTo>
                <a:lnTo>
                  <a:pt x="63" y="130"/>
                </a:lnTo>
                <a:lnTo>
                  <a:pt x="61" y="132"/>
                </a:lnTo>
                <a:lnTo>
                  <a:pt x="57" y="132"/>
                </a:lnTo>
                <a:lnTo>
                  <a:pt x="55" y="130"/>
                </a:lnTo>
                <a:lnTo>
                  <a:pt x="55" y="128"/>
                </a:lnTo>
                <a:lnTo>
                  <a:pt x="53" y="126"/>
                </a:lnTo>
                <a:lnTo>
                  <a:pt x="53" y="124"/>
                </a:lnTo>
                <a:lnTo>
                  <a:pt x="51" y="124"/>
                </a:lnTo>
                <a:lnTo>
                  <a:pt x="51" y="122"/>
                </a:lnTo>
                <a:lnTo>
                  <a:pt x="51" y="122"/>
                </a:lnTo>
                <a:lnTo>
                  <a:pt x="51" y="118"/>
                </a:lnTo>
                <a:lnTo>
                  <a:pt x="49" y="118"/>
                </a:lnTo>
                <a:lnTo>
                  <a:pt x="49" y="116"/>
                </a:lnTo>
                <a:lnTo>
                  <a:pt x="51" y="114"/>
                </a:lnTo>
                <a:lnTo>
                  <a:pt x="49" y="114"/>
                </a:lnTo>
                <a:lnTo>
                  <a:pt x="49" y="113"/>
                </a:lnTo>
                <a:lnTo>
                  <a:pt x="49" y="113"/>
                </a:lnTo>
                <a:lnTo>
                  <a:pt x="49" y="111"/>
                </a:lnTo>
                <a:lnTo>
                  <a:pt x="49" y="111"/>
                </a:lnTo>
                <a:lnTo>
                  <a:pt x="38" y="111"/>
                </a:lnTo>
                <a:lnTo>
                  <a:pt x="30" y="111"/>
                </a:lnTo>
                <a:lnTo>
                  <a:pt x="26" y="111"/>
                </a:lnTo>
                <a:lnTo>
                  <a:pt x="23" y="111"/>
                </a:lnTo>
                <a:lnTo>
                  <a:pt x="21" y="111"/>
                </a:lnTo>
                <a:lnTo>
                  <a:pt x="19" y="111"/>
                </a:lnTo>
                <a:lnTo>
                  <a:pt x="17" y="111"/>
                </a:lnTo>
                <a:lnTo>
                  <a:pt x="13" y="111"/>
                </a:lnTo>
                <a:lnTo>
                  <a:pt x="13" y="111"/>
                </a:lnTo>
                <a:lnTo>
                  <a:pt x="11" y="111"/>
                </a:lnTo>
                <a:lnTo>
                  <a:pt x="9" y="111"/>
                </a:lnTo>
                <a:lnTo>
                  <a:pt x="7" y="111"/>
                </a:lnTo>
                <a:lnTo>
                  <a:pt x="7" y="111"/>
                </a:lnTo>
                <a:lnTo>
                  <a:pt x="5" y="111"/>
                </a:lnTo>
                <a:lnTo>
                  <a:pt x="5" y="111"/>
                </a:lnTo>
                <a:lnTo>
                  <a:pt x="5" y="111"/>
                </a:lnTo>
                <a:lnTo>
                  <a:pt x="5" y="111"/>
                </a:lnTo>
                <a:lnTo>
                  <a:pt x="5" y="111"/>
                </a:lnTo>
                <a:lnTo>
                  <a:pt x="4" y="111"/>
                </a:lnTo>
                <a:lnTo>
                  <a:pt x="0" y="111"/>
                </a:lnTo>
                <a:lnTo>
                  <a:pt x="0" y="109"/>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216" name="Freeform 142"/>
          <p:cNvSpPr>
            <a:spLocks/>
          </p:cNvSpPr>
          <p:nvPr/>
        </p:nvSpPr>
        <p:spPr bwMode="auto">
          <a:xfrm>
            <a:off x="6897079" y="3960412"/>
            <a:ext cx="68469" cy="152587"/>
          </a:xfrm>
          <a:custGeom>
            <a:avLst/>
            <a:gdLst>
              <a:gd name="T0" fmla="*/ 4 w 35"/>
              <a:gd name="T1" fmla="*/ 0 h 78"/>
              <a:gd name="T2" fmla="*/ 6 w 35"/>
              <a:gd name="T3" fmla="*/ 2 h 78"/>
              <a:gd name="T4" fmla="*/ 8 w 35"/>
              <a:gd name="T5" fmla="*/ 2 h 78"/>
              <a:gd name="T6" fmla="*/ 10 w 35"/>
              <a:gd name="T7" fmla="*/ 2 h 78"/>
              <a:gd name="T8" fmla="*/ 12 w 35"/>
              <a:gd name="T9" fmla="*/ 4 h 78"/>
              <a:gd name="T10" fmla="*/ 12 w 35"/>
              <a:gd name="T11" fmla="*/ 4 h 78"/>
              <a:gd name="T12" fmla="*/ 18 w 35"/>
              <a:gd name="T13" fmla="*/ 10 h 78"/>
              <a:gd name="T14" fmla="*/ 18 w 35"/>
              <a:gd name="T15" fmla="*/ 29 h 78"/>
              <a:gd name="T16" fmla="*/ 19 w 35"/>
              <a:gd name="T17" fmla="*/ 40 h 78"/>
              <a:gd name="T18" fmla="*/ 23 w 35"/>
              <a:gd name="T19" fmla="*/ 42 h 78"/>
              <a:gd name="T20" fmla="*/ 25 w 35"/>
              <a:gd name="T21" fmla="*/ 44 h 78"/>
              <a:gd name="T22" fmla="*/ 31 w 35"/>
              <a:gd name="T23" fmla="*/ 48 h 78"/>
              <a:gd name="T24" fmla="*/ 33 w 35"/>
              <a:gd name="T25" fmla="*/ 54 h 78"/>
              <a:gd name="T26" fmla="*/ 35 w 35"/>
              <a:gd name="T27" fmla="*/ 57 h 78"/>
              <a:gd name="T28" fmla="*/ 33 w 35"/>
              <a:gd name="T29" fmla="*/ 57 h 78"/>
              <a:gd name="T30" fmla="*/ 31 w 35"/>
              <a:gd name="T31" fmla="*/ 59 h 78"/>
              <a:gd name="T32" fmla="*/ 31 w 35"/>
              <a:gd name="T33" fmla="*/ 61 h 78"/>
              <a:gd name="T34" fmla="*/ 33 w 35"/>
              <a:gd name="T35" fmla="*/ 65 h 78"/>
              <a:gd name="T36" fmla="*/ 31 w 35"/>
              <a:gd name="T37" fmla="*/ 67 h 78"/>
              <a:gd name="T38" fmla="*/ 27 w 35"/>
              <a:gd name="T39" fmla="*/ 71 h 78"/>
              <a:gd name="T40" fmla="*/ 25 w 35"/>
              <a:gd name="T41" fmla="*/ 75 h 78"/>
              <a:gd name="T42" fmla="*/ 25 w 35"/>
              <a:gd name="T43" fmla="*/ 78 h 78"/>
              <a:gd name="T44" fmla="*/ 23 w 35"/>
              <a:gd name="T45" fmla="*/ 78 h 78"/>
              <a:gd name="T46" fmla="*/ 23 w 35"/>
              <a:gd name="T47" fmla="*/ 75 h 78"/>
              <a:gd name="T48" fmla="*/ 19 w 35"/>
              <a:gd name="T49" fmla="*/ 73 h 78"/>
              <a:gd name="T50" fmla="*/ 16 w 35"/>
              <a:gd name="T51" fmla="*/ 69 h 78"/>
              <a:gd name="T52" fmla="*/ 16 w 35"/>
              <a:gd name="T53" fmla="*/ 65 h 78"/>
              <a:gd name="T54" fmla="*/ 16 w 35"/>
              <a:gd name="T55" fmla="*/ 63 h 78"/>
              <a:gd name="T56" fmla="*/ 19 w 35"/>
              <a:gd name="T57" fmla="*/ 57 h 78"/>
              <a:gd name="T58" fmla="*/ 19 w 35"/>
              <a:gd name="T59" fmla="*/ 54 h 78"/>
              <a:gd name="T60" fmla="*/ 16 w 35"/>
              <a:gd name="T61" fmla="*/ 52 h 78"/>
              <a:gd name="T62" fmla="*/ 12 w 35"/>
              <a:gd name="T63" fmla="*/ 52 h 78"/>
              <a:gd name="T64" fmla="*/ 10 w 35"/>
              <a:gd name="T65" fmla="*/ 52 h 78"/>
              <a:gd name="T66" fmla="*/ 8 w 35"/>
              <a:gd name="T67" fmla="*/ 50 h 78"/>
              <a:gd name="T68" fmla="*/ 6 w 35"/>
              <a:gd name="T69" fmla="*/ 48 h 78"/>
              <a:gd name="T70" fmla="*/ 4 w 35"/>
              <a:gd name="T71" fmla="*/ 48 h 78"/>
              <a:gd name="T72" fmla="*/ 2 w 35"/>
              <a:gd name="T73" fmla="*/ 46 h 78"/>
              <a:gd name="T74" fmla="*/ 0 w 35"/>
              <a:gd name="T75" fmla="*/ 42 h 78"/>
              <a:gd name="T76" fmla="*/ 2 w 35"/>
              <a:gd name="T77" fmla="*/ 40 h 78"/>
              <a:gd name="T78" fmla="*/ 4 w 35"/>
              <a:gd name="T79" fmla="*/ 38 h 78"/>
              <a:gd name="T80" fmla="*/ 2 w 35"/>
              <a:gd name="T81" fmla="*/ 36 h 78"/>
              <a:gd name="T82" fmla="*/ 6 w 35"/>
              <a:gd name="T83" fmla="*/ 33 h 78"/>
              <a:gd name="T84" fmla="*/ 8 w 35"/>
              <a:gd name="T85" fmla="*/ 33 h 78"/>
              <a:gd name="T86" fmla="*/ 8 w 35"/>
              <a:gd name="T87" fmla="*/ 31 h 78"/>
              <a:gd name="T88" fmla="*/ 8 w 35"/>
              <a:gd name="T89" fmla="*/ 29 h 78"/>
              <a:gd name="T90" fmla="*/ 8 w 35"/>
              <a:gd name="T91" fmla="*/ 27 h 78"/>
              <a:gd name="T92" fmla="*/ 6 w 35"/>
              <a:gd name="T93" fmla="*/ 25 h 78"/>
              <a:gd name="T94" fmla="*/ 8 w 35"/>
              <a:gd name="T95" fmla="*/ 23 h 78"/>
              <a:gd name="T96" fmla="*/ 6 w 35"/>
              <a:gd name="T97" fmla="*/ 19 h 78"/>
              <a:gd name="T98" fmla="*/ 10 w 35"/>
              <a:gd name="T99" fmla="*/ 15 h 78"/>
              <a:gd name="T100" fmla="*/ 10 w 35"/>
              <a:gd name="T101" fmla="*/ 13 h 78"/>
              <a:gd name="T102" fmla="*/ 10 w 35"/>
              <a:gd name="T103" fmla="*/ 12 h 78"/>
              <a:gd name="T104" fmla="*/ 8 w 35"/>
              <a:gd name="T105" fmla="*/ 10 h 78"/>
              <a:gd name="T106" fmla="*/ 8 w 35"/>
              <a:gd name="T107" fmla="*/ 6 h 78"/>
              <a:gd name="T108" fmla="*/ 6 w 35"/>
              <a:gd name="T109" fmla="*/ 4 h 78"/>
              <a:gd name="T110" fmla="*/ 4 w 35"/>
              <a:gd name="T111" fmla="*/ 2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5" h="78">
                <a:moveTo>
                  <a:pt x="4" y="0"/>
                </a:moveTo>
                <a:lnTo>
                  <a:pt x="4" y="0"/>
                </a:lnTo>
                <a:lnTo>
                  <a:pt x="6" y="0"/>
                </a:lnTo>
                <a:lnTo>
                  <a:pt x="6" y="2"/>
                </a:lnTo>
                <a:lnTo>
                  <a:pt x="8" y="2"/>
                </a:lnTo>
                <a:lnTo>
                  <a:pt x="8" y="2"/>
                </a:lnTo>
                <a:lnTo>
                  <a:pt x="8" y="2"/>
                </a:lnTo>
                <a:lnTo>
                  <a:pt x="10" y="2"/>
                </a:lnTo>
                <a:lnTo>
                  <a:pt x="10" y="4"/>
                </a:lnTo>
                <a:lnTo>
                  <a:pt x="12" y="4"/>
                </a:lnTo>
                <a:lnTo>
                  <a:pt x="12" y="4"/>
                </a:lnTo>
                <a:lnTo>
                  <a:pt x="12" y="4"/>
                </a:lnTo>
                <a:lnTo>
                  <a:pt x="14" y="6"/>
                </a:lnTo>
                <a:lnTo>
                  <a:pt x="18" y="10"/>
                </a:lnTo>
                <a:lnTo>
                  <a:pt x="18" y="13"/>
                </a:lnTo>
                <a:lnTo>
                  <a:pt x="18" y="29"/>
                </a:lnTo>
                <a:lnTo>
                  <a:pt x="18" y="31"/>
                </a:lnTo>
                <a:lnTo>
                  <a:pt x="19" y="40"/>
                </a:lnTo>
                <a:lnTo>
                  <a:pt x="23" y="42"/>
                </a:lnTo>
                <a:lnTo>
                  <a:pt x="23" y="42"/>
                </a:lnTo>
                <a:lnTo>
                  <a:pt x="25" y="44"/>
                </a:lnTo>
                <a:lnTo>
                  <a:pt x="25" y="44"/>
                </a:lnTo>
                <a:lnTo>
                  <a:pt x="29" y="48"/>
                </a:lnTo>
                <a:lnTo>
                  <a:pt x="31" y="48"/>
                </a:lnTo>
                <a:lnTo>
                  <a:pt x="33" y="52"/>
                </a:lnTo>
                <a:lnTo>
                  <a:pt x="33" y="54"/>
                </a:lnTo>
                <a:lnTo>
                  <a:pt x="35" y="55"/>
                </a:lnTo>
                <a:lnTo>
                  <a:pt x="35" y="57"/>
                </a:lnTo>
                <a:lnTo>
                  <a:pt x="33" y="57"/>
                </a:lnTo>
                <a:lnTo>
                  <a:pt x="33" y="57"/>
                </a:lnTo>
                <a:lnTo>
                  <a:pt x="31" y="57"/>
                </a:lnTo>
                <a:lnTo>
                  <a:pt x="31" y="59"/>
                </a:lnTo>
                <a:lnTo>
                  <a:pt x="31" y="59"/>
                </a:lnTo>
                <a:lnTo>
                  <a:pt x="31" y="61"/>
                </a:lnTo>
                <a:lnTo>
                  <a:pt x="33" y="61"/>
                </a:lnTo>
                <a:lnTo>
                  <a:pt x="33" y="65"/>
                </a:lnTo>
                <a:lnTo>
                  <a:pt x="31" y="67"/>
                </a:lnTo>
                <a:lnTo>
                  <a:pt x="31" y="67"/>
                </a:lnTo>
                <a:lnTo>
                  <a:pt x="27" y="69"/>
                </a:lnTo>
                <a:lnTo>
                  <a:pt x="27" y="71"/>
                </a:lnTo>
                <a:lnTo>
                  <a:pt x="27" y="73"/>
                </a:lnTo>
                <a:lnTo>
                  <a:pt x="25" y="75"/>
                </a:lnTo>
                <a:lnTo>
                  <a:pt x="27" y="76"/>
                </a:lnTo>
                <a:lnTo>
                  <a:pt x="25" y="78"/>
                </a:lnTo>
                <a:lnTo>
                  <a:pt x="23" y="78"/>
                </a:lnTo>
                <a:lnTo>
                  <a:pt x="23" y="78"/>
                </a:lnTo>
                <a:lnTo>
                  <a:pt x="23" y="76"/>
                </a:lnTo>
                <a:lnTo>
                  <a:pt x="23" y="75"/>
                </a:lnTo>
                <a:lnTo>
                  <a:pt x="21" y="75"/>
                </a:lnTo>
                <a:lnTo>
                  <a:pt x="19" y="73"/>
                </a:lnTo>
                <a:lnTo>
                  <a:pt x="18" y="71"/>
                </a:lnTo>
                <a:lnTo>
                  <a:pt x="16" y="69"/>
                </a:lnTo>
                <a:lnTo>
                  <a:pt x="16" y="69"/>
                </a:lnTo>
                <a:lnTo>
                  <a:pt x="16" y="65"/>
                </a:lnTo>
                <a:lnTo>
                  <a:pt x="16" y="65"/>
                </a:lnTo>
                <a:lnTo>
                  <a:pt x="16" y="63"/>
                </a:lnTo>
                <a:lnTo>
                  <a:pt x="18" y="61"/>
                </a:lnTo>
                <a:lnTo>
                  <a:pt x="19" y="57"/>
                </a:lnTo>
                <a:lnTo>
                  <a:pt x="19" y="55"/>
                </a:lnTo>
                <a:lnTo>
                  <a:pt x="19" y="54"/>
                </a:lnTo>
                <a:lnTo>
                  <a:pt x="18" y="52"/>
                </a:lnTo>
                <a:lnTo>
                  <a:pt x="16" y="52"/>
                </a:lnTo>
                <a:lnTo>
                  <a:pt x="14" y="52"/>
                </a:lnTo>
                <a:lnTo>
                  <a:pt x="12" y="52"/>
                </a:lnTo>
                <a:lnTo>
                  <a:pt x="12" y="52"/>
                </a:lnTo>
                <a:lnTo>
                  <a:pt x="10" y="52"/>
                </a:lnTo>
                <a:lnTo>
                  <a:pt x="8" y="52"/>
                </a:lnTo>
                <a:lnTo>
                  <a:pt x="8" y="50"/>
                </a:lnTo>
                <a:lnTo>
                  <a:pt x="8" y="50"/>
                </a:lnTo>
                <a:lnTo>
                  <a:pt x="6" y="48"/>
                </a:lnTo>
                <a:lnTo>
                  <a:pt x="6" y="48"/>
                </a:lnTo>
                <a:lnTo>
                  <a:pt x="4" y="48"/>
                </a:lnTo>
                <a:lnTo>
                  <a:pt x="2" y="48"/>
                </a:lnTo>
                <a:lnTo>
                  <a:pt x="2" y="46"/>
                </a:lnTo>
                <a:lnTo>
                  <a:pt x="0" y="44"/>
                </a:lnTo>
                <a:lnTo>
                  <a:pt x="0" y="42"/>
                </a:lnTo>
                <a:lnTo>
                  <a:pt x="2" y="42"/>
                </a:lnTo>
                <a:lnTo>
                  <a:pt x="2" y="40"/>
                </a:lnTo>
                <a:lnTo>
                  <a:pt x="2" y="38"/>
                </a:lnTo>
                <a:lnTo>
                  <a:pt x="4" y="38"/>
                </a:lnTo>
                <a:lnTo>
                  <a:pt x="2" y="36"/>
                </a:lnTo>
                <a:lnTo>
                  <a:pt x="2" y="36"/>
                </a:lnTo>
                <a:lnTo>
                  <a:pt x="4" y="34"/>
                </a:lnTo>
                <a:lnTo>
                  <a:pt x="6" y="33"/>
                </a:lnTo>
                <a:lnTo>
                  <a:pt x="8" y="33"/>
                </a:lnTo>
                <a:lnTo>
                  <a:pt x="8" y="33"/>
                </a:lnTo>
                <a:lnTo>
                  <a:pt x="8" y="31"/>
                </a:lnTo>
                <a:lnTo>
                  <a:pt x="8" y="31"/>
                </a:lnTo>
                <a:lnTo>
                  <a:pt x="8" y="31"/>
                </a:lnTo>
                <a:lnTo>
                  <a:pt x="8" y="29"/>
                </a:lnTo>
                <a:lnTo>
                  <a:pt x="6" y="29"/>
                </a:lnTo>
                <a:lnTo>
                  <a:pt x="8" y="27"/>
                </a:lnTo>
                <a:lnTo>
                  <a:pt x="8" y="27"/>
                </a:lnTo>
                <a:lnTo>
                  <a:pt x="6" y="25"/>
                </a:lnTo>
                <a:lnTo>
                  <a:pt x="8" y="23"/>
                </a:lnTo>
                <a:lnTo>
                  <a:pt x="8" y="23"/>
                </a:lnTo>
                <a:lnTo>
                  <a:pt x="8" y="21"/>
                </a:lnTo>
                <a:lnTo>
                  <a:pt x="6" y="19"/>
                </a:lnTo>
                <a:lnTo>
                  <a:pt x="6" y="17"/>
                </a:lnTo>
                <a:lnTo>
                  <a:pt x="10" y="15"/>
                </a:lnTo>
                <a:lnTo>
                  <a:pt x="10" y="15"/>
                </a:lnTo>
                <a:lnTo>
                  <a:pt x="10" y="13"/>
                </a:lnTo>
                <a:lnTo>
                  <a:pt x="10" y="12"/>
                </a:lnTo>
                <a:lnTo>
                  <a:pt x="10" y="12"/>
                </a:lnTo>
                <a:lnTo>
                  <a:pt x="8" y="10"/>
                </a:lnTo>
                <a:lnTo>
                  <a:pt x="8" y="10"/>
                </a:lnTo>
                <a:lnTo>
                  <a:pt x="8" y="6"/>
                </a:lnTo>
                <a:lnTo>
                  <a:pt x="8" y="6"/>
                </a:lnTo>
                <a:lnTo>
                  <a:pt x="6" y="6"/>
                </a:lnTo>
                <a:lnTo>
                  <a:pt x="6" y="4"/>
                </a:lnTo>
                <a:lnTo>
                  <a:pt x="4" y="4"/>
                </a:lnTo>
                <a:lnTo>
                  <a:pt x="4" y="2"/>
                </a:lnTo>
                <a:lnTo>
                  <a:pt x="4" y="0"/>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217" name="Freeform 143"/>
          <p:cNvSpPr>
            <a:spLocks/>
          </p:cNvSpPr>
          <p:nvPr/>
        </p:nvSpPr>
        <p:spPr bwMode="auto">
          <a:xfrm>
            <a:off x="6666243" y="3938893"/>
            <a:ext cx="250399" cy="193667"/>
          </a:xfrm>
          <a:custGeom>
            <a:avLst/>
            <a:gdLst>
              <a:gd name="T0" fmla="*/ 27 w 128"/>
              <a:gd name="T1" fmla="*/ 30 h 99"/>
              <a:gd name="T2" fmla="*/ 29 w 128"/>
              <a:gd name="T3" fmla="*/ 32 h 99"/>
              <a:gd name="T4" fmla="*/ 34 w 128"/>
              <a:gd name="T5" fmla="*/ 30 h 99"/>
              <a:gd name="T6" fmla="*/ 38 w 128"/>
              <a:gd name="T7" fmla="*/ 32 h 99"/>
              <a:gd name="T8" fmla="*/ 42 w 128"/>
              <a:gd name="T9" fmla="*/ 36 h 99"/>
              <a:gd name="T10" fmla="*/ 50 w 128"/>
              <a:gd name="T11" fmla="*/ 38 h 99"/>
              <a:gd name="T12" fmla="*/ 55 w 128"/>
              <a:gd name="T13" fmla="*/ 36 h 99"/>
              <a:gd name="T14" fmla="*/ 59 w 128"/>
              <a:gd name="T15" fmla="*/ 34 h 99"/>
              <a:gd name="T16" fmla="*/ 63 w 128"/>
              <a:gd name="T17" fmla="*/ 42 h 99"/>
              <a:gd name="T18" fmla="*/ 74 w 128"/>
              <a:gd name="T19" fmla="*/ 47 h 99"/>
              <a:gd name="T20" fmla="*/ 82 w 128"/>
              <a:gd name="T21" fmla="*/ 51 h 99"/>
              <a:gd name="T22" fmla="*/ 86 w 128"/>
              <a:gd name="T23" fmla="*/ 51 h 99"/>
              <a:gd name="T24" fmla="*/ 82 w 128"/>
              <a:gd name="T25" fmla="*/ 40 h 99"/>
              <a:gd name="T26" fmla="*/ 78 w 128"/>
              <a:gd name="T27" fmla="*/ 44 h 99"/>
              <a:gd name="T28" fmla="*/ 72 w 128"/>
              <a:gd name="T29" fmla="*/ 36 h 99"/>
              <a:gd name="T30" fmla="*/ 74 w 128"/>
              <a:gd name="T31" fmla="*/ 24 h 99"/>
              <a:gd name="T32" fmla="*/ 76 w 128"/>
              <a:gd name="T33" fmla="*/ 21 h 99"/>
              <a:gd name="T34" fmla="*/ 76 w 128"/>
              <a:gd name="T35" fmla="*/ 17 h 99"/>
              <a:gd name="T36" fmla="*/ 72 w 128"/>
              <a:gd name="T37" fmla="*/ 11 h 99"/>
              <a:gd name="T38" fmla="*/ 101 w 128"/>
              <a:gd name="T39" fmla="*/ 2 h 99"/>
              <a:gd name="T40" fmla="*/ 107 w 128"/>
              <a:gd name="T41" fmla="*/ 5 h 99"/>
              <a:gd name="T42" fmla="*/ 116 w 128"/>
              <a:gd name="T43" fmla="*/ 7 h 99"/>
              <a:gd name="T44" fmla="*/ 120 w 128"/>
              <a:gd name="T45" fmla="*/ 11 h 99"/>
              <a:gd name="T46" fmla="*/ 124 w 128"/>
              <a:gd name="T47" fmla="*/ 15 h 99"/>
              <a:gd name="T48" fmla="*/ 126 w 128"/>
              <a:gd name="T49" fmla="*/ 21 h 99"/>
              <a:gd name="T50" fmla="*/ 128 w 128"/>
              <a:gd name="T51" fmla="*/ 24 h 99"/>
              <a:gd name="T52" fmla="*/ 124 w 128"/>
              <a:gd name="T53" fmla="*/ 30 h 99"/>
              <a:gd name="T54" fmla="*/ 124 w 128"/>
              <a:gd name="T55" fmla="*/ 36 h 99"/>
              <a:gd name="T56" fmla="*/ 126 w 128"/>
              <a:gd name="T57" fmla="*/ 40 h 99"/>
              <a:gd name="T58" fmla="*/ 126 w 128"/>
              <a:gd name="T59" fmla="*/ 44 h 99"/>
              <a:gd name="T60" fmla="*/ 120 w 128"/>
              <a:gd name="T61" fmla="*/ 47 h 99"/>
              <a:gd name="T62" fmla="*/ 120 w 128"/>
              <a:gd name="T63" fmla="*/ 51 h 99"/>
              <a:gd name="T64" fmla="*/ 120 w 128"/>
              <a:gd name="T65" fmla="*/ 57 h 99"/>
              <a:gd name="T66" fmla="*/ 118 w 128"/>
              <a:gd name="T67" fmla="*/ 61 h 99"/>
              <a:gd name="T68" fmla="*/ 97 w 128"/>
              <a:gd name="T69" fmla="*/ 66 h 99"/>
              <a:gd name="T70" fmla="*/ 92 w 128"/>
              <a:gd name="T71" fmla="*/ 74 h 99"/>
              <a:gd name="T72" fmla="*/ 88 w 128"/>
              <a:gd name="T73" fmla="*/ 74 h 99"/>
              <a:gd name="T74" fmla="*/ 80 w 128"/>
              <a:gd name="T75" fmla="*/ 74 h 99"/>
              <a:gd name="T76" fmla="*/ 74 w 128"/>
              <a:gd name="T77" fmla="*/ 80 h 99"/>
              <a:gd name="T78" fmla="*/ 74 w 128"/>
              <a:gd name="T79" fmla="*/ 82 h 99"/>
              <a:gd name="T80" fmla="*/ 55 w 128"/>
              <a:gd name="T81" fmla="*/ 97 h 99"/>
              <a:gd name="T82" fmla="*/ 50 w 128"/>
              <a:gd name="T83" fmla="*/ 97 h 99"/>
              <a:gd name="T84" fmla="*/ 44 w 128"/>
              <a:gd name="T85" fmla="*/ 95 h 99"/>
              <a:gd name="T86" fmla="*/ 38 w 128"/>
              <a:gd name="T87" fmla="*/ 95 h 99"/>
              <a:gd name="T88" fmla="*/ 32 w 128"/>
              <a:gd name="T89" fmla="*/ 93 h 99"/>
              <a:gd name="T90" fmla="*/ 30 w 128"/>
              <a:gd name="T91" fmla="*/ 93 h 99"/>
              <a:gd name="T92" fmla="*/ 15 w 128"/>
              <a:gd name="T93" fmla="*/ 95 h 99"/>
              <a:gd name="T94" fmla="*/ 11 w 128"/>
              <a:gd name="T95" fmla="*/ 89 h 99"/>
              <a:gd name="T96" fmla="*/ 4 w 128"/>
              <a:gd name="T97" fmla="*/ 86 h 99"/>
              <a:gd name="T98" fmla="*/ 0 w 128"/>
              <a:gd name="T99" fmla="*/ 80 h 99"/>
              <a:gd name="T100" fmla="*/ 25 w 128"/>
              <a:gd name="T101" fmla="*/ 44 h 99"/>
              <a:gd name="T102" fmla="*/ 23 w 128"/>
              <a:gd name="T103" fmla="*/ 38 h 99"/>
              <a:gd name="T104" fmla="*/ 23 w 128"/>
              <a:gd name="T105" fmla="*/ 2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8" h="99">
                <a:moveTo>
                  <a:pt x="23" y="28"/>
                </a:moveTo>
                <a:lnTo>
                  <a:pt x="25" y="28"/>
                </a:lnTo>
                <a:lnTo>
                  <a:pt x="27" y="28"/>
                </a:lnTo>
                <a:lnTo>
                  <a:pt x="27" y="30"/>
                </a:lnTo>
                <a:lnTo>
                  <a:pt x="29" y="30"/>
                </a:lnTo>
                <a:lnTo>
                  <a:pt x="29" y="32"/>
                </a:lnTo>
                <a:lnTo>
                  <a:pt x="29" y="32"/>
                </a:lnTo>
                <a:lnTo>
                  <a:pt x="29" y="32"/>
                </a:lnTo>
                <a:lnTo>
                  <a:pt x="30" y="32"/>
                </a:lnTo>
                <a:lnTo>
                  <a:pt x="32" y="32"/>
                </a:lnTo>
                <a:lnTo>
                  <a:pt x="34" y="32"/>
                </a:lnTo>
                <a:lnTo>
                  <a:pt x="34" y="30"/>
                </a:lnTo>
                <a:lnTo>
                  <a:pt x="36" y="30"/>
                </a:lnTo>
                <a:lnTo>
                  <a:pt x="38" y="30"/>
                </a:lnTo>
                <a:lnTo>
                  <a:pt x="38" y="32"/>
                </a:lnTo>
                <a:lnTo>
                  <a:pt x="38" y="32"/>
                </a:lnTo>
                <a:lnTo>
                  <a:pt x="38" y="34"/>
                </a:lnTo>
                <a:lnTo>
                  <a:pt x="38" y="36"/>
                </a:lnTo>
                <a:lnTo>
                  <a:pt x="40" y="36"/>
                </a:lnTo>
                <a:lnTo>
                  <a:pt x="42" y="36"/>
                </a:lnTo>
                <a:lnTo>
                  <a:pt x="42" y="36"/>
                </a:lnTo>
                <a:lnTo>
                  <a:pt x="46" y="38"/>
                </a:lnTo>
                <a:lnTo>
                  <a:pt x="48" y="38"/>
                </a:lnTo>
                <a:lnTo>
                  <a:pt x="50" y="38"/>
                </a:lnTo>
                <a:lnTo>
                  <a:pt x="50" y="38"/>
                </a:lnTo>
                <a:lnTo>
                  <a:pt x="51" y="38"/>
                </a:lnTo>
                <a:lnTo>
                  <a:pt x="55" y="38"/>
                </a:lnTo>
                <a:lnTo>
                  <a:pt x="55" y="36"/>
                </a:lnTo>
                <a:lnTo>
                  <a:pt x="55" y="34"/>
                </a:lnTo>
                <a:lnTo>
                  <a:pt x="57" y="34"/>
                </a:lnTo>
                <a:lnTo>
                  <a:pt x="57" y="34"/>
                </a:lnTo>
                <a:lnTo>
                  <a:pt x="59" y="34"/>
                </a:lnTo>
                <a:lnTo>
                  <a:pt x="59" y="36"/>
                </a:lnTo>
                <a:lnTo>
                  <a:pt x="61" y="38"/>
                </a:lnTo>
                <a:lnTo>
                  <a:pt x="61" y="40"/>
                </a:lnTo>
                <a:lnTo>
                  <a:pt x="63" y="42"/>
                </a:lnTo>
                <a:lnTo>
                  <a:pt x="67" y="42"/>
                </a:lnTo>
                <a:lnTo>
                  <a:pt x="71" y="44"/>
                </a:lnTo>
                <a:lnTo>
                  <a:pt x="72" y="45"/>
                </a:lnTo>
                <a:lnTo>
                  <a:pt x="74" y="47"/>
                </a:lnTo>
                <a:lnTo>
                  <a:pt x="76" y="49"/>
                </a:lnTo>
                <a:lnTo>
                  <a:pt x="78" y="51"/>
                </a:lnTo>
                <a:lnTo>
                  <a:pt x="80" y="51"/>
                </a:lnTo>
                <a:lnTo>
                  <a:pt x="82" y="51"/>
                </a:lnTo>
                <a:lnTo>
                  <a:pt x="84" y="51"/>
                </a:lnTo>
                <a:lnTo>
                  <a:pt x="84" y="51"/>
                </a:lnTo>
                <a:lnTo>
                  <a:pt x="84" y="51"/>
                </a:lnTo>
                <a:lnTo>
                  <a:pt x="86" y="51"/>
                </a:lnTo>
                <a:lnTo>
                  <a:pt x="86" y="51"/>
                </a:lnTo>
                <a:lnTo>
                  <a:pt x="86" y="40"/>
                </a:lnTo>
                <a:lnTo>
                  <a:pt x="84" y="40"/>
                </a:lnTo>
                <a:lnTo>
                  <a:pt x="82" y="40"/>
                </a:lnTo>
                <a:lnTo>
                  <a:pt x="82" y="42"/>
                </a:lnTo>
                <a:lnTo>
                  <a:pt x="84" y="42"/>
                </a:lnTo>
                <a:lnTo>
                  <a:pt x="82" y="44"/>
                </a:lnTo>
                <a:lnTo>
                  <a:pt x="78" y="44"/>
                </a:lnTo>
                <a:lnTo>
                  <a:pt x="76" y="42"/>
                </a:lnTo>
                <a:lnTo>
                  <a:pt x="76" y="40"/>
                </a:lnTo>
                <a:lnTo>
                  <a:pt x="74" y="38"/>
                </a:lnTo>
                <a:lnTo>
                  <a:pt x="72" y="36"/>
                </a:lnTo>
                <a:lnTo>
                  <a:pt x="72" y="34"/>
                </a:lnTo>
                <a:lnTo>
                  <a:pt x="72" y="28"/>
                </a:lnTo>
                <a:lnTo>
                  <a:pt x="72" y="26"/>
                </a:lnTo>
                <a:lnTo>
                  <a:pt x="74" y="24"/>
                </a:lnTo>
                <a:lnTo>
                  <a:pt x="74" y="24"/>
                </a:lnTo>
                <a:lnTo>
                  <a:pt x="74" y="24"/>
                </a:lnTo>
                <a:lnTo>
                  <a:pt x="76" y="23"/>
                </a:lnTo>
                <a:lnTo>
                  <a:pt x="76" y="21"/>
                </a:lnTo>
                <a:lnTo>
                  <a:pt x="76" y="19"/>
                </a:lnTo>
                <a:lnTo>
                  <a:pt x="76" y="19"/>
                </a:lnTo>
                <a:lnTo>
                  <a:pt x="76" y="17"/>
                </a:lnTo>
                <a:lnTo>
                  <a:pt x="76" y="17"/>
                </a:lnTo>
                <a:lnTo>
                  <a:pt x="76" y="15"/>
                </a:lnTo>
                <a:lnTo>
                  <a:pt x="74" y="15"/>
                </a:lnTo>
                <a:lnTo>
                  <a:pt x="74" y="13"/>
                </a:lnTo>
                <a:lnTo>
                  <a:pt x="72" y="11"/>
                </a:lnTo>
                <a:lnTo>
                  <a:pt x="78" y="3"/>
                </a:lnTo>
                <a:lnTo>
                  <a:pt x="95" y="0"/>
                </a:lnTo>
                <a:lnTo>
                  <a:pt x="101" y="2"/>
                </a:lnTo>
                <a:lnTo>
                  <a:pt x="101" y="2"/>
                </a:lnTo>
                <a:lnTo>
                  <a:pt x="103" y="3"/>
                </a:lnTo>
                <a:lnTo>
                  <a:pt x="105" y="3"/>
                </a:lnTo>
                <a:lnTo>
                  <a:pt x="107" y="3"/>
                </a:lnTo>
                <a:lnTo>
                  <a:pt x="107" y="5"/>
                </a:lnTo>
                <a:lnTo>
                  <a:pt x="107" y="5"/>
                </a:lnTo>
                <a:lnTo>
                  <a:pt x="111" y="5"/>
                </a:lnTo>
                <a:lnTo>
                  <a:pt x="114" y="7"/>
                </a:lnTo>
                <a:lnTo>
                  <a:pt x="116" y="7"/>
                </a:lnTo>
                <a:lnTo>
                  <a:pt x="116" y="9"/>
                </a:lnTo>
                <a:lnTo>
                  <a:pt x="118" y="9"/>
                </a:lnTo>
                <a:lnTo>
                  <a:pt x="118" y="9"/>
                </a:lnTo>
                <a:lnTo>
                  <a:pt x="120" y="11"/>
                </a:lnTo>
                <a:lnTo>
                  <a:pt x="122" y="11"/>
                </a:lnTo>
                <a:lnTo>
                  <a:pt x="122" y="13"/>
                </a:lnTo>
                <a:lnTo>
                  <a:pt x="122" y="15"/>
                </a:lnTo>
                <a:lnTo>
                  <a:pt x="124" y="15"/>
                </a:lnTo>
                <a:lnTo>
                  <a:pt x="124" y="17"/>
                </a:lnTo>
                <a:lnTo>
                  <a:pt x="126" y="17"/>
                </a:lnTo>
                <a:lnTo>
                  <a:pt x="126" y="17"/>
                </a:lnTo>
                <a:lnTo>
                  <a:pt x="126" y="21"/>
                </a:lnTo>
                <a:lnTo>
                  <a:pt x="126" y="21"/>
                </a:lnTo>
                <a:lnTo>
                  <a:pt x="128" y="23"/>
                </a:lnTo>
                <a:lnTo>
                  <a:pt x="128" y="23"/>
                </a:lnTo>
                <a:lnTo>
                  <a:pt x="128" y="24"/>
                </a:lnTo>
                <a:lnTo>
                  <a:pt x="128" y="26"/>
                </a:lnTo>
                <a:lnTo>
                  <a:pt x="128" y="26"/>
                </a:lnTo>
                <a:lnTo>
                  <a:pt x="124" y="28"/>
                </a:lnTo>
                <a:lnTo>
                  <a:pt x="124" y="30"/>
                </a:lnTo>
                <a:lnTo>
                  <a:pt x="126" y="32"/>
                </a:lnTo>
                <a:lnTo>
                  <a:pt x="126" y="34"/>
                </a:lnTo>
                <a:lnTo>
                  <a:pt x="126" y="34"/>
                </a:lnTo>
                <a:lnTo>
                  <a:pt x="124" y="36"/>
                </a:lnTo>
                <a:lnTo>
                  <a:pt x="126" y="38"/>
                </a:lnTo>
                <a:lnTo>
                  <a:pt x="126" y="38"/>
                </a:lnTo>
                <a:lnTo>
                  <a:pt x="124" y="40"/>
                </a:lnTo>
                <a:lnTo>
                  <a:pt x="126" y="40"/>
                </a:lnTo>
                <a:lnTo>
                  <a:pt x="126" y="42"/>
                </a:lnTo>
                <a:lnTo>
                  <a:pt x="126" y="42"/>
                </a:lnTo>
                <a:lnTo>
                  <a:pt x="126" y="42"/>
                </a:lnTo>
                <a:lnTo>
                  <a:pt x="126" y="44"/>
                </a:lnTo>
                <a:lnTo>
                  <a:pt x="126" y="44"/>
                </a:lnTo>
                <a:lnTo>
                  <a:pt x="124" y="44"/>
                </a:lnTo>
                <a:lnTo>
                  <a:pt x="122" y="45"/>
                </a:lnTo>
                <a:lnTo>
                  <a:pt x="120" y="47"/>
                </a:lnTo>
                <a:lnTo>
                  <a:pt x="120" y="47"/>
                </a:lnTo>
                <a:lnTo>
                  <a:pt x="122" y="49"/>
                </a:lnTo>
                <a:lnTo>
                  <a:pt x="120" y="49"/>
                </a:lnTo>
                <a:lnTo>
                  <a:pt x="120" y="51"/>
                </a:lnTo>
                <a:lnTo>
                  <a:pt x="120" y="53"/>
                </a:lnTo>
                <a:lnTo>
                  <a:pt x="118" y="53"/>
                </a:lnTo>
                <a:lnTo>
                  <a:pt x="118" y="55"/>
                </a:lnTo>
                <a:lnTo>
                  <a:pt x="120" y="57"/>
                </a:lnTo>
                <a:lnTo>
                  <a:pt x="120" y="59"/>
                </a:lnTo>
                <a:lnTo>
                  <a:pt x="122" y="59"/>
                </a:lnTo>
                <a:lnTo>
                  <a:pt x="120" y="59"/>
                </a:lnTo>
                <a:lnTo>
                  <a:pt x="118" y="61"/>
                </a:lnTo>
                <a:lnTo>
                  <a:pt x="111" y="63"/>
                </a:lnTo>
                <a:lnTo>
                  <a:pt x="109" y="63"/>
                </a:lnTo>
                <a:lnTo>
                  <a:pt x="99" y="66"/>
                </a:lnTo>
                <a:lnTo>
                  <a:pt x="97" y="66"/>
                </a:lnTo>
                <a:lnTo>
                  <a:pt x="92" y="68"/>
                </a:lnTo>
                <a:lnTo>
                  <a:pt x="92" y="70"/>
                </a:lnTo>
                <a:lnTo>
                  <a:pt x="92" y="72"/>
                </a:lnTo>
                <a:lnTo>
                  <a:pt x="92" y="74"/>
                </a:lnTo>
                <a:lnTo>
                  <a:pt x="92" y="74"/>
                </a:lnTo>
                <a:lnTo>
                  <a:pt x="92" y="74"/>
                </a:lnTo>
                <a:lnTo>
                  <a:pt x="88" y="74"/>
                </a:lnTo>
                <a:lnTo>
                  <a:pt x="88" y="74"/>
                </a:lnTo>
                <a:lnTo>
                  <a:pt x="88" y="74"/>
                </a:lnTo>
                <a:lnTo>
                  <a:pt x="84" y="74"/>
                </a:lnTo>
                <a:lnTo>
                  <a:pt x="82" y="74"/>
                </a:lnTo>
                <a:lnTo>
                  <a:pt x="80" y="74"/>
                </a:lnTo>
                <a:lnTo>
                  <a:pt x="78" y="76"/>
                </a:lnTo>
                <a:lnTo>
                  <a:pt x="76" y="76"/>
                </a:lnTo>
                <a:lnTo>
                  <a:pt x="74" y="78"/>
                </a:lnTo>
                <a:lnTo>
                  <a:pt x="74" y="80"/>
                </a:lnTo>
                <a:lnTo>
                  <a:pt x="74" y="80"/>
                </a:lnTo>
                <a:lnTo>
                  <a:pt x="74" y="82"/>
                </a:lnTo>
                <a:lnTo>
                  <a:pt x="74" y="82"/>
                </a:lnTo>
                <a:lnTo>
                  <a:pt x="74" y="82"/>
                </a:lnTo>
                <a:lnTo>
                  <a:pt x="71" y="84"/>
                </a:lnTo>
                <a:lnTo>
                  <a:pt x="63" y="87"/>
                </a:lnTo>
                <a:lnTo>
                  <a:pt x="59" y="93"/>
                </a:lnTo>
                <a:lnTo>
                  <a:pt x="55" y="97"/>
                </a:lnTo>
                <a:lnTo>
                  <a:pt x="53" y="99"/>
                </a:lnTo>
                <a:lnTo>
                  <a:pt x="51" y="97"/>
                </a:lnTo>
                <a:lnTo>
                  <a:pt x="50" y="97"/>
                </a:lnTo>
                <a:lnTo>
                  <a:pt x="50" y="97"/>
                </a:lnTo>
                <a:lnTo>
                  <a:pt x="48" y="97"/>
                </a:lnTo>
                <a:lnTo>
                  <a:pt x="48" y="97"/>
                </a:lnTo>
                <a:lnTo>
                  <a:pt x="46" y="95"/>
                </a:lnTo>
                <a:lnTo>
                  <a:pt x="44" y="95"/>
                </a:lnTo>
                <a:lnTo>
                  <a:pt x="42" y="97"/>
                </a:lnTo>
                <a:lnTo>
                  <a:pt x="42" y="97"/>
                </a:lnTo>
                <a:lnTo>
                  <a:pt x="40" y="97"/>
                </a:lnTo>
                <a:lnTo>
                  <a:pt x="38" y="95"/>
                </a:lnTo>
                <a:lnTo>
                  <a:pt x="36" y="95"/>
                </a:lnTo>
                <a:lnTo>
                  <a:pt x="34" y="95"/>
                </a:lnTo>
                <a:lnTo>
                  <a:pt x="32" y="93"/>
                </a:lnTo>
                <a:lnTo>
                  <a:pt x="32" y="93"/>
                </a:lnTo>
                <a:lnTo>
                  <a:pt x="32" y="93"/>
                </a:lnTo>
                <a:lnTo>
                  <a:pt x="30" y="93"/>
                </a:lnTo>
                <a:lnTo>
                  <a:pt x="30" y="93"/>
                </a:lnTo>
                <a:lnTo>
                  <a:pt x="30" y="93"/>
                </a:lnTo>
                <a:lnTo>
                  <a:pt x="29" y="91"/>
                </a:lnTo>
                <a:lnTo>
                  <a:pt x="27" y="93"/>
                </a:lnTo>
                <a:lnTo>
                  <a:pt x="25" y="93"/>
                </a:lnTo>
                <a:lnTo>
                  <a:pt x="15" y="95"/>
                </a:lnTo>
                <a:lnTo>
                  <a:pt x="15" y="93"/>
                </a:lnTo>
                <a:lnTo>
                  <a:pt x="13" y="93"/>
                </a:lnTo>
                <a:lnTo>
                  <a:pt x="11" y="91"/>
                </a:lnTo>
                <a:lnTo>
                  <a:pt x="11" y="89"/>
                </a:lnTo>
                <a:lnTo>
                  <a:pt x="9" y="89"/>
                </a:lnTo>
                <a:lnTo>
                  <a:pt x="8" y="87"/>
                </a:lnTo>
                <a:lnTo>
                  <a:pt x="6" y="86"/>
                </a:lnTo>
                <a:lnTo>
                  <a:pt x="4" y="86"/>
                </a:lnTo>
                <a:lnTo>
                  <a:pt x="4" y="84"/>
                </a:lnTo>
                <a:lnTo>
                  <a:pt x="2" y="84"/>
                </a:lnTo>
                <a:lnTo>
                  <a:pt x="2" y="82"/>
                </a:lnTo>
                <a:lnTo>
                  <a:pt x="0" y="80"/>
                </a:lnTo>
                <a:lnTo>
                  <a:pt x="2" y="47"/>
                </a:lnTo>
                <a:lnTo>
                  <a:pt x="25" y="47"/>
                </a:lnTo>
                <a:lnTo>
                  <a:pt x="23" y="47"/>
                </a:lnTo>
                <a:lnTo>
                  <a:pt x="25" y="44"/>
                </a:lnTo>
                <a:lnTo>
                  <a:pt x="25" y="44"/>
                </a:lnTo>
                <a:lnTo>
                  <a:pt x="25" y="42"/>
                </a:lnTo>
                <a:lnTo>
                  <a:pt x="23" y="40"/>
                </a:lnTo>
                <a:lnTo>
                  <a:pt x="23" y="38"/>
                </a:lnTo>
                <a:lnTo>
                  <a:pt x="23" y="34"/>
                </a:lnTo>
                <a:lnTo>
                  <a:pt x="23" y="30"/>
                </a:lnTo>
                <a:lnTo>
                  <a:pt x="23" y="30"/>
                </a:lnTo>
                <a:lnTo>
                  <a:pt x="23" y="28"/>
                </a:lnTo>
                <a:lnTo>
                  <a:pt x="23" y="28"/>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218" name="Freeform 144"/>
          <p:cNvSpPr>
            <a:spLocks/>
          </p:cNvSpPr>
          <p:nvPr/>
        </p:nvSpPr>
        <p:spPr bwMode="auto">
          <a:xfrm>
            <a:off x="6449101" y="3897813"/>
            <a:ext cx="266048" cy="234748"/>
          </a:xfrm>
          <a:custGeom>
            <a:avLst/>
            <a:gdLst>
              <a:gd name="T0" fmla="*/ 122 w 136"/>
              <a:gd name="T1" fmla="*/ 112 h 120"/>
              <a:gd name="T2" fmla="*/ 117 w 136"/>
              <a:gd name="T3" fmla="*/ 107 h 120"/>
              <a:gd name="T4" fmla="*/ 113 w 136"/>
              <a:gd name="T5" fmla="*/ 103 h 120"/>
              <a:gd name="T6" fmla="*/ 134 w 136"/>
              <a:gd name="T7" fmla="*/ 68 h 120"/>
              <a:gd name="T8" fmla="*/ 134 w 136"/>
              <a:gd name="T9" fmla="*/ 61 h 120"/>
              <a:gd name="T10" fmla="*/ 134 w 136"/>
              <a:gd name="T11" fmla="*/ 51 h 120"/>
              <a:gd name="T12" fmla="*/ 132 w 136"/>
              <a:gd name="T13" fmla="*/ 49 h 120"/>
              <a:gd name="T14" fmla="*/ 126 w 136"/>
              <a:gd name="T15" fmla="*/ 51 h 120"/>
              <a:gd name="T16" fmla="*/ 120 w 136"/>
              <a:gd name="T17" fmla="*/ 49 h 120"/>
              <a:gd name="T18" fmla="*/ 117 w 136"/>
              <a:gd name="T19" fmla="*/ 51 h 120"/>
              <a:gd name="T20" fmla="*/ 117 w 136"/>
              <a:gd name="T21" fmla="*/ 47 h 120"/>
              <a:gd name="T22" fmla="*/ 117 w 136"/>
              <a:gd name="T23" fmla="*/ 44 h 120"/>
              <a:gd name="T24" fmla="*/ 115 w 136"/>
              <a:gd name="T25" fmla="*/ 38 h 120"/>
              <a:gd name="T26" fmla="*/ 113 w 136"/>
              <a:gd name="T27" fmla="*/ 36 h 120"/>
              <a:gd name="T28" fmla="*/ 111 w 136"/>
              <a:gd name="T29" fmla="*/ 32 h 120"/>
              <a:gd name="T30" fmla="*/ 111 w 136"/>
              <a:gd name="T31" fmla="*/ 24 h 120"/>
              <a:gd name="T32" fmla="*/ 111 w 136"/>
              <a:gd name="T33" fmla="*/ 19 h 120"/>
              <a:gd name="T34" fmla="*/ 113 w 136"/>
              <a:gd name="T35" fmla="*/ 13 h 120"/>
              <a:gd name="T36" fmla="*/ 99 w 136"/>
              <a:gd name="T37" fmla="*/ 9 h 120"/>
              <a:gd name="T38" fmla="*/ 86 w 136"/>
              <a:gd name="T39" fmla="*/ 13 h 120"/>
              <a:gd name="T40" fmla="*/ 84 w 136"/>
              <a:gd name="T41" fmla="*/ 19 h 120"/>
              <a:gd name="T42" fmla="*/ 71 w 136"/>
              <a:gd name="T43" fmla="*/ 19 h 120"/>
              <a:gd name="T44" fmla="*/ 63 w 136"/>
              <a:gd name="T45" fmla="*/ 17 h 120"/>
              <a:gd name="T46" fmla="*/ 59 w 136"/>
              <a:gd name="T47" fmla="*/ 11 h 120"/>
              <a:gd name="T48" fmla="*/ 57 w 136"/>
              <a:gd name="T49" fmla="*/ 5 h 120"/>
              <a:gd name="T50" fmla="*/ 57 w 136"/>
              <a:gd name="T51" fmla="*/ 2 h 120"/>
              <a:gd name="T52" fmla="*/ 38 w 136"/>
              <a:gd name="T53" fmla="*/ 0 h 120"/>
              <a:gd name="T54" fmla="*/ 27 w 136"/>
              <a:gd name="T55" fmla="*/ 0 h 120"/>
              <a:gd name="T56" fmla="*/ 19 w 136"/>
              <a:gd name="T57" fmla="*/ 0 h 120"/>
              <a:gd name="T58" fmla="*/ 13 w 136"/>
              <a:gd name="T59" fmla="*/ 0 h 120"/>
              <a:gd name="T60" fmla="*/ 10 w 136"/>
              <a:gd name="T61" fmla="*/ 2 h 120"/>
              <a:gd name="T62" fmla="*/ 17 w 136"/>
              <a:gd name="T63" fmla="*/ 19 h 120"/>
              <a:gd name="T64" fmla="*/ 19 w 136"/>
              <a:gd name="T65" fmla="*/ 30 h 120"/>
              <a:gd name="T66" fmla="*/ 25 w 136"/>
              <a:gd name="T67" fmla="*/ 45 h 120"/>
              <a:gd name="T68" fmla="*/ 21 w 136"/>
              <a:gd name="T69" fmla="*/ 65 h 120"/>
              <a:gd name="T70" fmla="*/ 10 w 136"/>
              <a:gd name="T71" fmla="*/ 74 h 120"/>
              <a:gd name="T72" fmla="*/ 6 w 136"/>
              <a:gd name="T73" fmla="*/ 89 h 120"/>
              <a:gd name="T74" fmla="*/ 2 w 136"/>
              <a:gd name="T75" fmla="*/ 103 h 120"/>
              <a:gd name="T76" fmla="*/ 0 w 136"/>
              <a:gd name="T77" fmla="*/ 112 h 120"/>
              <a:gd name="T78" fmla="*/ 4 w 136"/>
              <a:gd name="T79" fmla="*/ 110 h 120"/>
              <a:gd name="T80" fmla="*/ 10 w 136"/>
              <a:gd name="T81" fmla="*/ 110 h 120"/>
              <a:gd name="T82" fmla="*/ 17 w 136"/>
              <a:gd name="T83" fmla="*/ 108 h 120"/>
              <a:gd name="T84" fmla="*/ 19 w 136"/>
              <a:gd name="T85" fmla="*/ 108 h 120"/>
              <a:gd name="T86" fmla="*/ 21 w 136"/>
              <a:gd name="T87" fmla="*/ 110 h 120"/>
              <a:gd name="T88" fmla="*/ 29 w 136"/>
              <a:gd name="T89" fmla="*/ 112 h 120"/>
              <a:gd name="T90" fmla="*/ 73 w 136"/>
              <a:gd name="T91" fmla="*/ 112 h 120"/>
              <a:gd name="T92" fmla="*/ 76 w 136"/>
              <a:gd name="T93" fmla="*/ 116 h 120"/>
              <a:gd name="T94" fmla="*/ 82 w 136"/>
              <a:gd name="T95" fmla="*/ 118 h 120"/>
              <a:gd name="T96" fmla="*/ 90 w 136"/>
              <a:gd name="T97" fmla="*/ 118 h 120"/>
              <a:gd name="T98" fmla="*/ 94 w 136"/>
              <a:gd name="T99" fmla="*/ 116 h 120"/>
              <a:gd name="T100" fmla="*/ 101 w 136"/>
              <a:gd name="T101" fmla="*/ 118 h 120"/>
              <a:gd name="T102" fmla="*/ 103 w 136"/>
              <a:gd name="T103" fmla="*/ 118 h 120"/>
              <a:gd name="T104" fmla="*/ 107 w 136"/>
              <a:gd name="T105" fmla="*/ 120 h 120"/>
              <a:gd name="T106" fmla="*/ 126 w 136"/>
              <a:gd name="T107" fmla="*/ 11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6" h="120">
                <a:moveTo>
                  <a:pt x="126" y="116"/>
                </a:moveTo>
                <a:lnTo>
                  <a:pt x="126" y="114"/>
                </a:lnTo>
                <a:lnTo>
                  <a:pt x="124" y="114"/>
                </a:lnTo>
                <a:lnTo>
                  <a:pt x="122" y="112"/>
                </a:lnTo>
                <a:lnTo>
                  <a:pt x="122" y="110"/>
                </a:lnTo>
                <a:lnTo>
                  <a:pt x="120" y="110"/>
                </a:lnTo>
                <a:lnTo>
                  <a:pt x="119" y="108"/>
                </a:lnTo>
                <a:lnTo>
                  <a:pt x="117" y="107"/>
                </a:lnTo>
                <a:lnTo>
                  <a:pt x="115" y="107"/>
                </a:lnTo>
                <a:lnTo>
                  <a:pt x="115" y="105"/>
                </a:lnTo>
                <a:lnTo>
                  <a:pt x="113" y="105"/>
                </a:lnTo>
                <a:lnTo>
                  <a:pt x="113" y="103"/>
                </a:lnTo>
                <a:lnTo>
                  <a:pt x="111" y="101"/>
                </a:lnTo>
                <a:lnTo>
                  <a:pt x="113" y="68"/>
                </a:lnTo>
                <a:lnTo>
                  <a:pt x="136" y="68"/>
                </a:lnTo>
                <a:lnTo>
                  <a:pt x="134" y="68"/>
                </a:lnTo>
                <a:lnTo>
                  <a:pt x="136" y="65"/>
                </a:lnTo>
                <a:lnTo>
                  <a:pt x="136" y="65"/>
                </a:lnTo>
                <a:lnTo>
                  <a:pt x="136" y="63"/>
                </a:lnTo>
                <a:lnTo>
                  <a:pt x="134" y="61"/>
                </a:lnTo>
                <a:lnTo>
                  <a:pt x="134" y="59"/>
                </a:lnTo>
                <a:lnTo>
                  <a:pt x="134" y="55"/>
                </a:lnTo>
                <a:lnTo>
                  <a:pt x="134" y="51"/>
                </a:lnTo>
                <a:lnTo>
                  <a:pt x="134" y="51"/>
                </a:lnTo>
                <a:lnTo>
                  <a:pt x="134" y="49"/>
                </a:lnTo>
                <a:lnTo>
                  <a:pt x="134" y="49"/>
                </a:lnTo>
                <a:lnTo>
                  <a:pt x="132" y="49"/>
                </a:lnTo>
                <a:lnTo>
                  <a:pt x="132" y="49"/>
                </a:lnTo>
                <a:lnTo>
                  <a:pt x="130" y="51"/>
                </a:lnTo>
                <a:lnTo>
                  <a:pt x="128" y="51"/>
                </a:lnTo>
                <a:lnTo>
                  <a:pt x="126" y="51"/>
                </a:lnTo>
                <a:lnTo>
                  <a:pt x="126" y="51"/>
                </a:lnTo>
                <a:lnTo>
                  <a:pt x="122" y="51"/>
                </a:lnTo>
                <a:lnTo>
                  <a:pt x="122" y="51"/>
                </a:lnTo>
                <a:lnTo>
                  <a:pt x="120" y="49"/>
                </a:lnTo>
                <a:lnTo>
                  <a:pt x="120" y="49"/>
                </a:lnTo>
                <a:lnTo>
                  <a:pt x="119" y="51"/>
                </a:lnTo>
                <a:lnTo>
                  <a:pt x="119" y="51"/>
                </a:lnTo>
                <a:lnTo>
                  <a:pt x="117" y="51"/>
                </a:lnTo>
                <a:lnTo>
                  <a:pt x="117" y="51"/>
                </a:lnTo>
                <a:lnTo>
                  <a:pt x="117" y="51"/>
                </a:lnTo>
                <a:lnTo>
                  <a:pt x="117" y="49"/>
                </a:lnTo>
                <a:lnTo>
                  <a:pt x="117" y="47"/>
                </a:lnTo>
                <a:lnTo>
                  <a:pt x="117" y="47"/>
                </a:lnTo>
                <a:lnTo>
                  <a:pt x="117" y="45"/>
                </a:lnTo>
                <a:lnTo>
                  <a:pt x="117" y="45"/>
                </a:lnTo>
                <a:lnTo>
                  <a:pt x="115" y="44"/>
                </a:lnTo>
                <a:lnTo>
                  <a:pt x="117" y="44"/>
                </a:lnTo>
                <a:lnTo>
                  <a:pt x="117" y="42"/>
                </a:lnTo>
                <a:lnTo>
                  <a:pt x="115" y="40"/>
                </a:lnTo>
                <a:lnTo>
                  <a:pt x="115" y="40"/>
                </a:lnTo>
                <a:lnTo>
                  <a:pt x="115" y="38"/>
                </a:lnTo>
                <a:lnTo>
                  <a:pt x="115" y="38"/>
                </a:lnTo>
                <a:lnTo>
                  <a:pt x="115" y="38"/>
                </a:lnTo>
                <a:lnTo>
                  <a:pt x="113" y="36"/>
                </a:lnTo>
                <a:lnTo>
                  <a:pt x="113" y="36"/>
                </a:lnTo>
                <a:lnTo>
                  <a:pt x="113" y="34"/>
                </a:lnTo>
                <a:lnTo>
                  <a:pt x="111" y="32"/>
                </a:lnTo>
                <a:lnTo>
                  <a:pt x="111" y="32"/>
                </a:lnTo>
                <a:lnTo>
                  <a:pt x="111" y="32"/>
                </a:lnTo>
                <a:lnTo>
                  <a:pt x="113" y="30"/>
                </a:lnTo>
                <a:lnTo>
                  <a:pt x="111" y="26"/>
                </a:lnTo>
                <a:lnTo>
                  <a:pt x="111" y="24"/>
                </a:lnTo>
                <a:lnTo>
                  <a:pt x="111" y="24"/>
                </a:lnTo>
                <a:lnTo>
                  <a:pt x="113" y="23"/>
                </a:lnTo>
                <a:lnTo>
                  <a:pt x="113" y="23"/>
                </a:lnTo>
                <a:lnTo>
                  <a:pt x="111" y="21"/>
                </a:lnTo>
                <a:lnTo>
                  <a:pt x="111" y="19"/>
                </a:lnTo>
                <a:lnTo>
                  <a:pt x="113" y="17"/>
                </a:lnTo>
                <a:lnTo>
                  <a:pt x="113" y="15"/>
                </a:lnTo>
                <a:lnTo>
                  <a:pt x="113" y="15"/>
                </a:lnTo>
                <a:lnTo>
                  <a:pt x="113" y="13"/>
                </a:lnTo>
                <a:lnTo>
                  <a:pt x="99" y="13"/>
                </a:lnTo>
                <a:lnTo>
                  <a:pt x="99" y="11"/>
                </a:lnTo>
                <a:lnTo>
                  <a:pt x="99" y="9"/>
                </a:lnTo>
                <a:lnTo>
                  <a:pt x="99" y="9"/>
                </a:lnTo>
                <a:lnTo>
                  <a:pt x="98" y="9"/>
                </a:lnTo>
                <a:lnTo>
                  <a:pt x="98" y="9"/>
                </a:lnTo>
                <a:lnTo>
                  <a:pt x="86" y="9"/>
                </a:lnTo>
                <a:lnTo>
                  <a:pt x="86" y="13"/>
                </a:lnTo>
                <a:lnTo>
                  <a:pt x="84" y="15"/>
                </a:lnTo>
                <a:lnTo>
                  <a:pt x="84" y="15"/>
                </a:lnTo>
                <a:lnTo>
                  <a:pt x="84" y="17"/>
                </a:lnTo>
                <a:lnTo>
                  <a:pt x="84" y="19"/>
                </a:lnTo>
                <a:lnTo>
                  <a:pt x="76" y="19"/>
                </a:lnTo>
                <a:lnTo>
                  <a:pt x="75" y="21"/>
                </a:lnTo>
                <a:lnTo>
                  <a:pt x="71" y="21"/>
                </a:lnTo>
                <a:lnTo>
                  <a:pt x="71" y="19"/>
                </a:lnTo>
                <a:lnTo>
                  <a:pt x="69" y="21"/>
                </a:lnTo>
                <a:lnTo>
                  <a:pt x="65" y="21"/>
                </a:lnTo>
                <a:lnTo>
                  <a:pt x="63" y="19"/>
                </a:lnTo>
                <a:lnTo>
                  <a:pt x="63" y="17"/>
                </a:lnTo>
                <a:lnTo>
                  <a:pt x="61" y="15"/>
                </a:lnTo>
                <a:lnTo>
                  <a:pt x="61" y="13"/>
                </a:lnTo>
                <a:lnTo>
                  <a:pt x="59" y="13"/>
                </a:lnTo>
                <a:lnTo>
                  <a:pt x="59" y="11"/>
                </a:lnTo>
                <a:lnTo>
                  <a:pt x="59" y="11"/>
                </a:lnTo>
                <a:lnTo>
                  <a:pt x="59" y="7"/>
                </a:lnTo>
                <a:lnTo>
                  <a:pt x="57" y="7"/>
                </a:lnTo>
                <a:lnTo>
                  <a:pt x="57" y="5"/>
                </a:lnTo>
                <a:lnTo>
                  <a:pt x="59" y="3"/>
                </a:lnTo>
                <a:lnTo>
                  <a:pt x="57" y="3"/>
                </a:lnTo>
                <a:lnTo>
                  <a:pt x="57" y="2"/>
                </a:lnTo>
                <a:lnTo>
                  <a:pt x="57" y="2"/>
                </a:lnTo>
                <a:lnTo>
                  <a:pt x="57" y="0"/>
                </a:lnTo>
                <a:lnTo>
                  <a:pt x="57" y="0"/>
                </a:lnTo>
                <a:lnTo>
                  <a:pt x="46" y="0"/>
                </a:lnTo>
                <a:lnTo>
                  <a:pt x="38" y="0"/>
                </a:lnTo>
                <a:lnTo>
                  <a:pt x="34" y="0"/>
                </a:lnTo>
                <a:lnTo>
                  <a:pt x="31" y="0"/>
                </a:lnTo>
                <a:lnTo>
                  <a:pt x="29" y="0"/>
                </a:lnTo>
                <a:lnTo>
                  <a:pt x="27" y="0"/>
                </a:lnTo>
                <a:lnTo>
                  <a:pt x="25" y="0"/>
                </a:lnTo>
                <a:lnTo>
                  <a:pt x="21" y="0"/>
                </a:lnTo>
                <a:lnTo>
                  <a:pt x="21" y="0"/>
                </a:lnTo>
                <a:lnTo>
                  <a:pt x="19" y="0"/>
                </a:lnTo>
                <a:lnTo>
                  <a:pt x="17" y="0"/>
                </a:lnTo>
                <a:lnTo>
                  <a:pt x="15" y="0"/>
                </a:lnTo>
                <a:lnTo>
                  <a:pt x="15" y="0"/>
                </a:lnTo>
                <a:lnTo>
                  <a:pt x="13" y="0"/>
                </a:lnTo>
                <a:lnTo>
                  <a:pt x="13" y="0"/>
                </a:lnTo>
                <a:lnTo>
                  <a:pt x="13" y="0"/>
                </a:lnTo>
                <a:lnTo>
                  <a:pt x="13" y="0"/>
                </a:lnTo>
                <a:lnTo>
                  <a:pt x="10" y="2"/>
                </a:lnTo>
                <a:lnTo>
                  <a:pt x="12" y="3"/>
                </a:lnTo>
                <a:lnTo>
                  <a:pt x="12" y="5"/>
                </a:lnTo>
                <a:lnTo>
                  <a:pt x="17" y="11"/>
                </a:lnTo>
                <a:lnTo>
                  <a:pt x="17" y="19"/>
                </a:lnTo>
                <a:lnTo>
                  <a:pt x="21" y="23"/>
                </a:lnTo>
                <a:lnTo>
                  <a:pt x="19" y="26"/>
                </a:lnTo>
                <a:lnTo>
                  <a:pt x="17" y="30"/>
                </a:lnTo>
                <a:lnTo>
                  <a:pt x="19" y="30"/>
                </a:lnTo>
                <a:lnTo>
                  <a:pt x="19" y="34"/>
                </a:lnTo>
                <a:lnTo>
                  <a:pt x="19" y="38"/>
                </a:lnTo>
                <a:lnTo>
                  <a:pt x="19" y="40"/>
                </a:lnTo>
                <a:lnTo>
                  <a:pt x="25" y="45"/>
                </a:lnTo>
                <a:lnTo>
                  <a:pt x="23" y="47"/>
                </a:lnTo>
                <a:lnTo>
                  <a:pt x="25" y="49"/>
                </a:lnTo>
                <a:lnTo>
                  <a:pt x="25" y="57"/>
                </a:lnTo>
                <a:lnTo>
                  <a:pt x="21" y="65"/>
                </a:lnTo>
                <a:lnTo>
                  <a:pt x="19" y="65"/>
                </a:lnTo>
                <a:lnTo>
                  <a:pt x="15" y="68"/>
                </a:lnTo>
                <a:lnTo>
                  <a:pt x="15" y="70"/>
                </a:lnTo>
                <a:lnTo>
                  <a:pt x="10" y="74"/>
                </a:lnTo>
                <a:lnTo>
                  <a:pt x="10" y="78"/>
                </a:lnTo>
                <a:lnTo>
                  <a:pt x="8" y="78"/>
                </a:lnTo>
                <a:lnTo>
                  <a:pt x="8" y="86"/>
                </a:lnTo>
                <a:lnTo>
                  <a:pt x="6" y="89"/>
                </a:lnTo>
                <a:lnTo>
                  <a:pt x="4" y="93"/>
                </a:lnTo>
                <a:lnTo>
                  <a:pt x="2" y="97"/>
                </a:lnTo>
                <a:lnTo>
                  <a:pt x="2" y="99"/>
                </a:lnTo>
                <a:lnTo>
                  <a:pt x="2" y="103"/>
                </a:lnTo>
                <a:lnTo>
                  <a:pt x="2" y="108"/>
                </a:lnTo>
                <a:lnTo>
                  <a:pt x="0" y="110"/>
                </a:lnTo>
                <a:lnTo>
                  <a:pt x="0" y="112"/>
                </a:lnTo>
                <a:lnTo>
                  <a:pt x="0" y="112"/>
                </a:lnTo>
                <a:lnTo>
                  <a:pt x="2" y="112"/>
                </a:lnTo>
                <a:lnTo>
                  <a:pt x="4" y="112"/>
                </a:lnTo>
                <a:lnTo>
                  <a:pt x="4" y="112"/>
                </a:lnTo>
                <a:lnTo>
                  <a:pt x="4" y="110"/>
                </a:lnTo>
                <a:lnTo>
                  <a:pt x="6" y="110"/>
                </a:lnTo>
                <a:lnTo>
                  <a:pt x="8" y="110"/>
                </a:lnTo>
                <a:lnTo>
                  <a:pt x="10" y="112"/>
                </a:lnTo>
                <a:lnTo>
                  <a:pt x="10" y="110"/>
                </a:lnTo>
                <a:lnTo>
                  <a:pt x="10" y="110"/>
                </a:lnTo>
                <a:lnTo>
                  <a:pt x="13" y="108"/>
                </a:lnTo>
                <a:lnTo>
                  <a:pt x="15" y="108"/>
                </a:lnTo>
                <a:lnTo>
                  <a:pt x="17" y="108"/>
                </a:lnTo>
                <a:lnTo>
                  <a:pt x="17" y="108"/>
                </a:lnTo>
                <a:lnTo>
                  <a:pt x="17" y="108"/>
                </a:lnTo>
                <a:lnTo>
                  <a:pt x="19" y="108"/>
                </a:lnTo>
                <a:lnTo>
                  <a:pt x="19" y="108"/>
                </a:lnTo>
                <a:lnTo>
                  <a:pt x="21" y="108"/>
                </a:lnTo>
                <a:lnTo>
                  <a:pt x="21" y="110"/>
                </a:lnTo>
                <a:lnTo>
                  <a:pt x="21" y="110"/>
                </a:lnTo>
                <a:lnTo>
                  <a:pt x="21" y="110"/>
                </a:lnTo>
                <a:lnTo>
                  <a:pt x="25" y="112"/>
                </a:lnTo>
                <a:lnTo>
                  <a:pt x="27" y="114"/>
                </a:lnTo>
                <a:lnTo>
                  <a:pt x="29" y="112"/>
                </a:lnTo>
                <a:lnTo>
                  <a:pt x="29" y="112"/>
                </a:lnTo>
                <a:lnTo>
                  <a:pt x="31" y="112"/>
                </a:lnTo>
                <a:lnTo>
                  <a:pt x="31" y="112"/>
                </a:lnTo>
                <a:lnTo>
                  <a:pt x="33" y="112"/>
                </a:lnTo>
                <a:lnTo>
                  <a:pt x="73" y="112"/>
                </a:lnTo>
                <a:lnTo>
                  <a:pt x="73" y="112"/>
                </a:lnTo>
                <a:lnTo>
                  <a:pt x="75" y="114"/>
                </a:lnTo>
                <a:lnTo>
                  <a:pt x="75" y="114"/>
                </a:lnTo>
                <a:lnTo>
                  <a:pt x="76" y="116"/>
                </a:lnTo>
                <a:lnTo>
                  <a:pt x="78" y="116"/>
                </a:lnTo>
                <a:lnTo>
                  <a:pt x="80" y="116"/>
                </a:lnTo>
                <a:lnTo>
                  <a:pt x="82" y="116"/>
                </a:lnTo>
                <a:lnTo>
                  <a:pt x="82" y="118"/>
                </a:lnTo>
                <a:lnTo>
                  <a:pt x="84" y="118"/>
                </a:lnTo>
                <a:lnTo>
                  <a:pt x="86" y="116"/>
                </a:lnTo>
                <a:lnTo>
                  <a:pt x="88" y="116"/>
                </a:lnTo>
                <a:lnTo>
                  <a:pt x="90" y="118"/>
                </a:lnTo>
                <a:lnTo>
                  <a:pt x="92" y="116"/>
                </a:lnTo>
                <a:lnTo>
                  <a:pt x="92" y="116"/>
                </a:lnTo>
                <a:lnTo>
                  <a:pt x="92" y="116"/>
                </a:lnTo>
                <a:lnTo>
                  <a:pt x="94" y="116"/>
                </a:lnTo>
                <a:lnTo>
                  <a:pt x="96" y="118"/>
                </a:lnTo>
                <a:lnTo>
                  <a:pt x="98" y="118"/>
                </a:lnTo>
                <a:lnTo>
                  <a:pt x="99" y="118"/>
                </a:lnTo>
                <a:lnTo>
                  <a:pt x="101" y="118"/>
                </a:lnTo>
                <a:lnTo>
                  <a:pt x="101" y="118"/>
                </a:lnTo>
                <a:lnTo>
                  <a:pt x="101" y="118"/>
                </a:lnTo>
                <a:lnTo>
                  <a:pt x="103" y="118"/>
                </a:lnTo>
                <a:lnTo>
                  <a:pt x="103" y="118"/>
                </a:lnTo>
                <a:lnTo>
                  <a:pt x="105" y="118"/>
                </a:lnTo>
                <a:lnTo>
                  <a:pt x="105" y="118"/>
                </a:lnTo>
                <a:lnTo>
                  <a:pt x="107" y="118"/>
                </a:lnTo>
                <a:lnTo>
                  <a:pt x="107" y="120"/>
                </a:lnTo>
                <a:lnTo>
                  <a:pt x="107" y="120"/>
                </a:lnTo>
                <a:lnTo>
                  <a:pt x="109" y="120"/>
                </a:lnTo>
                <a:lnTo>
                  <a:pt x="109" y="120"/>
                </a:lnTo>
                <a:lnTo>
                  <a:pt x="126" y="116"/>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219" name="Freeform 145"/>
          <p:cNvSpPr>
            <a:spLocks/>
          </p:cNvSpPr>
          <p:nvPr/>
        </p:nvSpPr>
        <p:spPr bwMode="auto">
          <a:xfrm>
            <a:off x="6732755" y="4083655"/>
            <a:ext cx="164324" cy="134980"/>
          </a:xfrm>
          <a:custGeom>
            <a:avLst/>
            <a:gdLst>
              <a:gd name="T0" fmla="*/ 4 w 84"/>
              <a:gd name="T1" fmla="*/ 21 h 69"/>
              <a:gd name="T2" fmla="*/ 8 w 84"/>
              <a:gd name="T3" fmla="*/ 23 h 69"/>
              <a:gd name="T4" fmla="*/ 14 w 84"/>
              <a:gd name="T5" fmla="*/ 23 h 69"/>
              <a:gd name="T6" fmla="*/ 16 w 84"/>
              <a:gd name="T7" fmla="*/ 23 h 69"/>
              <a:gd name="T8" fmla="*/ 21 w 84"/>
              <a:gd name="T9" fmla="*/ 23 h 69"/>
              <a:gd name="T10" fmla="*/ 37 w 84"/>
              <a:gd name="T11" fmla="*/ 10 h 69"/>
              <a:gd name="T12" fmla="*/ 40 w 84"/>
              <a:gd name="T13" fmla="*/ 8 h 69"/>
              <a:gd name="T14" fmla="*/ 40 w 84"/>
              <a:gd name="T15" fmla="*/ 4 h 69"/>
              <a:gd name="T16" fmla="*/ 46 w 84"/>
              <a:gd name="T17" fmla="*/ 0 h 69"/>
              <a:gd name="T18" fmla="*/ 54 w 84"/>
              <a:gd name="T19" fmla="*/ 0 h 69"/>
              <a:gd name="T20" fmla="*/ 58 w 84"/>
              <a:gd name="T21" fmla="*/ 0 h 69"/>
              <a:gd name="T22" fmla="*/ 58 w 84"/>
              <a:gd name="T23" fmla="*/ 4 h 69"/>
              <a:gd name="T24" fmla="*/ 65 w 84"/>
              <a:gd name="T25" fmla="*/ 6 h 69"/>
              <a:gd name="T26" fmla="*/ 69 w 84"/>
              <a:gd name="T27" fmla="*/ 4 h 69"/>
              <a:gd name="T28" fmla="*/ 77 w 84"/>
              <a:gd name="T29" fmla="*/ 8 h 69"/>
              <a:gd name="T30" fmla="*/ 82 w 84"/>
              <a:gd name="T31" fmla="*/ 12 h 69"/>
              <a:gd name="T32" fmla="*/ 84 w 84"/>
              <a:gd name="T33" fmla="*/ 15 h 69"/>
              <a:gd name="T34" fmla="*/ 84 w 84"/>
              <a:gd name="T35" fmla="*/ 19 h 69"/>
              <a:gd name="T36" fmla="*/ 82 w 84"/>
              <a:gd name="T37" fmla="*/ 25 h 69"/>
              <a:gd name="T38" fmla="*/ 84 w 84"/>
              <a:gd name="T39" fmla="*/ 27 h 69"/>
              <a:gd name="T40" fmla="*/ 82 w 84"/>
              <a:gd name="T41" fmla="*/ 31 h 69"/>
              <a:gd name="T42" fmla="*/ 80 w 84"/>
              <a:gd name="T43" fmla="*/ 34 h 69"/>
              <a:gd name="T44" fmla="*/ 82 w 84"/>
              <a:gd name="T45" fmla="*/ 38 h 69"/>
              <a:gd name="T46" fmla="*/ 84 w 84"/>
              <a:gd name="T47" fmla="*/ 42 h 69"/>
              <a:gd name="T48" fmla="*/ 79 w 84"/>
              <a:gd name="T49" fmla="*/ 46 h 69"/>
              <a:gd name="T50" fmla="*/ 79 w 84"/>
              <a:gd name="T51" fmla="*/ 50 h 69"/>
              <a:gd name="T52" fmla="*/ 77 w 84"/>
              <a:gd name="T53" fmla="*/ 55 h 69"/>
              <a:gd name="T54" fmla="*/ 63 w 84"/>
              <a:gd name="T55" fmla="*/ 67 h 69"/>
              <a:gd name="T56" fmla="*/ 56 w 84"/>
              <a:gd name="T57" fmla="*/ 69 h 69"/>
              <a:gd name="T58" fmla="*/ 50 w 84"/>
              <a:gd name="T59" fmla="*/ 67 h 69"/>
              <a:gd name="T60" fmla="*/ 44 w 84"/>
              <a:gd name="T61" fmla="*/ 65 h 69"/>
              <a:gd name="T62" fmla="*/ 42 w 84"/>
              <a:gd name="T63" fmla="*/ 63 h 69"/>
              <a:gd name="T64" fmla="*/ 37 w 84"/>
              <a:gd name="T65" fmla="*/ 61 h 69"/>
              <a:gd name="T66" fmla="*/ 31 w 84"/>
              <a:gd name="T67" fmla="*/ 59 h 69"/>
              <a:gd name="T68" fmla="*/ 27 w 84"/>
              <a:gd name="T69" fmla="*/ 55 h 69"/>
              <a:gd name="T70" fmla="*/ 25 w 84"/>
              <a:gd name="T71" fmla="*/ 52 h 69"/>
              <a:gd name="T72" fmla="*/ 21 w 84"/>
              <a:gd name="T73" fmla="*/ 48 h 69"/>
              <a:gd name="T74" fmla="*/ 21 w 84"/>
              <a:gd name="T75" fmla="*/ 46 h 69"/>
              <a:gd name="T76" fmla="*/ 17 w 84"/>
              <a:gd name="T77" fmla="*/ 42 h 69"/>
              <a:gd name="T78" fmla="*/ 12 w 84"/>
              <a:gd name="T79" fmla="*/ 36 h 69"/>
              <a:gd name="T80" fmla="*/ 10 w 84"/>
              <a:gd name="T81" fmla="*/ 34 h 69"/>
              <a:gd name="T82" fmla="*/ 6 w 84"/>
              <a:gd name="T83" fmla="*/ 29 h 69"/>
              <a:gd name="T84" fmla="*/ 4 w 84"/>
              <a:gd name="T85" fmla="*/ 27 h 69"/>
              <a:gd name="T86" fmla="*/ 0 w 84"/>
              <a:gd name="T87" fmla="*/ 25 h 69"/>
              <a:gd name="T88" fmla="*/ 0 w 84"/>
              <a:gd name="T89" fmla="*/ 23 h 69"/>
              <a:gd name="T90" fmla="*/ 0 w 84"/>
              <a:gd name="T91" fmla="*/ 2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4" h="69">
                <a:moveTo>
                  <a:pt x="0" y="21"/>
                </a:moveTo>
                <a:lnTo>
                  <a:pt x="2" y="21"/>
                </a:lnTo>
                <a:lnTo>
                  <a:pt x="4" y="21"/>
                </a:lnTo>
                <a:lnTo>
                  <a:pt x="6" y="23"/>
                </a:lnTo>
                <a:lnTo>
                  <a:pt x="8" y="23"/>
                </a:lnTo>
                <a:lnTo>
                  <a:pt x="8" y="23"/>
                </a:lnTo>
                <a:lnTo>
                  <a:pt x="10" y="21"/>
                </a:lnTo>
                <a:lnTo>
                  <a:pt x="12" y="21"/>
                </a:lnTo>
                <a:lnTo>
                  <a:pt x="14" y="23"/>
                </a:lnTo>
                <a:lnTo>
                  <a:pt x="14" y="23"/>
                </a:lnTo>
                <a:lnTo>
                  <a:pt x="16" y="23"/>
                </a:lnTo>
                <a:lnTo>
                  <a:pt x="16" y="23"/>
                </a:lnTo>
                <a:lnTo>
                  <a:pt x="17" y="23"/>
                </a:lnTo>
                <a:lnTo>
                  <a:pt x="19" y="25"/>
                </a:lnTo>
                <a:lnTo>
                  <a:pt x="21" y="23"/>
                </a:lnTo>
                <a:lnTo>
                  <a:pt x="25" y="19"/>
                </a:lnTo>
                <a:lnTo>
                  <a:pt x="29" y="13"/>
                </a:lnTo>
                <a:lnTo>
                  <a:pt x="37" y="10"/>
                </a:lnTo>
                <a:lnTo>
                  <a:pt x="40" y="8"/>
                </a:lnTo>
                <a:lnTo>
                  <a:pt x="40" y="8"/>
                </a:lnTo>
                <a:lnTo>
                  <a:pt x="40" y="8"/>
                </a:lnTo>
                <a:lnTo>
                  <a:pt x="40" y="6"/>
                </a:lnTo>
                <a:lnTo>
                  <a:pt x="40" y="6"/>
                </a:lnTo>
                <a:lnTo>
                  <a:pt x="40" y="4"/>
                </a:lnTo>
                <a:lnTo>
                  <a:pt x="42" y="2"/>
                </a:lnTo>
                <a:lnTo>
                  <a:pt x="44" y="2"/>
                </a:lnTo>
                <a:lnTo>
                  <a:pt x="46" y="0"/>
                </a:lnTo>
                <a:lnTo>
                  <a:pt x="48" y="0"/>
                </a:lnTo>
                <a:lnTo>
                  <a:pt x="50" y="0"/>
                </a:lnTo>
                <a:lnTo>
                  <a:pt x="54" y="0"/>
                </a:lnTo>
                <a:lnTo>
                  <a:pt x="54" y="0"/>
                </a:lnTo>
                <a:lnTo>
                  <a:pt x="54" y="0"/>
                </a:lnTo>
                <a:lnTo>
                  <a:pt x="58" y="0"/>
                </a:lnTo>
                <a:lnTo>
                  <a:pt x="58" y="0"/>
                </a:lnTo>
                <a:lnTo>
                  <a:pt x="58" y="0"/>
                </a:lnTo>
                <a:lnTo>
                  <a:pt x="58" y="4"/>
                </a:lnTo>
                <a:lnTo>
                  <a:pt x="61" y="4"/>
                </a:lnTo>
                <a:lnTo>
                  <a:pt x="63" y="4"/>
                </a:lnTo>
                <a:lnTo>
                  <a:pt x="65" y="6"/>
                </a:lnTo>
                <a:lnTo>
                  <a:pt x="65" y="4"/>
                </a:lnTo>
                <a:lnTo>
                  <a:pt x="67" y="4"/>
                </a:lnTo>
                <a:lnTo>
                  <a:pt x="69" y="4"/>
                </a:lnTo>
                <a:lnTo>
                  <a:pt x="73" y="6"/>
                </a:lnTo>
                <a:lnTo>
                  <a:pt x="75" y="8"/>
                </a:lnTo>
                <a:lnTo>
                  <a:pt x="77" y="8"/>
                </a:lnTo>
                <a:lnTo>
                  <a:pt x="79" y="10"/>
                </a:lnTo>
                <a:lnTo>
                  <a:pt x="80" y="10"/>
                </a:lnTo>
                <a:lnTo>
                  <a:pt x="82" y="12"/>
                </a:lnTo>
                <a:lnTo>
                  <a:pt x="84" y="12"/>
                </a:lnTo>
                <a:lnTo>
                  <a:pt x="84" y="13"/>
                </a:lnTo>
                <a:lnTo>
                  <a:pt x="84" y="15"/>
                </a:lnTo>
                <a:lnTo>
                  <a:pt x="84" y="15"/>
                </a:lnTo>
                <a:lnTo>
                  <a:pt x="84" y="17"/>
                </a:lnTo>
                <a:lnTo>
                  <a:pt x="84" y="19"/>
                </a:lnTo>
                <a:lnTo>
                  <a:pt x="84" y="19"/>
                </a:lnTo>
                <a:lnTo>
                  <a:pt x="82" y="21"/>
                </a:lnTo>
                <a:lnTo>
                  <a:pt x="82" y="25"/>
                </a:lnTo>
                <a:lnTo>
                  <a:pt x="82" y="27"/>
                </a:lnTo>
                <a:lnTo>
                  <a:pt x="82" y="27"/>
                </a:lnTo>
                <a:lnTo>
                  <a:pt x="84" y="27"/>
                </a:lnTo>
                <a:lnTo>
                  <a:pt x="84" y="29"/>
                </a:lnTo>
                <a:lnTo>
                  <a:pt x="82" y="29"/>
                </a:lnTo>
                <a:lnTo>
                  <a:pt x="82" y="31"/>
                </a:lnTo>
                <a:lnTo>
                  <a:pt x="82" y="33"/>
                </a:lnTo>
                <a:lnTo>
                  <a:pt x="80" y="33"/>
                </a:lnTo>
                <a:lnTo>
                  <a:pt x="80" y="34"/>
                </a:lnTo>
                <a:lnTo>
                  <a:pt x="82" y="36"/>
                </a:lnTo>
                <a:lnTo>
                  <a:pt x="82" y="38"/>
                </a:lnTo>
                <a:lnTo>
                  <a:pt x="82" y="38"/>
                </a:lnTo>
                <a:lnTo>
                  <a:pt x="82" y="40"/>
                </a:lnTo>
                <a:lnTo>
                  <a:pt x="82" y="40"/>
                </a:lnTo>
                <a:lnTo>
                  <a:pt x="84" y="42"/>
                </a:lnTo>
                <a:lnTo>
                  <a:pt x="82" y="44"/>
                </a:lnTo>
                <a:lnTo>
                  <a:pt x="80" y="46"/>
                </a:lnTo>
                <a:lnTo>
                  <a:pt x="79" y="46"/>
                </a:lnTo>
                <a:lnTo>
                  <a:pt x="79" y="46"/>
                </a:lnTo>
                <a:lnTo>
                  <a:pt x="77" y="48"/>
                </a:lnTo>
                <a:lnTo>
                  <a:pt x="79" y="50"/>
                </a:lnTo>
                <a:lnTo>
                  <a:pt x="77" y="52"/>
                </a:lnTo>
                <a:lnTo>
                  <a:pt x="77" y="54"/>
                </a:lnTo>
                <a:lnTo>
                  <a:pt x="77" y="55"/>
                </a:lnTo>
                <a:lnTo>
                  <a:pt x="77" y="57"/>
                </a:lnTo>
                <a:lnTo>
                  <a:pt x="65" y="69"/>
                </a:lnTo>
                <a:lnTo>
                  <a:pt x="63" y="67"/>
                </a:lnTo>
                <a:lnTo>
                  <a:pt x="59" y="67"/>
                </a:lnTo>
                <a:lnTo>
                  <a:pt x="56" y="67"/>
                </a:lnTo>
                <a:lnTo>
                  <a:pt x="56" y="69"/>
                </a:lnTo>
                <a:lnTo>
                  <a:pt x="54" y="67"/>
                </a:lnTo>
                <a:lnTo>
                  <a:pt x="52" y="67"/>
                </a:lnTo>
                <a:lnTo>
                  <a:pt x="50" y="67"/>
                </a:lnTo>
                <a:lnTo>
                  <a:pt x="50" y="65"/>
                </a:lnTo>
                <a:lnTo>
                  <a:pt x="46" y="65"/>
                </a:lnTo>
                <a:lnTo>
                  <a:pt x="44" y="65"/>
                </a:lnTo>
                <a:lnTo>
                  <a:pt x="42" y="65"/>
                </a:lnTo>
                <a:lnTo>
                  <a:pt x="42" y="63"/>
                </a:lnTo>
                <a:lnTo>
                  <a:pt x="42" y="63"/>
                </a:lnTo>
                <a:lnTo>
                  <a:pt x="40" y="61"/>
                </a:lnTo>
                <a:lnTo>
                  <a:pt x="38" y="61"/>
                </a:lnTo>
                <a:lnTo>
                  <a:pt x="37" y="61"/>
                </a:lnTo>
                <a:lnTo>
                  <a:pt x="37" y="59"/>
                </a:lnTo>
                <a:lnTo>
                  <a:pt x="33" y="59"/>
                </a:lnTo>
                <a:lnTo>
                  <a:pt x="31" y="59"/>
                </a:lnTo>
                <a:lnTo>
                  <a:pt x="29" y="59"/>
                </a:lnTo>
                <a:lnTo>
                  <a:pt x="29" y="57"/>
                </a:lnTo>
                <a:lnTo>
                  <a:pt x="27" y="55"/>
                </a:lnTo>
                <a:lnTo>
                  <a:pt x="25" y="55"/>
                </a:lnTo>
                <a:lnTo>
                  <a:pt x="25" y="54"/>
                </a:lnTo>
                <a:lnTo>
                  <a:pt x="25" y="52"/>
                </a:lnTo>
                <a:lnTo>
                  <a:pt x="25" y="50"/>
                </a:lnTo>
                <a:lnTo>
                  <a:pt x="23" y="48"/>
                </a:lnTo>
                <a:lnTo>
                  <a:pt x="21" y="48"/>
                </a:lnTo>
                <a:lnTo>
                  <a:pt x="21" y="48"/>
                </a:lnTo>
                <a:lnTo>
                  <a:pt x="21" y="46"/>
                </a:lnTo>
                <a:lnTo>
                  <a:pt x="21" y="46"/>
                </a:lnTo>
                <a:lnTo>
                  <a:pt x="19" y="46"/>
                </a:lnTo>
                <a:lnTo>
                  <a:pt x="19" y="44"/>
                </a:lnTo>
                <a:lnTo>
                  <a:pt x="17" y="42"/>
                </a:lnTo>
                <a:lnTo>
                  <a:pt x="16" y="42"/>
                </a:lnTo>
                <a:lnTo>
                  <a:pt x="12" y="38"/>
                </a:lnTo>
                <a:lnTo>
                  <a:pt x="12" y="36"/>
                </a:lnTo>
                <a:lnTo>
                  <a:pt x="10" y="36"/>
                </a:lnTo>
                <a:lnTo>
                  <a:pt x="10" y="34"/>
                </a:lnTo>
                <a:lnTo>
                  <a:pt x="10" y="34"/>
                </a:lnTo>
                <a:lnTo>
                  <a:pt x="8" y="33"/>
                </a:lnTo>
                <a:lnTo>
                  <a:pt x="8" y="31"/>
                </a:lnTo>
                <a:lnTo>
                  <a:pt x="6" y="29"/>
                </a:lnTo>
                <a:lnTo>
                  <a:pt x="6" y="29"/>
                </a:lnTo>
                <a:lnTo>
                  <a:pt x="6" y="29"/>
                </a:lnTo>
                <a:lnTo>
                  <a:pt x="4" y="27"/>
                </a:lnTo>
                <a:lnTo>
                  <a:pt x="4" y="27"/>
                </a:lnTo>
                <a:lnTo>
                  <a:pt x="2" y="25"/>
                </a:lnTo>
                <a:lnTo>
                  <a:pt x="0" y="25"/>
                </a:lnTo>
                <a:lnTo>
                  <a:pt x="0" y="23"/>
                </a:lnTo>
                <a:lnTo>
                  <a:pt x="0" y="23"/>
                </a:lnTo>
                <a:lnTo>
                  <a:pt x="0" y="23"/>
                </a:lnTo>
                <a:lnTo>
                  <a:pt x="0" y="21"/>
                </a:lnTo>
                <a:lnTo>
                  <a:pt x="0" y="21"/>
                </a:lnTo>
                <a:lnTo>
                  <a:pt x="0" y="21"/>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220" name="Freeform 146"/>
          <p:cNvSpPr>
            <a:spLocks/>
          </p:cNvSpPr>
          <p:nvPr/>
        </p:nvSpPr>
        <p:spPr bwMode="auto">
          <a:xfrm>
            <a:off x="6621251" y="4124735"/>
            <a:ext cx="197580" cy="179973"/>
          </a:xfrm>
          <a:custGeom>
            <a:avLst/>
            <a:gdLst>
              <a:gd name="T0" fmla="*/ 57 w 101"/>
              <a:gd name="T1" fmla="*/ 2 h 92"/>
              <a:gd name="T2" fmla="*/ 59 w 101"/>
              <a:gd name="T3" fmla="*/ 4 h 92"/>
              <a:gd name="T4" fmla="*/ 63 w 101"/>
              <a:gd name="T5" fmla="*/ 8 h 92"/>
              <a:gd name="T6" fmla="*/ 65 w 101"/>
              <a:gd name="T7" fmla="*/ 10 h 92"/>
              <a:gd name="T8" fmla="*/ 67 w 101"/>
              <a:gd name="T9" fmla="*/ 13 h 92"/>
              <a:gd name="T10" fmla="*/ 69 w 101"/>
              <a:gd name="T11" fmla="*/ 17 h 92"/>
              <a:gd name="T12" fmla="*/ 76 w 101"/>
              <a:gd name="T13" fmla="*/ 23 h 92"/>
              <a:gd name="T14" fmla="*/ 78 w 101"/>
              <a:gd name="T15" fmla="*/ 25 h 92"/>
              <a:gd name="T16" fmla="*/ 80 w 101"/>
              <a:gd name="T17" fmla="*/ 27 h 92"/>
              <a:gd name="T18" fmla="*/ 82 w 101"/>
              <a:gd name="T19" fmla="*/ 33 h 92"/>
              <a:gd name="T20" fmla="*/ 86 w 101"/>
              <a:gd name="T21" fmla="*/ 36 h 92"/>
              <a:gd name="T22" fmla="*/ 90 w 101"/>
              <a:gd name="T23" fmla="*/ 38 h 92"/>
              <a:gd name="T24" fmla="*/ 95 w 101"/>
              <a:gd name="T25" fmla="*/ 40 h 92"/>
              <a:gd name="T26" fmla="*/ 99 w 101"/>
              <a:gd name="T27" fmla="*/ 42 h 92"/>
              <a:gd name="T28" fmla="*/ 99 w 101"/>
              <a:gd name="T29" fmla="*/ 44 h 92"/>
              <a:gd name="T30" fmla="*/ 95 w 101"/>
              <a:gd name="T31" fmla="*/ 46 h 92"/>
              <a:gd name="T32" fmla="*/ 94 w 101"/>
              <a:gd name="T33" fmla="*/ 48 h 92"/>
              <a:gd name="T34" fmla="*/ 90 w 101"/>
              <a:gd name="T35" fmla="*/ 50 h 92"/>
              <a:gd name="T36" fmla="*/ 84 w 101"/>
              <a:gd name="T37" fmla="*/ 52 h 92"/>
              <a:gd name="T38" fmla="*/ 80 w 101"/>
              <a:gd name="T39" fmla="*/ 55 h 92"/>
              <a:gd name="T40" fmla="*/ 76 w 101"/>
              <a:gd name="T41" fmla="*/ 55 h 92"/>
              <a:gd name="T42" fmla="*/ 73 w 101"/>
              <a:gd name="T43" fmla="*/ 63 h 92"/>
              <a:gd name="T44" fmla="*/ 73 w 101"/>
              <a:gd name="T45" fmla="*/ 65 h 92"/>
              <a:gd name="T46" fmla="*/ 69 w 101"/>
              <a:gd name="T47" fmla="*/ 67 h 92"/>
              <a:gd name="T48" fmla="*/ 67 w 101"/>
              <a:gd name="T49" fmla="*/ 71 h 92"/>
              <a:gd name="T50" fmla="*/ 61 w 101"/>
              <a:gd name="T51" fmla="*/ 71 h 92"/>
              <a:gd name="T52" fmla="*/ 59 w 101"/>
              <a:gd name="T53" fmla="*/ 76 h 92"/>
              <a:gd name="T54" fmla="*/ 59 w 101"/>
              <a:gd name="T55" fmla="*/ 80 h 92"/>
              <a:gd name="T56" fmla="*/ 55 w 101"/>
              <a:gd name="T57" fmla="*/ 80 h 92"/>
              <a:gd name="T58" fmla="*/ 48 w 101"/>
              <a:gd name="T59" fmla="*/ 80 h 92"/>
              <a:gd name="T60" fmla="*/ 40 w 101"/>
              <a:gd name="T61" fmla="*/ 78 h 92"/>
              <a:gd name="T62" fmla="*/ 34 w 101"/>
              <a:gd name="T63" fmla="*/ 76 h 92"/>
              <a:gd name="T64" fmla="*/ 29 w 101"/>
              <a:gd name="T65" fmla="*/ 84 h 92"/>
              <a:gd name="T66" fmla="*/ 21 w 101"/>
              <a:gd name="T67" fmla="*/ 88 h 92"/>
              <a:gd name="T68" fmla="*/ 15 w 101"/>
              <a:gd name="T69" fmla="*/ 90 h 92"/>
              <a:gd name="T70" fmla="*/ 8 w 101"/>
              <a:gd name="T71" fmla="*/ 90 h 92"/>
              <a:gd name="T72" fmla="*/ 8 w 101"/>
              <a:gd name="T73" fmla="*/ 86 h 92"/>
              <a:gd name="T74" fmla="*/ 4 w 101"/>
              <a:gd name="T75" fmla="*/ 75 h 92"/>
              <a:gd name="T76" fmla="*/ 0 w 101"/>
              <a:gd name="T77" fmla="*/ 73 h 92"/>
              <a:gd name="T78" fmla="*/ 11 w 101"/>
              <a:gd name="T79" fmla="*/ 42 h 92"/>
              <a:gd name="T80" fmla="*/ 31 w 101"/>
              <a:gd name="T81" fmla="*/ 6 h 92"/>
              <a:gd name="T82" fmla="*/ 36 w 101"/>
              <a:gd name="T83" fmla="*/ 4 h 92"/>
              <a:gd name="T84" fmla="*/ 38 w 101"/>
              <a:gd name="T85" fmla="*/ 6 h 92"/>
              <a:gd name="T86" fmla="*/ 38 w 101"/>
              <a:gd name="T87" fmla="*/ 8 h 92"/>
              <a:gd name="T88" fmla="*/ 46 w 101"/>
              <a:gd name="T89" fmla="*/ 2 h 92"/>
              <a:gd name="T90" fmla="*/ 50 w 101"/>
              <a:gd name="T91" fmla="*/ 2 h 92"/>
              <a:gd name="T92" fmla="*/ 57 w 101"/>
              <a:gd name="T93"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1" h="92">
                <a:moveTo>
                  <a:pt x="57" y="0"/>
                </a:moveTo>
                <a:lnTo>
                  <a:pt x="57" y="2"/>
                </a:lnTo>
                <a:lnTo>
                  <a:pt x="57" y="2"/>
                </a:lnTo>
                <a:lnTo>
                  <a:pt x="57" y="2"/>
                </a:lnTo>
                <a:lnTo>
                  <a:pt x="57" y="4"/>
                </a:lnTo>
                <a:lnTo>
                  <a:pt x="59" y="4"/>
                </a:lnTo>
                <a:lnTo>
                  <a:pt x="61" y="6"/>
                </a:lnTo>
                <a:lnTo>
                  <a:pt x="61" y="6"/>
                </a:lnTo>
                <a:lnTo>
                  <a:pt x="63" y="8"/>
                </a:lnTo>
                <a:lnTo>
                  <a:pt x="63" y="8"/>
                </a:lnTo>
                <a:lnTo>
                  <a:pt x="63" y="8"/>
                </a:lnTo>
                <a:lnTo>
                  <a:pt x="65" y="10"/>
                </a:lnTo>
                <a:lnTo>
                  <a:pt x="65" y="12"/>
                </a:lnTo>
                <a:lnTo>
                  <a:pt x="67" y="13"/>
                </a:lnTo>
                <a:lnTo>
                  <a:pt x="67" y="13"/>
                </a:lnTo>
                <a:lnTo>
                  <a:pt x="67" y="15"/>
                </a:lnTo>
                <a:lnTo>
                  <a:pt x="69" y="15"/>
                </a:lnTo>
                <a:lnTo>
                  <a:pt x="69" y="17"/>
                </a:lnTo>
                <a:lnTo>
                  <a:pt x="73" y="21"/>
                </a:lnTo>
                <a:lnTo>
                  <a:pt x="74" y="21"/>
                </a:lnTo>
                <a:lnTo>
                  <a:pt x="76" y="23"/>
                </a:lnTo>
                <a:lnTo>
                  <a:pt x="76" y="25"/>
                </a:lnTo>
                <a:lnTo>
                  <a:pt x="78" y="25"/>
                </a:lnTo>
                <a:lnTo>
                  <a:pt x="78" y="25"/>
                </a:lnTo>
                <a:lnTo>
                  <a:pt x="78" y="27"/>
                </a:lnTo>
                <a:lnTo>
                  <a:pt x="78" y="27"/>
                </a:lnTo>
                <a:lnTo>
                  <a:pt x="80" y="27"/>
                </a:lnTo>
                <a:lnTo>
                  <a:pt x="82" y="29"/>
                </a:lnTo>
                <a:lnTo>
                  <a:pt x="82" y="31"/>
                </a:lnTo>
                <a:lnTo>
                  <a:pt x="82" y="33"/>
                </a:lnTo>
                <a:lnTo>
                  <a:pt x="82" y="34"/>
                </a:lnTo>
                <a:lnTo>
                  <a:pt x="84" y="34"/>
                </a:lnTo>
                <a:lnTo>
                  <a:pt x="86" y="36"/>
                </a:lnTo>
                <a:lnTo>
                  <a:pt x="86" y="38"/>
                </a:lnTo>
                <a:lnTo>
                  <a:pt x="88" y="38"/>
                </a:lnTo>
                <a:lnTo>
                  <a:pt x="90" y="38"/>
                </a:lnTo>
                <a:lnTo>
                  <a:pt x="94" y="38"/>
                </a:lnTo>
                <a:lnTo>
                  <a:pt x="94" y="40"/>
                </a:lnTo>
                <a:lnTo>
                  <a:pt x="95" y="40"/>
                </a:lnTo>
                <a:lnTo>
                  <a:pt x="97" y="40"/>
                </a:lnTo>
                <a:lnTo>
                  <a:pt x="99" y="42"/>
                </a:lnTo>
                <a:lnTo>
                  <a:pt x="99" y="42"/>
                </a:lnTo>
                <a:lnTo>
                  <a:pt x="99" y="44"/>
                </a:lnTo>
                <a:lnTo>
                  <a:pt x="101" y="44"/>
                </a:lnTo>
                <a:lnTo>
                  <a:pt x="99" y="44"/>
                </a:lnTo>
                <a:lnTo>
                  <a:pt x="97" y="46"/>
                </a:lnTo>
                <a:lnTo>
                  <a:pt x="95" y="46"/>
                </a:lnTo>
                <a:lnTo>
                  <a:pt x="95" y="46"/>
                </a:lnTo>
                <a:lnTo>
                  <a:pt x="95" y="48"/>
                </a:lnTo>
                <a:lnTo>
                  <a:pt x="95" y="48"/>
                </a:lnTo>
                <a:lnTo>
                  <a:pt x="94" y="48"/>
                </a:lnTo>
                <a:lnTo>
                  <a:pt x="92" y="50"/>
                </a:lnTo>
                <a:lnTo>
                  <a:pt x="90" y="50"/>
                </a:lnTo>
                <a:lnTo>
                  <a:pt x="90" y="50"/>
                </a:lnTo>
                <a:lnTo>
                  <a:pt x="88" y="50"/>
                </a:lnTo>
                <a:lnTo>
                  <a:pt x="86" y="50"/>
                </a:lnTo>
                <a:lnTo>
                  <a:pt x="84" y="52"/>
                </a:lnTo>
                <a:lnTo>
                  <a:pt x="82" y="54"/>
                </a:lnTo>
                <a:lnTo>
                  <a:pt x="82" y="54"/>
                </a:lnTo>
                <a:lnTo>
                  <a:pt x="80" y="55"/>
                </a:lnTo>
                <a:lnTo>
                  <a:pt x="80" y="55"/>
                </a:lnTo>
                <a:lnTo>
                  <a:pt x="78" y="55"/>
                </a:lnTo>
                <a:lnTo>
                  <a:pt x="76" y="55"/>
                </a:lnTo>
                <a:lnTo>
                  <a:pt x="76" y="57"/>
                </a:lnTo>
                <a:lnTo>
                  <a:pt x="73" y="61"/>
                </a:lnTo>
                <a:lnTo>
                  <a:pt x="73" y="63"/>
                </a:lnTo>
                <a:lnTo>
                  <a:pt x="73" y="63"/>
                </a:lnTo>
                <a:lnTo>
                  <a:pt x="73" y="65"/>
                </a:lnTo>
                <a:lnTo>
                  <a:pt x="73" y="65"/>
                </a:lnTo>
                <a:lnTo>
                  <a:pt x="71" y="67"/>
                </a:lnTo>
                <a:lnTo>
                  <a:pt x="71" y="67"/>
                </a:lnTo>
                <a:lnTo>
                  <a:pt x="69" y="67"/>
                </a:lnTo>
                <a:lnTo>
                  <a:pt x="67" y="69"/>
                </a:lnTo>
                <a:lnTo>
                  <a:pt x="67" y="69"/>
                </a:lnTo>
                <a:lnTo>
                  <a:pt x="67" y="71"/>
                </a:lnTo>
                <a:lnTo>
                  <a:pt x="65" y="71"/>
                </a:lnTo>
                <a:lnTo>
                  <a:pt x="63" y="71"/>
                </a:lnTo>
                <a:lnTo>
                  <a:pt x="61" y="71"/>
                </a:lnTo>
                <a:lnTo>
                  <a:pt x="61" y="73"/>
                </a:lnTo>
                <a:lnTo>
                  <a:pt x="61" y="76"/>
                </a:lnTo>
                <a:lnTo>
                  <a:pt x="59" y="76"/>
                </a:lnTo>
                <a:lnTo>
                  <a:pt x="59" y="78"/>
                </a:lnTo>
                <a:lnTo>
                  <a:pt x="59" y="80"/>
                </a:lnTo>
                <a:lnTo>
                  <a:pt x="59" y="80"/>
                </a:lnTo>
                <a:lnTo>
                  <a:pt x="57" y="82"/>
                </a:lnTo>
                <a:lnTo>
                  <a:pt x="55" y="82"/>
                </a:lnTo>
                <a:lnTo>
                  <a:pt x="55" y="80"/>
                </a:lnTo>
                <a:lnTo>
                  <a:pt x="53" y="80"/>
                </a:lnTo>
                <a:lnTo>
                  <a:pt x="50" y="80"/>
                </a:lnTo>
                <a:lnTo>
                  <a:pt x="48" y="80"/>
                </a:lnTo>
                <a:lnTo>
                  <a:pt x="46" y="80"/>
                </a:lnTo>
                <a:lnTo>
                  <a:pt x="44" y="80"/>
                </a:lnTo>
                <a:lnTo>
                  <a:pt x="40" y="78"/>
                </a:lnTo>
                <a:lnTo>
                  <a:pt x="40" y="78"/>
                </a:lnTo>
                <a:lnTo>
                  <a:pt x="38" y="78"/>
                </a:lnTo>
                <a:lnTo>
                  <a:pt x="34" y="76"/>
                </a:lnTo>
                <a:lnTo>
                  <a:pt x="32" y="76"/>
                </a:lnTo>
                <a:lnTo>
                  <a:pt x="29" y="80"/>
                </a:lnTo>
                <a:lnTo>
                  <a:pt x="29" y="84"/>
                </a:lnTo>
                <a:lnTo>
                  <a:pt x="25" y="86"/>
                </a:lnTo>
                <a:lnTo>
                  <a:pt x="23" y="86"/>
                </a:lnTo>
                <a:lnTo>
                  <a:pt x="21" y="88"/>
                </a:lnTo>
                <a:lnTo>
                  <a:pt x="19" y="90"/>
                </a:lnTo>
                <a:lnTo>
                  <a:pt x="17" y="90"/>
                </a:lnTo>
                <a:lnTo>
                  <a:pt x="15" y="90"/>
                </a:lnTo>
                <a:lnTo>
                  <a:pt x="13" y="90"/>
                </a:lnTo>
                <a:lnTo>
                  <a:pt x="11" y="92"/>
                </a:lnTo>
                <a:lnTo>
                  <a:pt x="8" y="90"/>
                </a:lnTo>
                <a:lnTo>
                  <a:pt x="6" y="92"/>
                </a:lnTo>
                <a:lnTo>
                  <a:pt x="6" y="90"/>
                </a:lnTo>
                <a:lnTo>
                  <a:pt x="8" y="86"/>
                </a:lnTo>
                <a:lnTo>
                  <a:pt x="8" y="84"/>
                </a:lnTo>
                <a:lnTo>
                  <a:pt x="4" y="78"/>
                </a:lnTo>
                <a:lnTo>
                  <a:pt x="4" y="75"/>
                </a:lnTo>
                <a:lnTo>
                  <a:pt x="0" y="73"/>
                </a:lnTo>
                <a:lnTo>
                  <a:pt x="0" y="73"/>
                </a:lnTo>
                <a:lnTo>
                  <a:pt x="0" y="73"/>
                </a:lnTo>
                <a:lnTo>
                  <a:pt x="0" y="73"/>
                </a:lnTo>
                <a:lnTo>
                  <a:pt x="2" y="42"/>
                </a:lnTo>
                <a:lnTo>
                  <a:pt x="11" y="42"/>
                </a:lnTo>
                <a:lnTo>
                  <a:pt x="13" y="8"/>
                </a:lnTo>
                <a:lnTo>
                  <a:pt x="21" y="8"/>
                </a:lnTo>
                <a:lnTo>
                  <a:pt x="31" y="6"/>
                </a:lnTo>
                <a:lnTo>
                  <a:pt x="34" y="4"/>
                </a:lnTo>
                <a:lnTo>
                  <a:pt x="36" y="4"/>
                </a:lnTo>
                <a:lnTo>
                  <a:pt x="36" y="4"/>
                </a:lnTo>
                <a:lnTo>
                  <a:pt x="36" y="4"/>
                </a:lnTo>
                <a:lnTo>
                  <a:pt x="38" y="6"/>
                </a:lnTo>
                <a:lnTo>
                  <a:pt x="38" y="6"/>
                </a:lnTo>
                <a:lnTo>
                  <a:pt x="38" y="8"/>
                </a:lnTo>
                <a:lnTo>
                  <a:pt x="38" y="8"/>
                </a:lnTo>
                <a:lnTo>
                  <a:pt x="38" y="8"/>
                </a:lnTo>
                <a:lnTo>
                  <a:pt x="42" y="6"/>
                </a:lnTo>
                <a:lnTo>
                  <a:pt x="44" y="4"/>
                </a:lnTo>
                <a:lnTo>
                  <a:pt x="46" y="2"/>
                </a:lnTo>
                <a:lnTo>
                  <a:pt x="48" y="2"/>
                </a:lnTo>
                <a:lnTo>
                  <a:pt x="50" y="2"/>
                </a:lnTo>
                <a:lnTo>
                  <a:pt x="50" y="2"/>
                </a:lnTo>
                <a:lnTo>
                  <a:pt x="52" y="2"/>
                </a:lnTo>
                <a:lnTo>
                  <a:pt x="55" y="0"/>
                </a:lnTo>
                <a:lnTo>
                  <a:pt x="57" y="0"/>
                </a:lnTo>
                <a:lnTo>
                  <a:pt x="57" y="0"/>
                </a:lnTo>
                <a:lnTo>
                  <a:pt x="57" y="0"/>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221" name="Freeform 147"/>
          <p:cNvSpPr>
            <a:spLocks/>
          </p:cNvSpPr>
          <p:nvPr/>
        </p:nvSpPr>
        <p:spPr bwMode="auto">
          <a:xfrm>
            <a:off x="6449102" y="4109085"/>
            <a:ext cx="283655" cy="240616"/>
          </a:xfrm>
          <a:custGeom>
            <a:avLst/>
            <a:gdLst>
              <a:gd name="T0" fmla="*/ 90 w 145"/>
              <a:gd name="T1" fmla="*/ 50 h 123"/>
              <a:gd name="T2" fmla="*/ 109 w 145"/>
              <a:gd name="T3" fmla="*/ 16 h 123"/>
              <a:gd name="T4" fmla="*/ 124 w 145"/>
              <a:gd name="T5" fmla="*/ 12 h 123"/>
              <a:gd name="T6" fmla="*/ 126 w 145"/>
              <a:gd name="T7" fmla="*/ 14 h 123"/>
              <a:gd name="T8" fmla="*/ 126 w 145"/>
              <a:gd name="T9" fmla="*/ 16 h 123"/>
              <a:gd name="T10" fmla="*/ 132 w 145"/>
              <a:gd name="T11" fmla="*/ 12 h 123"/>
              <a:gd name="T12" fmla="*/ 138 w 145"/>
              <a:gd name="T13" fmla="*/ 10 h 123"/>
              <a:gd name="T14" fmla="*/ 143 w 145"/>
              <a:gd name="T15" fmla="*/ 8 h 123"/>
              <a:gd name="T16" fmla="*/ 143 w 145"/>
              <a:gd name="T17" fmla="*/ 6 h 123"/>
              <a:gd name="T18" fmla="*/ 141 w 145"/>
              <a:gd name="T19" fmla="*/ 6 h 123"/>
              <a:gd name="T20" fmla="*/ 138 w 145"/>
              <a:gd name="T21" fmla="*/ 6 h 123"/>
              <a:gd name="T22" fmla="*/ 109 w 145"/>
              <a:gd name="T23" fmla="*/ 12 h 123"/>
              <a:gd name="T24" fmla="*/ 107 w 145"/>
              <a:gd name="T25" fmla="*/ 10 h 123"/>
              <a:gd name="T26" fmla="*/ 103 w 145"/>
              <a:gd name="T27" fmla="*/ 10 h 123"/>
              <a:gd name="T28" fmla="*/ 101 w 145"/>
              <a:gd name="T29" fmla="*/ 10 h 123"/>
              <a:gd name="T30" fmla="*/ 98 w 145"/>
              <a:gd name="T31" fmla="*/ 10 h 123"/>
              <a:gd name="T32" fmla="*/ 92 w 145"/>
              <a:gd name="T33" fmla="*/ 8 h 123"/>
              <a:gd name="T34" fmla="*/ 90 w 145"/>
              <a:gd name="T35" fmla="*/ 10 h 123"/>
              <a:gd name="T36" fmla="*/ 84 w 145"/>
              <a:gd name="T37" fmla="*/ 10 h 123"/>
              <a:gd name="T38" fmla="*/ 80 w 145"/>
              <a:gd name="T39" fmla="*/ 8 h 123"/>
              <a:gd name="T40" fmla="*/ 75 w 145"/>
              <a:gd name="T41" fmla="*/ 6 h 123"/>
              <a:gd name="T42" fmla="*/ 73 w 145"/>
              <a:gd name="T43" fmla="*/ 4 h 123"/>
              <a:gd name="T44" fmla="*/ 31 w 145"/>
              <a:gd name="T45" fmla="*/ 4 h 123"/>
              <a:gd name="T46" fmla="*/ 27 w 145"/>
              <a:gd name="T47" fmla="*/ 6 h 123"/>
              <a:gd name="T48" fmla="*/ 21 w 145"/>
              <a:gd name="T49" fmla="*/ 2 h 123"/>
              <a:gd name="T50" fmla="*/ 19 w 145"/>
              <a:gd name="T51" fmla="*/ 0 h 123"/>
              <a:gd name="T52" fmla="*/ 17 w 145"/>
              <a:gd name="T53" fmla="*/ 0 h 123"/>
              <a:gd name="T54" fmla="*/ 13 w 145"/>
              <a:gd name="T55" fmla="*/ 0 h 123"/>
              <a:gd name="T56" fmla="*/ 10 w 145"/>
              <a:gd name="T57" fmla="*/ 4 h 123"/>
              <a:gd name="T58" fmla="*/ 4 w 145"/>
              <a:gd name="T59" fmla="*/ 2 h 123"/>
              <a:gd name="T60" fmla="*/ 2 w 145"/>
              <a:gd name="T61" fmla="*/ 4 h 123"/>
              <a:gd name="T62" fmla="*/ 2 w 145"/>
              <a:gd name="T63" fmla="*/ 12 h 123"/>
              <a:gd name="T64" fmla="*/ 17 w 145"/>
              <a:gd name="T65" fmla="*/ 35 h 123"/>
              <a:gd name="T66" fmla="*/ 23 w 145"/>
              <a:gd name="T67" fmla="*/ 48 h 123"/>
              <a:gd name="T68" fmla="*/ 27 w 145"/>
              <a:gd name="T69" fmla="*/ 60 h 123"/>
              <a:gd name="T70" fmla="*/ 33 w 145"/>
              <a:gd name="T71" fmla="*/ 81 h 123"/>
              <a:gd name="T72" fmla="*/ 31 w 145"/>
              <a:gd name="T73" fmla="*/ 88 h 123"/>
              <a:gd name="T74" fmla="*/ 34 w 145"/>
              <a:gd name="T75" fmla="*/ 96 h 123"/>
              <a:gd name="T76" fmla="*/ 34 w 145"/>
              <a:gd name="T77" fmla="*/ 100 h 123"/>
              <a:gd name="T78" fmla="*/ 38 w 145"/>
              <a:gd name="T79" fmla="*/ 107 h 123"/>
              <a:gd name="T80" fmla="*/ 44 w 145"/>
              <a:gd name="T81" fmla="*/ 115 h 123"/>
              <a:gd name="T82" fmla="*/ 52 w 145"/>
              <a:gd name="T83" fmla="*/ 117 h 123"/>
              <a:gd name="T84" fmla="*/ 52 w 145"/>
              <a:gd name="T85" fmla="*/ 113 h 123"/>
              <a:gd name="T86" fmla="*/ 57 w 145"/>
              <a:gd name="T87" fmla="*/ 115 h 123"/>
              <a:gd name="T88" fmla="*/ 63 w 145"/>
              <a:gd name="T89" fmla="*/ 121 h 123"/>
              <a:gd name="T90" fmla="*/ 67 w 145"/>
              <a:gd name="T91" fmla="*/ 121 h 123"/>
              <a:gd name="T92" fmla="*/ 73 w 145"/>
              <a:gd name="T93" fmla="*/ 121 h 123"/>
              <a:gd name="T94" fmla="*/ 75 w 145"/>
              <a:gd name="T95" fmla="*/ 123 h 123"/>
              <a:gd name="T96" fmla="*/ 78 w 145"/>
              <a:gd name="T97" fmla="*/ 119 h 123"/>
              <a:gd name="T98" fmla="*/ 84 w 145"/>
              <a:gd name="T99" fmla="*/ 117 h 123"/>
              <a:gd name="T100" fmla="*/ 88 w 145"/>
              <a:gd name="T101" fmla="*/ 81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5" h="123">
                <a:moveTo>
                  <a:pt x="88" y="81"/>
                </a:moveTo>
                <a:lnTo>
                  <a:pt x="88" y="81"/>
                </a:lnTo>
                <a:lnTo>
                  <a:pt x="90" y="50"/>
                </a:lnTo>
                <a:lnTo>
                  <a:pt x="99" y="50"/>
                </a:lnTo>
                <a:lnTo>
                  <a:pt x="101" y="16"/>
                </a:lnTo>
                <a:lnTo>
                  <a:pt x="109" y="16"/>
                </a:lnTo>
                <a:lnTo>
                  <a:pt x="119" y="14"/>
                </a:lnTo>
                <a:lnTo>
                  <a:pt x="122" y="12"/>
                </a:lnTo>
                <a:lnTo>
                  <a:pt x="124" y="12"/>
                </a:lnTo>
                <a:lnTo>
                  <a:pt x="124" y="12"/>
                </a:lnTo>
                <a:lnTo>
                  <a:pt x="124" y="12"/>
                </a:lnTo>
                <a:lnTo>
                  <a:pt x="126" y="14"/>
                </a:lnTo>
                <a:lnTo>
                  <a:pt x="126" y="14"/>
                </a:lnTo>
                <a:lnTo>
                  <a:pt x="126" y="16"/>
                </a:lnTo>
                <a:lnTo>
                  <a:pt x="126" y="16"/>
                </a:lnTo>
                <a:lnTo>
                  <a:pt x="126" y="16"/>
                </a:lnTo>
                <a:lnTo>
                  <a:pt x="130" y="14"/>
                </a:lnTo>
                <a:lnTo>
                  <a:pt x="132" y="12"/>
                </a:lnTo>
                <a:lnTo>
                  <a:pt x="134" y="10"/>
                </a:lnTo>
                <a:lnTo>
                  <a:pt x="136" y="10"/>
                </a:lnTo>
                <a:lnTo>
                  <a:pt x="138" y="10"/>
                </a:lnTo>
                <a:lnTo>
                  <a:pt x="138" y="10"/>
                </a:lnTo>
                <a:lnTo>
                  <a:pt x="140" y="10"/>
                </a:lnTo>
                <a:lnTo>
                  <a:pt x="143" y="8"/>
                </a:lnTo>
                <a:lnTo>
                  <a:pt x="145" y="8"/>
                </a:lnTo>
                <a:lnTo>
                  <a:pt x="143" y="6"/>
                </a:lnTo>
                <a:lnTo>
                  <a:pt x="143" y="6"/>
                </a:lnTo>
                <a:lnTo>
                  <a:pt x="143" y="6"/>
                </a:lnTo>
                <a:lnTo>
                  <a:pt x="141" y="6"/>
                </a:lnTo>
                <a:lnTo>
                  <a:pt x="141" y="6"/>
                </a:lnTo>
                <a:lnTo>
                  <a:pt x="141" y="6"/>
                </a:lnTo>
                <a:lnTo>
                  <a:pt x="140" y="4"/>
                </a:lnTo>
                <a:lnTo>
                  <a:pt x="138" y="6"/>
                </a:lnTo>
                <a:lnTo>
                  <a:pt x="136" y="6"/>
                </a:lnTo>
                <a:lnTo>
                  <a:pt x="109" y="12"/>
                </a:lnTo>
                <a:lnTo>
                  <a:pt x="109" y="12"/>
                </a:lnTo>
                <a:lnTo>
                  <a:pt x="107" y="12"/>
                </a:lnTo>
                <a:lnTo>
                  <a:pt x="107" y="12"/>
                </a:lnTo>
                <a:lnTo>
                  <a:pt x="107" y="10"/>
                </a:lnTo>
                <a:lnTo>
                  <a:pt x="105" y="10"/>
                </a:lnTo>
                <a:lnTo>
                  <a:pt x="105" y="10"/>
                </a:lnTo>
                <a:lnTo>
                  <a:pt x="103" y="10"/>
                </a:lnTo>
                <a:lnTo>
                  <a:pt x="103" y="10"/>
                </a:lnTo>
                <a:lnTo>
                  <a:pt x="101" y="10"/>
                </a:lnTo>
                <a:lnTo>
                  <a:pt x="101" y="10"/>
                </a:lnTo>
                <a:lnTo>
                  <a:pt x="101" y="10"/>
                </a:lnTo>
                <a:lnTo>
                  <a:pt x="99" y="10"/>
                </a:lnTo>
                <a:lnTo>
                  <a:pt x="98" y="10"/>
                </a:lnTo>
                <a:lnTo>
                  <a:pt x="96" y="10"/>
                </a:lnTo>
                <a:lnTo>
                  <a:pt x="94" y="8"/>
                </a:lnTo>
                <a:lnTo>
                  <a:pt x="92" y="8"/>
                </a:lnTo>
                <a:lnTo>
                  <a:pt x="92" y="8"/>
                </a:lnTo>
                <a:lnTo>
                  <a:pt x="92" y="8"/>
                </a:lnTo>
                <a:lnTo>
                  <a:pt x="90" y="10"/>
                </a:lnTo>
                <a:lnTo>
                  <a:pt x="88" y="8"/>
                </a:lnTo>
                <a:lnTo>
                  <a:pt x="86" y="8"/>
                </a:lnTo>
                <a:lnTo>
                  <a:pt x="84" y="10"/>
                </a:lnTo>
                <a:lnTo>
                  <a:pt x="82" y="10"/>
                </a:lnTo>
                <a:lnTo>
                  <a:pt x="82" y="8"/>
                </a:lnTo>
                <a:lnTo>
                  <a:pt x="80" y="8"/>
                </a:lnTo>
                <a:lnTo>
                  <a:pt x="78" y="8"/>
                </a:lnTo>
                <a:lnTo>
                  <a:pt x="76" y="8"/>
                </a:lnTo>
                <a:lnTo>
                  <a:pt x="75" y="6"/>
                </a:lnTo>
                <a:lnTo>
                  <a:pt x="75" y="6"/>
                </a:lnTo>
                <a:lnTo>
                  <a:pt x="73" y="4"/>
                </a:lnTo>
                <a:lnTo>
                  <a:pt x="73" y="4"/>
                </a:lnTo>
                <a:lnTo>
                  <a:pt x="33" y="4"/>
                </a:lnTo>
                <a:lnTo>
                  <a:pt x="31" y="4"/>
                </a:lnTo>
                <a:lnTo>
                  <a:pt x="31" y="4"/>
                </a:lnTo>
                <a:lnTo>
                  <a:pt x="29" y="4"/>
                </a:lnTo>
                <a:lnTo>
                  <a:pt x="29" y="4"/>
                </a:lnTo>
                <a:lnTo>
                  <a:pt x="27" y="6"/>
                </a:lnTo>
                <a:lnTo>
                  <a:pt x="25" y="4"/>
                </a:lnTo>
                <a:lnTo>
                  <a:pt x="21" y="2"/>
                </a:lnTo>
                <a:lnTo>
                  <a:pt x="21" y="2"/>
                </a:lnTo>
                <a:lnTo>
                  <a:pt x="21" y="2"/>
                </a:lnTo>
                <a:lnTo>
                  <a:pt x="21" y="0"/>
                </a:lnTo>
                <a:lnTo>
                  <a:pt x="19" y="0"/>
                </a:lnTo>
                <a:lnTo>
                  <a:pt x="19" y="0"/>
                </a:lnTo>
                <a:lnTo>
                  <a:pt x="17" y="0"/>
                </a:lnTo>
                <a:lnTo>
                  <a:pt x="17" y="0"/>
                </a:lnTo>
                <a:lnTo>
                  <a:pt x="17" y="0"/>
                </a:lnTo>
                <a:lnTo>
                  <a:pt x="15" y="0"/>
                </a:lnTo>
                <a:lnTo>
                  <a:pt x="13" y="0"/>
                </a:lnTo>
                <a:lnTo>
                  <a:pt x="10" y="2"/>
                </a:lnTo>
                <a:lnTo>
                  <a:pt x="10" y="2"/>
                </a:lnTo>
                <a:lnTo>
                  <a:pt x="10" y="4"/>
                </a:lnTo>
                <a:lnTo>
                  <a:pt x="8" y="2"/>
                </a:lnTo>
                <a:lnTo>
                  <a:pt x="6" y="2"/>
                </a:lnTo>
                <a:lnTo>
                  <a:pt x="4" y="2"/>
                </a:lnTo>
                <a:lnTo>
                  <a:pt x="4" y="4"/>
                </a:lnTo>
                <a:lnTo>
                  <a:pt x="4" y="4"/>
                </a:lnTo>
                <a:lnTo>
                  <a:pt x="2" y="4"/>
                </a:lnTo>
                <a:lnTo>
                  <a:pt x="0" y="4"/>
                </a:lnTo>
                <a:lnTo>
                  <a:pt x="0" y="4"/>
                </a:lnTo>
                <a:lnTo>
                  <a:pt x="2" y="12"/>
                </a:lnTo>
                <a:lnTo>
                  <a:pt x="8" y="18"/>
                </a:lnTo>
                <a:lnTo>
                  <a:pt x="12" y="23"/>
                </a:lnTo>
                <a:lnTo>
                  <a:pt x="17" y="35"/>
                </a:lnTo>
                <a:lnTo>
                  <a:pt x="17" y="39"/>
                </a:lnTo>
                <a:lnTo>
                  <a:pt x="23" y="44"/>
                </a:lnTo>
                <a:lnTo>
                  <a:pt x="23" y="48"/>
                </a:lnTo>
                <a:lnTo>
                  <a:pt x="29" y="56"/>
                </a:lnTo>
                <a:lnTo>
                  <a:pt x="29" y="60"/>
                </a:lnTo>
                <a:lnTo>
                  <a:pt x="27" y="60"/>
                </a:lnTo>
                <a:lnTo>
                  <a:pt x="29" y="65"/>
                </a:lnTo>
                <a:lnTo>
                  <a:pt x="29" y="73"/>
                </a:lnTo>
                <a:lnTo>
                  <a:pt x="33" y="81"/>
                </a:lnTo>
                <a:lnTo>
                  <a:pt x="33" y="84"/>
                </a:lnTo>
                <a:lnTo>
                  <a:pt x="33" y="86"/>
                </a:lnTo>
                <a:lnTo>
                  <a:pt x="31" y="88"/>
                </a:lnTo>
                <a:lnTo>
                  <a:pt x="33" y="90"/>
                </a:lnTo>
                <a:lnTo>
                  <a:pt x="33" y="94"/>
                </a:lnTo>
                <a:lnTo>
                  <a:pt x="34" y="96"/>
                </a:lnTo>
                <a:lnTo>
                  <a:pt x="36" y="96"/>
                </a:lnTo>
                <a:lnTo>
                  <a:pt x="34" y="98"/>
                </a:lnTo>
                <a:lnTo>
                  <a:pt x="34" y="100"/>
                </a:lnTo>
                <a:lnTo>
                  <a:pt x="36" y="102"/>
                </a:lnTo>
                <a:lnTo>
                  <a:pt x="36" y="105"/>
                </a:lnTo>
                <a:lnTo>
                  <a:pt x="38" y="107"/>
                </a:lnTo>
                <a:lnTo>
                  <a:pt x="40" y="111"/>
                </a:lnTo>
                <a:lnTo>
                  <a:pt x="44" y="115"/>
                </a:lnTo>
                <a:lnTo>
                  <a:pt x="44" y="115"/>
                </a:lnTo>
                <a:lnTo>
                  <a:pt x="48" y="119"/>
                </a:lnTo>
                <a:lnTo>
                  <a:pt x="50" y="117"/>
                </a:lnTo>
                <a:lnTo>
                  <a:pt x="52" y="117"/>
                </a:lnTo>
                <a:lnTo>
                  <a:pt x="52" y="115"/>
                </a:lnTo>
                <a:lnTo>
                  <a:pt x="52" y="115"/>
                </a:lnTo>
                <a:lnTo>
                  <a:pt x="52" y="113"/>
                </a:lnTo>
                <a:lnTo>
                  <a:pt x="55" y="113"/>
                </a:lnTo>
                <a:lnTo>
                  <a:pt x="55" y="115"/>
                </a:lnTo>
                <a:lnTo>
                  <a:pt x="57" y="115"/>
                </a:lnTo>
                <a:lnTo>
                  <a:pt x="57" y="117"/>
                </a:lnTo>
                <a:lnTo>
                  <a:pt x="59" y="119"/>
                </a:lnTo>
                <a:lnTo>
                  <a:pt x="63" y="121"/>
                </a:lnTo>
                <a:lnTo>
                  <a:pt x="65" y="121"/>
                </a:lnTo>
                <a:lnTo>
                  <a:pt x="67" y="121"/>
                </a:lnTo>
                <a:lnTo>
                  <a:pt x="67" y="121"/>
                </a:lnTo>
                <a:lnTo>
                  <a:pt x="69" y="121"/>
                </a:lnTo>
                <a:lnTo>
                  <a:pt x="71" y="121"/>
                </a:lnTo>
                <a:lnTo>
                  <a:pt x="73" y="121"/>
                </a:lnTo>
                <a:lnTo>
                  <a:pt x="73" y="123"/>
                </a:lnTo>
                <a:lnTo>
                  <a:pt x="75" y="123"/>
                </a:lnTo>
                <a:lnTo>
                  <a:pt x="75" y="123"/>
                </a:lnTo>
                <a:lnTo>
                  <a:pt x="75" y="121"/>
                </a:lnTo>
                <a:lnTo>
                  <a:pt x="76" y="119"/>
                </a:lnTo>
                <a:lnTo>
                  <a:pt x="78" y="119"/>
                </a:lnTo>
                <a:lnTo>
                  <a:pt x="78" y="117"/>
                </a:lnTo>
                <a:lnTo>
                  <a:pt x="82" y="115"/>
                </a:lnTo>
                <a:lnTo>
                  <a:pt x="84" y="117"/>
                </a:lnTo>
                <a:lnTo>
                  <a:pt x="86" y="117"/>
                </a:lnTo>
                <a:lnTo>
                  <a:pt x="88" y="81"/>
                </a:lnTo>
                <a:lnTo>
                  <a:pt x="88" y="81"/>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222" name="Freeform 148"/>
          <p:cNvSpPr>
            <a:spLocks/>
          </p:cNvSpPr>
          <p:nvPr/>
        </p:nvSpPr>
        <p:spPr bwMode="auto">
          <a:xfrm>
            <a:off x="7364621" y="4189293"/>
            <a:ext cx="11737" cy="9780"/>
          </a:xfrm>
          <a:custGeom>
            <a:avLst/>
            <a:gdLst>
              <a:gd name="T0" fmla="*/ 0 w 6"/>
              <a:gd name="T1" fmla="*/ 0 h 5"/>
              <a:gd name="T2" fmla="*/ 0 w 6"/>
              <a:gd name="T3" fmla="*/ 1 h 5"/>
              <a:gd name="T4" fmla="*/ 2 w 6"/>
              <a:gd name="T5" fmla="*/ 5 h 5"/>
              <a:gd name="T6" fmla="*/ 4 w 6"/>
              <a:gd name="T7" fmla="*/ 5 h 5"/>
              <a:gd name="T8" fmla="*/ 6 w 6"/>
              <a:gd name="T9" fmla="*/ 3 h 5"/>
              <a:gd name="T10" fmla="*/ 4 w 6"/>
              <a:gd name="T11" fmla="*/ 1 h 5"/>
              <a:gd name="T12" fmla="*/ 4 w 6"/>
              <a:gd name="T13" fmla="*/ 0 h 5"/>
              <a:gd name="T14" fmla="*/ 2 w 6"/>
              <a:gd name="T15" fmla="*/ 0 h 5"/>
              <a:gd name="T16" fmla="*/ 0 w 6"/>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5">
                <a:moveTo>
                  <a:pt x="0" y="0"/>
                </a:moveTo>
                <a:lnTo>
                  <a:pt x="0" y="1"/>
                </a:lnTo>
                <a:lnTo>
                  <a:pt x="2" y="5"/>
                </a:lnTo>
                <a:lnTo>
                  <a:pt x="4" y="5"/>
                </a:lnTo>
                <a:lnTo>
                  <a:pt x="6" y="3"/>
                </a:lnTo>
                <a:lnTo>
                  <a:pt x="4" y="1"/>
                </a:lnTo>
                <a:lnTo>
                  <a:pt x="4" y="0"/>
                </a:lnTo>
                <a:lnTo>
                  <a:pt x="2" y="0"/>
                </a:lnTo>
                <a:lnTo>
                  <a:pt x="0" y="0"/>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223" name="Freeform 149"/>
          <p:cNvSpPr>
            <a:spLocks noEditPoints="1"/>
          </p:cNvSpPr>
          <p:nvPr/>
        </p:nvSpPr>
        <p:spPr bwMode="auto">
          <a:xfrm>
            <a:off x="7102484" y="4013231"/>
            <a:ext cx="162368" cy="268004"/>
          </a:xfrm>
          <a:custGeom>
            <a:avLst/>
            <a:gdLst>
              <a:gd name="T0" fmla="*/ 25 w 83"/>
              <a:gd name="T1" fmla="*/ 135 h 137"/>
              <a:gd name="T2" fmla="*/ 39 w 83"/>
              <a:gd name="T3" fmla="*/ 132 h 137"/>
              <a:gd name="T4" fmla="*/ 44 w 83"/>
              <a:gd name="T5" fmla="*/ 126 h 137"/>
              <a:gd name="T6" fmla="*/ 46 w 83"/>
              <a:gd name="T7" fmla="*/ 118 h 137"/>
              <a:gd name="T8" fmla="*/ 48 w 83"/>
              <a:gd name="T9" fmla="*/ 114 h 137"/>
              <a:gd name="T10" fmla="*/ 56 w 83"/>
              <a:gd name="T11" fmla="*/ 99 h 137"/>
              <a:gd name="T12" fmla="*/ 63 w 83"/>
              <a:gd name="T13" fmla="*/ 80 h 137"/>
              <a:gd name="T14" fmla="*/ 69 w 83"/>
              <a:gd name="T15" fmla="*/ 69 h 137"/>
              <a:gd name="T16" fmla="*/ 73 w 83"/>
              <a:gd name="T17" fmla="*/ 55 h 137"/>
              <a:gd name="T18" fmla="*/ 75 w 83"/>
              <a:gd name="T19" fmla="*/ 48 h 137"/>
              <a:gd name="T20" fmla="*/ 75 w 83"/>
              <a:gd name="T21" fmla="*/ 40 h 137"/>
              <a:gd name="T22" fmla="*/ 77 w 83"/>
              <a:gd name="T23" fmla="*/ 34 h 137"/>
              <a:gd name="T24" fmla="*/ 81 w 83"/>
              <a:gd name="T25" fmla="*/ 40 h 137"/>
              <a:gd name="T26" fmla="*/ 83 w 83"/>
              <a:gd name="T27" fmla="*/ 34 h 137"/>
              <a:gd name="T28" fmla="*/ 81 w 83"/>
              <a:gd name="T29" fmla="*/ 28 h 137"/>
              <a:gd name="T30" fmla="*/ 81 w 83"/>
              <a:gd name="T31" fmla="*/ 21 h 137"/>
              <a:gd name="T32" fmla="*/ 79 w 83"/>
              <a:gd name="T33" fmla="*/ 7 h 137"/>
              <a:gd name="T34" fmla="*/ 73 w 83"/>
              <a:gd name="T35" fmla="*/ 4 h 137"/>
              <a:gd name="T36" fmla="*/ 71 w 83"/>
              <a:gd name="T37" fmla="*/ 4 h 137"/>
              <a:gd name="T38" fmla="*/ 69 w 83"/>
              <a:gd name="T39" fmla="*/ 6 h 137"/>
              <a:gd name="T40" fmla="*/ 67 w 83"/>
              <a:gd name="T41" fmla="*/ 11 h 137"/>
              <a:gd name="T42" fmla="*/ 63 w 83"/>
              <a:gd name="T43" fmla="*/ 17 h 137"/>
              <a:gd name="T44" fmla="*/ 60 w 83"/>
              <a:gd name="T45" fmla="*/ 17 h 137"/>
              <a:gd name="T46" fmla="*/ 60 w 83"/>
              <a:gd name="T47" fmla="*/ 21 h 137"/>
              <a:gd name="T48" fmla="*/ 56 w 83"/>
              <a:gd name="T49" fmla="*/ 23 h 137"/>
              <a:gd name="T50" fmla="*/ 58 w 83"/>
              <a:gd name="T51" fmla="*/ 28 h 137"/>
              <a:gd name="T52" fmla="*/ 52 w 83"/>
              <a:gd name="T53" fmla="*/ 30 h 137"/>
              <a:gd name="T54" fmla="*/ 50 w 83"/>
              <a:gd name="T55" fmla="*/ 28 h 137"/>
              <a:gd name="T56" fmla="*/ 48 w 83"/>
              <a:gd name="T57" fmla="*/ 32 h 137"/>
              <a:gd name="T58" fmla="*/ 48 w 83"/>
              <a:gd name="T59" fmla="*/ 36 h 137"/>
              <a:gd name="T60" fmla="*/ 46 w 83"/>
              <a:gd name="T61" fmla="*/ 32 h 137"/>
              <a:gd name="T62" fmla="*/ 40 w 83"/>
              <a:gd name="T63" fmla="*/ 40 h 137"/>
              <a:gd name="T64" fmla="*/ 39 w 83"/>
              <a:gd name="T65" fmla="*/ 36 h 137"/>
              <a:gd name="T66" fmla="*/ 31 w 83"/>
              <a:gd name="T67" fmla="*/ 38 h 137"/>
              <a:gd name="T68" fmla="*/ 31 w 83"/>
              <a:gd name="T69" fmla="*/ 40 h 137"/>
              <a:gd name="T70" fmla="*/ 23 w 83"/>
              <a:gd name="T71" fmla="*/ 42 h 137"/>
              <a:gd name="T72" fmla="*/ 18 w 83"/>
              <a:gd name="T73" fmla="*/ 44 h 137"/>
              <a:gd name="T74" fmla="*/ 12 w 83"/>
              <a:gd name="T75" fmla="*/ 55 h 137"/>
              <a:gd name="T76" fmla="*/ 14 w 83"/>
              <a:gd name="T77" fmla="*/ 61 h 137"/>
              <a:gd name="T78" fmla="*/ 18 w 83"/>
              <a:gd name="T79" fmla="*/ 72 h 137"/>
              <a:gd name="T80" fmla="*/ 16 w 83"/>
              <a:gd name="T81" fmla="*/ 80 h 137"/>
              <a:gd name="T82" fmla="*/ 12 w 83"/>
              <a:gd name="T83" fmla="*/ 86 h 137"/>
              <a:gd name="T84" fmla="*/ 4 w 83"/>
              <a:gd name="T85" fmla="*/ 93 h 137"/>
              <a:gd name="T86" fmla="*/ 2 w 83"/>
              <a:gd name="T87" fmla="*/ 103 h 137"/>
              <a:gd name="T88" fmla="*/ 4 w 83"/>
              <a:gd name="T89" fmla="*/ 111 h 137"/>
              <a:gd name="T90" fmla="*/ 6 w 83"/>
              <a:gd name="T91" fmla="*/ 114 h 137"/>
              <a:gd name="T92" fmla="*/ 4 w 83"/>
              <a:gd name="T93" fmla="*/ 122 h 137"/>
              <a:gd name="T94" fmla="*/ 6 w 83"/>
              <a:gd name="T95" fmla="*/ 128 h 137"/>
              <a:gd name="T96" fmla="*/ 12 w 83"/>
              <a:gd name="T97" fmla="*/ 133 h 137"/>
              <a:gd name="T98" fmla="*/ 16 w 83"/>
              <a:gd name="T99" fmla="*/ 137 h 137"/>
              <a:gd name="T100" fmla="*/ 18 w 83"/>
              <a:gd name="T101" fmla="*/ 137 h 137"/>
              <a:gd name="T102" fmla="*/ 67 w 83"/>
              <a:gd name="T103" fmla="*/ 7 h 137"/>
              <a:gd name="T104" fmla="*/ 65 w 83"/>
              <a:gd name="T105" fmla="*/ 13 h 137"/>
              <a:gd name="T106" fmla="*/ 65 w 83"/>
              <a:gd name="T107" fmla="*/ 13 h 137"/>
              <a:gd name="T108" fmla="*/ 63 w 83"/>
              <a:gd name="T109" fmla="*/ 13 h 137"/>
              <a:gd name="T110" fmla="*/ 62 w 83"/>
              <a:gd name="T111" fmla="*/ 13 h 137"/>
              <a:gd name="T112" fmla="*/ 77 w 83"/>
              <a:gd name="T113" fmla="*/ 49 h 137"/>
              <a:gd name="T114" fmla="*/ 77 w 83"/>
              <a:gd name="T115" fmla="*/ 48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3" h="137">
                <a:moveTo>
                  <a:pt x="18" y="137"/>
                </a:moveTo>
                <a:lnTo>
                  <a:pt x="19" y="137"/>
                </a:lnTo>
                <a:lnTo>
                  <a:pt x="21" y="137"/>
                </a:lnTo>
                <a:lnTo>
                  <a:pt x="25" y="135"/>
                </a:lnTo>
                <a:lnTo>
                  <a:pt x="27" y="133"/>
                </a:lnTo>
                <a:lnTo>
                  <a:pt x="33" y="133"/>
                </a:lnTo>
                <a:lnTo>
                  <a:pt x="35" y="133"/>
                </a:lnTo>
                <a:lnTo>
                  <a:pt x="39" y="132"/>
                </a:lnTo>
                <a:lnTo>
                  <a:pt x="40" y="132"/>
                </a:lnTo>
                <a:lnTo>
                  <a:pt x="42" y="130"/>
                </a:lnTo>
                <a:lnTo>
                  <a:pt x="42" y="128"/>
                </a:lnTo>
                <a:lnTo>
                  <a:pt x="44" y="126"/>
                </a:lnTo>
                <a:lnTo>
                  <a:pt x="44" y="124"/>
                </a:lnTo>
                <a:lnTo>
                  <a:pt x="46" y="122"/>
                </a:lnTo>
                <a:lnTo>
                  <a:pt x="46" y="118"/>
                </a:lnTo>
                <a:lnTo>
                  <a:pt x="46" y="118"/>
                </a:lnTo>
                <a:lnTo>
                  <a:pt x="48" y="118"/>
                </a:lnTo>
                <a:lnTo>
                  <a:pt x="48" y="114"/>
                </a:lnTo>
                <a:lnTo>
                  <a:pt x="48" y="114"/>
                </a:lnTo>
                <a:lnTo>
                  <a:pt x="48" y="114"/>
                </a:lnTo>
                <a:lnTo>
                  <a:pt x="50" y="111"/>
                </a:lnTo>
                <a:lnTo>
                  <a:pt x="52" y="105"/>
                </a:lnTo>
                <a:lnTo>
                  <a:pt x="54" y="101"/>
                </a:lnTo>
                <a:lnTo>
                  <a:pt x="56" y="99"/>
                </a:lnTo>
                <a:lnTo>
                  <a:pt x="56" y="95"/>
                </a:lnTo>
                <a:lnTo>
                  <a:pt x="60" y="91"/>
                </a:lnTo>
                <a:lnTo>
                  <a:pt x="62" y="84"/>
                </a:lnTo>
                <a:lnTo>
                  <a:pt x="63" y="80"/>
                </a:lnTo>
                <a:lnTo>
                  <a:pt x="63" y="76"/>
                </a:lnTo>
                <a:lnTo>
                  <a:pt x="65" y="72"/>
                </a:lnTo>
                <a:lnTo>
                  <a:pt x="67" y="72"/>
                </a:lnTo>
                <a:lnTo>
                  <a:pt x="69" y="69"/>
                </a:lnTo>
                <a:lnTo>
                  <a:pt x="69" y="63"/>
                </a:lnTo>
                <a:lnTo>
                  <a:pt x="71" y="59"/>
                </a:lnTo>
                <a:lnTo>
                  <a:pt x="73" y="57"/>
                </a:lnTo>
                <a:lnTo>
                  <a:pt x="73" y="55"/>
                </a:lnTo>
                <a:lnTo>
                  <a:pt x="71" y="53"/>
                </a:lnTo>
                <a:lnTo>
                  <a:pt x="73" y="51"/>
                </a:lnTo>
                <a:lnTo>
                  <a:pt x="75" y="48"/>
                </a:lnTo>
                <a:lnTo>
                  <a:pt x="75" y="48"/>
                </a:lnTo>
                <a:lnTo>
                  <a:pt x="75" y="46"/>
                </a:lnTo>
                <a:lnTo>
                  <a:pt x="75" y="44"/>
                </a:lnTo>
                <a:lnTo>
                  <a:pt x="75" y="42"/>
                </a:lnTo>
                <a:lnTo>
                  <a:pt x="75" y="40"/>
                </a:lnTo>
                <a:lnTo>
                  <a:pt x="75" y="38"/>
                </a:lnTo>
                <a:lnTo>
                  <a:pt x="75" y="38"/>
                </a:lnTo>
                <a:lnTo>
                  <a:pt x="75" y="36"/>
                </a:lnTo>
                <a:lnTo>
                  <a:pt x="77" y="34"/>
                </a:lnTo>
                <a:lnTo>
                  <a:pt x="77" y="36"/>
                </a:lnTo>
                <a:lnTo>
                  <a:pt x="77" y="38"/>
                </a:lnTo>
                <a:lnTo>
                  <a:pt x="79" y="40"/>
                </a:lnTo>
                <a:lnTo>
                  <a:pt x="81" y="40"/>
                </a:lnTo>
                <a:lnTo>
                  <a:pt x="81" y="38"/>
                </a:lnTo>
                <a:lnTo>
                  <a:pt x="81" y="38"/>
                </a:lnTo>
                <a:lnTo>
                  <a:pt x="83" y="36"/>
                </a:lnTo>
                <a:lnTo>
                  <a:pt x="83" y="34"/>
                </a:lnTo>
                <a:lnTo>
                  <a:pt x="83" y="34"/>
                </a:lnTo>
                <a:lnTo>
                  <a:pt x="83" y="32"/>
                </a:lnTo>
                <a:lnTo>
                  <a:pt x="81" y="30"/>
                </a:lnTo>
                <a:lnTo>
                  <a:pt x="81" y="28"/>
                </a:lnTo>
                <a:lnTo>
                  <a:pt x="81" y="27"/>
                </a:lnTo>
                <a:lnTo>
                  <a:pt x="81" y="25"/>
                </a:lnTo>
                <a:lnTo>
                  <a:pt x="81" y="23"/>
                </a:lnTo>
                <a:lnTo>
                  <a:pt x="81" y="21"/>
                </a:lnTo>
                <a:lnTo>
                  <a:pt x="81" y="17"/>
                </a:lnTo>
                <a:lnTo>
                  <a:pt x="79" y="15"/>
                </a:lnTo>
                <a:lnTo>
                  <a:pt x="79" y="9"/>
                </a:lnTo>
                <a:lnTo>
                  <a:pt x="79" y="7"/>
                </a:lnTo>
                <a:lnTo>
                  <a:pt x="77" y="9"/>
                </a:lnTo>
                <a:lnTo>
                  <a:pt x="75" y="7"/>
                </a:lnTo>
                <a:lnTo>
                  <a:pt x="75" y="6"/>
                </a:lnTo>
                <a:lnTo>
                  <a:pt x="73" y="4"/>
                </a:lnTo>
                <a:lnTo>
                  <a:pt x="75" y="2"/>
                </a:lnTo>
                <a:lnTo>
                  <a:pt x="73" y="0"/>
                </a:lnTo>
                <a:lnTo>
                  <a:pt x="71" y="2"/>
                </a:lnTo>
                <a:lnTo>
                  <a:pt x="71" y="4"/>
                </a:lnTo>
                <a:lnTo>
                  <a:pt x="69" y="6"/>
                </a:lnTo>
                <a:lnTo>
                  <a:pt x="67" y="4"/>
                </a:lnTo>
                <a:lnTo>
                  <a:pt x="67" y="4"/>
                </a:lnTo>
                <a:lnTo>
                  <a:pt x="69" y="6"/>
                </a:lnTo>
                <a:lnTo>
                  <a:pt x="69" y="7"/>
                </a:lnTo>
                <a:lnTo>
                  <a:pt x="69" y="7"/>
                </a:lnTo>
                <a:lnTo>
                  <a:pt x="69" y="9"/>
                </a:lnTo>
                <a:lnTo>
                  <a:pt x="67" y="11"/>
                </a:lnTo>
                <a:lnTo>
                  <a:pt x="67" y="13"/>
                </a:lnTo>
                <a:lnTo>
                  <a:pt x="67" y="15"/>
                </a:lnTo>
                <a:lnTo>
                  <a:pt x="65" y="15"/>
                </a:lnTo>
                <a:lnTo>
                  <a:pt x="63" y="17"/>
                </a:lnTo>
                <a:lnTo>
                  <a:pt x="63" y="19"/>
                </a:lnTo>
                <a:lnTo>
                  <a:pt x="62" y="19"/>
                </a:lnTo>
                <a:lnTo>
                  <a:pt x="60" y="19"/>
                </a:lnTo>
                <a:lnTo>
                  <a:pt x="60" y="17"/>
                </a:lnTo>
                <a:lnTo>
                  <a:pt x="60" y="17"/>
                </a:lnTo>
                <a:lnTo>
                  <a:pt x="58" y="17"/>
                </a:lnTo>
                <a:lnTo>
                  <a:pt x="58" y="19"/>
                </a:lnTo>
                <a:lnTo>
                  <a:pt x="60" y="21"/>
                </a:lnTo>
                <a:lnTo>
                  <a:pt x="60" y="23"/>
                </a:lnTo>
                <a:lnTo>
                  <a:pt x="60" y="23"/>
                </a:lnTo>
                <a:lnTo>
                  <a:pt x="58" y="23"/>
                </a:lnTo>
                <a:lnTo>
                  <a:pt x="56" y="23"/>
                </a:lnTo>
                <a:lnTo>
                  <a:pt x="56" y="25"/>
                </a:lnTo>
                <a:lnTo>
                  <a:pt x="60" y="27"/>
                </a:lnTo>
                <a:lnTo>
                  <a:pt x="60" y="27"/>
                </a:lnTo>
                <a:lnTo>
                  <a:pt x="58" y="28"/>
                </a:lnTo>
                <a:lnTo>
                  <a:pt x="58" y="27"/>
                </a:lnTo>
                <a:lnTo>
                  <a:pt x="56" y="27"/>
                </a:lnTo>
                <a:lnTo>
                  <a:pt x="56" y="28"/>
                </a:lnTo>
                <a:lnTo>
                  <a:pt x="52" y="30"/>
                </a:lnTo>
                <a:lnTo>
                  <a:pt x="52" y="28"/>
                </a:lnTo>
                <a:lnTo>
                  <a:pt x="52" y="28"/>
                </a:lnTo>
                <a:lnTo>
                  <a:pt x="52" y="27"/>
                </a:lnTo>
                <a:lnTo>
                  <a:pt x="50" y="28"/>
                </a:lnTo>
                <a:lnTo>
                  <a:pt x="52" y="28"/>
                </a:lnTo>
                <a:lnTo>
                  <a:pt x="50" y="30"/>
                </a:lnTo>
                <a:lnTo>
                  <a:pt x="48" y="32"/>
                </a:lnTo>
                <a:lnTo>
                  <a:pt x="48" y="32"/>
                </a:lnTo>
                <a:lnTo>
                  <a:pt x="50" y="34"/>
                </a:lnTo>
                <a:lnTo>
                  <a:pt x="50" y="34"/>
                </a:lnTo>
                <a:lnTo>
                  <a:pt x="48" y="34"/>
                </a:lnTo>
                <a:lnTo>
                  <a:pt x="48" y="36"/>
                </a:lnTo>
                <a:lnTo>
                  <a:pt x="46" y="34"/>
                </a:lnTo>
                <a:lnTo>
                  <a:pt x="46" y="34"/>
                </a:lnTo>
                <a:lnTo>
                  <a:pt x="46" y="32"/>
                </a:lnTo>
                <a:lnTo>
                  <a:pt x="46" y="32"/>
                </a:lnTo>
                <a:lnTo>
                  <a:pt x="42" y="36"/>
                </a:lnTo>
                <a:lnTo>
                  <a:pt x="42" y="38"/>
                </a:lnTo>
                <a:lnTo>
                  <a:pt x="42" y="40"/>
                </a:lnTo>
                <a:lnTo>
                  <a:pt x="40" y="40"/>
                </a:lnTo>
                <a:lnTo>
                  <a:pt x="40" y="40"/>
                </a:lnTo>
                <a:lnTo>
                  <a:pt x="39" y="40"/>
                </a:lnTo>
                <a:lnTo>
                  <a:pt x="39" y="36"/>
                </a:lnTo>
                <a:lnTo>
                  <a:pt x="39" y="36"/>
                </a:lnTo>
                <a:lnTo>
                  <a:pt x="37" y="40"/>
                </a:lnTo>
                <a:lnTo>
                  <a:pt x="33" y="38"/>
                </a:lnTo>
                <a:lnTo>
                  <a:pt x="33" y="38"/>
                </a:lnTo>
                <a:lnTo>
                  <a:pt x="31" y="38"/>
                </a:lnTo>
                <a:lnTo>
                  <a:pt x="31" y="42"/>
                </a:lnTo>
                <a:lnTo>
                  <a:pt x="31" y="40"/>
                </a:lnTo>
                <a:lnTo>
                  <a:pt x="31" y="42"/>
                </a:lnTo>
                <a:lnTo>
                  <a:pt x="31" y="40"/>
                </a:lnTo>
                <a:lnTo>
                  <a:pt x="29" y="40"/>
                </a:lnTo>
                <a:lnTo>
                  <a:pt x="27" y="40"/>
                </a:lnTo>
                <a:lnTo>
                  <a:pt x="27" y="40"/>
                </a:lnTo>
                <a:lnTo>
                  <a:pt x="23" y="42"/>
                </a:lnTo>
                <a:lnTo>
                  <a:pt x="21" y="42"/>
                </a:lnTo>
                <a:lnTo>
                  <a:pt x="21" y="42"/>
                </a:lnTo>
                <a:lnTo>
                  <a:pt x="18" y="42"/>
                </a:lnTo>
                <a:lnTo>
                  <a:pt x="18" y="44"/>
                </a:lnTo>
                <a:lnTo>
                  <a:pt x="18" y="46"/>
                </a:lnTo>
                <a:lnTo>
                  <a:pt x="14" y="51"/>
                </a:lnTo>
                <a:lnTo>
                  <a:pt x="16" y="51"/>
                </a:lnTo>
                <a:lnTo>
                  <a:pt x="12" y="55"/>
                </a:lnTo>
                <a:lnTo>
                  <a:pt x="12" y="55"/>
                </a:lnTo>
                <a:lnTo>
                  <a:pt x="14" y="57"/>
                </a:lnTo>
                <a:lnTo>
                  <a:pt x="12" y="59"/>
                </a:lnTo>
                <a:lnTo>
                  <a:pt x="14" y="61"/>
                </a:lnTo>
                <a:lnTo>
                  <a:pt x="14" y="65"/>
                </a:lnTo>
                <a:lnTo>
                  <a:pt x="16" y="69"/>
                </a:lnTo>
                <a:lnTo>
                  <a:pt x="16" y="70"/>
                </a:lnTo>
                <a:lnTo>
                  <a:pt x="18" y="72"/>
                </a:lnTo>
                <a:lnTo>
                  <a:pt x="18" y="74"/>
                </a:lnTo>
                <a:lnTo>
                  <a:pt x="16" y="74"/>
                </a:lnTo>
                <a:lnTo>
                  <a:pt x="16" y="76"/>
                </a:lnTo>
                <a:lnTo>
                  <a:pt x="16" y="80"/>
                </a:lnTo>
                <a:lnTo>
                  <a:pt x="14" y="82"/>
                </a:lnTo>
                <a:lnTo>
                  <a:pt x="14" y="84"/>
                </a:lnTo>
                <a:lnTo>
                  <a:pt x="12" y="84"/>
                </a:lnTo>
                <a:lnTo>
                  <a:pt x="12" y="86"/>
                </a:lnTo>
                <a:lnTo>
                  <a:pt x="10" y="88"/>
                </a:lnTo>
                <a:lnTo>
                  <a:pt x="8" y="91"/>
                </a:lnTo>
                <a:lnTo>
                  <a:pt x="8" y="93"/>
                </a:lnTo>
                <a:lnTo>
                  <a:pt x="4" y="93"/>
                </a:lnTo>
                <a:lnTo>
                  <a:pt x="4" y="93"/>
                </a:lnTo>
                <a:lnTo>
                  <a:pt x="4" y="97"/>
                </a:lnTo>
                <a:lnTo>
                  <a:pt x="2" y="99"/>
                </a:lnTo>
                <a:lnTo>
                  <a:pt x="2" y="103"/>
                </a:lnTo>
                <a:lnTo>
                  <a:pt x="0" y="103"/>
                </a:lnTo>
                <a:lnTo>
                  <a:pt x="2" y="105"/>
                </a:lnTo>
                <a:lnTo>
                  <a:pt x="2" y="109"/>
                </a:lnTo>
                <a:lnTo>
                  <a:pt x="4" y="111"/>
                </a:lnTo>
                <a:lnTo>
                  <a:pt x="4" y="112"/>
                </a:lnTo>
                <a:lnTo>
                  <a:pt x="4" y="114"/>
                </a:lnTo>
                <a:lnTo>
                  <a:pt x="6" y="114"/>
                </a:lnTo>
                <a:lnTo>
                  <a:pt x="6" y="114"/>
                </a:lnTo>
                <a:lnTo>
                  <a:pt x="6" y="116"/>
                </a:lnTo>
                <a:lnTo>
                  <a:pt x="4" y="116"/>
                </a:lnTo>
                <a:lnTo>
                  <a:pt x="4" y="118"/>
                </a:lnTo>
                <a:lnTo>
                  <a:pt x="4" y="122"/>
                </a:lnTo>
                <a:lnTo>
                  <a:pt x="4" y="126"/>
                </a:lnTo>
                <a:lnTo>
                  <a:pt x="4" y="126"/>
                </a:lnTo>
                <a:lnTo>
                  <a:pt x="4" y="128"/>
                </a:lnTo>
                <a:lnTo>
                  <a:pt x="6" y="128"/>
                </a:lnTo>
                <a:lnTo>
                  <a:pt x="8" y="130"/>
                </a:lnTo>
                <a:lnTo>
                  <a:pt x="8" y="132"/>
                </a:lnTo>
                <a:lnTo>
                  <a:pt x="10" y="132"/>
                </a:lnTo>
                <a:lnTo>
                  <a:pt x="12" y="133"/>
                </a:lnTo>
                <a:lnTo>
                  <a:pt x="12" y="133"/>
                </a:lnTo>
                <a:lnTo>
                  <a:pt x="14" y="133"/>
                </a:lnTo>
                <a:lnTo>
                  <a:pt x="14" y="133"/>
                </a:lnTo>
                <a:lnTo>
                  <a:pt x="16" y="137"/>
                </a:lnTo>
                <a:lnTo>
                  <a:pt x="18" y="137"/>
                </a:lnTo>
                <a:lnTo>
                  <a:pt x="18" y="137"/>
                </a:lnTo>
                <a:lnTo>
                  <a:pt x="18" y="137"/>
                </a:lnTo>
                <a:lnTo>
                  <a:pt x="18" y="137"/>
                </a:lnTo>
                <a:close/>
                <a:moveTo>
                  <a:pt x="65" y="9"/>
                </a:moveTo>
                <a:lnTo>
                  <a:pt x="65" y="9"/>
                </a:lnTo>
                <a:lnTo>
                  <a:pt x="67" y="7"/>
                </a:lnTo>
                <a:lnTo>
                  <a:pt x="67" y="7"/>
                </a:lnTo>
                <a:lnTo>
                  <a:pt x="65" y="9"/>
                </a:lnTo>
                <a:lnTo>
                  <a:pt x="65" y="9"/>
                </a:lnTo>
                <a:close/>
                <a:moveTo>
                  <a:pt x="65" y="13"/>
                </a:moveTo>
                <a:lnTo>
                  <a:pt x="65" y="13"/>
                </a:lnTo>
                <a:lnTo>
                  <a:pt x="65" y="13"/>
                </a:lnTo>
                <a:lnTo>
                  <a:pt x="65" y="13"/>
                </a:lnTo>
                <a:lnTo>
                  <a:pt x="65" y="13"/>
                </a:lnTo>
                <a:lnTo>
                  <a:pt x="65" y="13"/>
                </a:lnTo>
                <a:close/>
                <a:moveTo>
                  <a:pt x="62" y="13"/>
                </a:moveTo>
                <a:lnTo>
                  <a:pt x="62" y="11"/>
                </a:lnTo>
                <a:lnTo>
                  <a:pt x="62" y="13"/>
                </a:lnTo>
                <a:lnTo>
                  <a:pt x="63" y="13"/>
                </a:lnTo>
                <a:lnTo>
                  <a:pt x="63" y="15"/>
                </a:lnTo>
                <a:lnTo>
                  <a:pt x="62" y="13"/>
                </a:lnTo>
                <a:lnTo>
                  <a:pt x="60" y="13"/>
                </a:lnTo>
                <a:lnTo>
                  <a:pt x="62" y="13"/>
                </a:lnTo>
                <a:lnTo>
                  <a:pt x="62" y="13"/>
                </a:lnTo>
                <a:close/>
                <a:moveTo>
                  <a:pt x="75" y="51"/>
                </a:moveTo>
                <a:lnTo>
                  <a:pt x="75" y="49"/>
                </a:lnTo>
                <a:lnTo>
                  <a:pt x="77" y="49"/>
                </a:lnTo>
                <a:lnTo>
                  <a:pt x="77" y="48"/>
                </a:lnTo>
                <a:lnTo>
                  <a:pt x="77" y="48"/>
                </a:lnTo>
                <a:lnTo>
                  <a:pt x="79" y="48"/>
                </a:lnTo>
                <a:lnTo>
                  <a:pt x="77" y="48"/>
                </a:lnTo>
                <a:lnTo>
                  <a:pt x="77" y="49"/>
                </a:lnTo>
                <a:lnTo>
                  <a:pt x="75" y="51"/>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224" name="Freeform 150"/>
          <p:cNvSpPr>
            <a:spLocks/>
          </p:cNvSpPr>
          <p:nvPr/>
        </p:nvSpPr>
        <p:spPr bwMode="auto">
          <a:xfrm>
            <a:off x="6846216" y="3983887"/>
            <a:ext cx="219099" cy="320823"/>
          </a:xfrm>
          <a:custGeom>
            <a:avLst/>
            <a:gdLst>
              <a:gd name="T0" fmla="*/ 19 w 112"/>
              <a:gd name="T1" fmla="*/ 103 h 164"/>
              <a:gd name="T2" fmla="*/ 22 w 112"/>
              <a:gd name="T3" fmla="*/ 97 h 164"/>
              <a:gd name="T4" fmla="*/ 24 w 112"/>
              <a:gd name="T5" fmla="*/ 89 h 164"/>
              <a:gd name="T6" fmla="*/ 24 w 112"/>
              <a:gd name="T7" fmla="*/ 84 h 164"/>
              <a:gd name="T8" fmla="*/ 24 w 112"/>
              <a:gd name="T9" fmla="*/ 78 h 164"/>
              <a:gd name="T10" fmla="*/ 26 w 112"/>
              <a:gd name="T11" fmla="*/ 70 h 164"/>
              <a:gd name="T12" fmla="*/ 26 w 112"/>
              <a:gd name="T13" fmla="*/ 63 h 164"/>
              <a:gd name="T14" fmla="*/ 17 w 112"/>
              <a:gd name="T15" fmla="*/ 59 h 164"/>
              <a:gd name="T16" fmla="*/ 7 w 112"/>
              <a:gd name="T17" fmla="*/ 57 h 164"/>
              <a:gd name="T18" fmla="*/ 0 w 112"/>
              <a:gd name="T19" fmla="*/ 47 h 164"/>
              <a:gd name="T20" fmla="*/ 19 w 112"/>
              <a:gd name="T21" fmla="*/ 40 h 164"/>
              <a:gd name="T22" fmla="*/ 34 w 112"/>
              <a:gd name="T23" fmla="*/ 38 h 164"/>
              <a:gd name="T24" fmla="*/ 38 w 112"/>
              <a:gd name="T25" fmla="*/ 40 h 164"/>
              <a:gd name="T26" fmla="*/ 45 w 112"/>
              <a:gd name="T27" fmla="*/ 43 h 164"/>
              <a:gd name="T28" fmla="*/ 42 w 112"/>
              <a:gd name="T29" fmla="*/ 53 h 164"/>
              <a:gd name="T30" fmla="*/ 47 w 112"/>
              <a:gd name="T31" fmla="*/ 63 h 164"/>
              <a:gd name="T32" fmla="*/ 51 w 112"/>
              <a:gd name="T33" fmla="*/ 66 h 164"/>
              <a:gd name="T34" fmla="*/ 53 w 112"/>
              <a:gd name="T35" fmla="*/ 57 h 164"/>
              <a:gd name="T36" fmla="*/ 57 w 112"/>
              <a:gd name="T37" fmla="*/ 49 h 164"/>
              <a:gd name="T38" fmla="*/ 59 w 112"/>
              <a:gd name="T39" fmla="*/ 45 h 164"/>
              <a:gd name="T40" fmla="*/ 57 w 112"/>
              <a:gd name="T41" fmla="*/ 36 h 164"/>
              <a:gd name="T42" fmla="*/ 49 w 112"/>
              <a:gd name="T43" fmla="*/ 30 h 164"/>
              <a:gd name="T44" fmla="*/ 59 w 112"/>
              <a:gd name="T45" fmla="*/ 9 h 164"/>
              <a:gd name="T46" fmla="*/ 63 w 112"/>
              <a:gd name="T47" fmla="*/ 11 h 164"/>
              <a:gd name="T48" fmla="*/ 70 w 112"/>
              <a:gd name="T49" fmla="*/ 11 h 164"/>
              <a:gd name="T50" fmla="*/ 76 w 112"/>
              <a:gd name="T51" fmla="*/ 11 h 164"/>
              <a:gd name="T52" fmla="*/ 82 w 112"/>
              <a:gd name="T53" fmla="*/ 7 h 164"/>
              <a:gd name="T54" fmla="*/ 89 w 112"/>
              <a:gd name="T55" fmla="*/ 9 h 164"/>
              <a:gd name="T56" fmla="*/ 99 w 112"/>
              <a:gd name="T57" fmla="*/ 5 h 164"/>
              <a:gd name="T58" fmla="*/ 108 w 112"/>
              <a:gd name="T59" fmla="*/ 1 h 164"/>
              <a:gd name="T60" fmla="*/ 112 w 112"/>
              <a:gd name="T61" fmla="*/ 3 h 164"/>
              <a:gd name="T62" fmla="*/ 110 w 112"/>
              <a:gd name="T63" fmla="*/ 9 h 164"/>
              <a:gd name="T64" fmla="*/ 110 w 112"/>
              <a:gd name="T65" fmla="*/ 17 h 164"/>
              <a:gd name="T66" fmla="*/ 110 w 112"/>
              <a:gd name="T67" fmla="*/ 26 h 164"/>
              <a:gd name="T68" fmla="*/ 108 w 112"/>
              <a:gd name="T69" fmla="*/ 36 h 164"/>
              <a:gd name="T70" fmla="*/ 112 w 112"/>
              <a:gd name="T71" fmla="*/ 42 h 164"/>
              <a:gd name="T72" fmla="*/ 108 w 112"/>
              <a:gd name="T73" fmla="*/ 45 h 164"/>
              <a:gd name="T74" fmla="*/ 108 w 112"/>
              <a:gd name="T75" fmla="*/ 49 h 164"/>
              <a:gd name="T76" fmla="*/ 101 w 112"/>
              <a:gd name="T77" fmla="*/ 57 h 164"/>
              <a:gd name="T78" fmla="*/ 91 w 112"/>
              <a:gd name="T79" fmla="*/ 64 h 164"/>
              <a:gd name="T80" fmla="*/ 74 w 112"/>
              <a:gd name="T81" fmla="*/ 72 h 164"/>
              <a:gd name="T82" fmla="*/ 68 w 112"/>
              <a:gd name="T83" fmla="*/ 74 h 164"/>
              <a:gd name="T84" fmla="*/ 63 w 112"/>
              <a:gd name="T85" fmla="*/ 82 h 164"/>
              <a:gd name="T86" fmla="*/ 51 w 112"/>
              <a:gd name="T87" fmla="*/ 87 h 164"/>
              <a:gd name="T88" fmla="*/ 44 w 112"/>
              <a:gd name="T89" fmla="*/ 91 h 164"/>
              <a:gd name="T90" fmla="*/ 44 w 112"/>
              <a:gd name="T91" fmla="*/ 95 h 164"/>
              <a:gd name="T92" fmla="*/ 44 w 112"/>
              <a:gd name="T93" fmla="*/ 105 h 164"/>
              <a:gd name="T94" fmla="*/ 47 w 112"/>
              <a:gd name="T95" fmla="*/ 118 h 164"/>
              <a:gd name="T96" fmla="*/ 51 w 112"/>
              <a:gd name="T97" fmla="*/ 118 h 164"/>
              <a:gd name="T98" fmla="*/ 49 w 112"/>
              <a:gd name="T99" fmla="*/ 124 h 164"/>
              <a:gd name="T100" fmla="*/ 47 w 112"/>
              <a:gd name="T101" fmla="*/ 131 h 164"/>
              <a:gd name="T102" fmla="*/ 47 w 112"/>
              <a:gd name="T103" fmla="*/ 139 h 164"/>
              <a:gd name="T104" fmla="*/ 21 w 112"/>
              <a:gd name="T105" fmla="*/ 150 h 164"/>
              <a:gd name="T106" fmla="*/ 15 w 112"/>
              <a:gd name="T107" fmla="*/ 156 h 164"/>
              <a:gd name="T108" fmla="*/ 19 w 112"/>
              <a:gd name="T109" fmla="*/ 158 h 164"/>
              <a:gd name="T110" fmla="*/ 19 w 112"/>
              <a:gd name="T111" fmla="*/ 162 h 164"/>
              <a:gd name="T112" fmla="*/ 13 w 112"/>
              <a:gd name="T113" fmla="*/ 162 h 164"/>
              <a:gd name="T114" fmla="*/ 11 w 112"/>
              <a:gd name="T115" fmla="*/ 156 h 164"/>
              <a:gd name="T116" fmla="*/ 11 w 112"/>
              <a:gd name="T117" fmla="*/ 147 h 164"/>
              <a:gd name="T118" fmla="*/ 9 w 112"/>
              <a:gd name="T119" fmla="*/ 133 h 164"/>
              <a:gd name="T120" fmla="*/ 7 w 112"/>
              <a:gd name="T121" fmla="*/ 12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2" h="164">
                <a:moveTo>
                  <a:pt x="7" y="120"/>
                </a:moveTo>
                <a:lnTo>
                  <a:pt x="19" y="108"/>
                </a:lnTo>
                <a:lnTo>
                  <a:pt x="19" y="106"/>
                </a:lnTo>
                <a:lnTo>
                  <a:pt x="19" y="105"/>
                </a:lnTo>
                <a:lnTo>
                  <a:pt x="19" y="103"/>
                </a:lnTo>
                <a:lnTo>
                  <a:pt x="21" y="101"/>
                </a:lnTo>
                <a:lnTo>
                  <a:pt x="19" y="99"/>
                </a:lnTo>
                <a:lnTo>
                  <a:pt x="21" y="97"/>
                </a:lnTo>
                <a:lnTo>
                  <a:pt x="21" y="97"/>
                </a:lnTo>
                <a:lnTo>
                  <a:pt x="22" y="97"/>
                </a:lnTo>
                <a:lnTo>
                  <a:pt x="24" y="95"/>
                </a:lnTo>
                <a:lnTo>
                  <a:pt x="26" y="93"/>
                </a:lnTo>
                <a:lnTo>
                  <a:pt x="24" y="91"/>
                </a:lnTo>
                <a:lnTo>
                  <a:pt x="24" y="91"/>
                </a:lnTo>
                <a:lnTo>
                  <a:pt x="24" y="89"/>
                </a:lnTo>
                <a:lnTo>
                  <a:pt x="24" y="89"/>
                </a:lnTo>
                <a:lnTo>
                  <a:pt x="24" y="87"/>
                </a:lnTo>
                <a:lnTo>
                  <a:pt x="22" y="85"/>
                </a:lnTo>
                <a:lnTo>
                  <a:pt x="22" y="84"/>
                </a:lnTo>
                <a:lnTo>
                  <a:pt x="24" y="84"/>
                </a:lnTo>
                <a:lnTo>
                  <a:pt x="24" y="82"/>
                </a:lnTo>
                <a:lnTo>
                  <a:pt x="24" y="80"/>
                </a:lnTo>
                <a:lnTo>
                  <a:pt x="26" y="80"/>
                </a:lnTo>
                <a:lnTo>
                  <a:pt x="26" y="78"/>
                </a:lnTo>
                <a:lnTo>
                  <a:pt x="24" y="78"/>
                </a:lnTo>
                <a:lnTo>
                  <a:pt x="24" y="78"/>
                </a:lnTo>
                <a:lnTo>
                  <a:pt x="24" y="76"/>
                </a:lnTo>
                <a:lnTo>
                  <a:pt x="24" y="72"/>
                </a:lnTo>
                <a:lnTo>
                  <a:pt x="26" y="70"/>
                </a:lnTo>
                <a:lnTo>
                  <a:pt x="26" y="70"/>
                </a:lnTo>
                <a:lnTo>
                  <a:pt x="26" y="68"/>
                </a:lnTo>
                <a:lnTo>
                  <a:pt x="26" y="66"/>
                </a:lnTo>
                <a:lnTo>
                  <a:pt x="26" y="66"/>
                </a:lnTo>
                <a:lnTo>
                  <a:pt x="26" y="64"/>
                </a:lnTo>
                <a:lnTo>
                  <a:pt x="26" y="63"/>
                </a:lnTo>
                <a:lnTo>
                  <a:pt x="24" y="63"/>
                </a:lnTo>
                <a:lnTo>
                  <a:pt x="22" y="61"/>
                </a:lnTo>
                <a:lnTo>
                  <a:pt x="21" y="61"/>
                </a:lnTo>
                <a:lnTo>
                  <a:pt x="19" y="59"/>
                </a:lnTo>
                <a:lnTo>
                  <a:pt x="17" y="59"/>
                </a:lnTo>
                <a:lnTo>
                  <a:pt x="15" y="57"/>
                </a:lnTo>
                <a:lnTo>
                  <a:pt x="11" y="55"/>
                </a:lnTo>
                <a:lnTo>
                  <a:pt x="9" y="55"/>
                </a:lnTo>
                <a:lnTo>
                  <a:pt x="7" y="55"/>
                </a:lnTo>
                <a:lnTo>
                  <a:pt x="7" y="57"/>
                </a:lnTo>
                <a:lnTo>
                  <a:pt x="5" y="55"/>
                </a:lnTo>
                <a:lnTo>
                  <a:pt x="3" y="55"/>
                </a:lnTo>
                <a:lnTo>
                  <a:pt x="0" y="55"/>
                </a:lnTo>
                <a:lnTo>
                  <a:pt x="0" y="49"/>
                </a:lnTo>
                <a:lnTo>
                  <a:pt x="0" y="47"/>
                </a:lnTo>
                <a:lnTo>
                  <a:pt x="0" y="45"/>
                </a:lnTo>
                <a:lnTo>
                  <a:pt x="5" y="43"/>
                </a:lnTo>
                <a:lnTo>
                  <a:pt x="7" y="43"/>
                </a:lnTo>
                <a:lnTo>
                  <a:pt x="17" y="40"/>
                </a:lnTo>
                <a:lnTo>
                  <a:pt x="19" y="40"/>
                </a:lnTo>
                <a:lnTo>
                  <a:pt x="26" y="38"/>
                </a:lnTo>
                <a:lnTo>
                  <a:pt x="28" y="36"/>
                </a:lnTo>
                <a:lnTo>
                  <a:pt x="32" y="36"/>
                </a:lnTo>
                <a:lnTo>
                  <a:pt x="32" y="36"/>
                </a:lnTo>
                <a:lnTo>
                  <a:pt x="34" y="38"/>
                </a:lnTo>
                <a:lnTo>
                  <a:pt x="34" y="38"/>
                </a:lnTo>
                <a:lnTo>
                  <a:pt x="34" y="40"/>
                </a:lnTo>
                <a:lnTo>
                  <a:pt x="36" y="40"/>
                </a:lnTo>
                <a:lnTo>
                  <a:pt x="38" y="40"/>
                </a:lnTo>
                <a:lnTo>
                  <a:pt x="38" y="40"/>
                </a:lnTo>
                <a:lnTo>
                  <a:pt x="40" y="40"/>
                </a:lnTo>
                <a:lnTo>
                  <a:pt x="42" y="40"/>
                </a:lnTo>
                <a:lnTo>
                  <a:pt x="44" y="40"/>
                </a:lnTo>
                <a:lnTo>
                  <a:pt x="45" y="42"/>
                </a:lnTo>
                <a:lnTo>
                  <a:pt x="45" y="43"/>
                </a:lnTo>
                <a:lnTo>
                  <a:pt x="45" y="45"/>
                </a:lnTo>
                <a:lnTo>
                  <a:pt x="44" y="49"/>
                </a:lnTo>
                <a:lnTo>
                  <a:pt x="42" y="51"/>
                </a:lnTo>
                <a:lnTo>
                  <a:pt x="42" y="53"/>
                </a:lnTo>
                <a:lnTo>
                  <a:pt x="42" y="53"/>
                </a:lnTo>
                <a:lnTo>
                  <a:pt x="42" y="57"/>
                </a:lnTo>
                <a:lnTo>
                  <a:pt x="42" y="57"/>
                </a:lnTo>
                <a:lnTo>
                  <a:pt x="44" y="59"/>
                </a:lnTo>
                <a:lnTo>
                  <a:pt x="45" y="61"/>
                </a:lnTo>
                <a:lnTo>
                  <a:pt x="47" y="63"/>
                </a:lnTo>
                <a:lnTo>
                  <a:pt x="49" y="63"/>
                </a:lnTo>
                <a:lnTo>
                  <a:pt x="49" y="64"/>
                </a:lnTo>
                <a:lnTo>
                  <a:pt x="49" y="66"/>
                </a:lnTo>
                <a:lnTo>
                  <a:pt x="49" y="66"/>
                </a:lnTo>
                <a:lnTo>
                  <a:pt x="51" y="66"/>
                </a:lnTo>
                <a:lnTo>
                  <a:pt x="53" y="64"/>
                </a:lnTo>
                <a:lnTo>
                  <a:pt x="51" y="63"/>
                </a:lnTo>
                <a:lnTo>
                  <a:pt x="53" y="61"/>
                </a:lnTo>
                <a:lnTo>
                  <a:pt x="53" y="59"/>
                </a:lnTo>
                <a:lnTo>
                  <a:pt x="53" y="57"/>
                </a:lnTo>
                <a:lnTo>
                  <a:pt x="57" y="55"/>
                </a:lnTo>
                <a:lnTo>
                  <a:pt x="57" y="55"/>
                </a:lnTo>
                <a:lnTo>
                  <a:pt x="59" y="53"/>
                </a:lnTo>
                <a:lnTo>
                  <a:pt x="59" y="49"/>
                </a:lnTo>
                <a:lnTo>
                  <a:pt x="57" y="49"/>
                </a:lnTo>
                <a:lnTo>
                  <a:pt x="57" y="47"/>
                </a:lnTo>
                <a:lnTo>
                  <a:pt x="57" y="47"/>
                </a:lnTo>
                <a:lnTo>
                  <a:pt x="57" y="45"/>
                </a:lnTo>
                <a:lnTo>
                  <a:pt x="59" y="45"/>
                </a:lnTo>
                <a:lnTo>
                  <a:pt x="59" y="45"/>
                </a:lnTo>
                <a:lnTo>
                  <a:pt x="61" y="45"/>
                </a:lnTo>
                <a:lnTo>
                  <a:pt x="61" y="43"/>
                </a:lnTo>
                <a:lnTo>
                  <a:pt x="59" y="42"/>
                </a:lnTo>
                <a:lnTo>
                  <a:pt x="59" y="40"/>
                </a:lnTo>
                <a:lnTo>
                  <a:pt x="57" y="36"/>
                </a:lnTo>
                <a:lnTo>
                  <a:pt x="55" y="36"/>
                </a:lnTo>
                <a:lnTo>
                  <a:pt x="51" y="32"/>
                </a:lnTo>
                <a:lnTo>
                  <a:pt x="51" y="32"/>
                </a:lnTo>
                <a:lnTo>
                  <a:pt x="49" y="30"/>
                </a:lnTo>
                <a:lnTo>
                  <a:pt x="49" y="30"/>
                </a:lnTo>
                <a:lnTo>
                  <a:pt x="45" y="28"/>
                </a:lnTo>
                <a:lnTo>
                  <a:pt x="44" y="19"/>
                </a:lnTo>
                <a:lnTo>
                  <a:pt x="45" y="11"/>
                </a:lnTo>
                <a:lnTo>
                  <a:pt x="57" y="9"/>
                </a:lnTo>
                <a:lnTo>
                  <a:pt x="59" y="9"/>
                </a:lnTo>
                <a:lnTo>
                  <a:pt x="59" y="9"/>
                </a:lnTo>
                <a:lnTo>
                  <a:pt x="61" y="9"/>
                </a:lnTo>
                <a:lnTo>
                  <a:pt x="61" y="9"/>
                </a:lnTo>
                <a:lnTo>
                  <a:pt x="61" y="9"/>
                </a:lnTo>
                <a:lnTo>
                  <a:pt x="63" y="11"/>
                </a:lnTo>
                <a:lnTo>
                  <a:pt x="65" y="11"/>
                </a:lnTo>
                <a:lnTo>
                  <a:pt x="65" y="11"/>
                </a:lnTo>
                <a:lnTo>
                  <a:pt x="65" y="13"/>
                </a:lnTo>
                <a:lnTo>
                  <a:pt x="68" y="11"/>
                </a:lnTo>
                <a:lnTo>
                  <a:pt x="70" y="11"/>
                </a:lnTo>
                <a:lnTo>
                  <a:pt x="72" y="11"/>
                </a:lnTo>
                <a:lnTo>
                  <a:pt x="72" y="9"/>
                </a:lnTo>
                <a:lnTo>
                  <a:pt x="74" y="9"/>
                </a:lnTo>
                <a:lnTo>
                  <a:pt x="74" y="11"/>
                </a:lnTo>
                <a:lnTo>
                  <a:pt x="76" y="11"/>
                </a:lnTo>
                <a:lnTo>
                  <a:pt x="76" y="11"/>
                </a:lnTo>
                <a:lnTo>
                  <a:pt x="78" y="11"/>
                </a:lnTo>
                <a:lnTo>
                  <a:pt x="82" y="11"/>
                </a:lnTo>
                <a:lnTo>
                  <a:pt x="82" y="9"/>
                </a:lnTo>
                <a:lnTo>
                  <a:pt x="82" y="7"/>
                </a:lnTo>
                <a:lnTo>
                  <a:pt x="84" y="7"/>
                </a:lnTo>
                <a:lnTo>
                  <a:pt x="86" y="7"/>
                </a:lnTo>
                <a:lnTo>
                  <a:pt x="86" y="7"/>
                </a:lnTo>
                <a:lnTo>
                  <a:pt x="87" y="9"/>
                </a:lnTo>
                <a:lnTo>
                  <a:pt x="89" y="9"/>
                </a:lnTo>
                <a:lnTo>
                  <a:pt x="91" y="7"/>
                </a:lnTo>
                <a:lnTo>
                  <a:pt x="95" y="7"/>
                </a:lnTo>
                <a:lnTo>
                  <a:pt x="97" y="7"/>
                </a:lnTo>
                <a:lnTo>
                  <a:pt x="99" y="7"/>
                </a:lnTo>
                <a:lnTo>
                  <a:pt x="99" y="5"/>
                </a:lnTo>
                <a:lnTo>
                  <a:pt x="101" y="5"/>
                </a:lnTo>
                <a:lnTo>
                  <a:pt x="103" y="3"/>
                </a:lnTo>
                <a:lnTo>
                  <a:pt x="105" y="3"/>
                </a:lnTo>
                <a:lnTo>
                  <a:pt x="107" y="3"/>
                </a:lnTo>
                <a:lnTo>
                  <a:pt x="108" y="1"/>
                </a:lnTo>
                <a:lnTo>
                  <a:pt x="110" y="1"/>
                </a:lnTo>
                <a:lnTo>
                  <a:pt x="110" y="1"/>
                </a:lnTo>
                <a:lnTo>
                  <a:pt x="110" y="0"/>
                </a:lnTo>
                <a:lnTo>
                  <a:pt x="112" y="1"/>
                </a:lnTo>
                <a:lnTo>
                  <a:pt x="112" y="3"/>
                </a:lnTo>
                <a:lnTo>
                  <a:pt x="110" y="3"/>
                </a:lnTo>
                <a:lnTo>
                  <a:pt x="112" y="5"/>
                </a:lnTo>
                <a:lnTo>
                  <a:pt x="108" y="7"/>
                </a:lnTo>
                <a:lnTo>
                  <a:pt x="108" y="9"/>
                </a:lnTo>
                <a:lnTo>
                  <a:pt x="110" y="9"/>
                </a:lnTo>
                <a:lnTo>
                  <a:pt x="110" y="9"/>
                </a:lnTo>
                <a:lnTo>
                  <a:pt x="108" y="11"/>
                </a:lnTo>
                <a:lnTo>
                  <a:pt x="108" y="15"/>
                </a:lnTo>
                <a:lnTo>
                  <a:pt x="110" y="17"/>
                </a:lnTo>
                <a:lnTo>
                  <a:pt x="110" y="17"/>
                </a:lnTo>
                <a:lnTo>
                  <a:pt x="110" y="19"/>
                </a:lnTo>
                <a:lnTo>
                  <a:pt x="110" y="21"/>
                </a:lnTo>
                <a:lnTo>
                  <a:pt x="110" y="22"/>
                </a:lnTo>
                <a:lnTo>
                  <a:pt x="110" y="22"/>
                </a:lnTo>
                <a:lnTo>
                  <a:pt x="110" y="26"/>
                </a:lnTo>
                <a:lnTo>
                  <a:pt x="108" y="30"/>
                </a:lnTo>
                <a:lnTo>
                  <a:pt x="108" y="30"/>
                </a:lnTo>
                <a:lnTo>
                  <a:pt x="108" y="32"/>
                </a:lnTo>
                <a:lnTo>
                  <a:pt x="108" y="36"/>
                </a:lnTo>
                <a:lnTo>
                  <a:pt x="108" y="36"/>
                </a:lnTo>
                <a:lnTo>
                  <a:pt x="108" y="36"/>
                </a:lnTo>
                <a:lnTo>
                  <a:pt x="108" y="38"/>
                </a:lnTo>
                <a:lnTo>
                  <a:pt x="110" y="38"/>
                </a:lnTo>
                <a:lnTo>
                  <a:pt x="110" y="38"/>
                </a:lnTo>
                <a:lnTo>
                  <a:pt x="112" y="42"/>
                </a:lnTo>
                <a:lnTo>
                  <a:pt x="110" y="43"/>
                </a:lnTo>
                <a:lnTo>
                  <a:pt x="108" y="43"/>
                </a:lnTo>
                <a:lnTo>
                  <a:pt x="110" y="43"/>
                </a:lnTo>
                <a:lnTo>
                  <a:pt x="110" y="45"/>
                </a:lnTo>
                <a:lnTo>
                  <a:pt x="108" y="45"/>
                </a:lnTo>
                <a:lnTo>
                  <a:pt x="107" y="47"/>
                </a:lnTo>
                <a:lnTo>
                  <a:pt x="107" y="47"/>
                </a:lnTo>
                <a:lnTo>
                  <a:pt x="107" y="47"/>
                </a:lnTo>
                <a:lnTo>
                  <a:pt x="108" y="47"/>
                </a:lnTo>
                <a:lnTo>
                  <a:pt x="108" y="49"/>
                </a:lnTo>
                <a:lnTo>
                  <a:pt x="108" y="51"/>
                </a:lnTo>
                <a:lnTo>
                  <a:pt x="107" y="51"/>
                </a:lnTo>
                <a:lnTo>
                  <a:pt x="105" y="53"/>
                </a:lnTo>
                <a:lnTo>
                  <a:pt x="105" y="55"/>
                </a:lnTo>
                <a:lnTo>
                  <a:pt x="101" y="57"/>
                </a:lnTo>
                <a:lnTo>
                  <a:pt x="101" y="57"/>
                </a:lnTo>
                <a:lnTo>
                  <a:pt x="101" y="59"/>
                </a:lnTo>
                <a:lnTo>
                  <a:pt x="93" y="63"/>
                </a:lnTo>
                <a:lnTo>
                  <a:pt x="91" y="63"/>
                </a:lnTo>
                <a:lnTo>
                  <a:pt x="91" y="64"/>
                </a:lnTo>
                <a:lnTo>
                  <a:pt x="84" y="68"/>
                </a:lnTo>
                <a:lnTo>
                  <a:pt x="82" y="66"/>
                </a:lnTo>
                <a:lnTo>
                  <a:pt x="82" y="68"/>
                </a:lnTo>
                <a:lnTo>
                  <a:pt x="78" y="68"/>
                </a:lnTo>
                <a:lnTo>
                  <a:pt x="74" y="72"/>
                </a:lnTo>
                <a:lnTo>
                  <a:pt x="74" y="70"/>
                </a:lnTo>
                <a:lnTo>
                  <a:pt x="74" y="72"/>
                </a:lnTo>
                <a:lnTo>
                  <a:pt x="70" y="74"/>
                </a:lnTo>
                <a:lnTo>
                  <a:pt x="68" y="76"/>
                </a:lnTo>
                <a:lnTo>
                  <a:pt x="68" y="74"/>
                </a:lnTo>
                <a:lnTo>
                  <a:pt x="68" y="76"/>
                </a:lnTo>
                <a:lnTo>
                  <a:pt x="66" y="76"/>
                </a:lnTo>
                <a:lnTo>
                  <a:pt x="66" y="78"/>
                </a:lnTo>
                <a:lnTo>
                  <a:pt x="63" y="80"/>
                </a:lnTo>
                <a:lnTo>
                  <a:pt x="63" y="82"/>
                </a:lnTo>
                <a:lnTo>
                  <a:pt x="61" y="82"/>
                </a:lnTo>
                <a:lnTo>
                  <a:pt x="61" y="84"/>
                </a:lnTo>
                <a:lnTo>
                  <a:pt x="61" y="84"/>
                </a:lnTo>
                <a:lnTo>
                  <a:pt x="57" y="84"/>
                </a:lnTo>
                <a:lnTo>
                  <a:pt x="51" y="87"/>
                </a:lnTo>
                <a:lnTo>
                  <a:pt x="51" y="89"/>
                </a:lnTo>
                <a:lnTo>
                  <a:pt x="49" y="91"/>
                </a:lnTo>
                <a:lnTo>
                  <a:pt x="47" y="91"/>
                </a:lnTo>
                <a:lnTo>
                  <a:pt x="47" y="93"/>
                </a:lnTo>
                <a:lnTo>
                  <a:pt x="44" y="91"/>
                </a:lnTo>
                <a:lnTo>
                  <a:pt x="44" y="91"/>
                </a:lnTo>
                <a:lnTo>
                  <a:pt x="44" y="91"/>
                </a:lnTo>
                <a:lnTo>
                  <a:pt x="44" y="93"/>
                </a:lnTo>
                <a:lnTo>
                  <a:pt x="44" y="95"/>
                </a:lnTo>
                <a:lnTo>
                  <a:pt x="44" y="95"/>
                </a:lnTo>
                <a:lnTo>
                  <a:pt x="44" y="97"/>
                </a:lnTo>
                <a:lnTo>
                  <a:pt x="44" y="99"/>
                </a:lnTo>
                <a:lnTo>
                  <a:pt x="45" y="103"/>
                </a:lnTo>
                <a:lnTo>
                  <a:pt x="45" y="105"/>
                </a:lnTo>
                <a:lnTo>
                  <a:pt x="44" y="105"/>
                </a:lnTo>
                <a:lnTo>
                  <a:pt x="45" y="105"/>
                </a:lnTo>
                <a:lnTo>
                  <a:pt x="47" y="106"/>
                </a:lnTo>
                <a:lnTo>
                  <a:pt x="47" y="108"/>
                </a:lnTo>
                <a:lnTo>
                  <a:pt x="47" y="112"/>
                </a:lnTo>
                <a:lnTo>
                  <a:pt x="47" y="118"/>
                </a:lnTo>
                <a:lnTo>
                  <a:pt x="47" y="120"/>
                </a:lnTo>
                <a:lnTo>
                  <a:pt x="49" y="120"/>
                </a:lnTo>
                <a:lnTo>
                  <a:pt x="49" y="118"/>
                </a:lnTo>
                <a:lnTo>
                  <a:pt x="49" y="116"/>
                </a:lnTo>
                <a:lnTo>
                  <a:pt x="51" y="118"/>
                </a:lnTo>
                <a:lnTo>
                  <a:pt x="51" y="118"/>
                </a:lnTo>
                <a:lnTo>
                  <a:pt x="51" y="120"/>
                </a:lnTo>
                <a:lnTo>
                  <a:pt x="49" y="122"/>
                </a:lnTo>
                <a:lnTo>
                  <a:pt x="49" y="124"/>
                </a:lnTo>
                <a:lnTo>
                  <a:pt x="49" y="124"/>
                </a:lnTo>
                <a:lnTo>
                  <a:pt x="49" y="127"/>
                </a:lnTo>
                <a:lnTo>
                  <a:pt x="49" y="129"/>
                </a:lnTo>
                <a:lnTo>
                  <a:pt x="47" y="129"/>
                </a:lnTo>
                <a:lnTo>
                  <a:pt x="47" y="131"/>
                </a:lnTo>
                <a:lnTo>
                  <a:pt x="47" y="131"/>
                </a:lnTo>
                <a:lnTo>
                  <a:pt x="47" y="133"/>
                </a:lnTo>
                <a:lnTo>
                  <a:pt x="49" y="133"/>
                </a:lnTo>
                <a:lnTo>
                  <a:pt x="49" y="133"/>
                </a:lnTo>
                <a:lnTo>
                  <a:pt x="47" y="135"/>
                </a:lnTo>
                <a:lnTo>
                  <a:pt x="47" y="139"/>
                </a:lnTo>
                <a:lnTo>
                  <a:pt x="44" y="143"/>
                </a:lnTo>
                <a:lnTo>
                  <a:pt x="36" y="145"/>
                </a:lnTo>
                <a:lnTo>
                  <a:pt x="26" y="147"/>
                </a:lnTo>
                <a:lnTo>
                  <a:pt x="24" y="150"/>
                </a:lnTo>
                <a:lnTo>
                  <a:pt x="21" y="150"/>
                </a:lnTo>
                <a:lnTo>
                  <a:pt x="21" y="150"/>
                </a:lnTo>
                <a:lnTo>
                  <a:pt x="19" y="152"/>
                </a:lnTo>
                <a:lnTo>
                  <a:pt x="19" y="154"/>
                </a:lnTo>
                <a:lnTo>
                  <a:pt x="17" y="154"/>
                </a:lnTo>
                <a:lnTo>
                  <a:pt x="15" y="156"/>
                </a:lnTo>
                <a:lnTo>
                  <a:pt x="17" y="156"/>
                </a:lnTo>
                <a:lnTo>
                  <a:pt x="17" y="158"/>
                </a:lnTo>
                <a:lnTo>
                  <a:pt x="17" y="160"/>
                </a:lnTo>
                <a:lnTo>
                  <a:pt x="19" y="158"/>
                </a:lnTo>
                <a:lnTo>
                  <a:pt x="19" y="158"/>
                </a:lnTo>
                <a:lnTo>
                  <a:pt x="21" y="156"/>
                </a:lnTo>
                <a:lnTo>
                  <a:pt x="21" y="156"/>
                </a:lnTo>
                <a:lnTo>
                  <a:pt x="21" y="158"/>
                </a:lnTo>
                <a:lnTo>
                  <a:pt x="21" y="160"/>
                </a:lnTo>
                <a:lnTo>
                  <a:pt x="19" y="162"/>
                </a:lnTo>
                <a:lnTo>
                  <a:pt x="19" y="164"/>
                </a:lnTo>
                <a:lnTo>
                  <a:pt x="17" y="164"/>
                </a:lnTo>
                <a:lnTo>
                  <a:pt x="13" y="162"/>
                </a:lnTo>
                <a:lnTo>
                  <a:pt x="13" y="164"/>
                </a:lnTo>
                <a:lnTo>
                  <a:pt x="13" y="162"/>
                </a:lnTo>
                <a:lnTo>
                  <a:pt x="13" y="160"/>
                </a:lnTo>
                <a:lnTo>
                  <a:pt x="13" y="160"/>
                </a:lnTo>
                <a:lnTo>
                  <a:pt x="13" y="158"/>
                </a:lnTo>
                <a:lnTo>
                  <a:pt x="13" y="158"/>
                </a:lnTo>
                <a:lnTo>
                  <a:pt x="11" y="156"/>
                </a:lnTo>
                <a:lnTo>
                  <a:pt x="9" y="156"/>
                </a:lnTo>
                <a:lnTo>
                  <a:pt x="9" y="156"/>
                </a:lnTo>
                <a:lnTo>
                  <a:pt x="9" y="152"/>
                </a:lnTo>
                <a:lnTo>
                  <a:pt x="9" y="148"/>
                </a:lnTo>
                <a:lnTo>
                  <a:pt x="11" y="147"/>
                </a:lnTo>
                <a:lnTo>
                  <a:pt x="11" y="139"/>
                </a:lnTo>
                <a:lnTo>
                  <a:pt x="11" y="137"/>
                </a:lnTo>
                <a:lnTo>
                  <a:pt x="9" y="135"/>
                </a:lnTo>
                <a:lnTo>
                  <a:pt x="9" y="133"/>
                </a:lnTo>
                <a:lnTo>
                  <a:pt x="9" y="133"/>
                </a:lnTo>
                <a:lnTo>
                  <a:pt x="9" y="127"/>
                </a:lnTo>
                <a:lnTo>
                  <a:pt x="9" y="126"/>
                </a:lnTo>
                <a:lnTo>
                  <a:pt x="7" y="124"/>
                </a:lnTo>
                <a:lnTo>
                  <a:pt x="7" y="120"/>
                </a:lnTo>
                <a:lnTo>
                  <a:pt x="7" y="120"/>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225" name="Freeform 151"/>
          <p:cNvSpPr>
            <a:spLocks/>
          </p:cNvSpPr>
          <p:nvPr/>
        </p:nvSpPr>
        <p:spPr bwMode="auto">
          <a:xfrm>
            <a:off x="6842304" y="4281235"/>
            <a:ext cx="29344" cy="31300"/>
          </a:xfrm>
          <a:custGeom>
            <a:avLst/>
            <a:gdLst>
              <a:gd name="T0" fmla="*/ 11 w 15"/>
              <a:gd name="T1" fmla="*/ 4 h 16"/>
              <a:gd name="T2" fmla="*/ 11 w 15"/>
              <a:gd name="T3" fmla="*/ 4 h 16"/>
              <a:gd name="T4" fmla="*/ 13 w 15"/>
              <a:gd name="T5" fmla="*/ 4 h 16"/>
              <a:gd name="T6" fmla="*/ 15 w 15"/>
              <a:gd name="T7" fmla="*/ 6 h 16"/>
              <a:gd name="T8" fmla="*/ 15 w 15"/>
              <a:gd name="T9" fmla="*/ 6 h 16"/>
              <a:gd name="T10" fmla="*/ 15 w 15"/>
              <a:gd name="T11" fmla="*/ 8 h 16"/>
              <a:gd name="T12" fmla="*/ 15 w 15"/>
              <a:gd name="T13" fmla="*/ 8 h 16"/>
              <a:gd name="T14" fmla="*/ 15 w 15"/>
              <a:gd name="T15" fmla="*/ 10 h 16"/>
              <a:gd name="T16" fmla="*/ 15 w 15"/>
              <a:gd name="T17" fmla="*/ 12 h 16"/>
              <a:gd name="T18" fmla="*/ 13 w 15"/>
              <a:gd name="T19" fmla="*/ 12 h 16"/>
              <a:gd name="T20" fmla="*/ 13 w 15"/>
              <a:gd name="T21" fmla="*/ 12 h 16"/>
              <a:gd name="T22" fmla="*/ 13 w 15"/>
              <a:gd name="T23" fmla="*/ 14 h 16"/>
              <a:gd name="T24" fmla="*/ 11 w 15"/>
              <a:gd name="T25" fmla="*/ 16 h 16"/>
              <a:gd name="T26" fmla="*/ 11 w 15"/>
              <a:gd name="T27" fmla="*/ 16 h 16"/>
              <a:gd name="T28" fmla="*/ 5 w 15"/>
              <a:gd name="T29" fmla="*/ 16 h 16"/>
              <a:gd name="T30" fmla="*/ 3 w 15"/>
              <a:gd name="T31" fmla="*/ 14 h 16"/>
              <a:gd name="T32" fmla="*/ 2 w 15"/>
              <a:gd name="T33" fmla="*/ 12 h 16"/>
              <a:gd name="T34" fmla="*/ 0 w 15"/>
              <a:gd name="T35" fmla="*/ 10 h 16"/>
              <a:gd name="T36" fmla="*/ 0 w 15"/>
              <a:gd name="T37" fmla="*/ 10 h 16"/>
              <a:gd name="T38" fmla="*/ 0 w 15"/>
              <a:gd name="T39" fmla="*/ 8 h 16"/>
              <a:gd name="T40" fmla="*/ 3 w 15"/>
              <a:gd name="T41" fmla="*/ 2 h 16"/>
              <a:gd name="T42" fmla="*/ 3 w 15"/>
              <a:gd name="T43" fmla="*/ 0 h 16"/>
              <a:gd name="T44" fmla="*/ 5 w 15"/>
              <a:gd name="T45" fmla="*/ 0 h 16"/>
              <a:gd name="T46" fmla="*/ 9 w 15"/>
              <a:gd name="T47" fmla="*/ 2 h 16"/>
              <a:gd name="T48" fmla="*/ 9 w 15"/>
              <a:gd name="T49" fmla="*/ 2 h 16"/>
              <a:gd name="T50" fmla="*/ 11 w 15"/>
              <a:gd name="T51" fmla="*/ 4 h 16"/>
              <a:gd name="T52" fmla="*/ 11 w 15"/>
              <a:gd name="T53"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 h="16">
                <a:moveTo>
                  <a:pt x="11" y="4"/>
                </a:moveTo>
                <a:lnTo>
                  <a:pt x="11" y="4"/>
                </a:lnTo>
                <a:lnTo>
                  <a:pt x="13" y="4"/>
                </a:lnTo>
                <a:lnTo>
                  <a:pt x="15" y="6"/>
                </a:lnTo>
                <a:lnTo>
                  <a:pt x="15" y="6"/>
                </a:lnTo>
                <a:lnTo>
                  <a:pt x="15" y="8"/>
                </a:lnTo>
                <a:lnTo>
                  <a:pt x="15" y="8"/>
                </a:lnTo>
                <a:lnTo>
                  <a:pt x="15" y="10"/>
                </a:lnTo>
                <a:lnTo>
                  <a:pt x="15" y="12"/>
                </a:lnTo>
                <a:lnTo>
                  <a:pt x="13" y="12"/>
                </a:lnTo>
                <a:lnTo>
                  <a:pt x="13" y="12"/>
                </a:lnTo>
                <a:lnTo>
                  <a:pt x="13" y="14"/>
                </a:lnTo>
                <a:lnTo>
                  <a:pt x="11" y="16"/>
                </a:lnTo>
                <a:lnTo>
                  <a:pt x="11" y="16"/>
                </a:lnTo>
                <a:lnTo>
                  <a:pt x="5" y="16"/>
                </a:lnTo>
                <a:lnTo>
                  <a:pt x="3" y="14"/>
                </a:lnTo>
                <a:lnTo>
                  <a:pt x="2" y="12"/>
                </a:lnTo>
                <a:lnTo>
                  <a:pt x="0" y="10"/>
                </a:lnTo>
                <a:lnTo>
                  <a:pt x="0" y="10"/>
                </a:lnTo>
                <a:lnTo>
                  <a:pt x="0" y="8"/>
                </a:lnTo>
                <a:lnTo>
                  <a:pt x="3" y="2"/>
                </a:lnTo>
                <a:lnTo>
                  <a:pt x="3" y="0"/>
                </a:lnTo>
                <a:lnTo>
                  <a:pt x="5" y="0"/>
                </a:lnTo>
                <a:lnTo>
                  <a:pt x="9" y="2"/>
                </a:lnTo>
                <a:lnTo>
                  <a:pt x="9" y="2"/>
                </a:lnTo>
                <a:lnTo>
                  <a:pt x="11" y="4"/>
                </a:lnTo>
                <a:lnTo>
                  <a:pt x="11" y="4"/>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226" name="Freeform 152"/>
          <p:cNvSpPr>
            <a:spLocks noEditPoints="1"/>
          </p:cNvSpPr>
          <p:nvPr/>
        </p:nvSpPr>
        <p:spPr bwMode="auto">
          <a:xfrm>
            <a:off x="6543001" y="4210809"/>
            <a:ext cx="340385" cy="262136"/>
          </a:xfrm>
          <a:custGeom>
            <a:avLst/>
            <a:gdLst>
              <a:gd name="T0" fmla="*/ 4 w 174"/>
              <a:gd name="T1" fmla="*/ 63 h 134"/>
              <a:gd name="T2" fmla="*/ 9 w 174"/>
              <a:gd name="T3" fmla="*/ 65 h 134"/>
              <a:gd name="T4" fmla="*/ 19 w 174"/>
              <a:gd name="T5" fmla="*/ 69 h 134"/>
              <a:gd name="T6" fmla="*/ 27 w 174"/>
              <a:gd name="T7" fmla="*/ 71 h 134"/>
              <a:gd name="T8" fmla="*/ 30 w 174"/>
              <a:gd name="T9" fmla="*/ 65 h 134"/>
              <a:gd name="T10" fmla="*/ 44 w 174"/>
              <a:gd name="T11" fmla="*/ 31 h 134"/>
              <a:gd name="T12" fmla="*/ 46 w 174"/>
              <a:gd name="T13" fmla="*/ 48 h 134"/>
              <a:gd name="T14" fmla="*/ 57 w 174"/>
              <a:gd name="T15" fmla="*/ 46 h 134"/>
              <a:gd name="T16" fmla="*/ 69 w 174"/>
              <a:gd name="T17" fmla="*/ 40 h 134"/>
              <a:gd name="T18" fmla="*/ 80 w 174"/>
              <a:gd name="T19" fmla="*/ 34 h 134"/>
              <a:gd name="T20" fmla="*/ 90 w 174"/>
              <a:gd name="T21" fmla="*/ 36 h 134"/>
              <a:gd name="T22" fmla="*/ 99 w 174"/>
              <a:gd name="T23" fmla="*/ 36 h 134"/>
              <a:gd name="T24" fmla="*/ 101 w 174"/>
              <a:gd name="T25" fmla="*/ 29 h 134"/>
              <a:gd name="T26" fmla="*/ 107 w 174"/>
              <a:gd name="T27" fmla="*/ 25 h 134"/>
              <a:gd name="T28" fmla="*/ 113 w 174"/>
              <a:gd name="T29" fmla="*/ 21 h 134"/>
              <a:gd name="T30" fmla="*/ 116 w 174"/>
              <a:gd name="T31" fmla="*/ 13 h 134"/>
              <a:gd name="T32" fmla="*/ 122 w 174"/>
              <a:gd name="T33" fmla="*/ 10 h 134"/>
              <a:gd name="T34" fmla="*/ 130 w 174"/>
              <a:gd name="T35" fmla="*/ 6 h 134"/>
              <a:gd name="T36" fmla="*/ 135 w 174"/>
              <a:gd name="T37" fmla="*/ 4 h 134"/>
              <a:gd name="T38" fmla="*/ 143 w 174"/>
              <a:gd name="T39" fmla="*/ 0 h 134"/>
              <a:gd name="T40" fmla="*/ 153 w 174"/>
              <a:gd name="T41" fmla="*/ 4 h 134"/>
              <a:gd name="T42" fmla="*/ 162 w 174"/>
              <a:gd name="T43" fmla="*/ 8 h 134"/>
              <a:gd name="T44" fmla="*/ 164 w 174"/>
              <a:gd name="T45" fmla="*/ 19 h 134"/>
              <a:gd name="T46" fmla="*/ 164 w 174"/>
              <a:gd name="T47" fmla="*/ 36 h 134"/>
              <a:gd name="T48" fmla="*/ 156 w 174"/>
              <a:gd name="T49" fmla="*/ 36 h 134"/>
              <a:gd name="T50" fmla="*/ 155 w 174"/>
              <a:gd name="T51" fmla="*/ 48 h 134"/>
              <a:gd name="T52" fmla="*/ 166 w 174"/>
              <a:gd name="T53" fmla="*/ 50 h 134"/>
              <a:gd name="T54" fmla="*/ 174 w 174"/>
              <a:gd name="T55" fmla="*/ 48 h 134"/>
              <a:gd name="T56" fmla="*/ 172 w 174"/>
              <a:gd name="T57" fmla="*/ 55 h 134"/>
              <a:gd name="T58" fmla="*/ 164 w 174"/>
              <a:gd name="T59" fmla="*/ 69 h 134"/>
              <a:gd name="T60" fmla="*/ 156 w 174"/>
              <a:gd name="T61" fmla="*/ 74 h 134"/>
              <a:gd name="T62" fmla="*/ 151 w 174"/>
              <a:gd name="T63" fmla="*/ 82 h 134"/>
              <a:gd name="T64" fmla="*/ 137 w 174"/>
              <a:gd name="T65" fmla="*/ 97 h 134"/>
              <a:gd name="T66" fmla="*/ 122 w 174"/>
              <a:gd name="T67" fmla="*/ 111 h 134"/>
              <a:gd name="T68" fmla="*/ 109 w 174"/>
              <a:gd name="T69" fmla="*/ 120 h 134"/>
              <a:gd name="T70" fmla="*/ 99 w 174"/>
              <a:gd name="T71" fmla="*/ 122 h 134"/>
              <a:gd name="T72" fmla="*/ 93 w 174"/>
              <a:gd name="T73" fmla="*/ 126 h 134"/>
              <a:gd name="T74" fmla="*/ 84 w 174"/>
              <a:gd name="T75" fmla="*/ 128 h 134"/>
              <a:gd name="T76" fmla="*/ 69 w 174"/>
              <a:gd name="T77" fmla="*/ 126 h 134"/>
              <a:gd name="T78" fmla="*/ 57 w 174"/>
              <a:gd name="T79" fmla="*/ 126 h 134"/>
              <a:gd name="T80" fmla="*/ 53 w 174"/>
              <a:gd name="T81" fmla="*/ 130 h 134"/>
              <a:gd name="T82" fmla="*/ 42 w 174"/>
              <a:gd name="T83" fmla="*/ 130 h 134"/>
              <a:gd name="T84" fmla="*/ 32 w 174"/>
              <a:gd name="T85" fmla="*/ 134 h 134"/>
              <a:gd name="T86" fmla="*/ 23 w 174"/>
              <a:gd name="T87" fmla="*/ 128 h 134"/>
              <a:gd name="T88" fmla="*/ 19 w 174"/>
              <a:gd name="T89" fmla="*/ 126 h 134"/>
              <a:gd name="T90" fmla="*/ 17 w 174"/>
              <a:gd name="T91" fmla="*/ 124 h 134"/>
              <a:gd name="T92" fmla="*/ 11 w 174"/>
              <a:gd name="T93" fmla="*/ 113 h 134"/>
              <a:gd name="T94" fmla="*/ 17 w 174"/>
              <a:gd name="T95" fmla="*/ 109 h 134"/>
              <a:gd name="T96" fmla="*/ 13 w 174"/>
              <a:gd name="T97" fmla="*/ 95 h 134"/>
              <a:gd name="T98" fmla="*/ 4 w 174"/>
              <a:gd name="T99" fmla="*/ 71 h 134"/>
              <a:gd name="T100" fmla="*/ 114 w 174"/>
              <a:gd name="T101" fmla="*/ 84 h 134"/>
              <a:gd name="T102" fmla="*/ 122 w 174"/>
              <a:gd name="T103" fmla="*/ 88 h 134"/>
              <a:gd name="T104" fmla="*/ 130 w 174"/>
              <a:gd name="T105" fmla="*/ 82 h 134"/>
              <a:gd name="T106" fmla="*/ 132 w 174"/>
              <a:gd name="T107" fmla="*/ 78 h 134"/>
              <a:gd name="T108" fmla="*/ 132 w 174"/>
              <a:gd name="T109" fmla="*/ 69 h 134"/>
              <a:gd name="T110" fmla="*/ 126 w 174"/>
              <a:gd name="T111" fmla="*/ 67 h 134"/>
              <a:gd name="T112" fmla="*/ 116 w 174"/>
              <a:gd name="T113" fmla="*/ 73 h 134"/>
              <a:gd name="T114" fmla="*/ 113 w 174"/>
              <a:gd name="T115" fmla="*/ 8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4" h="134">
                <a:moveTo>
                  <a:pt x="0" y="67"/>
                </a:moveTo>
                <a:lnTo>
                  <a:pt x="2" y="65"/>
                </a:lnTo>
                <a:lnTo>
                  <a:pt x="4" y="65"/>
                </a:lnTo>
                <a:lnTo>
                  <a:pt x="4" y="63"/>
                </a:lnTo>
                <a:lnTo>
                  <a:pt x="4" y="63"/>
                </a:lnTo>
                <a:lnTo>
                  <a:pt x="4" y="61"/>
                </a:lnTo>
                <a:lnTo>
                  <a:pt x="7" y="61"/>
                </a:lnTo>
                <a:lnTo>
                  <a:pt x="7" y="63"/>
                </a:lnTo>
                <a:lnTo>
                  <a:pt x="9" y="63"/>
                </a:lnTo>
                <a:lnTo>
                  <a:pt x="9" y="65"/>
                </a:lnTo>
                <a:lnTo>
                  <a:pt x="11" y="67"/>
                </a:lnTo>
                <a:lnTo>
                  <a:pt x="15" y="69"/>
                </a:lnTo>
                <a:lnTo>
                  <a:pt x="17" y="69"/>
                </a:lnTo>
                <a:lnTo>
                  <a:pt x="19" y="69"/>
                </a:lnTo>
                <a:lnTo>
                  <a:pt x="19" y="69"/>
                </a:lnTo>
                <a:lnTo>
                  <a:pt x="21" y="69"/>
                </a:lnTo>
                <a:lnTo>
                  <a:pt x="23" y="69"/>
                </a:lnTo>
                <a:lnTo>
                  <a:pt x="25" y="69"/>
                </a:lnTo>
                <a:lnTo>
                  <a:pt x="25" y="71"/>
                </a:lnTo>
                <a:lnTo>
                  <a:pt x="27" y="71"/>
                </a:lnTo>
                <a:lnTo>
                  <a:pt x="27" y="71"/>
                </a:lnTo>
                <a:lnTo>
                  <a:pt x="27" y="69"/>
                </a:lnTo>
                <a:lnTo>
                  <a:pt x="28" y="67"/>
                </a:lnTo>
                <a:lnTo>
                  <a:pt x="30" y="67"/>
                </a:lnTo>
                <a:lnTo>
                  <a:pt x="30" y="65"/>
                </a:lnTo>
                <a:lnTo>
                  <a:pt x="34" y="63"/>
                </a:lnTo>
                <a:lnTo>
                  <a:pt x="36" y="65"/>
                </a:lnTo>
                <a:lnTo>
                  <a:pt x="38" y="65"/>
                </a:lnTo>
                <a:lnTo>
                  <a:pt x="40" y="29"/>
                </a:lnTo>
                <a:lnTo>
                  <a:pt x="44" y="31"/>
                </a:lnTo>
                <a:lnTo>
                  <a:pt x="44" y="34"/>
                </a:lnTo>
                <a:lnTo>
                  <a:pt x="48" y="40"/>
                </a:lnTo>
                <a:lnTo>
                  <a:pt x="48" y="42"/>
                </a:lnTo>
                <a:lnTo>
                  <a:pt x="46" y="46"/>
                </a:lnTo>
                <a:lnTo>
                  <a:pt x="46" y="48"/>
                </a:lnTo>
                <a:lnTo>
                  <a:pt x="48" y="46"/>
                </a:lnTo>
                <a:lnTo>
                  <a:pt x="51" y="48"/>
                </a:lnTo>
                <a:lnTo>
                  <a:pt x="53" y="46"/>
                </a:lnTo>
                <a:lnTo>
                  <a:pt x="55" y="46"/>
                </a:lnTo>
                <a:lnTo>
                  <a:pt x="57" y="46"/>
                </a:lnTo>
                <a:lnTo>
                  <a:pt x="59" y="46"/>
                </a:lnTo>
                <a:lnTo>
                  <a:pt x="61" y="44"/>
                </a:lnTo>
                <a:lnTo>
                  <a:pt x="63" y="42"/>
                </a:lnTo>
                <a:lnTo>
                  <a:pt x="65" y="42"/>
                </a:lnTo>
                <a:lnTo>
                  <a:pt x="69" y="40"/>
                </a:lnTo>
                <a:lnTo>
                  <a:pt x="69" y="36"/>
                </a:lnTo>
                <a:lnTo>
                  <a:pt x="72" y="32"/>
                </a:lnTo>
                <a:lnTo>
                  <a:pt x="74" y="32"/>
                </a:lnTo>
                <a:lnTo>
                  <a:pt x="78" y="34"/>
                </a:lnTo>
                <a:lnTo>
                  <a:pt x="80" y="34"/>
                </a:lnTo>
                <a:lnTo>
                  <a:pt x="80" y="34"/>
                </a:lnTo>
                <a:lnTo>
                  <a:pt x="84" y="36"/>
                </a:lnTo>
                <a:lnTo>
                  <a:pt x="86" y="36"/>
                </a:lnTo>
                <a:lnTo>
                  <a:pt x="88" y="36"/>
                </a:lnTo>
                <a:lnTo>
                  <a:pt x="90" y="36"/>
                </a:lnTo>
                <a:lnTo>
                  <a:pt x="93" y="36"/>
                </a:lnTo>
                <a:lnTo>
                  <a:pt x="95" y="36"/>
                </a:lnTo>
                <a:lnTo>
                  <a:pt x="95" y="38"/>
                </a:lnTo>
                <a:lnTo>
                  <a:pt x="97" y="38"/>
                </a:lnTo>
                <a:lnTo>
                  <a:pt x="99" y="36"/>
                </a:lnTo>
                <a:lnTo>
                  <a:pt x="99" y="36"/>
                </a:lnTo>
                <a:lnTo>
                  <a:pt x="99" y="34"/>
                </a:lnTo>
                <a:lnTo>
                  <a:pt x="99" y="32"/>
                </a:lnTo>
                <a:lnTo>
                  <a:pt x="101" y="32"/>
                </a:lnTo>
                <a:lnTo>
                  <a:pt x="101" y="29"/>
                </a:lnTo>
                <a:lnTo>
                  <a:pt x="101" y="27"/>
                </a:lnTo>
                <a:lnTo>
                  <a:pt x="103" y="27"/>
                </a:lnTo>
                <a:lnTo>
                  <a:pt x="105" y="27"/>
                </a:lnTo>
                <a:lnTo>
                  <a:pt x="107" y="27"/>
                </a:lnTo>
                <a:lnTo>
                  <a:pt x="107" y="25"/>
                </a:lnTo>
                <a:lnTo>
                  <a:pt x="107" y="25"/>
                </a:lnTo>
                <a:lnTo>
                  <a:pt x="109" y="23"/>
                </a:lnTo>
                <a:lnTo>
                  <a:pt x="111" y="23"/>
                </a:lnTo>
                <a:lnTo>
                  <a:pt x="111" y="23"/>
                </a:lnTo>
                <a:lnTo>
                  <a:pt x="113" y="21"/>
                </a:lnTo>
                <a:lnTo>
                  <a:pt x="113" y="21"/>
                </a:lnTo>
                <a:lnTo>
                  <a:pt x="113" y="19"/>
                </a:lnTo>
                <a:lnTo>
                  <a:pt x="113" y="19"/>
                </a:lnTo>
                <a:lnTo>
                  <a:pt x="113" y="17"/>
                </a:lnTo>
                <a:lnTo>
                  <a:pt x="116" y="13"/>
                </a:lnTo>
                <a:lnTo>
                  <a:pt x="116" y="11"/>
                </a:lnTo>
                <a:lnTo>
                  <a:pt x="118" y="11"/>
                </a:lnTo>
                <a:lnTo>
                  <a:pt x="120" y="11"/>
                </a:lnTo>
                <a:lnTo>
                  <a:pt x="120" y="11"/>
                </a:lnTo>
                <a:lnTo>
                  <a:pt x="122" y="10"/>
                </a:lnTo>
                <a:lnTo>
                  <a:pt x="122" y="10"/>
                </a:lnTo>
                <a:lnTo>
                  <a:pt x="124" y="8"/>
                </a:lnTo>
                <a:lnTo>
                  <a:pt x="126" y="6"/>
                </a:lnTo>
                <a:lnTo>
                  <a:pt x="128" y="6"/>
                </a:lnTo>
                <a:lnTo>
                  <a:pt x="130" y="6"/>
                </a:lnTo>
                <a:lnTo>
                  <a:pt x="130" y="6"/>
                </a:lnTo>
                <a:lnTo>
                  <a:pt x="132" y="6"/>
                </a:lnTo>
                <a:lnTo>
                  <a:pt x="134" y="4"/>
                </a:lnTo>
                <a:lnTo>
                  <a:pt x="135" y="4"/>
                </a:lnTo>
                <a:lnTo>
                  <a:pt x="135" y="4"/>
                </a:lnTo>
                <a:lnTo>
                  <a:pt x="135" y="2"/>
                </a:lnTo>
                <a:lnTo>
                  <a:pt x="135" y="2"/>
                </a:lnTo>
                <a:lnTo>
                  <a:pt x="137" y="2"/>
                </a:lnTo>
                <a:lnTo>
                  <a:pt x="139" y="0"/>
                </a:lnTo>
                <a:lnTo>
                  <a:pt x="143" y="0"/>
                </a:lnTo>
                <a:lnTo>
                  <a:pt x="147" y="0"/>
                </a:lnTo>
                <a:lnTo>
                  <a:pt x="147" y="2"/>
                </a:lnTo>
                <a:lnTo>
                  <a:pt x="149" y="2"/>
                </a:lnTo>
                <a:lnTo>
                  <a:pt x="151" y="2"/>
                </a:lnTo>
                <a:lnTo>
                  <a:pt x="153" y="4"/>
                </a:lnTo>
                <a:lnTo>
                  <a:pt x="153" y="2"/>
                </a:lnTo>
                <a:lnTo>
                  <a:pt x="156" y="2"/>
                </a:lnTo>
                <a:lnTo>
                  <a:pt x="160" y="2"/>
                </a:lnTo>
                <a:lnTo>
                  <a:pt x="162" y="4"/>
                </a:lnTo>
                <a:lnTo>
                  <a:pt x="162" y="8"/>
                </a:lnTo>
                <a:lnTo>
                  <a:pt x="164" y="10"/>
                </a:lnTo>
                <a:lnTo>
                  <a:pt x="164" y="11"/>
                </a:lnTo>
                <a:lnTo>
                  <a:pt x="164" y="17"/>
                </a:lnTo>
                <a:lnTo>
                  <a:pt x="164" y="17"/>
                </a:lnTo>
                <a:lnTo>
                  <a:pt x="164" y="19"/>
                </a:lnTo>
                <a:lnTo>
                  <a:pt x="166" y="21"/>
                </a:lnTo>
                <a:lnTo>
                  <a:pt x="166" y="23"/>
                </a:lnTo>
                <a:lnTo>
                  <a:pt x="166" y="31"/>
                </a:lnTo>
                <a:lnTo>
                  <a:pt x="164" y="32"/>
                </a:lnTo>
                <a:lnTo>
                  <a:pt x="164" y="36"/>
                </a:lnTo>
                <a:lnTo>
                  <a:pt x="164" y="40"/>
                </a:lnTo>
                <a:lnTo>
                  <a:pt x="162" y="38"/>
                </a:lnTo>
                <a:lnTo>
                  <a:pt x="162" y="38"/>
                </a:lnTo>
                <a:lnTo>
                  <a:pt x="158" y="36"/>
                </a:lnTo>
                <a:lnTo>
                  <a:pt x="156" y="36"/>
                </a:lnTo>
                <a:lnTo>
                  <a:pt x="156" y="38"/>
                </a:lnTo>
                <a:lnTo>
                  <a:pt x="153" y="44"/>
                </a:lnTo>
                <a:lnTo>
                  <a:pt x="153" y="46"/>
                </a:lnTo>
                <a:lnTo>
                  <a:pt x="153" y="46"/>
                </a:lnTo>
                <a:lnTo>
                  <a:pt x="155" y="48"/>
                </a:lnTo>
                <a:lnTo>
                  <a:pt x="156" y="50"/>
                </a:lnTo>
                <a:lnTo>
                  <a:pt x="158" y="52"/>
                </a:lnTo>
                <a:lnTo>
                  <a:pt x="164" y="52"/>
                </a:lnTo>
                <a:lnTo>
                  <a:pt x="164" y="52"/>
                </a:lnTo>
                <a:lnTo>
                  <a:pt x="166" y="50"/>
                </a:lnTo>
                <a:lnTo>
                  <a:pt x="166" y="48"/>
                </a:lnTo>
                <a:lnTo>
                  <a:pt x="166" y="48"/>
                </a:lnTo>
                <a:lnTo>
                  <a:pt x="168" y="46"/>
                </a:lnTo>
                <a:lnTo>
                  <a:pt x="172" y="48"/>
                </a:lnTo>
                <a:lnTo>
                  <a:pt x="174" y="48"/>
                </a:lnTo>
                <a:lnTo>
                  <a:pt x="174" y="48"/>
                </a:lnTo>
                <a:lnTo>
                  <a:pt x="174" y="50"/>
                </a:lnTo>
                <a:lnTo>
                  <a:pt x="174" y="50"/>
                </a:lnTo>
                <a:lnTo>
                  <a:pt x="172" y="53"/>
                </a:lnTo>
                <a:lnTo>
                  <a:pt x="172" y="55"/>
                </a:lnTo>
                <a:lnTo>
                  <a:pt x="170" y="59"/>
                </a:lnTo>
                <a:lnTo>
                  <a:pt x="170" y="63"/>
                </a:lnTo>
                <a:lnTo>
                  <a:pt x="168" y="65"/>
                </a:lnTo>
                <a:lnTo>
                  <a:pt x="168" y="67"/>
                </a:lnTo>
                <a:lnTo>
                  <a:pt x="164" y="69"/>
                </a:lnTo>
                <a:lnTo>
                  <a:pt x="164" y="69"/>
                </a:lnTo>
                <a:lnTo>
                  <a:pt x="162" y="71"/>
                </a:lnTo>
                <a:lnTo>
                  <a:pt x="160" y="71"/>
                </a:lnTo>
                <a:lnTo>
                  <a:pt x="160" y="73"/>
                </a:lnTo>
                <a:lnTo>
                  <a:pt x="156" y="74"/>
                </a:lnTo>
                <a:lnTo>
                  <a:pt x="156" y="76"/>
                </a:lnTo>
                <a:lnTo>
                  <a:pt x="153" y="78"/>
                </a:lnTo>
                <a:lnTo>
                  <a:pt x="153" y="80"/>
                </a:lnTo>
                <a:lnTo>
                  <a:pt x="153" y="82"/>
                </a:lnTo>
                <a:lnTo>
                  <a:pt x="151" y="82"/>
                </a:lnTo>
                <a:lnTo>
                  <a:pt x="149" y="84"/>
                </a:lnTo>
                <a:lnTo>
                  <a:pt x="145" y="92"/>
                </a:lnTo>
                <a:lnTo>
                  <a:pt x="141" y="94"/>
                </a:lnTo>
                <a:lnTo>
                  <a:pt x="139" y="97"/>
                </a:lnTo>
                <a:lnTo>
                  <a:pt x="137" y="97"/>
                </a:lnTo>
                <a:lnTo>
                  <a:pt x="135" y="99"/>
                </a:lnTo>
                <a:lnTo>
                  <a:pt x="135" y="99"/>
                </a:lnTo>
                <a:lnTo>
                  <a:pt x="135" y="101"/>
                </a:lnTo>
                <a:lnTo>
                  <a:pt x="124" y="111"/>
                </a:lnTo>
                <a:lnTo>
                  <a:pt x="122" y="111"/>
                </a:lnTo>
                <a:lnTo>
                  <a:pt x="122" y="111"/>
                </a:lnTo>
                <a:lnTo>
                  <a:pt x="120" y="113"/>
                </a:lnTo>
                <a:lnTo>
                  <a:pt x="113" y="116"/>
                </a:lnTo>
                <a:lnTo>
                  <a:pt x="111" y="118"/>
                </a:lnTo>
                <a:lnTo>
                  <a:pt x="109" y="120"/>
                </a:lnTo>
                <a:lnTo>
                  <a:pt x="109" y="120"/>
                </a:lnTo>
                <a:lnTo>
                  <a:pt x="105" y="120"/>
                </a:lnTo>
                <a:lnTo>
                  <a:pt x="103" y="122"/>
                </a:lnTo>
                <a:lnTo>
                  <a:pt x="99" y="122"/>
                </a:lnTo>
                <a:lnTo>
                  <a:pt x="99" y="122"/>
                </a:lnTo>
                <a:lnTo>
                  <a:pt x="95" y="122"/>
                </a:lnTo>
                <a:lnTo>
                  <a:pt x="93" y="122"/>
                </a:lnTo>
                <a:lnTo>
                  <a:pt x="92" y="124"/>
                </a:lnTo>
                <a:lnTo>
                  <a:pt x="93" y="126"/>
                </a:lnTo>
                <a:lnTo>
                  <a:pt x="93" y="126"/>
                </a:lnTo>
                <a:lnTo>
                  <a:pt x="90" y="126"/>
                </a:lnTo>
                <a:lnTo>
                  <a:pt x="88" y="126"/>
                </a:lnTo>
                <a:lnTo>
                  <a:pt x="86" y="126"/>
                </a:lnTo>
                <a:lnTo>
                  <a:pt x="84" y="126"/>
                </a:lnTo>
                <a:lnTo>
                  <a:pt x="84" y="128"/>
                </a:lnTo>
                <a:lnTo>
                  <a:pt x="84" y="128"/>
                </a:lnTo>
                <a:lnTo>
                  <a:pt x="78" y="128"/>
                </a:lnTo>
                <a:lnTo>
                  <a:pt x="76" y="126"/>
                </a:lnTo>
                <a:lnTo>
                  <a:pt x="72" y="126"/>
                </a:lnTo>
                <a:lnTo>
                  <a:pt x="69" y="126"/>
                </a:lnTo>
                <a:lnTo>
                  <a:pt x="69" y="126"/>
                </a:lnTo>
                <a:lnTo>
                  <a:pt x="67" y="128"/>
                </a:lnTo>
                <a:lnTo>
                  <a:pt x="65" y="126"/>
                </a:lnTo>
                <a:lnTo>
                  <a:pt x="59" y="126"/>
                </a:lnTo>
                <a:lnTo>
                  <a:pt x="57" y="126"/>
                </a:lnTo>
                <a:lnTo>
                  <a:pt x="57" y="128"/>
                </a:lnTo>
                <a:lnTo>
                  <a:pt x="55" y="128"/>
                </a:lnTo>
                <a:lnTo>
                  <a:pt x="53" y="128"/>
                </a:lnTo>
                <a:lnTo>
                  <a:pt x="53" y="128"/>
                </a:lnTo>
                <a:lnTo>
                  <a:pt x="53" y="130"/>
                </a:lnTo>
                <a:lnTo>
                  <a:pt x="50" y="130"/>
                </a:lnTo>
                <a:lnTo>
                  <a:pt x="48" y="130"/>
                </a:lnTo>
                <a:lnTo>
                  <a:pt x="46" y="130"/>
                </a:lnTo>
                <a:lnTo>
                  <a:pt x="42" y="130"/>
                </a:lnTo>
                <a:lnTo>
                  <a:pt x="42" y="130"/>
                </a:lnTo>
                <a:lnTo>
                  <a:pt x="40" y="130"/>
                </a:lnTo>
                <a:lnTo>
                  <a:pt x="36" y="132"/>
                </a:lnTo>
                <a:lnTo>
                  <a:pt x="34" y="132"/>
                </a:lnTo>
                <a:lnTo>
                  <a:pt x="34" y="134"/>
                </a:lnTo>
                <a:lnTo>
                  <a:pt x="32" y="134"/>
                </a:lnTo>
                <a:lnTo>
                  <a:pt x="32" y="134"/>
                </a:lnTo>
                <a:lnTo>
                  <a:pt x="27" y="132"/>
                </a:lnTo>
                <a:lnTo>
                  <a:pt x="27" y="132"/>
                </a:lnTo>
                <a:lnTo>
                  <a:pt x="25" y="130"/>
                </a:lnTo>
                <a:lnTo>
                  <a:pt x="23" y="128"/>
                </a:lnTo>
                <a:lnTo>
                  <a:pt x="23" y="130"/>
                </a:lnTo>
                <a:lnTo>
                  <a:pt x="21" y="130"/>
                </a:lnTo>
                <a:lnTo>
                  <a:pt x="23" y="128"/>
                </a:lnTo>
                <a:lnTo>
                  <a:pt x="21" y="126"/>
                </a:lnTo>
                <a:lnTo>
                  <a:pt x="19" y="126"/>
                </a:lnTo>
                <a:lnTo>
                  <a:pt x="17" y="128"/>
                </a:lnTo>
                <a:lnTo>
                  <a:pt x="17" y="130"/>
                </a:lnTo>
                <a:lnTo>
                  <a:pt x="15" y="128"/>
                </a:lnTo>
                <a:lnTo>
                  <a:pt x="15" y="126"/>
                </a:lnTo>
                <a:lnTo>
                  <a:pt x="17" y="124"/>
                </a:lnTo>
                <a:lnTo>
                  <a:pt x="15" y="122"/>
                </a:lnTo>
                <a:lnTo>
                  <a:pt x="17" y="120"/>
                </a:lnTo>
                <a:lnTo>
                  <a:pt x="15" y="116"/>
                </a:lnTo>
                <a:lnTo>
                  <a:pt x="13" y="116"/>
                </a:lnTo>
                <a:lnTo>
                  <a:pt x="11" y="113"/>
                </a:lnTo>
                <a:lnTo>
                  <a:pt x="11" y="111"/>
                </a:lnTo>
                <a:lnTo>
                  <a:pt x="13" y="109"/>
                </a:lnTo>
                <a:lnTo>
                  <a:pt x="13" y="111"/>
                </a:lnTo>
                <a:lnTo>
                  <a:pt x="15" y="111"/>
                </a:lnTo>
                <a:lnTo>
                  <a:pt x="17" y="109"/>
                </a:lnTo>
                <a:lnTo>
                  <a:pt x="17" y="107"/>
                </a:lnTo>
                <a:lnTo>
                  <a:pt x="15" y="103"/>
                </a:lnTo>
                <a:lnTo>
                  <a:pt x="15" y="101"/>
                </a:lnTo>
                <a:lnTo>
                  <a:pt x="13" y="97"/>
                </a:lnTo>
                <a:lnTo>
                  <a:pt x="13" y="95"/>
                </a:lnTo>
                <a:lnTo>
                  <a:pt x="9" y="92"/>
                </a:lnTo>
                <a:lnTo>
                  <a:pt x="9" y="86"/>
                </a:lnTo>
                <a:lnTo>
                  <a:pt x="6" y="80"/>
                </a:lnTo>
                <a:lnTo>
                  <a:pt x="6" y="78"/>
                </a:lnTo>
                <a:lnTo>
                  <a:pt x="4" y="71"/>
                </a:lnTo>
                <a:lnTo>
                  <a:pt x="0" y="69"/>
                </a:lnTo>
                <a:lnTo>
                  <a:pt x="0" y="67"/>
                </a:lnTo>
                <a:lnTo>
                  <a:pt x="0" y="67"/>
                </a:lnTo>
                <a:lnTo>
                  <a:pt x="0" y="67"/>
                </a:lnTo>
                <a:close/>
                <a:moveTo>
                  <a:pt x="114" y="84"/>
                </a:moveTo>
                <a:lnTo>
                  <a:pt x="116" y="86"/>
                </a:lnTo>
                <a:lnTo>
                  <a:pt x="118" y="88"/>
                </a:lnTo>
                <a:lnTo>
                  <a:pt x="120" y="88"/>
                </a:lnTo>
                <a:lnTo>
                  <a:pt x="122" y="88"/>
                </a:lnTo>
                <a:lnTo>
                  <a:pt x="122" y="88"/>
                </a:lnTo>
                <a:lnTo>
                  <a:pt x="124" y="86"/>
                </a:lnTo>
                <a:lnTo>
                  <a:pt x="124" y="84"/>
                </a:lnTo>
                <a:lnTo>
                  <a:pt x="126" y="84"/>
                </a:lnTo>
                <a:lnTo>
                  <a:pt x="128" y="82"/>
                </a:lnTo>
                <a:lnTo>
                  <a:pt x="130" y="82"/>
                </a:lnTo>
                <a:lnTo>
                  <a:pt x="130" y="82"/>
                </a:lnTo>
                <a:lnTo>
                  <a:pt x="132" y="82"/>
                </a:lnTo>
                <a:lnTo>
                  <a:pt x="134" y="80"/>
                </a:lnTo>
                <a:lnTo>
                  <a:pt x="132" y="80"/>
                </a:lnTo>
                <a:lnTo>
                  <a:pt x="132" y="78"/>
                </a:lnTo>
                <a:lnTo>
                  <a:pt x="134" y="78"/>
                </a:lnTo>
                <a:lnTo>
                  <a:pt x="135" y="76"/>
                </a:lnTo>
                <a:lnTo>
                  <a:pt x="135" y="74"/>
                </a:lnTo>
                <a:lnTo>
                  <a:pt x="134" y="71"/>
                </a:lnTo>
                <a:lnTo>
                  <a:pt x="132" y="69"/>
                </a:lnTo>
                <a:lnTo>
                  <a:pt x="130" y="69"/>
                </a:lnTo>
                <a:lnTo>
                  <a:pt x="128" y="67"/>
                </a:lnTo>
                <a:lnTo>
                  <a:pt x="128" y="69"/>
                </a:lnTo>
                <a:lnTo>
                  <a:pt x="126" y="67"/>
                </a:lnTo>
                <a:lnTo>
                  <a:pt x="126" y="67"/>
                </a:lnTo>
                <a:lnTo>
                  <a:pt x="124" y="69"/>
                </a:lnTo>
                <a:lnTo>
                  <a:pt x="124" y="69"/>
                </a:lnTo>
                <a:lnTo>
                  <a:pt x="122" y="71"/>
                </a:lnTo>
                <a:lnTo>
                  <a:pt x="118" y="71"/>
                </a:lnTo>
                <a:lnTo>
                  <a:pt x="116" y="73"/>
                </a:lnTo>
                <a:lnTo>
                  <a:pt x="114" y="74"/>
                </a:lnTo>
                <a:lnTo>
                  <a:pt x="113" y="76"/>
                </a:lnTo>
                <a:lnTo>
                  <a:pt x="111" y="78"/>
                </a:lnTo>
                <a:lnTo>
                  <a:pt x="113" y="80"/>
                </a:lnTo>
                <a:lnTo>
                  <a:pt x="113" y="80"/>
                </a:lnTo>
                <a:lnTo>
                  <a:pt x="113" y="82"/>
                </a:lnTo>
                <a:lnTo>
                  <a:pt x="114" y="82"/>
                </a:lnTo>
                <a:lnTo>
                  <a:pt x="114" y="84"/>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227" name="Freeform 153"/>
          <p:cNvSpPr>
            <a:spLocks/>
          </p:cNvSpPr>
          <p:nvPr/>
        </p:nvSpPr>
        <p:spPr bwMode="auto">
          <a:xfrm>
            <a:off x="6760143" y="4341879"/>
            <a:ext cx="46949" cy="41080"/>
          </a:xfrm>
          <a:custGeom>
            <a:avLst/>
            <a:gdLst>
              <a:gd name="T0" fmla="*/ 3 w 24"/>
              <a:gd name="T1" fmla="*/ 17 h 21"/>
              <a:gd name="T2" fmla="*/ 3 w 24"/>
              <a:gd name="T3" fmla="*/ 15 h 21"/>
              <a:gd name="T4" fmla="*/ 2 w 24"/>
              <a:gd name="T5" fmla="*/ 15 h 21"/>
              <a:gd name="T6" fmla="*/ 2 w 24"/>
              <a:gd name="T7" fmla="*/ 13 h 21"/>
              <a:gd name="T8" fmla="*/ 2 w 24"/>
              <a:gd name="T9" fmla="*/ 13 h 21"/>
              <a:gd name="T10" fmla="*/ 0 w 24"/>
              <a:gd name="T11" fmla="*/ 11 h 21"/>
              <a:gd name="T12" fmla="*/ 2 w 24"/>
              <a:gd name="T13" fmla="*/ 9 h 21"/>
              <a:gd name="T14" fmla="*/ 3 w 24"/>
              <a:gd name="T15" fmla="*/ 7 h 21"/>
              <a:gd name="T16" fmla="*/ 5 w 24"/>
              <a:gd name="T17" fmla="*/ 6 h 21"/>
              <a:gd name="T18" fmla="*/ 7 w 24"/>
              <a:gd name="T19" fmla="*/ 4 h 21"/>
              <a:gd name="T20" fmla="*/ 11 w 24"/>
              <a:gd name="T21" fmla="*/ 4 h 21"/>
              <a:gd name="T22" fmla="*/ 13 w 24"/>
              <a:gd name="T23" fmla="*/ 2 h 21"/>
              <a:gd name="T24" fmla="*/ 13 w 24"/>
              <a:gd name="T25" fmla="*/ 2 h 21"/>
              <a:gd name="T26" fmla="*/ 15 w 24"/>
              <a:gd name="T27" fmla="*/ 0 h 21"/>
              <a:gd name="T28" fmla="*/ 15 w 24"/>
              <a:gd name="T29" fmla="*/ 0 h 21"/>
              <a:gd name="T30" fmla="*/ 17 w 24"/>
              <a:gd name="T31" fmla="*/ 2 h 21"/>
              <a:gd name="T32" fmla="*/ 17 w 24"/>
              <a:gd name="T33" fmla="*/ 0 h 21"/>
              <a:gd name="T34" fmla="*/ 19 w 24"/>
              <a:gd name="T35" fmla="*/ 2 h 21"/>
              <a:gd name="T36" fmla="*/ 21 w 24"/>
              <a:gd name="T37" fmla="*/ 2 h 21"/>
              <a:gd name="T38" fmla="*/ 23 w 24"/>
              <a:gd name="T39" fmla="*/ 4 h 21"/>
              <a:gd name="T40" fmla="*/ 24 w 24"/>
              <a:gd name="T41" fmla="*/ 7 h 21"/>
              <a:gd name="T42" fmla="*/ 24 w 24"/>
              <a:gd name="T43" fmla="*/ 9 h 21"/>
              <a:gd name="T44" fmla="*/ 23 w 24"/>
              <a:gd name="T45" fmla="*/ 11 h 21"/>
              <a:gd name="T46" fmla="*/ 21 w 24"/>
              <a:gd name="T47" fmla="*/ 11 h 21"/>
              <a:gd name="T48" fmla="*/ 21 w 24"/>
              <a:gd name="T49" fmla="*/ 13 h 21"/>
              <a:gd name="T50" fmla="*/ 23 w 24"/>
              <a:gd name="T51" fmla="*/ 13 h 21"/>
              <a:gd name="T52" fmla="*/ 21 w 24"/>
              <a:gd name="T53" fmla="*/ 15 h 21"/>
              <a:gd name="T54" fmla="*/ 19 w 24"/>
              <a:gd name="T55" fmla="*/ 15 h 21"/>
              <a:gd name="T56" fmla="*/ 19 w 24"/>
              <a:gd name="T57" fmla="*/ 15 h 21"/>
              <a:gd name="T58" fmla="*/ 17 w 24"/>
              <a:gd name="T59" fmla="*/ 15 h 21"/>
              <a:gd name="T60" fmla="*/ 15 w 24"/>
              <a:gd name="T61" fmla="*/ 17 h 21"/>
              <a:gd name="T62" fmla="*/ 13 w 24"/>
              <a:gd name="T63" fmla="*/ 17 h 21"/>
              <a:gd name="T64" fmla="*/ 13 w 24"/>
              <a:gd name="T65" fmla="*/ 19 h 21"/>
              <a:gd name="T66" fmla="*/ 11 w 24"/>
              <a:gd name="T67" fmla="*/ 21 h 21"/>
              <a:gd name="T68" fmla="*/ 11 w 24"/>
              <a:gd name="T69" fmla="*/ 21 h 21"/>
              <a:gd name="T70" fmla="*/ 9 w 24"/>
              <a:gd name="T71" fmla="*/ 21 h 21"/>
              <a:gd name="T72" fmla="*/ 7 w 24"/>
              <a:gd name="T73" fmla="*/ 21 h 21"/>
              <a:gd name="T74" fmla="*/ 5 w 24"/>
              <a:gd name="T75" fmla="*/ 19 h 21"/>
              <a:gd name="T76" fmla="*/ 3 w 24"/>
              <a:gd name="T77"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4" h="21">
                <a:moveTo>
                  <a:pt x="3" y="17"/>
                </a:moveTo>
                <a:lnTo>
                  <a:pt x="3" y="15"/>
                </a:lnTo>
                <a:lnTo>
                  <a:pt x="2" y="15"/>
                </a:lnTo>
                <a:lnTo>
                  <a:pt x="2" y="13"/>
                </a:lnTo>
                <a:lnTo>
                  <a:pt x="2" y="13"/>
                </a:lnTo>
                <a:lnTo>
                  <a:pt x="0" y="11"/>
                </a:lnTo>
                <a:lnTo>
                  <a:pt x="2" y="9"/>
                </a:lnTo>
                <a:lnTo>
                  <a:pt x="3" y="7"/>
                </a:lnTo>
                <a:lnTo>
                  <a:pt x="5" y="6"/>
                </a:lnTo>
                <a:lnTo>
                  <a:pt x="7" y="4"/>
                </a:lnTo>
                <a:lnTo>
                  <a:pt x="11" y="4"/>
                </a:lnTo>
                <a:lnTo>
                  <a:pt x="13" y="2"/>
                </a:lnTo>
                <a:lnTo>
                  <a:pt x="13" y="2"/>
                </a:lnTo>
                <a:lnTo>
                  <a:pt x="15" y="0"/>
                </a:lnTo>
                <a:lnTo>
                  <a:pt x="15" y="0"/>
                </a:lnTo>
                <a:lnTo>
                  <a:pt x="17" y="2"/>
                </a:lnTo>
                <a:lnTo>
                  <a:pt x="17" y="0"/>
                </a:lnTo>
                <a:lnTo>
                  <a:pt x="19" y="2"/>
                </a:lnTo>
                <a:lnTo>
                  <a:pt x="21" y="2"/>
                </a:lnTo>
                <a:lnTo>
                  <a:pt x="23" y="4"/>
                </a:lnTo>
                <a:lnTo>
                  <a:pt x="24" y="7"/>
                </a:lnTo>
                <a:lnTo>
                  <a:pt x="24" y="9"/>
                </a:lnTo>
                <a:lnTo>
                  <a:pt x="23" y="11"/>
                </a:lnTo>
                <a:lnTo>
                  <a:pt x="21" y="11"/>
                </a:lnTo>
                <a:lnTo>
                  <a:pt x="21" y="13"/>
                </a:lnTo>
                <a:lnTo>
                  <a:pt x="23" y="13"/>
                </a:lnTo>
                <a:lnTo>
                  <a:pt x="21" y="15"/>
                </a:lnTo>
                <a:lnTo>
                  <a:pt x="19" y="15"/>
                </a:lnTo>
                <a:lnTo>
                  <a:pt x="19" y="15"/>
                </a:lnTo>
                <a:lnTo>
                  <a:pt x="17" y="15"/>
                </a:lnTo>
                <a:lnTo>
                  <a:pt x="15" y="17"/>
                </a:lnTo>
                <a:lnTo>
                  <a:pt x="13" y="17"/>
                </a:lnTo>
                <a:lnTo>
                  <a:pt x="13" y="19"/>
                </a:lnTo>
                <a:lnTo>
                  <a:pt x="11" y="21"/>
                </a:lnTo>
                <a:lnTo>
                  <a:pt x="11" y="21"/>
                </a:lnTo>
                <a:lnTo>
                  <a:pt x="9" y="21"/>
                </a:lnTo>
                <a:lnTo>
                  <a:pt x="7" y="21"/>
                </a:lnTo>
                <a:lnTo>
                  <a:pt x="5" y="19"/>
                </a:lnTo>
                <a:lnTo>
                  <a:pt x="3" y="17"/>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228" name="Freeform 154"/>
          <p:cNvSpPr>
            <a:spLocks noEditPoints="1"/>
          </p:cNvSpPr>
          <p:nvPr/>
        </p:nvSpPr>
        <p:spPr bwMode="auto">
          <a:xfrm>
            <a:off x="8555966" y="3985843"/>
            <a:ext cx="852919" cy="829444"/>
          </a:xfrm>
          <a:custGeom>
            <a:avLst/>
            <a:gdLst>
              <a:gd name="T0" fmla="*/ 226 w 228"/>
              <a:gd name="T1" fmla="*/ 93 h 222"/>
              <a:gd name="T2" fmla="*/ 195 w 228"/>
              <a:gd name="T3" fmla="*/ 48 h 222"/>
              <a:gd name="T4" fmla="*/ 156 w 228"/>
              <a:gd name="T5" fmla="*/ 38 h 222"/>
              <a:gd name="T6" fmla="*/ 140 w 228"/>
              <a:gd name="T7" fmla="*/ 21 h 222"/>
              <a:gd name="T8" fmla="*/ 142 w 228"/>
              <a:gd name="T9" fmla="*/ 23 h 222"/>
              <a:gd name="T10" fmla="*/ 138 w 228"/>
              <a:gd name="T11" fmla="*/ 9 h 222"/>
              <a:gd name="T12" fmla="*/ 108 w 228"/>
              <a:gd name="T13" fmla="*/ 6 h 222"/>
              <a:gd name="T14" fmla="*/ 108 w 228"/>
              <a:gd name="T15" fmla="*/ 6 h 222"/>
              <a:gd name="T16" fmla="*/ 73 w 228"/>
              <a:gd name="T17" fmla="*/ 29 h 222"/>
              <a:gd name="T18" fmla="*/ 1 w 228"/>
              <a:gd name="T19" fmla="*/ 84 h 222"/>
              <a:gd name="T20" fmla="*/ 124 w 228"/>
              <a:gd name="T21" fmla="*/ 159 h 222"/>
              <a:gd name="T22" fmla="*/ 168 w 228"/>
              <a:gd name="T23" fmla="*/ 184 h 222"/>
              <a:gd name="T24" fmla="*/ 154 w 228"/>
              <a:gd name="T25" fmla="*/ 196 h 222"/>
              <a:gd name="T26" fmla="*/ 173 w 228"/>
              <a:gd name="T27" fmla="*/ 192 h 222"/>
              <a:gd name="T28" fmla="*/ 166 w 228"/>
              <a:gd name="T29" fmla="*/ 214 h 222"/>
              <a:gd name="T30" fmla="*/ 152 w 228"/>
              <a:gd name="T31" fmla="*/ 213 h 222"/>
              <a:gd name="T32" fmla="*/ 155 w 228"/>
              <a:gd name="T33" fmla="*/ 198 h 222"/>
              <a:gd name="T34" fmla="*/ 171 w 228"/>
              <a:gd name="T35" fmla="*/ 200 h 222"/>
              <a:gd name="T36" fmla="*/ 165 w 228"/>
              <a:gd name="T37" fmla="*/ 216 h 222"/>
              <a:gd name="T38" fmla="*/ 158 w 228"/>
              <a:gd name="T39" fmla="*/ 221 h 222"/>
              <a:gd name="T40" fmla="*/ 11 w 228"/>
              <a:gd name="T41" fmla="*/ 146 h 222"/>
              <a:gd name="T42" fmla="*/ 27 w 228"/>
              <a:gd name="T43" fmla="*/ 141 h 222"/>
              <a:gd name="T44" fmla="*/ 48 w 228"/>
              <a:gd name="T45" fmla="*/ 140 h 222"/>
              <a:gd name="T46" fmla="*/ 73 w 228"/>
              <a:gd name="T47" fmla="*/ 130 h 222"/>
              <a:gd name="T48" fmla="*/ 105 w 228"/>
              <a:gd name="T49" fmla="*/ 130 h 222"/>
              <a:gd name="T50" fmla="*/ 115 w 228"/>
              <a:gd name="T51" fmla="*/ 147 h 222"/>
              <a:gd name="T52" fmla="*/ 124 w 228"/>
              <a:gd name="T53" fmla="*/ 142 h 222"/>
              <a:gd name="T54" fmla="*/ 126 w 228"/>
              <a:gd name="T55" fmla="*/ 149 h 222"/>
              <a:gd name="T56" fmla="*/ 128 w 228"/>
              <a:gd name="T57" fmla="*/ 157 h 222"/>
              <a:gd name="T58" fmla="*/ 134 w 228"/>
              <a:gd name="T59" fmla="*/ 169 h 222"/>
              <a:gd name="T60" fmla="*/ 152 w 228"/>
              <a:gd name="T61" fmla="*/ 182 h 222"/>
              <a:gd name="T62" fmla="*/ 164 w 228"/>
              <a:gd name="T63" fmla="*/ 180 h 222"/>
              <a:gd name="T64" fmla="*/ 176 w 228"/>
              <a:gd name="T65" fmla="*/ 178 h 222"/>
              <a:gd name="T66" fmla="*/ 193 w 228"/>
              <a:gd name="T67" fmla="*/ 164 h 222"/>
              <a:gd name="T68" fmla="*/ 211 w 228"/>
              <a:gd name="T69" fmla="*/ 140 h 222"/>
              <a:gd name="T70" fmla="*/ 223 w 228"/>
              <a:gd name="T71" fmla="*/ 117 h 222"/>
              <a:gd name="T72" fmla="*/ 226 w 228"/>
              <a:gd name="T73" fmla="*/ 91 h 222"/>
              <a:gd name="T74" fmla="*/ 215 w 228"/>
              <a:gd name="T75" fmla="*/ 76 h 222"/>
              <a:gd name="T76" fmla="*/ 210 w 228"/>
              <a:gd name="T77" fmla="*/ 68 h 222"/>
              <a:gd name="T78" fmla="*/ 201 w 228"/>
              <a:gd name="T79" fmla="*/ 56 h 222"/>
              <a:gd name="T80" fmla="*/ 193 w 228"/>
              <a:gd name="T81" fmla="*/ 40 h 222"/>
              <a:gd name="T82" fmla="*/ 185 w 228"/>
              <a:gd name="T83" fmla="*/ 23 h 222"/>
              <a:gd name="T84" fmla="*/ 179 w 228"/>
              <a:gd name="T85" fmla="*/ 7 h 222"/>
              <a:gd name="T86" fmla="*/ 171 w 228"/>
              <a:gd name="T87" fmla="*/ 17 h 222"/>
              <a:gd name="T88" fmla="*/ 164 w 228"/>
              <a:gd name="T89" fmla="*/ 42 h 222"/>
              <a:gd name="T90" fmla="*/ 143 w 228"/>
              <a:gd name="T91" fmla="*/ 33 h 222"/>
              <a:gd name="T92" fmla="*/ 139 w 228"/>
              <a:gd name="T93" fmla="*/ 18 h 222"/>
              <a:gd name="T94" fmla="*/ 141 w 228"/>
              <a:gd name="T95" fmla="*/ 12 h 222"/>
              <a:gd name="T96" fmla="*/ 133 w 228"/>
              <a:gd name="T97" fmla="*/ 10 h 222"/>
              <a:gd name="T98" fmla="*/ 118 w 228"/>
              <a:gd name="T99" fmla="*/ 6 h 222"/>
              <a:gd name="T100" fmla="*/ 111 w 228"/>
              <a:gd name="T101" fmla="*/ 13 h 222"/>
              <a:gd name="T102" fmla="*/ 103 w 228"/>
              <a:gd name="T103" fmla="*/ 20 h 222"/>
              <a:gd name="T104" fmla="*/ 100 w 228"/>
              <a:gd name="T105" fmla="*/ 27 h 222"/>
              <a:gd name="T106" fmla="*/ 93 w 228"/>
              <a:gd name="T107" fmla="*/ 28 h 222"/>
              <a:gd name="T108" fmla="*/ 82 w 228"/>
              <a:gd name="T109" fmla="*/ 22 h 222"/>
              <a:gd name="T110" fmla="*/ 75 w 228"/>
              <a:gd name="T111" fmla="*/ 29 h 222"/>
              <a:gd name="T112" fmla="*/ 70 w 228"/>
              <a:gd name="T113" fmla="*/ 35 h 222"/>
              <a:gd name="T114" fmla="*/ 64 w 228"/>
              <a:gd name="T115" fmla="*/ 37 h 222"/>
              <a:gd name="T116" fmla="*/ 54 w 228"/>
              <a:gd name="T117" fmla="*/ 48 h 222"/>
              <a:gd name="T118" fmla="*/ 26 w 228"/>
              <a:gd name="T119" fmla="*/ 58 h 222"/>
              <a:gd name="T120" fmla="*/ 8 w 228"/>
              <a:gd name="T121" fmla="*/ 67 h 222"/>
              <a:gd name="T122" fmla="*/ 4 w 228"/>
              <a:gd name="T123" fmla="*/ 89 h 222"/>
              <a:gd name="T124" fmla="*/ 8 w 228"/>
              <a:gd name="T125" fmla="*/ 118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8" h="222">
                <a:moveTo>
                  <a:pt x="226" y="106"/>
                </a:moveTo>
                <a:cubicBezTo>
                  <a:pt x="226" y="104"/>
                  <a:pt x="226" y="104"/>
                  <a:pt x="226" y="104"/>
                </a:cubicBezTo>
                <a:cubicBezTo>
                  <a:pt x="226" y="105"/>
                  <a:pt x="226" y="105"/>
                  <a:pt x="226" y="105"/>
                </a:cubicBezTo>
                <a:cubicBezTo>
                  <a:pt x="226" y="106"/>
                  <a:pt x="226" y="106"/>
                  <a:pt x="226" y="106"/>
                </a:cubicBezTo>
                <a:close/>
                <a:moveTo>
                  <a:pt x="226" y="93"/>
                </a:moveTo>
                <a:cubicBezTo>
                  <a:pt x="226" y="92"/>
                  <a:pt x="226" y="92"/>
                  <a:pt x="226" y="92"/>
                </a:cubicBezTo>
                <a:cubicBezTo>
                  <a:pt x="226" y="91"/>
                  <a:pt x="226" y="91"/>
                  <a:pt x="226" y="91"/>
                </a:cubicBezTo>
                <a:cubicBezTo>
                  <a:pt x="226" y="90"/>
                  <a:pt x="226" y="90"/>
                  <a:pt x="226" y="90"/>
                </a:cubicBezTo>
                <a:cubicBezTo>
                  <a:pt x="227" y="89"/>
                  <a:pt x="227" y="89"/>
                  <a:pt x="227" y="89"/>
                </a:cubicBezTo>
                <a:cubicBezTo>
                  <a:pt x="228" y="88"/>
                  <a:pt x="228" y="88"/>
                  <a:pt x="228" y="88"/>
                </a:cubicBezTo>
                <a:cubicBezTo>
                  <a:pt x="227" y="87"/>
                  <a:pt x="227" y="87"/>
                  <a:pt x="227" y="87"/>
                </a:cubicBezTo>
                <a:cubicBezTo>
                  <a:pt x="228" y="86"/>
                  <a:pt x="228" y="86"/>
                  <a:pt x="228" y="86"/>
                </a:cubicBezTo>
                <a:cubicBezTo>
                  <a:pt x="228" y="86"/>
                  <a:pt x="228" y="86"/>
                  <a:pt x="228" y="86"/>
                </a:cubicBezTo>
                <a:cubicBezTo>
                  <a:pt x="228" y="87"/>
                  <a:pt x="228" y="87"/>
                  <a:pt x="228" y="87"/>
                </a:cubicBezTo>
                <a:cubicBezTo>
                  <a:pt x="228" y="89"/>
                  <a:pt x="228" y="89"/>
                  <a:pt x="228" y="89"/>
                </a:cubicBezTo>
                <a:cubicBezTo>
                  <a:pt x="227" y="90"/>
                  <a:pt x="227" y="90"/>
                  <a:pt x="227" y="90"/>
                </a:cubicBezTo>
                <a:cubicBezTo>
                  <a:pt x="227" y="92"/>
                  <a:pt x="227" y="92"/>
                  <a:pt x="227" y="92"/>
                </a:cubicBezTo>
                <a:cubicBezTo>
                  <a:pt x="227" y="93"/>
                  <a:pt x="227" y="93"/>
                  <a:pt x="227" y="93"/>
                </a:cubicBezTo>
                <a:cubicBezTo>
                  <a:pt x="226" y="93"/>
                  <a:pt x="226" y="93"/>
                  <a:pt x="226" y="93"/>
                </a:cubicBezTo>
                <a:close/>
                <a:moveTo>
                  <a:pt x="217" y="78"/>
                </a:moveTo>
                <a:cubicBezTo>
                  <a:pt x="218" y="79"/>
                  <a:pt x="218" y="79"/>
                  <a:pt x="218" y="79"/>
                </a:cubicBezTo>
                <a:cubicBezTo>
                  <a:pt x="219" y="80"/>
                  <a:pt x="219" y="80"/>
                  <a:pt x="219" y="80"/>
                </a:cubicBezTo>
                <a:cubicBezTo>
                  <a:pt x="219" y="79"/>
                  <a:pt x="219" y="79"/>
                  <a:pt x="219" y="79"/>
                </a:cubicBezTo>
                <a:cubicBezTo>
                  <a:pt x="218" y="79"/>
                  <a:pt x="218" y="79"/>
                  <a:pt x="218" y="79"/>
                </a:cubicBezTo>
                <a:cubicBezTo>
                  <a:pt x="218" y="78"/>
                  <a:pt x="218" y="78"/>
                  <a:pt x="218" y="78"/>
                </a:cubicBezTo>
                <a:cubicBezTo>
                  <a:pt x="218" y="78"/>
                  <a:pt x="218" y="78"/>
                  <a:pt x="218" y="78"/>
                </a:cubicBezTo>
                <a:cubicBezTo>
                  <a:pt x="217" y="78"/>
                  <a:pt x="217" y="78"/>
                  <a:pt x="217" y="78"/>
                </a:cubicBezTo>
                <a:cubicBezTo>
                  <a:pt x="217" y="78"/>
                  <a:pt x="217" y="78"/>
                  <a:pt x="217" y="78"/>
                </a:cubicBezTo>
                <a:close/>
                <a:moveTo>
                  <a:pt x="215" y="71"/>
                </a:moveTo>
                <a:cubicBezTo>
                  <a:pt x="215" y="70"/>
                  <a:pt x="215" y="70"/>
                  <a:pt x="215" y="70"/>
                </a:cubicBezTo>
                <a:cubicBezTo>
                  <a:pt x="215" y="71"/>
                  <a:pt x="215" y="71"/>
                  <a:pt x="215" y="71"/>
                </a:cubicBezTo>
                <a:cubicBezTo>
                  <a:pt x="215" y="71"/>
                  <a:pt x="215" y="71"/>
                  <a:pt x="215" y="71"/>
                </a:cubicBezTo>
                <a:close/>
                <a:moveTo>
                  <a:pt x="194" y="48"/>
                </a:moveTo>
                <a:cubicBezTo>
                  <a:pt x="194" y="48"/>
                  <a:pt x="194" y="48"/>
                  <a:pt x="194" y="48"/>
                </a:cubicBezTo>
                <a:cubicBezTo>
                  <a:pt x="194" y="47"/>
                  <a:pt x="194" y="47"/>
                  <a:pt x="194" y="47"/>
                </a:cubicBezTo>
                <a:cubicBezTo>
                  <a:pt x="195" y="47"/>
                  <a:pt x="195" y="47"/>
                  <a:pt x="195" y="47"/>
                </a:cubicBezTo>
                <a:cubicBezTo>
                  <a:pt x="195" y="46"/>
                  <a:pt x="195" y="46"/>
                  <a:pt x="195" y="46"/>
                </a:cubicBezTo>
                <a:cubicBezTo>
                  <a:pt x="195" y="48"/>
                  <a:pt x="195" y="48"/>
                  <a:pt x="195" y="48"/>
                </a:cubicBezTo>
                <a:cubicBezTo>
                  <a:pt x="195" y="49"/>
                  <a:pt x="195" y="49"/>
                  <a:pt x="195" y="49"/>
                </a:cubicBezTo>
                <a:cubicBezTo>
                  <a:pt x="194" y="48"/>
                  <a:pt x="194" y="48"/>
                  <a:pt x="194" y="48"/>
                </a:cubicBezTo>
                <a:close/>
                <a:moveTo>
                  <a:pt x="176" y="0"/>
                </a:moveTo>
                <a:cubicBezTo>
                  <a:pt x="176" y="1"/>
                  <a:pt x="176" y="1"/>
                  <a:pt x="176" y="1"/>
                </a:cubicBezTo>
                <a:cubicBezTo>
                  <a:pt x="176" y="0"/>
                  <a:pt x="176" y="0"/>
                  <a:pt x="176" y="0"/>
                </a:cubicBezTo>
                <a:cubicBezTo>
                  <a:pt x="176" y="0"/>
                  <a:pt x="176" y="0"/>
                  <a:pt x="176" y="0"/>
                </a:cubicBezTo>
                <a:close/>
                <a:moveTo>
                  <a:pt x="175" y="3"/>
                </a:moveTo>
                <a:cubicBezTo>
                  <a:pt x="175" y="4"/>
                  <a:pt x="175" y="4"/>
                  <a:pt x="175" y="4"/>
                </a:cubicBezTo>
                <a:cubicBezTo>
                  <a:pt x="175" y="4"/>
                  <a:pt x="175" y="4"/>
                  <a:pt x="175" y="4"/>
                </a:cubicBezTo>
                <a:cubicBezTo>
                  <a:pt x="176" y="4"/>
                  <a:pt x="176" y="4"/>
                  <a:pt x="176" y="4"/>
                </a:cubicBezTo>
                <a:cubicBezTo>
                  <a:pt x="176" y="3"/>
                  <a:pt x="176" y="3"/>
                  <a:pt x="176" y="3"/>
                </a:cubicBezTo>
                <a:cubicBezTo>
                  <a:pt x="175" y="3"/>
                  <a:pt x="175" y="3"/>
                  <a:pt x="175" y="3"/>
                </a:cubicBezTo>
                <a:close/>
                <a:moveTo>
                  <a:pt x="157" y="39"/>
                </a:moveTo>
                <a:cubicBezTo>
                  <a:pt x="157" y="40"/>
                  <a:pt x="157" y="40"/>
                  <a:pt x="157" y="40"/>
                </a:cubicBezTo>
                <a:cubicBezTo>
                  <a:pt x="158" y="40"/>
                  <a:pt x="158" y="40"/>
                  <a:pt x="158" y="40"/>
                </a:cubicBezTo>
                <a:cubicBezTo>
                  <a:pt x="158" y="39"/>
                  <a:pt x="158" y="39"/>
                  <a:pt x="158" y="39"/>
                </a:cubicBezTo>
                <a:cubicBezTo>
                  <a:pt x="157" y="39"/>
                  <a:pt x="157" y="39"/>
                  <a:pt x="157" y="39"/>
                </a:cubicBezTo>
                <a:close/>
                <a:moveTo>
                  <a:pt x="155" y="37"/>
                </a:moveTo>
                <a:cubicBezTo>
                  <a:pt x="156" y="38"/>
                  <a:pt x="156" y="38"/>
                  <a:pt x="156" y="38"/>
                </a:cubicBezTo>
                <a:cubicBezTo>
                  <a:pt x="157" y="37"/>
                  <a:pt x="157" y="37"/>
                  <a:pt x="157" y="37"/>
                </a:cubicBezTo>
                <a:cubicBezTo>
                  <a:pt x="157" y="37"/>
                  <a:pt x="157" y="37"/>
                  <a:pt x="157" y="37"/>
                </a:cubicBezTo>
                <a:cubicBezTo>
                  <a:pt x="158" y="37"/>
                  <a:pt x="158" y="37"/>
                  <a:pt x="158" y="37"/>
                </a:cubicBezTo>
                <a:cubicBezTo>
                  <a:pt x="158" y="36"/>
                  <a:pt x="158" y="36"/>
                  <a:pt x="158" y="36"/>
                </a:cubicBezTo>
                <a:cubicBezTo>
                  <a:pt x="157" y="36"/>
                  <a:pt x="157" y="36"/>
                  <a:pt x="157" y="36"/>
                </a:cubicBezTo>
                <a:cubicBezTo>
                  <a:pt x="156" y="37"/>
                  <a:pt x="156" y="37"/>
                  <a:pt x="156" y="37"/>
                </a:cubicBezTo>
                <a:cubicBezTo>
                  <a:pt x="156" y="37"/>
                  <a:pt x="155" y="37"/>
                  <a:pt x="155" y="37"/>
                </a:cubicBezTo>
                <a:close/>
                <a:moveTo>
                  <a:pt x="144" y="32"/>
                </a:moveTo>
                <a:cubicBezTo>
                  <a:pt x="143" y="32"/>
                  <a:pt x="143" y="32"/>
                  <a:pt x="143" y="32"/>
                </a:cubicBezTo>
                <a:cubicBezTo>
                  <a:pt x="144" y="31"/>
                  <a:pt x="144" y="31"/>
                  <a:pt x="144" y="31"/>
                </a:cubicBezTo>
                <a:cubicBezTo>
                  <a:pt x="144" y="32"/>
                  <a:pt x="144" y="32"/>
                  <a:pt x="144" y="32"/>
                </a:cubicBezTo>
                <a:cubicBezTo>
                  <a:pt x="144" y="32"/>
                  <a:pt x="144" y="32"/>
                  <a:pt x="144" y="32"/>
                </a:cubicBezTo>
                <a:close/>
                <a:moveTo>
                  <a:pt x="140" y="21"/>
                </a:moveTo>
                <a:cubicBezTo>
                  <a:pt x="140" y="21"/>
                  <a:pt x="140" y="21"/>
                  <a:pt x="140" y="21"/>
                </a:cubicBezTo>
                <a:cubicBezTo>
                  <a:pt x="140" y="21"/>
                  <a:pt x="140" y="21"/>
                  <a:pt x="140" y="21"/>
                </a:cubicBezTo>
                <a:cubicBezTo>
                  <a:pt x="140" y="21"/>
                  <a:pt x="140" y="21"/>
                  <a:pt x="140" y="21"/>
                </a:cubicBezTo>
                <a:cubicBezTo>
                  <a:pt x="140" y="20"/>
                  <a:pt x="140" y="20"/>
                  <a:pt x="140" y="20"/>
                </a:cubicBezTo>
                <a:cubicBezTo>
                  <a:pt x="141" y="21"/>
                  <a:pt x="141" y="21"/>
                  <a:pt x="141" y="21"/>
                </a:cubicBezTo>
                <a:cubicBezTo>
                  <a:pt x="140" y="21"/>
                  <a:pt x="140" y="21"/>
                  <a:pt x="140" y="21"/>
                </a:cubicBezTo>
                <a:close/>
                <a:moveTo>
                  <a:pt x="142" y="23"/>
                </a:moveTo>
                <a:cubicBezTo>
                  <a:pt x="141" y="23"/>
                  <a:pt x="141" y="23"/>
                  <a:pt x="141" y="23"/>
                </a:cubicBezTo>
                <a:cubicBezTo>
                  <a:pt x="142" y="23"/>
                  <a:pt x="142" y="23"/>
                  <a:pt x="142" y="23"/>
                </a:cubicBezTo>
                <a:cubicBezTo>
                  <a:pt x="142" y="23"/>
                  <a:pt x="142" y="23"/>
                  <a:pt x="142" y="23"/>
                </a:cubicBezTo>
                <a:cubicBezTo>
                  <a:pt x="144" y="23"/>
                  <a:pt x="144" y="23"/>
                  <a:pt x="144" y="23"/>
                </a:cubicBezTo>
                <a:cubicBezTo>
                  <a:pt x="144" y="22"/>
                  <a:pt x="144" y="22"/>
                  <a:pt x="144" y="22"/>
                </a:cubicBezTo>
                <a:cubicBezTo>
                  <a:pt x="144" y="22"/>
                  <a:pt x="144" y="22"/>
                  <a:pt x="144" y="22"/>
                </a:cubicBezTo>
                <a:cubicBezTo>
                  <a:pt x="143" y="22"/>
                  <a:pt x="143" y="22"/>
                  <a:pt x="143" y="22"/>
                </a:cubicBezTo>
                <a:cubicBezTo>
                  <a:pt x="143" y="22"/>
                  <a:pt x="143" y="22"/>
                  <a:pt x="143" y="22"/>
                </a:cubicBezTo>
                <a:cubicBezTo>
                  <a:pt x="144" y="21"/>
                  <a:pt x="144" y="21"/>
                  <a:pt x="144" y="21"/>
                </a:cubicBezTo>
                <a:cubicBezTo>
                  <a:pt x="144" y="21"/>
                  <a:pt x="144" y="21"/>
                  <a:pt x="144" y="21"/>
                </a:cubicBezTo>
                <a:cubicBezTo>
                  <a:pt x="143" y="21"/>
                  <a:pt x="143" y="21"/>
                  <a:pt x="143" y="21"/>
                </a:cubicBezTo>
                <a:cubicBezTo>
                  <a:pt x="143" y="20"/>
                  <a:pt x="143" y="20"/>
                  <a:pt x="143" y="20"/>
                </a:cubicBezTo>
                <a:cubicBezTo>
                  <a:pt x="142" y="21"/>
                  <a:pt x="142" y="21"/>
                  <a:pt x="142" y="21"/>
                </a:cubicBezTo>
                <a:cubicBezTo>
                  <a:pt x="142" y="21"/>
                  <a:pt x="142" y="21"/>
                  <a:pt x="142" y="21"/>
                </a:cubicBezTo>
                <a:cubicBezTo>
                  <a:pt x="141" y="21"/>
                  <a:pt x="141" y="21"/>
                  <a:pt x="141" y="21"/>
                </a:cubicBezTo>
                <a:cubicBezTo>
                  <a:pt x="142" y="21"/>
                  <a:pt x="142" y="21"/>
                  <a:pt x="142" y="21"/>
                </a:cubicBezTo>
                <a:cubicBezTo>
                  <a:pt x="141" y="22"/>
                  <a:pt x="141" y="22"/>
                  <a:pt x="141" y="22"/>
                </a:cubicBezTo>
                <a:cubicBezTo>
                  <a:pt x="142" y="23"/>
                  <a:pt x="142" y="23"/>
                  <a:pt x="142" y="23"/>
                </a:cubicBezTo>
                <a:close/>
                <a:moveTo>
                  <a:pt x="142" y="7"/>
                </a:moveTo>
                <a:cubicBezTo>
                  <a:pt x="143" y="7"/>
                  <a:pt x="143" y="7"/>
                  <a:pt x="143" y="7"/>
                </a:cubicBezTo>
                <a:cubicBezTo>
                  <a:pt x="143" y="7"/>
                  <a:pt x="143" y="7"/>
                  <a:pt x="143" y="7"/>
                </a:cubicBezTo>
                <a:cubicBezTo>
                  <a:pt x="144" y="6"/>
                  <a:pt x="144" y="6"/>
                  <a:pt x="144" y="6"/>
                </a:cubicBezTo>
                <a:cubicBezTo>
                  <a:pt x="144" y="5"/>
                  <a:pt x="144" y="5"/>
                  <a:pt x="144" y="5"/>
                </a:cubicBezTo>
                <a:cubicBezTo>
                  <a:pt x="143" y="6"/>
                  <a:pt x="143" y="6"/>
                  <a:pt x="143" y="6"/>
                </a:cubicBezTo>
                <a:cubicBezTo>
                  <a:pt x="142" y="7"/>
                  <a:pt x="142" y="7"/>
                  <a:pt x="142" y="7"/>
                </a:cubicBezTo>
                <a:close/>
                <a:moveTo>
                  <a:pt x="141" y="8"/>
                </a:moveTo>
                <a:cubicBezTo>
                  <a:pt x="142" y="8"/>
                  <a:pt x="142" y="8"/>
                  <a:pt x="142" y="8"/>
                </a:cubicBezTo>
                <a:cubicBezTo>
                  <a:pt x="142" y="8"/>
                  <a:pt x="142" y="8"/>
                  <a:pt x="142" y="8"/>
                </a:cubicBezTo>
                <a:cubicBezTo>
                  <a:pt x="141" y="8"/>
                  <a:pt x="141" y="8"/>
                  <a:pt x="141" y="8"/>
                </a:cubicBezTo>
                <a:close/>
                <a:moveTo>
                  <a:pt x="140" y="8"/>
                </a:moveTo>
                <a:cubicBezTo>
                  <a:pt x="141" y="9"/>
                  <a:pt x="141" y="9"/>
                  <a:pt x="141" y="9"/>
                </a:cubicBezTo>
                <a:cubicBezTo>
                  <a:pt x="141" y="8"/>
                  <a:pt x="141" y="8"/>
                  <a:pt x="141" y="8"/>
                </a:cubicBezTo>
                <a:cubicBezTo>
                  <a:pt x="140" y="8"/>
                  <a:pt x="140" y="8"/>
                  <a:pt x="140" y="8"/>
                </a:cubicBezTo>
                <a:close/>
                <a:moveTo>
                  <a:pt x="138" y="9"/>
                </a:moveTo>
                <a:cubicBezTo>
                  <a:pt x="139" y="9"/>
                  <a:pt x="139" y="9"/>
                  <a:pt x="139" y="9"/>
                </a:cubicBezTo>
                <a:cubicBezTo>
                  <a:pt x="139" y="9"/>
                  <a:pt x="139" y="9"/>
                  <a:pt x="139" y="9"/>
                </a:cubicBezTo>
                <a:cubicBezTo>
                  <a:pt x="138" y="9"/>
                  <a:pt x="138" y="9"/>
                  <a:pt x="138" y="9"/>
                </a:cubicBezTo>
                <a:close/>
                <a:moveTo>
                  <a:pt x="137" y="11"/>
                </a:moveTo>
                <a:cubicBezTo>
                  <a:pt x="137" y="10"/>
                  <a:pt x="137" y="10"/>
                  <a:pt x="137" y="10"/>
                </a:cubicBezTo>
                <a:cubicBezTo>
                  <a:pt x="138" y="10"/>
                  <a:pt x="138" y="10"/>
                  <a:pt x="138" y="10"/>
                </a:cubicBezTo>
                <a:cubicBezTo>
                  <a:pt x="139" y="10"/>
                  <a:pt x="139" y="10"/>
                  <a:pt x="139" y="10"/>
                </a:cubicBezTo>
                <a:cubicBezTo>
                  <a:pt x="138" y="10"/>
                  <a:pt x="138" y="10"/>
                  <a:pt x="138" y="10"/>
                </a:cubicBezTo>
                <a:cubicBezTo>
                  <a:pt x="138" y="10"/>
                  <a:pt x="138" y="10"/>
                  <a:pt x="138" y="10"/>
                </a:cubicBezTo>
                <a:cubicBezTo>
                  <a:pt x="137" y="11"/>
                  <a:pt x="137" y="11"/>
                  <a:pt x="137" y="11"/>
                </a:cubicBezTo>
                <a:close/>
                <a:moveTo>
                  <a:pt x="135" y="11"/>
                </a:moveTo>
                <a:cubicBezTo>
                  <a:pt x="136" y="11"/>
                  <a:pt x="136" y="11"/>
                  <a:pt x="136" y="11"/>
                </a:cubicBezTo>
                <a:cubicBezTo>
                  <a:pt x="137" y="11"/>
                  <a:pt x="137" y="11"/>
                  <a:pt x="137" y="11"/>
                </a:cubicBezTo>
                <a:cubicBezTo>
                  <a:pt x="136" y="11"/>
                  <a:pt x="136" y="11"/>
                  <a:pt x="136" y="11"/>
                </a:cubicBezTo>
                <a:cubicBezTo>
                  <a:pt x="135" y="11"/>
                  <a:pt x="135" y="11"/>
                  <a:pt x="135" y="11"/>
                </a:cubicBezTo>
                <a:close/>
                <a:moveTo>
                  <a:pt x="121" y="7"/>
                </a:moveTo>
                <a:cubicBezTo>
                  <a:pt x="120" y="6"/>
                  <a:pt x="120" y="6"/>
                  <a:pt x="120" y="6"/>
                </a:cubicBezTo>
                <a:cubicBezTo>
                  <a:pt x="120" y="5"/>
                  <a:pt x="120" y="5"/>
                  <a:pt x="120" y="5"/>
                </a:cubicBezTo>
                <a:cubicBezTo>
                  <a:pt x="121" y="5"/>
                  <a:pt x="121" y="5"/>
                  <a:pt x="121" y="5"/>
                </a:cubicBezTo>
                <a:cubicBezTo>
                  <a:pt x="121" y="6"/>
                  <a:pt x="121" y="6"/>
                  <a:pt x="121" y="6"/>
                </a:cubicBezTo>
                <a:cubicBezTo>
                  <a:pt x="121" y="7"/>
                  <a:pt x="121" y="7"/>
                  <a:pt x="121" y="7"/>
                </a:cubicBezTo>
                <a:close/>
                <a:moveTo>
                  <a:pt x="108" y="6"/>
                </a:moveTo>
                <a:cubicBezTo>
                  <a:pt x="109" y="8"/>
                  <a:pt x="109" y="8"/>
                  <a:pt x="109" y="8"/>
                </a:cubicBezTo>
                <a:cubicBezTo>
                  <a:pt x="109" y="9"/>
                  <a:pt x="109" y="9"/>
                  <a:pt x="109" y="9"/>
                </a:cubicBezTo>
                <a:cubicBezTo>
                  <a:pt x="110" y="10"/>
                  <a:pt x="110" y="10"/>
                  <a:pt x="110" y="10"/>
                </a:cubicBezTo>
                <a:cubicBezTo>
                  <a:pt x="112" y="10"/>
                  <a:pt x="112" y="10"/>
                  <a:pt x="112" y="10"/>
                </a:cubicBezTo>
                <a:cubicBezTo>
                  <a:pt x="114" y="8"/>
                  <a:pt x="114" y="8"/>
                  <a:pt x="114" y="8"/>
                </a:cubicBezTo>
                <a:cubicBezTo>
                  <a:pt x="114" y="8"/>
                  <a:pt x="114" y="8"/>
                  <a:pt x="114" y="8"/>
                </a:cubicBezTo>
                <a:cubicBezTo>
                  <a:pt x="114" y="8"/>
                  <a:pt x="114" y="8"/>
                  <a:pt x="114" y="8"/>
                </a:cubicBezTo>
                <a:cubicBezTo>
                  <a:pt x="115" y="7"/>
                  <a:pt x="115" y="7"/>
                  <a:pt x="115" y="7"/>
                </a:cubicBezTo>
                <a:cubicBezTo>
                  <a:pt x="114" y="7"/>
                  <a:pt x="114" y="7"/>
                  <a:pt x="114" y="7"/>
                </a:cubicBezTo>
                <a:cubicBezTo>
                  <a:pt x="114" y="6"/>
                  <a:pt x="114" y="6"/>
                  <a:pt x="114" y="6"/>
                </a:cubicBezTo>
                <a:cubicBezTo>
                  <a:pt x="114" y="6"/>
                  <a:pt x="114" y="6"/>
                  <a:pt x="114" y="6"/>
                </a:cubicBezTo>
                <a:cubicBezTo>
                  <a:pt x="113" y="7"/>
                  <a:pt x="113" y="7"/>
                  <a:pt x="113" y="7"/>
                </a:cubicBezTo>
                <a:cubicBezTo>
                  <a:pt x="111" y="7"/>
                  <a:pt x="111" y="7"/>
                  <a:pt x="111" y="7"/>
                </a:cubicBezTo>
                <a:cubicBezTo>
                  <a:pt x="111" y="8"/>
                  <a:pt x="111" y="8"/>
                  <a:pt x="111" y="8"/>
                </a:cubicBezTo>
                <a:cubicBezTo>
                  <a:pt x="110" y="7"/>
                  <a:pt x="110" y="7"/>
                  <a:pt x="110" y="7"/>
                </a:cubicBezTo>
                <a:cubicBezTo>
                  <a:pt x="110" y="7"/>
                  <a:pt x="110" y="7"/>
                  <a:pt x="110" y="7"/>
                </a:cubicBezTo>
                <a:cubicBezTo>
                  <a:pt x="109" y="7"/>
                  <a:pt x="109" y="7"/>
                  <a:pt x="109" y="7"/>
                </a:cubicBezTo>
                <a:cubicBezTo>
                  <a:pt x="109" y="6"/>
                  <a:pt x="109" y="6"/>
                  <a:pt x="109" y="6"/>
                </a:cubicBezTo>
                <a:cubicBezTo>
                  <a:pt x="108" y="6"/>
                  <a:pt x="108" y="6"/>
                  <a:pt x="108" y="6"/>
                </a:cubicBezTo>
                <a:cubicBezTo>
                  <a:pt x="108" y="6"/>
                  <a:pt x="108" y="6"/>
                  <a:pt x="108" y="6"/>
                </a:cubicBezTo>
                <a:close/>
                <a:moveTo>
                  <a:pt x="108" y="7"/>
                </a:moveTo>
                <a:cubicBezTo>
                  <a:pt x="108" y="9"/>
                  <a:pt x="108" y="9"/>
                  <a:pt x="108" y="9"/>
                </a:cubicBezTo>
                <a:cubicBezTo>
                  <a:pt x="109" y="9"/>
                  <a:pt x="109" y="9"/>
                  <a:pt x="109" y="9"/>
                </a:cubicBezTo>
                <a:cubicBezTo>
                  <a:pt x="110" y="9"/>
                  <a:pt x="110" y="9"/>
                  <a:pt x="110" y="9"/>
                </a:cubicBezTo>
                <a:cubicBezTo>
                  <a:pt x="108" y="9"/>
                  <a:pt x="108" y="9"/>
                  <a:pt x="108" y="9"/>
                </a:cubicBezTo>
                <a:cubicBezTo>
                  <a:pt x="108" y="9"/>
                  <a:pt x="108" y="9"/>
                  <a:pt x="108" y="9"/>
                </a:cubicBezTo>
                <a:cubicBezTo>
                  <a:pt x="107" y="9"/>
                  <a:pt x="107" y="9"/>
                  <a:pt x="107" y="9"/>
                </a:cubicBezTo>
                <a:cubicBezTo>
                  <a:pt x="107" y="8"/>
                  <a:pt x="107" y="8"/>
                  <a:pt x="107" y="8"/>
                </a:cubicBezTo>
                <a:cubicBezTo>
                  <a:pt x="107" y="8"/>
                  <a:pt x="107" y="8"/>
                  <a:pt x="107" y="8"/>
                </a:cubicBezTo>
                <a:cubicBezTo>
                  <a:pt x="108" y="8"/>
                  <a:pt x="108" y="8"/>
                  <a:pt x="108" y="8"/>
                </a:cubicBezTo>
                <a:cubicBezTo>
                  <a:pt x="108" y="8"/>
                  <a:pt x="108" y="8"/>
                  <a:pt x="108" y="8"/>
                </a:cubicBezTo>
                <a:cubicBezTo>
                  <a:pt x="107" y="8"/>
                  <a:pt x="107" y="8"/>
                  <a:pt x="107" y="8"/>
                </a:cubicBezTo>
                <a:cubicBezTo>
                  <a:pt x="107" y="7"/>
                  <a:pt x="107" y="7"/>
                  <a:pt x="107" y="7"/>
                </a:cubicBezTo>
                <a:cubicBezTo>
                  <a:pt x="107" y="7"/>
                  <a:pt x="107" y="7"/>
                  <a:pt x="107" y="7"/>
                </a:cubicBezTo>
                <a:cubicBezTo>
                  <a:pt x="108" y="7"/>
                  <a:pt x="108" y="7"/>
                  <a:pt x="108" y="7"/>
                </a:cubicBezTo>
                <a:close/>
                <a:moveTo>
                  <a:pt x="72" y="29"/>
                </a:moveTo>
                <a:cubicBezTo>
                  <a:pt x="72" y="29"/>
                  <a:pt x="72" y="29"/>
                  <a:pt x="72" y="29"/>
                </a:cubicBezTo>
                <a:cubicBezTo>
                  <a:pt x="73" y="29"/>
                  <a:pt x="73" y="29"/>
                  <a:pt x="73" y="29"/>
                </a:cubicBezTo>
                <a:cubicBezTo>
                  <a:pt x="73" y="28"/>
                  <a:pt x="73" y="28"/>
                  <a:pt x="73" y="28"/>
                </a:cubicBezTo>
                <a:cubicBezTo>
                  <a:pt x="73" y="28"/>
                  <a:pt x="72" y="29"/>
                  <a:pt x="72" y="29"/>
                </a:cubicBezTo>
                <a:close/>
                <a:moveTo>
                  <a:pt x="72" y="32"/>
                </a:moveTo>
                <a:cubicBezTo>
                  <a:pt x="72" y="31"/>
                  <a:pt x="72" y="31"/>
                  <a:pt x="72" y="31"/>
                </a:cubicBezTo>
                <a:cubicBezTo>
                  <a:pt x="72" y="30"/>
                  <a:pt x="72" y="30"/>
                  <a:pt x="72" y="30"/>
                </a:cubicBezTo>
                <a:cubicBezTo>
                  <a:pt x="72" y="32"/>
                  <a:pt x="72" y="32"/>
                  <a:pt x="72" y="32"/>
                </a:cubicBezTo>
                <a:cubicBezTo>
                  <a:pt x="72" y="32"/>
                  <a:pt x="72" y="32"/>
                  <a:pt x="72" y="32"/>
                </a:cubicBezTo>
                <a:close/>
                <a:moveTo>
                  <a:pt x="77" y="25"/>
                </a:moveTo>
                <a:cubicBezTo>
                  <a:pt x="76" y="25"/>
                  <a:pt x="76" y="25"/>
                  <a:pt x="76" y="25"/>
                </a:cubicBezTo>
                <a:cubicBezTo>
                  <a:pt x="77" y="24"/>
                  <a:pt x="77" y="24"/>
                  <a:pt x="77" y="24"/>
                </a:cubicBezTo>
                <a:cubicBezTo>
                  <a:pt x="77" y="24"/>
                  <a:pt x="77" y="24"/>
                  <a:pt x="77" y="24"/>
                </a:cubicBezTo>
                <a:cubicBezTo>
                  <a:pt x="77" y="25"/>
                  <a:pt x="77" y="25"/>
                  <a:pt x="77" y="25"/>
                </a:cubicBezTo>
                <a:close/>
                <a:moveTo>
                  <a:pt x="17" y="60"/>
                </a:moveTo>
                <a:cubicBezTo>
                  <a:pt x="17" y="59"/>
                  <a:pt x="17" y="59"/>
                  <a:pt x="17" y="59"/>
                </a:cubicBezTo>
                <a:cubicBezTo>
                  <a:pt x="18" y="58"/>
                  <a:pt x="18" y="58"/>
                  <a:pt x="18" y="58"/>
                </a:cubicBezTo>
                <a:cubicBezTo>
                  <a:pt x="18" y="59"/>
                  <a:pt x="18" y="59"/>
                  <a:pt x="18" y="59"/>
                </a:cubicBezTo>
                <a:cubicBezTo>
                  <a:pt x="17" y="60"/>
                  <a:pt x="17" y="60"/>
                  <a:pt x="17" y="60"/>
                </a:cubicBezTo>
                <a:close/>
                <a:moveTo>
                  <a:pt x="1" y="86"/>
                </a:moveTo>
                <a:cubicBezTo>
                  <a:pt x="1" y="84"/>
                  <a:pt x="1" y="84"/>
                  <a:pt x="1" y="84"/>
                </a:cubicBezTo>
                <a:cubicBezTo>
                  <a:pt x="1" y="85"/>
                  <a:pt x="1" y="85"/>
                  <a:pt x="1" y="85"/>
                </a:cubicBezTo>
                <a:cubicBezTo>
                  <a:pt x="1" y="85"/>
                  <a:pt x="1" y="86"/>
                  <a:pt x="1" y="86"/>
                </a:cubicBezTo>
                <a:close/>
                <a:moveTo>
                  <a:pt x="1" y="90"/>
                </a:moveTo>
                <a:cubicBezTo>
                  <a:pt x="0" y="88"/>
                  <a:pt x="0" y="88"/>
                  <a:pt x="0" y="88"/>
                </a:cubicBezTo>
                <a:cubicBezTo>
                  <a:pt x="0" y="87"/>
                  <a:pt x="0" y="87"/>
                  <a:pt x="0" y="87"/>
                </a:cubicBezTo>
                <a:cubicBezTo>
                  <a:pt x="1" y="88"/>
                  <a:pt x="1" y="88"/>
                  <a:pt x="1" y="88"/>
                </a:cubicBezTo>
                <a:cubicBezTo>
                  <a:pt x="1" y="90"/>
                  <a:pt x="1" y="90"/>
                  <a:pt x="1" y="90"/>
                </a:cubicBezTo>
                <a:close/>
                <a:moveTo>
                  <a:pt x="125" y="156"/>
                </a:moveTo>
                <a:cubicBezTo>
                  <a:pt x="125" y="157"/>
                  <a:pt x="125" y="157"/>
                  <a:pt x="125" y="157"/>
                </a:cubicBezTo>
                <a:cubicBezTo>
                  <a:pt x="125" y="157"/>
                  <a:pt x="125" y="157"/>
                  <a:pt x="125" y="157"/>
                </a:cubicBezTo>
                <a:cubicBezTo>
                  <a:pt x="126" y="157"/>
                  <a:pt x="126" y="157"/>
                  <a:pt x="126" y="157"/>
                </a:cubicBezTo>
                <a:cubicBezTo>
                  <a:pt x="126" y="158"/>
                  <a:pt x="126" y="158"/>
                  <a:pt x="126" y="158"/>
                </a:cubicBezTo>
                <a:cubicBezTo>
                  <a:pt x="127" y="158"/>
                  <a:pt x="127" y="158"/>
                  <a:pt x="127" y="158"/>
                </a:cubicBezTo>
                <a:cubicBezTo>
                  <a:pt x="127" y="157"/>
                  <a:pt x="127" y="157"/>
                  <a:pt x="127" y="157"/>
                </a:cubicBezTo>
                <a:cubicBezTo>
                  <a:pt x="128" y="158"/>
                  <a:pt x="128" y="158"/>
                  <a:pt x="128" y="158"/>
                </a:cubicBezTo>
                <a:cubicBezTo>
                  <a:pt x="127" y="158"/>
                  <a:pt x="127" y="158"/>
                  <a:pt x="127" y="158"/>
                </a:cubicBezTo>
                <a:cubicBezTo>
                  <a:pt x="125" y="158"/>
                  <a:pt x="125" y="158"/>
                  <a:pt x="125" y="158"/>
                </a:cubicBezTo>
                <a:cubicBezTo>
                  <a:pt x="125" y="159"/>
                  <a:pt x="125" y="159"/>
                  <a:pt x="125" y="159"/>
                </a:cubicBezTo>
                <a:cubicBezTo>
                  <a:pt x="124" y="159"/>
                  <a:pt x="124" y="159"/>
                  <a:pt x="124" y="159"/>
                </a:cubicBezTo>
                <a:cubicBezTo>
                  <a:pt x="124" y="159"/>
                  <a:pt x="124" y="159"/>
                  <a:pt x="124" y="159"/>
                </a:cubicBezTo>
                <a:cubicBezTo>
                  <a:pt x="124" y="159"/>
                  <a:pt x="124" y="159"/>
                  <a:pt x="124" y="159"/>
                </a:cubicBezTo>
                <a:cubicBezTo>
                  <a:pt x="123" y="158"/>
                  <a:pt x="123" y="158"/>
                  <a:pt x="123" y="158"/>
                </a:cubicBezTo>
                <a:cubicBezTo>
                  <a:pt x="122" y="159"/>
                  <a:pt x="122" y="159"/>
                  <a:pt x="122" y="159"/>
                </a:cubicBezTo>
                <a:cubicBezTo>
                  <a:pt x="121" y="158"/>
                  <a:pt x="121" y="158"/>
                  <a:pt x="121" y="158"/>
                </a:cubicBezTo>
                <a:cubicBezTo>
                  <a:pt x="121" y="159"/>
                  <a:pt x="121" y="159"/>
                  <a:pt x="121" y="159"/>
                </a:cubicBezTo>
                <a:cubicBezTo>
                  <a:pt x="120" y="159"/>
                  <a:pt x="120" y="159"/>
                  <a:pt x="120" y="159"/>
                </a:cubicBezTo>
                <a:cubicBezTo>
                  <a:pt x="119" y="158"/>
                  <a:pt x="119" y="158"/>
                  <a:pt x="119" y="158"/>
                </a:cubicBezTo>
                <a:cubicBezTo>
                  <a:pt x="119" y="157"/>
                  <a:pt x="119" y="157"/>
                  <a:pt x="119" y="157"/>
                </a:cubicBezTo>
                <a:cubicBezTo>
                  <a:pt x="120" y="157"/>
                  <a:pt x="120" y="157"/>
                  <a:pt x="120" y="157"/>
                </a:cubicBezTo>
                <a:cubicBezTo>
                  <a:pt x="123" y="156"/>
                  <a:pt x="123" y="156"/>
                  <a:pt x="123" y="156"/>
                </a:cubicBezTo>
                <a:cubicBezTo>
                  <a:pt x="124" y="156"/>
                  <a:pt x="124" y="156"/>
                  <a:pt x="124" y="156"/>
                </a:cubicBezTo>
                <a:cubicBezTo>
                  <a:pt x="125" y="156"/>
                  <a:pt x="125" y="156"/>
                  <a:pt x="125" y="156"/>
                </a:cubicBezTo>
                <a:close/>
                <a:moveTo>
                  <a:pt x="162" y="180"/>
                </a:moveTo>
                <a:cubicBezTo>
                  <a:pt x="162" y="180"/>
                  <a:pt x="162" y="180"/>
                  <a:pt x="162" y="180"/>
                </a:cubicBezTo>
                <a:cubicBezTo>
                  <a:pt x="163" y="180"/>
                  <a:pt x="163" y="180"/>
                  <a:pt x="163" y="180"/>
                </a:cubicBezTo>
                <a:cubicBezTo>
                  <a:pt x="163" y="181"/>
                  <a:pt x="163" y="181"/>
                  <a:pt x="163" y="181"/>
                </a:cubicBezTo>
                <a:cubicBezTo>
                  <a:pt x="162" y="180"/>
                  <a:pt x="162" y="180"/>
                  <a:pt x="162" y="180"/>
                </a:cubicBezTo>
                <a:close/>
                <a:moveTo>
                  <a:pt x="168" y="184"/>
                </a:moveTo>
                <a:cubicBezTo>
                  <a:pt x="168" y="184"/>
                  <a:pt x="168" y="184"/>
                  <a:pt x="168" y="184"/>
                </a:cubicBezTo>
                <a:cubicBezTo>
                  <a:pt x="169" y="183"/>
                  <a:pt x="169" y="183"/>
                  <a:pt x="169" y="183"/>
                </a:cubicBezTo>
                <a:cubicBezTo>
                  <a:pt x="168" y="184"/>
                  <a:pt x="168" y="184"/>
                  <a:pt x="168" y="184"/>
                </a:cubicBezTo>
                <a:close/>
                <a:moveTo>
                  <a:pt x="154" y="197"/>
                </a:moveTo>
                <a:cubicBezTo>
                  <a:pt x="154" y="198"/>
                  <a:pt x="154" y="198"/>
                  <a:pt x="154" y="198"/>
                </a:cubicBezTo>
                <a:cubicBezTo>
                  <a:pt x="155" y="198"/>
                  <a:pt x="155" y="198"/>
                  <a:pt x="155" y="198"/>
                </a:cubicBezTo>
                <a:cubicBezTo>
                  <a:pt x="156" y="198"/>
                  <a:pt x="156" y="198"/>
                  <a:pt x="156" y="198"/>
                </a:cubicBezTo>
                <a:cubicBezTo>
                  <a:pt x="155" y="197"/>
                  <a:pt x="155" y="197"/>
                  <a:pt x="155" y="197"/>
                </a:cubicBezTo>
                <a:cubicBezTo>
                  <a:pt x="154" y="197"/>
                  <a:pt x="154" y="197"/>
                  <a:pt x="154" y="197"/>
                </a:cubicBezTo>
                <a:close/>
                <a:moveTo>
                  <a:pt x="155" y="195"/>
                </a:moveTo>
                <a:cubicBezTo>
                  <a:pt x="155" y="196"/>
                  <a:pt x="155" y="196"/>
                  <a:pt x="155" y="196"/>
                </a:cubicBezTo>
                <a:cubicBezTo>
                  <a:pt x="155" y="196"/>
                  <a:pt x="155" y="196"/>
                  <a:pt x="155" y="196"/>
                </a:cubicBezTo>
                <a:cubicBezTo>
                  <a:pt x="155" y="195"/>
                  <a:pt x="155" y="195"/>
                  <a:pt x="155" y="195"/>
                </a:cubicBezTo>
                <a:cubicBezTo>
                  <a:pt x="155" y="195"/>
                  <a:pt x="155" y="195"/>
                  <a:pt x="155" y="195"/>
                </a:cubicBezTo>
                <a:close/>
                <a:moveTo>
                  <a:pt x="154" y="196"/>
                </a:moveTo>
                <a:cubicBezTo>
                  <a:pt x="153" y="196"/>
                  <a:pt x="153" y="196"/>
                  <a:pt x="153" y="196"/>
                </a:cubicBezTo>
                <a:cubicBezTo>
                  <a:pt x="153" y="195"/>
                  <a:pt x="153" y="195"/>
                  <a:pt x="153" y="195"/>
                </a:cubicBezTo>
                <a:cubicBezTo>
                  <a:pt x="154" y="195"/>
                  <a:pt x="154" y="195"/>
                  <a:pt x="154" y="195"/>
                </a:cubicBezTo>
                <a:cubicBezTo>
                  <a:pt x="154" y="196"/>
                  <a:pt x="154" y="196"/>
                  <a:pt x="154" y="196"/>
                </a:cubicBezTo>
                <a:cubicBezTo>
                  <a:pt x="154" y="196"/>
                  <a:pt x="154" y="196"/>
                  <a:pt x="154" y="196"/>
                </a:cubicBezTo>
                <a:close/>
                <a:moveTo>
                  <a:pt x="150" y="193"/>
                </a:moveTo>
                <a:cubicBezTo>
                  <a:pt x="150" y="192"/>
                  <a:pt x="150" y="192"/>
                  <a:pt x="150" y="192"/>
                </a:cubicBezTo>
                <a:cubicBezTo>
                  <a:pt x="150" y="191"/>
                  <a:pt x="150" y="191"/>
                  <a:pt x="150" y="191"/>
                </a:cubicBezTo>
                <a:cubicBezTo>
                  <a:pt x="151" y="190"/>
                  <a:pt x="151" y="190"/>
                  <a:pt x="151" y="190"/>
                </a:cubicBezTo>
                <a:cubicBezTo>
                  <a:pt x="151" y="189"/>
                  <a:pt x="151" y="189"/>
                  <a:pt x="151" y="189"/>
                </a:cubicBezTo>
                <a:cubicBezTo>
                  <a:pt x="151" y="188"/>
                  <a:pt x="151" y="188"/>
                  <a:pt x="151" y="188"/>
                </a:cubicBezTo>
                <a:cubicBezTo>
                  <a:pt x="152" y="188"/>
                  <a:pt x="152" y="188"/>
                  <a:pt x="152" y="188"/>
                </a:cubicBezTo>
                <a:cubicBezTo>
                  <a:pt x="153" y="189"/>
                  <a:pt x="153" y="189"/>
                  <a:pt x="153" y="189"/>
                </a:cubicBezTo>
                <a:cubicBezTo>
                  <a:pt x="152" y="190"/>
                  <a:pt x="152" y="190"/>
                  <a:pt x="152" y="190"/>
                </a:cubicBezTo>
                <a:cubicBezTo>
                  <a:pt x="153" y="191"/>
                  <a:pt x="153" y="191"/>
                  <a:pt x="153" y="191"/>
                </a:cubicBezTo>
                <a:cubicBezTo>
                  <a:pt x="152" y="192"/>
                  <a:pt x="152" y="192"/>
                  <a:pt x="152" y="192"/>
                </a:cubicBezTo>
                <a:cubicBezTo>
                  <a:pt x="152" y="192"/>
                  <a:pt x="152" y="192"/>
                  <a:pt x="152" y="192"/>
                </a:cubicBezTo>
                <a:cubicBezTo>
                  <a:pt x="151" y="193"/>
                  <a:pt x="151" y="193"/>
                  <a:pt x="151" y="193"/>
                </a:cubicBezTo>
                <a:cubicBezTo>
                  <a:pt x="150" y="193"/>
                  <a:pt x="150" y="193"/>
                  <a:pt x="150" y="193"/>
                </a:cubicBezTo>
                <a:close/>
                <a:moveTo>
                  <a:pt x="173" y="195"/>
                </a:moveTo>
                <a:cubicBezTo>
                  <a:pt x="175" y="194"/>
                  <a:pt x="175" y="194"/>
                  <a:pt x="175" y="194"/>
                </a:cubicBezTo>
                <a:cubicBezTo>
                  <a:pt x="175" y="193"/>
                  <a:pt x="175" y="193"/>
                  <a:pt x="175" y="193"/>
                </a:cubicBezTo>
                <a:cubicBezTo>
                  <a:pt x="173" y="192"/>
                  <a:pt x="173" y="192"/>
                  <a:pt x="173" y="192"/>
                </a:cubicBezTo>
                <a:cubicBezTo>
                  <a:pt x="172" y="192"/>
                  <a:pt x="172" y="192"/>
                  <a:pt x="172" y="192"/>
                </a:cubicBezTo>
                <a:cubicBezTo>
                  <a:pt x="172" y="193"/>
                  <a:pt x="172" y="193"/>
                  <a:pt x="172" y="193"/>
                </a:cubicBezTo>
                <a:cubicBezTo>
                  <a:pt x="172" y="194"/>
                  <a:pt x="172" y="194"/>
                  <a:pt x="172" y="194"/>
                </a:cubicBezTo>
                <a:cubicBezTo>
                  <a:pt x="172" y="194"/>
                  <a:pt x="172" y="194"/>
                  <a:pt x="172" y="194"/>
                </a:cubicBezTo>
                <a:cubicBezTo>
                  <a:pt x="173" y="195"/>
                  <a:pt x="173" y="195"/>
                  <a:pt x="173" y="195"/>
                </a:cubicBezTo>
                <a:close/>
                <a:moveTo>
                  <a:pt x="171" y="196"/>
                </a:moveTo>
                <a:cubicBezTo>
                  <a:pt x="172" y="197"/>
                  <a:pt x="172" y="197"/>
                  <a:pt x="172" y="197"/>
                </a:cubicBezTo>
                <a:cubicBezTo>
                  <a:pt x="174" y="197"/>
                  <a:pt x="174" y="197"/>
                  <a:pt x="174" y="197"/>
                </a:cubicBezTo>
                <a:cubicBezTo>
                  <a:pt x="174" y="197"/>
                  <a:pt x="174" y="197"/>
                  <a:pt x="174" y="197"/>
                </a:cubicBezTo>
                <a:cubicBezTo>
                  <a:pt x="175" y="197"/>
                  <a:pt x="175" y="197"/>
                  <a:pt x="175" y="197"/>
                </a:cubicBezTo>
                <a:cubicBezTo>
                  <a:pt x="173" y="196"/>
                  <a:pt x="173" y="196"/>
                  <a:pt x="173" y="196"/>
                </a:cubicBezTo>
                <a:cubicBezTo>
                  <a:pt x="172" y="196"/>
                  <a:pt x="172" y="196"/>
                  <a:pt x="172" y="196"/>
                </a:cubicBezTo>
                <a:cubicBezTo>
                  <a:pt x="171" y="196"/>
                  <a:pt x="171" y="196"/>
                  <a:pt x="171" y="196"/>
                </a:cubicBezTo>
                <a:close/>
                <a:moveTo>
                  <a:pt x="173" y="199"/>
                </a:moveTo>
                <a:cubicBezTo>
                  <a:pt x="172" y="198"/>
                  <a:pt x="172" y="198"/>
                  <a:pt x="172" y="198"/>
                </a:cubicBezTo>
                <a:cubicBezTo>
                  <a:pt x="173" y="198"/>
                  <a:pt x="173" y="198"/>
                  <a:pt x="173" y="198"/>
                </a:cubicBezTo>
                <a:cubicBezTo>
                  <a:pt x="173" y="199"/>
                  <a:pt x="173" y="199"/>
                  <a:pt x="173" y="199"/>
                </a:cubicBezTo>
                <a:close/>
                <a:moveTo>
                  <a:pt x="166" y="215"/>
                </a:moveTo>
                <a:cubicBezTo>
                  <a:pt x="166" y="214"/>
                  <a:pt x="166" y="214"/>
                  <a:pt x="166" y="214"/>
                </a:cubicBezTo>
                <a:cubicBezTo>
                  <a:pt x="167" y="215"/>
                  <a:pt x="167" y="215"/>
                  <a:pt x="167" y="215"/>
                </a:cubicBezTo>
                <a:cubicBezTo>
                  <a:pt x="166" y="215"/>
                  <a:pt x="166" y="215"/>
                  <a:pt x="166" y="215"/>
                </a:cubicBezTo>
                <a:close/>
                <a:moveTo>
                  <a:pt x="160" y="221"/>
                </a:moveTo>
                <a:cubicBezTo>
                  <a:pt x="159" y="221"/>
                  <a:pt x="159" y="221"/>
                  <a:pt x="159" y="221"/>
                </a:cubicBezTo>
                <a:cubicBezTo>
                  <a:pt x="160" y="220"/>
                  <a:pt x="160" y="220"/>
                  <a:pt x="160" y="220"/>
                </a:cubicBezTo>
                <a:cubicBezTo>
                  <a:pt x="160" y="219"/>
                  <a:pt x="160" y="219"/>
                  <a:pt x="160" y="219"/>
                </a:cubicBezTo>
                <a:cubicBezTo>
                  <a:pt x="161" y="219"/>
                  <a:pt x="161" y="219"/>
                  <a:pt x="161" y="219"/>
                </a:cubicBezTo>
                <a:cubicBezTo>
                  <a:pt x="161" y="219"/>
                  <a:pt x="161" y="219"/>
                  <a:pt x="161" y="219"/>
                </a:cubicBezTo>
                <a:cubicBezTo>
                  <a:pt x="160" y="220"/>
                  <a:pt x="160" y="220"/>
                  <a:pt x="160" y="220"/>
                </a:cubicBezTo>
                <a:cubicBezTo>
                  <a:pt x="160" y="221"/>
                  <a:pt x="160" y="221"/>
                  <a:pt x="160" y="221"/>
                </a:cubicBezTo>
                <a:close/>
                <a:moveTo>
                  <a:pt x="153" y="221"/>
                </a:moveTo>
                <a:cubicBezTo>
                  <a:pt x="153" y="220"/>
                  <a:pt x="153" y="220"/>
                  <a:pt x="153" y="220"/>
                </a:cubicBezTo>
                <a:cubicBezTo>
                  <a:pt x="153" y="219"/>
                  <a:pt x="153" y="219"/>
                  <a:pt x="153" y="219"/>
                </a:cubicBezTo>
                <a:cubicBezTo>
                  <a:pt x="152" y="219"/>
                  <a:pt x="152" y="219"/>
                  <a:pt x="152" y="219"/>
                </a:cubicBezTo>
                <a:cubicBezTo>
                  <a:pt x="152" y="217"/>
                  <a:pt x="152" y="217"/>
                  <a:pt x="152" y="217"/>
                </a:cubicBezTo>
                <a:cubicBezTo>
                  <a:pt x="152" y="217"/>
                  <a:pt x="152" y="217"/>
                  <a:pt x="152" y="217"/>
                </a:cubicBezTo>
                <a:cubicBezTo>
                  <a:pt x="152" y="216"/>
                  <a:pt x="152" y="216"/>
                  <a:pt x="152" y="216"/>
                </a:cubicBezTo>
                <a:cubicBezTo>
                  <a:pt x="152" y="214"/>
                  <a:pt x="152" y="214"/>
                  <a:pt x="152" y="214"/>
                </a:cubicBezTo>
                <a:cubicBezTo>
                  <a:pt x="152" y="213"/>
                  <a:pt x="152" y="213"/>
                  <a:pt x="152" y="213"/>
                </a:cubicBezTo>
                <a:cubicBezTo>
                  <a:pt x="151" y="212"/>
                  <a:pt x="151" y="212"/>
                  <a:pt x="151" y="212"/>
                </a:cubicBezTo>
                <a:cubicBezTo>
                  <a:pt x="151" y="211"/>
                  <a:pt x="151" y="211"/>
                  <a:pt x="151" y="211"/>
                </a:cubicBezTo>
                <a:cubicBezTo>
                  <a:pt x="151" y="210"/>
                  <a:pt x="151" y="210"/>
                  <a:pt x="151" y="210"/>
                </a:cubicBezTo>
                <a:cubicBezTo>
                  <a:pt x="152" y="211"/>
                  <a:pt x="152" y="211"/>
                  <a:pt x="152" y="211"/>
                </a:cubicBezTo>
                <a:cubicBezTo>
                  <a:pt x="154" y="211"/>
                  <a:pt x="154" y="211"/>
                  <a:pt x="154" y="211"/>
                </a:cubicBezTo>
                <a:cubicBezTo>
                  <a:pt x="153" y="210"/>
                  <a:pt x="153" y="210"/>
                  <a:pt x="153" y="210"/>
                </a:cubicBezTo>
                <a:cubicBezTo>
                  <a:pt x="153" y="209"/>
                  <a:pt x="153" y="209"/>
                  <a:pt x="153" y="209"/>
                </a:cubicBezTo>
                <a:cubicBezTo>
                  <a:pt x="152" y="209"/>
                  <a:pt x="152" y="209"/>
                  <a:pt x="152" y="209"/>
                </a:cubicBezTo>
                <a:cubicBezTo>
                  <a:pt x="152" y="207"/>
                  <a:pt x="152" y="207"/>
                  <a:pt x="152" y="207"/>
                </a:cubicBezTo>
                <a:cubicBezTo>
                  <a:pt x="152" y="206"/>
                  <a:pt x="152" y="206"/>
                  <a:pt x="152" y="206"/>
                </a:cubicBezTo>
                <a:cubicBezTo>
                  <a:pt x="152" y="203"/>
                  <a:pt x="152" y="203"/>
                  <a:pt x="152" y="203"/>
                </a:cubicBezTo>
                <a:cubicBezTo>
                  <a:pt x="152" y="202"/>
                  <a:pt x="152" y="202"/>
                  <a:pt x="152" y="202"/>
                </a:cubicBezTo>
                <a:cubicBezTo>
                  <a:pt x="152" y="200"/>
                  <a:pt x="152" y="200"/>
                  <a:pt x="152" y="200"/>
                </a:cubicBezTo>
                <a:cubicBezTo>
                  <a:pt x="152" y="199"/>
                  <a:pt x="152" y="199"/>
                  <a:pt x="152" y="199"/>
                </a:cubicBezTo>
                <a:cubicBezTo>
                  <a:pt x="152" y="199"/>
                  <a:pt x="152" y="199"/>
                  <a:pt x="152" y="199"/>
                </a:cubicBezTo>
                <a:cubicBezTo>
                  <a:pt x="152" y="198"/>
                  <a:pt x="152" y="198"/>
                  <a:pt x="152" y="198"/>
                </a:cubicBezTo>
                <a:cubicBezTo>
                  <a:pt x="153" y="197"/>
                  <a:pt x="153" y="197"/>
                  <a:pt x="153" y="197"/>
                </a:cubicBezTo>
                <a:cubicBezTo>
                  <a:pt x="154" y="198"/>
                  <a:pt x="154" y="198"/>
                  <a:pt x="154" y="198"/>
                </a:cubicBezTo>
                <a:cubicBezTo>
                  <a:pt x="155" y="198"/>
                  <a:pt x="155" y="198"/>
                  <a:pt x="155" y="198"/>
                </a:cubicBezTo>
                <a:cubicBezTo>
                  <a:pt x="156" y="199"/>
                  <a:pt x="156" y="199"/>
                  <a:pt x="156" y="199"/>
                </a:cubicBezTo>
                <a:cubicBezTo>
                  <a:pt x="156" y="198"/>
                  <a:pt x="156" y="198"/>
                  <a:pt x="156" y="198"/>
                </a:cubicBezTo>
                <a:cubicBezTo>
                  <a:pt x="156" y="198"/>
                  <a:pt x="156" y="198"/>
                  <a:pt x="156" y="198"/>
                </a:cubicBezTo>
                <a:cubicBezTo>
                  <a:pt x="156" y="199"/>
                  <a:pt x="156" y="199"/>
                  <a:pt x="156" y="199"/>
                </a:cubicBezTo>
                <a:cubicBezTo>
                  <a:pt x="158" y="200"/>
                  <a:pt x="158" y="200"/>
                  <a:pt x="158" y="200"/>
                </a:cubicBezTo>
                <a:cubicBezTo>
                  <a:pt x="160" y="202"/>
                  <a:pt x="160" y="202"/>
                  <a:pt x="160" y="202"/>
                </a:cubicBezTo>
                <a:cubicBezTo>
                  <a:pt x="161" y="202"/>
                  <a:pt x="161" y="202"/>
                  <a:pt x="161" y="202"/>
                </a:cubicBezTo>
                <a:cubicBezTo>
                  <a:pt x="162" y="202"/>
                  <a:pt x="162" y="202"/>
                  <a:pt x="162" y="202"/>
                </a:cubicBezTo>
                <a:cubicBezTo>
                  <a:pt x="163" y="202"/>
                  <a:pt x="163" y="202"/>
                  <a:pt x="163" y="202"/>
                </a:cubicBezTo>
                <a:cubicBezTo>
                  <a:pt x="164" y="203"/>
                  <a:pt x="164" y="203"/>
                  <a:pt x="164" y="203"/>
                </a:cubicBezTo>
                <a:cubicBezTo>
                  <a:pt x="163" y="202"/>
                  <a:pt x="163" y="202"/>
                  <a:pt x="163" y="202"/>
                </a:cubicBezTo>
                <a:cubicBezTo>
                  <a:pt x="164" y="201"/>
                  <a:pt x="164" y="201"/>
                  <a:pt x="164" y="201"/>
                </a:cubicBezTo>
                <a:cubicBezTo>
                  <a:pt x="168" y="201"/>
                  <a:pt x="168" y="201"/>
                  <a:pt x="168" y="201"/>
                </a:cubicBezTo>
                <a:cubicBezTo>
                  <a:pt x="168" y="201"/>
                  <a:pt x="168" y="201"/>
                  <a:pt x="168" y="201"/>
                </a:cubicBezTo>
                <a:cubicBezTo>
                  <a:pt x="169" y="200"/>
                  <a:pt x="169" y="200"/>
                  <a:pt x="169" y="200"/>
                </a:cubicBezTo>
                <a:cubicBezTo>
                  <a:pt x="170" y="201"/>
                  <a:pt x="170" y="201"/>
                  <a:pt x="170" y="201"/>
                </a:cubicBezTo>
                <a:cubicBezTo>
                  <a:pt x="170" y="201"/>
                  <a:pt x="170" y="201"/>
                  <a:pt x="170" y="201"/>
                </a:cubicBezTo>
                <a:cubicBezTo>
                  <a:pt x="171" y="200"/>
                  <a:pt x="171" y="200"/>
                  <a:pt x="171" y="200"/>
                </a:cubicBezTo>
                <a:cubicBezTo>
                  <a:pt x="171" y="200"/>
                  <a:pt x="171" y="200"/>
                  <a:pt x="171" y="200"/>
                </a:cubicBezTo>
                <a:cubicBezTo>
                  <a:pt x="172" y="201"/>
                  <a:pt x="172" y="201"/>
                  <a:pt x="172" y="201"/>
                </a:cubicBezTo>
                <a:cubicBezTo>
                  <a:pt x="172" y="202"/>
                  <a:pt x="172" y="202"/>
                  <a:pt x="172" y="202"/>
                </a:cubicBezTo>
                <a:cubicBezTo>
                  <a:pt x="171" y="204"/>
                  <a:pt x="171" y="204"/>
                  <a:pt x="171" y="204"/>
                </a:cubicBezTo>
                <a:cubicBezTo>
                  <a:pt x="170" y="205"/>
                  <a:pt x="170" y="205"/>
                  <a:pt x="170" y="205"/>
                </a:cubicBezTo>
                <a:cubicBezTo>
                  <a:pt x="170" y="207"/>
                  <a:pt x="170" y="207"/>
                  <a:pt x="170" y="207"/>
                </a:cubicBezTo>
                <a:cubicBezTo>
                  <a:pt x="170" y="208"/>
                  <a:pt x="170" y="208"/>
                  <a:pt x="170" y="208"/>
                </a:cubicBezTo>
                <a:cubicBezTo>
                  <a:pt x="170" y="209"/>
                  <a:pt x="170" y="209"/>
                  <a:pt x="170" y="209"/>
                </a:cubicBezTo>
                <a:cubicBezTo>
                  <a:pt x="170" y="210"/>
                  <a:pt x="170" y="210"/>
                  <a:pt x="170" y="210"/>
                </a:cubicBezTo>
                <a:cubicBezTo>
                  <a:pt x="170" y="211"/>
                  <a:pt x="170" y="211"/>
                  <a:pt x="170" y="211"/>
                </a:cubicBezTo>
                <a:cubicBezTo>
                  <a:pt x="169" y="212"/>
                  <a:pt x="169" y="212"/>
                  <a:pt x="169" y="212"/>
                </a:cubicBezTo>
                <a:cubicBezTo>
                  <a:pt x="169" y="211"/>
                  <a:pt x="169" y="211"/>
                  <a:pt x="169" y="211"/>
                </a:cubicBezTo>
                <a:cubicBezTo>
                  <a:pt x="168" y="210"/>
                  <a:pt x="168" y="210"/>
                  <a:pt x="168" y="210"/>
                </a:cubicBezTo>
                <a:cubicBezTo>
                  <a:pt x="168" y="211"/>
                  <a:pt x="168" y="211"/>
                  <a:pt x="168" y="211"/>
                </a:cubicBezTo>
                <a:cubicBezTo>
                  <a:pt x="167" y="211"/>
                  <a:pt x="167" y="211"/>
                  <a:pt x="167" y="211"/>
                </a:cubicBezTo>
                <a:cubicBezTo>
                  <a:pt x="167" y="213"/>
                  <a:pt x="167" y="213"/>
                  <a:pt x="167" y="213"/>
                </a:cubicBezTo>
                <a:cubicBezTo>
                  <a:pt x="167" y="214"/>
                  <a:pt x="167" y="214"/>
                  <a:pt x="167" y="214"/>
                </a:cubicBezTo>
                <a:cubicBezTo>
                  <a:pt x="166" y="214"/>
                  <a:pt x="166" y="214"/>
                  <a:pt x="166" y="214"/>
                </a:cubicBezTo>
                <a:cubicBezTo>
                  <a:pt x="166" y="215"/>
                  <a:pt x="166" y="215"/>
                  <a:pt x="166" y="215"/>
                </a:cubicBezTo>
                <a:cubicBezTo>
                  <a:pt x="165" y="216"/>
                  <a:pt x="165" y="216"/>
                  <a:pt x="165" y="216"/>
                </a:cubicBezTo>
                <a:cubicBezTo>
                  <a:pt x="166" y="216"/>
                  <a:pt x="166" y="216"/>
                  <a:pt x="166" y="216"/>
                </a:cubicBezTo>
                <a:cubicBezTo>
                  <a:pt x="166" y="217"/>
                  <a:pt x="166" y="217"/>
                  <a:pt x="166" y="217"/>
                </a:cubicBezTo>
                <a:cubicBezTo>
                  <a:pt x="165" y="219"/>
                  <a:pt x="165" y="219"/>
                  <a:pt x="165" y="219"/>
                </a:cubicBezTo>
                <a:cubicBezTo>
                  <a:pt x="164" y="219"/>
                  <a:pt x="164" y="219"/>
                  <a:pt x="164" y="219"/>
                </a:cubicBezTo>
                <a:cubicBezTo>
                  <a:pt x="163" y="219"/>
                  <a:pt x="163" y="219"/>
                  <a:pt x="163" y="219"/>
                </a:cubicBezTo>
                <a:cubicBezTo>
                  <a:pt x="163" y="217"/>
                  <a:pt x="163" y="217"/>
                  <a:pt x="163" y="217"/>
                </a:cubicBezTo>
                <a:cubicBezTo>
                  <a:pt x="164" y="218"/>
                  <a:pt x="164" y="218"/>
                  <a:pt x="164" y="218"/>
                </a:cubicBezTo>
                <a:cubicBezTo>
                  <a:pt x="164" y="217"/>
                  <a:pt x="164" y="217"/>
                  <a:pt x="164" y="217"/>
                </a:cubicBezTo>
                <a:cubicBezTo>
                  <a:pt x="164" y="217"/>
                  <a:pt x="164" y="217"/>
                  <a:pt x="164" y="217"/>
                </a:cubicBezTo>
                <a:cubicBezTo>
                  <a:pt x="163" y="217"/>
                  <a:pt x="163" y="217"/>
                  <a:pt x="163" y="217"/>
                </a:cubicBezTo>
                <a:cubicBezTo>
                  <a:pt x="162" y="218"/>
                  <a:pt x="162" y="218"/>
                  <a:pt x="162" y="218"/>
                </a:cubicBezTo>
                <a:cubicBezTo>
                  <a:pt x="161" y="217"/>
                  <a:pt x="161" y="217"/>
                  <a:pt x="161" y="217"/>
                </a:cubicBezTo>
                <a:cubicBezTo>
                  <a:pt x="161" y="216"/>
                  <a:pt x="161" y="216"/>
                  <a:pt x="161" y="216"/>
                </a:cubicBezTo>
                <a:cubicBezTo>
                  <a:pt x="161" y="217"/>
                  <a:pt x="161" y="217"/>
                  <a:pt x="161" y="217"/>
                </a:cubicBezTo>
                <a:cubicBezTo>
                  <a:pt x="160" y="218"/>
                  <a:pt x="160" y="218"/>
                  <a:pt x="160" y="218"/>
                </a:cubicBezTo>
                <a:cubicBezTo>
                  <a:pt x="160" y="219"/>
                  <a:pt x="160" y="219"/>
                  <a:pt x="160" y="219"/>
                </a:cubicBezTo>
                <a:cubicBezTo>
                  <a:pt x="159" y="218"/>
                  <a:pt x="159" y="218"/>
                  <a:pt x="159" y="218"/>
                </a:cubicBezTo>
                <a:cubicBezTo>
                  <a:pt x="158" y="220"/>
                  <a:pt x="158" y="220"/>
                  <a:pt x="158" y="220"/>
                </a:cubicBezTo>
                <a:cubicBezTo>
                  <a:pt x="158" y="221"/>
                  <a:pt x="158" y="221"/>
                  <a:pt x="158" y="221"/>
                </a:cubicBezTo>
                <a:cubicBezTo>
                  <a:pt x="157" y="222"/>
                  <a:pt x="157" y="222"/>
                  <a:pt x="157" y="222"/>
                </a:cubicBezTo>
                <a:cubicBezTo>
                  <a:pt x="156" y="222"/>
                  <a:pt x="156" y="222"/>
                  <a:pt x="156" y="222"/>
                </a:cubicBezTo>
                <a:cubicBezTo>
                  <a:pt x="156" y="221"/>
                  <a:pt x="156" y="221"/>
                  <a:pt x="156" y="221"/>
                </a:cubicBezTo>
                <a:cubicBezTo>
                  <a:pt x="156" y="220"/>
                  <a:pt x="156" y="220"/>
                  <a:pt x="156" y="220"/>
                </a:cubicBezTo>
                <a:cubicBezTo>
                  <a:pt x="155" y="221"/>
                  <a:pt x="155" y="221"/>
                  <a:pt x="155" y="221"/>
                </a:cubicBezTo>
                <a:cubicBezTo>
                  <a:pt x="154" y="221"/>
                  <a:pt x="154" y="221"/>
                  <a:pt x="154" y="221"/>
                </a:cubicBezTo>
                <a:cubicBezTo>
                  <a:pt x="153" y="221"/>
                  <a:pt x="153" y="221"/>
                  <a:pt x="153" y="221"/>
                </a:cubicBezTo>
                <a:cubicBezTo>
                  <a:pt x="153" y="221"/>
                  <a:pt x="153" y="221"/>
                  <a:pt x="153" y="221"/>
                </a:cubicBezTo>
                <a:close/>
                <a:moveTo>
                  <a:pt x="2" y="141"/>
                </a:moveTo>
                <a:cubicBezTo>
                  <a:pt x="3" y="141"/>
                  <a:pt x="3" y="141"/>
                  <a:pt x="3" y="141"/>
                </a:cubicBezTo>
                <a:cubicBezTo>
                  <a:pt x="4" y="142"/>
                  <a:pt x="4" y="142"/>
                  <a:pt x="4" y="142"/>
                </a:cubicBezTo>
                <a:cubicBezTo>
                  <a:pt x="6" y="144"/>
                  <a:pt x="6" y="144"/>
                  <a:pt x="6" y="144"/>
                </a:cubicBezTo>
                <a:cubicBezTo>
                  <a:pt x="6" y="145"/>
                  <a:pt x="6" y="145"/>
                  <a:pt x="6" y="145"/>
                </a:cubicBezTo>
                <a:cubicBezTo>
                  <a:pt x="7" y="145"/>
                  <a:pt x="7" y="145"/>
                  <a:pt x="7" y="145"/>
                </a:cubicBezTo>
                <a:cubicBezTo>
                  <a:pt x="8" y="145"/>
                  <a:pt x="8" y="145"/>
                  <a:pt x="8" y="145"/>
                </a:cubicBezTo>
                <a:cubicBezTo>
                  <a:pt x="9" y="146"/>
                  <a:pt x="9" y="146"/>
                  <a:pt x="9" y="146"/>
                </a:cubicBezTo>
                <a:cubicBezTo>
                  <a:pt x="10" y="146"/>
                  <a:pt x="10" y="146"/>
                  <a:pt x="10" y="146"/>
                </a:cubicBezTo>
                <a:cubicBezTo>
                  <a:pt x="11" y="146"/>
                  <a:pt x="11" y="146"/>
                  <a:pt x="11" y="146"/>
                </a:cubicBezTo>
                <a:cubicBezTo>
                  <a:pt x="11" y="146"/>
                  <a:pt x="11" y="146"/>
                  <a:pt x="11" y="146"/>
                </a:cubicBezTo>
                <a:cubicBezTo>
                  <a:pt x="12" y="146"/>
                  <a:pt x="12" y="146"/>
                  <a:pt x="12" y="146"/>
                </a:cubicBezTo>
                <a:cubicBezTo>
                  <a:pt x="14" y="146"/>
                  <a:pt x="14" y="146"/>
                  <a:pt x="14" y="146"/>
                </a:cubicBezTo>
                <a:cubicBezTo>
                  <a:pt x="14" y="147"/>
                  <a:pt x="14" y="147"/>
                  <a:pt x="14" y="147"/>
                </a:cubicBezTo>
                <a:cubicBezTo>
                  <a:pt x="15" y="146"/>
                  <a:pt x="15" y="146"/>
                  <a:pt x="15" y="146"/>
                </a:cubicBezTo>
                <a:cubicBezTo>
                  <a:pt x="15" y="147"/>
                  <a:pt x="15" y="147"/>
                  <a:pt x="15" y="147"/>
                </a:cubicBezTo>
                <a:cubicBezTo>
                  <a:pt x="17" y="146"/>
                  <a:pt x="17" y="146"/>
                  <a:pt x="17" y="146"/>
                </a:cubicBezTo>
                <a:cubicBezTo>
                  <a:pt x="18" y="146"/>
                  <a:pt x="18" y="146"/>
                  <a:pt x="18" y="146"/>
                </a:cubicBezTo>
                <a:cubicBezTo>
                  <a:pt x="18" y="146"/>
                  <a:pt x="18" y="146"/>
                  <a:pt x="18" y="146"/>
                </a:cubicBezTo>
                <a:cubicBezTo>
                  <a:pt x="19" y="146"/>
                  <a:pt x="19" y="146"/>
                  <a:pt x="19" y="146"/>
                </a:cubicBezTo>
                <a:cubicBezTo>
                  <a:pt x="20" y="144"/>
                  <a:pt x="20" y="144"/>
                  <a:pt x="20" y="144"/>
                </a:cubicBezTo>
                <a:cubicBezTo>
                  <a:pt x="22" y="144"/>
                  <a:pt x="22" y="144"/>
                  <a:pt x="22" y="144"/>
                </a:cubicBezTo>
                <a:cubicBezTo>
                  <a:pt x="22" y="144"/>
                  <a:pt x="22" y="144"/>
                  <a:pt x="22" y="144"/>
                </a:cubicBezTo>
                <a:cubicBezTo>
                  <a:pt x="23" y="143"/>
                  <a:pt x="23" y="143"/>
                  <a:pt x="23" y="143"/>
                </a:cubicBezTo>
                <a:cubicBezTo>
                  <a:pt x="24" y="143"/>
                  <a:pt x="24" y="143"/>
                  <a:pt x="24" y="143"/>
                </a:cubicBezTo>
                <a:cubicBezTo>
                  <a:pt x="25" y="144"/>
                  <a:pt x="25" y="144"/>
                  <a:pt x="25" y="144"/>
                </a:cubicBezTo>
                <a:cubicBezTo>
                  <a:pt x="26" y="143"/>
                  <a:pt x="26" y="143"/>
                  <a:pt x="26" y="143"/>
                </a:cubicBezTo>
                <a:cubicBezTo>
                  <a:pt x="26" y="143"/>
                  <a:pt x="26" y="143"/>
                  <a:pt x="26" y="143"/>
                </a:cubicBezTo>
                <a:cubicBezTo>
                  <a:pt x="27" y="143"/>
                  <a:pt x="27" y="143"/>
                  <a:pt x="27" y="143"/>
                </a:cubicBezTo>
                <a:cubicBezTo>
                  <a:pt x="27" y="141"/>
                  <a:pt x="27" y="141"/>
                  <a:pt x="27" y="141"/>
                </a:cubicBezTo>
                <a:cubicBezTo>
                  <a:pt x="30" y="140"/>
                  <a:pt x="30" y="140"/>
                  <a:pt x="30" y="140"/>
                </a:cubicBezTo>
                <a:cubicBezTo>
                  <a:pt x="31" y="140"/>
                  <a:pt x="31" y="140"/>
                  <a:pt x="31" y="140"/>
                </a:cubicBezTo>
                <a:cubicBezTo>
                  <a:pt x="32" y="140"/>
                  <a:pt x="32" y="140"/>
                  <a:pt x="32" y="140"/>
                </a:cubicBezTo>
                <a:cubicBezTo>
                  <a:pt x="33" y="140"/>
                  <a:pt x="33" y="140"/>
                  <a:pt x="33" y="140"/>
                </a:cubicBezTo>
                <a:cubicBezTo>
                  <a:pt x="36" y="139"/>
                  <a:pt x="36" y="139"/>
                  <a:pt x="36" y="139"/>
                </a:cubicBezTo>
                <a:cubicBezTo>
                  <a:pt x="36" y="140"/>
                  <a:pt x="36" y="140"/>
                  <a:pt x="36" y="140"/>
                </a:cubicBezTo>
                <a:cubicBezTo>
                  <a:pt x="38" y="139"/>
                  <a:pt x="38" y="139"/>
                  <a:pt x="38" y="139"/>
                </a:cubicBezTo>
                <a:cubicBezTo>
                  <a:pt x="39" y="140"/>
                  <a:pt x="39" y="140"/>
                  <a:pt x="39" y="140"/>
                </a:cubicBezTo>
                <a:cubicBezTo>
                  <a:pt x="40" y="140"/>
                  <a:pt x="40" y="140"/>
                  <a:pt x="40" y="140"/>
                </a:cubicBezTo>
                <a:cubicBezTo>
                  <a:pt x="41" y="139"/>
                  <a:pt x="41" y="139"/>
                  <a:pt x="41" y="139"/>
                </a:cubicBezTo>
                <a:cubicBezTo>
                  <a:pt x="41" y="140"/>
                  <a:pt x="41" y="140"/>
                  <a:pt x="41" y="140"/>
                </a:cubicBezTo>
                <a:cubicBezTo>
                  <a:pt x="42" y="140"/>
                  <a:pt x="42" y="140"/>
                  <a:pt x="42" y="140"/>
                </a:cubicBezTo>
                <a:cubicBezTo>
                  <a:pt x="43" y="140"/>
                  <a:pt x="43" y="140"/>
                  <a:pt x="43" y="140"/>
                </a:cubicBezTo>
                <a:cubicBezTo>
                  <a:pt x="43" y="140"/>
                  <a:pt x="43" y="140"/>
                  <a:pt x="43" y="140"/>
                </a:cubicBezTo>
                <a:cubicBezTo>
                  <a:pt x="44" y="140"/>
                  <a:pt x="44" y="140"/>
                  <a:pt x="44" y="140"/>
                </a:cubicBezTo>
                <a:cubicBezTo>
                  <a:pt x="46" y="140"/>
                  <a:pt x="46" y="140"/>
                  <a:pt x="46" y="140"/>
                </a:cubicBezTo>
                <a:cubicBezTo>
                  <a:pt x="46" y="141"/>
                  <a:pt x="46" y="141"/>
                  <a:pt x="46" y="141"/>
                </a:cubicBezTo>
                <a:cubicBezTo>
                  <a:pt x="47" y="141"/>
                  <a:pt x="47" y="141"/>
                  <a:pt x="47" y="141"/>
                </a:cubicBezTo>
                <a:cubicBezTo>
                  <a:pt x="48" y="140"/>
                  <a:pt x="48" y="140"/>
                  <a:pt x="48" y="140"/>
                </a:cubicBezTo>
                <a:cubicBezTo>
                  <a:pt x="49" y="140"/>
                  <a:pt x="49" y="140"/>
                  <a:pt x="49" y="140"/>
                </a:cubicBezTo>
                <a:cubicBezTo>
                  <a:pt x="51" y="139"/>
                  <a:pt x="51" y="139"/>
                  <a:pt x="51" y="139"/>
                </a:cubicBezTo>
                <a:cubicBezTo>
                  <a:pt x="51" y="138"/>
                  <a:pt x="51" y="138"/>
                  <a:pt x="51" y="138"/>
                </a:cubicBezTo>
                <a:cubicBezTo>
                  <a:pt x="52" y="138"/>
                  <a:pt x="52" y="138"/>
                  <a:pt x="52" y="138"/>
                </a:cubicBezTo>
                <a:cubicBezTo>
                  <a:pt x="53" y="137"/>
                  <a:pt x="53" y="137"/>
                  <a:pt x="53" y="137"/>
                </a:cubicBezTo>
                <a:cubicBezTo>
                  <a:pt x="54" y="135"/>
                  <a:pt x="54" y="135"/>
                  <a:pt x="54" y="135"/>
                </a:cubicBezTo>
                <a:cubicBezTo>
                  <a:pt x="55" y="134"/>
                  <a:pt x="55" y="134"/>
                  <a:pt x="55" y="134"/>
                </a:cubicBezTo>
                <a:cubicBezTo>
                  <a:pt x="57" y="134"/>
                  <a:pt x="57" y="134"/>
                  <a:pt x="57" y="134"/>
                </a:cubicBezTo>
                <a:cubicBezTo>
                  <a:pt x="57" y="134"/>
                  <a:pt x="57" y="134"/>
                  <a:pt x="57" y="134"/>
                </a:cubicBezTo>
                <a:cubicBezTo>
                  <a:pt x="60" y="133"/>
                  <a:pt x="60" y="133"/>
                  <a:pt x="60" y="133"/>
                </a:cubicBezTo>
                <a:cubicBezTo>
                  <a:pt x="62" y="132"/>
                  <a:pt x="62" y="132"/>
                  <a:pt x="62" y="132"/>
                </a:cubicBezTo>
                <a:cubicBezTo>
                  <a:pt x="64" y="130"/>
                  <a:pt x="64" y="130"/>
                  <a:pt x="64" y="130"/>
                </a:cubicBezTo>
                <a:cubicBezTo>
                  <a:pt x="65" y="130"/>
                  <a:pt x="65" y="130"/>
                  <a:pt x="65" y="130"/>
                </a:cubicBezTo>
                <a:cubicBezTo>
                  <a:pt x="66" y="130"/>
                  <a:pt x="66" y="130"/>
                  <a:pt x="66" y="130"/>
                </a:cubicBezTo>
                <a:cubicBezTo>
                  <a:pt x="67" y="130"/>
                  <a:pt x="67" y="130"/>
                  <a:pt x="67" y="130"/>
                </a:cubicBezTo>
                <a:cubicBezTo>
                  <a:pt x="69" y="130"/>
                  <a:pt x="69" y="130"/>
                  <a:pt x="69" y="130"/>
                </a:cubicBezTo>
                <a:cubicBezTo>
                  <a:pt x="70" y="130"/>
                  <a:pt x="70" y="130"/>
                  <a:pt x="70" y="130"/>
                </a:cubicBezTo>
                <a:cubicBezTo>
                  <a:pt x="71" y="130"/>
                  <a:pt x="71" y="130"/>
                  <a:pt x="71" y="130"/>
                </a:cubicBezTo>
                <a:cubicBezTo>
                  <a:pt x="73" y="130"/>
                  <a:pt x="73" y="130"/>
                  <a:pt x="73" y="130"/>
                </a:cubicBezTo>
                <a:cubicBezTo>
                  <a:pt x="77" y="129"/>
                  <a:pt x="77" y="129"/>
                  <a:pt x="77" y="129"/>
                </a:cubicBezTo>
                <a:cubicBezTo>
                  <a:pt x="78" y="129"/>
                  <a:pt x="78" y="129"/>
                  <a:pt x="78" y="129"/>
                </a:cubicBezTo>
                <a:cubicBezTo>
                  <a:pt x="80" y="128"/>
                  <a:pt x="80" y="128"/>
                  <a:pt x="80" y="128"/>
                </a:cubicBezTo>
                <a:cubicBezTo>
                  <a:pt x="81" y="128"/>
                  <a:pt x="81" y="128"/>
                  <a:pt x="81" y="128"/>
                </a:cubicBezTo>
                <a:cubicBezTo>
                  <a:pt x="82" y="127"/>
                  <a:pt x="82" y="127"/>
                  <a:pt x="82" y="127"/>
                </a:cubicBezTo>
                <a:cubicBezTo>
                  <a:pt x="85" y="127"/>
                  <a:pt x="85" y="127"/>
                  <a:pt x="85" y="127"/>
                </a:cubicBezTo>
                <a:cubicBezTo>
                  <a:pt x="91" y="126"/>
                  <a:pt x="91" y="126"/>
                  <a:pt x="91" y="126"/>
                </a:cubicBezTo>
                <a:cubicBezTo>
                  <a:pt x="93" y="127"/>
                  <a:pt x="93" y="127"/>
                  <a:pt x="93" y="127"/>
                </a:cubicBezTo>
                <a:cubicBezTo>
                  <a:pt x="94" y="127"/>
                  <a:pt x="94" y="127"/>
                  <a:pt x="94" y="127"/>
                </a:cubicBezTo>
                <a:cubicBezTo>
                  <a:pt x="96" y="126"/>
                  <a:pt x="96" y="126"/>
                  <a:pt x="96" y="126"/>
                </a:cubicBezTo>
                <a:cubicBezTo>
                  <a:pt x="97" y="126"/>
                  <a:pt x="97" y="126"/>
                  <a:pt x="97" y="126"/>
                </a:cubicBezTo>
                <a:cubicBezTo>
                  <a:pt x="99" y="128"/>
                  <a:pt x="99" y="128"/>
                  <a:pt x="99" y="128"/>
                </a:cubicBezTo>
                <a:cubicBezTo>
                  <a:pt x="100" y="130"/>
                  <a:pt x="100" y="130"/>
                  <a:pt x="100" y="130"/>
                </a:cubicBezTo>
                <a:cubicBezTo>
                  <a:pt x="101" y="130"/>
                  <a:pt x="101" y="130"/>
                  <a:pt x="101" y="130"/>
                </a:cubicBezTo>
                <a:cubicBezTo>
                  <a:pt x="102" y="130"/>
                  <a:pt x="102" y="130"/>
                  <a:pt x="102" y="130"/>
                </a:cubicBezTo>
                <a:cubicBezTo>
                  <a:pt x="103" y="130"/>
                  <a:pt x="103" y="130"/>
                  <a:pt x="103" y="130"/>
                </a:cubicBezTo>
                <a:cubicBezTo>
                  <a:pt x="103" y="130"/>
                  <a:pt x="103" y="130"/>
                  <a:pt x="103" y="130"/>
                </a:cubicBezTo>
                <a:cubicBezTo>
                  <a:pt x="104" y="130"/>
                  <a:pt x="104" y="130"/>
                  <a:pt x="104" y="130"/>
                </a:cubicBezTo>
                <a:cubicBezTo>
                  <a:pt x="105" y="130"/>
                  <a:pt x="105" y="130"/>
                  <a:pt x="105" y="130"/>
                </a:cubicBezTo>
                <a:cubicBezTo>
                  <a:pt x="106" y="131"/>
                  <a:pt x="106" y="131"/>
                  <a:pt x="106" y="131"/>
                </a:cubicBezTo>
                <a:cubicBezTo>
                  <a:pt x="107" y="132"/>
                  <a:pt x="107" y="132"/>
                  <a:pt x="107" y="132"/>
                </a:cubicBezTo>
                <a:cubicBezTo>
                  <a:pt x="108" y="131"/>
                  <a:pt x="108" y="131"/>
                  <a:pt x="108" y="131"/>
                </a:cubicBezTo>
                <a:cubicBezTo>
                  <a:pt x="110" y="133"/>
                  <a:pt x="110" y="133"/>
                  <a:pt x="110" y="133"/>
                </a:cubicBezTo>
                <a:cubicBezTo>
                  <a:pt x="110" y="134"/>
                  <a:pt x="110" y="134"/>
                  <a:pt x="110" y="134"/>
                </a:cubicBezTo>
                <a:cubicBezTo>
                  <a:pt x="111" y="134"/>
                  <a:pt x="111" y="134"/>
                  <a:pt x="111" y="134"/>
                </a:cubicBezTo>
                <a:cubicBezTo>
                  <a:pt x="112" y="135"/>
                  <a:pt x="112" y="135"/>
                  <a:pt x="112" y="135"/>
                </a:cubicBezTo>
                <a:cubicBezTo>
                  <a:pt x="112" y="135"/>
                  <a:pt x="112" y="135"/>
                  <a:pt x="112" y="135"/>
                </a:cubicBezTo>
                <a:cubicBezTo>
                  <a:pt x="111" y="135"/>
                  <a:pt x="111" y="135"/>
                  <a:pt x="111" y="135"/>
                </a:cubicBezTo>
                <a:cubicBezTo>
                  <a:pt x="110" y="136"/>
                  <a:pt x="110" y="136"/>
                  <a:pt x="110" y="136"/>
                </a:cubicBezTo>
                <a:cubicBezTo>
                  <a:pt x="111" y="138"/>
                  <a:pt x="111" y="138"/>
                  <a:pt x="111" y="138"/>
                </a:cubicBezTo>
                <a:cubicBezTo>
                  <a:pt x="112" y="138"/>
                  <a:pt x="112" y="138"/>
                  <a:pt x="112" y="138"/>
                </a:cubicBezTo>
                <a:cubicBezTo>
                  <a:pt x="114" y="139"/>
                  <a:pt x="114" y="139"/>
                  <a:pt x="114" y="139"/>
                </a:cubicBezTo>
                <a:cubicBezTo>
                  <a:pt x="114" y="141"/>
                  <a:pt x="114" y="141"/>
                  <a:pt x="114" y="141"/>
                </a:cubicBezTo>
                <a:cubicBezTo>
                  <a:pt x="114" y="142"/>
                  <a:pt x="114" y="142"/>
                  <a:pt x="114" y="142"/>
                </a:cubicBezTo>
                <a:cubicBezTo>
                  <a:pt x="115" y="144"/>
                  <a:pt x="115" y="144"/>
                  <a:pt x="115" y="144"/>
                </a:cubicBezTo>
                <a:cubicBezTo>
                  <a:pt x="115" y="145"/>
                  <a:pt x="115" y="145"/>
                  <a:pt x="115" y="145"/>
                </a:cubicBezTo>
                <a:cubicBezTo>
                  <a:pt x="115" y="146"/>
                  <a:pt x="115" y="146"/>
                  <a:pt x="115" y="146"/>
                </a:cubicBezTo>
                <a:cubicBezTo>
                  <a:pt x="115" y="147"/>
                  <a:pt x="115" y="147"/>
                  <a:pt x="115" y="147"/>
                </a:cubicBezTo>
                <a:cubicBezTo>
                  <a:pt x="114" y="148"/>
                  <a:pt x="114" y="148"/>
                  <a:pt x="114" y="148"/>
                </a:cubicBezTo>
                <a:cubicBezTo>
                  <a:pt x="114" y="148"/>
                  <a:pt x="114" y="148"/>
                  <a:pt x="114" y="148"/>
                </a:cubicBezTo>
                <a:cubicBezTo>
                  <a:pt x="113" y="148"/>
                  <a:pt x="113" y="148"/>
                  <a:pt x="113" y="148"/>
                </a:cubicBezTo>
                <a:cubicBezTo>
                  <a:pt x="114" y="149"/>
                  <a:pt x="114" y="149"/>
                  <a:pt x="114" y="149"/>
                </a:cubicBezTo>
                <a:cubicBezTo>
                  <a:pt x="115" y="149"/>
                  <a:pt x="115" y="149"/>
                  <a:pt x="115" y="149"/>
                </a:cubicBezTo>
                <a:cubicBezTo>
                  <a:pt x="116" y="150"/>
                  <a:pt x="116" y="150"/>
                  <a:pt x="116" y="150"/>
                </a:cubicBezTo>
                <a:cubicBezTo>
                  <a:pt x="116" y="150"/>
                  <a:pt x="116" y="150"/>
                  <a:pt x="116" y="150"/>
                </a:cubicBezTo>
                <a:cubicBezTo>
                  <a:pt x="117" y="151"/>
                  <a:pt x="117" y="151"/>
                  <a:pt x="117" y="151"/>
                </a:cubicBezTo>
                <a:cubicBezTo>
                  <a:pt x="117" y="150"/>
                  <a:pt x="117" y="150"/>
                  <a:pt x="117" y="150"/>
                </a:cubicBezTo>
                <a:cubicBezTo>
                  <a:pt x="117" y="149"/>
                  <a:pt x="117" y="149"/>
                  <a:pt x="117" y="149"/>
                </a:cubicBezTo>
                <a:cubicBezTo>
                  <a:pt x="118" y="148"/>
                  <a:pt x="118" y="148"/>
                  <a:pt x="118" y="148"/>
                </a:cubicBezTo>
                <a:cubicBezTo>
                  <a:pt x="118" y="147"/>
                  <a:pt x="118" y="147"/>
                  <a:pt x="118" y="147"/>
                </a:cubicBezTo>
                <a:cubicBezTo>
                  <a:pt x="119" y="147"/>
                  <a:pt x="119" y="147"/>
                  <a:pt x="119" y="147"/>
                </a:cubicBezTo>
                <a:cubicBezTo>
                  <a:pt x="120" y="146"/>
                  <a:pt x="120" y="146"/>
                  <a:pt x="120" y="146"/>
                </a:cubicBezTo>
                <a:cubicBezTo>
                  <a:pt x="120" y="146"/>
                  <a:pt x="120" y="146"/>
                  <a:pt x="120" y="146"/>
                </a:cubicBezTo>
                <a:cubicBezTo>
                  <a:pt x="121" y="145"/>
                  <a:pt x="121" y="145"/>
                  <a:pt x="121" y="145"/>
                </a:cubicBezTo>
                <a:cubicBezTo>
                  <a:pt x="122" y="144"/>
                  <a:pt x="122" y="144"/>
                  <a:pt x="122" y="144"/>
                </a:cubicBezTo>
                <a:cubicBezTo>
                  <a:pt x="124" y="143"/>
                  <a:pt x="124" y="143"/>
                  <a:pt x="124" y="143"/>
                </a:cubicBezTo>
                <a:cubicBezTo>
                  <a:pt x="124" y="142"/>
                  <a:pt x="124" y="142"/>
                  <a:pt x="124" y="142"/>
                </a:cubicBezTo>
                <a:cubicBezTo>
                  <a:pt x="125" y="142"/>
                  <a:pt x="125" y="142"/>
                  <a:pt x="125" y="142"/>
                </a:cubicBezTo>
                <a:cubicBezTo>
                  <a:pt x="127" y="141"/>
                  <a:pt x="127" y="141"/>
                  <a:pt x="127" y="141"/>
                </a:cubicBezTo>
                <a:cubicBezTo>
                  <a:pt x="127" y="140"/>
                  <a:pt x="127" y="140"/>
                  <a:pt x="127" y="140"/>
                </a:cubicBezTo>
                <a:cubicBezTo>
                  <a:pt x="129" y="138"/>
                  <a:pt x="129" y="138"/>
                  <a:pt x="129" y="138"/>
                </a:cubicBezTo>
                <a:cubicBezTo>
                  <a:pt x="130" y="138"/>
                  <a:pt x="130" y="138"/>
                  <a:pt x="130" y="138"/>
                </a:cubicBezTo>
                <a:cubicBezTo>
                  <a:pt x="131" y="137"/>
                  <a:pt x="131" y="137"/>
                  <a:pt x="131" y="137"/>
                </a:cubicBezTo>
                <a:cubicBezTo>
                  <a:pt x="131" y="136"/>
                  <a:pt x="131" y="136"/>
                  <a:pt x="131" y="136"/>
                </a:cubicBezTo>
                <a:cubicBezTo>
                  <a:pt x="131" y="134"/>
                  <a:pt x="131" y="134"/>
                  <a:pt x="131" y="134"/>
                </a:cubicBezTo>
                <a:cubicBezTo>
                  <a:pt x="132" y="136"/>
                  <a:pt x="132" y="136"/>
                  <a:pt x="132" y="136"/>
                </a:cubicBezTo>
                <a:cubicBezTo>
                  <a:pt x="132" y="137"/>
                  <a:pt x="132" y="137"/>
                  <a:pt x="132" y="137"/>
                </a:cubicBezTo>
                <a:cubicBezTo>
                  <a:pt x="132" y="138"/>
                  <a:pt x="132" y="138"/>
                  <a:pt x="132" y="138"/>
                </a:cubicBezTo>
                <a:cubicBezTo>
                  <a:pt x="131" y="139"/>
                  <a:pt x="131" y="139"/>
                  <a:pt x="131" y="139"/>
                </a:cubicBezTo>
                <a:cubicBezTo>
                  <a:pt x="131" y="142"/>
                  <a:pt x="131" y="142"/>
                  <a:pt x="131" y="142"/>
                </a:cubicBezTo>
                <a:cubicBezTo>
                  <a:pt x="128" y="143"/>
                  <a:pt x="128" y="143"/>
                  <a:pt x="128" y="143"/>
                </a:cubicBezTo>
                <a:cubicBezTo>
                  <a:pt x="128" y="144"/>
                  <a:pt x="128" y="144"/>
                  <a:pt x="128" y="144"/>
                </a:cubicBezTo>
                <a:cubicBezTo>
                  <a:pt x="127" y="145"/>
                  <a:pt x="127" y="145"/>
                  <a:pt x="127" y="145"/>
                </a:cubicBezTo>
                <a:cubicBezTo>
                  <a:pt x="127" y="146"/>
                  <a:pt x="127" y="146"/>
                  <a:pt x="127" y="146"/>
                </a:cubicBezTo>
                <a:cubicBezTo>
                  <a:pt x="126" y="148"/>
                  <a:pt x="126" y="148"/>
                  <a:pt x="126" y="148"/>
                </a:cubicBezTo>
                <a:cubicBezTo>
                  <a:pt x="126" y="149"/>
                  <a:pt x="126" y="149"/>
                  <a:pt x="126" y="149"/>
                </a:cubicBezTo>
                <a:cubicBezTo>
                  <a:pt x="125" y="151"/>
                  <a:pt x="125" y="151"/>
                  <a:pt x="125" y="151"/>
                </a:cubicBezTo>
                <a:cubicBezTo>
                  <a:pt x="123" y="151"/>
                  <a:pt x="123" y="151"/>
                  <a:pt x="123" y="151"/>
                </a:cubicBezTo>
                <a:cubicBezTo>
                  <a:pt x="122" y="152"/>
                  <a:pt x="122" y="152"/>
                  <a:pt x="122" y="152"/>
                </a:cubicBezTo>
                <a:cubicBezTo>
                  <a:pt x="121" y="153"/>
                  <a:pt x="121" y="153"/>
                  <a:pt x="121" y="153"/>
                </a:cubicBezTo>
                <a:cubicBezTo>
                  <a:pt x="121" y="154"/>
                  <a:pt x="121" y="154"/>
                  <a:pt x="121" y="154"/>
                </a:cubicBezTo>
                <a:cubicBezTo>
                  <a:pt x="123" y="153"/>
                  <a:pt x="123" y="153"/>
                  <a:pt x="123" y="153"/>
                </a:cubicBezTo>
                <a:cubicBezTo>
                  <a:pt x="125" y="152"/>
                  <a:pt x="125" y="152"/>
                  <a:pt x="125" y="152"/>
                </a:cubicBezTo>
                <a:cubicBezTo>
                  <a:pt x="127" y="153"/>
                  <a:pt x="127" y="153"/>
                  <a:pt x="127" y="153"/>
                </a:cubicBezTo>
                <a:cubicBezTo>
                  <a:pt x="129" y="150"/>
                  <a:pt x="129" y="150"/>
                  <a:pt x="129" y="150"/>
                </a:cubicBezTo>
                <a:cubicBezTo>
                  <a:pt x="129" y="148"/>
                  <a:pt x="129" y="148"/>
                  <a:pt x="129" y="148"/>
                </a:cubicBezTo>
                <a:cubicBezTo>
                  <a:pt x="131" y="146"/>
                  <a:pt x="131" y="146"/>
                  <a:pt x="131" y="146"/>
                </a:cubicBezTo>
                <a:cubicBezTo>
                  <a:pt x="131" y="147"/>
                  <a:pt x="131" y="147"/>
                  <a:pt x="131" y="147"/>
                </a:cubicBezTo>
                <a:cubicBezTo>
                  <a:pt x="131" y="149"/>
                  <a:pt x="131" y="149"/>
                  <a:pt x="131" y="149"/>
                </a:cubicBezTo>
                <a:cubicBezTo>
                  <a:pt x="132" y="150"/>
                  <a:pt x="132" y="150"/>
                  <a:pt x="132" y="150"/>
                </a:cubicBezTo>
                <a:cubicBezTo>
                  <a:pt x="131" y="151"/>
                  <a:pt x="131" y="151"/>
                  <a:pt x="131" y="151"/>
                </a:cubicBezTo>
                <a:cubicBezTo>
                  <a:pt x="131" y="153"/>
                  <a:pt x="131" y="153"/>
                  <a:pt x="131" y="153"/>
                </a:cubicBezTo>
                <a:cubicBezTo>
                  <a:pt x="130" y="155"/>
                  <a:pt x="130" y="155"/>
                  <a:pt x="130" y="155"/>
                </a:cubicBezTo>
                <a:cubicBezTo>
                  <a:pt x="128" y="156"/>
                  <a:pt x="128" y="156"/>
                  <a:pt x="128" y="156"/>
                </a:cubicBezTo>
                <a:cubicBezTo>
                  <a:pt x="128" y="157"/>
                  <a:pt x="128" y="157"/>
                  <a:pt x="128" y="157"/>
                </a:cubicBezTo>
                <a:cubicBezTo>
                  <a:pt x="130" y="156"/>
                  <a:pt x="130" y="156"/>
                  <a:pt x="130" y="156"/>
                </a:cubicBezTo>
                <a:cubicBezTo>
                  <a:pt x="131" y="156"/>
                  <a:pt x="131" y="156"/>
                  <a:pt x="131" y="156"/>
                </a:cubicBezTo>
                <a:cubicBezTo>
                  <a:pt x="132" y="156"/>
                  <a:pt x="132" y="156"/>
                  <a:pt x="132" y="156"/>
                </a:cubicBezTo>
                <a:cubicBezTo>
                  <a:pt x="133" y="156"/>
                  <a:pt x="133" y="156"/>
                  <a:pt x="133" y="156"/>
                </a:cubicBezTo>
                <a:cubicBezTo>
                  <a:pt x="134" y="155"/>
                  <a:pt x="134" y="155"/>
                  <a:pt x="134" y="155"/>
                </a:cubicBezTo>
                <a:cubicBezTo>
                  <a:pt x="135" y="155"/>
                  <a:pt x="135" y="155"/>
                  <a:pt x="135" y="155"/>
                </a:cubicBezTo>
                <a:cubicBezTo>
                  <a:pt x="136" y="155"/>
                  <a:pt x="136" y="155"/>
                  <a:pt x="136" y="155"/>
                </a:cubicBezTo>
                <a:cubicBezTo>
                  <a:pt x="135" y="156"/>
                  <a:pt x="135" y="156"/>
                  <a:pt x="135" y="156"/>
                </a:cubicBezTo>
                <a:cubicBezTo>
                  <a:pt x="134" y="157"/>
                  <a:pt x="134" y="157"/>
                  <a:pt x="134" y="157"/>
                </a:cubicBezTo>
                <a:cubicBezTo>
                  <a:pt x="133" y="157"/>
                  <a:pt x="133" y="157"/>
                  <a:pt x="133" y="157"/>
                </a:cubicBezTo>
                <a:cubicBezTo>
                  <a:pt x="133" y="157"/>
                  <a:pt x="133" y="157"/>
                  <a:pt x="133" y="157"/>
                </a:cubicBezTo>
                <a:cubicBezTo>
                  <a:pt x="134" y="158"/>
                  <a:pt x="134" y="158"/>
                  <a:pt x="134" y="158"/>
                </a:cubicBezTo>
                <a:cubicBezTo>
                  <a:pt x="135" y="160"/>
                  <a:pt x="135" y="160"/>
                  <a:pt x="135" y="160"/>
                </a:cubicBezTo>
                <a:cubicBezTo>
                  <a:pt x="135" y="161"/>
                  <a:pt x="135" y="161"/>
                  <a:pt x="135" y="161"/>
                </a:cubicBezTo>
                <a:cubicBezTo>
                  <a:pt x="135" y="163"/>
                  <a:pt x="135" y="163"/>
                  <a:pt x="135" y="163"/>
                </a:cubicBezTo>
                <a:cubicBezTo>
                  <a:pt x="135" y="165"/>
                  <a:pt x="135" y="165"/>
                  <a:pt x="135" y="165"/>
                </a:cubicBezTo>
                <a:cubicBezTo>
                  <a:pt x="134" y="167"/>
                  <a:pt x="134" y="167"/>
                  <a:pt x="134" y="167"/>
                </a:cubicBezTo>
                <a:cubicBezTo>
                  <a:pt x="134" y="167"/>
                  <a:pt x="134" y="167"/>
                  <a:pt x="134" y="167"/>
                </a:cubicBezTo>
                <a:cubicBezTo>
                  <a:pt x="134" y="169"/>
                  <a:pt x="134" y="169"/>
                  <a:pt x="134" y="169"/>
                </a:cubicBezTo>
                <a:cubicBezTo>
                  <a:pt x="135" y="170"/>
                  <a:pt x="135" y="170"/>
                  <a:pt x="135" y="170"/>
                </a:cubicBezTo>
                <a:cubicBezTo>
                  <a:pt x="136" y="171"/>
                  <a:pt x="136" y="171"/>
                  <a:pt x="136" y="171"/>
                </a:cubicBezTo>
                <a:cubicBezTo>
                  <a:pt x="136" y="173"/>
                  <a:pt x="136" y="173"/>
                  <a:pt x="136" y="173"/>
                </a:cubicBezTo>
                <a:cubicBezTo>
                  <a:pt x="138" y="175"/>
                  <a:pt x="138" y="175"/>
                  <a:pt x="138" y="175"/>
                </a:cubicBezTo>
                <a:cubicBezTo>
                  <a:pt x="139" y="176"/>
                  <a:pt x="139" y="176"/>
                  <a:pt x="139" y="176"/>
                </a:cubicBezTo>
                <a:cubicBezTo>
                  <a:pt x="140" y="176"/>
                  <a:pt x="140" y="176"/>
                  <a:pt x="140" y="176"/>
                </a:cubicBezTo>
                <a:cubicBezTo>
                  <a:pt x="141" y="178"/>
                  <a:pt x="141" y="178"/>
                  <a:pt x="141" y="178"/>
                </a:cubicBezTo>
                <a:cubicBezTo>
                  <a:pt x="142" y="178"/>
                  <a:pt x="142" y="178"/>
                  <a:pt x="142" y="178"/>
                </a:cubicBezTo>
                <a:cubicBezTo>
                  <a:pt x="142" y="177"/>
                  <a:pt x="142" y="177"/>
                  <a:pt x="142" y="177"/>
                </a:cubicBezTo>
                <a:cubicBezTo>
                  <a:pt x="143" y="177"/>
                  <a:pt x="143" y="177"/>
                  <a:pt x="143" y="177"/>
                </a:cubicBezTo>
                <a:cubicBezTo>
                  <a:pt x="145" y="177"/>
                  <a:pt x="145" y="177"/>
                  <a:pt x="145" y="177"/>
                </a:cubicBezTo>
                <a:cubicBezTo>
                  <a:pt x="146" y="179"/>
                  <a:pt x="146" y="179"/>
                  <a:pt x="146" y="179"/>
                </a:cubicBezTo>
                <a:cubicBezTo>
                  <a:pt x="147" y="179"/>
                  <a:pt x="147" y="179"/>
                  <a:pt x="147" y="179"/>
                </a:cubicBezTo>
                <a:cubicBezTo>
                  <a:pt x="148" y="180"/>
                  <a:pt x="148" y="180"/>
                  <a:pt x="148" y="180"/>
                </a:cubicBezTo>
                <a:cubicBezTo>
                  <a:pt x="149" y="181"/>
                  <a:pt x="149" y="181"/>
                  <a:pt x="149" y="181"/>
                </a:cubicBezTo>
                <a:cubicBezTo>
                  <a:pt x="150" y="181"/>
                  <a:pt x="150" y="181"/>
                  <a:pt x="150" y="181"/>
                </a:cubicBezTo>
                <a:cubicBezTo>
                  <a:pt x="151" y="183"/>
                  <a:pt x="151" y="183"/>
                  <a:pt x="151" y="183"/>
                </a:cubicBezTo>
                <a:cubicBezTo>
                  <a:pt x="152" y="183"/>
                  <a:pt x="152" y="183"/>
                  <a:pt x="152" y="183"/>
                </a:cubicBezTo>
                <a:cubicBezTo>
                  <a:pt x="152" y="182"/>
                  <a:pt x="152" y="182"/>
                  <a:pt x="152" y="182"/>
                </a:cubicBezTo>
                <a:cubicBezTo>
                  <a:pt x="154" y="181"/>
                  <a:pt x="154" y="181"/>
                  <a:pt x="154" y="181"/>
                </a:cubicBezTo>
                <a:cubicBezTo>
                  <a:pt x="155" y="180"/>
                  <a:pt x="155" y="180"/>
                  <a:pt x="155" y="180"/>
                </a:cubicBezTo>
                <a:cubicBezTo>
                  <a:pt x="156" y="180"/>
                  <a:pt x="156" y="180"/>
                  <a:pt x="156" y="180"/>
                </a:cubicBezTo>
                <a:cubicBezTo>
                  <a:pt x="158" y="179"/>
                  <a:pt x="158" y="179"/>
                  <a:pt x="158" y="179"/>
                </a:cubicBezTo>
                <a:cubicBezTo>
                  <a:pt x="159" y="179"/>
                  <a:pt x="159" y="179"/>
                  <a:pt x="159" y="179"/>
                </a:cubicBezTo>
                <a:cubicBezTo>
                  <a:pt x="159" y="179"/>
                  <a:pt x="159" y="179"/>
                  <a:pt x="159" y="179"/>
                </a:cubicBezTo>
                <a:cubicBezTo>
                  <a:pt x="159" y="178"/>
                  <a:pt x="159" y="178"/>
                  <a:pt x="159" y="178"/>
                </a:cubicBezTo>
                <a:cubicBezTo>
                  <a:pt x="158" y="178"/>
                  <a:pt x="158" y="178"/>
                  <a:pt x="158" y="178"/>
                </a:cubicBezTo>
                <a:cubicBezTo>
                  <a:pt x="158" y="177"/>
                  <a:pt x="158" y="177"/>
                  <a:pt x="158" y="177"/>
                </a:cubicBezTo>
                <a:cubicBezTo>
                  <a:pt x="160" y="176"/>
                  <a:pt x="160" y="176"/>
                  <a:pt x="160" y="176"/>
                </a:cubicBezTo>
                <a:cubicBezTo>
                  <a:pt x="162" y="177"/>
                  <a:pt x="162" y="177"/>
                  <a:pt x="162" y="177"/>
                </a:cubicBezTo>
                <a:cubicBezTo>
                  <a:pt x="162" y="178"/>
                  <a:pt x="162" y="178"/>
                  <a:pt x="162" y="178"/>
                </a:cubicBezTo>
                <a:cubicBezTo>
                  <a:pt x="160" y="179"/>
                  <a:pt x="160" y="179"/>
                  <a:pt x="160" y="179"/>
                </a:cubicBezTo>
                <a:cubicBezTo>
                  <a:pt x="160" y="180"/>
                  <a:pt x="160" y="180"/>
                  <a:pt x="160" y="180"/>
                </a:cubicBezTo>
                <a:cubicBezTo>
                  <a:pt x="161" y="180"/>
                  <a:pt x="161" y="180"/>
                  <a:pt x="161" y="180"/>
                </a:cubicBezTo>
                <a:cubicBezTo>
                  <a:pt x="162" y="179"/>
                  <a:pt x="162" y="179"/>
                  <a:pt x="162" y="179"/>
                </a:cubicBezTo>
                <a:cubicBezTo>
                  <a:pt x="163" y="179"/>
                  <a:pt x="163" y="179"/>
                  <a:pt x="163" y="179"/>
                </a:cubicBezTo>
                <a:cubicBezTo>
                  <a:pt x="164" y="179"/>
                  <a:pt x="164" y="179"/>
                  <a:pt x="164" y="179"/>
                </a:cubicBezTo>
                <a:cubicBezTo>
                  <a:pt x="164" y="180"/>
                  <a:pt x="164" y="180"/>
                  <a:pt x="164" y="180"/>
                </a:cubicBezTo>
                <a:cubicBezTo>
                  <a:pt x="163" y="180"/>
                  <a:pt x="163" y="180"/>
                  <a:pt x="163" y="180"/>
                </a:cubicBezTo>
                <a:cubicBezTo>
                  <a:pt x="162" y="181"/>
                  <a:pt x="162" y="181"/>
                  <a:pt x="162" y="181"/>
                </a:cubicBezTo>
                <a:cubicBezTo>
                  <a:pt x="164" y="183"/>
                  <a:pt x="164" y="183"/>
                  <a:pt x="164" y="183"/>
                </a:cubicBezTo>
                <a:cubicBezTo>
                  <a:pt x="164" y="184"/>
                  <a:pt x="164" y="184"/>
                  <a:pt x="164" y="184"/>
                </a:cubicBezTo>
                <a:cubicBezTo>
                  <a:pt x="165" y="184"/>
                  <a:pt x="165" y="184"/>
                  <a:pt x="165" y="184"/>
                </a:cubicBezTo>
                <a:cubicBezTo>
                  <a:pt x="165" y="184"/>
                  <a:pt x="165" y="184"/>
                  <a:pt x="165" y="184"/>
                </a:cubicBezTo>
                <a:cubicBezTo>
                  <a:pt x="166" y="185"/>
                  <a:pt x="166" y="185"/>
                  <a:pt x="166" y="185"/>
                </a:cubicBezTo>
                <a:cubicBezTo>
                  <a:pt x="166" y="186"/>
                  <a:pt x="166" y="186"/>
                  <a:pt x="166" y="186"/>
                </a:cubicBezTo>
                <a:cubicBezTo>
                  <a:pt x="167" y="185"/>
                  <a:pt x="167" y="185"/>
                  <a:pt x="167" y="185"/>
                </a:cubicBezTo>
                <a:cubicBezTo>
                  <a:pt x="167" y="184"/>
                  <a:pt x="167" y="184"/>
                  <a:pt x="167" y="184"/>
                </a:cubicBezTo>
                <a:cubicBezTo>
                  <a:pt x="166" y="184"/>
                  <a:pt x="166" y="184"/>
                  <a:pt x="166" y="184"/>
                </a:cubicBezTo>
                <a:cubicBezTo>
                  <a:pt x="166" y="184"/>
                  <a:pt x="166" y="184"/>
                  <a:pt x="166" y="184"/>
                </a:cubicBezTo>
                <a:cubicBezTo>
                  <a:pt x="167" y="183"/>
                  <a:pt x="167" y="183"/>
                  <a:pt x="167" y="183"/>
                </a:cubicBezTo>
                <a:cubicBezTo>
                  <a:pt x="169" y="183"/>
                  <a:pt x="169" y="183"/>
                  <a:pt x="169" y="183"/>
                </a:cubicBezTo>
                <a:cubicBezTo>
                  <a:pt x="170" y="184"/>
                  <a:pt x="170" y="184"/>
                  <a:pt x="170" y="184"/>
                </a:cubicBezTo>
                <a:cubicBezTo>
                  <a:pt x="170" y="183"/>
                  <a:pt x="170" y="183"/>
                  <a:pt x="170" y="183"/>
                </a:cubicBezTo>
                <a:cubicBezTo>
                  <a:pt x="172" y="181"/>
                  <a:pt x="172" y="181"/>
                  <a:pt x="172" y="181"/>
                </a:cubicBezTo>
                <a:cubicBezTo>
                  <a:pt x="174" y="180"/>
                  <a:pt x="174" y="180"/>
                  <a:pt x="174" y="180"/>
                </a:cubicBezTo>
                <a:cubicBezTo>
                  <a:pt x="176" y="178"/>
                  <a:pt x="176" y="178"/>
                  <a:pt x="176" y="178"/>
                </a:cubicBezTo>
                <a:cubicBezTo>
                  <a:pt x="175" y="178"/>
                  <a:pt x="175" y="178"/>
                  <a:pt x="175" y="178"/>
                </a:cubicBezTo>
                <a:cubicBezTo>
                  <a:pt x="175" y="179"/>
                  <a:pt x="175" y="179"/>
                  <a:pt x="175" y="179"/>
                </a:cubicBezTo>
                <a:cubicBezTo>
                  <a:pt x="175" y="178"/>
                  <a:pt x="175" y="178"/>
                  <a:pt x="175" y="178"/>
                </a:cubicBezTo>
                <a:cubicBezTo>
                  <a:pt x="174" y="178"/>
                  <a:pt x="174" y="178"/>
                  <a:pt x="174" y="178"/>
                </a:cubicBezTo>
                <a:cubicBezTo>
                  <a:pt x="175" y="178"/>
                  <a:pt x="175" y="178"/>
                  <a:pt x="175" y="178"/>
                </a:cubicBezTo>
                <a:cubicBezTo>
                  <a:pt x="176" y="178"/>
                  <a:pt x="176" y="178"/>
                  <a:pt x="176" y="178"/>
                </a:cubicBezTo>
                <a:cubicBezTo>
                  <a:pt x="178" y="177"/>
                  <a:pt x="178" y="177"/>
                  <a:pt x="178" y="177"/>
                </a:cubicBezTo>
                <a:cubicBezTo>
                  <a:pt x="183" y="177"/>
                  <a:pt x="183" y="177"/>
                  <a:pt x="183" y="177"/>
                </a:cubicBezTo>
                <a:cubicBezTo>
                  <a:pt x="186" y="177"/>
                  <a:pt x="186" y="177"/>
                  <a:pt x="186" y="177"/>
                </a:cubicBezTo>
                <a:cubicBezTo>
                  <a:pt x="188" y="177"/>
                  <a:pt x="188" y="177"/>
                  <a:pt x="188" y="177"/>
                </a:cubicBezTo>
                <a:cubicBezTo>
                  <a:pt x="188" y="176"/>
                  <a:pt x="188" y="176"/>
                  <a:pt x="188" y="176"/>
                </a:cubicBezTo>
                <a:cubicBezTo>
                  <a:pt x="189" y="176"/>
                  <a:pt x="189" y="176"/>
                  <a:pt x="189" y="176"/>
                </a:cubicBezTo>
                <a:cubicBezTo>
                  <a:pt x="190" y="175"/>
                  <a:pt x="190" y="175"/>
                  <a:pt x="190" y="175"/>
                </a:cubicBezTo>
                <a:cubicBezTo>
                  <a:pt x="191" y="173"/>
                  <a:pt x="191" y="173"/>
                  <a:pt x="191" y="173"/>
                </a:cubicBezTo>
                <a:cubicBezTo>
                  <a:pt x="190" y="171"/>
                  <a:pt x="190" y="171"/>
                  <a:pt x="190" y="171"/>
                </a:cubicBezTo>
                <a:cubicBezTo>
                  <a:pt x="190" y="170"/>
                  <a:pt x="190" y="170"/>
                  <a:pt x="190" y="170"/>
                </a:cubicBezTo>
                <a:cubicBezTo>
                  <a:pt x="192" y="168"/>
                  <a:pt x="192" y="168"/>
                  <a:pt x="192" y="168"/>
                </a:cubicBezTo>
                <a:cubicBezTo>
                  <a:pt x="192" y="165"/>
                  <a:pt x="192" y="165"/>
                  <a:pt x="192" y="165"/>
                </a:cubicBezTo>
                <a:cubicBezTo>
                  <a:pt x="193" y="164"/>
                  <a:pt x="193" y="164"/>
                  <a:pt x="193" y="164"/>
                </a:cubicBezTo>
                <a:cubicBezTo>
                  <a:pt x="194" y="162"/>
                  <a:pt x="194" y="162"/>
                  <a:pt x="194" y="162"/>
                </a:cubicBezTo>
                <a:cubicBezTo>
                  <a:pt x="195" y="162"/>
                  <a:pt x="195" y="162"/>
                  <a:pt x="195" y="162"/>
                </a:cubicBezTo>
                <a:cubicBezTo>
                  <a:pt x="195" y="161"/>
                  <a:pt x="195" y="161"/>
                  <a:pt x="195" y="161"/>
                </a:cubicBezTo>
                <a:cubicBezTo>
                  <a:pt x="198" y="157"/>
                  <a:pt x="198" y="157"/>
                  <a:pt x="198" y="157"/>
                </a:cubicBezTo>
                <a:cubicBezTo>
                  <a:pt x="199" y="157"/>
                  <a:pt x="199" y="157"/>
                  <a:pt x="199" y="157"/>
                </a:cubicBezTo>
                <a:cubicBezTo>
                  <a:pt x="199" y="155"/>
                  <a:pt x="199" y="155"/>
                  <a:pt x="199" y="155"/>
                </a:cubicBezTo>
                <a:cubicBezTo>
                  <a:pt x="201" y="153"/>
                  <a:pt x="201" y="153"/>
                  <a:pt x="201" y="153"/>
                </a:cubicBezTo>
                <a:cubicBezTo>
                  <a:pt x="202" y="151"/>
                  <a:pt x="202" y="151"/>
                  <a:pt x="202" y="151"/>
                </a:cubicBezTo>
                <a:cubicBezTo>
                  <a:pt x="203" y="150"/>
                  <a:pt x="203" y="150"/>
                  <a:pt x="203" y="150"/>
                </a:cubicBezTo>
                <a:cubicBezTo>
                  <a:pt x="203" y="149"/>
                  <a:pt x="203" y="149"/>
                  <a:pt x="203" y="149"/>
                </a:cubicBezTo>
                <a:cubicBezTo>
                  <a:pt x="204" y="148"/>
                  <a:pt x="204" y="148"/>
                  <a:pt x="204" y="148"/>
                </a:cubicBezTo>
                <a:cubicBezTo>
                  <a:pt x="205" y="146"/>
                  <a:pt x="205" y="146"/>
                  <a:pt x="205" y="146"/>
                </a:cubicBezTo>
                <a:cubicBezTo>
                  <a:pt x="204" y="146"/>
                  <a:pt x="204" y="146"/>
                  <a:pt x="204" y="146"/>
                </a:cubicBezTo>
                <a:cubicBezTo>
                  <a:pt x="206" y="145"/>
                  <a:pt x="206" y="145"/>
                  <a:pt x="206" y="145"/>
                </a:cubicBezTo>
                <a:cubicBezTo>
                  <a:pt x="207" y="143"/>
                  <a:pt x="207" y="143"/>
                  <a:pt x="207" y="143"/>
                </a:cubicBezTo>
                <a:cubicBezTo>
                  <a:pt x="208" y="143"/>
                  <a:pt x="208" y="143"/>
                  <a:pt x="208" y="143"/>
                </a:cubicBezTo>
                <a:cubicBezTo>
                  <a:pt x="209" y="141"/>
                  <a:pt x="209" y="141"/>
                  <a:pt x="209" y="141"/>
                </a:cubicBezTo>
                <a:cubicBezTo>
                  <a:pt x="210" y="140"/>
                  <a:pt x="210" y="140"/>
                  <a:pt x="210" y="140"/>
                </a:cubicBezTo>
                <a:cubicBezTo>
                  <a:pt x="211" y="140"/>
                  <a:pt x="211" y="140"/>
                  <a:pt x="211" y="140"/>
                </a:cubicBezTo>
                <a:cubicBezTo>
                  <a:pt x="210" y="140"/>
                  <a:pt x="210" y="140"/>
                  <a:pt x="210" y="140"/>
                </a:cubicBezTo>
                <a:cubicBezTo>
                  <a:pt x="210" y="139"/>
                  <a:pt x="210" y="139"/>
                  <a:pt x="210" y="139"/>
                </a:cubicBezTo>
                <a:cubicBezTo>
                  <a:pt x="212" y="139"/>
                  <a:pt x="212" y="139"/>
                  <a:pt x="212" y="139"/>
                </a:cubicBezTo>
                <a:cubicBezTo>
                  <a:pt x="214" y="138"/>
                  <a:pt x="214" y="138"/>
                  <a:pt x="214" y="138"/>
                </a:cubicBezTo>
                <a:cubicBezTo>
                  <a:pt x="214" y="137"/>
                  <a:pt x="214" y="137"/>
                  <a:pt x="214" y="137"/>
                </a:cubicBezTo>
                <a:cubicBezTo>
                  <a:pt x="214" y="136"/>
                  <a:pt x="214" y="136"/>
                  <a:pt x="214" y="136"/>
                </a:cubicBezTo>
                <a:cubicBezTo>
                  <a:pt x="214" y="135"/>
                  <a:pt x="214" y="135"/>
                  <a:pt x="214" y="135"/>
                </a:cubicBezTo>
                <a:cubicBezTo>
                  <a:pt x="216" y="134"/>
                  <a:pt x="216" y="134"/>
                  <a:pt x="216" y="134"/>
                </a:cubicBezTo>
                <a:cubicBezTo>
                  <a:pt x="216" y="133"/>
                  <a:pt x="216" y="133"/>
                  <a:pt x="216" y="133"/>
                </a:cubicBezTo>
                <a:cubicBezTo>
                  <a:pt x="217" y="133"/>
                  <a:pt x="217" y="133"/>
                  <a:pt x="217" y="133"/>
                </a:cubicBezTo>
                <a:cubicBezTo>
                  <a:pt x="219" y="131"/>
                  <a:pt x="219" y="131"/>
                  <a:pt x="219" y="131"/>
                </a:cubicBezTo>
                <a:cubicBezTo>
                  <a:pt x="218" y="130"/>
                  <a:pt x="218" y="130"/>
                  <a:pt x="218" y="130"/>
                </a:cubicBezTo>
                <a:cubicBezTo>
                  <a:pt x="219" y="128"/>
                  <a:pt x="219" y="128"/>
                  <a:pt x="219" y="128"/>
                </a:cubicBezTo>
                <a:cubicBezTo>
                  <a:pt x="219" y="128"/>
                  <a:pt x="219" y="128"/>
                  <a:pt x="219" y="128"/>
                </a:cubicBezTo>
                <a:cubicBezTo>
                  <a:pt x="219" y="127"/>
                  <a:pt x="219" y="127"/>
                  <a:pt x="219" y="127"/>
                </a:cubicBezTo>
                <a:cubicBezTo>
                  <a:pt x="220" y="124"/>
                  <a:pt x="220" y="124"/>
                  <a:pt x="220" y="124"/>
                </a:cubicBezTo>
                <a:cubicBezTo>
                  <a:pt x="221" y="122"/>
                  <a:pt x="221" y="122"/>
                  <a:pt x="221" y="122"/>
                </a:cubicBezTo>
                <a:cubicBezTo>
                  <a:pt x="223" y="118"/>
                  <a:pt x="223" y="118"/>
                  <a:pt x="223" y="118"/>
                </a:cubicBezTo>
                <a:cubicBezTo>
                  <a:pt x="223" y="117"/>
                  <a:pt x="223" y="117"/>
                  <a:pt x="223" y="117"/>
                </a:cubicBezTo>
                <a:cubicBezTo>
                  <a:pt x="224" y="115"/>
                  <a:pt x="224" y="115"/>
                  <a:pt x="224" y="115"/>
                </a:cubicBezTo>
                <a:cubicBezTo>
                  <a:pt x="225" y="114"/>
                  <a:pt x="225" y="114"/>
                  <a:pt x="225" y="114"/>
                </a:cubicBezTo>
                <a:cubicBezTo>
                  <a:pt x="226" y="112"/>
                  <a:pt x="226" y="112"/>
                  <a:pt x="226" y="112"/>
                </a:cubicBezTo>
                <a:cubicBezTo>
                  <a:pt x="225" y="111"/>
                  <a:pt x="225" y="111"/>
                  <a:pt x="225" y="111"/>
                </a:cubicBezTo>
                <a:cubicBezTo>
                  <a:pt x="226" y="110"/>
                  <a:pt x="226" y="110"/>
                  <a:pt x="226" y="110"/>
                </a:cubicBezTo>
                <a:cubicBezTo>
                  <a:pt x="225" y="107"/>
                  <a:pt x="225" y="107"/>
                  <a:pt x="225" y="107"/>
                </a:cubicBezTo>
                <a:cubicBezTo>
                  <a:pt x="226" y="106"/>
                  <a:pt x="226" y="106"/>
                  <a:pt x="226" y="106"/>
                </a:cubicBezTo>
                <a:cubicBezTo>
                  <a:pt x="225" y="104"/>
                  <a:pt x="225" y="104"/>
                  <a:pt x="225" y="104"/>
                </a:cubicBezTo>
                <a:cubicBezTo>
                  <a:pt x="224" y="104"/>
                  <a:pt x="224" y="104"/>
                  <a:pt x="224" y="104"/>
                </a:cubicBezTo>
                <a:cubicBezTo>
                  <a:pt x="224" y="103"/>
                  <a:pt x="224" y="103"/>
                  <a:pt x="224" y="103"/>
                </a:cubicBezTo>
                <a:cubicBezTo>
                  <a:pt x="225" y="102"/>
                  <a:pt x="225" y="102"/>
                  <a:pt x="225" y="102"/>
                </a:cubicBezTo>
                <a:cubicBezTo>
                  <a:pt x="225" y="101"/>
                  <a:pt x="225" y="101"/>
                  <a:pt x="225" y="101"/>
                </a:cubicBezTo>
                <a:cubicBezTo>
                  <a:pt x="226" y="99"/>
                  <a:pt x="226" y="99"/>
                  <a:pt x="226" y="99"/>
                </a:cubicBezTo>
                <a:cubicBezTo>
                  <a:pt x="226" y="99"/>
                  <a:pt x="226" y="99"/>
                  <a:pt x="226" y="99"/>
                </a:cubicBezTo>
                <a:cubicBezTo>
                  <a:pt x="226" y="96"/>
                  <a:pt x="226" y="96"/>
                  <a:pt x="226" y="96"/>
                </a:cubicBezTo>
                <a:cubicBezTo>
                  <a:pt x="226" y="95"/>
                  <a:pt x="226" y="95"/>
                  <a:pt x="226" y="95"/>
                </a:cubicBezTo>
                <a:cubicBezTo>
                  <a:pt x="226" y="94"/>
                  <a:pt x="226" y="94"/>
                  <a:pt x="226" y="94"/>
                </a:cubicBezTo>
                <a:cubicBezTo>
                  <a:pt x="225" y="93"/>
                  <a:pt x="225" y="93"/>
                  <a:pt x="225" y="93"/>
                </a:cubicBezTo>
                <a:cubicBezTo>
                  <a:pt x="226" y="91"/>
                  <a:pt x="226" y="91"/>
                  <a:pt x="226" y="91"/>
                </a:cubicBezTo>
                <a:cubicBezTo>
                  <a:pt x="225" y="91"/>
                  <a:pt x="225" y="91"/>
                  <a:pt x="225" y="91"/>
                </a:cubicBezTo>
                <a:cubicBezTo>
                  <a:pt x="226" y="90"/>
                  <a:pt x="226" y="90"/>
                  <a:pt x="226" y="90"/>
                </a:cubicBezTo>
                <a:cubicBezTo>
                  <a:pt x="225" y="90"/>
                  <a:pt x="225" y="90"/>
                  <a:pt x="225" y="90"/>
                </a:cubicBezTo>
                <a:cubicBezTo>
                  <a:pt x="224" y="89"/>
                  <a:pt x="224" y="89"/>
                  <a:pt x="224" y="89"/>
                </a:cubicBezTo>
                <a:cubicBezTo>
                  <a:pt x="224" y="88"/>
                  <a:pt x="224" y="88"/>
                  <a:pt x="224" y="88"/>
                </a:cubicBezTo>
                <a:cubicBezTo>
                  <a:pt x="223" y="87"/>
                  <a:pt x="223" y="87"/>
                  <a:pt x="223" y="87"/>
                </a:cubicBezTo>
                <a:cubicBezTo>
                  <a:pt x="222" y="85"/>
                  <a:pt x="222" y="85"/>
                  <a:pt x="222" y="85"/>
                </a:cubicBezTo>
                <a:cubicBezTo>
                  <a:pt x="222" y="84"/>
                  <a:pt x="222" y="84"/>
                  <a:pt x="222" y="84"/>
                </a:cubicBezTo>
                <a:cubicBezTo>
                  <a:pt x="221" y="82"/>
                  <a:pt x="221" y="82"/>
                  <a:pt x="221" y="82"/>
                </a:cubicBezTo>
                <a:cubicBezTo>
                  <a:pt x="220" y="82"/>
                  <a:pt x="220" y="82"/>
                  <a:pt x="220" y="82"/>
                </a:cubicBezTo>
                <a:cubicBezTo>
                  <a:pt x="219" y="83"/>
                  <a:pt x="219" y="83"/>
                  <a:pt x="219" y="83"/>
                </a:cubicBezTo>
                <a:cubicBezTo>
                  <a:pt x="219" y="82"/>
                  <a:pt x="219" y="82"/>
                  <a:pt x="219" y="82"/>
                </a:cubicBezTo>
                <a:cubicBezTo>
                  <a:pt x="218" y="81"/>
                  <a:pt x="218" y="81"/>
                  <a:pt x="218" y="81"/>
                </a:cubicBezTo>
                <a:cubicBezTo>
                  <a:pt x="218" y="81"/>
                  <a:pt x="218" y="81"/>
                  <a:pt x="218" y="81"/>
                </a:cubicBezTo>
                <a:cubicBezTo>
                  <a:pt x="218" y="80"/>
                  <a:pt x="218" y="80"/>
                  <a:pt x="218" y="80"/>
                </a:cubicBezTo>
                <a:cubicBezTo>
                  <a:pt x="216" y="79"/>
                  <a:pt x="216" y="79"/>
                  <a:pt x="216" y="79"/>
                </a:cubicBezTo>
                <a:cubicBezTo>
                  <a:pt x="216" y="78"/>
                  <a:pt x="216" y="78"/>
                  <a:pt x="216" y="78"/>
                </a:cubicBezTo>
                <a:cubicBezTo>
                  <a:pt x="216" y="77"/>
                  <a:pt x="216" y="77"/>
                  <a:pt x="216" y="77"/>
                </a:cubicBezTo>
                <a:cubicBezTo>
                  <a:pt x="215" y="76"/>
                  <a:pt x="215" y="76"/>
                  <a:pt x="215" y="76"/>
                </a:cubicBezTo>
                <a:cubicBezTo>
                  <a:pt x="216" y="75"/>
                  <a:pt x="216" y="75"/>
                  <a:pt x="216" y="75"/>
                </a:cubicBezTo>
                <a:cubicBezTo>
                  <a:pt x="217" y="73"/>
                  <a:pt x="217" y="73"/>
                  <a:pt x="217" y="73"/>
                </a:cubicBezTo>
                <a:cubicBezTo>
                  <a:pt x="216" y="73"/>
                  <a:pt x="216" y="73"/>
                  <a:pt x="216" y="73"/>
                </a:cubicBezTo>
                <a:cubicBezTo>
                  <a:pt x="216" y="72"/>
                  <a:pt x="216" y="72"/>
                  <a:pt x="216" y="72"/>
                </a:cubicBezTo>
                <a:cubicBezTo>
                  <a:pt x="216" y="71"/>
                  <a:pt x="216" y="71"/>
                  <a:pt x="216" y="71"/>
                </a:cubicBezTo>
                <a:cubicBezTo>
                  <a:pt x="215" y="72"/>
                  <a:pt x="215" y="72"/>
                  <a:pt x="215" y="72"/>
                </a:cubicBezTo>
                <a:cubicBezTo>
                  <a:pt x="216" y="72"/>
                  <a:pt x="216" y="72"/>
                  <a:pt x="216" y="72"/>
                </a:cubicBezTo>
                <a:cubicBezTo>
                  <a:pt x="215" y="73"/>
                  <a:pt x="215" y="73"/>
                  <a:pt x="215" y="73"/>
                </a:cubicBezTo>
                <a:cubicBezTo>
                  <a:pt x="213" y="71"/>
                  <a:pt x="213" y="71"/>
                  <a:pt x="213" y="71"/>
                </a:cubicBezTo>
                <a:cubicBezTo>
                  <a:pt x="212" y="70"/>
                  <a:pt x="212" y="70"/>
                  <a:pt x="212" y="70"/>
                </a:cubicBezTo>
                <a:cubicBezTo>
                  <a:pt x="212" y="70"/>
                  <a:pt x="212" y="70"/>
                  <a:pt x="212" y="70"/>
                </a:cubicBezTo>
                <a:cubicBezTo>
                  <a:pt x="212" y="71"/>
                  <a:pt x="212" y="71"/>
                  <a:pt x="212" y="71"/>
                </a:cubicBezTo>
                <a:cubicBezTo>
                  <a:pt x="211" y="71"/>
                  <a:pt x="211" y="71"/>
                  <a:pt x="211" y="71"/>
                </a:cubicBezTo>
                <a:cubicBezTo>
                  <a:pt x="212" y="73"/>
                  <a:pt x="212" y="73"/>
                  <a:pt x="212" y="73"/>
                </a:cubicBezTo>
                <a:cubicBezTo>
                  <a:pt x="211" y="72"/>
                  <a:pt x="211" y="72"/>
                  <a:pt x="211" y="72"/>
                </a:cubicBezTo>
                <a:cubicBezTo>
                  <a:pt x="210" y="72"/>
                  <a:pt x="210" y="72"/>
                  <a:pt x="210" y="72"/>
                </a:cubicBezTo>
                <a:cubicBezTo>
                  <a:pt x="210" y="71"/>
                  <a:pt x="210" y="71"/>
                  <a:pt x="210" y="71"/>
                </a:cubicBezTo>
                <a:cubicBezTo>
                  <a:pt x="210" y="70"/>
                  <a:pt x="210" y="70"/>
                  <a:pt x="210" y="70"/>
                </a:cubicBezTo>
                <a:cubicBezTo>
                  <a:pt x="210" y="68"/>
                  <a:pt x="210" y="68"/>
                  <a:pt x="210" y="68"/>
                </a:cubicBezTo>
                <a:cubicBezTo>
                  <a:pt x="210" y="67"/>
                  <a:pt x="210" y="67"/>
                  <a:pt x="210" y="67"/>
                </a:cubicBezTo>
                <a:cubicBezTo>
                  <a:pt x="210" y="67"/>
                  <a:pt x="210" y="67"/>
                  <a:pt x="210" y="67"/>
                </a:cubicBezTo>
                <a:cubicBezTo>
                  <a:pt x="209" y="66"/>
                  <a:pt x="209" y="66"/>
                  <a:pt x="209" y="66"/>
                </a:cubicBezTo>
                <a:cubicBezTo>
                  <a:pt x="209" y="65"/>
                  <a:pt x="209" y="65"/>
                  <a:pt x="209" y="65"/>
                </a:cubicBezTo>
                <a:cubicBezTo>
                  <a:pt x="208" y="64"/>
                  <a:pt x="208" y="64"/>
                  <a:pt x="208" y="64"/>
                </a:cubicBezTo>
                <a:cubicBezTo>
                  <a:pt x="209" y="64"/>
                  <a:pt x="209" y="64"/>
                  <a:pt x="209" y="64"/>
                </a:cubicBezTo>
                <a:cubicBezTo>
                  <a:pt x="207" y="62"/>
                  <a:pt x="207" y="62"/>
                  <a:pt x="207" y="62"/>
                </a:cubicBezTo>
                <a:cubicBezTo>
                  <a:pt x="206" y="61"/>
                  <a:pt x="206" y="61"/>
                  <a:pt x="206" y="61"/>
                </a:cubicBezTo>
                <a:cubicBezTo>
                  <a:pt x="206" y="60"/>
                  <a:pt x="206" y="60"/>
                  <a:pt x="206" y="60"/>
                </a:cubicBezTo>
                <a:cubicBezTo>
                  <a:pt x="207" y="60"/>
                  <a:pt x="207" y="60"/>
                  <a:pt x="207" y="60"/>
                </a:cubicBezTo>
                <a:cubicBezTo>
                  <a:pt x="207" y="59"/>
                  <a:pt x="207" y="59"/>
                  <a:pt x="207" y="59"/>
                </a:cubicBezTo>
                <a:cubicBezTo>
                  <a:pt x="206" y="58"/>
                  <a:pt x="206" y="58"/>
                  <a:pt x="206" y="58"/>
                </a:cubicBezTo>
                <a:cubicBezTo>
                  <a:pt x="206" y="58"/>
                  <a:pt x="206" y="58"/>
                  <a:pt x="206" y="58"/>
                </a:cubicBezTo>
                <a:cubicBezTo>
                  <a:pt x="205" y="58"/>
                  <a:pt x="205" y="58"/>
                  <a:pt x="205" y="58"/>
                </a:cubicBezTo>
                <a:cubicBezTo>
                  <a:pt x="204" y="56"/>
                  <a:pt x="204" y="56"/>
                  <a:pt x="204" y="56"/>
                </a:cubicBezTo>
                <a:cubicBezTo>
                  <a:pt x="203" y="56"/>
                  <a:pt x="203" y="56"/>
                  <a:pt x="203" y="56"/>
                </a:cubicBezTo>
                <a:cubicBezTo>
                  <a:pt x="202" y="56"/>
                  <a:pt x="202" y="56"/>
                  <a:pt x="202" y="56"/>
                </a:cubicBezTo>
                <a:cubicBezTo>
                  <a:pt x="201" y="56"/>
                  <a:pt x="201" y="56"/>
                  <a:pt x="201" y="56"/>
                </a:cubicBezTo>
                <a:cubicBezTo>
                  <a:pt x="201" y="56"/>
                  <a:pt x="201" y="56"/>
                  <a:pt x="201" y="56"/>
                </a:cubicBezTo>
                <a:cubicBezTo>
                  <a:pt x="200" y="55"/>
                  <a:pt x="200" y="55"/>
                  <a:pt x="200" y="55"/>
                </a:cubicBezTo>
                <a:cubicBezTo>
                  <a:pt x="199" y="56"/>
                  <a:pt x="199" y="56"/>
                  <a:pt x="199" y="56"/>
                </a:cubicBezTo>
                <a:cubicBezTo>
                  <a:pt x="200" y="55"/>
                  <a:pt x="200" y="55"/>
                  <a:pt x="200" y="55"/>
                </a:cubicBezTo>
                <a:cubicBezTo>
                  <a:pt x="201" y="55"/>
                  <a:pt x="201" y="55"/>
                  <a:pt x="201" y="55"/>
                </a:cubicBezTo>
                <a:cubicBezTo>
                  <a:pt x="201" y="54"/>
                  <a:pt x="201" y="54"/>
                  <a:pt x="201" y="54"/>
                </a:cubicBezTo>
                <a:cubicBezTo>
                  <a:pt x="200" y="53"/>
                  <a:pt x="200" y="53"/>
                  <a:pt x="200" y="53"/>
                </a:cubicBezTo>
                <a:cubicBezTo>
                  <a:pt x="199" y="53"/>
                  <a:pt x="199" y="53"/>
                  <a:pt x="199" y="53"/>
                </a:cubicBezTo>
                <a:cubicBezTo>
                  <a:pt x="198" y="53"/>
                  <a:pt x="198" y="53"/>
                  <a:pt x="198" y="53"/>
                </a:cubicBezTo>
                <a:cubicBezTo>
                  <a:pt x="198" y="53"/>
                  <a:pt x="198" y="53"/>
                  <a:pt x="198" y="53"/>
                </a:cubicBezTo>
                <a:cubicBezTo>
                  <a:pt x="197" y="53"/>
                  <a:pt x="197" y="53"/>
                  <a:pt x="197" y="53"/>
                </a:cubicBezTo>
                <a:cubicBezTo>
                  <a:pt x="195" y="52"/>
                  <a:pt x="195" y="52"/>
                  <a:pt x="195" y="52"/>
                </a:cubicBezTo>
                <a:cubicBezTo>
                  <a:pt x="194" y="50"/>
                  <a:pt x="194" y="50"/>
                  <a:pt x="194" y="50"/>
                </a:cubicBezTo>
                <a:cubicBezTo>
                  <a:pt x="194" y="48"/>
                  <a:pt x="194" y="48"/>
                  <a:pt x="194" y="48"/>
                </a:cubicBezTo>
                <a:cubicBezTo>
                  <a:pt x="193" y="47"/>
                  <a:pt x="193" y="47"/>
                  <a:pt x="193" y="47"/>
                </a:cubicBezTo>
                <a:cubicBezTo>
                  <a:pt x="193" y="46"/>
                  <a:pt x="193" y="46"/>
                  <a:pt x="193" y="46"/>
                </a:cubicBezTo>
                <a:cubicBezTo>
                  <a:pt x="194" y="46"/>
                  <a:pt x="194" y="46"/>
                  <a:pt x="194" y="46"/>
                </a:cubicBezTo>
                <a:cubicBezTo>
                  <a:pt x="194" y="44"/>
                  <a:pt x="194" y="44"/>
                  <a:pt x="194" y="44"/>
                </a:cubicBezTo>
                <a:cubicBezTo>
                  <a:pt x="193" y="41"/>
                  <a:pt x="193" y="41"/>
                  <a:pt x="193" y="41"/>
                </a:cubicBezTo>
                <a:cubicBezTo>
                  <a:pt x="193" y="40"/>
                  <a:pt x="193" y="40"/>
                  <a:pt x="193" y="40"/>
                </a:cubicBezTo>
                <a:cubicBezTo>
                  <a:pt x="193" y="39"/>
                  <a:pt x="193" y="39"/>
                  <a:pt x="193" y="39"/>
                </a:cubicBezTo>
                <a:cubicBezTo>
                  <a:pt x="193" y="39"/>
                  <a:pt x="193" y="39"/>
                  <a:pt x="193" y="39"/>
                </a:cubicBezTo>
                <a:cubicBezTo>
                  <a:pt x="192" y="39"/>
                  <a:pt x="192" y="39"/>
                  <a:pt x="192" y="39"/>
                </a:cubicBezTo>
                <a:cubicBezTo>
                  <a:pt x="191" y="37"/>
                  <a:pt x="191" y="37"/>
                  <a:pt x="191" y="37"/>
                </a:cubicBezTo>
                <a:cubicBezTo>
                  <a:pt x="191" y="34"/>
                  <a:pt x="191" y="34"/>
                  <a:pt x="191" y="34"/>
                </a:cubicBezTo>
                <a:cubicBezTo>
                  <a:pt x="191" y="34"/>
                  <a:pt x="191" y="34"/>
                  <a:pt x="191" y="34"/>
                </a:cubicBezTo>
                <a:cubicBezTo>
                  <a:pt x="191" y="33"/>
                  <a:pt x="191" y="33"/>
                  <a:pt x="191" y="33"/>
                </a:cubicBezTo>
                <a:cubicBezTo>
                  <a:pt x="191" y="33"/>
                  <a:pt x="191" y="33"/>
                  <a:pt x="191" y="33"/>
                </a:cubicBezTo>
                <a:cubicBezTo>
                  <a:pt x="190" y="30"/>
                  <a:pt x="190" y="30"/>
                  <a:pt x="190" y="30"/>
                </a:cubicBezTo>
                <a:cubicBezTo>
                  <a:pt x="191" y="29"/>
                  <a:pt x="191" y="29"/>
                  <a:pt x="191" y="29"/>
                </a:cubicBezTo>
                <a:cubicBezTo>
                  <a:pt x="190" y="28"/>
                  <a:pt x="190" y="28"/>
                  <a:pt x="190" y="28"/>
                </a:cubicBezTo>
                <a:cubicBezTo>
                  <a:pt x="191" y="27"/>
                  <a:pt x="191" y="27"/>
                  <a:pt x="191" y="27"/>
                </a:cubicBezTo>
                <a:cubicBezTo>
                  <a:pt x="191" y="27"/>
                  <a:pt x="191" y="27"/>
                  <a:pt x="191" y="27"/>
                </a:cubicBezTo>
                <a:cubicBezTo>
                  <a:pt x="189" y="25"/>
                  <a:pt x="189" y="25"/>
                  <a:pt x="189" y="25"/>
                </a:cubicBezTo>
                <a:cubicBezTo>
                  <a:pt x="188" y="24"/>
                  <a:pt x="188" y="24"/>
                  <a:pt x="188" y="24"/>
                </a:cubicBezTo>
                <a:cubicBezTo>
                  <a:pt x="188" y="24"/>
                  <a:pt x="188" y="24"/>
                  <a:pt x="188" y="24"/>
                </a:cubicBezTo>
                <a:cubicBezTo>
                  <a:pt x="187" y="23"/>
                  <a:pt x="187" y="23"/>
                  <a:pt x="187" y="23"/>
                </a:cubicBezTo>
                <a:cubicBezTo>
                  <a:pt x="186" y="23"/>
                  <a:pt x="186" y="23"/>
                  <a:pt x="186" y="23"/>
                </a:cubicBezTo>
                <a:cubicBezTo>
                  <a:pt x="185" y="23"/>
                  <a:pt x="185" y="23"/>
                  <a:pt x="185" y="23"/>
                </a:cubicBezTo>
                <a:cubicBezTo>
                  <a:pt x="184" y="24"/>
                  <a:pt x="184" y="24"/>
                  <a:pt x="184" y="24"/>
                </a:cubicBezTo>
                <a:cubicBezTo>
                  <a:pt x="184" y="24"/>
                  <a:pt x="184" y="24"/>
                  <a:pt x="184" y="24"/>
                </a:cubicBezTo>
                <a:cubicBezTo>
                  <a:pt x="182" y="23"/>
                  <a:pt x="182" y="23"/>
                  <a:pt x="182" y="23"/>
                </a:cubicBezTo>
                <a:cubicBezTo>
                  <a:pt x="183" y="22"/>
                  <a:pt x="183" y="22"/>
                  <a:pt x="183" y="22"/>
                </a:cubicBezTo>
                <a:cubicBezTo>
                  <a:pt x="182" y="20"/>
                  <a:pt x="182" y="20"/>
                  <a:pt x="182" y="20"/>
                </a:cubicBezTo>
                <a:cubicBezTo>
                  <a:pt x="182" y="19"/>
                  <a:pt x="182" y="19"/>
                  <a:pt x="182" y="19"/>
                </a:cubicBezTo>
                <a:cubicBezTo>
                  <a:pt x="182" y="16"/>
                  <a:pt x="182" y="16"/>
                  <a:pt x="182" y="16"/>
                </a:cubicBezTo>
                <a:cubicBezTo>
                  <a:pt x="182" y="16"/>
                  <a:pt x="182" y="16"/>
                  <a:pt x="182" y="16"/>
                </a:cubicBezTo>
                <a:cubicBezTo>
                  <a:pt x="181" y="16"/>
                  <a:pt x="181" y="16"/>
                  <a:pt x="181" y="16"/>
                </a:cubicBezTo>
                <a:cubicBezTo>
                  <a:pt x="182" y="15"/>
                  <a:pt x="182" y="15"/>
                  <a:pt x="182" y="15"/>
                </a:cubicBezTo>
                <a:cubicBezTo>
                  <a:pt x="181" y="14"/>
                  <a:pt x="181" y="14"/>
                  <a:pt x="181" y="14"/>
                </a:cubicBezTo>
                <a:cubicBezTo>
                  <a:pt x="181" y="13"/>
                  <a:pt x="181" y="13"/>
                  <a:pt x="181" y="13"/>
                </a:cubicBezTo>
                <a:cubicBezTo>
                  <a:pt x="180" y="12"/>
                  <a:pt x="180" y="12"/>
                  <a:pt x="180" y="12"/>
                </a:cubicBezTo>
                <a:cubicBezTo>
                  <a:pt x="180" y="11"/>
                  <a:pt x="180" y="11"/>
                  <a:pt x="180" y="11"/>
                </a:cubicBezTo>
                <a:cubicBezTo>
                  <a:pt x="181" y="11"/>
                  <a:pt x="181" y="11"/>
                  <a:pt x="181" y="11"/>
                </a:cubicBezTo>
                <a:cubicBezTo>
                  <a:pt x="180" y="10"/>
                  <a:pt x="180" y="10"/>
                  <a:pt x="180" y="10"/>
                </a:cubicBezTo>
                <a:cubicBezTo>
                  <a:pt x="179" y="10"/>
                  <a:pt x="179" y="10"/>
                  <a:pt x="179" y="10"/>
                </a:cubicBezTo>
                <a:cubicBezTo>
                  <a:pt x="178" y="10"/>
                  <a:pt x="178" y="10"/>
                  <a:pt x="178" y="10"/>
                </a:cubicBezTo>
                <a:cubicBezTo>
                  <a:pt x="179" y="7"/>
                  <a:pt x="179" y="7"/>
                  <a:pt x="179" y="7"/>
                </a:cubicBezTo>
                <a:cubicBezTo>
                  <a:pt x="178" y="7"/>
                  <a:pt x="178" y="7"/>
                  <a:pt x="178" y="7"/>
                </a:cubicBezTo>
                <a:cubicBezTo>
                  <a:pt x="178" y="5"/>
                  <a:pt x="178" y="5"/>
                  <a:pt x="178" y="5"/>
                </a:cubicBezTo>
                <a:cubicBezTo>
                  <a:pt x="177" y="5"/>
                  <a:pt x="177" y="5"/>
                  <a:pt x="177" y="5"/>
                </a:cubicBezTo>
                <a:cubicBezTo>
                  <a:pt x="177" y="4"/>
                  <a:pt x="177" y="4"/>
                  <a:pt x="177" y="4"/>
                </a:cubicBezTo>
                <a:cubicBezTo>
                  <a:pt x="176" y="5"/>
                  <a:pt x="176" y="5"/>
                  <a:pt x="176" y="5"/>
                </a:cubicBezTo>
                <a:cubicBezTo>
                  <a:pt x="175" y="6"/>
                  <a:pt x="175" y="6"/>
                  <a:pt x="175" y="6"/>
                </a:cubicBezTo>
                <a:cubicBezTo>
                  <a:pt x="175" y="8"/>
                  <a:pt x="175" y="8"/>
                  <a:pt x="175" y="8"/>
                </a:cubicBezTo>
                <a:cubicBezTo>
                  <a:pt x="174" y="9"/>
                  <a:pt x="174" y="9"/>
                  <a:pt x="174" y="9"/>
                </a:cubicBezTo>
                <a:cubicBezTo>
                  <a:pt x="174" y="9"/>
                  <a:pt x="174" y="9"/>
                  <a:pt x="174" y="9"/>
                </a:cubicBezTo>
                <a:cubicBezTo>
                  <a:pt x="174" y="11"/>
                  <a:pt x="174" y="11"/>
                  <a:pt x="174" y="11"/>
                </a:cubicBezTo>
                <a:cubicBezTo>
                  <a:pt x="174" y="10"/>
                  <a:pt x="174" y="10"/>
                  <a:pt x="174" y="10"/>
                </a:cubicBezTo>
                <a:cubicBezTo>
                  <a:pt x="173" y="12"/>
                  <a:pt x="173" y="12"/>
                  <a:pt x="173" y="12"/>
                </a:cubicBezTo>
                <a:cubicBezTo>
                  <a:pt x="172" y="13"/>
                  <a:pt x="172" y="13"/>
                  <a:pt x="172" y="13"/>
                </a:cubicBezTo>
                <a:cubicBezTo>
                  <a:pt x="173" y="14"/>
                  <a:pt x="173" y="14"/>
                  <a:pt x="173" y="14"/>
                </a:cubicBezTo>
                <a:cubicBezTo>
                  <a:pt x="174" y="15"/>
                  <a:pt x="174" y="15"/>
                  <a:pt x="174" y="15"/>
                </a:cubicBezTo>
                <a:cubicBezTo>
                  <a:pt x="173" y="15"/>
                  <a:pt x="173" y="15"/>
                  <a:pt x="173" y="15"/>
                </a:cubicBezTo>
                <a:cubicBezTo>
                  <a:pt x="172" y="15"/>
                  <a:pt x="172" y="15"/>
                  <a:pt x="172" y="15"/>
                </a:cubicBezTo>
                <a:cubicBezTo>
                  <a:pt x="172" y="16"/>
                  <a:pt x="172" y="16"/>
                  <a:pt x="172" y="16"/>
                </a:cubicBezTo>
                <a:cubicBezTo>
                  <a:pt x="171" y="17"/>
                  <a:pt x="171" y="17"/>
                  <a:pt x="171" y="17"/>
                </a:cubicBezTo>
                <a:cubicBezTo>
                  <a:pt x="172" y="18"/>
                  <a:pt x="172" y="18"/>
                  <a:pt x="172" y="18"/>
                </a:cubicBezTo>
                <a:cubicBezTo>
                  <a:pt x="172" y="19"/>
                  <a:pt x="172" y="19"/>
                  <a:pt x="172" y="19"/>
                </a:cubicBezTo>
                <a:cubicBezTo>
                  <a:pt x="171" y="19"/>
                  <a:pt x="171" y="19"/>
                  <a:pt x="171" y="19"/>
                </a:cubicBezTo>
                <a:cubicBezTo>
                  <a:pt x="171" y="19"/>
                  <a:pt x="171" y="19"/>
                  <a:pt x="171" y="19"/>
                </a:cubicBezTo>
                <a:cubicBezTo>
                  <a:pt x="170" y="22"/>
                  <a:pt x="170" y="22"/>
                  <a:pt x="170" y="22"/>
                </a:cubicBezTo>
                <a:cubicBezTo>
                  <a:pt x="171" y="23"/>
                  <a:pt x="171" y="23"/>
                  <a:pt x="171" y="23"/>
                </a:cubicBezTo>
                <a:cubicBezTo>
                  <a:pt x="170" y="25"/>
                  <a:pt x="170" y="25"/>
                  <a:pt x="170" y="25"/>
                </a:cubicBezTo>
                <a:cubicBezTo>
                  <a:pt x="171" y="27"/>
                  <a:pt x="171" y="27"/>
                  <a:pt x="171" y="27"/>
                </a:cubicBezTo>
                <a:cubicBezTo>
                  <a:pt x="171" y="28"/>
                  <a:pt x="171" y="28"/>
                  <a:pt x="171" y="28"/>
                </a:cubicBezTo>
                <a:cubicBezTo>
                  <a:pt x="170" y="29"/>
                  <a:pt x="170" y="29"/>
                  <a:pt x="170" y="29"/>
                </a:cubicBezTo>
                <a:cubicBezTo>
                  <a:pt x="170" y="30"/>
                  <a:pt x="170" y="30"/>
                  <a:pt x="170" y="30"/>
                </a:cubicBezTo>
                <a:cubicBezTo>
                  <a:pt x="169" y="32"/>
                  <a:pt x="169" y="32"/>
                  <a:pt x="169" y="32"/>
                </a:cubicBezTo>
                <a:cubicBezTo>
                  <a:pt x="168" y="35"/>
                  <a:pt x="168" y="35"/>
                  <a:pt x="168" y="35"/>
                </a:cubicBezTo>
                <a:cubicBezTo>
                  <a:pt x="167" y="36"/>
                  <a:pt x="167" y="36"/>
                  <a:pt x="167" y="36"/>
                </a:cubicBezTo>
                <a:cubicBezTo>
                  <a:pt x="168" y="37"/>
                  <a:pt x="168" y="37"/>
                  <a:pt x="168" y="37"/>
                </a:cubicBezTo>
                <a:cubicBezTo>
                  <a:pt x="167" y="38"/>
                  <a:pt x="167" y="38"/>
                  <a:pt x="167" y="38"/>
                </a:cubicBezTo>
                <a:cubicBezTo>
                  <a:pt x="166" y="39"/>
                  <a:pt x="166" y="39"/>
                  <a:pt x="166" y="39"/>
                </a:cubicBezTo>
                <a:cubicBezTo>
                  <a:pt x="166" y="41"/>
                  <a:pt x="166" y="41"/>
                  <a:pt x="166" y="41"/>
                </a:cubicBezTo>
                <a:cubicBezTo>
                  <a:pt x="164" y="42"/>
                  <a:pt x="164" y="42"/>
                  <a:pt x="164" y="42"/>
                </a:cubicBezTo>
                <a:cubicBezTo>
                  <a:pt x="161" y="44"/>
                  <a:pt x="161" y="44"/>
                  <a:pt x="161" y="44"/>
                </a:cubicBezTo>
                <a:cubicBezTo>
                  <a:pt x="159" y="43"/>
                  <a:pt x="159" y="43"/>
                  <a:pt x="159" y="43"/>
                </a:cubicBezTo>
                <a:cubicBezTo>
                  <a:pt x="158" y="43"/>
                  <a:pt x="158" y="43"/>
                  <a:pt x="158" y="43"/>
                </a:cubicBezTo>
                <a:cubicBezTo>
                  <a:pt x="157" y="42"/>
                  <a:pt x="157" y="42"/>
                  <a:pt x="157" y="42"/>
                </a:cubicBezTo>
                <a:cubicBezTo>
                  <a:pt x="156" y="41"/>
                  <a:pt x="156" y="41"/>
                  <a:pt x="156" y="41"/>
                </a:cubicBezTo>
                <a:cubicBezTo>
                  <a:pt x="156" y="40"/>
                  <a:pt x="156" y="40"/>
                  <a:pt x="156" y="40"/>
                </a:cubicBezTo>
                <a:cubicBezTo>
                  <a:pt x="155" y="40"/>
                  <a:pt x="155" y="40"/>
                  <a:pt x="155" y="40"/>
                </a:cubicBezTo>
                <a:cubicBezTo>
                  <a:pt x="155" y="39"/>
                  <a:pt x="155" y="39"/>
                  <a:pt x="155" y="39"/>
                </a:cubicBezTo>
                <a:cubicBezTo>
                  <a:pt x="153" y="38"/>
                  <a:pt x="153" y="38"/>
                  <a:pt x="153" y="38"/>
                </a:cubicBezTo>
                <a:cubicBezTo>
                  <a:pt x="152" y="38"/>
                  <a:pt x="152" y="38"/>
                  <a:pt x="152" y="38"/>
                </a:cubicBezTo>
                <a:cubicBezTo>
                  <a:pt x="151" y="38"/>
                  <a:pt x="151" y="38"/>
                  <a:pt x="151" y="38"/>
                </a:cubicBezTo>
                <a:cubicBezTo>
                  <a:pt x="149" y="37"/>
                  <a:pt x="149" y="37"/>
                  <a:pt x="149" y="37"/>
                </a:cubicBezTo>
                <a:cubicBezTo>
                  <a:pt x="149" y="36"/>
                  <a:pt x="149" y="36"/>
                  <a:pt x="149" y="36"/>
                </a:cubicBezTo>
                <a:cubicBezTo>
                  <a:pt x="147" y="35"/>
                  <a:pt x="147" y="35"/>
                  <a:pt x="147" y="35"/>
                </a:cubicBezTo>
                <a:cubicBezTo>
                  <a:pt x="146" y="34"/>
                  <a:pt x="146" y="34"/>
                  <a:pt x="146" y="34"/>
                </a:cubicBezTo>
                <a:cubicBezTo>
                  <a:pt x="145" y="34"/>
                  <a:pt x="145" y="34"/>
                  <a:pt x="145" y="34"/>
                </a:cubicBezTo>
                <a:cubicBezTo>
                  <a:pt x="145" y="33"/>
                  <a:pt x="145" y="33"/>
                  <a:pt x="145" y="33"/>
                </a:cubicBezTo>
                <a:cubicBezTo>
                  <a:pt x="144" y="33"/>
                  <a:pt x="144" y="33"/>
                  <a:pt x="144" y="33"/>
                </a:cubicBezTo>
                <a:cubicBezTo>
                  <a:pt x="143" y="33"/>
                  <a:pt x="143" y="33"/>
                  <a:pt x="143" y="33"/>
                </a:cubicBezTo>
                <a:cubicBezTo>
                  <a:pt x="142" y="33"/>
                  <a:pt x="142" y="33"/>
                  <a:pt x="142" y="33"/>
                </a:cubicBezTo>
                <a:cubicBezTo>
                  <a:pt x="141" y="32"/>
                  <a:pt x="141" y="32"/>
                  <a:pt x="141" y="32"/>
                </a:cubicBezTo>
                <a:cubicBezTo>
                  <a:pt x="141" y="32"/>
                  <a:pt x="141" y="32"/>
                  <a:pt x="141" y="32"/>
                </a:cubicBezTo>
                <a:cubicBezTo>
                  <a:pt x="140" y="31"/>
                  <a:pt x="140" y="31"/>
                  <a:pt x="140" y="31"/>
                </a:cubicBezTo>
                <a:cubicBezTo>
                  <a:pt x="140" y="30"/>
                  <a:pt x="140" y="30"/>
                  <a:pt x="140" y="30"/>
                </a:cubicBezTo>
                <a:cubicBezTo>
                  <a:pt x="138" y="29"/>
                  <a:pt x="138" y="29"/>
                  <a:pt x="138" y="29"/>
                </a:cubicBezTo>
                <a:cubicBezTo>
                  <a:pt x="137" y="28"/>
                  <a:pt x="137" y="28"/>
                  <a:pt x="137" y="28"/>
                </a:cubicBezTo>
                <a:cubicBezTo>
                  <a:pt x="136" y="27"/>
                  <a:pt x="136" y="27"/>
                  <a:pt x="136" y="27"/>
                </a:cubicBezTo>
                <a:cubicBezTo>
                  <a:pt x="136" y="26"/>
                  <a:pt x="136" y="26"/>
                  <a:pt x="136" y="26"/>
                </a:cubicBezTo>
                <a:cubicBezTo>
                  <a:pt x="137" y="24"/>
                  <a:pt x="137" y="24"/>
                  <a:pt x="137" y="24"/>
                </a:cubicBezTo>
                <a:cubicBezTo>
                  <a:pt x="137" y="23"/>
                  <a:pt x="137" y="23"/>
                  <a:pt x="137" y="23"/>
                </a:cubicBezTo>
                <a:cubicBezTo>
                  <a:pt x="138" y="22"/>
                  <a:pt x="138" y="22"/>
                  <a:pt x="138" y="22"/>
                </a:cubicBezTo>
                <a:cubicBezTo>
                  <a:pt x="139" y="21"/>
                  <a:pt x="139" y="21"/>
                  <a:pt x="139" y="21"/>
                </a:cubicBezTo>
                <a:cubicBezTo>
                  <a:pt x="139" y="20"/>
                  <a:pt x="139" y="20"/>
                  <a:pt x="139" y="20"/>
                </a:cubicBezTo>
                <a:cubicBezTo>
                  <a:pt x="138" y="21"/>
                  <a:pt x="138" y="21"/>
                  <a:pt x="138" y="21"/>
                </a:cubicBezTo>
                <a:cubicBezTo>
                  <a:pt x="137" y="19"/>
                  <a:pt x="137" y="19"/>
                  <a:pt x="137" y="19"/>
                </a:cubicBezTo>
                <a:cubicBezTo>
                  <a:pt x="139" y="19"/>
                  <a:pt x="139" y="19"/>
                  <a:pt x="139" y="19"/>
                </a:cubicBezTo>
                <a:cubicBezTo>
                  <a:pt x="138" y="18"/>
                  <a:pt x="138" y="18"/>
                  <a:pt x="138" y="18"/>
                </a:cubicBezTo>
                <a:cubicBezTo>
                  <a:pt x="139" y="18"/>
                  <a:pt x="139" y="18"/>
                  <a:pt x="139" y="18"/>
                </a:cubicBezTo>
                <a:cubicBezTo>
                  <a:pt x="140" y="17"/>
                  <a:pt x="140" y="17"/>
                  <a:pt x="140" y="17"/>
                </a:cubicBezTo>
                <a:cubicBezTo>
                  <a:pt x="140" y="18"/>
                  <a:pt x="140" y="18"/>
                  <a:pt x="140" y="18"/>
                </a:cubicBezTo>
                <a:cubicBezTo>
                  <a:pt x="141" y="18"/>
                  <a:pt x="141" y="18"/>
                  <a:pt x="141" y="18"/>
                </a:cubicBezTo>
                <a:cubicBezTo>
                  <a:pt x="142" y="17"/>
                  <a:pt x="142" y="17"/>
                  <a:pt x="142" y="17"/>
                </a:cubicBezTo>
                <a:cubicBezTo>
                  <a:pt x="143" y="16"/>
                  <a:pt x="143" y="16"/>
                  <a:pt x="143" y="16"/>
                </a:cubicBezTo>
                <a:cubicBezTo>
                  <a:pt x="142" y="15"/>
                  <a:pt x="142" y="15"/>
                  <a:pt x="142" y="15"/>
                </a:cubicBezTo>
                <a:cubicBezTo>
                  <a:pt x="143" y="15"/>
                  <a:pt x="143" y="15"/>
                  <a:pt x="143" y="15"/>
                </a:cubicBezTo>
                <a:cubicBezTo>
                  <a:pt x="143" y="15"/>
                  <a:pt x="143" y="15"/>
                  <a:pt x="143" y="15"/>
                </a:cubicBezTo>
                <a:cubicBezTo>
                  <a:pt x="144" y="13"/>
                  <a:pt x="144" y="13"/>
                  <a:pt x="144" y="13"/>
                </a:cubicBezTo>
                <a:cubicBezTo>
                  <a:pt x="145" y="13"/>
                  <a:pt x="145" y="13"/>
                  <a:pt x="145" y="13"/>
                </a:cubicBezTo>
                <a:cubicBezTo>
                  <a:pt x="145" y="12"/>
                  <a:pt x="145" y="12"/>
                  <a:pt x="145" y="12"/>
                </a:cubicBezTo>
                <a:cubicBezTo>
                  <a:pt x="145" y="12"/>
                  <a:pt x="145" y="12"/>
                  <a:pt x="145" y="12"/>
                </a:cubicBezTo>
                <a:cubicBezTo>
                  <a:pt x="144" y="11"/>
                  <a:pt x="144" y="11"/>
                  <a:pt x="144" y="11"/>
                </a:cubicBezTo>
                <a:cubicBezTo>
                  <a:pt x="144" y="12"/>
                  <a:pt x="144" y="12"/>
                  <a:pt x="144" y="12"/>
                </a:cubicBezTo>
                <a:cubicBezTo>
                  <a:pt x="143" y="12"/>
                  <a:pt x="143" y="12"/>
                  <a:pt x="143" y="12"/>
                </a:cubicBezTo>
                <a:cubicBezTo>
                  <a:pt x="143" y="10"/>
                  <a:pt x="143" y="10"/>
                  <a:pt x="143" y="10"/>
                </a:cubicBezTo>
                <a:cubicBezTo>
                  <a:pt x="142" y="10"/>
                  <a:pt x="142" y="10"/>
                  <a:pt x="142" y="10"/>
                </a:cubicBezTo>
                <a:cubicBezTo>
                  <a:pt x="140" y="12"/>
                  <a:pt x="140" y="12"/>
                  <a:pt x="140" y="12"/>
                </a:cubicBezTo>
                <a:cubicBezTo>
                  <a:pt x="141" y="12"/>
                  <a:pt x="141" y="12"/>
                  <a:pt x="141" y="12"/>
                </a:cubicBezTo>
                <a:cubicBezTo>
                  <a:pt x="141" y="13"/>
                  <a:pt x="141" y="13"/>
                  <a:pt x="141" y="13"/>
                </a:cubicBezTo>
                <a:cubicBezTo>
                  <a:pt x="140" y="13"/>
                  <a:pt x="140" y="13"/>
                  <a:pt x="140" y="13"/>
                </a:cubicBezTo>
                <a:cubicBezTo>
                  <a:pt x="139" y="13"/>
                  <a:pt x="139" y="13"/>
                  <a:pt x="139" y="13"/>
                </a:cubicBezTo>
                <a:cubicBezTo>
                  <a:pt x="139" y="12"/>
                  <a:pt x="139" y="12"/>
                  <a:pt x="139" y="12"/>
                </a:cubicBezTo>
                <a:cubicBezTo>
                  <a:pt x="139" y="11"/>
                  <a:pt x="139" y="11"/>
                  <a:pt x="139" y="11"/>
                </a:cubicBezTo>
                <a:cubicBezTo>
                  <a:pt x="138" y="12"/>
                  <a:pt x="138" y="12"/>
                  <a:pt x="138" y="12"/>
                </a:cubicBezTo>
                <a:cubicBezTo>
                  <a:pt x="137" y="12"/>
                  <a:pt x="137" y="12"/>
                  <a:pt x="137" y="12"/>
                </a:cubicBezTo>
                <a:cubicBezTo>
                  <a:pt x="138" y="12"/>
                  <a:pt x="138" y="12"/>
                  <a:pt x="138" y="12"/>
                </a:cubicBezTo>
                <a:cubicBezTo>
                  <a:pt x="138" y="11"/>
                  <a:pt x="138" y="11"/>
                  <a:pt x="138" y="11"/>
                </a:cubicBezTo>
                <a:cubicBezTo>
                  <a:pt x="138" y="10"/>
                  <a:pt x="138" y="10"/>
                  <a:pt x="138" y="10"/>
                </a:cubicBezTo>
                <a:cubicBezTo>
                  <a:pt x="138" y="11"/>
                  <a:pt x="138" y="11"/>
                  <a:pt x="138" y="11"/>
                </a:cubicBezTo>
                <a:cubicBezTo>
                  <a:pt x="137" y="11"/>
                  <a:pt x="137" y="11"/>
                  <a:pt x="137" y="11"/>
                </a:cubicBezTo>
                <a:cubicBezTo>
                  <a:pt x="136" y="12"/>
                  <a:pt x="136" y="12"/>
                  <a:pt x="136" y="12"/>
                </a:cubicBezTo>
                <a:cubicBezTo>
                  <a:pt x="136" y="12"/>
                  <a:pt x="136" y="12"/>
                  <a:pt x="136" y="12"/>
                </a:cubicBezTo>
                <a:cubicBezTo>
                  <a:pt x="135" y="12"/>
                  <a:pt x="135" y="12"/>
                  <a:pt x="135" y="12"/>
                </a:cubicBezTo>
                <a:cubicBezTo>
                  <a:pt x="135" y="12"/>
                  <a:pt x="135" y="12"/>
                  <a:pt x="135" y="12"/>
                </a:cubicBezTo>
                <a:cubicBezTo>
                  <a:pt x="133" y="12"/>
                  <a:pt x="133" y="12"/>
                  <a:pt x="133" y="12"/>
                </a:cubicBezTo>
                <a:cubicBezTo>
                  <a:pt x="133" y="11"/>
                  <a:pt x="133" y="11"/>
                  <a:pt x="133" y="11"/>
                </a:cubicBezTo>
                <a:cubicBezTo>
                  <a:pt x="133" y="10"/>
                  <a:pt x="133" y="10"/>
                  <a:pt x="133" y="10"/>
                </a:cubicBezTo>
                <a:cubicBezTo>
                  <a:pt x="132" y="10"/>
                  <a:pt x="132" y="10"/>
                  <a:pt x="132" y="10"/>
                </a:cubicBezTo>
                <a:cubicBezTo>
                  <a:pt x="131" y="11"/>
                  <a:pt x="131" y="11"/>
                  <a:pt x="131" y="11"/>
                </a:cubicBezTo>
                <a:cubicBezTo>
                  <a:pt x="130" y="10"/>
                  <a:pt x="130" y="10"/>
                  <a:pt x="130" y="10"/>
                </a:cubicBezTo>
                <a:cubicBezTo>
                  <a:pt x="129" y="11"/>
                  <a:pt x="129" y="11"/>
                  <a:pt x="129" y="11"/>
                </a:cubicBezTo>
                <a:cubicBezTo>
                  <a:pt x="129" y="10"/>
                  <a:pt x="129" y="10"/>
                  <a:pt x="129" y="10"/>
                </a:cubicBezTo>
                <a:cubicBezTo>
                  <a:pt x="128" y="10"/>
                  <a:pt x="128" y="10"/>
                  <a:pt x="128" y="10"/>
                </a:cubicBezTo>
                <a:cubicBezTo>
                  <a:pt x="128" y="9"/>
                  <a:pt x="128" y="9"/>
                  <a:pt x="128" y="9"/>
                </a:cubicBezTo>
                <a:cubicBezTo>
                  <a:pt x="126" y="9"/>
                  <a:pt x="126" y="9"/>
                  <a:pt x="126" y="9"/>
                </a:cubicBezTo>
                <a:cubicBezTo>
                  <a:pt x="125" y="9"/>
                  <a:pt x="125" y="9"/>
                  <a:pt x="125" y="9"/>
                </a:cubicBezTo>
                <a:cubicBezTo>
                  <a:pt x="124" y="9"/>
                  <a:pt x="124" y="9"/>
                  <a:pt x="124" y="9"/>
                </a:cubicBezTo>
                <a:cubicBezTo>
                  <a:pt x="124" y="8"/>
                  <a:pt x="124" y="8"/>
                  <a:pt x="124" y="8"/>
                </a:cubicBezTo>
                <a:cubicBezTo>
                  <a:pt x="123" y="7"/>
                  <a:pt x="123" y="7"/>
                  <a:pt x="123" y="7"/>
                </a:cubicBezTo>
                <a:cubicBezTo>
                  <a:pt x="123" y="7"/>
                  <a:pt x="123" y="7"/>
                  <a:pt x="123" y="7"/>
                </a:cubicBezTo>
                <a:cubicBezTo>
                  <a:pt x="123" y="7"/>
                  <a:pt x="123" y="7"/>
                  <a:pt x="123" y="7"/>
                </a:cubicBezTo>
                <a:cubicBezTo>
                  <a:pt x="121" y="8"/>
                  <a:pt x="121" y="8"/>
                  <a:pt x="121" y="8"/>
                </a:cubicBezTo>
                <a:cubicBezTo>
                  <a:pt x="121" y="7"/>
                  <a:pt x="121" y="7"/>
                  <a:pt x="121" y="7"/>
                </a:cubicBezTo>
                <a:cubicBezTo>
                  <a:pt x="120" y="7"/>
                  <a:pt x="120" y="7"/>
                  <a:pt x="120" y="7"/>
                </a:cubicBezTo>
                <a:cubicBezTo>
                  <a:pt x="118" y="6"/>
                  <a:pt x="118" y="6"/>
                  <a:pt x="118" y="6"/>
                </a:cubicBezTo>
                <a:cubicBezTo>
                  <a:pt x="118" y="6"/>
                  <a:pt x="118" y="6"/>
                  <a:pt x="118" y="6"/>
                </a:cubicBezTo>
                <a:cubicBezTo>
                  <a:pt x="117" y="6"/>
                  <a:pt x="117" y="6"/>
                  <a:pt x="117" y="6"/>
                </a:cubicBezTo>
                <a:cubicBezTo>
                  <a:pt x="116" y="6"/>
                  <a:pt x="116" y="6"/>
                  <a:pt x="116" y="6"/>
                </a:cubicBezTo>
                <a:cubicBezTo>
                  <a:pt x="117" y="7"/>
                  <a:pt x="117" y="7"/>
                  <a:pt x="117" y="7"/>
                </a:cubicBezTo>
                <a:cubicBezTo>
                  <a:pt x="117" y="8"/>
                  <a:pt x="117" y="8"/>
                  <a:pt x="117" y="8"/>
                </a:cubicBezTo>
                <a:cubicBezTo>
                  <a:pt x="118" y="8"/>
                  <a:pt x="118" y="8"/>
                  <a:pt x="118" y="8"/>
                </a:cubicBezTo>
                <a:cubicBezTo>
                  <a:pt x="119" y="7"/>
                  <a:pt x="119" y="7"/>
                  <a:pt x="119" y="7"/>
                </a:cubicBezTo>
                <a:cubicBezTo>
                  <a:pt x="121" y="9"/>
                  <a:pt x="121" y="9"/>
                  <a:pt x="121" y="9"/>
                </a:cubicBezTo>
                <a:cubicBezTo>
                  <a:pt x="120" y="9"/>
                  <a:pt x="120" y="9"/>
                  <a:pt x="120" y="9"/>
                </a:cubicBezTo>
                <a:cubicBezTo>
                  <a:pt x="121" y="11"/>
                  <a:pt x="121" y="11"/>
                  <a:pt x="121" y="11"/>
                </a:cubicBezTo>
                <a:cubicBezTo>
                  <a:pt x="120" y="11"/>
                  <a:pt x="120" y="11"/>
                  <a:pt x="120" y="11"/>
                </a:cubicBezTo>
                <a:cubicBezTo>
                  <a:pt x="119" y="12"/>
                  <a:pt x="119" y="12"/>
                  <a:pt x="119" y="12"/>
                </a:cubicBezTo>
                <a:cubicBezTo>
                  <a:pt x="119" y="11"/>
                  <a:pt x="119" y="11"/>
                  <a:pt x="119" y="11"/>
                </a:cubicBezTo>
                <a:cubicBezTo>
                  <a:pt x="118" y="11"/>
                  <a:pt x="118" y="11"/>
                  <a:pt x="118" y="11"/>
                </a:cubicBezTo>
                <a:cubicBezTo>
                  <a:pt x="117" y="12"/>
                  <a:pt x="117" y="12"/>
                  <a:pt x="117" y="12"/>
                </a:cubicBezTo>
                <a:cubicBezTo>
                  <a:pt x="114" y="12"/>
                  <a:pt x="114" y="12"/>
                  <a:pt x="114" y="12"/>
                </a:cubicBezTo>
                <a:cubicBezTo>
                  <a:pt x="113" y="11"/>
                  <a:pt x="113" y="11"/>
                  <a:pt x="113" y="11"/>
                </a:cubicBezTo>
                <a:cubicBezTo>
                  <a:pt x="112" y="11"/>
                  <a:pt x="112" y="11"/>
                  <a:pt x="112" y="11"/>
                </a:cubicBezTo>
                <a:cubicBezTo>
                  <a:pt x="111" y="12"/>
                  <a:pt x="111" y="12"/>
                  <a:pt x="111" y="12"/>
                </a:cubicBezTo>
                <a:cubicBezTo>
                  <a:pt x="111" y="13"/>
                  <a:pt x="111" y="13"/>
                  <a:pt x="111" y="13"/>
                </a:cubicBezTo>
                <a:cubicBezTo>
                  <a:pt x="110" y="13"/>
                  <a:pt x="110" y="13"/>
                  <a:pt x="110" y="13"/>
                </a:cubicBezTo>
                <a:cubicBezTo>
                  <a:pt x="111" y="14"/>
                  <a:pt x="111" y="14"/>
                  <a:pt x="111" y="14"/>
                </a:cubicBezTo>
                <a:cubicBezTo>
                  <a:pt x="110" y="13"/>
                  <a:pt x="110" y="13"/>
                  <a:pt x="110" y="13"/>
                </a:cubicBezTo>
                <a:cubicBezTo>
                  <a:pt x="109" y="13"/>
                  <a:pt x="109" y="13"/>
                  <a:pt x="109" y="13"/>
                </a:cubicBezTo>
                <a:cubicBezTo>
                  <a:pt x="108" y="14"/>
                  <a:pt x="108" y="14"/>
                  <a:pt x="108" y="14"/>
                </a:cubicBezTo>
                <a:cubicBezTo>
                  <a:pt x="109" y="14"/>
                  <a:pt x="109" y="14"/>
                  <a:pt x="109" y="14"/>
                </a:cubicBezTo>
                <a:cubicBezTo>
                  <a:pt x="109" y="15"/>
                  <a:pt x="109" y="15"/>
                  <a:pt x="109" y="15"/>
                </a:cubicBezTo>
                <a:cubicBezTo>
                  <a:pt x="107" y="14"/>
                  <a:pt x="107" y="14"/>
                  <a:pt x="107" y="14"/>
                </a:cubicBezTo>
                <a:cubicBezTo>
                  <a:pt x="107" y="15"/>
                  <a:pt x="107" y="15"/>
                  <a:pt x="107" y="15"/>
                </a:cubicBezTo>
                <a:cubicBezTo>
                  <a:pt x="107" y="16"/>
                  <a:pt x="107" y="16"/>
                  <a:pt x="107" y="16"/>
                </a:cubicBezTo>
                <a:cubicBezTo>
                  <a:pt x="107" y="16"/>
                  <a:pt x="107" y="16"/>
                  <a:pt x="107" y="16"/>
                </a:cubicBezTo>
                <a:cubicBezTo>
                  <a:pt x="106" y="16"/>
                  <a:pt x="106" y="16"/>
                  <a:pt x="106" y="16"/>
                </a:cubicBezTo>
                <a:cubicBezTo>
                  <a:pt x="106" y="17"/>
                  <a:pt x="106" y="17"/>
                  <a:pt x="106" y="17"/>
                </a:cubicBezTo>
                <a:cubicBezTo>
                  <a:pt x="107" y="18"/>
                  <a:pt x="107" y="18"/>
                  <a:pt x="107" y="18"/>
                </a:cubicBezTo>
                <a:cubicBezTo>
                  <a:pt x="107" y="18"/>
                  <a:pt x="107" y="18"/>
                  <a:pt x="107" y="18"/>
                </a:cubicBezTo>
                <a:cubicBezTo>
                  <a:pt x="106" y="18"/>
                  <a:pt x="106" y="18"/>
                  <a:pt x="106" y="18"/>
                </a:cubicBezTo>
                <a:cubicBezTo>
                  <a:pt x="105" y="18"/>
                  <a:pt x="105" y="18"/>
                  <a:pt x="105" y="18"/>
                </a:cubicBezTo>
                <a:cubicBezTo>
                  <a:pt x="104" y="18"/>
                  <a:pt x="104" y="18"/>
                  <a:pt x="104" y="18"/>
                </a:cubicBezTo>
                <a:cubicBezTo>
                  <a:pt x="103" y="20"/>
                  <a:pt x="103" y="20"/>
                  <a:pt x="103" y="20"/>
                </a:cubicBezTo>
                <a:cubicBezTo>
                  <a:pt x="102" y="21"/>
                  <a:pt x="102" y="21"/>
                  <a:pt x="102" y="21"/>
                </a:cubicBezTo>
                <a:cubicBezTo>
                  <a:pt x="102" y="22"/>
                  <a:pt x="102" y="22"/>
                  <a:pt x="102" y="22"/>
                </a:cubicBezTo>
                <a:cubicBezTo>
                  <a:pt x="101" y="23"/>
                  <a:pt x="101" y="23"/>
                  <a:pt x="101" y="23"/>
                </a:cubicBezTo>
                <a:cubicBezTo>
                  <a:pt x="100" y="24"/>
                  <a:pt x="100" y="24"/>
                  <a:pt x="100" y="24"/>
                </a:cubicBezTo>
                <a:cubicBezTo>
                  <a:pt x="101" y="24"/>
                  <a:pt x="101" y="24"/>
                  <a:pt x="101" y="24"/>
                </a:cubicBezTo>
                <a:cubicBezTo>
                  <a:pt x="103" y="25"/>
                  <a:pt x="103" y="25"/>
                  <a:pt x="103" y="25"/>
                </a:cubicBezTo>
                <a:cubicBezTo>
                  <a:pt x="102" y="25"/>
                  <a:pt x="102" y="25"/>
                  <a:pt x="102" y="25"/>
                </a:cubicBezTo>
                <a:cubicBezTo>
                  <a:pt x="102" y="25"/>
                  <a:pt x="102" y="25"/>
                  <a:pt x="102" y="25"/>
                </a:cubicBezTo>
                <a:cubicBezTo>
                  <a:pt x="104" y="26"/>
                  <a:pt x="104" y="26"/>
                  <a:pt x="104" y="26"/>
                </a:cubicBezTo>
                <a:cubicBezTo>
                  <a:pt x="103" y="27"/>
                  <a:pt x="103" y="27"/>
                  <a:pt x="103" y="27"/>
                </a:cubicBezTo>
                <a:cubicBezTo>
                  <a:pt x="102" y="26"/>
                  <a:pt x="102" y="26"/>
                  <a:pt x="102" y="26"/>
                </a:cubicBezTo>
                <a:cubicBezTo>
                  <a:pt x="101" y="26"/>
                  <a:pt x="101" y="26"/>
                  <a:pt x="101" y="26"/>
                </a:cubicBezTo>
                <a:cubicBezTo>
                  <a:pt x="101" y="26"/>
                  <a:pt x="101" y="26"/>
                  <a:pt x="101" y="26"/>
                </a:cubicBezTo>
                <a:cubicBezTo>
                  <a:pt x="102" y="27"/>
                  <a:pt x="102" y="27"/>
                  <a:pt x="102" y="27"/>
                </a:cubicBezTo>
                <a:cubicBezTo>
                  <a:pt x="102" y="28"/>
                  <a:pt x="102" y="28"/>
                  <a:pt x="102" y="28"/>
                </a:cubicBezTo>
                <a:cubicBezTo>
                  <a:pt x="103" y="29"/>
                  <a:pt x="103" y="29"/>
                  <a:pt x="103" y="29"/>
                </a:cubicBezTo>
                <a:cubicBezTo>
                  <a:pt x="102" y="28"/>
                  <a:pt x="102" y="28"/>
                  <a:pt x="102" y="28"/>
                </a:cubicBezTo>
                <a:cubicBezTo>
                  <a:pt x="101" y="27"/>
                  <a:pt x="101" y="27"/>
                  <a:pt x="101" y="27"/>
                </a:cubicBezTo>
                <a:cubicBezTo>
                  <a:pt x="100" y="27"/>
                  <a:pt x="100" y="27"/>
                  <a:pt x="100" y="27"/>
                </a:cubicBezTo>
                <a:cubicBezTo>
                  <a:pt x="100" y="27"/>
                  <a:pt x="100" y="27"/>
                  <a:pt x="100" y="27"/>
                </a:cubicBezTo>
                <a:cubicBezTo>
                  <a:pt x="99" y="28"/>
                  <a:pt x="99" y="28"/>
                  <a:pt x="99" y="28"/>
                </a:cubicBezTo>
                <a:cubicBezTo>
                  <a:pt x="99" y="27"/>
                  <a:pt x="99" y="27"/>
                  <a:pt x="99" y="27"/>
                </a:cubicBezTo>
                <a:cubicBezTo>
                  <a:pt x="97" y="26"/>
                  <a:pt x="97" y="26"/>
                  <a:pt x="97" y="26"/>
                </a:cubicBezTo>
                <a:cubicBezTo>
                  <a:pt x="95" y="26"/>
                  <a:pt x="95" y="26"/>
                  <a:pt x="95" y="26"/>
                </a:cubicBezTo>
                <a:cubicBezTo>
                  <a:pt x="96" y="27"/>
                  <a:pt x="96" y="27"/>
                  <a:pt x="96" y="27"/>
                </a:cubicBezTo>
                <a:cubicBezTo>
                  <a:pt x="95" y="27"/>
                  <a:pt x="95" y="27"/>
                  <a:pt x="95" y="27"/>
                </a:cubicBezTo>
                <a:cubicBezTo>
                  <a:pt x="94" y="27"/>
                  <a:pt x="94" y="27"/>
                  <a:pt x="94" y="27"/>
                </a:cubicBezTo>
                <a:cubicBezTo>
                  <a:pt x="94" y="27"/>
                  <a:pt x="94" y="27"/>
                  <a:pt x="94" y="27"/>
                </a:cubicBezTo>
                <a:cubicBezTo>
                  <a:pt x="93" y="27"/>
                  <a:pt x="93" y="27"/>
                  <a:pt x="93" y="27"/>
                </a:cubicBezTo>
                <a:cubicBezTo>
                  <a:pt x="94" y="28"/>
                  <a:pt x="94" y="28"/>
                  <a:pt x="94" y="28"/>
                </a:cubicBezTo>
                <a:cubicBezTo>
                  <a:pt x="94" y="29"/>
                  <a:pt x="94" y="29"/>
                  <a:pt x="94" y="29"/>
                </a:cubicBezTo>
                <a:cubicBezTo>
                  <a:pt x="94" y="28"/>
                  <a:pt x="94" y="28"/>
                  <a:pt x="94" y="28"/>
                </a:cubicBezTo>
                <a:cubicBezTo>
                  <a:pt x="93" y="29"/>
                  <a:pt x="93" y="29"/>
                  <a:pt x="93" y="29"/>
                </a:cubicBezTo>
                <a:cubicBezTo>
                  <a:pt x="93" y="29"/>
                  <a:pt x="93" y="29"/>
                  <a:pt x="93" y="29"/>
                </a:cubicBezTo>
                <a:cubicBezTo>
                  <a:pt x="92" y="30"/>
                  <a:pt x="92" y="30"/>
                  <a:pt x="92" y="30"/>
                </a:cubicBezTo>
                <a:cubicBezTo>
                  <a:pt x="91" y="30"/>
                  <a:pt x="91" y="30"/>
                  <a:pt x="91" y="30"/>
                </a:cubicBezTo>
                <a:cubicBezTo>
                  <a:pt x="92" y="29"/>
                  <a:pt x="92" y="29"/>
                  <a:pt x="92" y="29"/>
                </a:cubicBezTo>
                <a:cubicBezTo>
                  <a:pt x="93" y="28"/>
                  <a:pt x="93" y="28"/>
                  <a:pt x="93" y="28"/>
                </a:cubicBezTo>
                <a:cubicBezTo>
                  <a:pt x="93" y="27"/>
                  <a:pt x="93" y="27"/>
                  <a:pt x="93" y="27"/>
                </a:cubicBezTo>
                <a:cubicBezTo>
                  <a:pt x="94" y="26"/>
                  <a:pt x="94" y="26"/>
                  <a:pt x="94" y="26"/>
                </a:cubicBezTo>
                <a:cubicBezTo>
                  <a:pt x="93" y="25"/>
                  <a:pt x="93" y="25"/>
                  <a:pt x="93" y="25"/>
                </a:cubicBezTo>
                <a:cubicBezTo>
                  <a:pt x="92" y="25"/>
                  <a:pt x="92" y="25"/>
                  <a:pt x="92" y="25"/>
                </a:cubicBezTo>
                <a:cubicBezTo>
                  <a:pt x="90" y="22"/>
                  <a:pt x="90" y="22"/>
                  <a:pt x="90" y="22"/>
                </a:cubicBezTo>
                <a:cubicBezTo>
                  <a:pt x="90" y="21"/>
                  <a:pt x="90" y="21"/>
                  <a:pt x="90" y="21"/>
                </a:cubicBezTo>
                <a:cubicBezTo>
                  <a:pt x="88" y="21"/>
                  <a:pt x="88" y="21"/>
                  <a:pt x="88" y="21"/>
                </a:cubicBezTo>
                <a:cubicBezTo>
                  <a:pt x="87" y="20"/>
                  <a:pt x="87" y="20"/>
                  <a:pt x="87" y="20"/>
                </a:cubicBezTo>
                <a:cubicBezTo>
                  <a:pt x="86" y="21"/>
                  <a:pt x="86" y="21"/>
                  <a:pt x="86" y="21"/>
                </a:cubicBezTo>
                <a:cubicBezTo>
                  <a:pt x="87" y="21"/>
                  <a:pt x="87" y="21"/>
                  <a:pt x="87" y="21"/>
                </a:cubicBezTo>
                <a:cubicBezTo>
                  <a:pt x="86" y="21"/>
                  <a:pt x="86" y="21"/>
                  <a:pt x="86" y="21"/>
                </a:cubicBezTo>
                <a:cubicBezTo>
                  <a:pt x="85" y="22"/>
                  <a:pt x="85" y="22"/>
                  <a:pt x="85" y="22"/>
                </a:cubicBezTo>
                <a:cubicBezTo>
                  <a:pt x="85" y="22"/>
                  <a:pt x="85" y="22"/>
                  <a:pt x="85" y="22"/>
                </a:cubicBezTo>
                <a:cubicBezTo>
                  <a:pt x="85" y="22"/>
                  <a:pt x="85" y="22"/>
                  <a:pt x="85" y="22"/>
                </a:cubicBezTo>
                <a:cubicBezTo>
                  <a:pt x="84" y="22"/>
                  <a:pt x="84" y="22"/>
                  <a:pt x="84" y="22"/>
                </a:cubicBezTo>
                <a:cubicBezTo>
                  <a:pt x="84" y="23"/>
                  <a:pt x="84" y="23"/>
                  <a:pt x="84" y="23"/>
                </a:cubicBezTo>
                <a:cubicBezTo>
                  <a:pt x="83" y="21"/>
                  <a:pt x="83" y="21"/>
                  <a:pt x="83" y="21"/>
                </a:cubicBezTo>
                <a:cubicBezTo>
                  <a:pt x="82" y="21"/>
                  <a:pt x="82" y="21"/>
                  <a:pt x="82" y="21"/>
                </a:cubicBezTo>
                <a:cubicBezTo>
                  <a:pt x="82" y="22"/>
                  <a:pt x="82" y="22"/>
                  <a:pt x="82" y="22"/>
                </a:cubicBezTo>
                <a:cubicBezTo>
                  <a:pt x="83" y="22"/>
                  <a:pt x="83" y="22"/>
                  <a:pt x="83" y="22"/>
                </a:cubicBezTo>
                <a:cubicBezTo>
                  <a:pt x="82" y="23"/>
                  <a:pt x="82" y="23"/>
                  <a:pt x="82" y="23"/>
                </a:cubicBezTo>
                <a:cubicBezTo>
                  <a:pt x="81" y="24"/>
                  <a:pt x="81" y="24"/>
                  <a:pt x="81" y="24"/>
                </a:cubicBezTo>
                <a:cubicBezTo>
                  <a:pt x="82" y="25"/>
                  <a:pt x="82" y="25"/>
                  <a:pt x="82" y="25"/>
                </a:cubicBezTo>
                <a:cubicBezTo>
                  <a:pt x="81" y="25"/>
                  <a:pt x="81" y="25"/>
                  <a:pt x="81" y="25"/>
                </a:cubicBezTo>
                <a:cubicBezTo>
                  <a:pt x="80" y="24"/>
                  <a:pt x="80" y="24"/>
                  <a:pt x="80" y="24"/>
                </a:cubicBezTo>
                <a:cubicBezTo>
                  <a:pt x="79" y="24"/>
                  <a:pt x="79" y="24"/>
                  <a:pt x="79" y="24"/>
                </a:cubicBezTo>
                <a:cubicBezTo>
                  <a:pt x="79" y="24"/>
                  <a:pt x="79" y="24"/>
                  <a:pt x="79" y="24"/>
                </a:cubicBezTo>
                <a:cubicBezTo>
                  <a:pt x="80" y="23"/>
                  <a:pt x="80" y="23"/>
                  <a:pt x="80" y="23"/>
                </a:cubicBezTo>
                <a:cubicBezTo>
                  <a:pt x="79" y="23"/>
                  <a:pt x="79" y="23"/>
                  <a:pt x="79" y="23"/>
                </a:cubicBezTo>
                <a:cubicBezTo>
                  <a:pt x="79" y="24"/>
                  <a:pt x="79" y="24"/>
                  <a:pt x="79" y="24"/>
                </a:cubicBezTo>
                <a:cubicBezTo>
                  <a:pt x="78" y="24"/>
                  <a:pt x="78" y="24"/>
                  <a:pt x="78" y="24"/>
                </a:cubicBezTo>
                <a:cubicBezTo>
                  <a:pt x="77" y="25"/>
                  <a:pt x="77" y="25"/>
                  <a:pt x="77" y="25"/>
                </a:cubicBezTo>
                <a:cubicBezTo>
                  <a:pt x="77" y="26"/>
                  <a:pt x="77" y="26"/>
                  <a:pt x="77" y="26"/>
                </a:cubicBezTo>
                <a:cubicBezTo>
                  <a:pt x="79" y="27"/>
                  <a:pt x="79" y="27"/>
                  <a:pt x="79" y="27"/>
                </a:cubicBezTo>
                <a:cubicBezTo>
                  <a:pt x="77" y="28"/>
                  <a:pt x="77" y="28"/>
                  <a:pt x="77" y="28"/>
                </a:cubicBezTo>
                <a:cubicBezTo>
                  <a:pt x="76" y="27"/>
                  <a:pt x="76" y="27"/>
                  <a:pt x="76" y="27"/>
                </a:cubicBezTo>
                <a:cubicBezTo>
                  <a:pt x="75" y="28"/>
                  <a:pt x="75" y="28"/>
                  <a:pt x="75" y="28"/>
                </a:cubicBezTo>
                <a:cubicBezTo>
                  <a:pt x="75" y="29"/>
                  <a:pt x="75" y="29"/>
                  <a:pt x="75" y="29"/>
                </a:cubicBezTo>
                <a:cubicBezTo>
                  <a:pt x="77" y="29"/>
                  <a:pt x="77" y="29"/>
                  <a:pt x="77" y="29"/>
                </a:cubicBezTo>
                <a:cubicBezTo>
                  <a:pt x="76" y="30"/>
                  <a:pt x="76" y="30"/>
                  <a:pt x="76" y="30"/>
                </a:cubicBezTo>
                <a:cubicBezTo>
                  <a:pt x="75" y="30"/>
                  <a:pt x="75" y="30"/>
                  <a:pt x="75" y="30"/>
                </a:cubicBezTo>
                <a:cubicBezTo>
                  <a:pt x="74" y="29"/>
                  <a:pt x="74" y="29"/>
                  <a:pt x="74" y="29"/>
                </a:cubicBezTo>
                <a:cubicBezTo>
                  <a:pt x="73" y="30"/>
                  <a:pt x="73" y="30"/>
                  <a:pt x="73" y="30"/>
                </a:cubicBezTo>
                <a:cubicBezTo>
                  <a:pt x="72" y="30"/>
                  <a:pt x="72" y="30"/>
                  <a:pt x="72" y="30"/>
                </a:cubicBezTo>
                <a:cubicBezTo>
                  <a:pt x="72" y="31"/>
                  <a:pt x="72" y="31"/>
                  <a:pt x="72" y="31"/>
                </a:cubicBezTo>
                <a:cubicBezTo>
                  <a:pt x="73" y="31"/>
                  <a:pt x="73" y="31"/>
                  <a:pt x="73" y="31"/>
                </a:cubicBezTo>
                <a:cubicBezTo>
                  <a:pt x="73" y="32"/>
                  <a:pt x="73" y="32"/>
                  <a:pt x="73" y="32"/>
                </a:cubicBezTo>
                <a:cubicBezTo>
                  <a:pt x="73" y="32"/>
                  <a:pt x="73" y="32"/>
                  <a:pt x="73" y="32"/>
                </a:cubicBezTo>
                <a:cubicBezTo>
                  <a:pt x="72" y="33"/>
                  <a:pt x="72" y="33"/>
                  <a:pt x="72" y="33"/>
                </a:cubicBezTo>
                <a:cubicBezTo>
                  <a:pt x="73" y="33"/>
                  <a:pt x="73" y="33"/>
                  <a:pt x="73" y="33"/>
                </a:cubicBezTo>
                <a:cubicBezTo>
                  <a:pt x="72" y="34"/>
                  <a:pt x="72" y="34"/>
                  <a:pt x="72" y="34"/>
                </a:cubicBezTo>
                <a:cubicBezTo>
                  <a:pt x="72" y="35"/>
                  <a:pt x="72" y="35"/>
                  <a:pt x="72" y="35"/>
                </a:cubicBezTo>
                <a:cubicBezTo>
                  <a:pt x="73" y="35"/>
                  <a:pt x="73" y="35"/>
                  <a:pt x="73" y="35"/>
                </a:cubicBezTo>
                <a:cubicBezTo>
                  <a:pt x="72" y="35"/>
                  <a:pt x="72" y="35"/>
                  <a:pt x="72" y="35"/>
                </a:cubicBezTo>
                <a:cubicBezTo>
                  <a:pt x="72" y="36"/>
                  <a:pt x="72" y="36"/>
                  <a:pt x="72" y="36"/>
                </a:cubicBezTo>
                <a:cubicBezTo>
                  <a:pt x="71" y="36"/>
                  <a:pt x="71" y="36"/>
                  <a:pt x="71" y="36"/>
                </a:cubicBezTo>
                <a:cubicBezTo>
                  <a:pt x="70" y="35"/>
                  <a:pt x="70" y="35"/>
                  <a:pt x="70" y="35"/>
                </a:cubicBezTo>
                <a:cubicBezTo>
                  <a:pt x="69" y="34"/>
                  <a:pt x="69" y="34"/>
                  <a:pt x="69" y="34"/>
                </a:cubicBezTo>
                <a:cubicBezTo>
                  <a:pt x="69" y="35"/>
                  <a:pt x="69" y="35"/>
                  <a:pt x="69" y="35"/>
                </a:cubicBezTo>
                <a:cubicBezTo>
                  <a:pt x="68" y="34"/>
                  <a:pt x="68" y="34"/>
                  <a:pt x="68" y="34"/>
                </a:cubicBezTo>
                <a:cubicBezTo>
                  <a:pt x="67" y="34"/>
                  <a:pt x="67" y="34"/>
                  <a:pt x="67" y="34"/>
                </a:cubicBezTo>
                <a:cubicBezTo>
                  <a:pt x="66" y="34"/>
                  <a:pt x="66" y="34"/>
                  <a:pt x="66" y="34"/>
                </a:cubicBezTo>
                <a:cubicBezTo>
                  <a:pt x="68" y="35"/>
                  <a:pt x="68" y="35"/>
                  <a:pt x="68" y="35"/>
                </a:cubicBezTo>
                <a:cubicBezTo>
                  <a:pt x="67" y="35"/>
                  <a:pt x="67" y="35"/>
                  <a:pt x="67" y="35"/>
                </a:cubicBezTo>
                <a:cubicBezTo>
                  <a:pt x="67" y="36"/>
                  <a:pt x="67" y="36"/>
                  <a:pt x="67" y="36"/>
                </a:cubicBezTo>
                <a:cubicBezTo>
                  <a:pt x="68" y="37"/>
                  <a:pt x="68" y="37"/>
                  <a:pt x="68" y="37"/>
                </a:cubicBezTo>
                <a:cubicBezTo>
                  <a:pt x="69" y="37"/>
                  <a:pt x="69" y="37"/>
                  <a:pt x="69" y="37"/>
                </a:cubicBezTo>
                <a:cubicBezTo>
                  <a:pt x="68" y="38"/>
                  <a:pt x="68" y="38"/>
                  <a:pt x="68" y="38"/>
                </a:cubicBezTo>
                <a:cubicBezTo>
                  <a:pt x="68" y="39"/>
                  <a:pt x="68" y="39"/>
                  <a:pt x="68" y="39"/>
                </a:cubicBezTo>
                <a:cubicBezTo>
                  <a:pt x="68" y="39"/>
                  <a:pt x="68" y="39"/>
                  <a:pt x="68" y="39"/>
                </a:cubicBezTo>
                <a:cubicBezTo>
                  <a:pt x="67" y="39"/>
                  <a:pt x="67" y="39"/>
                  <a:pt x="67" y="39"/>
                </a:cubicBezTo>
                <a:cubicBezTo>
                  <a:pt x="68" y="40"/>
                  <a:pt x="68" y="40"/>
                  <a:pt x="68" y="40"/>
                </a:cubicBezTo>
                <a:cubicBezTo>
                  <a:pt x="67" y="41"/>
                  <a:pt x="67" y="41"/>
                  <a:pt x="67" y="41"/>
                </a:cubicBezTo>
                <a:cubicBezTo>
                  <a:pt x="67" y="42"/>
                  <a:pt x="67" y="42"/>
                  <a:pt x="67" y="42"/>
                </a:cubicBezTo>
                <a:cubicBezTo>
                  <a:pt x="65" y="39"/>
                  <a:pt x="65" y="39"/>
                  <a:pt x="65" y="39"/>
                </a:cubicBezTo>
                <a:cubicBezTo>
                  <a:pt x="64" y="37"/>
                  <a:pt x="64" y="37"/>
                  <a:pt x="64" y="37"/>
                </a:cubicBezTo>
                <a:cubicBezTo>
                  <a:pt x="63" y="36"/>
                  <a:pt x="63" y="36"/>
                  <a:pt x="63" y="36"/>
                </a:cubicBezTo>
                <a:cubicBezTo>
                  <a:pt x="64" y="35"/>
                  <a:pt x="64" y="35"/>
                  <a:pt x="64" y="35"/>
                </a:cubicBezTo>
                <a:cubicBezTo>
                  <a:pt x="63" y="35"/>
                  <a:pt x="63" y="35"/>
                  <a:pt x="63" y="35"/>
                </a:cubicBezTo>
                <a:cubicBezTo>
                  <a:pt x="62" y="36"/>
                  <a:pt x="62" y="36"/>
                  <a:pt x="62" y="36"/>
                </a:cubicBezTo>
                <a:cubicBezTo>
                  <a:pt x="62" y="37"/>
                  <a:pt x="62" y="37"/>
                  <a:pt x="62" y="37"/>
                </a:cubicBezTo>
                <a:cubicBezTo>
                  <a:pt x="61" y="37"/>
                  <a:pt x="61" y="37"/>
                  <a:pt x="61" y="37"/>
                </a:cubicBezTo>
                <a:cubicBezTo>
                  <a:pt x="61" y="38"/>
                  <a:pt x="61" y="38"/>
                  <a:pt x="61" y="38"/>
                </a:cubicBezTo>
                <a:cubicBezTo>
                  <a:pt x="60" y="38"/>
                  <a:pt x="60" y="38"/>
                  <a:pt x="60" y="38"/>
                </a:cubicBezTo>
                <a:cubicBezTo>
                  <a:pt x="59" y="39"/>
                  <a:pt x="59" y="39"/>
                  <a:pt x="59" y="39"/>
                </a:cubicBezTo>
                <a:cubicBezTo>
                  <a:pt x="58" y="39"/>
                  <a:pt x="58" y="39"/>
                  <a:pt x="58" y="39"/>
                </a:cubicBezTo>
                <a:cubicBezTo>
                  <a:pt x="58" y="41"/>
                  <a:pt x="58" y="41"/>
                  <a:pt x="58" y="41"/>
                </a:cubicBezTo>
                <a:cubicBezTo>
                  <a:pt x="58" y="43"/>
                  <a:pt x="58" y="43"/>
                  <a:pt x="58" y="43"/>
                </a:cubicBezTo>
                <a:cubicBezTo>
                  <a:pt x="59" y="44"/>
                  <a:pt x="59" y="44"/>
                  <a:pt x="59" y="44"/>
                </a:cubicBezTo>
                <a:cubicBezTo>
                  <a:pt x="59" y="45"/>
                  <a:pt x="59" y="45"/>
                  <a:pt x="59" y="45"/>
                </a:cubicBezTo>
                <a:cubicBezTo>
                  <a:pt x="58" y="45"/>
                  <a:pt x="58" y="45"/>
                  <a:pt x="58" y="45"/>
                </a:cubicBezTo>
                <a:cubicBezTo>
                  <a:pt x="57" y="46"/>
                  <a:pt x="57" y="46"/>
                  <a:pt x="57" y="46"/>
                </a:cubicBezTo>
                <a:cubicBezTo>
                  <a:pt x="56" y="46"/>
                  <a:pt x="56" y="46"/>
                  <a:pt x="56" y="46"/>
                </a:cubicBezTo>
                <a:cubicBezTo>
                  <a:pt x="56" y="47"/>
                  <a:pt x="56" y="47"/>
                  <a:pt x="56" y="47"/>
                </a:cubicBezTo>
                <a:cubicBezTo>
                  <a:pt x="54" y="48"/>
                  <a:pt x="54" y="48"/>
                  <a:pt x="54" y="48"/>
                </a:cubicBezTo>
                <a:cubicBezTo>
                  <a:pt x="54" y="49"/>
                  <a:pt x="54" y="49"/>
                  <a:pt x="54" y="49"/>
                </a:cubicBezTo>
                <a:cubicBezTo>
                  <a:pt x="54" y="50"/>
                  <a:pt x="54" y="50"/>
                  <a:pt x="54" y="50"/>
                </a:cubicBezTo>
                <a:cubicBezTo>
                  <a:pt x="52" y="52"/>
                  <a:pt x="52" y="52"/>
                  <a:pt x="52" y="52"/>
                </a:cubicBezTo>
                <a:cubicBezTo>
                  <a:pt x="49" y="54"/>
                  <a:pt x="49" y="54"/>
                  <a:pt x="49" y="54"/>
                </a:cubicBezTo>
                <a:cubicBezTo>
                  <a:pt x="46" y="54"/>
                  <a:pt x="46" y="54"/>
                  <a:pt x="46" y="54"/>
                </a:cubicBezTo>
                <a:cubicBezTo>
                  <a:pt x="45" y="54"/>
                  <a:pt x="45" y="54"/>
                  <a:pt x="45" y="54"/>
                </a:cubicBezTo>
                <a:cubicBezTo>
                  <a:pt x="43" y="54"/>
                  <a:pt x="43" y="54"/>
                  <a:pt x="43" y="54"/>
                </a:cubicBezTo>
                <a:cubicBezTo>
                  <a:pt x="41" y="55"/>
                  <a:pt x="41" y="55"/>
                  <a:pt x="41" y="55"/>
                </a:cubicBezTo>
                <a:cubicBezTo>
                  <a:pt x="40" y="54"/>
                  <a:pt x="40" y="54"/>
                  <a:pt x="40" y="54"/>
                </a:cubicBezTo>
                <a:cubicBezTo>
                  <a:pt x="38" y="55"/>
                  <a:pt x="38" y="55"/>
                  <a:pt x="38" y="55"/>
                </a:cubicBezTo>
                <a:cubicBezTo>
                  <a:pt x="38" y="56"/>
                  <a:pt x="38" y="56"/>
                  <a:pt x="38" y="56"/>
                </a:cubicBezTo>
                <a:cubicBezTo>
                  <a:pt x="37" y="57"/>
                  <a:pt x="37" y="57"/>
                  <a:pt x="37" y="57"/>
                </a:cubicBezTo>
                <a:cubicBezTo>
                  <a:pt x="33" y="56"/>
                  <a:pt x="33" y="56"/>
                  <a:pt x="33" y="56"/>
                </a:cubicBezTo>
                <a:cubicBezTo>
                  <a:pt x="32" y="57"/>
                  <a:pt x="32" y="57"/>
                  <a:pt x="32" y="57"/>
                </a:cubicBezTo>
                <a:cubicBezTo>
                  <a:pt x="32" y="58"/>
                  <a:pt x="32" y="58"/>
                  <a:pt x="32" y="58"/>
                </a:cubicBezTo>
                <a:cubicBezTo>
                  <a:pt x="30" y="59"/>
                  <a:pt x="30" y="59"/>
                  <a:pt x="30" y="59"/>
                </a:cubicBezTo>
                <a:cubicBezTo>
                  <a:pt x="28" y="59"/>
                  <a:pt x="28" y="59"/>
                  <a:pt x="28" y="59"/>
                </a:cubicBezTo>
                <a:cubicBezTo>
                  <a:pt x="27" y="58"/>
                  <a:pt x="27" y="58"/>
                  <a:pt x="27" y="58"/>
                </a:cubicBezTo>
                <a:cubicBezTo>
                  <a:pt x="26" y="58"/>
                  <a:pt x="26" y="58"/>
                  <a:pt x="26" y="58"/>
                </a:cubicBezTo>
                <a:cubicBezTo>
                  <a:pt x="26" y="58"/>
                  <a:pt x="26" y="58"/>
                  <a:pt x="26" y="58"/>
                </a:cubicBezTo>
                <a:cubicBezTo>
                  <a:pt x="25" y="58"/>
                  <a:pt x="25" y="58"/>
                  <a:pt x="25" y="58"/>
                </a:cubicBezTo>
                <a:cubicBezTo>
                  <a:pt x="24" y="59"/>
                  <a:pt x="24" y="59"/>
                  <a:pt x="24" y="59"/>
                </a:cubicBezTo>
                <a:cubicBezTo>
                  <a:pt x="22" y="60"/>
                  <a:pt x="22" y="60"/>
                  <a:pt x="22" y="60"/>
                </a:cubicBezTo>
                <a:cubicBezTo>
                  <a:pt x="21" y="60"/>
                  <a:pt x="21" y="60"/>
                  <a:pt x="21" y="60"/>
                </a:cubicBezTo>
                <a:cubicBezTo>
                  <a:pt x="21" y="60"/>
                  <a:pt x="21" y="60"/>
                  <a:pt x="21" y="60"/>
                </a:cubicBezTo>
                <a:cubicBezTo>
                  <a:pt x="19" y="62"/>
                  <a:pt x="19" y="62"/>
                  <a:pt x="19" y="62"/>
                </a:cubicBezTo>
                <a:cubicBezTo>
                  <a:pt x="17" y="63"/>
                  <a:pt x="17" y="63"/>
                  <a:pt x="17" y="63"/>
                </a:cubicBezTo>
                <a:cubicBezTo>
                  <a:pt x="13" y="64"/>
                  <a:pt x="13" y="64"/>
                  <a:pt x="13" y="64"/>
                </a:cubicBezTo>
                <a:cubicBezTo>
                  <a:pt x="12" y="65"/>
                  <a:pt x="12" y="65"/>
                  <a:pt x="12" y="65"/>
                </a:cubicBezTo>
                <a:cubicBezTo>
                  <a:pt x="12" y="67"/>
                  <a:pt x="12" y="67"/>
                  <a:pt x="12" y="67"/>
                </a:cubicBezTo>
                <a:cubicBezTo>
                  <a:pt x="11" y="68"/>
                  <a:pt x="11" y="68"/>
                  <a:pt x="11" y="68"/>
                </a:cubicBezTo>
                <a:cubicBezTo>
                  <a:pt x="10" y="68"/>
                  <a:pt x="10" y="68"/>
                  <a:pt x="10" y="68"/>
                </a:cubicBezTo>
                <a:cubicBezTo>
                  <a:pt x="10" y="67"/>
                  <a:pt x="10" y="67"/>
                  <a:pt x="10" y="67"/>
                </a:cubicBezTo>
                <a:cubicBezTo>
                  <a:pt x="10" y="66"/>
                  <a:pt x="10" y="66"/>
                  <a:pt x="10" y="66"/>
                </a:cubicBezTo>
                <a:cubicBezTo>
                  <a:pt x="11" y="65"/>
                  <a:pt x="11" y="65"/>
                  <a:pt x="11" y="65"/>
                </a:cubicBezTo>
                <a:cubicBezTo>
                  <a:pt x="11" y="64"/>
                  <a:pt x="11" y="64"/>
                  <a:pt x="11" y="64"/>
                </a:cubicBezTo>
                <a:cubicBezTo>
                  <a:pt x="9" y="65"/>
                  <a:pt x="9" y="65"/>
                  <a:pt x="9" y="65"/>
                </a:cubicBezTo>
                <a:cubicBezTo>
                  <a:pt x="8" y="67"/>
                  <a:pt x="8" y="67"/>
                  <a:pt x="8" y="67"/>
                </a:cubicBezTo>
                <a:cubicBezTo>
                  <a:pt x="7" y="69"/>
                  <a:pt x="7" y="69"/>
                  <a:pt x="7" y="69"/>
                </a:cubicBezTo>
                <a:cubicBezTo>
                  <a:pt x="8" y="70"/>
                  <a:pt x="8" y="70"/>
                  <a:pt x="8" y="70"/>
                </a:cubicBezTo>
                <a:cubicBezTo>
                  <a:pt x="7" y="72"/>
                  <a:pt x="7" y="72"/>
                  <a:pt x="7" y="72"/>
                </a:cubicBezTo>
                <a:cubicBezTo>
                  <a:pt x="7" y="74"/>
                  <a:pt x="7" y="74"/>
                  <a:pt x="7" y="74"/>
                </a:cubicBezTo>
                <a:cubicBezTo>
                  <a:pt x="5" y="77"/>
                  <a:pt x="5" y="77"/>
                  <a:pt x="5" y="77"/>
                </a:cubicBezTo>
                <a:cubicBezTo>
                  <a:pt x="4" y="80"/>
                  <a:pt x="4" y="80"/>
                  <a:pt x="4" y="80"/>
                </a:cubicBezTo>
                <a:cubicBezTo>
                  <a:pt x="5" y="82"/>
                  <a:pt x="5" y="82"/>
                  <a:pt x="5" y="82"/>
                </a:cubicBezTo>
                <a:cubicBezTo>
                  <a:pt x="5" y="84"/>
                  <a:pt x="5" y="84"/>
                  <a:pt x="5" y="84"/>
                </a:cubicBezTo>
                <a:cubicBezTo>
                  <a:pt x="7" y="87"/>
                  <a:pt x="7" y="87"/>
                  <a:pt x="7" y="87"/>
                </a:cubicBezTo>
                <a:cubicBezTo>
                  <a:pt x="7" y="88"/>
                  <a:pt x="7" y="88"/>
                  <a:pt x="7" y="88"/>
                </a:cubicBezTo>
                <a:cubicBezTo>
                  <a:pt x="8" y="89"/>
                  <a:pt x="8" y="89"/>
                  <a:pt x="8" y="89"/>
                </a:cubicBezTo>
                <a:cubicBezTo>
                  <a:pt x="7" y="91"/>
                  <a:pt x="7" y="91"/>
                  <a:pt x="7" y="91"/>
                </a:cubicBezTo>
                <a:cubicBezTo>
                  <a:pt x="7" y="92"/>
                  <a:pt x="7" y="92"/>
                  <a:pt x="7" y="92"/>
                </a:cubicBezTo>
                <a:cubicBezTo>
                  <a:pt x="6" y="92"/>
                  <a:pt x="6" y="92"/>
                  <a:pt x="6" y="92"/>
                </a:cubicBezTo>
                <a:cubicBezTo>
                  <a:pt x="6" y="92"/>
                  <a:pt x="6" y="92"/>
                  <a:pt x="6" y="92"/>
                </a:cubicBezTo>
                <a:cubicBezTo>
                  <a:pt x="5" y="90"/>
                  <a:pt x="5" y="90"/>
                  <a:pt x="5" y="90"/>
                </a:cubicBezTo>
                <a:cubicBezTo>
                  <a:pt x="5" y="91"/>
                  <a:pt x="5" y="91"/>
                  <a:pt x="5" y="91"/>
                </a:cubicBezTo>
                <a:cubicBezTo>
                  <a:pt x="4" y="90"/>
                  <a:pt x="4" y="90"/>
                  <a:pt x="4" y="90"/>
                </a:cubicBezTo>
                <a:cubicBezTo>
                  <a:pt x="4" y="89"/>
                  <a:pt x="4" y="89"/>
                  <a:pt x="4" y="89"/>
                </a:cubicBezTo>
                <a:cubicBezTo>
                  <a:pt x="3" y="87"/>
                  <a:pt x="3" y="87"/>
                  <a:pt x="3" y="87"/>
                </a:cubicBezTo>
                <a:cubicBezTo>
                  <a:pt x="3" y="88"/>
                  <a:pt x="3" y="88"/>
                  <a:pt x="3" y="88"/>
                </a:cubicBezTo>
                <a:cubicBezTo>
                  <a:pt x="3" y="90"/>
                  <a:pt x="3" y="90"/>
                  <a:pt x="3" y="90"/>
                </a:cubicBezTo>
                <a:cubicBezTo>
                  <a:pt x="4" y="91"/>
                  <a:pt x="4" y="91"/>
                  <a:pt x="4" y="91"/>
                </a:cubicBezTo>
                <a:cubicBezTo>
                  <a:pt x="5" y="93"/>
                  <a:pt x="5" y="93"/>
                  <a:pt x="5" y="93"/>
                </a:cubicBezTo>
                <a:cubicBezTo>
                  <a:pt x="4" y="93"/>
                  <a:pt x="4" y="93"/>
                  <a:pt x="4" y="93"/>
                </a:cubicBezTo>
                <a:cubicBezTo>
                  <a:pt x="3" y="92"/>
                  <a:pt x="3" y="92"/>
                  <a:pt x="3" y="92"/>
                </a:cubicBezTo>
                <a:cubicBezTo>
                  <a:pt x="2" y="90"/>
                  <a:pt x="2" y="90"/>
                  <a:pt x="2" y="90"/>
                </a:cubicBezTo>
                <a:cubicBezTo>
                  <a:pt x="2" y="91"/>
                  <a:pt x="2" y="91"/>
                  <a:pt x="2" y="91"/>
                </a:cubicBezTo>
                <a:cubicBezTo>
                  <a:pt x="1" y="91"/>
                  <a:pt x="1" y="91"/>
                  <a:pt x="1" y="91"/>
                </a:cubicBezTo>
                <a:cubicBezTo>
                  <a:pt x="2" y="93"/>
                  <a:pt x="2" y="93"/>
                  <a:pt x="2" y="93"/>
                </a:cubicBezTo>
                <a:cubicBezTo>
                  <a:pt x="4" y="95"/>
                  <a:pt x="4" y="95"/>
                  <a:pt x="4" y="95"/>
                </a:cubicBezTo>
                <a:cubicBezTo>
                  <a:pt x="5" y="98"/>
                  <a:pt x="5" y="98"/>
                  <a:pt x="5" y="98"/>
                </a:cubicBezTo>
                <a:cubicBezTo>
                  <a:pt x="5" y="103"/>
                  <a:pt x="5" y="103"/>
                  <a:pt x="5" y="103"/>
                </a:cubicBezTo>
                <a:cubicBezTo>
                  <a:pt x="6" y="104"/>
                  <a:pt x="6" y="104"/>
                  <a:pt x="6" y="104"/>
                </a:cubicBezTo>
                <a:cubicBezTo>
                  <a:pt x="6" y="107"/>
                  <a:pt x="6" y="107"/>
                  <a:pt x="6" y="107"/>
                </a:cubicBezTo>
                <a:cubicBezTo>
                  <a:pt x="8" y="111"/>
                  <a:pt x="8" y="111"/>
                  <a:pt x="8" y="111"/>
                </a:cubicBezTo>
                <a:cubicBezTo>
                  <a:pt x="8" y="112"/>
                  <a:pt x="8" y="112"/>
                  <a:pt x="8" y="112"/>
                </a:cubicBezTo>
                <a:cubicBezTo>
                  <a:pt x="8" y="118"/>
                  <a:pt x="8" y="118"/>
                  <a:pt x="8" y="118"/>
                </a:cubicBezTo>
                <a:cubicBezTo>
                  <a:pt x="7" y="119"/>
                  <a:pt x="7" y="119"/>
                  <a:pt x="7" y="119"/>
                </a:cubicBezTo>
                <a:cubicBezTo>
                  <a:pt x="8" y="120"/>
                  <a:pt x="8" y="120"/>
                  <a:pt x="8" y="120"/>
                </a:cubicBezTo>
                <a:cubicBezTo>
                  <a:pt x="8" y="122"/>
                  <a:pt x="8" y="122"/>
                  <a:pt x="8" y="122"/>
                </a:cubicBezTo>
                <a:cubicBezTo>
                  <a:pt x="9" y="124"/>
                  <a:pt x="9" y="124"/>
                  <a:pt x="9" y="124"/>
                </a:cubicBezTo>
                <a:cubicBezTo>
                  <a:pt x="9" y="126"/>
                  <a:pt x="9" y="126"/>
                  <a:pt x="9" y="126"/>
                </a:cubicBezTo>
                <a:cubicBezTo>
                  <a:pt x="8" y="126"/>
                  <a:pt x="8" y="126"/>
                  <a:pt x="8" y="126"/>
                </a:cubicBezTo>
                <a:cubicBezTo>
                  <a:pt x="9" y="127"/>
                  <a:pt x="9" y="127"/>
                  <a:pt x="9" y="127"/>
                </a:cubicBezTo>
                <a:cubicBezTo>
                  <a:pt x="8" y="128"/>
                  <a:pt x="8" y="128"/>
                  <a:pt x="8" y="128"/>
                </a:cubicBezTo>
                <a:cubicBezTo>
                  <a:pt x="8" y="130"/>
                  <a:pt x="8" y="130"/>
                  <a:pt x="8" y="130"/>
                </a:cubicBezTo>
                <a:cubicBezTo>
                  <a:pt x="7" y="131"/>
                  <a:pt x="7" y="131"/>
                  <a:pt x="7" y="131"/>
                </a:cubicBezTo>
                <a:cubicBezTo>
                  <a:pt x="7" y="132"/>
                  <a:pt x="7" y="132"/>
                  <a:pt x="7" y="132"/>
                </a:cubicBezTo>
                <a:cubicBezTo>
                  <a:pt x="7" y="133"/>
                  <a:pt x="7" y="133"/>
                  <a:pt x="7" y="133"/>
                </a:cubicBezTo>
                <a:cubicBezTo>
                  <a:pt x="6" y="134"/>
                  <a:pt x="6" y="134"/>
                  <a:pt x="6" y="134"/>
                </a:cubicBezTo>
                <a:cubicBezTo>
                  <a:pt x="6" y="135"/>
                  <a:pt x="6" y="135"/>
                  <a:pt x="6" y="135"/>
                </a:cubicBezTo>
                <a:cubicBezTo>
                  <a:pt x="5" y="136"/>
                  <a:pt x="5" y="136"/>
                  <a:pt x="5" y="136"/>
                </a:cubicBezTo>
                <a:cubicBezTo>
                  <a:pt x="4" y="136"/>
                  <a:pt x="4" y="136"/>
                  <a:pt x="4" y="136"/>
                </a:cubicBezTo>
                <a:cubicBezTo>
                  <a:pt x="2" y="138"/>
                  <a:pt x="2" y="138"/>
                  <a:pt x="2" y="138"/>
                </a:cubicBezTo>
                <a:lnTo>
                  <a:pt x="2" y="141"/>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229" name="Freeform 155"/>
          <p:cNvSpPr>
            <a:spLocks noEditPoints="1"/>
          </p:cNvSpPr>
          <p:nvPr/>
        </p:nvSpPr>
        <p:spPr bwMode="auto">
          <a:xfrm>
            <a:off x="5787893" y="2256531"/>
            <a:ext cx="185843" cy="109549"/>
          </a:xfrm>
          <a:custGeom>
            <a:avLst/>
            <a:gdLst>
              <a:gd name="T0" fmla="*/ 36 w 95"/>
              <a:gd name="T1" fmla="*/ 54 h 56"/>
              <a:gd name="T2" fmla="*/ 31 w 95"/>
              <a:gd name="T3" fmla="*/ 48 h 56"/>
              <a:gd name="T4" fmla="*/ 42 w 95"/>
              <a:gd name="T5" fmla="*/ 52 h 56"/>
              <a:gd name="T6" fmla="*/ 52 w 95"/>
              <a:gd name="T7" fmla="*/ 50 h 56"/>
              <a:gd name="T8" fmla="*/ 59 w 95"/>
              <a:gd name="T9" fmla="*/ 46 h 56"/>
              <a:gd name="T10" fmla="*/ 65 w 95"/>
              <a:gd name="T11" fmla="*/ 44 h 56"/>
              <a:gd name="T12" fmla="*/ 69 w 95"/>
              <a:gd name="T13" fmla="*/ 46 h 56"/>
              <a:gd name="T14" fmla="*/ 80 w 95"/>
              <a:gd name="T15" fmla="*/ 37 h 56"/>
              <a:gd name="T16" fmla="*/ 86 w 95"/>
              <a:gd name="T17" fmla="*/ 37 h 56"/>
              <a:gd name="T18" fmla="*/ 88 w 95"/>
              <a:gd name="T19" fmla="*/ 31 h 56"/>
              <a:gd name="T20" fmla="*/ 94 w 95"/>
              <a:gd name="T21" fmla="*/ 31 h 56"/>
              <a:gd name="T22" fmla="*/ 92 w 95"/>
              <a:gd name="T23" fmla="*/ 21 h 56"/>
              <a:gd name="T24" fmla="*/ 90 w 95"/>
              <a:gd name="T25" fmla="*/ 18 h 56"/>
              <a:gd name="T26" fmla="*/ 86 w 95"/>
              <a:gd name="T27" fmla="*/ 16 h 56"/>
              <a:gd name="T28" fmla="*/ 88 w 95"/>
              <a:gd name="T29" fmla="*/ 8 h 56"/>
              <a:gd name="T30" fmla="*/ 86 w 95"/>
              <a:gd name="T31" fmla="*/ 4 h 56"/>
              <a:gd name="T32" fmla="*/ 80 w 95"/>
              <a:gd name="T33" fmla="*/ 6 h 56"/>
              <a:gd name="T34" fmla="*/ 78 w 95"/>
              <a:gd name="T35" fmla="*/ 4 h 56"/>
              <a:gd name="T36" fmla="*/ 71 w 95"/>
              <a:gd name="T37" fmla="*/ 4 h 56"/>
              <a:gd name="T38" fmla="*/ 67 w 95"/>
              <a:gd name="T39" fmla="*/ 6 h 56"/>
              <a:gd name="T40" fmla="*/ 59 w 95"/>
              <a:gd name="T41" fmla="*/ 6 h 56"/>
              <a:gd name="T42" fmla="*/ 57 w 95"/>
              <a:gd name="T43" fmla="*/ 14 h 56"/>
              <a:gd name="T44" fmla="*/ 52 w 95"/>
              <a:gd name="T45" fmla="*/ 8 h 56"/>
              <a:gd name="T46" fmla="*/ 46 w 95"/>
              <a:gd name="T47" fmla="*/ 12 h 56"/>
              <a:gd name="T48" fmla="*/ 40 w 95"/>
              <a:gd name="T49" fmla="*/ 8 h 56"/>
              <a:gd name="T50" fmla="*/ 38 w 95"/>
              <a:gd name="T51" fmla="*/ 18 h 56"/>
              <a:gd name="T52" fmla="*/ 32 w 95"/>
              <a:gd name="T53" fmla="*/ 20 h 56"/>
              <a:gd name="T54" fmla="*/ 29 w 95"/>
              <a:gd name="T55" fmla="*/ 20 h 56"/>
              <a:gd name="T56" fmla="*/ 27 w 95"/>
              <a:gd name="T57" fmla="*/ 12 h 56"/>
              <a:gd name="T58" fmla="*/ 29 w 95"/>
              <a:gd name="T59" fmla="*/ 8 h 56"/>
              <a:gd name="T60" fmla="*/ 23 w 95"/>
              <a:gd name="T61" fmla="*/ 2 h 56"/>
              <a:gd name="T62" fmla="*/ 13 w 95"/>
              <a:gd name="T63" fmla="*/ 2 h 56"/>
              <a:gd name="T64" fmla="*/ 19 w 95"/>
              <a:gd name="T65" fmla="*/ 2 h 56"/>
              <a:gd name="T66" fmla="*/ 17 w 95"/>
              <a:gd name="T67" fmla="*/ 4 h 56"/>
              <a:gd name="T68" fmla="*/ 19 w 95"/>
              <a:gd name="T69" fmla="*/ 8 h 56"/>
              <a:gd name="T70" fmla="*/ 13 w 95"/>
              <a:gd name="T71" fmla="*/ 4 h 56"/>
              <a:gd name="T72" fmla="*/ 10 w 95"/>
              <a:gd name="T73" fmla="*/ 6 h 56"/>
              <a:gd name="T74" fmla="*/ 11 w 95"/>
              <a:gd name="T75" fmla="*/ 10 h 56"/>
              <a:gd name="T76" fmla="*/ 10 w 95"/>
              <a:gd name="T77" fmla="*/ 12 h 56"/>
              <a:gd name="T78" fmla="*/ 6 w 95"/>
              <a:gd name="T79" fmla="*/ 12 h 56"/>
              <a:gd name="T80" fmla="*/ 4 w 95"/>
              <a:gd name="T81" fmla="*/ 14 h 56"/>
              <a:gd name="T82" fmla="*/ 8 w 95"/>
              <a:gd name="T83" fmla="*/ 20 h 56"/>
              <a:gd name="T84" fmla="*/ 13 w 95"/>
              <a:gd name="T85" fmla="*/ 16 h 56"/>
              <a:gd name="T86" fmla="*/ 19 w 95"/>
              <a:gd name="T87" fmla="*/ 16 h 56"/>
              <a:gd name="T88" fmla="*/ 21 w 95"/>
              <a:gd name="T89" fmla="*/ 16 h 56"/>
              <a:gd name="T90" fmla="*/ 25 w 95"/>
              <a:gd name="T91" fmla="*/ 20 h 56"/>
              <a:gd name="T92" fmla="*/ 17 w 95"/>
              <a:gd name="T93" fmla="*/ 21 h 56"/>
              <a:gd name="T94" fmla="*/ 25 w 95"/>
              <a:gd name="T95" fmla="*/ 23 h 56"/>
              <a:gd name="T96" fmla="*/ 15 w 95"/>
              <a:gd name="T97" fmla="*/ 25 h 56"/>
              <a:gd name="T98" fmla="*/ 13 w 95"/>
              <a:gd name="T99" fmla="*/ 25 h 56"/>
              <a:gd name="T100" fmla="*/ 6 w 95"/>
              <a:gd name="T101" fmla="*/ 25 h 56"/>
              <a:gd name="T102" fmla="*/ 8 w 95"/>
              <a:gd name="T103" fmla="*/ 29 h 56"/>
              <a:gd name="T104" fmla="*/ 17 w 95"/>
              <a:gd name="T105" fmla="*/ 31 h 56"/>
              <a:gd name="T106" fmla="*/ 19 w 95"/>
              <a:gd name="T107" fmla="*/ 35 h 56"/>
              <a:gd name="T108" fmla="*/ 21 w 95"/>
              <a:gd name="T109" fmla="*/ 39 h 56"/>
              <a:gd name="T110" fmla="*/ 23 w 95"/>
              <a:gd name="T111" fmla="*/ 37 h 56"/>
              <a:gd name="T112" fmla="*/ 17 w 95"/>
              <a:gd name="T113" fmla="*/ 41 h 56"/>
              <a:gd name="T114" fmla="*/ 13 w 95"/>
              <a:gd name="T115" fmla="*/ 41 h 56"/>
              <a:gd name="T116" fmla="*/ 15 w 95"/>
              <a:gd name="T117" fmla="*/ 46 h 56"/>
              <a:gd name="T118" fmla="*/ 27 w 95"/>
              <a:gd name="T119" fmla="*/ 4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5" h="56">
                <a:moveTo>
                  <a:pt x="34" y="56"/>
                </a:moveTo>
                <a:lnTo>
                  <a:pt x="34" y="54"/>
                </a:lnTo>
                <a:lnTo>
                  <a:pt x="34" y="52"/>
                </a:lnTo>
                <a:lnTo>
                  <a:pt x="34" y="52"/>
                </a:lnTo>
                <a:lnTo>
                  <a:pt x="36" y="54"/>
                </a:lnTo>
                <a:lnTo>
                  <a:pt x="34" y="56"/>
                </a:lnTo>
                <a:lnTo>
                  <a:pt x="34" y="56"/>
                </a:lnTo>
                <a:close/>
                <a:moveTo>
                  <a:pt x="29" y="46"/>
                </a:moveTo>
                <a:lnTo>
                  <a:pt x="31" y="46"/>
                </a:lnTo>
                <a:lnTo>
                  <a:pt x="31" y="48"/>
                </a:lnTo>
                <a:lnTo>
                  <a:pt x="34" y="50"/>
                </a:lnTo>
                <a:lnTo>
                  <a:pt x="36" y="50"/>
                </a:lnTo>
                <a:lnTo>
                  <a:pt x="36" y="50"/>
                </a:lnTo>
                <a:lnTo>
                  <a:pt x="38" y="50"/>
                </a:lnTo>
                <a:lnTo>
                  <a:pt x="42" y="52"/>
                </a:lnTo>
                <a:lnTo>
                  <a:pt x="48" y="52"/>
                </a:lnTo>
                <a:lnTo>
                  <a:pt x="50" y="54"/>
                </a:lnTo>
                <a:lnTo>
                  <a:pt x="52" y="52"/>
                </a:lnTo>
                <a:lnTo>
                  <a:pt x="52" y="50"/>
                </a:lnTo>
                <a:lnTo>
                  <a:pt x="52" y="50"/>
                </a:lnTo>
                <a:lnTo>
                  <a:pt x="52" y="50"/>
                </a:lnTo>
                <a:lnTo>
                  <a:pt x="55" y="52"/>
                </a:lnTo>
                <a:lnTo>
                  <a:pt x="57" y="50"/>
                </a:lnTo>
                <a:lnTo>
                  <a:pt x="57" y="46"/>
                </a:lnTo>
                <a:lnTo>
                  <a:pt x="59" y="46"/>
                </a:lnTo>
                <a:lnTo>
                  <a:pt x="59" y="48"/>
                </a:lnTo>
                <a:lnTo>
                  <a:pt x="59" y="48"/>
                </a:lnTo>
                <a:lnTo>
                  <a:pt x="61" y="48"/>
                </a:lnTo>
                <a:lnTo>
                  <a:pt x="63" y="48"/>
                </a:lnTo>
                <a:lnTo>
                  <a:pt x="65" y="44"/>
                </a:lnTo>
                <a:lnTo>
                  <a:pt x="65" y="46"/>
                </a:lnTo>
                <a:lnTo>
                  <a:pt x="67" y="46"/>
                </a:lnTo>
                <a:lnTo>
                  <a:pt x="69" y="46"/>
                </a:lnTo>
                <a:lnTo>
                  <a:pt x="69" y="46"/>
                </a:lnTo>
                <a:lnTo>
                  <a:pt x="69" y="46"/>
                </a:lnTo>
                <a:lnTo>
                  <a:pt x="73" y="42"/>
                </a:lnTo>
                <a:lnTo>
                  <a:pt x="74" y="41"/>
                </a:lnTo>
                <a:lnTo>
                  <a:pt x="80" y="39"/>
                </a:lnTo>
                <a:lnTo>
                  <a:pt x="82" y="39"/>
                </a:lnTo>
                <a:lnTo>
                  <a:pt x="80" y="37"/>
                </a:lnTo>
                <a:lnTo>
                  <a:pt x="80" y="35"/>
                </a:lnTo>
                <a:lnTo>
                  <a:pt x="82" y="35"/>
                </a:lnTo>
                <a:lnTo>
                  <a:pt x="82" y="37"/>
                </a:lnTo>
                <a:lnTo>
                  <a:pt x="86" y="39"/>
                </a:lnTo>
                <a:lnTo>
                  <a:pt x="86" y="37"/>
                </a:lnTo>
                <a:lnTo>
                  <a:pt x="88" y="35"/>
                </a:lnTo>
                <a:lnTo>
                  <a:pt x="86" y="35"/>
                </a:lnTo>
                <a:lnTo>
                  <a:pt x="86" y="33"/>
                </a:lnTo>
                <a:lnTo>
                  <a:pt x="88" y="33"/>
                </a:lnTo>
                <a:lnTo>
                  <a:pt x="88" y="31"/>
                </a:lnTo>
                <a:lnTo>
                  <a:pt x="88" y="29"/>
                </a:lnTo>
                <a:lnTo>
                  <a:pt x="90" y="31"/>
                </a:lnTo>
                <a:lnTo>
                  <a:pt x="90" y="33"/>
                </a:lnTo>
                <a:lnTo>
                  <a:pt x="92" y="33"/>
                </a:lnTo>
                <a:lnTo>
                  <a:pt x="94" y="31"/>
                </a:lnTo>
                <a:lnTo>
                  <a:pt x="92" y="29"/>
                </a:lnTo>
                <a:lnTo>
                  <a:pt x="90" y="27"/>
                </a:lnTo>
                <a:lnTo>
                  <a:pt x="90" y="25"/>
                </a:lnTo>
                <a:lnTo>
                  <a:pt x="92" y="23"/>
                </a:lnTo>
                <a:lnTo>
                  <a:pt x="92" y="21"/>
                </a:lnTo>
                <a:lnTo>
                  <a:pt x="94" y="21"/>
                </a:lnTo>
                <a:lnTo>
                  <a:pt x="95" y="21"/>
                </a:lnTo>
                <a:lnTo>
                  <a:pt x="95" y="20"/>
                </a:lnTo>
                <a:lnTo>
                  <a:pt x="94" y="18"/>
                </a:lnTo>
                <a:lnTo>
                  <a:pt x="90" y="18"/>
                </a:lnTo>
                <a:lnTo>
                  <a:pt x="88" y="20"/>
                </a:lnTo>
                <a:lnTo>
                  <a:pt x="90" y="18"/>
                </a:lnTo>
                <a:lnTo>
                  <a:pt x="90" y="16"/>
                </a:lnTo>
                <a:lnTo>
                  <a:pt x="88" y="16"/>
                </a:lnTo>
                <a:lnTo>
                  <a:pt x="86" y="16"/>
                </a:lnTo>
                <a:lnTo>
                  <a:pt x="86" y="14"/>
                </a:lnTo>
                <a:lnTo>
                  <a:pt x="88" y="12"/>
                </a:lnTo>
                <a:lnTo>
                  <a:pt x="88" y="12"/>
                </a:lnTo>
                <a:lnTo>
                  <a:pt x="88" y="10"/>
                </a:lnTo>
                <a:lnTo>
                  <a:pt x="88" y="8"/>
                </a:lnTo>
                <a:lnTo>
                  <a:pt x="86" y="10"/>
                </a:lnTo>
                <a:lnTo>
                  <a:pt x="84" y="10"/>
                </a:lnTo>
                <a:lnTo>
                  <a:pt x="84" y="8"/>
                </a:lnTo>
                <a:lnTo>
                  <a:pt x="86" y="6"/>
                </a:lnTo>
                <a:lnTo>
                  <a:pt x="86" y="4"/>
                </a:lnTo>
                <a:lnTo>
                  <a:pt x="86" y="4"/>
                </a:lnTo>
                <a:lnTo>
                  <a:pt x="88" y="4"/>
                </a:lnTo>
                <a:lnTo>
                  <a:pt x="86" y="2"/>
                </a:lnTo>
                <a:lnTo>
                  <a:pt x="84" y="4"/>
                </a:lnTo>
                <a:lnTo>
                  <a:pt x="80" y="6"/>
                </a:lnTo>
                <a:lnTo>
                  <a:pt x="80" y="8"/>
                </a:lnTo>
                <a:lnTo>
                  <a:pt x="78" y="8"/>
                </a:lnTo>
                <a:lnTo>
                  <a:pt x="78" y="6"/>
                </a:lnTo>
                <a:lnTo>
                  <a:pt x="78" y="4"/>
                </a:lnTo>
                <a:lnTo>
                  <a:pt x="78" y="4"/>
                </a:lnTo>
                <a:lnTo>
                  <a:pt x="76" y="2"/>
                </a:lnTo>
                <a:lnTo>
                  <a:pt x="74" y="2"/>
                </a:lnTo>
                <a:lnTo>
                  <a:pt x="74" y="2"/>
                </a:lnTo>
                <a:lnTo>
                  <a:pt x="73" y="2"/>
                </a:lnTo>
                <a:lnTo>
                  <a:pt x="71" y="4"/>
                </a:lnTo>
                <a:lnTo>
                  <a:pt x="73" y="6"/>
                </a:lnTo>
                <a:lnTo>
                  <a:pt x="71" y="8"/>
                </a:lnTo>
                <a:lnTo>
                  <a:pt x="69" y="8"/>
                </a:lnTo>
                <a:lnTo>
                  <a:pt x="67" y="8"/>
                </a:lnTo>
                <a:lnTo>
                  <a:pt x="67" y="6"/>
                </a:lnTo>
                <a:lnTo>
                  <a:pt x="67" y="6"/>
                </a:lnTo>
                <a:lnTo>
                  <a:pt x="65" y="8"/>
                </a:lnTo>
                <a:lnTo>
                  <a:pt x="63" y="10"/>
                </a:lnTo>
                <a:lnTo>
                  <a:pt x="61" y="10"/>
                </a:lnTo>
                <a:lnTo>
                  <a:pt x="59" y="6"/>
                </a:lnTo>
                <a:lnTo>
                  <a:pt x="57" y="8"/>
                </a:lnTo>
                <a:lnTo>
                  <a:pt x="57" y="6"/>
                </a:lnTo>
                <a:lnTo>
                  <a:pt x="55" y="6"/>
                </a:lnTo>
                <a:lnTo>
                  <a:pt x="55" y="10"/>
                </a:lnTo>
                <a:lnTo>
                  <a:pt x="57" y="14"/>
                </a:lnTo>
                <a:lnTo>
                  <a:pt x="55" y="18"/>
                </a:lnTo>
                <a:lnTo>
                  <a:pt x="55" y="14"/>
                </a:lnTo>
                <a:lnTo>
                  <a:pt x="53" y="12"/>
                </a:lnTo>
                <a:lnTo>
                  <a:pt x="53" y="10"/>
                </a:lnTo>
                <a:lnTo>
                  <a:pt x="52" y="8"/>
                </a:lnTo>
                <a:lnTo>
                  <a:pt x="53" y="6"/>
                </a:lnTo>
                <a:lnTo>
                  <a:pt x="50" y="6"/>
                </a:lnTo>
                <a:lnTo>
                  <a:pt x="46" y="8"/>
                </a:lnTo>
                <a:lnTo>
                  <a:pt x="46" y="10"/>
                </a:lnTo>
                <a:lnTo>
                  <a:pt x="46" y="12"/>
                </a:lnTo>
                <a:lnTo>
                  <a:pt x="44" y="14"/>
                </a:lnTo>
                <a:lnTo>
                  <a:pt x="44" y="14"/>
                </a:lnTo>
                <a:lnTo>
                  <a:pt x="42" y="12"/>
                </a:lnTo>
                <a:lnTo>
                  <a:pt x="42" y="12"/>
                </a:lnTo>
                <a:lnTo>
                  <a:pt x="40" y="8"/>
                </a:lnTo>
                <a:lnTo>
                  <a:pt x="40" y="6"/>
                </a:lnTo>
                <a:lnTo>
                  <a:pt x="36" y="8"/>
                </a:lnTo>
                <a:lnTo>
                  <a:pt x="38" y="12"/>
                </a:lnTo>
                <a:lnTo>
                  <a:pt x="38" y="14"/>
                </a:lnTo>
                <a:lnTo>
                  <a:pt x="38" y="18"/>
                </a:lnTo>
                <a:lnTo>
                  <a:pt x="36" y="18"/>
                </a:lnTo>
                <a:lnTo>
                  <a:pt x="34" y="18"/>
                </a:lnTo>
                <a:lnTo>
                  <a:pt x="34" y="16"/>
                </a:lnTo>
                <a:lnTo>
                  <a:pt x="32" y="18"/>
                </a:lnTo>
                <a:lnTo>
                  <a:pt x="32" y="20"/>
                </a:lnTo>
                <a:lnTo>
                  <a:pt x="31" y="20"/>
                </a:lnTo>
                <a:lnTo>
                  <a:pt x="31" y="23"/>
                </a:lnTo>
                <a:lnTo>
                  <a:pt x="29" y="20"/>
                </a:lnTo>
                <a:lnTo>
                  <a:pt x="27" y="20"/>
                </a:lnTo>
                <a:lnTo>
                  <a:pt x="29" y="20"/>
                </a:lnTo>
                <a:lnTo>
                  <a:pt x="29" y="18"/>
                </a:lnTo>
                <a:lnTo>
                  <a:pt x="29" y="16"/>
                </a:lnTo>
                <a:lnTo>
                  <a:pt x="27" y="16"/>
                </a:lnTo>
                <a:lnTo>
                  <a:pt x="29" y="14"/>
                </a:lnTo>
                <a:lnTo>
                  <a:pt x="27" y="12"/>
                </a:lnTo>
                <a:lnTo>
                  <a:pt x="29" y="14"/>
                </a:lnTo>
                <a:lnTo>
                  <a:pt x="31" y="12"/>
                </a:lnTo>
                <a:lnTo>
                  <a:pt x="29" y="10"/>
                </a:lnTo>
                <a:lnTo>
                  <a:pt x="27" y="10"/>
                </a:lnTo>
                <a:lnTo>
                  <a:pt x="29" y="8"/>
                </a:lnTo>
                <a:lnTo>
                  <a:pt x="29" y="6"/>
                </a:lnTo>
                <a:lnTo>
                  <a:pt x="27" y="8"/>
                </a:lnTo>
                <a:lnTo>
                  <a:pt x="25" y="6"/>
                </a:lnTo>
                <a:lnTo>
                  <a:pt x="23" y="4"/>
                </a:lnTo>
                <a:lnTo>
                  <a:pt x="23" y="2"/>
                </a:lnTo>
                <a:lnTo>
                  <a:pt x="21" y="0"/>
                </a:lnTo>
                <a:lnTo>
                  <a:pt x="19" y="2"/>
                </a:lnTo>
                <a:lnTo>
                  <a:pt x="17" y="0"/>
                </a:lnTo>
                <a:lnTo>
                  <a:pt x="15" y="0"/>
                </a:lnTo>
                <a:lnTo>
                  <a:pt x="13" y="2"/>
                </a:lnTo>
                <a:lnTo>
                  <a:pt x="15" y="2"/>
                </a:lnTo>
                <a:lnTo>
                  <a:pt x="17" y="2"/>
                </a:lnTo>
                <a:lnTo>
                  <a:pt x="17" y="2"/>
                </a:lnTo>
                <a:lnTo>
                  <a:pt x="17" y="2"/>
                </a:lnTo>
                <a:lnTo>
                  <a:pt x="19" y="2"/>
                </a:lnTo>
                <a:lnTo>
                  <a:pt x="21" y="4"/>
                </a:lnTo>
                <a:lnTo>
                  <a:pt x="21" y="4"/>
                </a:lnTo>
                <a:lnTo>
                  <a:pt x="19" y="4"/>
                </a:lnTo>
                <a:lnTo>
                  <a:pt x="17" y="4"/>
                </a:lnTo>
                <a:lnTo>
                  <a:pt x="17" y="4"/>
                </a:lnTo>
                <a:lnTo>
                  <a:pt x="19" y="6"/>
                </a:lnTo>
                <a:lnTo>
                  <a:pt x="21" y="8"/>
                </a:lnTo>
                <a:lnTo>
                  <a:pt x="21" y="10"/>
                </a:lnTo>
                <a:lnTo>
                  <a:pt x="19" y="10"/>
                </a:lnTo>
                <a:lnTo>
                  <a:pt x="19" y="8"/>
                </a:lnTo>
                <a:lnTo>
                  <a:pt x="17" y="8"/>
                </a:lnTo>
                <a:lnTo>
                  <a:pt x="17" y="8"/>
                </a:lnTo>
                <a:lnTo>
                  <a:pt x="15" y="8"/>
                </a:lnTo>
                <a:lnTo>
                  <a:pt x="15" y="6"/>
                </a:lnTo>
                <a:lnTo>
                  <a:pt x="13" y="4"/>
                </a:lnTo>
                <a:lnTo>
                  <a:pt x="11" y="4"/>
                </a:lnTo>
                <a:lnTo>
                  <a:pt x="10" y="4"/>
                </a:lnTo>
                <a:lnTo>
                  <a:pt x="11" y="6"/>
                </a:lnTo>
                <a:lnTo>
                  <a:pt x="11" y="8"/>
                </a:lnTo>
                <a:lnTo>
                  <a:pt x="10" y="6"/>
                </a:lnTo>
                <a:lnTo>
                  <a:pt x="8" y="6"/>
                </a:lnTo>
                <a:lnTo>
                  <a:pt x="8" y="6"/>
                </a:lnTo>
                <a:lnTo>
                  <a:pt x="10" y="8"/>
                </a:lnTo>
                <a:lnTo>
                  <a:pt x="10" y="8"/>
                </a:lnTo>
                <a:lnTo>
                  <a:pt x="11" y="10"/>
                </a:lnTo>
                <a:lnTo>
                  <a:pt x="10" y="10"/>
                </a:lnTo>
                <a:lnTo>
                  <a:pt x="8" y="10"/>
                </a:lnTo>
                <a:lnTo>
                  <a:pt x="8" y="12"/>
                </a:lnTo>
                <a:lnTo>
                  <a:pt x="11" y="12"/>
                </a:lnTo>
                <a:lnTo>
                  <a:pt x="10" y="12"/>
                </a:lnTo>
                <a:lnTo>
                  <a:pt x="10" y="14"/>
                </a:lnTo>
                <a:lnTo>
                  <a:pt x="10" y="14"/>
                </a:lnTo>
                <a:lnTo>
                  <a:pt x="10" y="14"/>
                </a:lnTo>
                <a:lnTo>
                  <a:pt x="6" y="12"/>
                </a:lnTo>
                <a:lnTo>
                  <a:pt x="6" y="12"/>
                </a:lnTo>
                <a:lnTo>
                  <a:pt x="4" y="12"/>
                </a:lnTo>
                <a:lnTo>
                  <a:pt x="6" y="14"/>
                </a:lnTo>
                <a:lnTo>
                  <a:pt x="6" y="16"/>
                </a:lnTo>
                <a:lnTo>
                  <a:pt x="6" y="16"/>
                </a:lnTo>
                <a:lnTo>
                  <a:pt x="4" y="14"/>
                </a:lnTo>
                <a:lnTo>
                  <a:pt x="2" y="14"/>
                </a:lnTo>
                <a:lnTo>
                  <a:pt x="0" y="16"/>
                </a:lnTo>
                <a:lnTo>
                  <a:pt x="4" y="16"/>
                </a:lnTo>
                <a:lnTo>
                  <a:pt x="6" y="18"/>
                </a:lnTo>
                <a:lnTo>
                  <a:pt x="8" y="20"/>
                </a:lnTo>
                <a:lnTo>
                  <a:pt x="10" y="18"/>
                </a:lnTo>
                <a:lnTo>
                  <a:pt x="11" y="16"/>
                </a:lnTo>
                <a:lnTo>
                  <a:pt x="11" y="14"/>
                </a:lnTo>
                <a:lnTo>
                  <a:pt x="13" y="16"/>
                </a:lnTo>
                <a:lnTo>
                  <a:pt x="13" y="16"/>
                </a:lnTo>
                <a:lnTo>
                  <a:pt x="13" y="16"/>
                </a:lnTo>
                <a:lnTo>
                  <a:pt x="15" y="16"/>
                </a:lnTo>
                <a:lnTo>
                  <a:pt x="15" y="18"/>
                </a:lnTo>
                <a:lnTo>
                  <a:pt x="17" y="18"/>
                </a:lnTo>
                <a:lnTo>
                  <a:pt x="19" y="16"/>
                </a:lnTo>
                <a:lnTo>
                  <a:pt x="19" y="16"/>
                </a:lnTo>
                <a:lnTo>
                  <a:pt x="19" y="18"/>
                </a:lnTo>
                <a:lnTo>
                  <a:pt x="19" y="18"/>
                </a:lnTo>
                <a:lnTo>
                  <a:pt x="21" y="16"/>
                </a:lnTo>
                <a:lnTo>
                  <a:pt x="21" y="16"/>
                </a:lnTo>
                <a:lnTo>
                  <a:pt x="21" y="18"/>
                </a:lnTo>
                <a:lnTo>
                  <a:pt x="23" y="18"/>
                </a:lnTo>
                <a:lnTo>
                  <a:pt x="23" y="18"/>
                </a:lnTo>
                <a:lnTo>
                  <a:pt x="25" y="20"/>
                </a:lnTo>
                <a:lnTo>
                  <a:pt x="25" y="20"/>
                </a:lnTo>
                <a:lnTo>
                  <a:pt x="23" y="20"/>
                </a:lnTo>
                <a:lnTo>
                  <a:pt x="21" y="20"/>
                </a:lnTo>
                <a:lnTo>
                  <a:pt x="19" y="20"/>
                </a:lnTo>
                <a:lnTo>
                  <a:pt x="17" y="21"/>
                </a:lnTo>
                <a:lnTo>
                  <a:pt x="17" y="21"/>
                </a:lnTo>
                <a:lnTo>
                  <a:pt x="21" y="23"/>
                </a:lnTo>
                <a:lnTo>
                  <a:pt x="23" y="23"/>
                </a:lnTo>
                <a:lnTo>
                  <a:pt x="23" y="21"/>
                </a:lnTo>
                <a:lnTo>
                  <a:pt x="25" y="21"/>
                </a:lnTo>
                <a:lnTo>
                  <a:pt x="25" y="23"/>
                </a:lnTo>
                <a:lnTo>
                  <a:pt x="23" y="23"/>
                </a:lnTo>
                <a:lnTo>
                  <a:pt x="19" y="25"/>
                </a:lnTo>
                <a:lnTo>
                  <a:pt x="19" y="23"/>
                </a:lnTo>
                <a:lnTo>
                  <a:pt x="17" y="25"/>
                </a:lnTo>
                <a:lnTo>
                  <a:pt x="15" y="25"/>
                </a:lnTo>
                <a:lnTo>
                  <a:pt x="15" y="23"/>
                </a:lnTo>
                <a:lnTo>
                  <a:pt x="15" y="23"/>
                </a:lnTo>
                <a:lnTo>
                  <a:pt x="13" y="23"/>
                </a:lnTo>
                <a:lnTo>
                  <a:pt x="13" y="23"/>
                </a:lnTo>
                <a:lnTo>
                  <a:pt x="13" y="25"/>
                </a:lnTo>
                <a:lnTo>
                  <a:pt x="11" y="25"/>
                </a:lnTo>
                <a:lnTo>
                  <a:pt x="11" y="25"/>
                </a:lnTo>
                <a:lnTo>
                  <a:pt x="10" y="25"/>
                </a:lnTo>
                <a:lnTo>
                  <a:pt x="8" y="25"/>
                </a:lnTo>
                <a:lnTo>
                  <a:pt x="6" y="25"/>
                </a:lnTo>
                <a:lnTo>
                  <a:pt x="4" y="25"/>
                </a:lnTo>
                <a:lnTo>
                  <a:pt x="2" y="25"/>
                </a:lnTo>
                <a:lnTo>
                  <a:pt x="4" y="27"/>
                </a:lnTo>
                <a:lnTo>
                  <a:pt x="6" y="29"/>
                </a:lnTo>
                <a:lnTo>
                  <a:pt x="8" y="29"/>
                </a:lnTo>
                <a:lnTo>
                  <a:pt x="8" y="29"/>
                </a:lnTo>
                <a:lnTo>
                  <a:pt x="11" y="29"/>
                </a:lnTo>
                <a:lnTo>
                  <a:pt x="15" y="29"/>
                </a:lnTo>
                <a:lnTo>
                  <a:pt x="17" y="29"/>
                </a:lnTo>
                <a:lnTo>
                  <a:pt x="17" y="31"/>
                </a:lnTo>
                <a:lnTo>
                  <a:pt x="15" y="31"/>
                </a:lnTo>
                <a:lnTo>
                  <a:pt x="15" y="33"/>
                </a:lnTo>
                <a:lnTo>
                  <a:pt x="17" y="33"/>
                </a:lnTo>
                <a:lnTo>
                  <a:pt x="19" y="35"/>
                </a:lnTo>
                <a:lnTo>
                  <a:pt x="19" y="35"/>
                </a:lnTo>
                <a:lnTo>
                  <a:pt x="23" y="33"/>
                </a:lnTo>
                <a:lnTo>
                  <a:pt x="21" y="35"/>
                </a:lnTo>
                <a:lnTo>
                  <a:pt x="19" y="35"/>
                </a:lnTo>
                <a:lnTo>
                  <a:pt x="19" y="37"/>
                </a:lnTo>
                <a:lnTo>
                  <a:pt x="21" y="39"/>
                </a:lnTo>
                <a:lnTo>
                  <a:pt x="23" y="35"/>
                </a:lnTo>
                <a:lnTo>
                  <a:pt x="27" y="37"/>
                </a:lnTo>
                <a:lnTo>
                  <a:pt x="27" y="37"/>
                </a:lnTo>
                <a:lnTo>
                  <a:pt x="25" y="37"/>
                </a:lnTo>
                <a:lnTo>
                  <a:pt x="23" y="37"/>
                </a:lnTo>
                <a:lnTo>
                  <a:pt x="21" y="39"/>
                </a:lnTo>
                <a:lnTo>
                  <a:pt x="19" y="39"/>
                </a:lnTo>
                <a:lnTo>
                  <a:pt x="19" y="41"/>
                </a:lnTo>
                <a:lnTo>
                  <a:pt x="19" y="41"/>
                </a:lnTo>
                <a:lnTo>
                  <a:pt x="17" y="41"/>
                </a:lnTo>
                <a:lnTo>
                  <a:pt x="15" y="42"/>
                </a:lnTo>
                <a:lnTo>
                  <a:pt x="15" y="41"/>
                </a:lnTo>
                <a:lnTo>
                  <a:pt x="13" y="39"/>
                </a:lnTo>
                <a:lnTo>
                  <a:pt x="13" y="41"/>
                </a:lnTo>
                <a:lnTo>
                  <a:pt x="13" y="41"/>
                </a:lnTo>
                <a:lnTo>
                  <a:pt x="13" y="42"/>
                </a:lnTo>
                <a:lnTo>
                  <a:pt x="13" y="42"/>
                </a:lnTo>
                <a:lnTo>
                  <a:pt x="13" y="42"/>
                </a:lnTo>
                <a:lnTo>
                  <a:pt x="13" y="46"/>
                </a:lnTo>
                <a:lnTo>
                  <a:pt x="15" y="46"/>
                </a:lnTo>
                <a:lnTo>
                  <a:pt x="15" y="46"/>
                </a:lnTo>
                <a:lnTo>
                  <a:pt x="17" y="46"/>
                </a:lnTo>
                <a:lnTo>
                  <a:pt x="21" y="46"/>
                </a:lnTo>
                <a:lnTo>
                  <a:pt x="23" y="44"/>
                </a:lnTo>
                <a:lnTo>
                  <a:pt x="27" y="46"/>
                </a:lnTo>
                <a:lnTo>
                  <a:pt x="27" y="46"/>
                </a:lnTo>
                <a:lnTo>
                  <a:pt x="29" y="46"/>
                </a:lnTo>
                <a:lnTo>
                  <a:pt x="29" y="46"/>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230" name="Freeform 156"/>
          <p:cNvSpPr>
            <a:spLocks noEditPoints="1"/>
          </p:cNvSpPr>
          <p:nvPr/>
        </p:nvSpPr>
        <p:spPr bwMode="auto">
          <a:xfrm>
            <a:off x="4301156" y="3784351"/>
            <a:ext cx="44995" cy="27387"/>
          </a:xfrm>
          <a:custGeom>
            <a:avLst/>
            <a:gdLst>
              <a:gd name="T0" fmla="*/ 21 w 23"/>
              <a:gd name="T1" fmla="*/ 10 h 14"/>
              <a:gd name="T2" fmla="*/ 19 w 23"/>
              <a:gd name="T3" fmla="*/ 12 h 14"/>
              <a:gd name="T4" fmla="*/ 19 w 23"/>
              <a:gd name="T5" fmla="*/ 14 h 14"/>
              <a:gd name="T6" fmla="*/ 23 w 23"/>
              <a:gd name="T7" fmla="*/ 12 h 14"/>
              <a:gd name="T8" fmla="*/ 23 w 23"/>
              <a:gd name="T9" fmla="*/ 10 h 14"/>
              <a:gd name="T10" fmla="*/ 21 w 23"/>
              <a:gd name="T11" fmla="*/ 10 h 14"/>
              <a:gd name="T12" fmla="*/ 21 w 23"/>
              <a:gd name="T13" fmla="*/ 10 h 14"/>
              <a:gd name="T14" fmla="*/ 11 w 23"/>
              <a:gd name="T15" fmla="*/ 8 h 14"/>
              <a:gd name="T16" fmla="*/ 13 w 23"/>
              <a:gd name="T17" fmla="*/ 8 h 14"/>
              <a:gd name="T18" fmla="*/ 15 w 23"/>
              <a:gd name="T19" fmla="*/ 8 h 14"/>
              <a:gd name="T20" fmla="*/ 13 w 23"/>
              <a:gd name="T21" fmla="*/ 10 h 14"/>
              <a:gd name="T22" fmla="*/ 11 w 23"/>
              <a:gd name="T23" fmla="*/ 8 h 14"/>
              <a:gd name="T24" fmla="*/ 11 w 23"/>
              <a:gd name="T25" fmla="*/ 8 h 14"/>
              <a:gd name="T26" fmla="*/ 9 w 23"/>
              <a:gd name="T27" fmla="*/ 4 h 14"/>
              <a:gd name="T28" fmla="*/ 7 w 23"/>
              <a:gd name="T29" fmla="*/ 4 h 14"/>
              <a:gd name="T30" fmla="*/ 9 w 23"/>
              <a:gd name="T31" fmla="*/ 6 h 14"/>
              <a:gd name="T32" fmla="*/ 9 w 23"/>
              <a:gd name="T33" fmla="*/ 4 h 14"/>
              <a:gd name="T34" fmla="*/ 9 w 23"/>
              <a:gd name="T35" fmla="*/ 4 h 14"/>
              <a:gd name="T36" fmla="*/ 0 w 23"/>
              <a:gd name="T37" fmla="*/ 6 h 14"/>
              <a:gd name="T38" fmla="*/ 2 w 23"/>
              <a:gd name="T39" fmla="*/ 6 h 14"/>
              <a:gd name="T40" fmla="*/ 2 w 23"/>
              <a:gd name="T41" fmla="*/ 8 h 14"/>
              <a:gd name="T42" fmla="*/ 0 w 23"/>
              <a:gd name="T43" fmla="*/ 8 h 14"/>
              <a:gd name="T44" fmla="*/ 0 w 23"/>
              <a:gd name="T45" fmla="*/ 6 h 14"/>
              <a:gd name="T46" fmla="*/ 0 w 23"/>
              <a:gd name="T47" fmla="*/ 6 h 14"/>
              <a:gd name="T48" fmla="*/ 0 w 23"/>
              <a:gd name="T49" fmla="*/ 6 h 14"/>
              <a:gd name="T50" fmla="*/ 2 w 23"/>
              <a:gd name="T51" fmla="*/ 2 h 14"/>
              <a:gd name="T52" fmla="*/ 4 w 23"/>
              <a:gd name="T53" fmla="*/ 2 h 14"/>
              <a:gd name="T54" fmla="*/ 4 w 23"/>
              <a:gd name="T55" fmla="*/ 6 h 14"/>
              <a:gd name="T56" fmla="*/ 5 w 23"/>
              <a:gd name="T57" fmla="*/ 8 h 14"/>
              <a:gd name="T58" fmla="*/ 4 w 23"/>
              <a:gd name="T59" fmla="*/ 10 h 14"/>
              <a:gd name="T60" fmla="*/ 2 w 23"/>
              <a:gd name="T61" fmla="*/ 12 h 14"/>
              <a:gd name="T62" fmla="*/ 4 w 23"/>
              <a:gd name="T63" fmla="*/ 12 h 14"/>
              <a:gd name="T64" fmla="*/ 7 w 23"/>
              <a:gd name="T65" fmla="*/ 12 h 14"/>
              <a:gd name="T66" fmla="*/ 7 w 23"/>
              <a:gd name="T67" fmla="*/ 10 h 14"/>
              <a:gd name="T68" fmla="*/ 5 w 23"/>
              <a:gd name="T69" fmla="*/ 8 h 14"/>
              <a:gd name="T70" fmla="*/ 5 w 23"/>
              <a:gd name="T71" fmla="*/ 6 h 14"/>
              <a:gd name="T72" fmla="*/ 5 w 23"/>
              <a:gd name="T73" fmla="*/ 4 h 14"/>
              <a:gd name="T74" fmla="*/ 5 w 23"/>
              <a:gd name="T75" fmla="*/ 2 h 14"/>
              <a:gd name="T76" fmla="*/ 4 w 23"/>
              <a:gd name="T77" fmla="*/ 0 h 14"/>
              <a:gd name="T78" fmla="*/ 2 w 23"/>
              <a:gd name="T79" fmla="*/ 2 h 14"/>
              <a:gd name="T80" fmla="*/ 2 w 23"/>
              <a:gd name="T81" fmla="*/ 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3" h="14">
                <a:moveTo>
                  <a:pt x="21" y="10"/>
                </a:moveTo>
                <a:lnTo>
                  <a:pt x="19" y="12"/>
                </a:lnTo>
                <a:lnTo>
                  <a:pt x="19" y="14"/>
                </a:lnTo>
                <a:lnTo>
                  <a:pt x="23" y="12"/>
                </a:lnTo>
                <a:lnTo>
                  <a:pt x="23" y="10"/>
                </a:lnTo>
                <a:lnTo>
                  <a:pt x="21" y="10"/>
                </a:lnTo>
                <a:lnTo>
                  <a:pt x="21" y="10"/>
                </a:lnTo>
                <a:close/>
                <a:moveTo>
                  <a:pt x="11" y="8"/>
                </a:moveTo>
                <a:lnTo>
                  <a:pt x="13" y="8"/>
                </a:lnTo>
                <a:lnTo>
                  <a:pt x="15" y="8"/>
                </a:lnTo>
                <a:lnTo>
                  <a:pt x="13" y="10"/>
                </a:lnTo>
                <a:lnTo>
                  <a:pt x="11" y="8"/>
                </a:lnTo>
                <a:lnTo>
                  <a:pt x="11" y="8"/>
                </a:lnTo>
                <a:close/>
                <a:moveTo>
                  <a:pt x="9" y="4"/>
                </a:moveTo>
                <a:lnTo>
                  <a:pt x="7" y="4"/>
                </a:lnTo>
                <a:lnTo>
                  <a:pt x="9" y="6"/>
                </a:lnTo>
                <a:lnTo>
                  <a:pt x="9" y="4"/>
                </a:lnTo>
                <a:lnTo>
                  <a:pt x="9" y="4"/>
                </a:lnTo>
                <a:close/>
                <a:moveTo>
                  <a:pt x="0" y="6"/>
                </a:moveTo>
                <a:lnTo>
                  <a:pt x="2" y="6"/>
                </a:lnTo>
                <a:lnTo>
                  <a:pt x="2" y="8"/>
                </a:lnTo>
                <a:lnTo>
                  <a:pt x="0" y="8"/>
                </a:lnTo>
                <a:lnTo>
                  <a:pt x="0" y="6"/>
                </a:lnTo>
                <a:lnTo>
                  <a:pt x="0" y="6"/>
                </a:lnTo>
                <a:lnTo>
                  <a:pt x="0" y="6"/>
                </a:lnTo>
                <a:close/>
                <a:moveTo>
                  <a:pt x="2" y="2"/>
                </a:moveTo>
                <a:lnTo>
                  <a:pt x="4" y="2"/>
                </a:lnTo>
                <a:lnTo>
                  <a:pt x="4" y="6"/>
                </a:lnTo>
                <a:lnTo>
                  <a:pt x="5" y="8"/>
                </a:lnTo>
                <a:lnTo>
                  <a:pt x="4" y="10"/>
                </a:lnTo>
                <a:lnTo>
                  <a:pt x="2" y="12"/>
                </a:lnTo>
                <a:lnTo>
                  <a:pt x="4" y="12"/>
                </a:lnTo>
                <a:lnTo>
                  <a:pt x="7" y="12"/>
                </a:lnTo>
                <a:lnTo>
                  <a:pt x="7" y="10"/>
                </a:lnTo>
                <a:lnTo>
                  <a:pt x="5" y="8"/>
                </a:lnTo>
                <a:lnTo>
                  <a:pt x="5" y="6"/>
                </a:lnTo>
                <a:lnTo>
                  <a:pt x="5" y="4"/>
                </a:lnTo>
                <a:lnTo>
                  <a:pt x="5" y="2"/>
                </a:lnTo>
                <a:lnTo>
                  <a:pt x="4" y="0"/>
                </a:lnTo>
                <a:lnTo>
                  <a:pt x="2" y="2"/>
                </a:lnTo>
                <a:lnTo>
                  <a:pt x="2" y="2"/>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231" name="Freeform 157"/>
          <p:cNvSpPr>
            <a:spLocks noEditPoints="1"/>
          </p:cNvSpPr>
          <p:nvPr/>
        </p:nvSpPr>
        <p:spPr bwMode="auto">
          <a:xfrm>
            <a:off x="4872376" y="3426360"/>
            <a:ext cx="66512" cy="21517"/>
          </a:xfrm>
          <a:custGeom>
            <a:avLst/>
            <a:gdLst>
              <a:gd name="T0" fmla="*/ 31 w 34"/>
              <a:gd name="T1" fmla="*/ 10 h 11"/>
              <a:gd name="T2" fmla="*/ 34 w 34"/>
              <a:gd name="T3" fmla="*/ 11 h 11"/>
              <a:gd name="T4" fmla="*/ 31 w 34"/>
              <a:gd name="T5" fmla="*/ 11 h 11"/>
              <a:gd name="T6" fmla="*/ 31 w 34"/>
              <a:gd name="T7" fmla="*/ 11 h 11"/>
              <a:gd name="T8" fmla="*/ 31 w 34"/>
              <a:gd name="T9" fmla="*/ 10 h 11"/>
              <a:gd name="T10" fmla="*/ 31 w 34"/>
              <a:gd name="T11" fmla="*/ 10 h 11"/>
              <a:gd name="T12" fmla="*/ 32 w 34"/>
              <a:gd name="T13" fmla="*/ 4 h 11"/>
              <a:gd name="T14" fmla="*/ 31 w 34"/>
              <a:gd name="T15" fmla="*/ 6 h 11"/>
              <a:gd name="T16" fmla="*/ 32 w 34"/>
              <a:gd name="T17" fmla="*/ 8 h 11"/>
              <a:gd name="T18" fmla="*/ 32 w 34"/>
              <a:gd name="T19" fmla="*/ 6 h 11"/>
              <a:gd name="T20" fmla="*/ 32 w 34"/>
              <a:gd name="T21" fmla="*/ 4 h 11"/>
              <a:gd name="T22" fmla="*/ 32 w 34"/>
              <a:gd name="T23" fmla="*/ 4 h 11"/>
              <a:gd name="T24" fmla="*/ 21 w 34"/>
              <a:gd name="T25" fmla="*/ 8 h 11"/>
              <a:gd name="T26" fmla="*/ 19 w 34"/>
              <a:gd name="T27" fmla="*/ 8 h 11"/>
              <a:gd name="T28" fmla="*/ 21 w 34"/>
              <a:gd name="T29" fmla="*/ 10 h 11"/>
              <a:gd name="T30" fmla="*/ 23 w 34"/>
              <a:gd name="T31" fmla="*/ 10 h 11"/>
              <a:gd name="T32" fmla="*/ 21 w 34"/>
              <a:gd name="T33" fmla="*/ 8 h 11"/>
              <a:gd name="T34" fmla="*/ 21 w 34"/>
              <a:gd name="T35" fmla="*/ 8 h 11"/>
              <a:gd name="T36" fmla="*/ 17 w 34"/>
              <a:gd name="T37" fmla="*/ 0 h 11"/>
              <a:gd name="T38" fmla="*/ 17 w 34"/>
              <a:gd name="T39" fmla="*/ 0 h 11"/>
              <a:gd name="T40" fmla="*/ 21 w 34"/>
              <a:gd name="T41" fmla="*/ 0 h 11"/>
              <a:gd name="T42" fmla="*/ 19 w 34"/>
              <a:gd name="T43" fmla="*/ 2 h 11"/>
              <a:gd name="T44" fmla="*/ 19 w 34"/>
              <a:gd name="T45" fmla="*/ 4 h 11"/>
              <a:gd name="T46" fmla="*/ 17 w 34"/>
              <a:gd name="T47" fmla="*/ 2 h 11"/>
              <a:gd name="T48" fmla="*/ 17 w 34"/>
              <a:gd name="T49" fmla="*/ 0 h 11"/>
              <a:gd name="T50" fmla="*/ 17 w 34"/>
              <a:gd name="T51" fmla="*/ 0 h 11"/>
              <a:gd name="T52" fmla="*/ 2 w 34"/>
              <a:gd name="T53" fmla="*/ 4 h 11"/>
              <a:gd name="T54" fmla="*/ 4 w 34"/>
              <a:gd name="T55" fmla="*/ 4 h 11"/>
              <a:gd name="T56" fmla="*/ 0 w 34"/>
              <a:gd name="T57" fmla="*/ 6 h 11"/>
              <a:gd name="T58" fmla="*/ 2 w 34"/>
              <a:gd name="T59"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4" h="11">
                <a:moveTo>
                  <a:pt x="31" y="10"/>
                </a:moveTo>
                <a:lnTo>
                  <a:pt x="34" y="11"/>
                </a:lnTo>
                <a:lnTo>
                  <a:pt x="31" y="11"/>
                </a:lnTo>
                <a:lnTo>
                  <a:pt x="31" y="11"/>
                </a:lnTo>
                <a:lnTo>
                  <a:pt x="31" y="10"/>
                </a:lnTo>
                <a:lnTo>
                  <a:pt x="31" y="10"/>
                </a:lnTo>
                <a:close/>
                <a:moveTo>
                  <a:pt x="32" y="4"/>
                </a:moveTo>
                <a:lnTo>
                  <a:pt x="31" y="6"/>
                </a:lnTo>
                <a:lnTo>
                  <a:pt x="32" y="8"/>
                </a:lnTo>
                <a:lnTo>
                  <a:pt x="32" y="6"/>
                </a:lnTo>
                <a:lnTo>
                  <a:pt x="32" y="4"/>
                </a:lnTo>
                <a:lnTo>
                  <a:pt x="32" y="4"/>
                </a:lnTo>
                <a:close/>
                <a:moveTo>
                  <a:pt x="21" y="8"/>
                </a:moveTo>
                <a:lnTo>
                  <a:pt x="19" y="8"/>
                </a:lnTo>
                <a:lnTo>
                  <a:pt x="21" y="10"/>
                </a:lnTo>
                <a:lnTo>
                  <a:pt x="23" y="10"/>
                </a:lnTo>
                <a:lnTo>
                  <a:pt x="21" y="8"/>
                </a:lnTo>
                <a:lnTo>
                  <a:pt x="21" y="8"/>
                </a:lnTo>
                <a:close/>
                <a:moveTo>
                  <a:pt x="17" y="0"/>
                </a:moveTo>
                <a:lnTo>
                  <a:pt x="17" y="0"/>
                </a:lnTo>
                <a:lnTo>
                  <a:pt x="21" y="0"/>
                </a:lnTo>
                <a:lnTo>
                  <a:pt x="19" y="2"/>
                </a:lnTo>
                <a:lnTo>
                  <a:pt x="19" y="4"/>
                </a:lnTo>
                <a:lnTo>
                  <a:pt x="17" y="2"/>
                </a:lnTo>
                <a:lnTo>
                  <a:pt x="17" y="0"/>
                </a:lnTo>
                <a:lnTo>
                  <a:pt x="17" y="0"/>
                </a:lnTo>
                <a:close/>
                <a:moveTo>
                  <a:pt x="2" y="4"/>
                </a:moveTo>
                <a:lnTo>
                  <a:pt x="4" y="4"/>
                </a:lnTo>
                <a:lnTo>
                  <a:pt x="0" y="6"/>
                </a:lnTo>
                <a:lnTo>
                  <a:pt x="2" y="4"/>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232" name="Freeform 158"/>
          <p:cNvSpPr>
            <a:spLocks noEditPoints="1"/>
          </p:cNvSpPr>
          <p:nvPr/>
        </p:nvSpPr>
        <p:spPr bwMode="auto">
          <a:xfrm>
            <a:off x="4819557" y="3418536"/>
            <a:ext cx="48907" cy="15649"/>
          </a:xfrm>
          <a:custGeom>
            <a:avLst/>
            <a:gdLst>
              <a:gd name="T0" fmla="*/ 19 w 25"/>
              <a:gd name="T1" fmla="*/ 6 h 8"/>
              <a:gd name="T2" fmla="*/ 21 w 25"/>
              <a:gd name="T3" fmla="*/ 6 h 8"/>
              <a:gd name="T4" fmla="*/ 25 w 25"/>
              <a:gd name="T5" fmla="*/ 6 h 8"/>
              <a:gd name="T6" fmla="*/ 23 w 25"/>
              <a:gd name="T7" fmla="*/ 6 h 8"/>
              <a:gd name="T8" fmla="*/ 19 w 25"/>
              <a:gd name="T9" fmla="*/ 6 h 8"/>
              <a:gd name="T10" fmla="*/ 19 w 25"/>
              <a:gd name="T11" fmla="*/ 6 h 8"/>
              <a:gd name="T12" fmla="*/ 17 w 25"/>
              <a:gd name="T13" fmla="*/ 2 h 8"/>
              <a:gd name="T14" fmla="*/ 16 w 25"/>
              <a:gd name="T15" fmla="*/ 2 h 8"/>
              <a:gd name="T16" fmla="*/ 12 w 25"/>
              <a:gd name="T17" fmla="*/ 2 h 8"/>
              <a:gd name="T18" fmla="*/ 4 w 25"/>
              <a:gd name="T19" fmla="*/ 0 h 8"/>
              <a:gd name="T20" fmla="*/ 2 w 25"/>
              <a:gd name="T21" fmla="*/ 2 h 8"/>
              <a:gd name="T22" fmla="*/ 2 w 25"/>
              <a:gd name="T23" fmla="*/ 4 h 8"/>
              <a:gd name="T24" fmla="*/ 2 w 25"/>
              <a:gd name="T25" fmla="*/ 4 h 8"/>
              <a:gd name="T26" fmla="*/ 0 w 25"/>
              <a:gd name="T27" fmla="*/ 6 h 8"/>
              <a:gd name="T28" fmla="*/ 2 w 25"/>
              <a:gd name="T29" fmla="*/ 8 h 8"/>
              <a:gd name="T30" fmla="*/ 8 w 25"/>
              <a:gd name="T31" fmla="*/ 8 h 8"/>
              <a:gd name="T32" fmla="*/ 8 w 25"/>
              <a:gd name="T33" fmla="*/ 8 h 8"/>
              <a:gd name="T34" fmla="*/ 12 w 25"/>
              <a:gd name="T35" fmla="*/ 8 h 8"/>
              <a:gd name="T36" fmla="*/ 14 w 25"/>
              <a:gd name="T37" fmla="*/ 8 h 8"/>
              <a:gd name="T38" fmla="*/ 17 w 25"/>
              <a:gd name="T39" fmla="*/ 6 h 8"/>
              <a:gd name="T40" fmla="*/ 19 w 25"/>
              <a:gd name="T41" fmla="*/ 4 h 8"/>
              <a:gd name="T42" fmla="*/ 17 w 25"/>
              <a:gd name="T43" fmla="*/ 2 h 8"/>
              <a:gd name="T44" fmla="*/ 17 w 25"/>
              <a:gd name="T45"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 h="8">
                <a:moveTo>
                  <a:pt x="19" y="6"/>
                </a:moveTo>
                <a:lnTo>
                  <a:pt x="21" y="6"/>
                </a:lnTo>
                <a:lnTo>
                  <a:pt x="25" y="6"/>
                </a:lnTo>
                <a:lnTo>
                  <a:pt x="23" y="6"/>
                </a:lnTo>
                <a:lnTo>
                  <a:pt x="19" y="6"/>
                </a:lnTo>
                <a:lnTo>
                  <a:pt x="19" y="6"/>
                </a:lnTo>
                <a:close/>
                <a:moveTo>
                  <a:pt x="17" y="2"/>
                </a:moveTo>
                <a:lnTo>
                  <a:pt x="16" y="2"/>
                </a:lnTo>
                <a:lnTo>
                  <a:pt x="12" y="2"/>
                </a:lnTo>
                <a:lnTo>
                  <a:pt x="4" y="0"/>
                </a:lnTo>
                <a:lnTo>
                  <a:pt x="2" y="2"/>
                </a:lnTo>
                <a:lnTo>
                  <a:pt x="2" y="4"/>
                </a:lnTo>
                <a:lnTo>
                  <a:pt x="2" y="4"/>
                </a:lnTo>
                <a:lnTo>
                  <a:pt x="0" y="6"/>
                </a:lnTo>
                <a:lnTo>
                  <a:pt x="2" y="8"/>
                </a:lnTo>
                <a:lnTo>
                  <a:pt x="8" y="8"/>
                </a:lnTo>
                <a:lnTo>
                  <a:pt x="8" y="8"/>
                </a:lnTo>
                <a:lnTo>
                  <a:pt x="12" y="8"/>
                </a:lnTo>
                <a:lnTo>
                  <a:pt x="14" y="8"/>
                </a:lnTo>
                <a:lnTo>
                  <a:pt x="17" y="6"/>
                </a:lnTo>
                <a:lnTo>
                  <a:pt x="19" y="4"/>
                </a:lnTo>
                <a:lnTo>
                  <a:pt x="17" y="2"/>
                </a:lnTo>
                <a:lnTo>
                  <a:pt x="17" y="2"/>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233" name="Freeform 159"/>
          <p:cNvSpPr>
            <a:spLocks noEditPoints="1"/>
          </p:cNvSpPr>
          <p:nvPr/>
        </p:nvSpPr>
        <p:spPr bwMode="auto">
          <a:xfrm>
            <a:off x="4723704" y="3393105"/>
            <a:ext cx="78249" cy="48905"/>
          </a:xfrm>
          <a:custGeom>
            <a:avLst/>
            <a:gdLst>
              <a:gd name="T0" fmla="*/ 38 w 40"/>
              <a:gd name="T1" fmla="*/ 17 h 25"/>
              <a:gd name="T2" fmla="*/ 38 w 40"/>
              <a:gd name="T3" fmla="*/ 19 h 25"/>
              <a:gd name="T4" fmla="*/ 36 w 40"/>
              <a:gd name="T5" fmla="*/ 17 h 25"/>
              <a:gd name="T6" fmla="*/ 36 w 40"/>
              <a:gd name="T7" fmla="*/ 17 h 25"/>
              <a:gd name="T8" fmla="*/ 3 w 40"/>
              <a:gd name="T9" fmla="*/ 4 h 25"/>
              <a:gd name="T10" fmla="*/ 3 w 40"/>
              <a:gd name="T11" fmla="*/ 6 h 25"/>
              <a:gd name="T12" fmla="*/ 1 w 40"/>
              <a:gd name="T13" fmla="*/ 9 h 25"/>
              <a:gd name="T14" fmla="*/ 1 w 40"/>
              <a:gd name="T15" fmla="*/ 11 h 25"/>
              <a:gd name="T16" fmla="*/ 1 w 40"/>
              <a:gd name="T17" fmla="*/ 15 h 25"/>
              <a:gd name="T18" fmla="*/ 0 w 40"/>
              <a:gd name="T19" fmla="*/ 19 h 25"/>
              <a:gd name="T20" fmla="*/ 1 w 40"/>
              <a:gd name="T21" fmla="*/ 21 h 25"/>
              <a:gd name="T22" fmla="*/ 3 w 40"/>
              <a:gd name="T23" fmla="*/ 23 h 25"/>
              <a:gd name="T24" fmla="*/ 5 w 40"/>
              <a:gd name="T25" fmla="*/ 25 h 25"/>
              <a:gd name="T26" fmla="*/ 9 w 40"/>
              <a:gd name="T27" fmla="*/ 19 h 25"/>
              <a:gd name="T28" fmla="*/ 9 w 40"/>
              <a:gd name="T29" fmla="*/ 15 h 25"/>
              <a:gd name="T30" fmla="*/ 13 w 40"/>
              <a:gd name="T31" fmla="*/ 17 h 25"/>
              <a:gd name="T32" fmla="*/ 15 w 40"/>
              <a:gd name="T33" fmla="*/ 15 h 25"/>
              <a:gd name="T34" fmla="*/ 17 w 40"/>
              <a:gd name="T35" fmla="*/ 19 h 25"/>
              <a:gd name="T36" fmla="*/ 22 w 40"/>
              <a:gd name="T37" fmla="*/ 15 h 25"/>
              <a:gd name="T38" fmla="*/ 28 w 40"/>
              <a:gd name="T39" fmla="*/ 15 h 25"/>
              <a:gd name="T40" fmla="*/ 32 w 40"/>
              <a:gd name="T41" fmla="*/ 15 h 25"/>
              <a:gd name="T42" fmla="*/ 38 w 40"/>
              <a:gd name="T43" fmla="*/ 17 h 25"/>
              <a:gd name="T44" fmla="*/ 40 w 40"/>
              <a:gd name="T45" fmla="*/ 15 h 25"/>
              <a:gd name="T46" fmla="*/ 40 w 40"/>
              <a:gd name="T47" fmla="*/ 11 h 25"/>
              <a:gd name="T48" fmla="*/ 34 w 40"/>
              <a:gd name="T49" fmla="*/ 9 h 25"/>
              <a:gd name="T50" fmla="*/ 30 w 40"/>
              <a:gd name="T51" fmla="*/ 9 h 25"/>
              <a:gd name="T52" fmla="*/ 22 w 40"/>
              <a:gd name="T53" fmla="*/ 6 h 25"/>
              <a:gd name="T54" fmla="*/ 22 w 40"/>
              <a:gd name="T55" fmla="*/ 6 h 25"/>
              <a:gd name="T56" fmla="*/ 30 w 40"/>
              <a:gd name="T57" fmla="*/ 7 h 25"/>
              <a:gd name="T58" fmla="*/ 30 w 40"/>
              <a:gd name="T59" fmla="*/ 6 h 25"/>
              <a:gd name="T60" fmla="*/ 26 w 40"/>
              <a:gd name="T61" fmla="*/ 4 h 25"/>
              <a:gd name="T62" fmla="*/ 22 w 40"/>
              <a:gd name="T63" fmla="*/ 2 h 25"/>
              <a:gd name="T64" fmla="*/ 21 w 40"/>
              <a:gd name="T65" fmla="*/ 2 h 25"/>
              <a:gd name="T66" fmla="*/ 11 w 40"/>
              <a:gd name="T67" fmla="*/ 0 h 25"/>
              <a:gd name="T68" fmla="*/ 5 w 40"/>
              <a:gd name="T6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25">
                <a:moveTo>
                  <a:pt x="36" y="17"/>
                </a:moveTo>
                <a:lnTo>
                  <a:pt x="38" y="17"/>
                </a:lnTo>
                <a:lnTo>
                  <a:pt x="40" y="19"/>
                </a:lnTo>
                <a:lnTo>
                  <a:pt x="38" y="19"/>
                </a:lnTo>
                <a:lnTo>
                  <a:pt x="36" y="19"/>
                </a:lnTo>
                <a:lnTo>
                  <a:pt x="36" y="17"/>
                </a:lnTo>
                <a:lnTo>
                  <a:pt x="36" y="17"/>
                </a:lnTo>
                <a:lnTo>
                  <a:pt x="36" y="17"/>
                </a:lnTo>
                <a:close/>
                <a:moveTo>
                  <a:pt x="3" y="2"/>
                </a:moveTo>
                <a:lnTo>
                  <a:pt x="3" y="4"/>
                </a:lnTo>
                <a:lnTo>
                  <a:pt x="3" y="4"/>
                </a:lnTo>
                <a:lnTo>
                  <a:pt x="3" y="6"/>
                </a:lnTo>
                <a:lnTo>
                  <a:pt x="3" y="7"/>
                </a:lnTo>
                <a:lnTo>
                  <a:pt x="1" y="9"/>
                </a:lnTo>
                <a:lnTo>
                  <a:pt x="1" y="9"/>
                </a:lnTo>
                <a:lnTo>
                  <a:pt x="1" y="11"/>
                </a:lnTo>
                <a:lnTo>
                  <a:pt x="1" y="13"/>
                </a:lnTo>
                <a:lnTo>
                  <a:pt x="1" y="15"/>
                </a:lnTo>
                <a:lnTo>
                  <a:pt x="0" y="17"/>
                </a:lnTo>
                <a:lnTo>
                  <a:pt x="0" y="19"/>
                </a:lnTo>
                <a:lnTo>
                  <a:pt x="0" y="19"/>
                </a:lnTo>
                <a:lnTo>
                  <a:pt x="1" y="21"/>
                </a:lnTo>
                <a:lnTo>
                  <a:pt x="1" y="23"/>
                </a:lnTo>
                <a:lnTo>
                  <a:pt x="3" y="23"/>
                </a:lnTo>
                <a:lnTo>
                  <a:pt x="3" y="23"/>
                </a:lnTo>
                <a:lnTo>
                  <a:pt x="5" y="25"/>
                </a:lnTo>
                <a:lnTo>
                  <a:pt x="5" y="21"/>
                </a:lnTo>
                <a:lnTo>
                  <a:pt x="9" y="19"/>
                </a:lnTo>
                <a:lnTo>
                  <a:pt x="9" y="17"/>
                </a:lnTo>
                <a:lnTo>
                  <a:pt x="9" y="15"/>
                </a:lnTo>
                <a:lnTo>
                  <a:pt x="11" y="17"/>
                </a:lnTo>
                <a:lnTo>
                  <a:pt x="13" y="17"/>
                </a:lnTo>
                <a:lnTo>
                  <a:pt x="13" y="15"/>
                </a:lnTo>
                <a:lnTo>
                  <a:pt x="15" y="15"/>
                </a:lnTo>
                <a:lnTo>
                  <a:pt x="15" y="17"/>
                </a:lnTo>
                <a:lnTo>
                  <a:pt x="17" y="19"/>
                </a:lnTo>
                <a:lnTo>
                  <a:pt x="19" y="17"/>
                </a:lnTo>
                <a:lnTo>
                  <a:pt x="22" y="15"/>
                </a:lnTo>
                <a:lnTo>
                  <a:pt x="24" y="15"/>
                </a:lnTo>
                <a:lnTo>
                  <a:pt x="28" y="15"/>
                </a:lnTo>
                <a:lnTo>
                  <a:pt x="30" y="15"/>
                </a:lnTo>
                <a:lnTo>
                  <a:pt x="32" y="15"/>
                </a:lnTo>
                <a:lnTo>
                  <a:pt x="34" y="15"/>
                </a:lnTo>
                <a:lnTo>
                  <a:pt x="38" y="17"/>
                </a:lnTo>
                <a:lnTo>
                  <a:pt x="38" y="15"/>
                </a:lnTo>
                <a:lnTo>
                  <a:pt x="40" y="15"/>
                </a:lnTo>
                <a:lnTo>
                  <a:pt x="40" y="13"/>
                </a:lnTo>
                <a:lnTo>
                  <a:pt x="40" y="11"/>
                </a:lnTo>
                <a:lnTo>
                  <a:pt x="36" y="9"/>
                </a:lnTo>
                <a:lnTo>
                  <a:pt x="34" y="9"/>
                </a:lnTo>
                <a:lnTo>
                  <a:pt x="30" y="9"/>
                </a:lnTo>
                <a:lnTo>
                  <a:pt x="30" y="9"/>
                </a:lnTo>
                <a:lnTo>
                  <a:pt x="26" y="7"/>
                </a:lnTo>
                <a:lnTo>
                  <a:pt x="22" y="6"/>
                </a:lnTo>
                <a:lnTo>
                  <a:pt x="21" y="6"/>
                </a:lnTo>
                <a:lnTo>
                  <a:pt x="22" y="6"/>
                </a:lnTo>
                <a:lnTo>
                  <a:pt x="26" y="6"/>
                </a:lnTo>
                <a:lnTo>
                  <a:pt x="30" y="7"/>
                </a:lnTo>
                <a:lnTo>
                  <a:pt x="32" y="6"/>
                </a:lnTo>
                <a:lnTo>
                  <a:pt x="30" y="6"/>
                </a:lnTo>
                <a:lnTo>
                  <a:pt x="30" y="6"/>
                </a:lnTo>
                <a:lnTo>
                  <a:pt x="26" y="4"/>
                </a:lnTo>
                <a:lnTo>
                  <a:pt x="24" y="2"/>
                </a:lnTo>
                <a:lnTo>
                  <a:pt x="22" y="2"/>
                </a:lnTo>
                <a:lnTo>
                  <a:pt x="22" y="2"/>
                </a:lnTo>
                <a:lnTo>
                  <a:pt x="21" y="2"/>
                </a:lnTo>
                <a:lnTo>
                  <a:pt x="11" y="0"/>
                </a:lnTo>
                <a:lnTo>
                  <a:pt x="11" y="0"/>
                </a:lnTo>
                <a:lnTo>
                  <a:pt x="9" y="0"/>
                </a:lnTo>
                <a:lnTo>
                  <a:pt x="5" y="0"/>
                </a:lnTo>
                <a:lnTo>
                  <a:pt x="3" y="2"/>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234" name="Freeform 160"/>
          <p:cNvSpPr>
            <a:spLocks noEditPoints="1"/>
          </p:cNvSpPr>
          <p:nvPr/>
        </p:nvSpPr>
        <p:spPr bwMode="auto">
          <a:xfrm>
            <a:off x="5167767" y="1421219"/>
            <a:ext cx="890088" cy="1030936"/>
          </a:xfrm>
          <a:custGeom>
            <a:avLst/>
            <a:gdLst>
              <a:gd name="T0" fmla="*/ 59 w 238"/>
              <a:gd name="T1" fmla="*/ 265 h 276"/>
              <a:gd name="T2" fmla="*/ 46 w 238"/>
              <a:gd name="T3" fmla="*/ 254 h 276"/>
              <a:gd name="T4" fmla="*/ 40 w 238"/>
              <a:gd name="T5" fmla="*/ 240 h 276"/>
              <a:gd name="T6" fmla="*/ 37 w 238"/>
              <a:gd name="T7" fmla="*/ 234 h 276"/>
              <a:gd name="T8" fmla="*/ 41 w 238"/>
              <a:gd name="T9" fmla="*/ 219 h 276"/>
              <a:gd name="T10" fmla="*/ 39 w 238"/>
              <a:gd name="T11" fmla="*/ 211 h 276"/>
              <a:gd name="T12" fmla="*/ 49 w 238"/>
              <a:gd name="T13" fmla="*/ 204 h 276"/>
              <a:gd name="T14" fmla="*/ 51 w 238"/>
              <a:gd name="T15" fmla="*/ 201 h 276"/>
              <a:gd name="T16" fmla="*/ 55 w 238"/>
              <a:gd name="T17" fmla="*/ 189 h 276"/>
              <a:gd name="T18" fmla="*/ 57 w 238"/>
              <a:gd name="T19" fmla="*/ 178 h 276"/>
              <a:gd name="T20" fmla="*/ 56 w 238"/>
              <a:gd name="T21" fmla="*/ 164 h 276"/>
              <a:gd name="T22" fmla="*/ 43 w 238"/>
              <a:gd name="T23" fmla="*/ 160 h 276"/>
              <a:gd name="T24" fmla="*/ 47 w 238"/>
              <a:gd name="T25" fmla="*/ 137 h 276"/>
              <a:gd name="T26" fmla="*/ 37 w 238"/>
              <a:gd name="T27" fmla="*/ 107 h 276"/>
              <a:gd name="T28" fmla="*/ 7 w 238"/>
              <a:gd name="T29" fmla="*/ 94 h 276"/>
              <a:gd name="T30" fmla="*/ 24 w 238"/>
              <a:gd name="T31" fmla="*/ 81 h 276"/>
              <a:gd name="T32" fmla="*/ 8 w 238"/>
              <a:gd name="T33" fmla="*/ 64 h 276"/>
              <a:gd name="T34" fmla="*/ 47 w 238"/>
              <a:gd name="T35" fmla="*/ 47 h 276"/>
              <a:gd name="T36" fmla="*/ 61 w 238"/>
              <a:gd name="T37" fmla="*/ 32 h 276"/>
              <a:gd name="T38" fmla="*/ 93 w 238"/>
              <a:gd name="T39" fmla="*/ 17 h 276"/>
              <a:gd name="T40" fmla="*/ 109 w 238"/>
              <a:gd name="T41" fmla="*/ 30 h 276"/>
              <a:gd name="T42" fmla="*/ 128 w 238"/>
              <a:gd name="T43" fmla="*/ 29 h 276"/>
              <a:gd name="T44" fmla="*/ 136 w 238"/>
              <a:gd name="T45" fmla="*/ 12 h 276"/>
              <a:gd name="T46" fmla="*/ 160 w 238"/>
              <a:gd name="T47" fmla="*/ 1 h 276"/>
              <a:gd name="T48" fmla="*/ 176 w 238"/>
              <a:gd name="T49" fmla="*/ 11 h 276"/>
              <a:gd name="T50" fmla="*/ 188 w 238"/>
              <a:gd name="T51" fmla="*/ 13 h 276"/>
              <a:gd name="T52" fmla="*/ 210 w 238"/>
              <a:gd name="T53" fmla="*/ 29 h 276"/>
              <a:gd name="T54" fmla="*/ 164 w 238"/>
              <a:gd name="T55" fmla="*/ 35 h 276"/>
              <a:gd name="T56" fmla="*/ 200 w 238"/>
              <a:gd name="T57" fmla="*/ 38 h 276"/>
              <a:gd name="T58" fmla="*/ 207 w 238"/>
              <a:gd name="T59" fmla="*/ 48 h 276"/>
              <a:gd name="T60" fmla="*/ 228 w 238"/>
              <a:gd name="T61" fmla="*/ 54 h 276"/>
              <a:gd name="T62" fmla="*/ 208 w 238"/>
              <a:gd name="T63" fmla="*/ 65 h 276"/>
              <a:gd name="T64" fmla="*/ 199 w 238"/>
              <a:gd name="T65" fmla="*/ 98 h 276"/>
              <a:gd name="T66" fmla="*/ 197 w 238"/>
              <a:gd name="T67" fmla="*/ 112 h 276"/>
              <a:gd name="T68" fmla="*/ 198 w 238"/>
              <a:gd name="T69" fmla="*/ 125 h 276"/>
              <a:gd name="T70" fmla="*/ 193 w 238"/>
              <a:gd name="T71" fmla="*/ 134 h 276"/>
              <a:gd name="T72" fmla="*/ 192 w 238"/>
              <a:gd name="T73" fmla="*/ 148 h 276"/>
              <a:gd name="T74" fmla="*/ 175 w 238"/>
              <a:gd name="T75" fmla="*/ 151 h 276"/>
              <a:gd name="T76" fmla="*/ 167 w 238"/>
              <a:gd name="T77" fmla="*/ 159 h 276"/>
              <a:gd name="T78" fmla="*/ 185 w 238"/>
              <a:gd name="T79" fmla="*/ 172 h 276"/>
              <a:gd name="T80" fmla="*/ 174 w 238"/>
              <a:gd name="T81" fmla="*/ 181 h 276"/>
              <a:gd name="T82" fmla="*/ 159 w 238"/>
              <a:gd name="T83" fmla="*/ 179 h 276"/>
              <a:gd name="T84" fmla="*/ 170 w 238"/>
              <a:gd name="T85" fmla="*/ 187 h 276"/>
              <a:gd name="T86" fmla="*/ 161 w 238"/>
              <a:gd name="T87" fmla="*/ 202 h 276"/>
              <a:gd name="T88" fmla="*/ 135 w 238"/>
              <a:gd name="T89" fmla="*/ 205 h 276"/>
              <a:gd name="T90" fmla="*/ 112 w 238"/>
              <a:gd name="T91" fmla="*/ 225 h 276"/>
              <a:gd name="T92" fmla="*/ 95 w 238"/>
              <a:gd name="T93" fmla="*/ 229 h 276"/>
              <a:gd name="T94" fmla="*/ 83 w 238"/>
              <a:gd name="T95" fmla="*/ 244 h 276"/>
              <a:gd name="T96" fmla="*/ 78 w 238"/>
              <a:gd name="T97" fmla="*/ 258 h 276"/>
              <a:gd name="T98" fmla="*/ 68 w 238"/>
              <a:gd name="T99" fmla="*/ 269 h 276"/>
              <a:gd name="T100" fmla="*/ 79 w 238"/>
              <a:gd name="T101" fmla="*/ 252 h 276"/>
              <a:gd name="T102" fmla="*/ 177 w 238"/>
              <a:gd name="T103" fmla="*/ 194 h 276"/>
              <a:gd name="T104" fmla="*/ 180 w 238"/>
              <a:gd name="T105" fmla="*/ 159 h 276"/>
              <a:gd name="T106" fmla="*/ 190 w 238"/>
              <a:gd name="T107" fmla="*/ 142 h 276"/>
              <a:gd name="T108" fmla="*/ 196 w 238"/>
              <a:gd name="T109" fmla="*/ 119 h 276"/>
              <a:gd name="T110" fmla="*/ 220 w 238"/>
              <a:gd name="T111" fmla="*/ 36 h 276"/>
              <a:gd name="T112" fmla="*/ 135 w 238"/>
              <a:gd name="T113" fmla="*/ 10 h 276"/>
              <a:gd name="T114" fmla="*/ 107 w 238"/>
              <a:gd name="T115" fmla="*/ 21 h 276"/>
              <a:gd name="T116" fmla="*/ 44 w 238"/>
              <a:gd name="T117" fmla="*/ 128 h 276"/>
              <a:gd name="T118" fmla="*/ 44 w 238"/>
              <a:gd name="T119" fmla="*/ 150 h 276"/>
              <a:gd name="T120" fmla="*/ 48 w 238"/>
              <a:gd name="T121" fmla="*/ 267 h 276"/>
              <a:gd name="T122" fmla="*/ 44 w 238"/>
              <a:gd name="T123" fmla="*/ 195 h 276"/>
              <a:gd name="T124" fmla="*/ 55 w 238"/>
              <a:gd name="T125" fmla="*/ 183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8" h="276">
                <a:moveTo>
                  <a:pt x="70" y="274"/>
                </a:moveTo>
                <a:cubicBezTo>
                  <a:pt x="68" y="272"/>
                  <a:pt x="68" y="272"/>
                  <a:pt x="68" y="272"/>
                </a:cubicBezTo>
                <a:cubicBezTo>
                  <a:pt x="66" y="272"/>
                  <a:pt x="66" y="272"/>
                  <a:pt x="66" y="272"/>
                </a:cubicBezTo>
                <a:cubicBezTo>
                  <a:pt x="66" y="272"/>
                  <a:pt x="66" y="272"/>
                  <a:pt x="66" y="272"/>
                </a:cubicBezTo>
                <a:cubicBezTo>
                  <a:pt x="67" y="271"/>
                  <a:pt x="67" y="271"/>
                  <a:pt x="67" y="271"/>
                </a:cubicBezTo>
                <a:cubicBezTo>
                  <a:pt x="67" y="271"/>
                  <a:pt x="67" y="271"/>
                  <a:pt x="67" y="271"/>
                </a:cubicBezTo>
                <a:cubicBezTo>
                  <a:pt x="67" y="271"/>
                  <a:pt x="67" y="271"/>
                  <a:pt x="67" y="271"/>
                </a:cubicBezTo>
                <a:cubicBezTo>
                  <a:pt x="66" y="271"/>
                  <a:pt x="66" y="271"/>
                  <a:pt x="66" y="271"/>
                </a:cubicBezTo>
                <a:cubicBezTo>
                  <a:pt x="66" y="271"/>
                  <a:pt x="66" y="271"/>
                  <a:pt x="66" y="271"/>
                </a:cubicBezTo>
                <a:cubicBezTo>
                  <a:pt x="65" y="271"/>
                  <a:pt x="65" y="271"/>
                  <a:pt x="65" y="271"/>
                </a:cubicBezTo>
                <a:cubicBezTo>
                  <a:pt x="65" y="273"/>
                  <a:pt x="65" y="273"/>
                  <a:pt x="65" y="273"/>
                </a:cubicBezTo>
                <a:cubicBezTo>
                  <a:pt x="65" y="272"/>
                  <a:pt x="65" y="272"/>
                  <a:pt x="65" y="272"/>
                </a:cubicBezTo>
                <a:cubicBezTo>
                  <a:pt x="64" y="272"/>
                  <a:pt x="64" y="272"/>
                  <a:pt x="64" y="272"/>
                </a:cubicBezTo>
                <a:cubicBezTo>
                  <a:pt x="64" y="273"/>
                  <a:pt x="64" y="273"/>
                  <a:pt x="64" y="273"/>
                </a:cubicBezTo>
                <a:cubicBezTo>
                  <a:pt x="64" y="273"/>
                  <a:pt x="64" y="273"/>
                  <a:pt x="64" y="273"/>
                </a:cubicBezTo>
                <a:cubicBezTo>
                  <a:pt x="64" y="274"/>
                  <a:pt x="64" y="274"/>
                  <a:pt x="64" y="274"/>
                </a:cubicBezTo>
                <a:cubicBezTo>
                  <a:pt x="63" y="274"/>
                  <a:pt x="63" y="274"/>
                  <a:pt x="63" y="274"/>
                </a:cubicBezTo>
                <a:cubicBezTo>
                  <a:pt x="63" y="273"/>
                  <a:pt x="63" y="273"/>
                  <a:pt x="63" y="273"/>
                </a:cubicBezTo>
                <a:cubicBezTo>
                  <a:pt x="64" y="272"/>
                  <a:pt x="64" y="272"/>
                  <a:pt x="64" y="272"/>
                </a:cubicBezTo>
                <a:cubicBezTo>
                  <a:pt x="64" y="271"/>
                  <a:pt x="64" y="271"/>
                  <a:pt x="64" y="271"/>
                </a:cubicBezTo>
                <a:cubicBezTo>
                  <a:pt x="65" y="270"/>
                  <a:pt x="65" y="270"/>
                  <a:pt x="65" y="270"/>
                </a:cubicBezTo>
                <a:cubicBezTo>
                  <a:pt x="64" y="270"/>
                  <a:pt x="64" y="270"/>
                  <a:pt x="64" y="270"/>
                </a:cubicBezTo>
                <a:cubicBezTo>
                  <a:pt x="64" y="270"/>
                  <a:pt x="64" y="270"/>
                  <a:pt x="64" y="270"/>
                </a:cubicBezTo>
                <a:cubicBezTo>
                  <a:pt x="63" y="272"/>
                  <a:pt x="63" y="272"/>
                  <a:pt x="63" y="272"/>
                </a:cubicBezTo>
                <a:cubicBezTo>
                  <a:pt x="62" y="273"/>
                  <a:pt x="62" y="273"/>
                  <a:pt x="62" y="273"/>
                </a:cubicBezTo>
                <a:cubicBezTo>
                  <a:pt x="62" y="272"/>
                  <a:pt x="62" y="272"/>
                  <a:pt x="62" y="272"/>
                </a:cubicBezTo>
                <a:cubicBezTo>
                  <a:pt x="62" y="272"/>
                  <a:pt x="62" y="272"/>
                  <a:pt x="62" y="272"/>
                </a:cubicBezTo>
                <a:cubicBezTo>
                  <a:pt x="63" y="271"/>
                  <a:pt x="63" y="271"/>
                  <a:pt x="63" y="271"/>
                </a:cubicBezTo>
                <a:cubicBezTo>
                  <a:pt x="63" y="270"/>
                  <a:pt x="63" y="270"/>
                  <a:pt x="63" y="270"/>
                </a:cubicBezTo>
                <a:cubicBezTo>
                  <a:pt x="64" y="269"/>
                  <a:pt x="64" y="269"/>
                  <a:pt x="64" y="269"/>
                </a:cubicBezTo>
                <a:cubicBezTo>
                  <a:pt x="63" y="269"/>
                  <a:pt x="63" y="269"/>
                  <a:pt x="63" y="269"/>
                </a:cubicBezTo>
                <a:cubicBezTo>
                  <a:pt x="63" y="269"/>
                  <a:pt x="63" y="269"/>
                  <a:pt x="63" y="269"/>
                </a:cubicBezTo>
                <a:cubicBezTo>
                  <a:pt x="62" y="270"/>
                  <a:pt x="62" y="270"/>
                  <a:pt x="62" y="270"/>
                </a:cubicBezTo>
                <a:cubicBezTo>
                  <a:pt x="61" y="270"/>
                  <a:pt x="61" y="270"/>
                  <a:pt x="61" y="270"/>
                </a:cubicBezTo>
                <a:cubicBezTo>
                  <a:pt x="61" y="270"/>
                  <a:pt x="61" y="270"/>
                  <a:pt x="61" y="270"/>
                </a:cubicBezTo>
                <a:cubicBezTo>
                  <a:pt x="61" y="269"/>
                  <a:pt x="61" y="269"/>
                  <a:pt x="61" y="269"/>
                </a:cubicBezTo>
                <a:cubicBezTo>
                  <a:pt x="62" y="269"/>
                  <a:pt x="62" y="269"/>
                  <a:pt x="62" y="269"/>
                </a:cubicBezTo>
                <a:cubicBezTo>
                  <a:pt x="62" y="268"/>
                  <a:pt x="62" y="268"/>
                  <a:pt x="62" y="268"/>
                </a:cubicBezTo>
                <a:cubicBezTo>
                  <a:pt x="61" y="268"/>
                  <a:pt x="61" y="268"/>
                  <a:pt x="61" y="268"/>
                </a:cubicBezTo>
                <a:cubicBezTo>
                  <a:pt x="61" y="269"/>
                  <a:pt x="61" y="269"/>
                  <a:pt x="61" y="269"/>
                </a:cubicBezTo>
                <a:cubicBezTo>
                  <a:pt x="60" y="269"/>
                  <a:pt x="60" y="269"/>
                  <a:pt x="60" y="269"/>
                </a:cubicBezTo>
                <a:cubicBezTo>
                  <a:pt x="60" y="270"/>
                  <a:pt x="60" y="270"/>
                  <a:pt x="60" y="270"/>
                </a:cubicBezTo>
                <a:cubicBezTo>
                  <a:pt x="60" y="269"/>
                  <a:pt x="60" y="269"/>
                  <a:pt x="60" y="269"/>
                </a:cubicBezTo>
                <a:cubicBezTo>
                  <a:pt x="60" y="269"/>
                  <a:pt x="60" y="269"/>
                  <a:pt x="60" y="269"/>
                </a:cubicBezTo>
                <a:cubicBezTo>
                  <a:pt x="59" y="269"/>
                  <a:pt x="59" y="269"/>
                  <a:pt x="59" y="269"/>
                </a:cubicBezTo>
                <a:cubicBezTo>
                  <a:pt x="59" y="269"/>
                  <a:pt x="59" y="269"/>
                  <a:pt x="59" y="269"/>
                </a:cubicBezTo>
                <a:cubicBezTo>
                  <a:pt x="58" y="269"/>
                  <a:pt x="58" y="269"/>
                  <a:pt x="58" y="269"/>
                </a:cubicBezTo>
                <a:cubicBezTo>
                  <a:pt x="58" y="269"/>
                  <a:pt x="58" y="269"/>
                  <a:pt x="58" y="269"/>
                </a:cubicBezTo>
                <a:cubicBezTo>
                  <a:pt x="60" y="268"/>
                  <a:pt x="60" y="268"/>
                  <a:pt x="60" y="268"/>
                </a:cubicBezTo>
                <a:cubicBezTo>
                  <a:pt x="60" y="267"/>
                  <a:pt x="60" y="267"/>
                  <a:pt x="60" y="267"/>
                </a:cubicBezTo>
                <a:cubicBezTo>
                  <a:pt x="61" y="267"/>
                  <a:pt x="61" y="267"/>
                  <a:pt x="61" y="267"/>
                </a:cubicBezTo>
                <a:cubicBezTo>
                  <a:pt x="62" y="266"/>
                  <a:pt x="62" y="266"/>
                  <a:pt x="62" y="266"/>
                </a:cubicBezTo>
                <a:cubicBezTo>
                  <a:pt x="62" y="266"/>
                  <a:pt x="62" y="266"/>
                  <a:pt x="62" y="266"/>
                </a:cubicBezTo>
                <a:cubicBezTo>
                  <a:pt x="61" y="267"/>
                  <a:pt x="61" y="267"/>
                  <a:pt x="61" y="267"/>
                </a:cubicBezTo>
                <a:cubicBezTo>
                  <a:pt x="60" y="267"/>
                  <a:pt x="60" y="267"/>
                  <a:pt x="60" y="267"/>
                </a:cubicBezTo>
                <a:cubicBezTo>
                  <a:pt x="59" y="267"/>
                  <a:pt x="59" y="267"/>
                  <a:pt x="59" y="267"/>
                </a:cubicBezTo>
                <a:cubicBezTo>
                  <a:pt x="60" y="266"/>
                  <a:pt x="60" y="266"/>
                  <a:pt x="60" y="266"/>
                </a:cubicBezTo>
                <a:cubicBezTo>
                  <a:pt x="61" y="266"/>
                  <a:pt x="61" y="266"/>
                  <a:pt x="61" y="266"/>
                </a:cubicBezTo>
                <a:cubicBezTo>
                  <a:pt x="62" y="265"/>
                  <a:pt x="62" y="265"/>
                  <a:pt x="62" y="265"/>
                </a:cubicBezTo>
                <a:cubicBezTo>
                  <a:pt x="62" y="265"/>
                  <a:pt x="62" y="265"/>
                  <a:pt x="62" y="265"/>
                </a:cubicBezTo>
                <a:cubicBezTo>
                  <a:pt x="63" y="265"/>
                  <a:pt x="63" y="265"/>
                  <a:pt x="63" y="265"/>
                </a:cubicBezTo>
                <a:cubicBezTo>
                  <a:pt x="63" y="264"/>
                  <a:pt x="63" y="264"/>
                  <a:pt x="63" y="264"/>
                </a:cubicBezTo>
                <a:cubicBezTo>
                  <a:pt x="63" y="263"/>
                  <a:pt x="63" y="263"/>
                  <a:pt x="63" y="263"/>
                </a:cubicBezTo>
                <a:cubicBezTo>
                  <a:pt x="62" y="263"/>
                  <a:pt x="62" y="263"/>
                  <a:pt x="62" y="263"/>
                </a:cubicBezTo>
                <a:cubicBezTo>
                  <a:pt x="61" y="265"/>
                  <a:pt x="61" y="265"/>
                  <a:pt x="61" y="265"/>
                </a:cubicBezTo>
                <a:cubicBezTo>
                  <a:pt x="60" y="266"/>
                  <a:pt x="60" y="266"/>
                  <a:pt x="60" y="266"/>
                </a:cubicBezTo>
                <a:cubicBezTo>
                  <a:pt x="58" y="266"/>
                  <a:pt x="58" y="266"/>
                  <a:pt x="58" y="266"/>
                </a:cubicBezTo>
                <a:cubicBezTo>
                  <a:pt x="58" y="266"/>
                  <a:pt x="58" y="266"/>
                  <a:pt x="58" y="266"/>
                </a:cubicBezTo>
                <a:cubicBezTo>
                  <a:pt x="59" y="265"/>
                  <a:pt x="59" y="265"/>
                  <a:pt x="59" y="265"/>
                </a:cubicBezTo>
                <a:cubicBezTo>
                  <a:pt x="59" y="265"/>
                  <a:pt x="59" y="265"/>
                  <a:pt x="59" y="265"/>
                </a:cubicBezTo>
                <a:cubicBezTo>
                  <a:pt x="60" y="264"/>
                  <a:pt x="60" y="264"/>
                  <a:pt x="60" y="264"/>
                </a:cubicBezTo>
                <a:cubicBezTo>
                  <a:pt x="60" y="263"/>
                  <a:pt x="60" y="263"/>
                  <a:pt x="60" y="263"/>
                </a:cubicBezTo>
                <a:cubicBezTo>
                  <a:pt x="60" y="263"/>
                  <a:pt x="60" y="263"/>
                  <a:pt x="60" y="263"/>
                </a:cubicBezTo>
                <a:cubicBezTo>
                  <a:pt x="59" y="262"/>
                  <a:pt x="59" y="262"/>
                  <a:pt x="59" y="262"/>
                </a:cubicBezTo>
                <a:cubicBezTo>
                  <a:pt x="59" y="263"/>
                  <a:pt x="59" y="263"/>
                  <a:pt x="59" y="263"/>
                </a:cubicBezTo>
                <a:cubicBezTo>
                  <a:pt x="59" y="263"/>
                  <a:pt x="59" y="263"/>
                  <a:pt x="59" y="263"/>
                </a:cubicBezTo>
                <a:cubicBezTo>
                  <a:pt x="59" y="264"/>
                  <a:pt x="59" y="264"/>
                  <a:pt x="59" y="264"/>
                </a:cubicBezTo>
                <a:cubicBezTo>
                  <a:pt x="59" y="264"/>
                  <a:pt x="59" y="264"/>
                  <a:pt x="59" y="264"/>
                </a:cubicBezTo>
                <a:cubicBezTo>
                  <a:pt x="59" y="264"/>
                  <a:pt x="59" y="264"/>
                  <a:pt x="59" y="264"/>
                </a:cubicBezTo>
                <a:cubicBezTo>
                  <a:pt x="58" y="264"/>
                  <a:pt x="58" y="264"/>
                  <a:pt x="58" y="264"/>
                </a:cubicBezTo>
                <a:cubicBezTo>
                  <a:pt x="57" y="264"/>
                  <a:pt x="57" y="264"/>
                  <a:pt x="57" y="264"/>
                </a:cubicBezTo>
                <a:cubicBezTo>
                  <a:pt x="56" y="264"/>
                  <a:pt x="56" y="264"/>
                  <a:pt x="56" y="264"/>
                </a:cubicBezTo>
                <a:cubicBezTo>
                  <a:pt x="56" y="265"/>
                  <a:pt x="56" y="265"/>
                  <a:pt x="56" y="265"/>
                </a:cubicBezTo>
                <a:cubicBezTo>
                  <a:pt x="55" y="265"/>
                  <a:pt x="55" y="265"/>
                  <a:pt x="55" y="265"/>
                </a:cubicBezTo>
                <a:cubicBezTo>
                  <a:pt x="55" y="266"/>
                  <a:pt x="55" y="266"/>
                  <a:pt x="55" y="266"/>
                </a:cubicBezTo>
                <a:cubicBezTo>
                  <a:pt x="54" y="265"/>
                  <a:pt x="54" y="265"/>
                  <a:pt x="54" y="265"/>
                </a:cubicBezTo>
                <a:cubicBezTo>
                  <a:pt x="54" y="265"/>
                  <a:pt x="54" y="265"/>
                  <a:pt x="54" y="265"/>
                </a:cubicBezTo>
                <a:cubicBezTo>
                  <a:pt x="53" y="265"/>
                  <a:pt x="53" y="265"/>
                  <a:pt x="53" y="265"/>
                </a:cubicBezTo>
                <a:cubicBezTo>
                  <a:pt x="52" y="266"/>
                  <a:pt x="52" y="266"/>
                  <a:pt x="52" y="266"/>
                </a:cubicBezTo>
                <a:cubicBezTo>
                  <a:pt x="52" y="265"/>
                  <a:pt x="52" y="265"/>
                  <a:pt x="52" y="265"/>
                </a:cubicBezTo>
                <a:cubicBezTo>
                  <a:pt x="51" y="266"/>
                  <a:pt x="51" y="266"/>
                  <a:pt x="51" y="266"/>
                </a:cubicBezTo>
                <a:cubicBezTo>
                  <a:pt x="51" y="266"/>
                  <a:pt x="51" y="266"/>
                  <a:pt x="51" y="266"/>
                </a:cubicBezTo>
                <a:cubicBezTo>
                  <a:pt x="51" y="267"/>
                  <a:pt x="51" y="267"/>
                  <a:pt x="51" y="267"/>
                </a:cubicBezTo>
                <a:cubicBezTo>
                  <a:pt x="51" y="267"/>
                  <a:pt x="51" y="267"/>
                  <a:pt x="51" y="267"/>
                </a:cubicBezTo>
                <a:cubicBezTo>
                  <a:pt x="49" y="266"/>
                  <a:pt x="49" y="266"/>
                  <a:pt x="49" y="266"/>
                </a:cubicBezTo>
                <a:cubicBezTo>
                  <a:pt x="49" y="266"/>
                  <a:pt x="49" y="266"/>
                  <a:pt x="49" y="266"/>
                </a:cubicBezTo>
                <a:cubicBezTo>
                  <a:pt x="50" y="265"/>
                  <a:pt x="50" y="265"/>
                  <a:pt x="50" y="265"/>
                </a:cubicBezTo>
                <a:cubicBezTo>
                  <a:pt x="50" y="265"/>
                  <a:pt x="50" y="265"/>
                  <a:pt x="50" y="265"/>
                </a:cubicBezTo>
                <a:cubicBezTo>
                  <a:pt x="51" y="265"/>
                  <a:pt x="51" y="265"/>
                  <a:pt x="51" y="265"/>
                </a:cubicBezTo>
                <a:cubicBezTo>
                  <a:pt x="51" y="264"/>
                  <a:pt x="51" y="264"/>
                  <a:pt x="51" y="264"/>
                </a:cubicBezTo>
                <a:cubicBezTo>
                  <a:pt x="50" y="264"/>
                  <a:pt x="50" y="264"/>
                  <a:pt x="50" y="264"/>
                </a:cubicBezTo>
                <a:cubicBezTo>
                  <a:pt x="50" y="263"/>
                  <a:pt x="50" y="263"/>
                  <a:pt x="50" y="263"/>
                </a:cubicBezTo>
                <a:cubicBezTo>
                  <a:pt x="49" y="262"/>
                  <a:pt x="49" y="262"/>
                  <a:pt x="49" y="262"/>
                </a:cubicBezTo>
                <a:cubicBezTo>
                  <a:pt x="49" y="262"/>
                  <a:pt x="49" y="262"/>
                  <a:pt x="49" y="262"/>
                </a:cubicBezTo>
                <a:cubicBezTo>
                  <a:pt x="48" y="262"/>
                  <a:pt x="48" y="262"/>
                  <a:pt x="48" y="262"/>
                </a:cubicBezTo>
                <a:cubicBezTo>
                  <a:pt x="47" y="263"/>
                  <a:pt x="47" y="263"/>
                  <a:pt x="47" y="263"/>
                </a:cubicBezTo>
                <a:cubicBezTo>
                  <a:pt x="46" y="263"/>
                  <a:pt x="46" y="263"/>
                  <a:pt x="46" y="263"/>
                </a:cubicBezTo>
                <a:cubicBezTo>
                  <a:pt x="46" y="262"/>
                  <a:pt x="46" y="262"/>
                  <a:pt x="46" y="262"/>
                </a:cubicBezTo>
                <a:cubicBezTo>
                  <a:pt x="47" y="262"/>
                  <a:pt x="47" y="262"/>
                  <a:pt x="47" y="262"/>
                </a:cubicBezTo>
                <a:cubicBezTo>
                  <a:pt x="46" y="261"/>
                  <a:pt x="46" y="261"/>
                  <a:pt x="46" y="261"/>
                </a:cubicBezTo>
                <a:cubicBezTo>
                  <a:pt x="46" y="261"/>
                  <a:pt x="46" y="261"/>
                  <a:pt x="46" y="261"/>
                </a:cubicBezTo>
                <a:cubicBezTo>
                  <a:pt x="46" y="261"/>
                  <a:pt x="46" y="261"/>
                  <a:pt x="46" y="261"/>
                </a:cubicBezTo>
                <a:cubicBezTo>
                  <a:pt x="47" y="260"/>
                  <a:pt x="47" y="260"/>
                  <a:pt x="47" y="260"/>
                </a:cubicBezTo>
                <a:cubicBezTo>
                  <a:pt x="48" y="260"/>
                  <a:pt x="48" y="260"/>
                  <a:pt x="48" y="260"/>
                </a:cubicBezTo>
                <a:cubicBezTo>
                  <a:pt x="48" y="260"/>
                  <a:pt x="48" y="260"/>
                  <a:pt x="48" y="260"/>
                </a:cubicBezTo>
                <a:cubicBezTo>
                  <a:pt x="48" y="259"/>
                  <a:pt x="48" y="259"/>
                  <a:pt x="48" y="259"/>
                </a:cubicBezTo>
                <a:cubicBezTo>
                  <a:pt x="47" y="259"/>
                  <a:pt x="47" y="259"/>
                  <a:pt x="47" y="259"/>
                </a:cubicBezTo>
                <a:cubicBezTo>
                  <a:pt x="46" y="260"/>
                  <a:pt x="46" y="260"/>
                  <a:pt x="46" y="260"/>
                </a:cubicBezTo>
                <a:cubicBezTo>
                  <a:pt x="45" y="260"/>
                  <a:pt x="45" y="260"/>
                  <a:pt x="45" y="260"/>
                </a:cubicBezTo>
                <a:cubicBezTo>
                  <a:pt x="44" y="260"/>
                  <a:pt x="44" y="260"/>
                  <a:pt x="44" y="260"/>
                </a:cubicBezTo>
                <a:cubicBezTo>
                  <a:pt x="43" y="260"/>
                  <a:pt x="43" y="260"/>
                  <a:pt x="43" y="260"/>
                </a:cubicBezTo>
                <a:cubicBezTo>
                  <a:pt x="43" y="259"/>
                  <a:pt x="43" y="259"/>
                  <a:pt x="43" y="259"/>
                </a:cubicBezTo>
                <a:cubicBezTo>
                  <a:pt x="44" y="259"/>
                  <a:pt x="44" y="259"/>
                  <a:pt x="44" y="259"/>
                </a:cubicBezTo>
                <a:cubicBezTo>
                  <a:pt x="45" y="259"/>
                  <a:pt x="45" y="259"/>
                  <a:pt x="45" y="259"/>
                </a:cubicBezTo>
                <a:cubicBezTo>
                  <a:pt x="45" y="258"/>
                  <a:pt x="45" y="258"/>
                  <a:pt x="45" y="258"/>
                </a:cubicBezTo>
                <a:cubicBezTo>
                  <a:pt x="46" y="258"/>
                  <a:pt x="46" y="258"/>
                  <a:pt x="46" y="258"/>
                </a:cubicBezTo>
                <a:cubicBezTo>
                  <a:pt x="46" y="257"/>
                  <a:pt x="46" y="257"/>
                  <a:pt x="46" y="257"/>
                </a:cubicBezTo>
                <a:cubicBezTo>
                  <a:pt x="46" y="257"/>
                  <a:pt x="46" y="257"/>
                  <a:pt x="46" y="257"/>
                </a:cubicBezTo>
                <a:cubicBezTo>
                  <a:pt x="45" y="257"/>
                  <a:pt x="45" y="257"/>
                  <a:pt x="45" y="257"/>
                </a:cubicBezTo>
                <a:cubicBezTo>
                  <a:pt x="45" y="257"/>
                  <a:pt x="45" y="257"/>
                  <a:pt x="45" y="257"/>
                </a:cubicBezTo>
                <a:cubicBezTo>
                  <a:pt x="44" y="257"/>
                  <a:pt x="44" y="257"/>
                  <a:pt x="44" y="257"/>
                </a:cubicBezTo>
                <a:cubicBezTo>
                  <a:pt x="43" y="257"/>
                  <a:pt x="43" y="257"/>
                  <a:pt x="43" y="257"/>
                </a:cubicBezTo>
                <a:cubicBezTo>
                  <a:pt x="44" y="256"/>
                  <a:pt x="44" y="256"/>
                  <a:pt x="44" y="256"/>
                </a:cubicBezTo>
                <a:cubicBezTo>
                  <a:pt x="44" y="256"/>
                  <a:pt x="44" y="256"/>
                  <a:pt x="44" y="256"/>
                </a:cubicBezTo>
                <a:cubicBezTo>
                  <a:pt x="45" y="256"/>
                  <a:pt x="45" y="256"/>
                  <a:pt x="45" y="256"/>
                </a:cubicBezTo>
                <a:cubicBezTo>
                  <a:pt x="45" y="256"/>
                  <a:pt x="45" y="256"/>
                  <a:pt x="45" y="256"/>
                </a:cubicBezTo>
                <a:cubicBezTo>
                  <a:pt x="46" y="255"/>
                  <a:pt x="46" y="255"/>
                  <a:pt x="46" y="255"/>
                </a:cubicBezTo>
                <a:cubicBezTo>
                  <a:pt x="46" y="255"/>
                  <a:pt x="46" y="255"/>
                  <a:pt x="46" y="255"/>
                </a:cubicBezTo>
                <a:cubicBezTo>
                  <a:pt x="46" y="254"/>
                  <a:pt x="46" y="254"/>
                  <a:pt x="46" y="254"/>
                </a:cubicBezTo>
                <a:cubicBezTo>
                  <a:pt x="46" y="254"/>
                  <a:pt x="46" y="254"/>
                  <a:pt x="46" y="254"/>
                </a:cubicBezTo>
                <a:cubicBezTo>
                  <a:pt x="45" y="255"/>
                  <a:pt x="45" y="255"/>
                  <a:pt x="45" y="255"/>
                </a:cubicBezTo>
                <a:cubicBezTo>
                  <a:pt x="44" y="255"/>
                  <a:pt x="44" y="255"/>
                  <a:pt x="44" y="255"/>
                </a:cubicBezTo>
                <a:cubicBezTo>
                  <a:pt x="44" y="255"/>
                  <a:pt x="44" y="255"/>
                  <a:pt x="44" y="255"/>
                </a:cubicBezTo>
                <a:cubicBezTo>
                  <a:pt x="43" y="256"/>
                  <a:pt x="43" y="256"/>
                  <a:pt x="43" y="256"/>
                </a:cubicBezTo>
                <a:cubicBezTo>
                  <a:pt x="43" y="255"/>
                  <a:pt x="43" y="255"/>
                  <a:pt x="43" y="255"/>
                </a:cubicBezTo>
                <a:cubicBezTo>
                  <a:pt x="44" y="255"/>
                  <a:pt x="44" y="255"/>
                  <a:pt x="44" y="255"/>
                </a:cubicBezTo>
                <a:cubicBezTo>
                  <a:pt x="44" y="254"/>
                  <a:pt x="44" y="254"/>
                  <a:pt x="44" y="254"/>
                </a:cubicBezTo>
                <a:cubicBezTo>
                  <a:pt x="44" y="254"/>
                  <a:pt x="44" y="254"/>
                  <a:pt x="44" y="254"/>
                </a:cubicBezTo>
                <a:cubicBezTo>
                  <a:pt x="44" y="253"/>
                  <a:pt x="44" y="253"/>
                  <a:pt x="44" y="253"/>
                </a:cubicBezTo>
                <a:cubicBezTo>
                  <a:pt x="44" y="253"/>
                  <a:pt x="44" y="253"/>
                  <a:pt x="44" y="253"/>
                </a:cubicBezTo>
                <a:cubicBezTo>
                  <a:pt x="44" y="253"/>
                  <a:pt x="44" y="253"/>
                  <a:pt x="44" y="253"/>
                </a:cubicBezTo>
                <a:cubicBezTo>
                  <a:pt x="43" y="253"/>
                  <a:pt x="43" y="253"/>
                  <a:pt x="43" y="253"/>
                </a:cubicBezTo>
                <a:cubicBezTo>
                  <a:pt x="43" y="252"/>
                  <a:pt x="43" y="252"/>
                  <a:pt x="43" y="252"/>
                </a:cubicBezTo>
                <a:cubicBezTo>
                  <a:pt x="43" y="252"/>
                  <a:pt x="43" y="252"/>
                  <a:pt x="43" y="252"/>
                </a:cubicBezTo>
                <a:cubicBezTo>
                  <a:pt x="43" y="251"/>
                  <a:pt x="43" y="251"/>
                  <a:pt x="43" y="251"/>
                </a:cubicBezTo>
                <a:cubicBezTo>
                  <a:pt x="43" y="251"/>
                  <a:pt x="43" y="251"/>
                  <a:pt x="43" y="251"/>
                </a:cubicBezTo>
                <a:cubicBezTo>
                  <a:pt x="42" y="251"/>
                  <a:pt x="42" y="251"/>
                  <a:pt x="42" y="251"/>
                </a:cubicBezTo>
                <a:cubicBezTo>
                  <a:pt x="41" y="252"/>
                  <a:pt x="41" y="252"/>
                  <a:pt x="41" y="252"/>
                </a:cubicBezTo>
                <a:cubicBezTo>
                  <a:pt x="41" y="251"/>
                  <a:pt x="41" y="251"/>
                  <a:pt x="41" y="251"/>
                </a:cubicBezTo>
                <a:cubicBezTo>
                  <a:pt x="42" y="250"/>
                  <a:pt x="42" y="250"/>
                  <a:pt x="42" y="250"/>
                </a:cubicBezTo>
                <a:cubicBezTo>
                  <a:pt x="42" y="250"/>
                  <a:pt x="42" y="250"/>
                  <a:pt x="42" y="250"/>
                </a:cubicBezTo>
                <a:cubicBezTo>
                  <a:pt x="43" y="250"/>
                  <a:pt x="43" y="250"/>
                  <a:pt x="43" y="250"/>
                </a:cubicBezTo>
                <a:cubicBezTo>
                  <a:pt x="44" y="249"/>
                  <a:pt x="44" y="249"/>
                  <a:pt x="44" y="249"/>
                </a:cubicBezTo>
                <a:cubicBezTo>
                  <a:pt x="43" y="248"/>
                  <a:pt x="43" y="248"/>
                  <a:pt x="43" y="248"/>
                </a:cubicBezTo>
                <a:cubicBezTo>
                  <a:pt x="43" y="248"/>
                  <a:pt x="43" y="248"/>
                  <a:pt x="43" y="248"/>
                </a:cubicBezTo>
                <a:cubicBezTo>
                  <a:pt x="44" y="247"/>
                  <a:pt x="44" y="247"/>
                  <a:pt x="44" y="247"/>
                </a:cubicBezTo>
                <a:cubicBezTo>
                  <a:pt x="43" y="247"/>
                  <a:pt x="43" y="247"/>
                  <a:pt x="43" y="247"/>
                </a:cubicBezTo>
                <a:cubicBezTo>
                  <a:pt x="43" y="247"/>
                  <a:pt x="43" y="247"/>
                  <a:pt x="43" y="247"/>
                </a:cubicBezTo>
                <a:cubicBezTo>
                  <a:pt x="43" y="248"/>
                  <a:pt x="43" y="248"/>
                  <a:pt x="43" y="248"/>
                </a:cubicBezTo>
                <a:cubicBezTo>
                  <a:pt x="42" y="247"/>
                  <a:pt x="42" y="247"/>
                  <a:pt x="42" y="247"/>
                </a:cubicBezTo>
                <a:cubicBezTo>
                  <a:pt x="42" y="247"/>
                  <a:pt x="42" y="247"/>
                  <a:pt x="42" y="247"/>
                </a:cubicBezTo>
                <a:cubicBezTo>
                  <a:pt x="41" y="247"/>
                  <a:pt x="41" y="247"/>
                  <a:pt x="41" y="247"/>
                </a:cubicBezTo>
                <a:cubicBezTo>
                  <a:pt x="41" y="247"/>
                  <a:pt x="41" y="247"/>
                  <a:pt x="41" y="247"/>
                </a:cubicBezTo>
                <a:cubicBezTo>
                  <a:pt x="40" y="246"/>
                  <a:pt x="40" y="246"/>
                  <a:pt x="40" y="246"/>
                </a:cubicBezTo>
                <a:cubicBezTo>
                  <a:pt x="41" y="246"/>
                  <a:pt x="41" y="246"/>
                  <a:pt x="41" y="246"/>
                </a:cubicBezTo>
                <a:cubicBezTo>
                  <a:pt x="42" y="245"/>
                  <a:pt x="42" y="245"/>
                  <a:pt x="42" y="245"/>
                </a:cubicBezTo>
                <a:cubicBezTo>
                  <a:pt x="42" y="245"/>
                  <a:pt x="42" y="245"/>
                  <a:pt x="42" y="245"/>
                </a:cubicBezTo>
                <a:cubicBezTo>
                  <a:pt x="41" y="244"/>
                  <a:pt x="41" y="244"/>
                  <a:pt x="41" y="244"/>
                </a:cubicBezTo>
                <a:cubicBezTo>
                  <a:pt x="41" y="244"/>
                  <a:pt x="41" y="244"/>
                  <a:pt x="41" y="244"/>
                </a:cubicBezTo>
                <a:cubicBezTo>
                  <a:pt x="40" y="245"/>
                  <a:pt x="40" y="245"/>
                  <a:pt x="40" y="245"/>
                </a:cubicBezTo>
                <a:cubicBezTo>
                  <a:pt x="39" y="245"/>
                  <a:pt x="39" y="245"/>
                  <a:pt x="39" y="245"/>
                </a:cubicBezTo>
                <a:cubicBezTo>
                  <a:pt x="39" y="244"/>
                  <a:pt x="39" y="244"/>
                  <a:pt x="39" y="244"/>
                </a:cubicBezTo>
                <a:cubicBezTo>
                  <a:pt x="39" y="244"/>
                  <a:pt x="39" y="244"/>
                  <a:pt x="39" y="244"/>
                </a:cubicBezTo>
                <a:cubicBezTo>
                  <a:pt x="40" y="244"/>
                  <a:pt x="40" y="244"/>
                  <a:pt x="40" y="244"/>
                </a:cubicBezTo>
                <a:cubicBezTo>
                  <a:pt x="41" y="244"/>
                  <a:pt x="41" y="244"/>
                  <a:pt x="41" y="244"/>
                </a:cubicBezTo>
                <a:cubicBezTo>
                  <a:pt x="42" y="244"/>
                  <a:pt x="42" y="244"/>
                  <a:pt x="42" y="244"/>
                </a:cubicBezTo>
                <a:cubicBezTo>
                  <a:pt x="43" y="243"/>
                  <a:pt x="43" y="243"/>
                  <a:pt x="43" y="243"/>
                </a:cubicBezTo>
                <a:cubicBezTo>
                  <a:pt x="42" y="243"/>
                  <a:pt x="42" y="243"/>
                  <a:pt x="42" y="243"/>
                </a:cubicBezTo>
                <a:cubicBezTo>
                  <a:pt x="42" y="243"/>
                  <a:pt x="42" y="243"/>
                  <a:pt x="42" y="243"/>
                </a:cubicBezTo>
                <a:cubicBezTo>
                  <a:pt x="40" y="243"/>
                  <a:pt x="40" y="243"/>
                  <a:pt x="40" y="243"/>
                </a:cubicBezTo>
                <a:cubicBezTo>
                  <a:pt x="40" y="243"/>
                  <a:pt x="40" y="243"/>
                  <a:pt x="40" y="243"/>
                </a:cubicBezTo>
                <a:cubicBezTo>
                  <a:pt x="39" y="243"/>
                  <a:pt x="39" y="243"/>
                  <a:pt x="39" y="243"/>
                </a:cubicBezTo>
                <a:cubicBezTo>
                  <a:pt x="39" y="243"/>
                  <a:pt x="39" y="243"/>
                  <a:pt x="39" y="243"/>
                </a:cubicBezTo>
                <a:cubicBezTo>
                  <a:pt x="40" y="242"/>
                  <a:pt x="40" y="242"/>
                  <a:pt x="40" y="242"/>
                </a:cubicBezTo>
                <a:cubicBezTo>
                  <a:pt x="41" y="242"/>
                  <a:pt x="41" y="242"/>
                  <a:pt x="41" y="242"/>
                </a:cubicBezTo>
                <a:cubicBezTo>
                  <a:pt x="42" y="242"/>
                  <a:pt x="42" y="242"/>
                  <a:pt x="42" y="242"/>
                </a:cubicBezTo>
                <a:cubicBezTo>
                  <a:pt x="41" y="242"/>
                  <a:pt x="41" y="242"/>
                  <a:pt x="41" y="242"/>
                </a:cubicBezTo>
                <a:cubicBezTo>
                  <a:pt x="40" y="242"/>
                  <a:pt x="40" y="242"/>
                  <a:pt x="40" y="242"/>
                </a:cubicBezTo>
                <a:cubicBezTo>
                  <a:pt x="40" y="241"/>
                  <a:pt x="40" y="241"/>
                  <a:pt x="40" y="241"/>
                </a:cubicBezTo>
                <a:cubicBezTo>
                  <a:pt x="40" y="241"/>
                  <a:pt x="40" y="241"/>
                  <a:pt x="40" y="241"/>
                </a:cubicBezTo>
                <a:cubicBezTo>
                  <a:pt x="41" y="241"/>
                  <a:pt x="41" y="241"/>
                  <a:pt x="41" y="241"/>
                </a:cubicBezTo>
                <a:cubicBezTo>
                  <a:pt x="41" y="241"/>
                  <a:pt x="41" y="241"/>
                  <a:pt x="41" y="241"/>
                </a:cubicBezTo>
                <a:cubicBezTo>
                  <a:pt x="43" y="241"/>
                  <a:pt x="43" y="241"/>
                  <a:pt x="43" y="241"/>
                </a:cubicBezTo>
                <a:cubicBezTo>
                  <a:pt x="43" y="240"/>
                  <a:pt x="43" y="240"/>
                  <a:pt x="43" y="240"/>
                </a:cubicBezTo>
                <a:cubicBezTo>
                  <a:pt x="43" y="240"/>
                  <a:pt x="43" y="240"/>
                  <a:pt x="43" y="240"/>
                </a:cubicBezTo>
                <a:cubicBezTo>
                  <a:pt x="42" y="240"/>
                  <a:pt x="42" y="240"/>
                  <a:pt x="42" y="240"/>
                </a:cubicBezTo>
                <a:cubicBezTo>
                  <a:pt x="42" y="241"/>
                  <a:pt x="42" y="241"/>
                  <a:pt x="42" y="241"/>
                </a:cubicBezTo>
                <a:cubicBezTo>
                  <a:pt x="41" y="240"/>
                  <a:pt x="41" y="240"/>
                  <a:pt x="41" y="240"/>
                </a:cubicBezTo>
                <a:cubicBezTo>
                  <a:pt x="41" y="240"/>
                  <a:pt x="41" y="240"/>
                  <a:pt x="41" y="240"/>
                </a:cubicBezTo>
                <a:cubicBezTo>
                  <a:pt x="40" y="240"/>
                  <a:pt x="40" y="240"/>
                  <a:pt x="40" y="240"/>
                </a:cubicBezTo>
                <a:cubicBezTo>
                  <a:pt x="39" y="241"/>
                  <a:pt x="39" y="241"/>
                  <a:pt x="39" y="241"/>
                </a:cubicBezTo>
                <a:cubicBezTo>
                  <a:pt x="39" y="241"/>
                  <a:pt x="39" y="241"/>
                  <a:pt x="39" y="241"/>
                </a:cubicBezTo>
                <a:cubicBezTo>
                  <a:pt x="38" y="241"/>
                  <a:pt x="38" y="241"/>
                  <a:pt x="38" y="241"/>
                </a:cubicBezTo>
                <a:cubicBezTo>
                  <a:pt x="38" y="240"/>
                  <a:pt x="38" y="240"/>
                  <a:pt x="38" y="240"/>
                </a:cubicBezTo>
                <a:cubicBezTo>
                  <a:pt x="38" y="239"/>
                  <a:pt x="38" y="239"/>
                  <a:pt x="38" y="239"/>
                </a:cubicBezTo>
                <a:cubicBezTo>
                  <a:pt x="40" y="239"/>
                  <a:pt x="40" y="239"/>
                  <a:pt x="40" y="239"/>
                </a:cubicBezTo>
                <a:cubicBezTo>
                  <a:pt x="40" y="239"/>
                  <a:pt x="40" y="239"/>
                  <a:pt x="40" y="239"/>
                </a:cubicBezTo>
                <a:cubicBezTo>
                  <a:pt x="40" y="239"/>
                  <a:pt x="40" y="239"/>
                  <a:pt x="40" y="239"/>
                </a:cubicBezTo>
                <a:cubicBezTo>
                  <a:pt x="39" y="239"/>
                  <a:pt x="39" y="239"/>
                  <a:pt x="39" y="239"/>
                </a:cubicBezTo>
                <a:cubicBezTo>
                  <a:pt x="38" y="239"/>
                  <a:pt x="38" y="239"/>
                  <a:pt x="38" y="239"/>
                </a:cubicBezTo>
                <a:cubicBezTo>
                  <a:pt x="38" y="238"/>
                  <a:pt x="38" y="238"/>
                  <a:pt x="38" y="238"/>
                </a:cubicBezTo>
                <a:cubicBezTo>
                  <a:pt x="38" y="237"/>
                  <a:pt x="38" y="237"/>
                  <a:pt x="38" y="237"/>
                </a:cubicBezTo>
                <a:cubicBezTo>
                  <a:pt x="39" y="237"/>
                  <a:pt x="39" y="237"/>
                  <a:pt x="39" y="237"/>
                </a:cubicBezTo>
                <a:cubicBezTo>
                  <a:pt x="41" y="237"/>
                  <a:pt x="41" y="237"/>
                  <a:pt x="41" y="237"/>
                </a:cubicBezTo>
                <a:cubicBezTo>
                  <a:pt x="43" y="237"/>
                  <a:pt x="43" y="237"/>
                  <a:pt x="43" y="237"/>
                </a:cubicBezTo>
                <a:cubicBezTo>
                  <a:pt x="44" y="237"/>
                  <a:pt x="44" y="237"/>
                  <a:pt x="44" y="237"/>
                </a:cubicBezTo>
                <a:cubicBezTo>
                  <a:pt x="45" y="236"/>
                  <a:pt x="45" y="236"/>
                  <a:pt x="45" y="236"/>
                </a:cubicBezTo>
                <a:cubicBezTo>
                  <a:pt x="45" y="236"/>
                  <a:pt x="45" y="236"/>
                  <a:pt x="45" y="236"/>
                </a:cubicBezTo>
                <a:cubicBezTo>
                  <a:pt x="44" y="236"/>
                  <a:pt x="44" y="236"/>
                  <a:pt x="44" y="236"/>
                </a:cubicBezTo>
                <a:cubicBezTo>
                  <a:pt x="43" y="236"/>
                  <a:pt x="43" y="236"/>
                  <a:pt x="43" y="236"/>
                </a:cubicBezTo>
                <a:cubicBezTo>
                  <a:pt x="42" y="236"/>
                  <a:pt x="42" y="236"/>
                  <a:pt x="42" y="236"/>
                </a:cubicBezTo>
                <a:cubicBezTo>
                  <a:pt x="41" y="237"/>
                  <a:pt x="41" y="237"/>
                  <a:pt x="41" y="237"/>
                </a:cubicBezTo>
                <a:cubicBezTo>
                  <a:pt x="40" y="237"/>
                  <a:pt x="40" y="237"/>
                  <a:pt x="40" y="237"/>
                </a:cubicBezTo>
                <a:cubicBezTo>
                  <a:pt x="39" y="237"/>
                  <a:pt x="39" y="237"/>
                  <a:pt x="39" y="237"/>
                </a:cubicBezTo>
                <a:cubicBezTo>
                  <a:pt x="38" y="237"/>
                  <a:pt x="38" y="237"/>
                  <a:pt x="38" y="237"/>
                </a:cubicBezTo>
                <a:cubicBezTo>
                  <a:pt x="39" y="236"/>
                  <a:pt x="39" y="236"/>
                  <a:pt x="39" y="236"/>
                </a:cubicBezTo>
                <a:cubicBezTo>
                  <a:pt x="40" y="236"/>
                  <a:pt x="40" y="236"/>
                  <a:pt x="40" y="236"/>
                </a:cubicBezTo>
                <a:cubicBezTo>
                  <a:pt x="41" y="236"/>
                  <a:pt x="41" y="236"/>
                  <a:pt x="41" y="236"/>
                </a:cubicBezTo>
                <a:cubicBezTo>
                  <a:pt x="42" y="235"/>
                  <a:pt x="42" y="235"/>
                  <a:pt x="42" y="235"/>
                </a:cubicBezTo>
                <a:cubicBezTo>
                  <a:pt x="43" y="235"/>
                  <a:pt x="43" y="235"/>
                  <a:pt x="43" y="235"/>
                </a:cubicBezTo>
                <a:cubicBezTo>
                  <a:pt x="43" y="235"/>
                  <a:pt x="43" y="235"/>
                  <a:pt x="43" y="235"/>
                </a:cubicBezTo>
                <a:cubicBezTo>
                  <a:pt x="44" y="235"/>
                  <a:pt x="44" y="235"/>
                  <a:pt x="44" y="235"/>
                </a:cubicBezTo>
                <a:cubicBezTo>
                  <a:pt x="45" y="235"/>
                  <a:pt x="45" y="235"/>
                  <a:pt x="45" y="235"/>
                </a:cubicBezTo>
                <a:cubicBezTo>
                  <a:pt x="45" y="235"/>
                  <a:pt x="45" y="235"/>
                  <a:pt x="45" y="235"/>
                </a:cubicBezTo>
                <a:cubicBezTo>
                  <a:pt x="45" y="235"/>
                  <a:pt x="45" y="235"/>
                  <a:pt x="45" y="235"/>
                </a:cubicBezTo>
                <a:cubicBezTo>
                  <a:pt x="44" y="234"/>
                  <a:pt x="44" y="234"/>
                  <a:pt x="44" y="234"/>
                </a:cubicBezTo>
                <a:cubicBezTo>
                  <a:pt x="43" y="234"/>
                  <a:pt x="43" y="234"/>
                  <a:pt x="43" y="234"/>
                </a:cubicBezTo>
                <a:cubicBezTo>
                  <a:pt x="43" y="234"/>
                  <a:pt x="43" y="234"/>
                  <a:pt x="43" y="234"/>
                </a:cubicBezTo>
                <a:cubicBezTo>
                  <a:pt x="43" y="233"/>
                  <a:pt x="43" y="233"/>
                  <a:pt x="43" y="233"/>
                </a:cubicBezTo>
                <a:cubicBezTo>
                  <a:pt x="44" y="233"/>
                  <a:pt x="44" y="233"/>
                  <a:pt x="44" y="233"/>
                </a:cubicBezTo>
                <a:cubicBezTo>
                  <a:pt x="44" y="233"/>
                  <a:pt x="44" y="233"/>
                  <a:pt x="44" y="233"/>
                </a:cubicBezTo>
                <a:cubicBezTo>
                  <a:pt x="44" y="233"/>
                  <a:pt x="44" y="233"/>
                  <a:pt x="44" y="233"/>
                </a:cubicBezTo>
                <a:cubicBezTo>
                  <a:pt x="45" y="234"/>
                  <a:pt x="45" y="234"/>
                  <a:pt x="45" y="234"/>
                </a:cubicBezTo>
                <a:cubicBezTo>
                  <a:pt x="46" y="235"/>
                  <a:pt x="46" y="235"/>
                  <a:pt x="46" y="235"/>
                </a:cubicBezTo>
                <a:cubicBezTo>
                  <a:pt x="46" y="235"/>
                  <a:pt x="46" y="235"/>
                  <a:pt x="46" y="235"/>
                </a:cubicBezTo>
                <a:cubicBezTo>
                  <a:pt x="47" y="235"/>
                  <a:pt x="47" y="235"/>
                  <a:pt x="47" y="235"/>
                </a:cubicBezTo>
                <a:cubicBezTo>
                  <a:pt x="46" y="234"/>
                  <a:pt x="46" y="234"/>
                  <a:pt x="46" y="234"/>
                </a:cubicBezTo>
                <a:cubicBezTo>
                  <a:pt x="46" y="234"/>
                  <a:pt x="46" y="234"/>
                  <a:pt x="46" y="234"/>
                </a:cubicBezTo>
                <a:cubicBezTo>
                  <a:pt x="46" y="232"/>
                  <a:pt x="46" y="232"/>
                  <a:pt x="46" y="232"/>
                </a:cubicBezTo>
                <a:cubicBezTo>
                  <a:pt x="46" y="231"/>
                  <a:pt x="46" y="231"/>
                  <a:pt x="46" y="231"/>
                </a:cubicBezTo>
                <a:cubicBezTo>
                  <a:pt x="46" y="231"/>
                  <a:pt x="46" y="231"/>
                  <a:pt x="46" y="231"/>
                </a:cubicBezTo>
                <a:cubicBezTo>
                  <a:pt x="46" y="231"/>
                  <a:pt x="46" y="231"/>
                  <a:pt x="46" y="231"/>
                </a:cubicBezTo>
                <a:cubicBezTo>
                  <a:pt x="45" y="232"/>
                  <a:pt x="45" y="232"/>
                  <a:pt x="45" y="232"/>
                </a:cubicBezTo>
                <a:cubicBezTo>
                  <a:pt x="45" y="232"/>
                  <a:pt x="45" y="232"/>
                  <a:pt x="45" y="232"/>
                </a:cubicBezTo>
                <a:cubicBezTo>
                  <a:pt x="44" y="231"/>
                  <a:pt x="44" y="231"/>
                  <a:pt x="44" y="231"/>
                </a:cubicBezTo>
                <a:cubicBezTo>
                  <a:pt x="44" y="231"/>
                  <a:pt x="44" y="231"/>
                  <a:pt x="44" y="231"/>
                </a:cubicBezTo>
                <a:cubicBezTo>
                  <a:pt x="42" y="233"/>
                  <a:pt x="42" y="233"/>
                  <a:pt x="42" y="233"/>
                </a:cubicBezTo>
                <a:cubicBezTo>
                  <a:pt x="42" y="233"/>
                  <a:pt x="42" y="233"/>
                  <a:pt x="42" y="233"/>
                </a:cubicBezTo>
                <a:cubicBezTo>
                  <a:pt x="41" y="233"/>
                  <a:pt x="41" y="233"/>
                  <a:pt x="41" y="233"/>
                </a:cubicBezTo>
                <a:cubicBezTo>
                  <a:pt x="41" y="232"/>
                  <a:pt x="41" y="232"/>
                  <a:pt x="41" y="232"/>
                </a:cubicBezTo>
                <a:cubicBezTo>
                  <a:pt x="42" y="232"/>
                  <a:pt x="42" y="232"/>
                  <a:pt x="42" y="232"/>
                </a:cubicBezTo>
                <a:cubicBezTo>
                  <a:pt x="42" y="232"/>
                  <a:pt x="42" y="232"/>
                  <a:pt x="42" y="232"/>
                </a:cubicBezTo>
                <a:cubicBezTo>
                  <a:pt x="41" y="232"/>
                  <a:pt x="41" y="232"/>
                  <a:pt x="41" y="232"/>
                </a:cubicBezTo>
                <a:cubicBezTo>
                  <a:pt x="41" y="233"/>
                  <a:pt x="41" y="233"/>
                  <a:pt x="41" y="233"/>
                </a:cubicBezTo>
                <a:cubicBezTo>
                  <a:pt x="40" y="233"/>
                  <a:pt x="40" y="233"/>
                  <a:pt x="40" y="233"/>
                </a:cubicBezTo>
                <a:cubicBezTo>
                  <a:pt x="39" y="234"/>
                  <a:pt x="39" y="234"/>
                  <a:pt x="39" y="234"/>
                </a:cubicBezTo>
                <a:cubicBezTo>
                  <a:pt x="38" y="234"/>
                  <a:pt x="38" y="234"/>
                  <a:pt x="38" y="234"/>
                </a:cubicBezTo>
                <a:cubicBezTo>
                  <a:pt x="38" y="235"/>
                  <a:pt x="38" y="235"/>
                  <a:pt x="38" y="235"/>
                </a:cubicBezTo>
                <a:cubicBezTo>
                  <a:pt x="37" y="235"/>
                  <a:pt x="37" y="235"/>
                  <a:pt x="37" y="235"/>
                </a:cubicBezTo>
                <a:cubicBezTo>
                  <a:pt x="37" y="234"/>
                  <a:pt x="37" y="234"/>
                  <a:pt x="37" y="234"/>
                </a:cubicBezTo>
                <a:cubicBezTo>
                  <a:pt x="37" y="233"/>
                  <a:pt x="37" y="233"/>
                  <a:pt x="37" y="233"/>
                </a:cubicBezTo>
                <a:cubicBezTo>
                  <a:pt x="38" y="233"/>
                  <a:pt x="38" y="233"/>
                  <a:pt x="38" y="233"/>
                </a:cubicBezTo>
                <a:cubicBezTo>
                  <a:pt x="37" y="232"/>
                  <a:pt x="37" y="232"/>
                  <a:pt x="37" y="232"/>
                </a:cubicBezTo>
                <a:cubicBezTo>
                  <a:pt x="37" y="231"/>
                  <a:pt x="37" y="231"/>
                  <a:pt x="37" y="231"/>
                </a:cubicBezTo>
                <a:cubicBezTo>
                  <a:pt x="37" y="231"/>
                  <a:pt x="37" y="231"/>
                  <a:pt x="37" y="231"/>
                </a:cubicBezTo>
                <a:cubicBezTo>
                  <a:pt x="38" y="231"/>
                  <a:pt x="38" y="231"/>
                  <a:pt x="38" y="231"/>
                </a:cubicBezTo>
                <a:cubicBezTo>
                  <a:pt x="39" y="230"/>
                  <a:pt x="39" y="230"/>
                  <a:pt x="39" y="230"/>
                </a:cubicBezTo>
                <a:cubicBezTo>
                  <a:pt x="40" y="230"/>
                  <a:pt x="40" y="230"/>
                  <a:pt x="40" y="230"/>
                </a:cubicBezTo>
                <a:cubicBezTo>
                  <a:pt x="41" y="229"/>
                  <a:pt x="41" y="229"/>
                  <a:pt x="41" y="229"/>
                </a:cubicBezTo>
                <a:cubicBezTo>
                  <a:pt x="41" y="229"/>
                  <a:pt x="41" y="229"/>
                  <a:pt x="41" y="229"/>
                </a:cubicBezTo>
                <a:cubicBezTo>
                  <a:pt x="41" y="229"/>
                  <a:pt x="41" y="229"/>
                  <a:pt x="41" y="229"/>
                </a:cubicBezTo>
                <a:cubicBezTo>
                  <a:pt x="40" y="229"/>
                  <a:pt x="40" y="229"/>
                  <a:pt x="40" y="229"/>
                </a:cubicBezTo>
                <a:cubicBezTo>
                  <a:pt x="40" y="229"/>
                  <a:pt x="40" y="229"/>
                  <a:pt x="40" y="229"/>
                </a:cubicBezTo>
                <a:cubicBezTo>
                  <a:pt x="39" y="229"/>
                  <a:pt x="39" y="229"/>
                  <a:pt x="39" y="229"/>
                </a:cubicBezTo>
                <a:cubicBezTo>
                  <a:pt x="39" y="230"/>
                  <a:pt x="39" y="230"/>
                  <a:pt x="39" y="230"/>
                </a:cubicBezTo>
                <a:cubicBezTo>
                  <a:pt x="38" y="230"/>
                  <a:pt x="38" y="230"/>
                  <a:pt x="38" y="230"/>
                </a:cubicBezTo>
                <a:cubicBezTo>
                  <a:pt x="37" y="230"/>
                  <a:pt x="37" y="230"/>
                  <a:pt x="37" y="230"/>
                </a:cubicBezTo>
                <a:cubicBezTo>
                  <a:pt x="37" y="229"/>
                  <a:pt x="37" y="229"/>
                  <a:pt x="37" y="229"/>
                </a:cubicBezTo>
                <a:cubicBezTo>
                  <a:pt x="37" y="228"/>
                  <a:pt x="37" y="228"/>
                  <a:pt x="37" y="228"/>
                </a:cubicBezTo>
                <a:cubicBezTo>
                  <a:pt x="38" y="228"/>
                  <a:pt x="38" y="228"/>
                  <a:pt x="38" y="228"/>
                </a:cubicBezTo>
                <a:cubicBezTo>
                  <a:pt x="38" y="227"/>
                  <a:pt x="38" y="227"/>
                  <a:pt x="38" y="227"/>
                </a:cubicBezTo>
                <a:cubicBezTo>
                  <a:pt x="37" y="226"/>
                  <a:pt x="37" y="226"/>
                  <a:pt x="37" y="226"/>
                </a:cubicBezTo>
                <a:cubicBezTo>
                  <a:pt x="37" y="226"/>
                  <a:pt x="37" y="226"/>
                  <a:pt x="37" y="226"/>
                </a:cubicBezTo>
                <a:cubicBezTo>
                  <a:pt x="37" y="227"/>
                  <a:pt x="37" y="227"/>
                  <a:pt x="37" y="227"/>
                </a:cubicBezTo>
                <a:cubicBezTo>
                  <a:pt x="36" y="227"/>
                  <a:pt x="36" y="227"/>
                  <a:pt x="36" y="227"/>
                </a:cubicBezTo>
                <a:cubicBezTo>
                  <a:pt x="36" y="226"/>
                  <a:pt x="36" y="226"/>
                  <a:pt x="36" y="226"/>
                </a:cubicBezTo>
                <a:cubicBezTo>
                  <a:pt x="36" y="225"/>
                  <a:pt x="36" y="225"/>
                  <a:pt x="36" y="225"/>
                </a:cubicBezTo>
                <a:cubicBezTo>
                  <a:pt x="38" y="225"/>
                  <a:pt x="38" y="225"/>
                  <a:pt x="38" y="225"/>
                </a:cubicBezTo>
                <a:cubicBezTo>
                  <a:pt x="38" y="225"/>
                  <a:pt x="38" y="225"/>
                  <a:pt x="38" y="225"/>
                </a:cubicBezTo>
                <a:cubicBezTo>
                  <a:pt x="40" y="224"/>
                  <a:pt x="40" y="224"/>
                  <a:pt x="40" y="224"/>
                </a:cubicBezTo>
                <a:cubicBezTo>
                  <a:pt x="40" y="224"/>
                  <a:pt x="40" y="224"/>
                  <a:pt x="40" y="224"/>
                </a:cubicBezTo>
                <a:cubicBezTo>
                  <a:pt x="41" y="224"/>
                  <a:pt x="41" y="224"/>
                  <a:pt x="41" y="224"/>
                </a:cubicBezTo>
                <a:cubicBezTo>
                  <a:pt x="41" y="223"/>
                  <a:pt x="41" y="223"/>
                  <a:pt x="41" y="223"/>
                </a:cubicBezTo>
                <a:cubicBezTo>
                  <a:pt x="41" y="223"/>
                  <a:pt x="41" y="223"/>
                  <a:pt x="41" y="223"/>
                </a:cubicBezTo>
                <a:cubicBezTo>
                  <a:pt x="42" y="223"/>
                  <a:pt x="42" y="223"/>
                  <a:pt x="42" y="223"/>
                </a:cubicBezTo>
                <a:cubicBezTo>
                  <a:pt x="42" y="223"/>
                  <a:pt x="42" y="223"/>
                  <a:pt x="42" y="223"/>
                </a:cubicBezTo>
                <a:cubicBezTo>
                  <a:pt x="44" y="223"/>
                  <a:pt x="44" y="223"/>
                  <a:pt x="44" y="223"/>
                </a:cubicBezTo>
                <a:cubicBezTo>
                  <a:pt x="44" y="223"/>
                  <a:pt x="44" y="223"/>
                  <a:pt x="44" y="223"/>
                </a:cubicBezTo>
                <a:cubicBezTo>
                  <a:pt x="45" y="223"/>
                  <a:pt x="45" y="223"/>
                  <a:pt x="45" y="223"/>
                </a:cubicBezTo>
                <a:cubicBezTo>
                  <a:pt x="45" y="222"/>
                  <a:pt x="45" y="222"/>
                  <a:pt x="45" y="222"/>
                </a:cubicBezTo>
                <a:cubicBezTo>
                  <a:pt x="44" y="222"/>
                  <a:pt x="44" y="222"/>
                  <a:pt x="44" y="222"/>
                </a:cubicBezTo>
                <a:cubicBezTo>
                  <a:pt x="44" y="221"/>
                  <a:pt x="44" y="221"/>
                  <a:pt x="44" y="221"/>
                </a:cubicBezTo>
                <a:cubicBezTo>
                  <a:pt x="43" y="221"/>
                  <a:pt x="43" y="221"/>
                  <a:pt x="43" y="221"/>
                </a:cubicBezTo>
                <a:cubicBezTo>
                  <a:pt x="41" y="222"/>
                  <a:pt x="41" y="222"/>
                  <a:pt x="41" y="222"/>
                </a:cubicBezTo>
                <a:cubicBezTo>
                  <a:pt x="40" y="222"/>
                  <a:pt x="40" y="222"/>
                  <a:pt x="40" y="222"/>
                </a:cubicBezTo>
                <a:cubicBezTo>
                  <a:pt x="40" y="223"/>
                  <a:pt x="40" y="223"/>
                  <a:pt x="40" y="223"/>
                </a:cubicBezTo>
                <a:cubicBezTo>
                  <a:pt x="40" y="223"/>
                  <a:pt x="40" y="223"/>
                  <a:pt x="40" y="223"/>
                </a:cubicBezTo>
                <a:cubicBezTo>
                  <a:pt x="39" y="224"/>
                  <a:pt x="39" y="224"/>
                  <a:pt x="39" y="224"/>
                </a:cubicBezTo>
                <a:cubicBezTo>
                  <a:pt x="38" y="224"/>
                  <a:pt x="38" y="224"/>
                  <a:pt x="38" y="224"/>
                </a:cubicBezTo>
                <a:cubicBezTo>
                  <a:pt x="37" y="225"/>
                  <a:pt x="37" y="225"/>
                  <a:pt x="37" y="225"/>
                </a:cubicBezTo>
                <a:cubicBezTo>
                  <a:pt x="37" y="225"/>
                  <a:pt x="37" y="225"/>
                  <a:pt x="37" y="225"/>
                </a:cubicBezTo>
                <a:cubicBezTo>
                  <a:pt x="37" y="224"/>
                  <a:pt x="37" y="224"/>
                  <a:pt x="37" y="224"/>
                </a:cubicBezTo>
                <a:cubicBezTo>
                  <a:pt x="37" y="224"/>
                  <a:pt x="37" y="224"/>
                  <a:pt x="37" y="224"/>
                </a:cubicBezTo>
                <a:cubicBezTo>
                  <a:pt x="36" y="224"/>
                  <a:pt x="36" y="224"/>
                  <a:pt x="36" y="224"/>
                </a:cubicBezTo>
                <a:cubicBezTo>
                  <a:pt x="36" y="223"/>
                  <a:pt x="36" y="223"/>
                  <a:pt x="36" y="223"/>
                </a:cubicBezTo>
                <a:cubicBezTo>
                  <a:pt x="37" y="223"/>
                  <a:pt x="37" y="223"/>
                  <a:pt x="37" y="223"/>
                </a:cubicBezTo>
                <a:cubicBezTo>
                  <a:pt x="36" y="222"/>
                  <a:pt x="36" y="222"/>
                  <a:pt x="36" y="222"/>
                </a:cubicBezTo>
                <a:cubicBezTo>
                  <a:pt x="36" y="222"/>
                  <a:pt x="36" y="222"/>
                  <a:pt x="36" y="222"/>
                </a:cubicBezTo>
                <a:cubicBezTo>
                  <a:pt x="35" y="221"/>
                  <a:pt x="35" y="221"/>
                  <a:pt x="35" y="221"/>
                </a:cubicBezTo>
                <a:cubicBezTo>
                  <a:pt x="35" y="221"/>
                  <a:pt x="35" y="221"/>
                  <a:pt x="35" y="221"/>
                </a:cubicBezTo>
                <a:cubicBezTo>
                  <a:pt x="36" y="221"/>
                  <a:pt x="36" y="221"/>
                  <a:pt x="36" y="221"/>
                </a:cubicBezTo>
                <a:cubicBezTo>
                  <a:pt x="37" y="220"/>
                  <a:pt x="37" y="220"/>
                  <a:pt x="37" y="220"/>
                </a:cubicBezTo>
                <a:cubicBezTo>
                  <a:pt x="37" y="220"/>
                  <a:pt x="37" y="220"/>
                  <a:pt x="37" y="220"/>
                </a:cubicBezTo>
                <a:cubicBezTo>
                  <a:pt x="38" y="220"/>
                  <a:pt x="38" y="220"/>
                  <a:pt x="38" y="220"/>
                </a:cubicBezTo>
                <a:cubicBezTo>
                  <a:pt x="39" y="221"/>
                  <a:pt x="39" y="221"/>
                  <a:pt x="39" y="221"/>
                </a:cubicBezTo>
                <a:cubicBezTo>
                  <a:pt x="40" y="220"/>
                  <a:pt x="40" y="220"/>
                  <a:pt x="40" y="220"/>
                </a:cubicBezTo>
                <a:cubicBezTo>
                  <a:pt x="40" y="220"/>
                  <a:pt x="40" y="220"/>
                  <a:pt x="40" y="220"/>
                </a:cubicBezTo>
                <a:cubicBezTo>
                  <a:pt x="41" y="220"/>
                  <a:pt x="41" y="220"/>
                  <a:pt x="41" y="220"/>
                </a:cubicBezTo>
                <a:cubicBezTo>
                  <a:pt x="41" y="219"/>
                  <a:pt x="41" y="219"/>
                  <a:pt x="41" y="219"/>
                </a:cubicBezTo>
                <a:cubicBezTo>
                  <a:pt x="41" y="219"/>
                  <a:pt x="41" y="219"/>
                  <a:pt x="41" y="219"/>
                </a:cubicBezTo>
                <a:cubicBezTo>
                  <a:pt x="40" y="219"/>
                  <a:pt x="40" y="219"/>
                  <a:pt x="40" y="219"/>
                </a:cubicBezTo>
                <a:cubicBezTo>
                  <a:pt x="39" y="219"/>
                  <a:pt x="39" y="219"/>
                  <a:pt x="39" y="219"/>
                </a:cubicBezTo>
                <a:cubicBezTo>
                  <a:pt x="39" y="220"/>
                  <a:pt x="39" y="220"/>
                  <a:pt x="39" y="220"/>
                </a:cubicBezTo>
                <a:cubicBezTo>
                  <a:pt x="38" y="220"/>
                  <a:pt x="38" y="220"/>
                  <a:pt x="38" y="220"/>
                </a:cubicBezTo>
                <a:cubicBezTo>
                  <a:pt x="37" y="219"/>
                  <a:pt x="37" y="219"/>
                  <a:pt x="37" y="219"/>
                </a:cubicBezTo>
                <a:cubicBezTo>
                  <a:pt x="37" y="219"/>
                  <a:pt x="37" y="219"/>
                  <a:pt x="37" y="219"/>
                </a:cubicBezTo>
                <a:cubicBezTo>
                  <a:pt x="37" y="220"/>
                  <a:pt x="37" y="220"/>
                  <a:pt x="37" y="220"/>
                </a:cubicBezTo>
                <a:cubicBezTo>
                  <a:pt x="35" y="220"/>
                  <a:pt x="35" y="220"/>
                  <a:pt x="35" y="220"/>
                </a:cubicBezTo>
                <a:cubicBezTo>
                  <a:pt x="36" y="220"/>
                  <a:pt x="36" y="220"/>
                  <a:pt x="36" y="220"/>
                </a:cubicBezTo>
                <a:cubicBezTo>
                  <a:pt x="35" y="220"/>
                  <a:pt x="35" y="220"/>
                  <a:pt x="35" y="220"/>
                </a:cubicBezTo>
                <a:cubicBezTo>
                  <a:pt x="34" y="220"/>
                  <a:pt x="34" y="220"/>
                  <a:pt x="34" y="220"/>
                </a:cubicBezTo>
                <a:cubicBezTo>
                  <a:pt x="34" y="220"/>
                  <a:pt x="34" y="220"/>
                  <a:pt x="34" y="220"/>
                </a:cubicBezTo>
                <a:cubicBezTo>
                  <a:pt x="34" y="219"/>
                  <a:pt x="34" y="219"/>
                  <a:pt x="34" y="219"/>
                </a:cubicBezTo>
                <a:cubicBezTo>
                  <a:pt x="35" y="219"/>
                  <a:pt x="35" y="219"/>
                  <a:pt x="35" y="219"/>
                </a:cubicBezTo>
                <a:cubicBezTo>
                  <a:pt x="36" y="219"/>
                  <a:pt x="36" y="219"/>
                  <a:pt x="36" y="219"/>
                </a:cubicBezTo>
                <a:cubicBezTo>
                  <a:pt x="38" y="218"/>
                  <a:pt x="38" y="218"/>
                  <a:pt x="38" y="218"/>
                </a:cubicBezTo>
                <a:cubicBezTo>
                  <a:pt x="39" y="217"/>
                  <a:pt x="39" y="217"/>
                  <a:pt x="39" y="217"/>
                </a:cubicBezTo>
                <a:cubicBezTo>
                  <a:pt x="40" y="217"/>
                  <a:pt x="40" y="217"/>
                  <a:pt x="40" y="217"/>
                </a:cubicBezTo>
                <a:cubicBezTo>
                  <a:pt x="41" y="216"/>
                  <a:pt x="41" y="216"/>
                  <a:pt x="41" y="216"/>
                </a:cubicBezTo>
                <a:cubicBezTo>
                  <a:pt x="43" y="215"/>
                  <a:pt x="43" y="215"/>
                  <a:pt x="43" y="215"/>
                </a:cubicBezTo>
                <a:cubicBezTo>
                  <a:pt x="45" y="214"/>
                  <a:pt x="45" y="214"/>
                  <a:pt x="45" y="214"/>
                </a:cubicBezTo>
                <a:cubicBezTo>
                  <a:pt x="46" y="213"/>
                  <a:pt x="46" y="213"/>
                  <a:pt x="46" y="213"/>
                </a:cubicBezTo>
                <a:cubicBezTo>
                  <a:pt x="47" y="213"/>
                  <a:pt x="47" y="213"/>
                  <a:pt x="47" y="213"/>
                </a:cubicBezTo>
                <a:cubicBezTo>
                  <a:pt x="47" y="213"/>
                  <a:pt x="47" y="213"/>
                  <a:pt x="47" y="213"/>
                </a:cubicBezTo>
                <a:cubicBezTo>
                  <a:pt x="47" y="213"/>
                  <a:pt x="47" y="213"/>
                  <a:pt x="47" y="213"/>
                </a:cubicBezTo>
                <a:cubicBezTo>
                  <a:pt x="46" y="212"/>
                  <a:pt x="46" y="212"/>
                  <a:pt x="46" y="212"/>
                </a:cubicBezTo>
                <a:cubicBezTo>
                  <a:pt x="45" y="213"/>
                  <a:pt x="45" y="213"/>
                  <a:pt x="45" y="213"/>
                </a:cubicBezTo>
                <a:cubicBezTo>
                  <a:pt x="42" y="214"/>
                  <a:pt x="42" y="214"/>
                  <a:pt x="42" y="214"/>
                </a:cubicBezTo>
                <a:cubicBezTo>
                  <a:pt x="41" y="215"/>
                  <a:pt x="41" y="215"/>
                  <a:pt x="41" y="215"/>
                </a:cubicBezTo>
                <a:cubicBezTo>
                  <a:pt x="40" y="216"/>
                  <a:pt x="40" y="216"/>
                  <a:pt x="40" y="216"/>
                </a:cubicBezTo>
                <a:cubicBezTo>
                  <a:pt x="39" y="217"/>
                  <a:pt x="39" y="217"/>
                  <a:pt x="39" y="217"/>
                </a:cubicBezTo>
                <a:cubicBezTo>
                  <a:pt x="37" y="217"/>
                  <a:pt x="37" y="217"/>
                  <a:pt x="37" y="217"/>
                </a:cubicBezTo>
                <a:cubicBezTo>
                  <a:pt x="37" y="217"/>
                  <a:pt x="37" y="217"/>
                  <a:pt x="37" y="217"/>
                </a:cubicBezTo>
                <a:cubicBezTo>
                  <a:pt x="34" y="218"/>
                  <a:pt x="34" y="218"/>
                  <a:pt x="34" y="218"/>
                </a:cubicBezTo>
                <a:cubicBezTo>
                  <a:pt x="34" y="218"/>
                  <a:pt x="34" y="218"/>
                  <a:pt x="34" y="218"/>
                </a:cubicBezTo>
                <a:cubicBezTo>
                  <a:pt x="33" y="218"/>
                  <a:pt x="33" y="218"/>
                  <a:pt x="33" y="218"/>
                </a:cubicBezTo>
                <a:cubicBezTo>
                  <a:pt x="34" y="217"/>
                  <a:pt x="34" y="217"/>
                  <a:pt x="34" y="217"/>
                </a:cubicBezTo>
                <a:cubicBezTo>
                  <a:pt x="34" y="216"/>
                  <a:pt x="34" y="216"/>
                  <a:pt x="34" y="216"/>
                </a:cubicBezTo>
                <a:cubicBezTo>
                  <a:pt x="34" y="215"/>
                  <a:pt x="34" y="215"/>
                  <a:pt x="34" y="215"/>
                </a:cubicBezTo>
                <a:cubicBezTo>
                  <a:pt x="35" y="215"/>
                  <a:pt x="35" y="215"/>
                  <a:pt x="35" y="215"/>
                </a:cubicBezTo>
                <a:cubicBezTo>
                  <a:pt x="36" y="216"/>
                  <a:pt x="36" y="216"/>
                  <a:pt x="36" y="216"/>
                </a:cubicBezTo>
                <a:cubicBezTo>
                  <a:pt x="36" y="215"/>
                  <a:pt x="36" y="215"/>
                  <a:pt x="36" y="215"/>
                </a:cubicBezTo>
                <a:cubicBezTo>
                  <a:pt x="38" y="215"/>
                  <a:pt x="38" y="215"/>
                  <a:pt x="38" y="215"/>
                </a:cubicBezTo>
                <a:cubicBezTo>
                  <a:pt x="39" y="215"/>
                  <a:pt x="39" y="215"/>
                  <a:pt x="39" y="215"/>
                </a:cubicBezTo>
                <a:cubicBezTo>
                  <a:pt x="38" y="215"/>
                  <a:pt x="38" y="215"/>
                  <a:pt x="38" y="215"/>
                </a:cubicBezTo>
                <a:cubicBezTo>
                  <a:pt x="38" y="214"/>
                  <a:pt x="38" y="214"/>
                  <a:pt x="38" y="214"/>
                </a:cubicBezTo>
                <a:cubicBezTo>
                  <a:pt x="37" y="214"/>
                  <a:pt x="37" y="214"/>
                  <a:pt x="37" y="214"/>
                </a:cubicBezTo>
                <a:cubicBezTo>
                  <a:pt x="36" y="215"/>
                  <a:pt x="36" y="215"/>
                  <a:pt x="36" y="215"/>
                </a:cubicBezTo>
                <a:cubicBezTo>
                  <a:pt x="35" y="215"/>
                  <a:pt x="35" y="215"/>
                  <a:pt x="35" y="215"/>
                </a:cubicBezTo>
                <a:cubicBezTo>
                  <a:pt x="35" y="214"/>
                  <a:pt x="35" y="214"/>
                  <a:pt x="35" y="214"/>
                </a:cubicBezTo>
                <a:cubicBezTo>
                  <a:pt x="35" y="214"/>
                  <a:pt x="35" y="214"/>
                  <a:pt x="35" y="214"/>
                </a:cubicBezTo>
                <a:cubicBezTo>
                  <a:pt x="36" y="213"/>
                  <a:pt x="36" y="213"/>
                  <a:pt x="36" y="213"/>
                </a:cubicBezTo>
                <a:cubicBezTo>
                  <a:pt x="37" y="214"/>
                  <a:pt x="37" y="214"/>
                  <a:pt x="37" y="214"/>
                </a:cubicBezTo>
                <a:cubicBezTo>
                  <a:pt x="38" y="214"/>
                  <a:pt x="38" y="214"/>
                  <a:pt x="38" y="214"/>
                </a:cubicBezTo>
                <a:cubicBezTo>
                  <a:pt x="39" y="214"/>
                  <a:pt x="39" y="214"/>
                  <a:pt x="39" y="214"/>
                </a:cubicBezTo>
                <a:cubicBezTo>
                  <a:pt x="39" y="213"/>
                  <a:pt x="39" y="213"/>
                  <a:pt x="39" y="213"/>
                </a:cubicBezTo>
                <a:cubicBezTo>
                  <a:pt x="38" y="213"/>
                  <a:pt x="38" y="213"/>
                  <a:pt x="38" y="213"/>
                </a:cubicBezTo>
                <a:cubicBezTo>
                  <a:pt x="38" y="213"/>
                  <a:pt x="38" y="213"/>
                  <a:pt x="38" y="213"/>
                </a:cubicBezTo>
                <a:cubicBezTo>
                  <a:pt x="38" y="213"/>
                  <a:pt x="38" y="213"/>
                  <a:pt x="38" y="213"/>
                </a:cubicBezTo>
                <a:cubicBezTo>
                  <a:pt x="38" y="212"/>
                  <a:pt x="38" y="212"/>
                  <a:pt x="38" y="212"/>
                </a:cubicBezTo>
                <a:cubicBezTo>
                  <a:pt x="39" y="212"/>
                  <a:pt x="39" y="212"/>
                  <a:pt x="39" y="212"/>
                </a:cubicBezTo>
                <a:cubicBezTo>
                  <a:pt x="39" y="212"/>
                  <a:pt x="39" y="212"/>
                  <a:pt x="39" y="212"/>
                </a:cubicBezTo>
                <a:cubicBezTo>
                  <a:pt x="39" y="212"/>
                  <a:pt x="39" y="212"/>
                  <a:pt x="39" y="212"/>
                </a:cubicBezTo>
                <a:cubicBezTo>
                  <a:pt x="40" y="212"/>
                  <a:pt x="40" y="212"/>
                  <a:pt x="40" y="212"/>
                </a:cubicBezTo>
                <a:cubicBezTo>
                  <a:pt x="40" y="212"/>
                  <a:pt x="40" y="212"/>
                  <a:pt x="40" y="212"/>
                </a:cubicBezTo>
                <a:cubicBezTo>
                  <a:pt x="40" y="212"/>
                  <a:pt x="40" y="212"/>
                  <a:pt x="40" y="212"/>
                </a:cubicBezTo>
                <a:cubicBezTo>
                  <a:pt x="40" y="211"/>
                  <a:pt x="40" y="211"/>
                  <a:pt x="40" y="211"/>
                </a:cubicBezTo>
                <a:cubicBezTo>
                  <a:pt x="40" y="211"/>
                  <a:pt x="40" y="211"/>
                  <a:pt x="40" y="211"/>
                </a:cubicBezTo>
                <a:cubicBezTo>
                  <a:pt x="39" y="211"/>
                  <a:pt x="39" y="211"/>
                  <a:pt x="39" y="211"/>
                </a:cubicBezTo>
                <a:cubicBezTo>
                  <a:pt x="39" y="211"/>
                  <a:pt x="39" y="211"/>
                  <a:pt x="39" y="211"/>
                </a:cubicBezTo>
                <a:cubicBezTo>
                  <a:pt x="38" y="211"/>
                  <a:pt x="38" y="211"/>
                  <a:pt x="38" y="211"/>
                </a:cubicBezTo>
                <a:cubicBezTo>
                  <a:pt x="36" y="210"/>
                  <a:pt x="36" y="210"/>
                  <a:pt x="36" y="210"/>
                </a:cubicBezTo>
                <a:cubicBezTo>
                  <a:pt x="35" y="210"/>
                  <a:pt x="35" y="210"/>
                  <a:pt x="35" y="210"/>
                </a:cubicBezTo>
                <a:cubicBezTo>
                  <a:pt x="34" y="210"/>
                  <a:pt x="34" y="210"/>
                  <a:pt x="34" y="210"/>
                </a:cubicBezTo>
                <a:cubicBezTo>
                  <a:pt x="34" y="210"/>
                  <a:pt x="34" y="210"/>
                  <a:pt x="34" y="210"/>
                </a:cubicBezTo>
                <a:cubicBezTo>
                  <a:pt x="35" y="210"/>
                  <a:pt x="35" y="210"/>
                  <a:pt x="35" y="210"/>
                </a:cubicBezTo>
                <a:cubicBezTo>
                  <a:pt x="36" y="210"/>
                  <a:pt x="36" y="210"/>
                  <a:pt x="36" y="210"/>
                </a:cubicBezTo>
                <a:cubicBezTo>
                  <a:pt x="36" y="210"/>
                  <a:pt x="36" y="210"/>
                  <a:pt x="36" y="210"/>
                </a:cubicBezTo>
                <a:cubicBezTo>
                  <a:pt x="36" y="209"/>
                  <a:pt x="36" y="209"/>
                  <a:pt x="36" y="209"/>
                </a:cubicBezTo>
                <a:cubicBezTo>
                  <a:pt x="35" y="209"/>
                  <a:pt x="35" y="209"/>
                  <a:pt x="35" y="209"/>
                </a:cubicBezTo>
                <a:cubicBezTo>
                  <a:pt x="35" y="209"/>
                  <a:pt x="35" y="209"/>
                  <a:pt x="35" y="209"/>
                </a:cubicBezTo>
                <a:cubicBezTo>
                  <a:pt x="35" y="209"/>
                  <a:pt x="35" y="209"/>
                  <a:pt x="35" y="209"/>
                </a:cubicBezTo>
                <a:cubicBezTo>
                  <a:pt x="36" y="209"/>
                  <a:pt x="36" y="209"/>
                  <a:pt x="36" y="209"/>
                </a:cubicBezTo>
                <a:cubicBezTo>
                  <a:pt x="37" y="208"/>
                  <a:pt x="37" y="208"/>
                  <a:pt x="37" y="208"/>
                </a:cubicBezTo>
                <a:cubicBezTo>
                  <a:pt x="38" y="208"/>
                  <a:pt x="38" y="208"/>
                  <a:pt x="38" y="208"/>
                </a:cubicBezTo>
                <a:cubicBezTo>
                  <a:pt x="42" y="208"/>
                  <a:pt x="42" y="208"/>
                  <a:pt x="42" y="208"/>
                </a:cubicBezTo>
                <a:cubicBezTo>
                  <a:pt x="42" y="208"/>
                  <a:pt x="42" y="208"/>
                  <a:pt x="42" y="208"/>
                </a:cubicBezTo>
                <a:cubicBezTo>
                  <a:pt x="44" y="208"/>
                  <a:pt x="44" y="208"/>
                  <a:pt x="44" y="208"/>
                </a:cubicBezTo>
                <a:cubicBezTo>
                  <a:pt x="44" y="208"/>
                  <a:pt x="44" y="208"/>
                  <a:pt x="44" y="208"/>
                </a:cubicBezTo>
                <a:cubicBezTo>
                  <a:pt x="44" y="208"/>
                  <a:pt x="44" y="208"/>
                  <a:pt x="44" y="208"/>
                </a:cubicBezTo>
                <a:cubicBezTo>
                  <a:pt x="43" y="207"/>
                  <a:pt x="43" y="207"/>
                  <a:pt x="43" y="207"/>
                </a:cubicBezTo>
                <a:cubicBezTo>
                  <a:pt x="41" y="207"/>
                  <a:pt x="41" y="207"/>
                  <a:pt x="41" y="207"/>
                </a:cubicBezTo>
                <a:cubicBezTo>
                  <a:pt x="39" y="208"/>
                  <a:pt x="39" y="208"/>
                  <a:pt x="39" y="208"/>
                </a:cubicBezTo>
                <a:cubicBezTo>
                  <a:pt x="38" y="208"/>
                  <a:pt x="38" y="208"/>
                  <a:pt x="38" y="208"/>
                </a:cubicBezTo>
                <a:cubicBezTo>
                  <a:pt x="38" y="207"/>
                  <a:pt x="38" y="207"/>
                  <a:pt x="38" y="207"/>
                </a:cubicBezTo>
                <a:cubicBezTo>
                  <a:pt x="37" y="207"/>
                  <a:pt x="37" y="207"/>
                  <a:pt x="37" y="207"/>
                </a:cubicBezTo>
                <a:cubicBezTo>
                  <a:pt x="36" y="208"/>
                  <a:pt x="36" y="208"/>
                  <a:pt x="36" y="208"/>
                </a:cubicBezTo>
                <a:cubicBezTo>
                  <a:pt x="35" y="208"/>
                  <a:pt x="35" y="208"/>
                  <a:pt x="35" y="208"/>
                </a:cubicBezTo>
                <a:cubicBezTo>
                  <a:pt x="35" y="208"/>
                  <a:pt x="35" y="208"/>
                  <a:pt x="35" y="208"/>
                </a:cubicBezTo>
                <a:cubicBezTo>
                  <a:pt x="35" y="207"/>
                  <a:pt x="35" y="207"/>
                  <a:pt x="35" y="207"/>
                </a:cubicBezTo>
                <a:cubicBezTo>
                  <a:pt x="36" y="206"/>
                  <a:pt x="36" y="206"/>
                  <a:pt x="36" y="206"/>
                </a:cubicBezTo>
                <a:cubicBezTo>
                  <a:pt x="37" y="206"/>
                  <a:pt x="37" y="206"/>
                  <a:pt x="37" y="206"/>
                </a:cubicBezTo>
                <a:cubicBezTo>
                  <a:pt x="38" y="205"/>
                  <a:pt x="38" y="205"/>
                  <a:pt x="38" y="205"/>
                </a:cubicBezTo>
                <a:cubicBezTo>
                  <a:pt x="39" y="205"/>
                  <a:pt x="39" y="205"/>
                  <a:pt x="39" y="205"/>
                </a:cubicBezTo>
                <a:cubicBezTo>
                  <a:pt x="39" y="204"/>
                  <a:pt x="39" y="204"/>
                  <a:pt x="39" y="204"/>
                </a:cubicBezTo>
                <a:cubicBezTo>
                  <a:pt x="40" y="204"/>
                  <a:pt x="40" y="204"/>
                  <a:pt x="40" y="204"/>
                </a:cubicBezTo>
                <a:cubicBezTo>
                  <a:pt x="40" y="203"/>
                  <a:pt x="40" y="203"/>
                  <a:pt x="40" y="203"/>
                </a:cubicBezTo>
                <a:cubicBezTo>
                  <a:pt x="41" y="204"/>
                  <a:pt x="41" y="204"/>
                  <a:pt x="41" y="204"/>
                </a:cubicBezTo>
                <a:cubicBezTo>
                  <a:pt x="42" y="204"/>
                  <a:pt x="42" y="204"/>
                  <a:pt x="42" y="204"/>
                </a:cubicBezTo>
                <a:cubicBezTo>
                  <a:pt x="42" y="203"/>
                  <a:pt x="42" y="203"/>
                  <a:pt x="42" y="203"/>
                </a:cubicBezTo>
                <a:cubicBezTo>
                  <a:pt x="43" y="203"/>
                  <a:pt x="43" y="203"/>
                  <a:pt x="43" y="203"/>
                </a:cubicBezTo>
                <a:cubicBezTo>
                  <a:pt x="43" y="204"/>
                  <a:pt x="43" y="204"/>
                  <a:pt x="43" y="204"/>
                </a:cubicBezTo>
                <a:cubicBezTo>
                  <a:pt x="45" y="204"/>
                  <a:pt x="45" y="204"/>
                  <a:pt x="45" y="204"/>
                </a:cubicBezTo>
                <a:cubicBezTo>
                  <a:pt x="46" y="205"/>
                  <a:pt x="46" y="205"/>
                  <a:pt x="46" y="205"/>
                </a:cubicBezTo>
                <a:cubicBezTo>
                  <a:pt x="47" y="205"/>
                  <a:pt x="47" y="205"/>
                  <a:pt x="47" y="205"/>
                </a:cubicBezTo>
                <a:cubicBezTo>
                  <a:pt x="48" y="205"/>
                  <a:pt x="48" y="205"/>
                  <a:pt x="48" y="205"/>
                </a:cubicBezTo>
                <a:cubicBezTo>
                  <a:pt x="49" y="206"/>
                  <a:pt x="49" y="206"/>
                  <a:pt x="49" y="206"/>
                </a:cubicBezTo>
                <a:cubicBezTo>
                  <a:pt x="50" y="207"/>
                  <a:pt x="50" y="207"/>
                  <a:pt x="50" y="207"/>
                </a:cubicBezTo>
                <a:cubicBezTo>
                  <a:pt x="52" y="207"/>
                  <a:pt x="52" y="207"/>
                  <a:pt x="52" y="207"/>
                </a:cubicBezTo>
                <a:cubicBezTo>
                  <a:pt x="52" y="207"/>
                  <a:pt x="52" y="207"/>
                  <a:pt x="52" y="207"/>
                </a:cubicBezTo>
                <a:cubicBezTo>
                  <a:pt x="53" y="207"/>
                  <a:pt x="53" y="207"/>
                  <a:pt x="53" y="207"/>
                </a:cubicBezTo>
                <a:cubicBezTo>
                  <a:pt x="53" y="207"/>
                  <a:pt x="53" y="207"/>
                  <a:pt x="53" y="207"/>
                </a:cubicBezTo>
                <a:cubicBezTo>
                  <a:pt x="53" y="206"/>
                  <a:pt x="53" y="206"/>
                  <a:pt x="53" y="206"/>
                </a:cubicBezTo>
                <a:cubicBezTo>
                  <a:pt x="52" y="207"/>
                  <a:pt x="52" y="207"/>
                  <a:pt x="52" y="207"/>
                </a:cubicBezTo>
                <a:cubicBezTo>
                  <a:pt x="51" y="207"/>
                  <a:pt x="51" y="207"/>
                  <a:pt x="51" y="207"/>
                </a:cubicBezTo>
                <a:cubicBezTo>
                  <a:pt x="51" y="207"/>
                  <a:pt x="51" y="207"/>
                  <a:pt x="51" y="207"/>
                </a:cubicBezTo>
                <a:cubicBezTo>
                  <a:pt x="49" y="206"/>
                  <a:pt x="49" y="206"/>
                  <a:pt x="49" y="206"/>
                </a:cubicBezTo>
                <a:cubicBezTo>
                  <a:pt x="48" y="205"/>
                  <a:pt x="48" y="205"/>
                  <a:pt x="48" y="205"/>
                </a:cubicBezTo>
                <a:cubicBezTo>
                  <a:pt x="48" y="204"/>
                  <a:pt x="48" y="204"/>
                  <a:pt x="48" y="204"/>
                </a:cubicBezTo>
                <a:cubicBezTo>
                  <a:pt x="49" y="204"/>
                  <a:pt x="49" y="204"/>
                  <a:pt x="49" y="204"/>
                </a:cubicBezTo>
                <a:cubicBezTo>
                  <a:pt x="51" y="204"/>
                  <a:pt x="51" y="204"/>
                  <a:pt x="51" y="204"/>
                </a:cubicBezTo>
                <a:cubicBezTo>
                  <a:pt x="52" y="204"/>
                  <a:pt x="52" y="204"/>
                  <a:pt x="52" y="204"/>
                </a:cubicBezTo>
                <a:cubicBezTo>
                  <a:pt x="53" y="203"/>
                  <a:pt x="53" y="203"/>
                  <a:pt x="53" y="203"/>
                </a:cubicBezTo>
                <a:cubicBezTo>
                  <a:pt x="52" y="203"/>
                  <a:pt x="52" y="203"/>
                  <a:pt x="52" y="203"/>
                </a:cubicBezTo>
                <a:cubicBezTo>
                  <a:pt x="51" y="203"/>
                  <a:pt x="51" y="203"/>
                  <a:pt x="51" y="203"/>
                </a:cubicBezTo>
                <a:cubicBezTo>
                  <a:pt x="50" y="203"/>
                  <a:pt x="50" y="203"/>
                  <a:pt x="50" y="203"/>
                </a:cubicBezTo>
                <a:cubicBezTo>
                  <a:pt x="50" y="203"/>
                  <a:pt x="50" y="203"/>
                  <a:pt x="50" y="203"/>
                </a:cubicBezTo>
                <a:cubicBezTo>
                  <a:pt x="51" y="203"/>
                  <a:pt x="51" y="203"/>
                  <a:pt x="51" y="203"/>
                </a:cubicBezTo>
                <a:cubicBezTo>
                  <a:pt x="50" y="204"/>
                  <a:pt x="50" y="204"/>
                  <a:pt x="50" y="204"/>
                </a:cubicBezTo>
                <a:cubicBezTo>
                  <a:pt x="49" y="204"/>
                  <a:pt x="49" y="204"/>
                  <a:pt x="49" y="204"/>
                </a:cubicBezTo>
                <a:cubicBezTo>
                  <a:pt x="48" y="203"/>
                  <a:pt x="48" y="203"/>
                  <a:pt x="48" y="203"/>
                </a:cubicBezTo>
                <a:cubicBezTo>
                  <a:pt x="48" y="203"/>
                  <a:pt x="48" y="203"/>
                  <a:pt x="48" y="203"/>
                </a:cubicBezTo>
                <a:cubicBezTo>
                  <a:pt x="49" y="202"/>
                  <a:pt x="49" y="202"/>
                  <a:pt x="49" y="202"/>
                </a:cubicBezTo>
                <a:cubicBezTo>
                  <a:pt x="49" y="202"/>
                  <a:pt x="49" y="202"/>
                  <a:pt x="49" y="202"/>
                </a:cubicBezTo>
                <a:cubicBezTo>
                  <a:pt x="50" y="202"/>
                  <a:pt x="50" y="202"/>
                  <a:pt x="50" y="202"/>
                </a:cubicBezTo>
                <a:cubicBezTo>
                  <a:pt x="49" y="202"/>
                  <a:pt x="49" y="202"/>
                  <a:pt x="49" y="202"/>
                </a:cubicBezTo>
                <a:cubicBezTo>
                  <a:pt x="48" y="202"/>
                  <a:pt x="48" y="202"/>
                  <a:pt x="48" y="202"/>
                </a:cubicBezTo>
                <a:cubicBezTo>
                  <a:pt x="48" y="202"/>
                  <a:pt x="48" y="202"/>
                  <a:pt x="48" y="202"/>
                </a:cubicBezTo>
                <a:cubicBezTo>
                  <a:pt x="48" y="202"/>
                  <a:pt x="48" y="202"/>
                  <a:pt x="48" y="202"/>
                </a:cubicBezTo>
                <a:cubicBezTo>
                  <a:pt x="47" y="202"/>
                  <a:pt x="47" y="202"/>
                  <a:pt x="47" y="202"/>
                </a:cubicBezTo>
                <a:cubicBezTo>
                  <a:pt x="47" y="202"/>
                  <a:pt x="47" y="202"/>
                  <a:pt x="47" y="202"/>
                </a:cubicBezTo>
                <a:cubicBezTo>
                  <a:pt x="47" y="203"/>
                  <a:pt x="47" y="203"/>
                  <a:pt x="47" y="203"/>
                </a:cubicBezTo>
                <a:cubicBezTo>
                  <a:pt x="47" y="203"/>
                  <a:pt x="47" y="203"/>
                  <a:pt x="47" y="203"/>
                </a:cubicBezTo>
                <a:cubicBezTo>
                  <a:pt x="47" y="204"/>
                  <a:pt x="47" y="204"/>
                  <a:pt x="47" y="204"/>
                </a:cubicBezTo>
                <a:cubicBezTo>
                  <a:pt x="46" y="204"/>
                  <a:pt x="46" y="204"/>
                  <a:pt x="46" y="204"/>
                </a:cubicBezTo>
                <a:cubicBezTo>
                  <a:pt x="45" y="204"/>
                  <a:pt x="45" y="204"/>
                  <a:pt x="45" y="204"/>
                </a:cubicBezTo>
                <a:cubicBezTo>
                  <a:pt x="44" y="203"/>
                  <a:pt x="44" y="203"/>
                  <a:pt x="44" y="203"/>
                </a:cubicBezTo>
                <a:cubicBezTo>
                  <a:pt x="43" y="203"/>
                  <a:pt x="43" y="203"/>
                  <a:pt x="43" y="203"/>
                </a:cubicBezTo>
                <a:cubicBezTo>
                  <a:pt x="43" y="203"/>
                  <a:pt x="43" y="203"/>
                  <a:pt x="43" y="203"/>
                </a:cubicBezTo>
                <a:cubicBezTo>
                  <a:pt x="43" y="202"/>
                  <a:pt x="43" y="202"/>
                  <a:pt x="43" y="202"/>
                </a:cubicBezTo>
                <a:cubicBezTo>
                  <a:pt x="42" y="202"/>
                  <a:pt x="42" y="202"/>
                  <a:pt x="42" y="202"/>
                </a:cubicBezTo>
                <a:cubicBezTo>
                  <a:pt x="42" y="203"/>
                  <a:pt x="42" y="203"/>
                  <a:pt x="42" y="203"/>
                </a:cubicBezTo>
                <a:cubicBezTo>
                  <a:pt x="41" y="203"/>
                  <a:pt x="41" y="203"/>
                  <a:pt x="41" y="203"/>
                </a:cubicBezTo>
                <a:cubicBezTo>
                  <a:pt x="40" y="203"/>
                  <a:pt x="40" y="203"/>
                  <a:pt x="40" y="203"/>
                </a:cubicBezTo>
                <a:cubicBezTo>
                  <a:pt x="39" y="203"/>
                  <a:pt x="39" y="203"/>
                  <a:pt x="39" y="203"/>
                </a:cubicBezTo>
                <a:cubicBezTo>
                  <a:pt x="38" y="204"/>
                  <a:pt x="38" y="204"/>
                  <a:pt x="38" y="204"/>
                </a:cubicBezTo>
                <a:cubicBezTo>
                  <a:pt x="37" y="205"/>
                  <a:pt x="37" y="205"/>
                  <a:pt x="37" y="205"/>
                </a:cubicBezTo>
                <a:cubicBezTo>
                  <a:pt x="37" y="205"/>
                  <a:pt x="37" y="205"/>
                  <a:pt x="37" y="205"/>
                </a:cubicBezTo>
                <a:cubicBezTo>
                  <a:pt x="37" y="204"/>
                  <a:pt x="37" y="204"/>
                  <a:pt x="37" y="204"/>
                </a:cubicBezTo>
                <a:cubicBezTo>
                  <a:pt x="38" y="203"/>
                  <a:pt x="38" y="203"/>
                  <a:pt x="38" y="203"/>
                </a:cubicBezTo>
                <a:cubicBezTo>
                  <a:pt x="39" y="203"/>
                  <a:pt x="39" y="203"/>
                  <a:pt x="39" y="203"/>
                </a:cubicBezTo>
                <a:cubicBezTo>
                  <a:pt x="39" y="202"/>
                  <a:pt x="39" y="202"/>
                  <a:pt x="39" y="202"/>
                </a:cubicBezTo>
                <a:cubicBezTo>
                  <a:pt x="39" y="202"/>
                  <a:pt x="39" y="202"/>
                  <a:pt x="39" y="202"/>
                </a:cubicBezTo>
                <a:cubicBezTo>
                  <a:pt x="39" y="202"/>
                  <a:pt x="39" y="202"/>
                  <a:pt x="39" y="202"/>
                </a:cubicBezTo>
                <a:cubicBezTo>
                  <a:pt x="40" y="201"/>
                  <a:pt x="40" y="201"/>
                  <a:pt x="40" y="201"/>
                </a:cubicBezTo>
                <a:cubicBezTo>
                  <a:pt x="40" y="201"/>
                  <a:pt x="40" y="201"/>
                  <a:pt x="40" y="201"/>
                </a:cubicBezTo>
                <a:cubicBezTo>
                  <a:pt x="40" y="200"/>
                  <a:pt x="40" y="200"/>
                  <a:pt x="40" y="200"/>
                </a:cubicBezTo>
                <a:cubicBezTo>
                  <a:pt x="41" y="200"/>
                  <a:pt x="41" y="200"/>
                  <a:pt x="41" y="200"/>
                </a:cubicBezTo>
                <a:cubicBezTo>
                  <a:pt x="42" y="201"/>
                  <a:pt x="42" y="201"/>
                  <a:pt x="42" y="201"/>
                </a:cubicBezTo>
                <a:cubicBezTo>
                  <a:pt x="43" y="201"/>
                  <a:pt x="43" y="201"/>
                  <a:pt x="43" y="201"/>
                </a:cubicBezTo>
                <a:cubicBezTo>
                  <a:pt x="44" y="201"/>
                  <a:pt x="44" y="201"/>
                  <a:pt x="44" y="201"/>
                </a:cubicBezTo>
                <a:cubicBezTo>
                  <a:pt x="44" y="201"/>
                  <a:pt x="44" y="201"/>
                  <a:pt x="44" y="201"/>
                </a:cubicBezTo>
                <a:cubicBezTo>
                  <a:pt x="43" y="201"/>
                  <a:pt x="43" y="201"/>
                  <a:pt x="43" y="201"/>
                </a:cubicBezTo>
                <a:cubicBezTo>
                  <a:pt x="43" y="201"/>
                  <a:pt x="43" y="201"/>
                  <a:pt x="43" y="201"/>
                </a:cubicBezTo>
                <a:cubicBezTo>
                  <a:pt x="42" y="200"/>
                  <a:pt x="42" y="200"/>
                  <a:pt x="42" y="200"/>
                </a:cubicBezTo>
                <a:cubicBezTo>
                  <a:pt x="41" y="199"/>
                  <a:pt x="41" y="199"/>
                  <a:pt x="41" y="199"/>
                </a:cubicBezTo>
                <a:cubicBezTo>
                  <a:pt x="41" y="198"/>
                  <a:pt x="41" y="198"/>
                  <a:pt x="41" y="198"/>
                </a:cubicBezTo>
                <a:cubicBezTo>
                  <a:pt x="40" y="198"/>
                  <a:pt x="40" y="198"/>
                  <a:pt x="40" y="198"/>
                </a:cubicBezTo>
                <a:cubicBezTo>
                  <a:pt x="40" y="198"/>
                  <a:pt x="40" y="198"/>
                  <a:pt x="40" y="198"/>
                </a:cubicBezTo>
                <a:cubicBezTo>
                  <a:pt x="40" y="198"/>
                  <a:pt x="40" y="198"/>
                  <a:pt x="40" y="198"/>
                </a:cubicBezTo>
                <a:cubicBezTo>
                  <a:pt x="41" y="198"/>
                  <a:pt x="41" y="198"/>
                  <a:pt x="41" y="198"/>
                </a:cubicBezTo>
                <a:cubicBezTo>
                  <a:pt x="43" y="199"/>
                  <a:pt x="43" y="199"/>
                  <a:pt x="43" y="199"/>
                </a:cubicBezTo>
                <a:cubicBezTo>
                  <a:pt x="44" y="200"/>
                  <a:pt x="44" y="200"/>
                  <a:pt x="44" y="200"/>
                </a:cubicBezTo>
                <a:cubicBezTo>
                  <a:pt x="44" y="200"/>
                  <a:pt x="44" y="200"/>
                  <a:pt x="44" y="200"/>
                </a:cubicBezTo>
                <a:cubicBezTo>
                  <a:pt x="43" y="199"/>
                  <a:pt x="43" y="199"/>
                  <a:pt x="43" y="199"/>
                </a:cubicBezTo>
                <a:cubicBezTo>
                  <a:pt x="43" y="198"/>
                  <a:pt x="43" y="198"/>
                  <a:pt x="43" y="198"/>
                </a:cubicBezTo>
                <a:cubicBezTo>
                  <a:pt x="43" y="198"/>
                  <a:pt x="43" y="198"/>
                  <a:pt x="43" y="198"/>
                </a:cubicBezTo>
                <a:cubicBezTo>
                  <a:pt x="44" y="199"/>
                  <a:pt x="44" y="199"/>
                  <a:pt x="44" y="199"/>
                </a:cubicBezTo>
                <a:cubicBezTo>
                  <a:pt x="44" y="200"/>
                  <a:pt x="44" y="200"/>
                  <a:pt x="44" y="200"/>
                </a:cubicBezTo>
                <a:cubicBezTo>
                  <a:pt x="46" y="201"/>
                  <a:pt x="46" y="201"/>
                  <a:pt x="46" y="201"/>
                </a:cubicBezTo>
                <a:cubicBezTo>
                  <a:pt x="47" y="201"/>
                  <a:pt x="47" y="201"/>
                  <a:pt x="47" y="201"/>
                </a:cubicBezTo>
                <a:cubicBezTo>
                  <a:pt x="47" y="200"/>
                  <a:pt x="47" y="200"/>
                  <a:pt x="47" y="200"/>
                </a:cubicBezTo>
                <a:cubicBezTo>
                  <a:pt x="48" y="200"/>
                  <a:pt x="48" y="200"/>
                  <a:pt x="48" y="200"/>
                </a:cubicBezTo>
                <a:cubicBezTo>
                  <a:pt x="49" y="201"/>
                  <a:pt x="49" y="201"/>
                  <a:pt x="49" y="201"/>
                </a:cubicBezTo>
                <a:cubicBezTo>
                  <a:pt x="50" y="201"/>
                  <a:pt x="50" y="201"/>
                  <a:pt x="50" y="201"/>
                </a:cubicBezTo>
                <a:cubicBezTo>
                  <a:pt x="51" y="202"/>
                  <a:pt x="51" y="202"/>
                  <a:pt x="51" y="202"/>
                </a:cubicBezTo>
                <a:cubicBezTo>
                  <a:pt x="51" y="202"/>
                  <a:pt x="51" y="202"/>
                  <a:pt x="51" y="202"/>
                </a:cubicBezTo>
                <a:cubicBezTo>
                  <a:pt x="52" y="202"/>
                  <a:pt x="52" y="202"/>
                  <a:pt x="52" y="202"/>
                </a:cubicBezTo>
                <a:cubicBezTo>
                  <a:pt x="52" y="202"/>
                  <a:pt x="52" y="202"/>
                  <a:pt x="52" y="202"/>
                </a:cubicBezTo>
                <a:cubicBezTo>
                  <a:pt x="51" y="201"/>
                  <a:pt x="51" y="201"/>
                  <a:pt x="51" y="201"/>
                </a:cubicBezTo>
                <a:cubicBezTo>
                  <a:pt x="49" y="199"/>
                  <a:pt x="49" y="199"/>
                  <a:pt x="49" y="199"/>
                </a:cubicBezTo>
                <a:cubicBezTo>
                  <a:pt x="49" y="199"/>
                  <a:pt x="49" y="199"/>
                  <a:pt x="49" y="199"/>
                </a:cubicBezTo>
                <a:cubicBezTo>
                  <a:pt x="49" y="198"/>
                  <a:pt x="49" y="198"/>
                  <a:pt x="49" y="198"/>
                </a:cubicBezTo>
                <a:cubicBezTo>
                  <a:pt x="50" y="198"/>
                  <a:pt x="50" y="198"/>
                  <a:pt x="50" y="198"/>
                </a:cubicBezTo>
                <a:cubicBezTo>
                  <a:pt x="50" y="197"/>
                  <a:pt x="50" y="197"/>
                  <a:pt x="50" y="197"/>
                </a:cubicBezTo>
                <a:cubicBezTo>
                  <a:pt x="50" y="197"/>
                  <a:pt x="50" y="197"/>
                  <a:pt x="50" y="197"/>
                </a:cubicBezTo>
                <a:cubicBezTo>
                  <a:pt x="51" y="197"/>
                  <a:pt x="51" y="197"/>
                  <a:pt x="51" y="197"/>
                </a:cubicBezTo>
                <a:cubicBezTo>
                  <a:pt x="51" y="196"/>
                  <a:pt x="51" y="196"/>
                  <a:pt x="51" y="196"/>
                </a:cubicBezTo>
                <a:cubicBezTo>
                  <a:pt x="50" y="196"/>
                  <a:pt x="50" y="196"/>
                  <a:pt x="50" y="196"/>
                </a:cubicBezTo>
                <a:cubicBezTo>
                  <a:pt x="49" y="196"/>
                  <a:pt x="49" y="196"/>
                  <a:pt x="49" y="196"/>
                </a:cubicBezTo>
                <a:cubicBezTo>
                  <a:pt x="48" y="196"/>
                  <a:pt x="48" y="196"/>
                  <a:pt x="48" y="196"/>
                </a:cubicBezTo>
                <a:cubicBezTo>
                  <a:pt x="48" y="197"/>
                  <a:pt x="48" y="197"/>
                  <a:pt x="48" y="197"/>
                </a:cubicBezTo>
                <a:cubicBezTo>
                  <a:pt x="48" y="197"/>
                  <a:pt x="48" y="197"/>
                  <a:pt x="48" y="197"/>
                </a:cubicBezTo>
                <a:cubicBezTo>
                  <a:pt x="49" y="198"/>
                  <a:pt x="49" y="198"/>
                  <a:pt x="49" y="198"/>
                </a:cubicBezTo>
                <a:cubicBezTo>
                  <a:pt x="48" y="198"/>
                  <a:pt x="48" y="198"/>
                  <a:pt x="48" y="198"/>
                </a:cubicBezTo>
                <a:cubicBezTo>
                  <a:pt x="47" y="198"/>
                  <a:pt x="47" y="198"/>
                  <a:pt x="47" y="198"/>
                </a:cubicBezTo>
                <a:cubicBezTo>
                  <a:pt x="47" y="198"/>
                  <a:pt x="47" y="198"/>
                  <a:pt x="47" y="198"/>
                </a:cubicBezTo>
                <a:cubicBezTo>
                  <a:pt x="46" y="198"/>
                  <a:pt x="46" y="198"/>
                  <a:pt x="46" y="198"/>
                </a:cubicBezTo>
                <a:cubicBezTo>
                  <a:pt x="45" y="198"/>
                  <a:pt x="45" y="198"/>
                  <a:pt x="45" y="198"/>
                </a:cubicBezTo>
                <a:cubicBezTo>
                  <a:pt x="44" y="198"/>
                  <a:pt x="44" y="198"/>
                  <a:pt x="44" y="198"/>
                </a:cubicBezTo>
                <a:cubicBezTo>
                  <a:pt x="43" y="197"/>
                  <a:pt x="43" y="197"/>
                  <a:pt x="43" y="197"/>
                </a:cubicBezTo>
                <a:cubicBezTo>
                  <a:pt x="43" y="197"/>
                  <a:pt x="43" y="197"/>
                  <a:pt x="43" y="197"/>
                </a:cubicBezTo>
                <a:cubicBezTo>
                  <a:pt x="44" y="197"/>
                  <a:pt x="44" y="197"/>
                  <a:pt x="44" y="197"/>
                </a:cubicBezTo>
                <a:cubicBezTo>
                  <a:pt x="44" y="196"/>
                  <a:pt x="44" y="196"/>
                  <a:pt x="44" y="196"/>
                </a:cubicBezTo>
                <a:cubicBezTo>
                  <a:pt x="44" y="196"/>
                  <a:pt x="44" y="196"/>
                  <a:pt x="44" y="196"/>
                </a:cubicBezTo>
                <a:cubicBezTo>
                  <a:pt x="43" y="196"/>
                  <a:pt x="43" y="196"/>
                  <a:pt x="43" y="196"/>
                </a:cubicBezTo>
                <a:cubicBezTo>
                  <a:pt x="42" y="196"/>
                  <a:pt x="42" y="196"/>
                  <a:pt x="42" y="196"/>
                </a:cubicBezTo>
                <a:cubicBezTo>
                  <a:pt x="44" y="196"/>
                  <a:pt x="44" y="196"/>
                  <a:pt x="44" y="196"/>
                </a:cubicBezTo>
                <a:cubicBezTo>
                  <a:pt x="45" y="195"/>
                  <a:pt x="45" y="195"/>
                  <a:pt x="45" y="195"/>
                </a:cubicBezTo>
                <a:cubicBezTo>
                  <a:pt x="46" y="195"/>
                  <a:pt x="46" y="195"/>
                  <a:pt x="46" y="195"/>
                </a:cubicBezTo>
                <a:cubicBezTo>
                  <a:pt x="47" y="195"/>
                  <a:pt x="47" y="195"/>
                  <a:pt x="47" y="195"/>
                </a:cubicBezTo>
                <a:cubicBezTo>
                  <a:pt x="47" y="195"/>
                  <a:pt x="47" y="195"/>
                  <a:pt x="47" y="195"/>
                </a:cubicBezTo>
                <a:cubicBezTo>
                  <a:pt x="48" y="195"/>
                  <a:pt x="48" y="195"/>
                  <a:pt x="48" y="195"/>
                </a:cubicBezTo>
                <a:cubicBezTo>
                  <a:pt x="49" y="195"/>
                  <a:pt x="49" y="195"/>
                  <a:pt x="49" y="195"/>
                </a:cubicBezTo>
                <a:cubicBezTo>
                  <a:pt x="51" y="195"/>
                  <a:pt x="51" y="195"/>
                  <a:pt x="51" y="195"/>
                </a:cubicBezTo>
                <a:cubicBezTo>
                  <a:pt x="51" y="195"/>
                  <a:pt x="51" y="195"/>
                  <a:pt x="51" y="195"/>
                </a:cubicBezTo>
                <a:cubicBezTo>
                  <a:pt x="51" y="194"/>
                  <a:pt x="51" y="194"/>
                  <a:pt x="51" y="194"/>
                </a:cubicBezTo>
                <a:cubicBezTo>
                  <a:pt x="51" y="194"/>
                  <a:pt x="51" y="194"/>
                  <a:pt x="51" y="194"/>
                </a:cubicBezTo>
                <a:cubicBezTo>
                  <a:pt x="52" y="194"/>
                  <a:pt x="52" y="194"/>
                  <a:pt x="52" y="194"/>
                </a:cubicBezTo>
                <a:cubicBezTo>
                  <a:pt x="53" y="193"/>
                  <a:pt x="53" y="193"/>
                  <a:pt x="53" y="193"/>
                </a:cubicBezTo>
                <a:cubicBezTo>
                  <a:pt x="52" y="193"/>
                  <a:pt x="52" y="193"/>
                  <a:pt x="52" y="193"/>
                </a:cubicBezTo>
                <a:cubicBezTo>
                  <a:pt x="51" y="194"/>
                  <a:pt x="51" y="194"/>
                  <a:pt x="51" y="194"/>
                </a:cubicBezTo>
                <a:cubicBezTo>
                  <a:pt x="51" y="194"/>
                  <a:pt x="51" y="194"/>
                  <a:pt x="51" y="194"/>
                </a:cubicBezTo>
                <a:cubicBezTo>
                  <a:pt x="51" y="193"/>
                  <a:pt x="51" y="193"/>
                  <a:pt x="51" y="193"/>
                </a:cubicBezTo>
                <a:cubicBezTo>
                  <a:pt x="51" y="192"/>
                  <a:pt x="51" y="192"/>
                  <a:pt x="51" y="192"/>
                </a:cubicBezTo>
                <a:cubicBezTo>
                  <a:pt x="52" y="190"/>
                  <a:pt x="52" y="190"/>
                  <a:pt x="52" y="190"/>
                </a:cubicBezTo>
                <a:cubicBezTo>
                  <a:pt x="52" y="190"/>
                  <a:pt x="52" y="190"/>
                  <a:pt x="52" y="190"/>
                </a:cubicBezTo>
                <a:cubicBezTo>
                  <a:pt x="52" y="189"/>
                  <a:pt x="52" y="189"/>
                  <a:pt x="52" y="189"/>
                </a:cubicBezTo>
                <a:cubicBezTo>
                  <a:pt x="53" y="190"/>
                  <a:pt x="53" y="190"/>
                  <a:pt x="53" y="190"/>
                </a:cubicBezTo>
                <a:cubicBezTo>
                  <a:pt x="53" y="191"/>
                  <a:pt x="53" y="191"/>
                  <a:pt x="53" y="191"/>
                </a:cubicBezTo>
                <a:cubicBezTo>
                  <a:pt x="53" y="191"/>
                  <a:pt x="53" y="191"/>
                  <a:pt x="53" y="191"/>
                </a:cubicBezTo>
                <a:cubicBezTo>
                  <a:pt x="53" y="191"/>
                  <a:pt x="53" y="191"/>
                  <a:pt x="53" y="191"/>
                </a:cubicBezTo>
                <a:cubicBezTo>
                  <a:pt x="54" y="191"/>
                  <a:pt x="54" y="191"/>
                  <a:pt x="54" y="191"/>
                </a:cubicBezTo>
                <a:cubicBezTo>
                  <a:pt x="55" y="191"/>
                  <a:pt x="55" y="191"/>
                  <a:pt x="55" y="191"/>
                </a:cubicBezTo>
                <a:cubicBezTo>
                  <a:pt x="55" y="192"/>
                  <a:pt x="55" y="192"/>
                  <a:pt x="55" y="192"/>
                </a:cubicBezTo>
                <a:cubicBezTo>
                  <a:pt x="56" y="192"/>
                  <a:pt x="56" y="192"/>
                  <a:pt x="56" y="192"/>
                </a:cubicBezTo>
                <a:cubicBezTo>
                  <a:pt x="56" y="192"/>
                  <a:pt x="56" y="192"/>
                  <a:pt x="56" y="192"/>
                </a:cubicBezTo>
                <a:cubicBezTo>
                  <a:pt x="56" y="192"/>
                  <a:pt x="56" y="192"/>
                  <a:pt x="56" y="192"/>
                </a:cubicBezTo>
                <a:cubicBezTo>
                  <a:pt x="57" y="192"/>
                  <a:pt x="57" y="192"/>
                  <a:pt x="57" y="192"/>
                </a:cubicBezTo>
                <a:cubicBezTo>
                  <a:pt x="57" y="191"/>
                  <a:pt x="57" y="191"/>
                  <a:pt x="57" y="191"/>
                </a:cubicBezTo>
                <a:cubicBezTo>
                  <a:pt x="56" y="191"/>
                  <a:pt x="56" y="191"/>
                  <a:pt x="56" y="191"/>
                </a:cubicBezTo>
                <a:cubicBezTo>
                  <a:pt x="55" y="191"/>
                  <a:pt x="55" y="191"/>
                  <a:pt x="55" y="191"/>
                </a:cubicBezTo>
                <a:cubicBezTo>
                  <a:pt x="55" y="190"/>
                  <a:pt x="55" y="190"/>
                  <a:pt x="55" y="190"/>
                </a:cubicBezTo>
                <a:cubicBezTo>
                  <a:pt x="55" y="190"/>
                  <a:pt x="55" y="190"/>
                  <a:pt x="55" y="190"/>
                </a:cubicBezTo>
                <a:cubicBezTo>
                  <a:pt x="57" y="190"/>
                  <a:pt x="57" y="190"/>
                  <a:pt x="57" y="190"/>
                </a:cubicBezTo>
                <a:cubicBezTo>
                  <a:pt x="57" y="190"/>
                  <a:pt x="57" y="190"/>
                  <a:pt x="57" y="190"/>
                </a:cubicBezTo>
                <a:cubicBezTo>
                  <a:pt x="56" y="189"/>
                  <a:pt x="56" y="189"/>
                  <a:pt x="56" y="189"/>
                </a:cubicBezTo>
                <a:cubicBezTo>
                  <a:pt x="55" y="189"/>
                  <a:pt x="55" y="189"/>
                  <a:pt x="55" y="189"/>
                </a:cubicBezTo>
                <a:cubicBezTo>
                  <a:pt x="55" y="189"/>
                  <a:pt x="55" y="189"/>
                  <a:pt x="55" y="189"/>
                </a:cubicBezTo>
                <a:cubicBezTo>
                  <a:pt x="55" y="189"/>
                  <a:pt x="55" y="189"/>
                  <a:pt x="55" y="189"/>
                </a:cubicBezTo>
                <a:cubicBezTo>
                  <a:pt x="54" y="189"/>
                  <a:pt x="54" y="189"/>
                  <a:pt x="54" y="189"/>
                </a:cubicBezTo>
                <a:cubicBezTo>
                  <a:pt x="54" y="189"/>
                  <a:pt x="54" y="189"/>
                  <a:pt x="54" y="189"/>
                </a:cubicBezTo>
                <a:cubicBezTo>
                  <a:pt x="53" y="189"/>
                  <a:pt x="53" y="189"/>
                  <a:pt x="53" y="189"/>
                </a:cubicBezTo>
                <a:cubicBezTo>
                  <a:pt x="53" y="188"/>
                  <a:pt x="53" y="188"/>
                  <a:pt x="53" y="188"/>
                </a:cubicBezTo>
                <a:cubicBezTo>
                  <a:pt x="53" y="188"/>
                  <a:pt x="53" y="188"/>
                  <a:pt x="53" y="188"/>
                </a:cubicBezTo>
                <a:cubicBezTo>
                  <a:pt x="54" y="188"/>
                  <a:pt x="54" y="188"/>
                  <a:pt x="54" y="188"/>
                </a:cubicBezTo>
                <a:cubicBezTo>
                  <a:pt x="55" y="187"/>
                  <a:pt x="55" y="187"/>
                  <a:pt x="55" y="187"/>
                </a:cubicBezTo>
                <a:cubicBezTo>
                  <a:pt x="55" y="186"/>
                  <a:pt x="55" y="186"/>
                  <a:pt x="55" y="186"/>
                </a:cubicBezTo>
                <a:cubicBezTo>
                  <a:pt x="56" y="187"/>
                  <a:pt x="56" y="187"/>
                  <a:pt x="56" y="187"/>
                </a:cubicBezTo>
                <a:cubicBezTo>
                  <a:pt x="56" y="186"/>
                  <a:pt x="56" y="186"/>
                  <a:pt x="56" y="186"/>
                </a:cubicBezTo>
                <a:cubicBezTo>
                  <a:pt x="57" y="186"/>
                  <a:pt x="57" y="186"/>
                  <a:pt x="57" y="186"/>
                </a:cubicBezTo>
                <a:cubicBezTo>
                  <a:pt x="57" y="186"/>
                  <a:pt x="57" y="186"/>
                  <a:pt x="57" y="186"/>
                </a:cubicBezTo>
                <a:cubicBezTo>
                  <a:pt x="56" y="186"/>
                  <a:pt x="56" y="186"/>
                  <a:pt x="56" y="186"/>
                </a:cubicBezTo>
                <a:cubicBezTo>
                  <a:pt x="55" y="186"/>
                  <a:pt x="55" y="186"/>
                  <a:pt x="55" y="186"/>
                </a:cubicBezTo>
                <a:cubicBezTo>
                  <a:pt x="55" y="185"/>
                  <a:pt x="55" y="185"/>
                  <a:pt x="55" y="185"/>
                </a:cubicBezTo>
                <a:cubicBezTo>
                  <a:pt x="55" y="185"/>
                  <a:pt x="55" y="185"/>
                  <a:pt x="55" y="185"/>
                </a:cubicBezTo>
                <a:cubicBezTo>
                  <a:pt x="56" y="185"/>
                  <a:pt x="56" y="185"/>
                  <a:pt x="56" y="185"/>
                </a:cubicBezTo>
                <a:cubicBezTo>
                  <a:pt x="57" y="184"/>
                  <a:pt x="57" y="184"/>
                  <a:pt x="57" y="184"/>
                </a:cubicBezTo>
                <a:cubicBezTo>
                  <a:pt x="58" y="184"/>
                  <a:pt x="58" y="184"/>
                  <a:pt x="58" y="184"/>
                </a:cubicBezTo>
                <a:cubicBezTo>
                  <a:pt x="58" y="184"/>
                  <a:pt x="58" y="184"/>
                  <a:pt x="58" y="184"/>
                </a:cubicBezTo>
                <a:cubicBezTo>
                  <a:pt x="58" y="183"/>
                  <a:pt x="58" y="183"/>
                  <a:pt x="58" y="183"/>
                </a:cubicBezTo>
                <a:cubicBezTo>
                  <a:pt x="58" y="183"/>
                  <a:pt x="58" y="183"/>
                  <a:pt x="58" y="183"/>
                </a:cubicBezTo>
                <a:cubicBezTo>
                  <a:pt x="57" y="183"/>
                  <a:pt x="57" y="183"/>
                  <a:pt x="57" y="183"/>
                </a:cubicBezTo>
                <a:cubicBezTo>
                  <a:pt x="57" y="182"/>
                  <a:pt x="57" y="182"/>
                  <a:pt x="57" y="182"/>
                </a:cubicBezTo>
                <a:cubicBezTo>
                  <a:pt x="58" y="182"/>
                  <a:pt x="58" y="182"/>
                  <a:pt x="58" y="182"/>
                </a:cubicBezTo>
                <a:cubicBezTo>
                  <a:pt x="59" y="182"/>
                  <a:pt x="59" y="182"/>
                  <a:pt x="59" y="182"/>
                </a:cubicBezTo>
                <a:cubicBezTo>
                  <a:pt x="59" y="181"/>
                  <a:pt x="59" y="181"/>
                  <a:pt x="59" y="181"/>
                </a:cubicBezTo>
                <a:cubicBezTo>
                  <a:pt x="58" y="181"/>
                  <a:pt x="58" y="181"/>
                  <a:pt x="58" y="181"/>
                </a:cubicBezTo>
                <a:cubicBezTo>
                  <a:pt x="57" y="181"/>
                  <a:pt x="57" y="181"/>
                  <a:pt x="57" y="181"/>
                </a:cubicBezTo>
                <a:cubicBezTo>
                  <a:pt x="56" y="182"/>
                  <a:pt x="56" y="182"/>
                  <a:pt x="56" y="182"/>
                </a:cubicBezTo>
                <a:cubicBezTo>
                  <a:pt x="55" y="182"/>
                  <a:pt x="55" y="182"/>
                  <a:pt x="55" y="182"/>
                </a:cubicBezTo>
                <a:cubicBezTo>
                  <a:pt x="55" y="181"/>
                  <a:pt x="55" y="181"/>
                  <a:pt x="55" y="181"/>
                </a:cubicBezTo>
                <a:cubicBezTo>
                  <a:pt x="54" y="181"/>
                  <a:pt x="54" y="181"/>
                  <a:pt x="54" y="181"/>
                </a:cubicBezTo>
                <a:cubicBezTo>
                  <a:pt x="53" y="181"/>
                  <a:pt x="53" y="181"/>
                  <a:pt x="53" y="181"/>
                </a:cubicBezTo>
                <a:cubicBezTo>
                  <a:pt x="53" y="181"/>
                  <a:pt x="53" y="181"/>
                  <a:pt x="53" y="181"/>
                </a:cubicBezTo>
                <a:cubicBezTo>
                  <a:pt x="52" y="181"/>
                  <a:pt x="52" y="181"/>
                  <a:pt x="52" y="181"/>
                </a:cubicBezTo>
                <a:cubicBezTo>
                  <a:pt x="51" y="181"/>
                  <a:pt x="51" y="181"/>
                  <a:pt x="51" y="181"/>
                </a:cubicBezTo>
                <a:cubicBezTo>
                  <a:pt x="50" y="180"/>
                  <a:pt x="50" y="180"/>
                  <a:pt x="50" y="180"/>
                </a:cubicBezTo>
                <a:cubicBezTo>
                  <a:pt x="50" y="180"/>
                  <a:pt x="50" y="180"/>
                  <a:pt x="50" y="180"/>
                </a:cubicBezTo>
                <a:cubicBezTo>
                  <a:pt x="49" y="180"/>
                  <a:pt x="49" y="180"/>
                  <a:pt x="49" y="180"/>
                </a:cubicBezTo>
                <a:cubicBezTo>
                  <a:pt x="49" y="179"/>
                  <a:pt x="49" y="179"/>
                  <a:pt x="49" y="179"/>
                </a:cubicBezTo>
                <a:cubicBezTo>
                  <a:pt x="48" y="178"/>
                  <a:pt x="48" y="178"/>
                  <a:pt x="48" y="178"/>
                </a:cubicBezTo>
                <a:cubicBezTo>
                  <a:pt x="47" y="178"/>
                  <a:pt x="47" y="178"/>
                  <a:pt x="47" y="178"/>
                </a:cubicBezTo>
                <a:cubicBezTo>
                  <a:pt x="45" y="177"/>
                  <a:pt x="45" y="177"/>
                  <a:pt x="45" y="177"/>
                </a:cubicBezTo>
                <a:cubicBezTo>
                  <a:pt x="44" y="176"/>
                  <a:pt x="44" y="176"/>
                  <a:pt x="44" y="176"/>
                </a:cubicBezTo>
                <a:cubicBezTo>
                  <a:pt x="43" y="175"/>
                  <a:pt x="43" y="175"/>
                  <a:pt x="43" y="175"/>
                </a:cubicBezTo>
                <a:cubicBezTo>
                  <a:pt x="43" y="175"/>
                  <a:pt x="43" y="175"/>
                  <a:pt x="43" y="175"/>
                </a:cubicBezTo>
                <a:cubicBezTo>
                  <a:pt x="42" y="174"/>
                  <a:pt x="42" y="174"/>
                  <a:pt x="42" y="174"/>
                </a:cubicBezTo>
                <a:cubicBezTo>
                  <a:pt x="42" y="173"/>
                  <a:pt x="42" y="173"/>
                  <a:pt x="42" y="173"/>
                </a:cubicBezTo>
                <a:cubicBezTo>
                  <a:pt x="41" y="173"/>
                  <a:pt x="41" y="173"/>
                  <a:pt x="41" y="173"/>
                </a:cubicBezTo>
                <a:cubicBezTo>
                  <a:pt x="41" y="172"/>
                  <a:pt x="41" y="172"/>
                  <a:pt x="41" y="172"/>
                </a:cubicBezTo>
                <a:cubicBezTo>
                  <a:pt x="42" y="171"/>
                  <a:pt x="42" y="171"/>
                  <a:pt x="42" y="171"/>
                </a:cubicBezTo>
                <a:cubicBezTo>
                  <a:pt x="43" y="171"/>
                  <a:pt x="43" y="171"/>
                  <a:pt x="43" y="171"/>
                </a:cubicBezTo>
                <a:cubicBezTo>
                  <a:pt x="44" y="171"/>
                  <a:pt x="44" y="171"/>
                  <a:pt x="44" y="171"/>
                </a:cubicBezTo>
                <a:cubicBezTo>
                  <a:pt x="45" y="171"/>
                  <a:pt x="45" y="171"/>
                  <a:pt x="45" y="171"/>
                </a:cubicBezTo>
                <a:cubicBezTo>
                  <a:pt x="46" y="171"/>
                  <a:pt x="46" y="171"/>
                  <a:pt x="46" y="171"/>
                </a:cubicBezTo>
                <a:cubicBezTo>
                  <a:pt x="47" y="172"/>
                  <a:pt x="47" y="172"/>
                  <a:pt x="47" y="172"/>
                </a:cubicBezTo>
                <a:cubicBezTo>
                  <a:pt x="48" y="172"/>
                  <a:pt x="48" y="172"/>
                  <a:pt x="48" y="172"/>
                </a:cubicBezTo>
                <a:cubicBezTo>
                  <a:pt x="48" y="172"/>
                  <a:pt x="48" y="172"/>
                  <a:pt x="48" y="172"/>
                </a:cubicBezTo>
                <a:cubicBezTo>
                  <a:pt x="49" y="173"/>
                  <a:pt x="49" y="173"/>
                  <a:pt x="49" y="173"/>
                </a:cubicBezTo>
                <a:cubicBezTo>
                  <a:pt x="50" y="173"/>
                  <a:pt x="50" y="173"/>
                  <a:pt x="50" y="173"/>
                </a:cubicBezTo>
                <a:cubicBezTo>
                  <a:pt x="51" y="173"/>
                  <a:pt x="51" y="173"/>
                  <a:pt x="51" y="173"/>
                </a:cubicBezTo>
                <a:cubicBezTo>
                  <a:pt x="51" y="173"/>
                  <a:pt x="51" y="173"/>
                  <a:pt x="51" y="173"/>
                </a:cubicBezTo>
                <a:cubicBezTo>
                  <a:pt x="52" y="173"/>
                  <a:pt x="52" y="173"/>
                  <a:pt x="52" y="173"/>
                </a:cubicBezTo>
                <a:cubicBezTo>
                  <a:pt x="53" y="174"/>
                  <a:pt x="53" y="174"/>
                  <a:pt x="53" y="174"/>
                </a:cubicBezTo>
                <a:cubicBezTo>
                  <a:pt x="53" y="176"/>
                  <a:pt x="53" y="176"/>
                  <a:pt x="53" y="176"/>
                </a:cubicBezTo>
                <a:cubicBezTo>
                  <a:pt x="54" y="177"/>
                  <a:pt x="54" y="177"/>
                  <a:pt x="54" y="177"/>
                </a:cubicBezTo>
                <a:cubicBezTo>
                  <a:pt x="55" y="177"/>
                  <a:pt x="55" y="177"/>
                  <a:pt x="55" y="177"/>
                </a:cubicBezTo>
                <a:cubicBezTo>
                  <a:pt x="56" y="178"/>
                  <a:pt x="56" y="178"/>
                  <a:pt x="56" y="178"/>
                </a:cubicBezTo>
                <a:cubicBezTo>
                  <a:pt x="57" y="178"/>
                  <a:pt x="57" y="178"/>
                  <a:pt x="57" y="178"/>
                </a:cubicBezTo>
                <a:cubicBezTo>
                  <a:pt x="58" y="178"/>
                  <a:pt x="58" y="178"/>
                  <a:pt x="58" y="178"/>
                </a:cubicBezTo>
                <a:cubicBezTo>
                  <a:pt x="58" y="177"/>
                  <a:pt x="58" y="177"/>
                  <a:pt x="58" y="177"/>
                </a:cubicBezTo>
                <a:cubicBezTo>
                  <a:pt x="58" y="177"/>
                  <a:pt x="58" y="177"/>
                  <a:pt x="58" y="177"/>
                </a:cubicBezTo>
                <a:cubicBezTo>
                  <a:pt x="57" y="178"/>
                  <a:pt x="57" y="178"/>
                  <a:pt x="57" y="178"/>
                </a:cubicBezTo>
                <a:cubicBezTo>
                  <a:pt x="57" y="178"/>
                  <a:pt x="57" y="178"/>
                  <a:pt x="57" y="178"/>
                </a:cubicBezTo>
                <a:cubicBezTo>
                  <a:pt x="56" y="177"/>
                  <a:pt x="56" y="177"/>
                  <a:pt x="56" y="177"/>
                </a:cubicBezTo>
                <a:cubicBezTo>
                  <a:pt x="55" y="176"/>
                  <a:pt x="55" y="176"/>
                  <a:pt x="55" y="176"/>
                </a:cubicBezTo>
                <a:cubicBezTo>
                  <a:pt x="55" y="176"/>
                  <a:pt x="55" y="176"/>
                  <a:pt x="55" y="176"/>
                </a:cubicBezTo>
                <a:cubicBezTo>
                  <a:pt x="55" y="175"/>
                  <a:pt x="55" y="175"/>
                  <a:pt x="55" y="175"/>
                </a:cubicBezTo>
                <a:cubicBezTo>
                  <a:pt x="56" y="176"/>
                  <a:pt x="56" y="176"/>
                  <a:pt x="56" y="176"/>
                </a:cubicBezTo>
                <a:cubicBezTo>
                  <a:pt x="57" y="176"/>
                  <a:pt x="57" y="176"/>
                  <a:pt x="57" y="176"/>
                </a:cubicBezTo>
                <a:cubicBezTo>
                  <a:pt x="57" y="176"/>
                  <a:pt x="57" y="176"/>
                  <a:pt x="57" y="176"/>
                </a:cubicBezTo>
                <a:cubicBezTo>
                  <a:pt x="58" y="176"/>
                  <a:pt x="58" y="176"/>
                  <a:pt x="58" y="176"/>
                </a:cubicBezTo>
                <a:cubicBezTo>
                  <a:pt x="58" y="175"/>
                  <a:pt x="58" y="175"/>
                  <a:pt x="58" y="175"/>
                </a:cubicBezTo>
                <a:cubicBezTo>
                  <a:pt x="56" y="175"/>
                  <a:pt x="56" y="175"/>
                  <a:pt x="56" y="175"/>
                </a:cubicBezTo>
                <a:cubicBezTo>
                  <a:pt x="55" y="174"/>
                  <a:pt x="55" y="174"/>
                  <a:pt x="55" y="174"/>
                </a:cubicBezTo>
                <a:cubicBezTo>
                  <a:pt x="55" y="173"/>
                  <a:pt x="55" y="173"/>
                  <a:pt x="55" y="173"/>
                </a:cubicBezTo>
                <a:cubicBezTo>
                  <a:pt x="55" y="173"/>
                  <a:pt x="55" y="173"/>
                  <a:pt x="55" y="173"/>
                </a:cubicBezTo>
                <a:cubicBezTo>
                  <a:pt x="55" y="173"/>
                  <a:pt x="55" y="173"/>
                  <a:pt x="55" y="173"/>
                </a:cubicBezTo>
                <a:cubicBezTo>
                  <a:pt x="56" y="174"/>
                  <a:pt x="56" y="174"/>
                  <a:pt x="56" y="174"/>
                </a:cubicBezTo>
                <a:cubicBezTo>
                  <a:pt x="57" y="174"/>
                  <a:pt x="57" y="174"/>
                  <a:pt x="57" y="174"/>
                </a:cubicBezTo>
                <a:cubicBezTo>
                  <a:pt x="56" y="173"/>
                  <a:pt x="56" y="173"/>
                  <a:pt x="56" y="173"/>
                </a:cubicBezTo>
                <a:cubicBezTo>
                  <a:pt x="55" y="172"/>
                  <a:pt x="55" y="172"/>
                  <a:pt x="55" y="172"/>
                </a:cubicBezTo>
                <a:cubicBezTo>
                  <a:pt x="54" y="171"/>
                  <a:pt x="54" y="171"/>
                  <a:pt x="54" y="171"/>
                </a:cubicBezTo>
                <a:cubicBezTo>
                  <a:pt x="54" y="171"/>
                  <a:pt x="54" y="171"/>
                  <a:pt x="54" y="171"/>
                </a:cubicBezTo>
                <a:cubicBezTo>
                  <a:pt x="54" y="170"/>
                  <a:pt x="54" y="170"/>
                  <a:pt x="54" y="170"/>
                </a:cubicBezTo>
                <a:cubicBezTo>
                  <a:pt x="55" y="171"/>
                  <a:pt x="55" y="171"/>
                  <a:pt x="55" y="171"/>
                </a:cubicBezTo>
                <a:cubicBezTo>
                  <a:pt x="57" y="171"/>
                  <a:pt x="57" y="171"/>
                  <a:pt x="57" y="171"/>
                </a:cubicBezTo>
                <a:cubicBezTo>
                  <a:pt x="58" y="171"/>
                  <a:pt x="58" y="171"/>
                  <a:pt x="58" y="171"/>
                </a:cubicBezTo>
                <a:cubicBezTo>
                  <a:pt x="58" y="170"/>
                  <a:pt x="58" y="170"/>
                  <a:pt x="58" y="170"/>
                </a:cubicBezTo>
                <a:cubicBezTo>
                  <a:pt x="57" y="169"/>
                  <a:pt x="57" y="169"/>
                  <a:pt x="57" y="169"/>
                </a:cubicBezTo>
                <a:cubicBezTo>
                  <a:pt x="57" y="169"/>
                  <a:pt x="57" y="169"/>
                  <a:pt x="57" y="169"/>
                </a:cubicBezTo>
                <a:cubicBezTo>
                  <a:pt x="56" y="170"/>
                  <a:pt x="56" y="170"/>
                  <a:pt x="56" y="170"/>
                </a:cubicBezTo>
                <a:cubicBezTo>
                  <a:pt x="55" y="170"/>
                  <a:pt x="55" y="170"/>
                  <a:pt x="55" y="170"/>
                </a:cubicBezTo>
                <a:cubicBezTo>
                  <a:pt x="54" y="170"/>
                  <a:pt x="54" y="170"/>
                  <a:pt x="54" y="170"/>
                </a:cubicBezTo>
                <a:cubicBezTo>
                  <a:pt x="54" y="169"/>
                  <a:pt x="54" y="169"/>
                  <a:pt x="54" y="169"/>
                </a:cubicBezTo>
                <a:cubicBezTo>
                  <a:pt x="54" y="169"/>
                  <a:pt x="54" y="169"/>
                  <a:pt x="54" y="169"/>
                </a:cubicBezTo>
                <a:cubicBezTo>
                  <a:pt x="55" y="168"/>
                  <a:pt x="55" y="168"/>
                  <a:pt x="55" y="168"/>
                </a:cubicBezTo>
                <a:cubicBezTo>
                  <a:pt x="56" y="168"/>
                  <a:pt x="56" y="168"/>
                  <a:pt x="56" y="168"/>
                </a:cubicBezTo>
                <a:cubicBezTo>
                  <a:pt x="57" y="169"/>
                  <a:pt x="57" y="169"/>
                  <a:pt x="57" y="169"/>
                </a:cubicBezTo>
                <a:cubicBezTo>
                  <a:pt x="57" y="168"/>
                  <a:pt x="57" y="168"/>
                  <a:pt x="57" y="168"/>
                </a:cubicBezTo>
                <a:cubicBezTo>
                  <a:pt x="57" y="168"/>
                  <a:pt x="57" y="168"/>
                  <a:pt x="57" y="168"/>
                </a:cubicBezTo>
                <a:cubicBezTo>
                  <a:pt x="56" y="167"/>
                  <a:pt x="56" y="167"/>
                  <a:pt x="56" y="167"/>
                </a:cubicBezTo>
                <a:cubicBezTo>
                  <a:pt x="56" y="167"/>
                  <a:pt x="56" y="167"/>
                  <a:pt x="56" y="167"/>
                </a:cubicBezTo>
                <a:cubicBezTo>
                  <a:pt x="55" y="168"/>
                  <a:pt x="55" y="168"/>
                  <a:pt x="55" y="168"/>
                </a:cubicBezTo>
                <a:cubicBezTo>
                  <a:pt x="55" y="168"/>
                  <a:pt x="55" y="168"/>
                  <a:pt x="55" y="168"/>
                </a:cubicBezTo>
                <a:cubicBezTo>
                  <a:pt x="54" y="168"/>
                  <a:pt x="54" y="168"/>
                  <a:pt x="54" y="168"/>
                </a:cubicBezTo>
                <a:cubicBezTo>
                  <a:pt x="53" y="169"/>
                  <a:pt x="53" y="169"/>
                  <a:pt x="53" y="169"/>
                </a:cubicBezTo>
                <a:cubicBezTo>
                  <a:pt x="52" y="169"/>
                  <a:pt x="52" y="169"/>
                  <a:pt x="52" y="169"/>
                </a:cubicBezTo>
                <a:cubicBezTo>
                  <a:pt x="52" y="169"/>
                  <a:pt x="52" y="169"/>
                  <a:pt x="52" y="169"/>
                </a:cubicBezTo>
                <a:cubicBezTo>
                  <a:pt x="53" y="168"/>
                  <a:pt x="53" y="168"/>
                  <a:pt x="53" y="168"/>
                </a:cubicBezTo>
                <a:cubicBezTo>
                  <a:pt x="53" y="167"/>
                  <a:pt x="53" y="167"/>
                  <a:pt x="53" y="167"/>
                </a:cubicBezTo>
                <a:cubicBezTo>
                  <a:pt x="54" y="167"/>
                  <a:pt x="54" y="167"/>
                  <a:pt x="54" y="167"/>
                </a:cubicBezTo>
                <a:cubicBezTo>
                  <a:pt x="54" y="167"/>
                  <a:pt x="54" y="167"/>
                  <a:pt x="54" y="167"/>
                </a:cubicBezTo>
                <a:cubicBezTo>
                  <a:pt x="55" y="167"/>
                  <a:pt x="55" y="167"/>
                  <a:pt x="55" y="167"/>
                </a:cubicBezTo>
                <a:cubicBezTo>
                  <a:pt x="56" y="166"/>
                  <a:pt x="56" y="166"/>
                  <a:pt x="56" y="166"/>
                </a:cubicBezTo>
                <a:cubicBezTo>
                  <a:pt x="56" y="166"/>
                  <a:pt x="56" y="166"/>
                  <a:pt x="56" y="166"/>
                </a:cubicBezTo>
                <a:cubicBezTo>
                  <a:pt x="57" y="166"/>
                  <a:pt x="57" y="166"/>
                  <a:pt x="57" y="166"/>
                </a:cubicBezTo>
                <a:cubicBezTo>
                  <a:pt x="57" y="165"/>
                  <a:pt x="57" y="165"/>
                  <a:pt x="57" y="165"/>
                </a:cubicBezTo>
                <a:cubicBezTo>
                  <a:pt x="55" y="165"/>
                  <a:pt x="55" y="165"/>
                  <a:pt x="55" y="165"/>
                </a:cubicBezTo>
                <a:cubicBezTo>
                  <a:pt x="54" y="166"/>
                  <a:pt x="54" y="166"/>
                  <a:pt x="54" y="166"/>
                </a:cubicBezTo>
                <a:cubicBezTo>
                  <a:pt x="54" y="166"/>
                  <a:pt x="54" y="166"/>
                  <a:pt x="54" y="166"/>
                </a:cubicBezTo>
                <a:cubicBezTo>
                  <a:pt x="53" y="166"/>
                  <a:pt x="53" y="166"/>
                  <a:pt x="53" y="166"/>
                </a:cubicBezTo>
                <a:cubicBezTo>
                  <a:pt x="52" y="166"/>
                  <a:pt x="52" y="166"/>
                  <a:pt x="52" y="166"/>
                </a:cubicBezTo>
                <a:cubicBezTo>
                  <a:pt x="52" y="166"/>
                  <a:pt x="52" y="166"/>
                  <a:pt x="52" y="166"/>
                </a:cubicBezTo>
                <a:cubicBezTo>
                  <a:pt x="52" y="165"/>
                  <a:pt x="52" y="165"/>
                  <a:pt x="52" y="165"/>
                </a:cubicBezTo>
                <a:cubicBezTo>
                  <a:pt x="52" y="165"/>
                  <a:pt x="52" y="165"/>
                  <a:pt x="52" y="165"/>
                </a:cubicBezTo>
                <a:cubicBezTo>
                  <a:pt x="53" y="164"/>
                  <a:pt x="53" y="164"/>
                  <a:pt x="53" y="164"/>
                </a:cubicBezTo>
                <a:cubicBezTo>
                  <a:pt x="54" y="164"/>
                  <a:pt x="54" y="164"/>
                  <a:pt x="54" y="164"/>
                </a:cubicBezTo>
                <a:cubicBezTo>
                  <a:pt x="56" y="164"/>
                  <a:pt x="56" y="164"/>
                  <a:pt x="56" y="164"/>
                </a:cubicBezTo>
                <a:cubicBezTo>
                  <a:pt x="57" y="163"/>
                  <a:pt x="57" y="163"/>
                  <a:pt x="57" y="163"/>
                </a:cubicBezTo>
                <a:cubicBezTo>
                  <a:pt x="58" y="163"/>
                  <a:pt x="58" y="163"/>
                  <a:pt x="58" y="163"/>
                </a:cubicBezTo>
                <a:cubicBezTo>
                  <a:pt x="57" y="163"/>
                  <a:pt x="57" y="163"/>
                  <a:pt x="57" y="163"/>
                </a:cubicBezTo>
                <a:cubicBezTo>
                  <a:pt x="57" y="163"/>
                  <a:pt x="57" y="163"/>
                  <a:pt x="57" y="163"/>
                </a:cubicBezTo>
                <a:cubicBezTo>
                  <a:pt x="56" y="163"/>
                  <a:pt x="56" y="163"/>
                  <a:pt x="56" y="163"/>
                </a:cubicBezTo>
                <a:cubicBezTo>
                  <a:pt x="55" y="163"/>
                  <a:pt x="55" y="163"/>
                  <a:pt x="55" y="163"/>
                </a:cubicBezTo>
                <a:cubicBezTo>
                  <a:pt x="54" y="163"/>
                  <a:pt x="54" y="163"/>
                  <a:pt x="54" y="163"/>
                </a:cubicBezTo>
                <a:cubicBezTo>
                  <a:pt x="54" y="162"/>
                  <a:pt x="54" y="162"/>
                  <a:pt x="54" y="162"/>
                </a:cubicBezTo>
                <a:cubicBezTo>
                  <a:pt x="53" y="162"/>
                  <a:pt x="53" y="162"/>
                  <a:pt x="53" y="162"/>
                </a:cubicBezTo>
                <a:cubicBezTo>
                  <a:pt x="52" y="162"/>
                  <a:pt x="52" y="162"/>
                  <a:pt x="52" y="162"/>
                </a:cubicBezTo>
                <a:cubicBezTo>
                  <a:pt x="52" y="162"/>
                  <a:pt x="52" y="162"/>
                  <a:pt x="52" y="162"/>
                </a:cubicBezTo>
                <a:cubicBezTo>
                  <a:pt x="52" y="162"/>
                  <a:pt x="52" y="162"/>
                  <a:pt x="52" y="162"/>
                </a:cubicBezTo>
                <a:cubicBezTo>
                  <a:pt x="53" y="161"/>
                  <a:pt x="53" y="161"/>
                  <a:pt x="53" y="161"/>
                </a:cubicBezTo>
                <a:cubicBezTo>
                  <a:pt x="53" y="160"/>
                  <a:pt x="53" y="160"/>
                  <a:pt x="53" y="160"/>
                </a:cubicBezTo>
                <a:cubicBezTo>
                  <a:pt x="54" y="160"/>
                  <a:pt x="54" y="160"/>
                  <a:pt x="54" y="160"/>
                </a:cubicBezTo>
                <a:cubicBezTo>
                  <a:pt x="55" y="159"/>
                  <a:pt x="55" y="159"/>
                  <a:pt x="55" y="159"/>
                </a:cubicBezTo>
                <a:cubicBezTo>
                  <a:pt x="54" y="159"/>
                  <a:pt x="54" y="159"/>
                  <a:pt x="54" y="159"/>
                </a:cubicBezTo>
                <a:cubicBezTo>
                  <a:pt x="54" y="159"/>
                  <a:pt x="54" y="159"/>
                  <a:pt x="54" y="159"/>
                </a:cubicBezTo>
                <a:cubicBezTo>
                  <a:pt x="53" y="159"/>
                  <a:pt x="53" y="159"/>
                  <a:pt x="53" y="159"/>
                </a:cubicBezTo>
                <a:cubicBezTo>
                  <a:pt x="52" y="160"/>
                  <a:pt x="52" y="160"/>
                  <a:pt x="52" y="160"/>
                </a:cubicBezTo>
                <a:cubicBezTo>
                  <a:pt x="52" y="161"/>
                  <a:pt x="52" y="161"/>
                  <a:pt x="52" y="161"/>
                </a:cubicBezTo>
                <a:cubicBezTo>
                  <a:pt x="51" y="161"/>
                  <a:pt x="51" y="161"/>
                  <a:pt x="51" y="161"/>
                </a:cubicBezTo>
                <a:cubicBezTo>
                  <a:pt x="51" y="162"/>
                  <a:pt x="51" y="162"/>
                  <a:pt x="51" y="162"/>
                </a:cubicBezTo>
                <a:cubicBezTo>
                  <a:pt x="51" y="162"/>
                  <a:pt x="51" y="162"/>
                  <a:pt x="51" y="162"/>
                </a:cubicBezTo>
                <a:cubicBezTo>
                  <a:pt x="51" y="161"/>
                  <a:pt x="51" y="161"/>
                  <a:pt x="51" y="161"/>
                </a:cubicBezTo>
                <a:cubicBezTo>
                  <a:pt x="51" y="160"/>
                  <a:pt x="51" y="160"/>
                  <a:pt x="51" y="160"/>
                </a:cubicBezTo>
                <a:cubicBezTo>
                  <a:pt x="51" y="158"/>
                  <a:pt x="51" y="158"/>
                  <a:pt x="51" y="158"/>
                </a:cubicBezTo>
                <a:cubicBezTo>
                  <a:pt x="50" y="157"/>
                  <a:pt x="50" y="157"/>
                  <a:pt x="50" y="157"/>
                </a:cubicBezTo>
                <a:cubicBezTo>
                  <a:pt x="50" y="156"/>
                  <a:pt x="50" y="156"/>
                  <a:pt x="50" y="156"/>
                </a:cubicBezTo>
                <a:cubicBezTo>
                  <a:pt x="51" y="156"/>
                  <a:pt x="51" y="156"/>
                  <a:pt x="51" y="156"/>
                </a:cubicBezTo>
                <a:cubicBezTo>
                  <a:pt x="51" y="155"/>
                  <a:pt x="51" y="155"/>
                  <a:pt x="51" y="155"/>
                </a:cubicBezTo>
                <a:cubicBezTo>
                  <a:pt x="50" y="155"/>
                  <a:pt x="50" y="155"/>
                  <a:pt x="50" y="155"/>
                </a:cubicBezTo>
                <a:cubicBezTo>
                  <a:pt x="50" y="155"/>
                  <a:pt x="50" y="155"/>
                  <a:pt x="50" y="155"/>
                </a:cubicBezTo>
                <a:cubicBezTo>
                  <a:pt x="50" y="157"/>
                  <a:pt x="50" y="157"/>
                  <a:pt x="50" y="157"/>
                </a:cubicBezTo>
                <a:cubicBezTo>
                  <a:pt x="50" y="158"/>
                  <a:pt x="50" y="158"/>
                  <a:pt x="50" y="158"/>
                </a:cubicBezTo>
                <a:cubicBezTo>
                  <a:pt x="50" y="159"/>
                  <a:pt x="50" y="159"/>
                  <a:pt x="50" y="159"/>
                </a:cubicBezTo>
                <a:cubicBezTo>
                  <a:pt x="50" y="160"/>
                  <a:pt x="50" y="160"/>
                  <a:pt x="50" y="160"/>
                </a:cubicBezTo>
                <a:cubicBezTo>
                  <a:pt x="50" y="161"/>
                  <a:pt x="50" y="161"/>
                  <a:pt x="50" y="161"/>
                </a:cubicBezTo>
                <a:cubicBezTo>
                  <a:pt x="50" y="162"/>
                  <a:pt x="50" y="162"/>
                  <a:pt x="50" y="162"/>
                </a:cubicBezTo>
                <a:cubicBezTo>
                  <a:pt x="49" y="162"/>
                  <a:pt x="49" y="162"/>
                  <a:pt x="49" y="162"/>
                </a:cubicBezTo>
                <a:cubicBezTo>
                  <a:pt x="49" y="161"/>
                  <a:pt x="49" y="161"/>
                  <a:pt x="49" y="161"/>
                </a:cubicBezTo>
                <a:cubicBezTo>
                  <a:pt x="48" y="161"/>
                  <a:pt x="48" y="161"/>
                  <a:pt x="48" y="161"/>
                </a:cubicBezTo>
                <a:cubicBezTo>
                  <a:pt x="48" y="162"/>
                  <a:pt x="48" y="162"/>
                  <a:pt x="48" y="162"/>
                </a:cubicBezTo>
                <a:cubicBezTo>
                  <a:pt x="48" y="162"/>
                  <a:pt x="48" y="162"/>
                  <a:pt x="48" y="162"/>
                </a:cubicBezTo>
                <a:cubicBezTo>
                  <a:pt x="48" y="162"/>
                  <a:pt x="48" y="162"/>
                  <a:pt x="48" y="162"/>
                </a:cubicBezTo>
                <a:cubicBezTo>
                  <a:pt x="47" y="162"/>
                  <a:pt x="47" y="162"/>
                  <a:pt x="47" y="162"/>
                </a:cubicBezTo>
                <a:cubicBezTo>
                  <a:pt x="48" y="163"/>
                  <a:pt x="48" y="163"/>
                  <a:pt x="48" y="163"/>
                </a:cubicBezTo>
                <a:cubicBezTo>
                  <a:pt x="48" y="163"/>
                  <a:pt x="48" y="163"/>
                  <a:pt x="48" y="163"/>
                </a:cubicBezTo>
                <a:cubicBezTo>
                  <a:pt x="47" y="164"/>
                  <a:pt x="47" y="164"/>
                  <a:pt x="47" y="164"/>
                </a:cubicBezTo>
                <a:cubicBezTo>
                  <a:pt x="47" y="165"/>
                  <a:pt x="47" y="165"/>
                  <a:pt x="47" y="165"/>
                </a:cubicBezTo>
                <a:cubicBezTo>
                  <a:pt x="46" y="165"/>
                  <a:pt x="46" y="165"/>
                  <a:pt x="46" y="165"/>
                </a:cubicBezTo>
                <a:cubicBezTo>
                  <a:pt x="46" y="165"/>
                  <a:pt x="46" y="165"/>
                  <a:pt x="46" y="165"/>
                </a:cubicBezTo>
                <a:cubicBezTo>
                  <a:pt x="45" y="165"/>
                  <a:pt x="45" y="165"/>
                  <a:pt x="45" y="165"/>
                </a:cubicBezTo>
                <a:cubicBezTo>
                  <a:pt x="45" y="166"/>
                  <a:pt x="45" y="166"/>
                  <a:pt x="45" y="166"/>
                </a:cubicBezTo>
                <a:cubicBezTo>
                  <a:pt x="43" y="166"/>
                  <a:pt x="43" y="166"/>
                  <a:pt x="43" y="166"/>
                </a:cubicBezTo>
                <a:cubicBezTo>
                  <a:pt x="43" y="165"/>
                  <a:pt x="43" y="165"/>
                  <a:pt x="43" y="165"/>
                </a:cubicBezTo>
                <a:cubicBezTo>
                  <a:pt x="43" y="164"/>
                  <a:pt x="43" y="164"/>
                  <a:pt x="43" y="164"/>
                </a:cubicBezTo>
                <a:cubicBezTo>
                  <a:pt x="42" y="164"/>
                  <a:pt x="42" y="164"/>
                  <a:pt x="42" y="164"/>
                </a:cubicBezTo>
                <a:cubicBezTo>
                  <a:pt x="42" y="163"/>
                  <a:pt x="42" y="163"/>
                  <a:pt x="42" y="163"/>
                </a:cubicBezTo>
                <a:cubicBezTo>
                  <a:pt x="42" y="163"/>
                  <a:pt x="42" y="163"/>
                  <a:pt x="42" y="163"/>
                </a:cubicBezTo>
                <a:cubicBezTo>
                  <a:pt x="41" y="164"/>
                  <a:pt x="41" y="164"/>
                  <a:pt x="41" y="164"/>
                </a:cubicBezTo>
                <a:cubicBezTo>
                  <a:pt x="41" y="164"/>
                  <a:pt x="41" y="164"/>
                  <a:pt x="41" y="164"/>
                </a:cubicBezTo>
                <a:cubicBezTo>
                  <a:pt x="41" y="163"/>
                  <a:pt x="41" y="163"/>
                  <a:pt x="41" y="163"/>
                </a:cubicBezTo>
                <a:cubicBezTo>
                  <a:pt x="41" y="162"/>
                  <a:pt x="41" y="162"/>
                  <a:pt x="41" y="162"/>
                </a:cubicBezTo>
                <a:cubicBezTo>
                  <a:pt x="41" y="162"/>
                  <a:pt x="41" y="162"/>
                  <a:pt x="41" y="162"/>
                </a:cubicBezTo>
                <a:cubicBezTo>
                  <a:pt x="40" y="161"/>
                  <a:pt x="40" y="161"/>
                  <a:pt x="40" y="161"/>
                </a:cubicBezTo>
                <a:cubicBezTo>
                  <a:pt x="40" y="161"/>
                  <a:pt x="40" y="161"/>
                  <a:pt x="40" y="161"/>
                </a:cubicBezTo>
                <a:cubicBezTo>
                  <a:pt x="41" y="160"/>
                  <a:pt x="41" y="160"/>
                  <a:pt x="41" y="160"/>
                </a:cubicBezTo>
                <a:cubicBezTo>
                  <a:pt x="42" y="160"/>
                  <a:pt x="42" y="160"/>
                  <a:pt x="42" y="160"/>
                </a:cubicBezTo>
                <a:cubicBezTo>
                  <a:pt x="43" y="160"/>
                  <a:pt x="43" y="160"/>
                  <a:pt x="43" y="160"/>
                </a:cubicBezTo>
                <a:cubicBezTo>
                  <a:pt x="43" y="160"/>
                  <a:pt x="43" y="160"/>
                  <a:pt x="43" y="160"/>
                </a:cubicBezTo>
                <a:cubicBezTo>
                  <a:pt x="44" y="159"/>
                  <a:pt x="44" y="159"/>
                  <a:pt x="44" y="159"/>
                </a:cubicBezTo>
                <a:cubicBezTo>
                  <a:pt x="45" y="159"/>
                  <a:pt x="45" y="159"/>
                  <a:pt x="45" y="159"/>
                </a:cubicBezTo>
                <a:cubicBezTo>
                  <a:pt x="46" y="159"/>
                  <a:pt x="46" y="159"/>
                  <a:pt x="46" y="159"/>
                </a:cubicBezTo>
                <a:cubicBezTo>
                  <a:pt x="47" y="158"/>
                  <a:pt x="47" y="158"/>
                  <a:pt x="47" y="158"/>
                </a:cubicBezTo>
                <a:cubicBezTo>
                  <a:pt x="48" y="157"/>
                  <a:pt x="48" y="157"/>
                  <a:pt x="48" y="157"/>
                </a:cubicBezTo>
                <a:cubicBezTo>
                  <a:pt x="48" y="156"/>
                  <a:pt x="48" y="156"/>
                  <a:pt x="48" y="156"/>
                </a:cubicBezTo>
                <a:cubicBezTo>
                  <a:pt x="48" y="156"/>
                  <a:pt x="48" y="156"/>
                  <a:pt x="48" y="156"/>
                </a:cubicBezTo>
                <a:cubicBezTo>
                  <a:pt x="47" y="157"/>
                  <a:pt x="47" y="157"/>
                  <a:pt x="47" y="157"/>
                </a:cubicBezTo>
                <a:cubicBezTo>
                  <a:pt x="47" y="158"/>
                  <a:pt x="47" y="158"/>
                  <a:pt x="47" y="158"/>
                </a:cubicBezTo>
                <a:cubicBezTo>
                  <a:pt x="46" y="158"/>
                  <a:pt x="46" y="158"/>
                  <a:pt x="46" y="158"/>
                </a:cubicBezTo>
                <a:cubicBezTo>
                  <a:pt x="45" y="159"/>
                  <a:pt x="45" y="159"/>
                  <a:pt x="45" y="159"/>
                </a:cubicBezTo>
                <a:cubicBezTo>
                  <a:pt x="43" y="159"/>
                  <a:pt x="43" y="159"/>
                  <a:pt x="43" y="159"/>
                </a:cubicBezTo>
                <a:cubicBezTo>
                  <a:pt x="42" y="158"/>
                  <a:pt x="42" y="158"/>
                  <a:pt x="42" y="158"/>
                </a:cubicBezTo>
                <a:cubicBezTo>
                  <a:pt x="42" y="157"/>
                  <a:pt x="42" y="157"/>
                  <a:pt x="42" y="157"/>
                </a:cubicBezTo>
                <a:cubicBezTo>
                  <a:pt x="43" y="157"/>
                  <a:pt x="43" y="157"/>
                  <a:pt x="43" y="157"/>
                </a:cubicBezTo>
                <a:cubicBezTo>
                  <a:pt x="45" y="156"/>
                  <a:pt x="45" y="156"/>
                  <a:pt x="45" y="156"/>
                </a:cubicBezTo>
                <a:cubicBezTo>
                  <a:pt x="45" y="156"/>
                  <a:pt x="45" y="156"/>
                  <a:pt x="45" y="156"/>
                </a:cubicBezTo>
                <a:cubicBezTo>
                  <a:pt x="46" y="155"/>
                  <a:pt x="46" y="155"/>
                  <a:pt x="46" y="155"/>
                </a:cubicBezTo>
                <a:cubicBezTo>
                  <a:pt x="45" y="155"/>
                  <a:pt x="45" y="155"/>
                  <a:pt x="45" y="155"/>
                </a:cubicBezTo>
                <a:cubicBezTo>
                  <a:pt x="46" y="155"/>
                  <a:pt x="46" y="155"/>
                  <a:pt x="46" y="155"/>
                </a:cubicBezTo>
                <a:cubicBezTo>
                  <a:pt x="46" y="154"/>
                  <a:pt x="46" y="154"/>
                  <a:pt x="46" y="154"/>
                </a:cubicBezTo>
                <a:cubicBezTo>
                  <a:pt x="47" y="154"/>
                  <a:pt x="47" y="154"/>
                  <a:pt x="47" y="154"/>
                </a:cubicBezTo>
                <a:cubicBezTo>
                  <a:pt x="46" y="154"/>
                  <a:pt x="46" y="154"/>
                  <a:pt x="46" y="154"/>
                </a:cubicBezTo>
                <a:cubicBezTo>
                  <a:pt x="46" y="153"/>
                  <a:pt x="46" y="153"/>
                  <a:pt x="46" y="153"/>
                </a:cubicBezTo>
                <a:cubicBezTo>
                  <a:pt x="46" y="153"/>
                  <a:pt x="46" y="153"/>
                  <a:pt x="46" y="153"/>
                </a:cubicBezTo>
                <a:cubicBezTo>
                  <a:pt x="46" y="153"/>
                  <a:pt x="46" y="153"/>
                  <a:pt x="46" y="153"/>
                </a:cubicBezTo>
                <a:cubicBezTo>
                  <a:pt x="45" y="154"/>
                  <a:pt x="45" y="154"/>
                  <a:pt x="45" y="154"/>
                </a:cubicBezTo>
                <a:cubicBezTo>
                  <a:pt x="44" y="154"/>
                  <a:pt x="44" y="154"/>
                  <a:pt x="44" y="154"/>
                </a:cubicBezTo>
                <a:cubicBezTo>
                  <a:pt x="43" y="154"/>
                  <a:pt x="43" y="154"/>
                  <a:pt x="43" y="154"/>
                </a:cubicBezTo>
                <a:cubicBezTo>
                  <a:pt x="43" y="153"/>
                  <a:pt x="43" y="153"/>
                  <a:pt x="43" y="153"/>
                </a:cubicBezTo>
                <a:cubicBezTo>
                  <a:pt x="43" y="153"/>
                  <a:pt x="43" y="153"/>
                  <a:pt x="43" y="153"/>
                </a:cubicBezTo>
                <a:cubicBezTo>
                  <a:pt x="45" y="152"/>
                  <a:pt x="45" y="152"/>
                  <a:pt x="45" y="152"/>
                </a:cubicBezTo>
                <a:cubicBezTo>
                  <a:pt x="45" y="152"/>
                  <a:pt x="45" y="152"/>
                  <a:pt x="45" y="152"/>
                </a:cubicBezTo>
                <a:cubicBezTo>
                  <a:pt x="46" y="153"/>
                  <a:pt x="46" y="153"/>
                  <a:pt x="46" y="153"/>
                </a:cubicBezTo>
                <a:cubicBezTo>
                  <a:pt x="46" y="152"/>
                  <a:pt x="46" y="152"/>
                  <a:pt x="46" y="152"/>
                </a:cubicBezTo>
                <a:cubicBezTo>
                  <a:pt x="48" y="152"/>
                  <a:pt x="48" y="152"/>
                  <a:pt x="48" y="152"/>
                </a:cubicBezTo>
                <a:cubicBezTo>
                  <a:pt x="48" y="151"/>
                  <a:pt x="48" y="151"/>
                  <a:pt x="48" y="151"/>
                </a:cubicBezTo>
                <a:cubicBezTo>
                  <a:pt x="48" y="150"/>
                  <a:pt x="48" y="150"/>
                  <a:pt x="48" y="150"/>
                </a:cubicBezTo>
                <a:cubicBezTo>
                  <a:pt x="48" y="149"/>
                  <a:pt x="48" y="149"/>
                  <a:pt x="48" y="149"/>
                </a:cubicBezTo>
                <a:cubicBezTo>
                  <a:pt x="49" y="149"/>
                  <a:pt x="49" y="149"/>
                  <a:pt x="49" y="149"/>
                </a:cubicBezTo>
                <a:cubicBezTo>
                  <a:pt x="49" y="147"/>
                  <a:pt x="49" y="147"/>
                  <a:pt x="49" y="147"/>
                </a:cubicBezTo>
                <a:cubicBezTo>
                  <a:pt x="49" y="146"/>
                  <a:pt x="49" y="146"/>
                  <a:pt x="49" y="146"/>
                </a:cubicBezTo>
                <a:cubicBezTo>
                  <a:pt x="49" y="146"/>
                  <a:pt x="49" y="146"/>
                  <a:pt x="49" y="146"/>
                </a:cubicBezTo>
                <a:cubicBezTo>
                  <a:pt x="48" y="146"/>
                  <a:pt x="48" y="146"/>
                  <a:pt x="48" y="146"/>
                </a:cubicBezTo>
                <a:cubicBezTo>
                  <a:pt x="47" y="146"/>
                  <a:pt x="47" y="146"/>
                  <a:pt x="47" y="146"/>
                </a:cubicBezTo>
                <a:cubicBezTo>
                  <a:pt x="47" y="145"/>
                  <a:pt x="47" y="145"/>
                  <a:pt x="47" y="145"/>
                </a:cubicBezTo>
                <a:cubicBezTo>
                  <a:pt x="46" y="145"/>
                  <a:pt x="46" y="145"/>
                  <a:pt x="46" y="145"/>
                </a:cubicBezTo>
                <a:cubicBezTo>
                  <a:pt x="45" y="145"/>
                  <a:pt x="45" y="145"/>
                  <a:pt x="45" y="145"/>
                </a:cubicBezTo>
                <a:cubicBezTo>
                  <a:pt x="45" y="145"/>
                  <a:pt x="45" y="145"/>
                  <a:pt x="45" y="145"/>
                </a:cubicBezTo>
                <a:cubicBezTo>
                  <a:pt x="46" y="144"/>
                  <a:pt x="46" y="144"/>
                  <a:pt x="46" y="144"/>
                </a:cubicBezTo>
                <a:cubicBezTo>
                  <a:pt x="47" y="144"/>
                  <a:pt x="47" y="144"/>
                  <a:pt x="47" y="144"/>
                </a:cubicBezTo>
                <a:cubicBezTo>
                  <a:pt x="47" y="144"/>
                  <a:pt x="47" y="144"/>
                  <a:pt x="47" y="144"/>
                </a:cubicBezTo>
                <a:cubicBezTo>
                  <a:pt x="48" y="144"/>
                  <a:pt x="48" y="144"/>
                  <a:pt x="48" y="144"/>
                </a:cubicBezTo>
                <a:cubicBezTo>
                  <a:pt x="48" y="143"/>
                  <a:pt x="48" y="143"/>
                  <a:pt x="48" y="143"/>
                </a:cubicBezTo>
                <a:cubicBezTo>
                  <a:pt x="48" y="142"/>
                  <a:pt x="48" y="142"/>
                  <a:pt x="48" y="142"/>
                </a:cubicBezTo>
                <a:cubicBezTo>
                  <a:pt x="48" y="142"/>
                  <a:pt x="48" y="142"/>
                  <a:pt x="48" y="142"/>
                </a:cubicBezTo>
                <a:cubicBezTo>
                  <a:pt x="48" y="141"/>
                  <a:pt x="48" y="141"/>
                  <a:pt x="48" y="141"/>
                </a:cubicBezTo>
                <a:cubicBezTo>
                  <a:pt x="47" y="141"/>
                  <a:pt x="47" y="141"/>
                  <a:pt x="47" y="141"/>
                </a:cubicBezTo>
                <a:cubicBezTo>
                  <a:pt x="47" y="141"/>
                  <a:pt x="47" y="141"/>
                  <a:pt x="47" y="141"/>
                </a:cubicBezTo>
                <a:cubicBezTo>
                  <a:pt x="47" y="140"/>
                  <a:pt x="47" y="140"/>
                  <a:pt x="47" y="140"/>
                </a:cubicBezTo>
                <a:cubicBezTo>
                  <a:pt x="47" y="140"/>
                  <a:pt x="47" y="140"/>
                  <a:pt x="47" y="140"/>
                </a:cubicBezTo>
                <a:cubicBezTo>
                  <a:pt x="48" y="140"/>
                  <a:pt x="48" y="140"/>
                  <a:pt x="48" y="140"/>
                </a:cubicBezTo>
                <a:cubicBezTo>
                  <a:pt x="48" y="139"/>
                  <a:pt x="48" y="139"/>
                  <a:pt x="48" y="139"/>
                </a:cubicBezTo>
                <a:cubicBezTo>
                  <a:pt x="47" y="139"/>
                  <a:pt x="47" y="139"/>
                  <a:pt x="47" y="139"/>
                </a:cubicBezTo>
                <a:cubicBezTo>
                  <a:pt x="47" y="137"/>
                  <a:pt x="47" y="137"/>
                  <a:pt x="47" y="137"/>
                </a:cubicBezTo>
                <a:cubicBezTo>
                  <a:pt x="47" y="137"/>
                  <a:pt x="47" y="137"/>
                  <a:pt x="47" y="137"/>
                </a:cubicBezTo>
                <a:cubicBezTo>
                  <a:pt x="48" y="138"/>
                  <a:pt x="48" y="138"/>
                  <a:pt x="48" y="138"/>
                </a:cubicBezTo>
                <a:cubicBezTo>
                  <a:pt x="48" y="138"/>
                  <a:pt x="48" y="138"/>
                  <a:pt x="48" y="138"/>
                </a:cubicBezTo>
                <a:cubicBezTo>
                  <a:pt x="47" y="137"/>
                  <a:pt x="47" y="137"/>
                  <a:pt x="47" y="137"/>
                </a:cubicBezTo>
                <a:cubicBezTo>
                  <a:pt x="47" y="136"/>
                  <a:pt x="47" y="136"/>
                  <a:pt x="47" y="136"/>
                </a:cubicBezTo>
                <a:cubicBezTo>
                  <a:pt x="48" y="136"/>
                  <a:pt x="48" y="136"/>
                  <a:pt x="48" y="136"/>
                </a:cubicBezTo>
                <a:cubicBezTo>
                  <a:pt x="48" y="135"/>
                  <a:pt x="48" y="135"/>
                  <a:pt x="48" y="135"/>
                </a:cubicBezTo>
                <a:cubicBezTo>
                  <a:pt x="47" y="134"/>
                  <a:pt x="47" y="134"/>
                  <a:pt x="47" y="134"/>
                </a:cubicBezTo>
                <a:cubicBezTo>
                  <a:pt x="47" y="133"/>
                  <a:pt x="47" y="133"/>
                  <a:pt x="47" y="133"/>
                </a:cubicBezTo>
                <a:cubicBezTo>
                  <a:pt x="47" y="133"/>
                  <a:pt x="47" y="133"/>
                  <a:pt x="47" y="133"/>
                </a:cubicBezTo>
                <a:cubicBezTo>
                  <a:pt x="47" y="132"/>
                  <a:pt x="47" y="132"/>
                  <a:pt x="47" y="132"/>
                </a:cubicBezTo>
                <a:cubicBezTo>
                  <a:pt x="48" y="131"/>
                  <a:pt x="48" y="131"/>
                  <a:pt x="48" y="131"/>
                </a:cubicBezTo>
                <a:cubicBezTo>
                  <a:pt x="47" y="131"/>
                  <a:pt x="47" y="131"/>
                  <a:pt x="47" y="131"/>
                </a:cubicBezTo>
                <a:cubicBezTo>
                  <a:pt x="47" y="131"/>
                  <a:pt x="47" y="131"/>
                  <a:pt x="47" y="131"/>
                </a:cubicBezTo>
                <a:cubicBezTo>
                  <a:pt x="46" y="132"/>
                  <a:pt x="46" y="132"/>
                  <a:pt x="46" y="132"/>
                </a:cubicBezTo>
                <a:cubicBezTo>
                  <a:pt x="45" y="132"/>
                  <a:pt x="45" y="132"/>
                  <a:pt x="45" y="132"/>
                </a:cubicBezTo>
                <a:cubicBezTo>
                  <a:pt x="45" y="132"/>
                  <a:pt x="45" y="132"/>
                  <a:pt x="45" y="132"/>
                </a:cubicBezTo>
                <a:cubicBezTo>
                  <a:pt x="44" y="133"/>
                  <a:pt x="44" y="133"/>
                  <a:pt x="44" y="133"/>
                </a:cubicBezTo>
                <a:cubicBezTo>
                  <a:pt x="44" y="132"/>
                  <a:pt x="44" y="132"/>
                  <a:pt x="44" y="132"/>
                </a:cubicBezTo>
                <a:cubicBezTo>
                  <a:pt x="44" y="132"/>
                  <a:pt x="44" y="132"/>
                  <a:pt x="44" y="132"/>
                </a:cubicBezTo>
                <a:cubicBezTo>
                  <a:pt x="45" y="131"/>
                  <a:pt x="45" y="131"/>
                  <a:pt x="45" y="131"/>
                </a:cubicBezTo>
                <a:cubicBezTo>
                  <a:pt x="46" y="131"/>
                  <a:pt x="46" y="131"/>
                  <a:pt x="46" y="131"/>
                </a:cubicBezTo>
                <a:cubicBezTo>
                  <a:pt x="46" y="130"/>
                  <a:pt x="46" y="130"/>
                  <a:pt x="46" y="130"/>
                </a:cubicBezTo>
                <a:cubicBezTo>
                  <a:pt x="46" y="130"/>
                  <a:pt x="46" y="130"/>
                  <a:pt x="46" y="130"/>
                </a:cubicBezTo>
                <a:cubicBezTo>
                  <a:pt x="47" y="129"/>
                  <a:pt x="47" y="129"/>
                  <a:pt x="47" y="129"/>
                </a:cubicBezTo>
                <a:cubicBezTo>
                  <a:pt x="48" y="129"/>
                  <a:pt x="48" y="129"/>
                  <a:pt x="48" y="129"/>
                </a:cubicBezTo>
                <a:cubicBezTo>
                  <a:pt x="49" y="128"/>
                  <a:pt x="49" y="128"/>
                  <a:pt x="49" y="128"/>
                </a:cubicBezTo>
                <a:cubicBezTo>
                  <a:pt x="48" y="127"/>
                  <a:pt x="48" y="127"/>
                  <a:pt x="48" y="127"/>
                </a:cubicBezTo>
                <a:cubicBezTo>
                  <a:pt x="48" y="127"/>
                  <a:pt x="48" y="127"/>
                  <a:pt x="48" y="127"/>
                </a:cubicBezTo>
                <a:cubicBezTo>
                  <a:pt x="47" y="126"/>
                  <a:pt x="47" y="126"/>
                  <a:pt x="47" y="126"/>
                </a:cubicBezTo>
                <a:cubicBezTo>
                  <a:pt x="47" y="125"/>
                  <a:pt x="47" y="125"/>
                  <a:pt x="47" y="125"/>
                </a:cubicBezTo>
                <a:cubicBezTo>
                  <a:pt x="47" y="125"/>
                  <a:pt x="47" y="125"/>
                  <a:pt x="47" y="125"/>
                </a:cubicBezTo>
                <a:cubicBezTo>
                  <a:pt x="46" y="125"/>
                  <a:pt x="46" y="125"/>
                  <a:pt x="46" y="125"/>
                </a:cubicBezTo>
                <a:cubicBezTo>
                  <a:pt x="46" y="124"/>
                  <a:pt x="46" y="124"/>
                  <a:pt x="46" y="124"/>
                </a:cubicBezTo>
                <a:cubicBezTo>
                  <a:pt x="46" y="124"/>
                  <a:pt x="46" y="124"/>
                  <a:pt x="46" y="124"/>
                </a:cubicBezTo>
                <a:cubicBezTo>
                  <a:pt x="46" y="123"/>
                  <a:pt x="46" y="123"/>
                  <a:pt x="46" y="123"/>
                </a:cubicBezTo>
                <a:cubicBezTo>
                  <a:pt x="46" y="123"/>
                  <a:pt x="46" y="123"/>
                  <a:pt x="46" y="123"/>
                </a:cubicBezTo>
                <a:cubicBezTo>
                  <a:pt x="46" y="122"/>
                  <a:pt x="46" y="122"/>
                  <a:pt x="46" y="122"/>
                </a:cubicBezTo>
                <a:cubicBezTo>
                  <a:pt x="45" y="121"/>
                  <a:pt x="45" y="121"/>
                  <a:pt x="45" y="121"/>
                </a:cubicBezTo>
                <a:cubicBezTo>
                  <a:pt x="44" y="120"/>
                  <a:pt x="44" y="120"/>
                  <a:pt x="44" y="120"/>
                </a:cubicBezTo>
                <a:cubicBezTo>
                  <a:pt x="43" y="119"/>
                  <a:pt x="43" y="119"/>
                  <a:pt x="43" y="119"/>
                </a:cubicBezTo>
                <a:cubicBezTo>
                  <a:pt x="43" y="119"/>
                  <a:pt x="43" y="119"/>
                  <a:pt x="43" y="119"/>
                </a:cubicBezTo>
                <a:cubicBezTo>
                  <a:pt x="43" y="118"/>
                  <a:pt x="43" y="118"/>
                  <a:pt x="43" y="118"/>
                </a:cubicBezTo>
                <a:cubicBezTo>
                  <a:pt x="43" y="118"/>
                  <a:pt x="43" y="118"/>
                  <a:pt x="43" y="118"/>
                </a:cubicBezTo>
                <a:cubicBezTo>
                  <a:pt x="43" y="118"/>
                  <a:pt x="43" y="118"/>
                  <a:pt x="43" y="118"/>
                </a:cubicBezTo>
                <a:cubicBezTo>
                  <a:pt x="44" y="117"/>
                  <a:pt x="44" y="117"/>
                  <a:pt x="44" y="117"/>
                </a:cubicBezTo>
                <a:cubicBezTo>
                  <a:pt x="45" y="116"/>
                  <a:pt x="45" y="116"/>
                  <a:pt x="45" y="116"/>
                </a:cubicBezTo>
                <a:cubicBezTo>
                  <a:pt x="45" y="116"/>
                  <a:pt x="45" y="116"/>
                  <a:pt x="45" y="116"/>
                </a:cubicBezTo>
                <a:cubicBezTo>
                  <a:pt x="45" y="116"/>
                  <a:pt x="45" y="116"/>
                  <a:pt x="45" y="116"/>
                </a:cubicBezTo>
                <a:cubicBezTo>
                  <a:pt x="44" y="116"/>
                  <a:pt x="44" y="116"/>
                  <a:pt x="44" y="116"/>
                </a:cubicBezTo>
                <a:cubicBezTo>
                  <a:pt x="44" y="115"/>
                  <a:pt x="44" y="115"/>
                  <a:pt x="44" y="115"/>
                </a:cubicBezTo>
                <a:cubicBezTo>
                  <a:pt x="45" y="115"/>
                  <a:pt x="45" y="115"/>
                  <a:pt x="45" y="115"/>
                </a:cubicBezTo>
                <a:cubicBezTo>
                  <a:pt x="45" y="114"/>
                  <a:pt x="45" y="114"/>
                  <a:pt x="45" y="114"/>
                </a:cubicBezTo>
                <a:cubicBezTo>
                  <a:pt x="46" y="113"/>
                  <a:pt x="46" y="113"/>
                  <a:pt x="46" y="113"/>
                </a:cubicBezTo>
                <a:cubicBezTo>
                  <a:pt x="46" y="113"/>
                  <a:pt x="46" y="113"/>
                  <a:pt x="46" y="113"/>
                </a:cubicBezTo>
                <a:cubicBezTo>
                  <a:pt x="45" y="113"/>
                  <a:pt x="45" y="113"/>
                  <a:pt x="45" y="113"/>
                </a:cubicBezTo>
                <a:cubicBezTo>
                  <a:pt x="46" y="112"/>
                  <a:pt x="46" y="112"/>
                  <a:pt x="46" y="112"/>
                </a:cubicBezTo>
                <a:cubicBezTo>
                  <a:pt x="45" y="112"/>
                  <a:pt x="45" y="112"/>
                  <a:pt x="45" y="112"/>
                </a:cubicBezTo>
                <a:cubicBezTo>
                  <a:pt x="45" y="111"/>
                  <a:pt x="45" y="111"/>
                  <a:pt x="45" y="111"/>
                </a:cubicBezTo>
                <a:cubicBezTo>
                  <a:pt x="44" y="110"/>
                  <a:pt x="44" y="110"/>
                  <a:pt x="44" y="110"/>
                </a:cubicBezTo>
                <a:cubicBezTo>
                  <a:pt x="43" y="110"/>
                  <a:pt x="43" y="110"/>
                  <a:pt x="43" y="110"/>
                </a:cubicBezTo>
                <a:cubicBezTo>
                  <a:pt x="42" y="109"/>
                  <a:pt x="42" y="109"/>
                  <a:pt x="42" y="109"/>
                </a:cubicBezTo>
                <a:cubicBezTo>
                  <a:pt x="42" y="108"/>
                  <a:pt x="42" y="108"/>
                  <a:pt x="42" y="108"/>
                </a:cubicBezTo>
                <a:cubicBezTo>
                  <a:pt x="41" y="109"/>
                  <a:pt x="41" y="109"/>
                  <a:pt x="41" y="109"/>
                </a:cubicBezTo>
                <a:cubicBezTo>
                  <a:pt x="41" y="109"/>
                  <a:pt x="41" y="109"/>
                  <a:pt x="41" y="109"/>
                </a:cubicBezTo>
                <a:cubicBezTo>
                  <a:pt x="41" y="109"/>
                  <a:pt x="41" y="109"/>
                  <a:pt x="41" y="109"/>
                </a:cubicBezTo>
                <a:cubicBezTo>
                  <a:pt x="41" y="109"/>
                  <a:pt x="41" y="109"/>
                  <a:pt x="41" y="109"/>
                </a:cubicBezTo>
                <a:cubicBezTo>
                  <a:pt x="40" y="108"/>
                  <a:pt x="40" y="108"/>
                  <a:pt x="40" y="108"/>
                </a:cubicBezTo>
                <a:cubicBezTo>
                  <a:pt x="40" y="108"/>
                  <a:pt x="40" y="108"/>
                  <a:pt x="40" y="108"/>
                </a:cubicBezTo>
                <a:cubicBezTo>
                  <a:pt x="39" y="107"/>
                  <a:pt x="39" y="107"/>
                  <a:pt x="39" y="107"/>
                </a:cubicBezTo>
                <a:cubicBezTo>
                  <a:pt x="38" y="107"/>
                  <a:pt x="38" y="107"/>
                  <a:pt x="38" y="107"/>
                </a:cubicBezTo>
                <a:cubicBezTo>
                  <a:pt x="38" y="106"/>
                  <a:pt x="38" y="106"/>
                  <a:pt x="38" y="106"/>
                </a:cubicBezTo>
                <a:cubicBezTo>
                  <a:pt x="38" y="107"/>
                  <a:pt x="38" y="107"/>
                  <a:pt x="38" y="107"/>
                </a:cubicBezTo>
                <a:cubicBezTo>
                  <a:pt x="37" y="107"/>
                  <a:pt x="37" y="107"/>
                  <a:pt x="37" y="107"/>
                </a:cubicBezTo>
                <a:cubicBezTo>
                  <a:pt x="37" y="106"/>
                  <a:pt x="37" y="106"/>
                  <a:pt x="37" y="106"/>
                </a:cubicBezTo>
                <a:cubicBezTo>
                  <a:pt x="37" y="106"/>
                  <a:pt x="37" y="106"/>
                  <a:pt x="37" y="106"/>
                </a:cubicBezTo>
                <a:cubicBezTo>
                  <a:pt x="36" y="105"/>
                  <a:pt x="36" y="105"/>
                  <a:pt x="36" y="105"/>
                </a:cubicBezTo>
                <a:cubicBezTo>
                  <a:pt x="35" y="104"/>
                  <a:pt x="35" y="104"/>
                  <a:pt x="35" y="104"/>
                </a:cubicBezTo>
                <a:cubicBezTo>
                  <a:pt x="35" y="104"/>
                  <a:pt x="35" y="104"/>
                  <a:pt x="35" y="104"/>
                </a:cubicBezTo>
                <a:cubicBezTo>
                  <a:pt x="34" y="104"/>
                  <a:pt x="34" y="104"/>
                  <a:pt x="34" y="104"/>
                </a:cubicBezTo>
                <a:cubicBezTo>
                  <a:pt x="33" y="104"/>
                  <a:pt x="33" y="104"/>
                  <a:pt x="33" y="104"/>
                </a:cubicBezTo>
                <a:cubicBezTo>
                  <a:pt x="32" y="103"/>
                  <a:pt x="32" y="103"/>
                  <a:pt x="32" y="103"/>
                </a:cubicBezTo>
                <a:cubicBezTo>
                  <a:pt x="30" y="102"/>
                  <a:pt x="30" y="102"/>
                  <a:pt x="30" y="102"/>
                </a:cubicBezTo>
                <a:cubicBezTo>
                  <a:pt x="30" y="102"/>
                  <a:pt x="30" y="102"/>
                  <a:pt x="30" y="102"/>
                </a:cubicBezTo>
                <a:cubicBezTo>
                  <a:pt x="29" y="101"/>
                  <a:pt x="29" y="101"/>
                  <a:pt x="29" y="101"/>
                </a:cubicBezTo>
                <a:cubicBezTo>
                  <a:pt x="27" y="101"/>
                  <a:pt x="27" y="101"/>
                  <a:pt x="27" y="101"/>
                </a:cubicBezTo>
                <a:cubicBezTo>
                  <a:pt x="27" y="102"/>
                  <a:pt x="27" y="102"/>
                  <a:pt x="27" y="102"/>
                </a:cubicBezTo>
                <a:cubicBezTo>
                  <a:pt x="26" y="103"/>
                  <a:pt x="26" y="103"/>
                  <a:pt x="26" y="103"/>
                </a:cubicBezTo>
                <a:cubicBezTo>
                  <a:pt x="25" y="104"/>
                  <a:pt x="25" y="104"/>
                  <a:pt x="25" y="104"/>
                </a:cubicBezTo>
                <a:cubicBezTo>
                  <a:pt x="25" y="104"/>
                  <a:pt x="25" y="104"/>
                  <a:pt x="25" y="104"/>
                </a:cubicBezTo>
                <a:cubicBezTo>
                  <a:pt x="25" y="103"/>
                  <a:pt x="25" y="103"/>
                  <a:pt x="25" y="103"/>
                </a:cubicBezTo>
                <a:cubicBezTo>
                  <a:pt x="25" y="102"/>
                  <a:pt x="25" y="102"/>
                  <a:pt x="25" y="102"/>
                </a:cubicBezTo>
                <a:cubicBezTo>
                  <a:pt x="25" y="102"/>
                  <a:pt x="25" y="102"/>
                  <a:pt x="25" y="102"/>
                </a:cubicBezTo>
                <a:cubicBezTo>
                  <a:pt x="25" y="101"/>
                  <a:pt x="25" y="101"/>
                  <a:pt x="25" y="101"/>
                </a:cubicBezTo>
                <a:cubicBezTo>
                  <a:pt x="24" y="101"/>
                  <a:pt x="24" y="101"/>
                  <a:pt x="24" y="101"/>
                </a:cubicBezTo>
                <a:cubicBezTo>
                  <a:pt x="23" y="102"/>
                  <a:pt x="23" y="102"/>
                  <a:pt x="23" y="102"/>
                </a:cubicBezTo>
                <a:cubicBezTo>
                  <a:pt x="23" y="102"/>
                  <a:pt x="23" y="102"/>
                  <a:pt x="23" y="102"/>
                </a:cubicBezTo>
                <a:cubicBezTo>
                  <a:pt x="22" y="103"/>
                  <a:pt x="22" y="103"/>
                  <a:pt x="22" y="103"/>
                </a:cubicBezTo>
                <a:cubicBezTo>
                  <a:pt x="22" y="103"/>
                  <a:pt x="22" y="103"/>
                  <a:pt x="22" y="103"/>
                </a:cubicBezTo>
                <a:cubicBezTo>
                  <a:pt x="21" y="101"/>
                  <a:pt x="21" y="101"/>
                  <a:pt x="21" y="101"/>
                </a:cubicBezTo>
                <a:cubicBezTo>
                  <a:pt x="20" y="101"/>
                  <a:pt x="20" y="101"/>
                  <a:pt x="20" y="101"/>
                </a:cubicBezTo>
                <a:cubicBezTo>
                  <a:pt x="20" y="102"/>
                  <a:pt x="20" y="102"/>
                  <a:pt x="20" y="102"/>
                </a:cubicBezTo>
                <a:cubicBezTo>
                  <a:pt x="20" y="103"/>
                  <a:pt x="20" y="103"/>
                  <a:pt x="20" y="103"/>
                </a:cubicBezTo>
                <a:cubicBezTo>
                  <a:pt x="19" y="104"/>
                  <a:pt x="19" y="104"/>
                  <a:pt x="19" y="104"/>
                </a:cubicBezTo>
                <a:cubicBezTo>
                  <a:pt x="19" y="103"/>
                  <a:pt x="19" y="103"/>
                  <a:pt x="19" y="103"/>
                </a:cubicBezTo>
                <a:cubicBezTo>
                  <a:pt x="18" y="102"/>
                  <a:pt x="18" y="102"/>
                  <a:pt x="18" y="102"/>
                </a:cubicBezTo>
                <a:cubicBezTo>
                  <a:pt x="19" y="102"/>
                  <a:pt x="19" y="102"/>
                  <a:pt x="19" y="102"/>
                </a:cubicBezTo>
                <a:cubicBezTo>
                  <a:pt x="20" y="101"/>
                  <a:pt x="20" y="101"/>
                  <a:pt x="20" y="101"/>
                </a:cubicBezTo>
                <a:cubicBezTo>
                  <a:pt x="20" y="101"/>
                  <a:pt x="20" y="101"/>
                  <a:pt x="20" y="101"/>
                </a:cubicBezTo>
                <a:cubicBezTo>
                  <a:pt x="19" y="101"/>
                  <a:pt x="19" y="101"/>
                  <a:pt x="19" y="101"/>
                </a:cubicBezTo>
                <a:cubicBezTo>
                  <a:pt x="18" y="100"/>
                  <a:pt x="18" y="100"/>
                  <a:pt x="18" y="100"/>
                </a:cubicBezTo>
                <a:cubicBezTo>
                  <a:pt x="17" y="101"/>
                  <a:pt x="17" y="101"/>
                  <a:pt x="17" y="101"/>
                </a:cubicBezTo>
                <a:cubicBezTo>
                  <a:pt x="17" y="101"/>
                  <a:pt x="17" y="101"/>
                  <a:pt x="17" y="101"/>
                </a:cubicBezTo>
                <a:cubicBezTo>
                  <a:pt x="16" y="102"/>
                  <a:pt x="16" y="102"/>
                  <a:pt x="16" y="102"/>
                </a:cubicBezTo>
                <a:cubicBezTo>
                  <a:pt x="16" y="102"/>
                  <a:pt x="16" y="102"/>
                  <a:pt x="16" y="102"/>
                </a:cubicBezTo>
                <a:cubicBezTo>
                  <a:pt x="16" y="101"/>
                  <a:pt x="16" y="101"/>
                  <a:pt x="16" y="101"/>
                </a:cubicBezTo>
                <a:cubicBezTo>
                  <a:pt x="16" y="101"/>
                  <a:pt x="16" y="101"/>
                  <a:pt x="16" y="101"/>
                </a:cubicBezTo>
                <a:cubicBezTo>
                  <a:pt x="15" y="100"/>
                  <a:pt x="15" y="100"/>
                  <a:pt x="15" y="100"/>
                </a:cubicBezTo>
                <a:cubicBezTo>
                  <a:pt x="15" y="99"/>
                  <a:pt x="15" y="99"/>
                  <a:pt x="15" y="99"/>
                </a:cubicBezTo>
                <a:cubicBezTo>
                  <a:pt x="15" y="99"/>
                  <a:pt x="15" y="99"/>
                  <a:pt x="15" y="99"/>
                </a:cubicBezTo>
                <a:cubicBezTo>
                  <a:pt x="14" y="99"/>
                  <a:pt x="14" y="99"/>
                  <a:pt x="14" y="99"/>
                </a:cubicBezTo>
                <a:cubicBezTo>
                  <a:pt x="14" y="100"/>
                  <a:pt x="14" y="100"/>
                  <a:pt x="14" y="100"/>
                </a:cubicBezTo>
                <a:cubicBezTo>
                  <a:pt x="14" y="101"/>
                  <a:pt x="14" y="101"/>
                  <a:pt x="14" y="101"/>
                </a:cubicBezTo>
                <a:cubicBezTo>
                  <a:pt x="13" y="101"/>
                  <a:pt x="13" y="101"/>
                  <a:pt x="13" y="101"/>
                </a:cubicBezTo>
                <a:cubicBezTo>
                  <a:pt x="13" y="102"/>
                  <a:pt x="13" y="102"/>
                  <a:pt x="13" y="102"/>
                </a:cubicBezTo>
                <a:cubicBezTo>
                  <a:pt x="14" y="103"/>
                  <a:pt x="14" y="103"/>
                  <a:pt x="14" y="103"/>
                </a:cubicBezTo>
                <a:cubicBezTo>
                  <a:pt x="14" y="104"/>
                  <a:pt x="14" y="104"/>
                  <a:pt x="14" y="104"/>
                </a:cubicBezTo>
                <a:cubicBezTo>
                  <a:pt x="13" y="104"/>
                  <a:pt x="13" y="104"/>
                  <a:pt x="13" y="104"/>
                </a:cubicBezTo>
                <a:cubicBezTo>
                  <a:pt x="12" y="104"/>
                  <a:pt x="12" y="104"/>
                  <a:pt x="12" y="104"/>
                </a:cubicBezTo>
                <a:cubicBezTo>
                  <a:pt x="12" y="103"/>
                  <a:pt x="12" y="103"/>
                  <a:pt x="12" y="103"/>
                </a:cubicBezTo>
                <a:cubicBezTo>
                  <a:pt x="10" y="102"/>
                  <a:pt x="10" y="102"/>
                  <a:pt x="10" y="102"/>
                </a:cubicBezTo>
                <a:cubicBezTo>
                  <a:pt x="9" y="102"/>
                  <a:pt x="9" y="102"/>
                  <a:pt x="9" y="102"/>
                </a:cubicBezTo>
                <a:cubicBezTo>
                  <a:pt x="8" y="101"/>
                  <a:pt x="8" y="101"/>
                  <a:pt x="8" y="101"/>
                </a:cubicBezTo>
                <a:cubicBezTo>
                  <a:pt x="8" y="100"/>
                  <a:pt x="8" y="100"/>
                  <a:pt x="8" y="100"/>
                </a:cubicBezTo>
                <a:cubicBezTo>
                  <a:pt x="8" y="100"/>
                  <a:pt x="8" y="100"/>
                  <a:pt x="8" y="100"/>
                </a:cubicBezTo>
                <a:cubicBezTo>
                  <a:pt x="8" y="100"/>
                  <a:pt x="8" y="100"/>
                  <a:pt x="8" y="100"/>
                </a:cubicBezTo>
                <a:cubicBezTo>
                  <a:pt x="7" y="100"/>
                  <a:pt x="7" y="100"/>
                  <a:pt x="7" y="100"/>
                </a:cubicBezTo>
                <a:cubicBezTo>
                  <a:pt x="6" y="98"/>
                  <a:pt x="6" y="98"/>
                  <a:pt x="6" y="98"/>
                </a:cubicBezTo>
                <a:cubicBezTo>
                  <a:pt x="6" y="97"/>
                  <a:pt x="6" y="97"/>
                  <a:pt x="6" y="97"/>
                </a:cubicBezTo>
                <a:cubicBezTo>
                  <a:pt x="5" y="96"/>
                  <a:pt x="5" y="96"/>
                  <a:pt x="5" y="96"/>
                </a:cubicBezTo>
                <a:cubicBezTo>
                  <a:pt x="5" y="95"/>
                  <a:pt x="5" y="95"/>
                  <a:pt x="5" y="95"/>
                </a:cubicBezTo>
                <a:cubicBezTo>
                  <a:pt x="5" y="95"/>
                  <a:pt x="5" y="95"/>
                  <a:pt x="5" y="95"/>
                </a:cubicBezTo>
                <a:cubicBezTo>
                  <a:pt x="7" y="95"/>
                  <a:pt x="7" y="95"/>
                  <a:pt x="7" y="95"/>
                </a:cubicBezTo>
                <a:cubicBezTo>
                  <a:pt x="7" y="94"/>
                  <a:pt x="7" y="94"/>
                  <a:pt x="7" y="94"/>
                </a:cubicBezTo>
                <a:cubicBezTo>
                  <a:pt x="8" y="94"/>
                  <a:pt x="8" y="94"/>
                  <a:pt x="8" y="94"/>
                </a:cubicBezTo>
                <a:cubicBezTo>
                  <a:pt x="10" y="94"/>
                  <a:pt x="10" y="94"/>
                  <a:pt x="10" y="94"/>
                </a:cubicBezTo>
                <a:cubicBezTo>
                  <a:pt x="10" y="94"/>
                  <a:pt x="10" y="94"/>
                  <a:pt x="10" y="94"/>
                </a:cubicBezTo>
                <a:cubicBezTo>
                  <a:pt x="11" y="94"/>
                  <a:pt x="11" y="94"/>
                  <a:pt x="11" y="94"/>
                </a:cubicBezTo>
                <a:cubicBezTo>
                  <a:pt x="11" y="93"/>
                  <a:pt x="11" y="93"/>
                  <a:pt x="11" y="93"/>
                </a:cubicBezTo>
                <a:cubicBezTo>
                  <a:pt x="11" y="93"/>
                  <a:pt x="11" y="93"/>
                  <a:pt x="11" y="93"/>
                </a:cubicBezTo>
                <a:cubicBezTo>
                  <a:pt x="10" y="93"/>
                  <a:pt x="10" y="93"/>
                  <a:pt x="10" y="93"/>
                </a:cubicBezTo>
                <a:cubicBezTo>
                  <a:pt x="9" y="92"/>
                  <a:pt x="9" y="92"/>
                  <a:pt x="9" y="92"/>
                </a:cubicBezTo>
                <a:cubicBezTo>
                  <a:pt x="8" y="92"/>
                  <a:pt x="8" y="92"/>
                  <a:pt x="8" y="92"/>
                </a:cubicBezTo>
                <a:cubicBezTo>
                  <a:pt x="8" y="93"/>
                  <a:pt x="8" y="93"/>
                  <a:pt x="8" y="93"/>
                </a:cubicBezTo>
                <a:cubicBezTo>
                  <a:pt x="6" y="91"/>
                  <a:pt x="6" y="91"/>
                  <a:pt x="6" y="91"/>
                </a:cubicBezTo>
                <a:cubicBezTo>
                  <a:pt x="6" y="90"/>
                  <a:pt x="6" y="90"/>
                  <a:pt x="6" y="90"/>
                </a:cubicBezTo>
                <a:cubicBezTo>
                  <a:pt x="7" y="89"/>
                  <a:pt x="7" y="89"/>
                  <a:pt x="7" y="89"/>
                </a:cubicBezTo>
                <a:cubicBezTo>
                  <a:pt x="7" y="89"/>
                  <a:pt x="7" y="89"/>
                  <a:pt x="7" y="89"/>
                </a:cubicBezTo>
                <a:cubicBezTo>
                  <a:pt x="8" y="88"/>
                  <a:pt x="8" y="88"/>
                  <a:pt x="8" y="88"/>
                </a:cubicBezTo>
                <a:cubicBezTo>
                  <a:pt x="8" y="87"/>
                  <a:pt x="8" y="87"/>
                  <a:pt x="8" y="87"/>
                </a:cubicBezTo>
                <a:cubicBezTo>
                  <a:pt x="8" y="87"/>
                  <a:pt x="8" y="87"/>
                  <a:pt x="8" y="87"/>
                </a:cubicBezTo>
                <a:cubicBezTo>
                  <a:pt x="7" y="88"/>
                  <a:pt x="7" y="88"/>
                  <a:pt x="7" y="88"/>
                </a:cubicBezTo>
                <a:cubicBezTo>
                  <a:pt x="6" y="89"/>
                  <a:pt x="6" y="89"/>
                  <a:pt x="6" y="89"/>
                </a:cubicBezTo>
                <a:cubicBezTo>
                  <a:pt x="6" y="89"/>
                  <a:pt x="6" y="89"/>
                  <a:pt x="6" y="89"/>
                </a:cubicBezTo>
                <a:cubicBezTo>
                  <a:pt x="5" y="89"/>
                  <a:pt x="5" y="89"/>
                  <a:pt x="5" y="89"/>
                </a:cubicBezTo>
                <a:cubicBezTo>
                  <a:pt x="5" y="90"/>
                  <a:pt x="5" y="90"/>
                  <a:pt x="5" y="90"/>
                </a:cubicBezTo>
                <a:cubicBezTo>
                  <a:pt x="3" y="89"/>
                  <a:pt x="3" y="89"/>
                  <a:pt x="3" y="89"/>
                </a:cubicBezTo>
                <a:cubicBezTo>
                  <a:pt x="3" y="88"/>
                  <a:pt x="3" y="88"/>
                  <a:pt x="3" y="88"/>
                </a:cubicBezTo>
                <a:cubicBezTo>
                  <a:pt x="3" y="88"/>
                  <a:pt x="3" y="88"/>
                  <a:pt x="3" y="88"/>
                </a:cubicBezTo>
                <a:cubicBezTo>
                  <a:pt x="4" y="87"/>
                  <a:pt x="4" y="87"/>
                  <a:pt x="4" y="87"/>
                </a:cubicBezTo>
                <a:cubicBezTo>
                  <a:pt x="4" y="87"/>
                  <a:pt x="4" y="87"/>
                  <a:pt x="4" y="87"/>
                </a:cubicBezTo>
                <a:cubicBezTo>
                  <a:pt x="3" y="87"/>
                  <a:pt x="3" y="87"/>
                  <a:pt x="3" y="87"/>
                </a:cubicBezTo>
                <a:cubicBezTo>
                  <a:pt x="3" y="87"/>
                  <a:pt x="3" y="87"/>
                  <a:pt x="3" y="87"/>
                </a:cubicBezTo>
                <a:cubicBezTo>
                  <a:pt x="3" y="86"/>
                  <a:pt x="3" y="86"/>
                  <a:pt x="3" y="86"/>
                </a:cubicBezTo>
                <a:cubicBezTo>
                  <a:pt x="3" y="86"/>
                  <a:pt x="3" y="86"/>
                  <a:pt x="3" y="86"/>
                </a:cubicBezTo>
                <a:cubicBezTo>
                  <a:pt x="3" y="85"/>
                  <a:pt x="3" y="85"/>
                  <a:pt x="3" y="85"/>
                </a:cubicBezTo>
                <a:cubicBezTo>
                  <a:pt x="4" y="85"/>
                  <a:pt x="4" y="85"/>
                  <a:pt x="4" y="85"/>
                </a:cubicBezTo>
                <a:cubicBezTo>
                  <a:pt x="4" y="85"/>
                  <a:pt x="4" y="85"/>
                  <a:pt x="4" y="85"/>
                </a:cubicBezTo>
                <a:cubicBezTo>
                  <a:pt x="5" y="85"/>
                  <a:pt x="5" y="85"/>
                  <a:pt x="5" y="85"/>
                </a:cubicBezTo>
                <a:cubicBezTo>
                  <a:pt x="5" y="85"/>
                  <a:pt x="5" y="85"/>
                  <a:pt x="5" y="85"/>
                </a:cubicBezTo>
                <a:cubicBezTo>
                  <a:pt x="5" y="84"/>
                  <a:pt x="5" y="84"/>
                  <a:pt x="5" y="84"/>
                </a:cubicBezTo>
                <a:cubicBezTo>
                  <a:pt x="7" y="83"/>
                  <a:pt x="7" y="83"/>
                  <a:pt x="7" y="83"/>
                </a:cubicBezTo>
                <a:cubicBezTo>
                  <a:pt x="9" y="84"/>
                  <a:pt x="9" y="84"/>
                  <a:pt x="9" y="84"/>
                </a:cubicBezTo>
                <a:cubicBezTo>
                  <a:pt x="10" y="84"/>
                  <a:pt x="10" y="84"/>
                  <a:pt x="10" y="84"/>
                </a:cubicBezTo>
                <a:cubicBezTo>
                  <a:pt x="12" y="85"/>
                  <a:pt x="12" y="85"/>
                  <a:pt x="12" y="85"/>
                </a:cubicBezTo>
                <a:cubicBezTo>
                  <a:pt x="14" y="85"/>
                  <a:pt x="14" y="85"/>
                  <a:pt x="14" y="85"/>
                </a:cubicBezTo>
                <a:cubicBezTo>
                  <a:pt x="16" y="85"/>
                  <a:pt x="16" y="85"/>
                  <a:pt x="16" y="85"/>
                </a:cubicBezTo>
                <a:cubicBezTo>
                  <a:pt x="17" y="86"/>
                  <a:pt x="17" y="86"/>
                  <a:pt x="17" y="86"/>
                </a:cubicBezTo>
                <a:cubicBezTo>
                  <a:pt x="19" y="87"/>
                  <a:pt x="19" y="87"/>
                  <a:pt x="19" y="87"/>
                </a:cubicBezTo>
                <a:cubicBezTo>
                  <a:pt x="19" y="87"/>
                  <a:pt x="19" y="87"/>
                  <a:pt x="19" y="87"/>
                </a:cubicBezTo>
                <a:cubicBezTo>
                  <a:pt x="20" y="87"/>
                  <a:pt x="20" y="87"/>
                  <a:pt x="20" y="87"/>
                </a:cubicBezTo>
                <a:cubicBezTo>
                  <a:pt x="21" y="87"/>
                  <a:pt x="21" y="87"/>
                  <a:pt x="21" y="87"/>
                </a:cubicBezTo>
                <a:cubicBezTo>
                  <a:pt x="20" y="86"/>
                  <a:pt x="20" y="86"/>
                  <a:pt x="20" y="86"/>
                </a:cubicBezTo>
                <a:cubicBezTo>
                  <a:pt x="19" y="86"/>
                  <a:pt x="19" y="86"/>
                  <a:pt x="19" y="86"/>
                </a:cubicBezTo>
                <a:cubicBezTo>
                  <a:pt x="18" y="86"/>
                  <a:pt x="18" y="86"/>
                  <a:pt x="18" y="86"/>
                </a:cubicBezTo>
                <a:cubicBezTo>
                  <a:pt x="16" y="85"/>
                  <a:pt x="16" y="85"/>
                  <a:pt x="16" y="85"/>
                </a:cubicBezTo>
                <a:cubicBezTo>
                  <a:pt x="15" y="85"/>
                  <a:pt x="15" y="85"/>
                  <a:pt x="15" y="85"/>
                </a:cubicBezTo>
                <a:cubicBezTo>
                  <a:pt x="14" y="84"/>
                  <a:pt x="14" y="84"/>
                  <a:pt x="14" y="84"/>
                </a:cubicBezTo>
                <a:cubicBezTo>
                  <a:pt x="12" y="84"/>
                  <a:pt x="12" y="84"/>
                  <a:pt x="12" y="84"/>
                </a:cubicBezTo>
                <a:cubicBezTo>
                  <a:pt x="13" y="83"/>
                  <a:pt x="13" y="83"/>
                  <a:pt x="13" y="83"/>
                </a:cubicBezTo>
                <a:cubicBezTo>
                  <a:pt x="15" y="83"/>
                  <a:pt x="15" y="83"/>
                  <a:pt x="15" y="83"/>
                </a:cubicBezTo>
                <a:cubicBezTo>
                  <a:pt x="16" y="83"/>
                  <a:pt x="16" y="83"/>
                  <a:pt x="16" y="83"/>
                </a:cubicBezTo>
                <a:cubicBezTo>
                  <a:pt x="18" y="83"/>
                  <a:pt x="18" y="83"/>
                  <a:pt x="18" y="83"/>
                </a:cubicBezTo>
                <a:cubicBezTo>
                  <a:pt x="20" y="83"/>
                  <a:pt x="20" y="83"/>
                  <a:pt x="20" y="83"/>
                </a:cubicBezTo>
                <a:cubicBezTo>
                  <a:pt x="21" y="84"/>
                  <a:pt x="21" y="84"/>
                  <a:pt x="21" y="84"/>
                </a:cubicBezTo>
                <a:cubicBezTo>
                  <a:pt x="22" y="84"/>
                  <a:pt x="22" y="84"/>
                  <a:pt x="22" y="84"/>
                </a:cubicBezTo>
                <a:cubicBezTo>
                  <a:pt x="22" y="85"/>
                  <a:pt x="22" y="85"/>
                  <a:pt x="22" y="85"/>
                </a:cubicBezTo>
                <a:cubicBezTo>
                  <a:pt x="23" y="85"/>
                  <a:pt x="23" y="85"/>
                  <a:pt x="23" y="85"/>
                </a:cubicBezTo>
                <a:cubicBezTo>
                  <a:pt x="23" y="85"/>
                  <a:pt x="23" y="85"/>
                  <a:pt x="23" y="85"/>
                </a:cubicBezTo>
                <a:cubicBezTo>
                  <a:pt x="22" y="84"/>
                  <a:pt x="22" y="84"/>
                  <a:pt x="22" y="84"/>
                </a:cubicBezTo>
                <a:cubicBezTo>
                  <a:pt x="22" y="84"/>
                  <a:pt x="22" y="84"/>
                  <a:pt x="22" y="84"/>
                </a:cubicBezTo>
                <a:cubicBezTo>
                  <a:pt x="24" y="83"/>
                  <a:pt x="24" y="83"/>
                  <a:pt x="24" y="83"/>
                </a:cubicBezTo>
                <a:cubicBezTo>
                  <a:pt x="24" y="83"/>
                  <a:pt x="24" y="83"/>
                  <a:pt x="24" y="83"/>
                </a:cubicBezTo>
                <a:cubicBezTo>
                  <a:pt x="24" y="81"/>
                  <a:pt x="24" y="81"/>
                  <a:pt x="24" y="81"/>
                </a:cubicBezTo>
                <a:cubicBezTo>
                  <a:pt x="23" y="81"/>
                  <a:pt x="23" y="81"/>
                  <a:pt x="23" y="81"/>
                </a:cubicBezTo>
                <a:cubicBezTo>
                  <a:pt x="23" y="81"/>
                  <a:pt x="23" y="81"/>
                  <a:pt x="23" y="81"/>
                </a:cubicBezTo>
                <a:cubicBezTo>
                  <a:pt x="22" y="81"/>
                  <a:pt x="22" y="81"/>
                  <a:pt x="22" y="81"/>
                </a:cubicBezTo>
                <a:cubicBezTo>
                  <a:pt x="22" y="80"/>
                  <a:pt x="22" y="80"/>
                  <a:pt x="22" y="80"/>
                </a:cubicBezTo>
                <a:cubicBezTo>
                  <a:pt x="22" y="80"/>
                  <a:pt x="22" y="80"/>
                  <a:pt x="22" y="80"/>
                </a:cubicBezTo>
                <a:cubicBezTo>
                  <a:pt x="21" y="80"/>
                  <a:pt x="21" y="80"/>
                  <a:pt x="21" y="80"/>
                </a:cubicBezTo>
                <a:cubicBezTo>
                  <a:pt x="20" y="81"/>
                  <a:pt x="20" y="81"/>
                  <a:pt x="20" y="81"/>
                </a:cubicBezTo>
                <a:cubicBezTo>
                  <a:pt x="19" y="81"/>
                  <a:pt x="19" y="81"/>
                  <a:pt x="19" y="81"/>
                </a:cubicBezTo>
                <a:cubicBezTo>
                  <a:pt x="17" y="81"/>
                  <a:pt x="17" y="81"/>
                  <a:pt x="17" y="81"/>
                </a:cubicBezTo>
                <a:cubicBezTo>
                  <a:pt x="16" y="80"/>
                  <a:pt x="16" y="80"/>
                  <a:pt x="16" y="80"/>
                </a:cubicBezTo>
                <a:cubicBezTo>
                  <a:pt x="16" y="80"/>
                  <a:pt x="16" y="80"/>
                  <a:pt x="16" y="80"/>
                </a:cubicBezTo>
                <a:cubicBezTo>
                  <a:pt x="16" y="79"/>
                  <a:pt x="16" y="79"/>
                  <a:pt x="16" y="79"/>
                </a:cubicBezTo>
                <a:cubicBezTo>
                  <a:pt x="15" y="78"/>
                  <a:pt x="15" y="78"/>
                  <a:pt x="15" y="78"/>
                </a:cubicBezTo>
                <a:cubicBezTo>
                  <a:pt x="15" y="78"/>
                  <a:pt x="15" y="78"/>
                  <a:pt x="15" y="78"/>
                </a:cubicBezTo>
                <a:cubicBezTo>
                  <a:pt x="14" y="79"/>
                  <a:pt x="14" y="79"/>
                  <a:pt x="14" y="79"/>
                </a:cubicBezTo>
                <a:cubicBezTo>
                  <a:pt x="15" y="79"/>
                  <a:pt x="15" y="79"/>
                  <a:pt x="15" y="79"/>
                </a:cubicBezTo>
                <a:cubicBezTo>
                  <a:pt x="15" y="79"/>
                  <a:pt x="15" y="79"/>
                  <a:pt x="15" y="79"/>
                </a:cubicBezTo>
                <a:cubicBezTo>
                  <a:pt x="15" y="81"/>
                  <a:pt x="15" y="81"/>
                  <a:pt x="15" y="81"/>
                </a:cubicBezTo>
                <a:cubicBezTo>
                  <a:pt x="14" y="81"/>
                  <a:pt x="14" y="81"/>
                  <a:pt x="14" y="81"/>
                </a:cubicBezTo>
                <a:cubicBezTo>
                  <a:pt x="13" y="81"/>
                  <a:pt x="13" y="81"/>
                  <a:pt x="13" y="81"/>
                </a:cubicBezTo>
                <a:cubicBezTo>
                  <a:pt x="12" y="81"/>
                  <a:pt x="12" y="81"/>
                  <a:pt x="12" y="81"/>
                </a:cubicBezTo>
                <a:cubicBezTo>
                  <a:pt x="10" y="79"/>
                  <a:pt x="10" y="79"/>
                  <a:pt x="10" y="79"/>
                </a:cubicBezTo>
                <a:cubicBezTo>
                  <a:pt x="10" y="79"/>
                  <a:pt x="10" y="79"/>
                  <a:pt x="10" y="79"/>
                </a:cubicBezTo>
                <a:cubicBezTo>
                  <a:pt x="11" y="78"/>
                  <a:pt x="11" y="78"/>
                  <a:pt x="11" y="78"/>
                </a:cubicBezTo>
                <a:cubicBezTo>
                  <a:pt x="13" y="78"/>
                  <a:pt x="13" y="78"/>
                  <a:pt x="13" y="78"/>
                </a:cubicBezTo>
                <a:cubicBezTo>
                  <a:pt x="13" y="77"/>
                  <a:pt x="13" y="77"/>
                  <a:pt x="13" y="77"/>
                </a:cubicBezTo>
                <a:cubicBezTo>
                  <a:pt x="12" y="77"/>
                  <a:pt x="12" y="77"/>
                  <a:pt x="12" y="77"/>
                </a:cubicBezTo>
                <a:cubicBezTo>
                  <a:pt x="11" y="78"/>
                  <a:pt x="11" y="78"/>
                  <a:pt x="11" y="78"/>
                </a:cubicBezTo>
                <a:cubicBezTo>
                  <a:pt x="10" y="78"/>
                  <a:pt x="10" y="78"/>
                  <a:pt x="10" y="78"/>
                </a:cubicBezTo>
                <a:cubicBezTo>
                  <a:pt x="9" y="78"/>
                  <a:pt x="9" y="78"/>
                  <a:pt x="9" y="78"/>
                </a:cubicBezTo>
                <a:cubicBezTo>
                  <a:pt x="9" y="77"/>
                  <a:pt x="9" y="77"/>
                  <a:pt x="9" y="77"/>
                </a:cubicBezTo>
                <a:cubicBezTo>
                  <a:pt x="9" y="77"/>
                  <a:pt x="9" y="77"/>
                  <a:pt x="9" y="77"/>
                </a:cubicBezTo>
                <a:cubicBezTo>
                  <a:pt x="11" y="76"/>
                  <a:pt x="11" y="76"/>
                  <a:pt x="11" y="76"/>
                </a:cubicBezTo>
                <a:cubicBezTo>
                  <a:pt x="11" y="76"/>
                  <a:pt x="11" y="76"/>
                  <a:pt x="11" y="76"/>
                </a:cubicBezTo>
                <a:cubicBezTo>
                  <a:pt x="12" y="75"/>
                  <a:pt x="12" y="75"/>
                  <a:pt x="12" y="75"/>
                </a:cubicBezTo>
                <a:cubicBezTo>
                  <a:pt x="12" y="74"/>
                  <a:pt x="12" y="74"/>
                  <a:pt x="12" y="74"/>
                </a:cubicBezTo>
                <a:cubicBezTo>
                  <a:pt x="11" y="74"/>
                  <a:pt x="11" y="74"/>
                  <a:pt x="11" y="74"/>
                </a:cubicBezTo>
                <a:cubicBezTo>
                  <a:pt x="11" y="74"/>
                  <a:pt x="11" y="74"/>
                  <a:pt x="11" y="74"/>
                </a:cubicBezTo>
                <a:cubicBezTo>
                  <a:pt x="11" y="75"/>
                  <a:pt x="11" y="75"/>
                  <a:pt x="11" y="75"/>
                </a:cubicBezTo>
                <a:cubicBezTo>
                  <a:pt x="10" y="75"/>
                  <a:pt x="10" y="75"/>
                  <a:pt x="10" y="75"/>
                </a:cubicBezTo>
                <a:cubicBezTo>
                  <a:pt x="8" y="76"/>
                  <a:pt x="8" y="76"/>
                  <a:pt x="8" y="76"/>
                </a:cubicBezTo>
                <a:cubicBezTo>
                  <a:pt x="7" y="75"/>
                  <a:pt x="7" y="75"/>
                  <a:pt x="7" y="75"/>
                </a:cubicBezTo>
                <a:cubicBezTo>
                  <a:pt x="7" y="75"/>
                  <a:pt x="7" y="75"/>
                  <a:pt x="7" y="75"/>
                </a:cubicBezTo>
                <a:cubicBezTo>
                  <a:pt x="7" y="74"/>
                  <a:pt x="7" y="74"/>
                  <a:pt x="7" y="74"/>
                </a:cubicBezTo>
                <a:cubicBezTo>
                  <a:pt x="8" y="74"/>
                  <a:pt x="8" y="74"/>
                  <a:pt x="8" y="74"/>
                </a:cubicBezTo>
                <a:cubicBezTo>
                  <a:pt x="8" y="73"/>
                  <a:pt x="8" y="73"/>
                  <a:pt x="8" y="73"/>
                </a:cubicBezTo>
                <a:cubicBezTo>
                  <a:pt x="8" y="73"/>
                  <a:pt x="8" y="73"/>
                  <a:pt x="8" y="73"/>
                </a:cubicBezTo>
                <a:cubicBezTo>
                  <a:pt x="8" y="73"/>
                  <a:pt x="8" y="73"/>
                  <a:pt x="8" y="73"/>
                </a:cubicBezTo>
                <a:cubicBezTo>
                  <a:pt x="7" y="73"/>
                  <a:pt x="7" y="73"/>
                  <a:pt x="7" y="73"/>
                </a:cubicBezTo>
                <a:cubicBezTo>
                  <a:pt x="6" y="72"/>
                  <a:pt x="6" y="72"/>
                  <a:pt x="6" y="72"/>
                </a:cubicBezTo>
                <a:cubicBezTo>
                  <a:pt x="5" y="70"/>
                  <a:pt x="5" y="70"/>
                  <a:pt x="5" y="70"/>
                </a:cubicBezTo>
                <a:cubicBezTo>
                  <a:pt x="4" y="70"/>
                  <a:pt x="4" y="70"/>
                  <a:pt x="4" y="70"/>
                </a:cubicBezTo>
                <a:cubicBezTo>
                  <a:pt x="3" y="69"/>
                  <a:pt x="3" y="69"/>
                  <a:pt x="3" y="69"/>
                </a:cubicBezTo>
                <a:cubicBezTo>
                  <a:pt x="3" y="69"/>
                  <a:pt x="3" y="69"/>
                  <a:pt x="3" y="69"/>
                </a:cubicBezTo>
                <a:cubicBezTo>
                  <a:pt x="4" y="68"/>
                  <a:pt x="4" y="68"/>
                  <a:pt x="4" y="68"/>
                </a:cubicBezTo>
                <a:cubicBezTo>
                  <a:pt x="5" y="68"/>
                  <a:pt x="5" y="68"/>
                  <a:pt x="5" y="68"/>
                </a:cubicBezTo>
                <a:cubicBezTo>
                  <a:pt x="5" y="67"/>
                  <a:pt x="5" y="67"/>
                  <a:pt x="5" y="67"/>
                </a:cubicBezTo>
                <a:cubicBezTo>
                  <a:pt x="6" y="67"/>
                  <a:pt x="6" y="67"/>
                  <a:pt x="6" y="67"/>
                </a:cubicBezTo>
                <a:cubicBezTo>
                  <a:pt x="6" y="67"/>
                  <a:pt x="6" y="67"/>
                  <a:pt x="6" y="67"/>
                </a:cubicBezTo>
                <a:cubicBezTo>
                  <a:pt x="7" y="67"/>
                  <a:pt x="7" y="67"/>
                  <a:pt x="7" y="67"/>
                </a:cubicBezTo>
                <a:cubicBezTo>
                  <a:pt x="6" y="67"/>
                  <a:pt x="6" y="67"/>
                  <a:pt x="6" y="67"/>
                </a:cubicBezTo>
                <a:cubicBezTo>
                  <a:pt x="6" y="66"/>
                  <a:pt x="6" y="66"/>
                  <a:pt x="6" y="66"/>
                </a:cubicBezTo>
                <a:cubicBezTo>
                  <a:pt x="5" y="66"/>
                  <a:pt x="5" y="66"/>
                  <a:pt x="5" y="66"/>
                </a:cubicBezTo>
                <a:cubicBezTo>
                  <a:pt x="5" y="66"/>
                  <a:pt x="5" y="66"/>
                  <a:pt x="5" y="66"/>
                </a:cubicBezTo>
                <a:cubicBezTo>
                  <a:pt x="5" y="65"/>
                  <a:pt x="5" y="65"/>
                  <a:pt x="5" y="65"/>
                </a:cubicBezTo>
                <a:cubicBezTo>
                  <a:pt x="6" y="65"/>
                  <a:pt x="6" y="65"/>
                  <a:pt x="6" y="65"/>
                </a:cubicBezTo>
                <a:cubicBezTo>
                  <a:pt x="8" y="65"/>
                  <a:pt x="8" y="65"/>
                  <a:pt x="8" y="65"/>
                </a:cubicBezTo>
                <a:cubicBezTo>
                  <a:pt x="8" y="64"/>
                  <a:pt x="8" y="64"/>
                  <a:pt x="8" y="64"/>
                </a:cubicBezTo>
                <a:cubicBezTo>
                  <a:pt x="8" y="64"/>
                  <a:pt x="8" y="64"/>
                  <a:pt x="8" y="64"/>
                </a:cubicBezTo>
                <a:cubicBezTo>
                  <a:pt x="8" y="64"/>
                  <a:pt x="8" y="64"/>
                  <a:pt x="8" y="64"/>
                </a:cubicBezTo>
                <a:cubicBezTo>
                  <a:pt x="9" y="63"/>
                  <a:pt x="9" y="63"/>
                  <a:pt x="9" y="63"/>
                </a:cubicBezTo>
                <a:cubicBezTo>
                  <a:pt x="10" y="63"/>
                  <a:pt x="10" y="63"/>
                  <a:pt x="10" y="63"/>
                </a:cubicBezTo>
                <a:cubicBezTo>
                  <a:pt x="10" y="63"/>
                  <a:pt x="10" y="63"/>
                  <a:pt x="10" y="63"/>
                </a:cubicBezTo>
                <a:cubicBezTo>
                  <a:pt x="11" y="63"/>
                  <a:pt x="11" y="63"/>
                  <a:pt x="11" y="63"/>
                </a:cubicBezTo>
                <a:cubicBezTo>
                  <a:pt x="12" y="63"/>
                  <a:pt x="12" y="63"/>
                  <a:pt x="12" y="63"/>
                </a:cubicBezTo>
                <a:cubicBezTo>
                  <a:pt x="12" y="63"/>
                  <a:pt x="12" y="63"/>
                  <a:pt x="12" y="63"/>
                </a:cubicBezTo>
                <a:cubicBezTo>
                  <a:pt x="13" y="63"/>
                  <a:pt x="13" y="63"/>
                  <a:pt x="13" y="63"/>
                </a:cubicBezTo>
                <a:cubicBezTo>
                  <a:pt x="13" y="63"/>
                  <a:pt x="13" y="63"/>
                  <a:pt x="13" y="63"/>
                </a:cubicBezTo>
                <a:cubicBezTo>
                  <a:pt x="14" y="63"/>
                  <a:pt x="14" y="63"/>
                  <a:pt x="14" y="63"/>
                </a:cubicBezTo>
                <a:cubicBezTo>
                  <a:pt x="14" y="63"/>
                  <a:pt x="14" y="63"/>
                  <a:pt x="14" y="63"/>
                </a:cubicBezTo>
                <a:cubicBezTo>
                  <a:pt x="15" y="63"/>
                  <a:pt x="15" y="63"/>
                  <a:pt x="15" y="63"/>
                </a:cubicBezTo>
                <a:cubicBezTo>
                  <a:pt x="15" y="62"/>
                  <a:pt x="15" y="62"/>
                  <a:pt x="15" y="62"/>
                </a:cubicBezTo>
                <a:cubicBezTo>
                  <a:pt x="16" y="62"/>
                  <a:pt x="16" y="62"/>
                  <a:pt x="16" y="62"/>
                </a:cubicBezTo>
                <a:cubicBezTo>
                  <a:pt x="16" y="62"/>
                  <a:pt x="16" y="62"/>
                  <a:pt x="16" y="62"/>
                </a:cubicBezTo>
                <a:cubicBezTo>
                  <a:pt x="17" y="62"/>
                  <a:pt x="17" y="62"/>
                  <a:pt x="17" y="62"/>
                </a:cubicBezTo>
                <a:cubicBezTo>
                  <a:pt x="17" y="62"/>
                  <a:pt x="17" y="62"/>
                  <a:pt x="17" y="62"/>
                </a:cubicBezTo>
                <a:cubicBezTo>
                  <a:pt x="18" y="62"/>
                  <a:pt x="18" y="62"/>
                  <a:pt x="18" y="62"/>
                </a:cubicBezTo>
                <a:cubicBezTo>
                  <a:pt x="22" y="61"/>
                  <a:pt x="22" y="61"/>
                  <a:pt x="22" y="61"/>
                </a:cubicBezTo>
                <a:cubicBezTo>
                  <a:pt x="23" y="61"/>
                  <a:pt x="23" y="61"/>
                  <a:pt x="23" y="61"/>
                </a:cubicBezTo>
                <a:cubicBezTo>
                  <a:pt x="24" y="61"/>
                  <a:pt x="24" y="61"/>
                  <a:pt x="24" y="61"/>
                </a:cubicBezTo>
                <a:cubicBezTo>
                  <a:pt x="24" y="61"/>
                  <a:pt x="24" y="61"/>
                  <a:pt x="24" y="61"/>
                </a:cubicBezTo>
                <a:cubicBezTo>
                  <a:pt x="23" y="61"/>
                  <a:pt x="23" y="61"/>
                  <a:pt x="23" y="61"/>
                </a:cubicBezTo>
                <a:cubicBezTo>
                  <a:pt x="24" y="60"/>
                  <a:pt x="24" y="60"/>
                  <a:pt x="24" y="60"/>
                </a:cubicBezTo>
                <a:cubicBezTo>
                  <a:pt x="25" y="59"/>
                  <a:pt x="25" y="59"/>
                  <a:pt x="25" y="59"/>
                </a:cubicBezTo>
                <a:cubicBezTo>
                  <a:pt x="27" y="59"/>
                  <a:pt x="27" y="59"/>
                  <a:pt x="27" y="59"/>
                </a:cubicBezTo>
                <a:cubicBezTo>
                  <a:pt x="28" y="59"/>
                  <a:pt x="28" y="59"/>
                  <a:pt x="28" y="59"/>
                </a:cubicBezTo>
                <a:cubicBezTo>
                  <a:pt x="29" y="59"/>
                  <a:pt x="29" y="59"/>
                  <a:pt x="29" y="59"/>
                </a:cubicBezTo>
                <a:cubicBezTo>
                  <a:pt x="30" y="60"/>
                  <a:pt x="30" y="60"/>
                  <a:pt x="30" y="60"/>
                </a:cubicBezTo>
                <a:cubicBezTo>
                  <a:pt x="31" y="59"/>
                  <a:pt x="31" y="59"/>
                  <a:pt x="31" y="59"/>
                </a:cubicBezTo>
                <a:cubicBezTo>
                  <a:pt x="32" y="59"/>
                  <a:pt x="32" y="59"/>
                  <a:pt x="32" y="59"/>
                </a:cubicBezTo>
                <a:cubicBezTo>
                  <a:pt x="33" y="59"/>
                  <a:pt x="33" y="59"/>
                  <a:pt x="33" y="59"/>
                </a:cubicBezTo>
                <a:cubicBezTo>
                  <a:pt x="34" y="60"/>
                  <a:pt x="34" y="60"/>
                  <a:pt x="34" y="60"/>
                </a:cubicBezTo>
                <a:cubicBezTo>
                  <a:pt x="35" y="60"/>
                  <a:pt x="35" y="60"/>
                  <a:pt x="35" y="60"/>
                </a:cubicBezTo>
                <a:cubicBezTo>
                  <a:pt x="35" y="60"/>
                  <a:pt x="35" y="60"/>
                  <a:pt x="35" y="60"/>
                </a:cubicBezTo>
                <a:cubicBezTo>
                  <a:pt x="36" y="61"/>
                  <a:pt x="36" y="61"/>
                  <a:pt x="36" y="61"/>
                </a:cubicBezTo>
                <a:cubicBezTo>
                  <a:pt x="37" y="61"/>
                  <a:pt x="37" y="61"/>
                  <a:pt x="37" y="61"/>
                </a:cubicBezTo>
                <a:cubicBezTo>
                  <a:pt x="38" y="61"/>
                  <a:pt x="38" y="61"/>
                  <a:pt x="38" y="61"/>
                </a:cubicBezTo>
                <a:cubicBezTo>
                  <a:pt x="38" y="60"/>
                  <a:pt x="38" y="60"/>
                  <a:pt x="38" y="60"/>
                </a:cubicBezTo>
                <a:cubicBezTo>
                  <a:pt x="39" y="59"/>
                  <a:pt x="39" y="59"/>
                  <a:pt x="39" y="59"/>
                </a:cubicBezTo>
                <a:cubicBezTo>
                  <a:pt x="40" y="58"/>
                  <a:pt x="40" y="58"/>
                  <a:pt x="40" y="58"/>
                </a:cubicBezTo>
                <a:cubicBezTo>
                  <a:pt x="41" y="57"/>
                  <a:pt x="41" y="57"/>
                  <a:pt x="41" y="57"/>
                </a:cubicBezTo>
                <a:cubicBezTo>
                  <a:pt x="42" y="57"/>
                  <a:pt x="42" y="57"/>
                  <a:pt x="42" y="57"/>
                </a:cubicBezTo>
                <a:cubicBezTo>
                  <a:pt x="42" y="56"/>
                  <a:pt x="42" y="56"/>
                  <a:pt x="42" y="56"/>
                </a:cubicBezTo>
                <a:cubicBezTo>
                  <a:pt x="43" y="55"/>
                  <a:pt x="43" y="55"/>
                  <a:pt x="43" y="55"/>
                </a:cubicBezTo>
                <a:cubicBezTo>
                  <a:pt x="44" y="54"/>
                  <a:pt x="44" y="54"/>
                  <a:pt x="44" y="54"/>
                </a:cubicBezTo>
                <a:cubicBezTo>
                  <a:pt x="44" y="53"/>
                  <a:pt x="44" y="53"/>
                  <a:pt x="44" y="53"/>
                </a:cubicBezTo>
                <a:cubicBezTo>
                  <a:pt x="44" y="53"/>
                  <a:pt x="44" y="53"/>
                  <a:pt x="44" y="53"/>
                </a:cubicBezTo>
                <a:cubicBezTo>
                  <a:pt x="44" y="52"/>
                  <a:pt x="44" y="52"/>
                  <a:pt x="44" y="52"/>
                </a:cubicBezTo>
                <a:cubicBezTo>
                  <a:pt x="45" y="51"/>
                  <a:pt x="45" y="51"/>
                  <a:pt x="45" y="51"/>
                </a:cubicBezTo>
                <a:cubicBezTo>
                  <a:pt x="46" y="51"/>
                  <a:pt x="46" y="51"/>
                  <a:pt x="46" y="51"/>
                </a:cubicBezTo>
                <a:cubicBezTo>
                  <a:pt x="47" y="51"/>
                  <a:pt x="47" y="51"/>
                  <a:pt x="47" y="51"/>
                </a:cubicBezTo>
                <a:cubicBezTo>
                  <a:pt x="48" y="51"/>
                  <a:pt x="48" y="51"/>
                  <a:pt x="48" y="51"/>
                </a:cubicBezTo>
                <a:cubicBezTo>
                  <a:pt x="48" y="50"/>
                  <a:pt x="48" y="50"/>
                  <a:pt x="48" y="50"/>
                </a:cubicBezTo>
                <a:cubicBezTo>
                  <a:pt x="48" y="50"/>
                  <a:pt x="48" y="50"/>
                  <a:pt x="48" y="50"/>
                </a:cubicBezTo>
                <a:cubicBezTo>
                  <a:pt x="47" y="50"/>
                  <a:pt x="47" y="50"/>
                  <a:pt x="47" y="50"/>
                </a:cubicBezTo>
                <a:cubicBezTo>
                  <a:pt x="46" y="49"/>
                  <a:pt x="46" y="49"/>
                  <a:pt x="46" y="49"/>
                </a:cubicBezTo>
                <a:cubicBezTo>
                  <a:pt x="46" y="48"/>
                  <a:pt x="46" y="48"/>
                  <a:pt x="46" y="48"/>
                </a:cubicBezTo>
                <a:cubicBezTo>
                  <a:pt x="46" y="48"/>
                  <a:pt x="46" y="48"/>
                  <a:pt x="46" y="48"/>
                </a:cubicBezTo>
                <a:cubicBezTo>
                  <a:pt x="47" y="48"/>
                  <a:pt x="47" y="48"/>
                  <a:pt x="47" y="48"/>
                </a:cubicBezTo>
                <a:cubicBezTo>
                  <a:pt x="48" y="48"/>
                  <a:pt x="48" y="48"/>
                  <a:pt x="48" y="48"/>
                </a:cubicBezTo>
                <a:cubicBezTo>
                  <a:pt x="49" y="47"/>
                  <a:pt x="49" y="47"/>
                  <a:pt x="49" y="47"/>
                </a:cubicBezTo>
                <a:cubicBezTo>
                  <a:pt x="51" y="47"/>
                  <a:pt x="51" y="47"/>
                  <a:pt x="51" y="47"/>
                </a:cubicBezTo>
                <a:cubicBezTo>
                  <a:pt x="51" y="46"/>
                  <a:pt x="51" y="46"/>
                  <a:pt x="51" y="46"/>
                </a:cubicBezTo>
                <a:cubicBezTo>
                  <a:pt x="51" y="46"/>
                  <a:pt x="51" y="46"/>
                  <a:pt x="51" y="46"/>
                </a:cubicBezTo>
                <a:cubicBezTo>
                  <a:pt x="51" y="45"/>
                  <a:pt x="51" y="45"/>
                  <a:pt x="51" y="45"/>
                </a:cubicBezTo>
                <a:cubicBezTo>
                  <a:pt x="50" y="45"/>
                  <a:pt x="50" y="45"/>
                  <a:pt x="50" y="45"/>
                </a:cubicBezTo>
                <a:cubicBezTo>
                  <a:pt x="50" y="46"/>
                  <a:pt x="50" y="46"/>
                  <a:pt x="50" y="46"/>
                </a:cubicBezTo>
                <a:cubicBezTo>
                  <a:pt x="50" y="47"/>
                  <a:pt x="50" y="47"/>
                  <a:pt x="50" y="47"/>
                </a:cubicBezTo>
                <a:cubicBezTo>
                  <a:pt x="49" y="47"/>
                  <a:pt x="49" y="47"/>
                  <a:pt x="49" y="47"/>
                </a:cubicBezTo>
                <a:cubicBezTo>
                  <a:pt x="47" y="47"/>
                  <a:pt x="47" y="47"/>
                  <a:pt x="47" y="47"/>
                </a:cubicBezTo>
                <a:cubicBezTo>
                  <a:pt x="46" y="47"/>
                  <a:pt x="46" y="47"/>
                  <a:pt x="46" y="47"/>
                </a:cubicBezTo>
                <a:cubicBezTo>
                  <a:pt x="46" y="47"/>
                  <a:pt x="46" y="47"/>
                  <a:pt x="46" y="47"/>
                </a:cubicBezTo>
                <a:cubicBezTo>
                  <a:pt x="45" y="47"/>
                  <a:pt x="45" y="47"/>
                  <a:pt x="45" y="47"/>
                </a:cubicBezTo>
                <a:cubicBezTo>
                  <a:pt x="44" y="48"/>
                  <a:pt x="44" y="48"/>
                  <a:pt x="44" y="48"/>
                </a:cubicBezTo>
                <a:cubicBezTo>
                  <a:pt x="44" y="47"/>
                  <a:pt x="44" y="47"/>
                  <a:pt x="44" y="47"/>
                </a:cubicBezTo>
                <a:cubicBezTo>
                  <a:pt x="43" y="46"/>
                  <a:pt x="43" y="46"/>
                  <a:pt x="43" y="46"/>
                </a:cubicBezTo>
                <a:cubicBezTo>
                  <a:pt x="42" y="46"/>
                  <a:pt x="42" y="46"/>
                  <a:pt x="42" y="46"/>
                </a:cubicBezTo>
                <a:cubicBezTo>
                  <a:pt x="41" y="47"/>
                  <a:pt x="41" y="47"/>
                  <a:pt x="41" y="47"/>
                </a:cubicBezTo>
                <a:cubicBezTo>
                  <a:pt x="41" y="47"/>
                  <a:pt x="41" y="47"/>
                  <a:pt x="41" y="47"/>
                </a:cubicBezTo>
                <a:cubicBezTo>
                  <a:pt x="40" y="46"/>
                  <a:pt x="40" y="46"/>
                  <a:pt x="40" y="46"/>
                </a:cubicBezTo>
                <a:cubicBezTo>
                  <a:pt x="40" y="46"/>
                  <a:pt x="40" y="46"/>
                  <a:pt x="40" y="46"/>
                </a:cubicBezTo>
                <a:cubicBezTo>
                  <a:pt x="39" y="46"/>
                  <a:pt x="39" y="46"/>
                  <a:pt x="39" y="46"/>
                </a:cubicBezTo>
                <a:cubicBezTo>
                  <a:pt x="39" y="46"/>
                  <a:pt x="39" y="46"/>
                  <a:pt x="39" y="46"/>
                </a:cubicBezTo>
                <a:cubicBezTo>
                  <a:pt x="39" y="45"/>
                  <a:pt x="39" y="45"/>
                  <a:pt x="39" y="45"/>
                </a:cubicBezTo>
                <a:cubicBezTo>
                  <a:pt x="39" y="45"/>
                  <a:pt x="39" y="45"/>
                  <a:pt x="39" y="45"/>
                </a:cubicBezTo>
                <a:cubicBezTo>
                  <a:pt x="39" y="44"/>
                  <a:pt x="39" y="44"/>
                  <a:pt x="39" y="44"/>
                </a:cubicBezTo>
                <a:cubicBezTo>
                  <a:pt x="39" y="44"/>
                  <a:pt x="39" y="44"/>
                  <a:pt x="39" y="44"/>
                </a:cubicBezTo>
                <a:cubicBezTo>
                  <a:pt x="40" y="43"/>
                  <a:pt x="40" y="43"/>
                  <a:pt x="40" y="43"/>
                </a:cubicBezTo>
                <a:cubicBezTo>
                  <a:pt x="40" y="43"/>
                  <a:pt x="40" y="43"/>
                  <a:pt x="40" y="43"/>
                </a:cubicBezTo>
                <a:cubicBezTo>
                  <a:pt x="41" y="42"/>
                  <a:pt x="41" y="42"/>
                  <a:pt x="41" y="42"/>
                </a:cubicBezTo>
                <a:cubicBezTo>
                  <a:pt x="41" y="42"/>
                  <a:pt x="41" y="42"/>
                  <a:pt x="41" y="42"/>
                </a:cubicBezTo>
                <a:cubicBezTo>
                  <a:pt x="42" y="42"/>
                  <a:pt x="42" y="42"/>
                  <a:pt x="42" y="42"/>
                </a:cubicBezTo>
                <a:cubicBezTo>
                  <a:pt x="41" y="41"/>
                  <a:pt x="41" y="41"/>
                  <a:pt x="41" y="41"/>
                </a:cubicBezTo>
                <a:cubicBezTo>
                  <a:pt x="41" y="41"/>
                  <a:pt x="41" y="41"/>
                  <a:pt x="41" y="41"/>
                </a:cubicBezTo>
                <a:cubicBezTo>
                  <a:pt x="41" y="40"/>
                  <a:pt x="41" y="40"/>
                  <a:pt x="41" y="40"/>
                </a:cubicBezTo>
                <a:cubicBezTo>
                  <a:pt x="42" y="40"/>
                  <a:pt x="42" y="40"/>
                  <a:pt x="42" y="40"/>
                </a:cubicBezTo>
                <a:cubicBezTo>
                  <a:pt x="43" y="40"/>
                  <a:pt x="43" y="40"/>
                  <a:pt x="43" y="40"/>
                </a:cubicBezTo>
                <a:cubicBezTo>
                  <a:pt x="44" y="39"/>
                  <a:pt x="44" y="39"/>
                  <a:pt x="44" y="39"/>
                </a:cubicBezTo>
                <a:cubicBezTo>
                  <a:pt x="44" y="39"/>
                  <a:pt x="44" y="39"/>
                  <a:pt x="44" y="39"/>
                </a:cubicBezTo>
                <a:cubicBezTo>
                  <a:pt x="46" y="38"/>
                  <a:pt x="46" y="38"/>
                  <a:pt x="46" y="38"/>
                </a:cubicBezTo>
                <a:cubicBezTo>
                  <a:pt x="46" y="37"/>
                  <a:pt x="46" y="37"/>
                  <a:pt x="46" y="37"/>
                </a:cubicBezTo>
                <a:cubicBezTo>
                  <a:pt x="47" y="37"/>
                  <a:pt x="47" y="37"/>
                  <a:pt x="47" y="37"/>
                </a:cubicBezTo>
                <a:cubicBezTo>
                  <a:pt x="49" y="37"/>
                  <a:pt x="49" y="37"/>
                  <a:pt x="49" y="37"/>
                </a:cubicBezTo>
                <a:cubicBezTo>
                  <a:pt x="49" y="37"/>
                  <a:pt x="49" y="37"/>
                  <a:pt x="49" y="37"/>
                </a:cubicBezTo>
                <a:cubicBezTo>
                  <a:pt x="49" y="37"/>
                  <a:pt x="49" y="37"/>
                  <a:pt x="49" y="37"/>
                </a:cubicBezTo>
                <a:cubicBezTo>
                  <a:pt x="48" y="36"/>
                  <a:pt x="48" y="36"/>
                  <a:pt x="48" y="36"/>
                </a:cubicBezTo>
                <a:cubicBezTo>
                  <a:pt x="48" y="36"/>
                  <a:pt x="48" y="36"/>
                  <a:pt x="48" y="36"/>
                </a:cubicBezTo>
                <a:cubicBezTo>
                  <a:pt x="49" y="36"/>
                  <a:pt x="49" y="36"/>
                  <a:pt x="49" y="36"/>
                </a:cubicBezTo>
                <a:cubicBezTo>
                  <a:pt x="50" y="36"/>
                  <a:pt x="50" y="36"/>
                  <a:pt x="50" y="36"/>
                </a:cubicBezTo>
                <a:cubicBezTo>
                  <a:pt x="50" y="36"/>
                  <a:pt x="50" y="36"/>
                  <a:pt x="50" y="36"/>
                </a:cubicBezTo>
                <a:cubicBezTo>
                  <a:pt x="51" y="36"/>
                  <a:pt x="51" y="36"/>
                  <a:pt x="51" y="36"/>
                </a:cubicBezTo>
                <a:cubicBezTo>
                  <a:pt x="52" y="35"/>
                  <a:pt x="52" y="35"/>
                  <a:pt x="52" y="35"/>
                </a:cubicBezTo>
                <a:cubicBezTo>
                  <a:pt x="52" y="34"/>
                  <a:pt x="52" y="34"/>
                  <a:pt x="52" y="34"/>
                </a:cubicBezTo>
                <a:cubicBezTo>
                  <a:pt x="52" y="33"/>
                  <a:pt x="52" y="33"/>
                  <a:pt x="52" y="33"/>
                </a:cubicBezTo>
                <a:cubicBezTo>
                  <a:pt x="53" y="33"/>
                  <a:pt x="53" y="33"/>
                  <a:pt x="53" y="33"/>
                </a:cubicBezTo>
                <a:cubicBezTo>
                  <a:pt x="54" y="32"/>
                  <a:pt x="54" y="32"/>
                  <a:pt x="54" y="32"/>
                </a:cubicBezTo>
                <a:cubicBezTo>
                  <a:pt x="55" y="32"/>
                  <a:pt x="55" y="32"/>
                  <a:pt x="55" y="32"/>
                </a:cubicBezTo>
                <a:cubicBezTo>
                  <a:pt x="56" y="32"/>
                  <a:pt x="56" y="32"/>
                  <a:pt x="56" y="32"/>
                </a:cubicBezTo>
                <a:cubicBezTo>
                  <a:pt x="56" y="31"/>
                  <a:pt x="56" y="31"/>
                  <a:pt x="56" y="31"/>
                </a:cubicBezTo>
                <a:cubicBezTo>
                  <a:pt x="57" y="32"/>
                  <a:pt x="57" y="32"/>
                  <a:pt x="57" y="32"/>
                </a:cubicBezTo>
                <a:cubicBezTo>
                  <a:pt x="57" y="33"/>
                  <a:pt x="57" y="33"/>
                  <a:pt x="57" y="33"/>
                </a:cubicBezTo>
                <a:cubicBezTo>
                  <a:pt x="57" y="34"/>
                  <a:pt x="57" y="34"/>
                  <a:pt x="57" y="34"/>
                </a:cubicBezTo>
                <a:cubicBezTo>
                  <a:pt x="57" y="35"/>
                  <a:pt x="57" y="35"/>
                  <a:pt x="57" y="35"/>
                </a:cubicBezTo>
                <a:cubicBezTo>
                  <a:pt x="57" y="36"/>
                  <a:pt x="57" y="36"/>
                  <a:pt x="57" y="36"/>
                </a:cubicBezTo>
                <a:cubicBezTo>
                  <a:pt x="57" y="38"/>
                  <a:pt x="57" y="38"/>
                  <a:pt x="57" y="38"/>
                </a:cubicBezTo>
                <a:cubicBezTo>
                  <a:pt x="57" y="38"/>
                  <a:pt x="57" y="38"/>
                  <a:pt x="57" y="38"/>
                </a:cubicBezTo>
                <a:cubicBezTo>
                  <a:pt x="58" y="38"/>
                  <a:pt x="58" y="38"/>
                  <a:pt x="58" y="38"/>
                </a:cubicBezTo>
                <a:cubicBezTo>
                  <a:pt x="58" y="36"/>
                  <a:pt x="58" y="36"/>
                  <a:pt x="58" y="36"/>
                </a:cubicBezTo>
                <a:cubicBezTo>
                  <a:pt x="58" y="35"/>
                  <a:pt x="58" y="35"/>
                  <a:pt x="58" y="35"/>
                </a:cubicBezTo>
                <a:cubicBezTo>
                  <a:pt x="58" y="34"/>
                  <a:pt x="58" y="34"/>
                  <a:pt x="58" y="34"/>
                </a:cubicBezTo>
                <a:cubicBezTo>
                  <a:pt x="58" y="33"/>
                  <a:pt x="58" y="33"/>
                  <a:pt x="58" y="33"/>
                </a:cubicBezTo>
                <a:cubicBezTo>
                  <a:pt x="58" y="32"/>
                  <a:pt x="58" y="32"/>
                  <a:pt x="58" y="32"/>
                </a:cubicBezTo>
                <a:cubicBezTo>
                  <a:pt x="58" y="31"/>
                  <a:pt x="58" y="31"/>
                  <a:pt x="58" y="31"/>
                </a:cubicBezTo>
                <a:cubicBezTo>
                  <a:pt x="59" y="31"/>
                  <a:pt x="59" y="31"/>
                  <a:pt x="59" y="31"/>
                </a:cubicBezTo>
                <a:cubicBezTo>
                  <a:pt x="59" y="31"/>
                  <a:pt x="59" y="31"/>
                  <a:pt x="59" y="31"/>
                </a:cubicBezTo>
                <a:cubicBezTo>
                  <a:pt x="60" y="31"/>
                  <a:pt x="60" y="31"/>
                  <a:pt x="60" y="31"/>
                </a:cubicBezTo>
                <a:cubicBezTo>
                  <a:pt x="60" y="31"/>
                  <a:pt x="60" y="31"/>
                  <a:pt x="60" y="31"/>
                </a:cubicBezTo>
                <a:cubicBezTo>
                  <a:pt x="60" y="31"/>
                  <a:pt x="60" y="31"/>
                  <a:pt x="60" y="31"/>
                </a:cubicBezTo>
                <a:cubicBezTo>
                  <a:pt x="61" y="32"/>
                  <a:pt x="61" y="32"/>
                  <a:pt x="61" y="32"/>
                </a:cubicBezTo>
                <a:cubicBezTo>
                  <a:pt x="61" y="32"/>
                  <a:pt x="61" y="32"/>
                  <a:pt x="61" y="32"/>
                </a:cubicBezTo>
                <a:cubicBezTo>
                  <a:pt x="61" y="32"/>
                  <a:pt x="61" y="32"/>
                  <a:pt x="61" y="32"/>
                </a:cubicBezTo>
                <a:cubicBezTo>
                  <a:pt x="61" y="33"/>
                  <a:pt x="61" y="33"/>
                  <a:pt x="61" y="33"/>
                </a:cubicBezTo>
                <a:cubicBezTo>
                  <a:pt x="62" y="33"/>
                  <a:pt x="62" y="33"/>
                  <a:pt x="62" y="33"/>
                </a:cubicBezTo>
                <a:cubicBezTo>
                  <a:pt x="63" y="34"/>
                  <a:pt x="63" y="34"/>
                  <a:pt x="63" y="34"/>
                </a:cubicBezTo>
                <a:cubicBezTo>
                  <a:pt x="64" y="33"/>
                  <a:pt x="64" y="33"/>
                  <a:pt x="64" y="33"/>
                </a:cubicBezTo>
                <a:cubicBezTo>
                  <a:pt x="64" y="33"/>
                  <a:pt x="64" y="33"/>
                  <a:pt x="64" y="33"/>
                </a:cubicBezTo>
                <a:cubicBezTo>
                  <a:pt x="65" y="33"/>
                  <a:pt x="65" y="33"/>
                  <a:pt x="65" y="33"/>
                </a:cubicBezTo>
                <a:cubicBezTo>
                  <a:pt x="65" y="33"/>
                  <a:pt x="65" y="33"/>
                  <a:pt x="65" y="33"/>
                </a:cubicBezTo>
                <a:cubicBezTo>
                  <a:pt x="65" y="32"/>
                  <a:pt x="65" y="32"/>
                  <a:pt x="65" y="32"/>
                </a:cubicBezTo>
                <a:cubicBezTo>
                  <a:pt x="65" y="31"/>
                  <a:pt x="65" y="31"/>
                  <a:pt x="65" y="31"/>
                </a:cubicBezTo>
                <a:cubicBezTo>
                  <a:pt x="66" y="31"/>
                  <a:pt x="66" y="31"/>
                  <a:pt x="66" y="31"/>
                </a:cubicBezTo>
                <a:cubicBezTo>
                  <a:pt x="66" y="30"/>
                  <a:pt x="66" y="30"/>
                  <a:pt x="66" y="30"/>
                </a:cubicBezTo>
                <a:cubicBezTo>
                  <a:pt x="66" y="30"/>
                  <a:pt x="66" y="30"/>
                  <a:pt x="66" y="30"/>
                </a:cubicBezTo>
                <a:cubicBezTo>
                  <a:pt x="67" y="30"/>
                  <a:pt x="67" y="30"/>
                  <a:pt x="67" y="30"/>
                </a:cubicBezTo>
                <a:cubicBezTo>
                  <a:pt x="69" y="29"/>
                  <a:pt x="69" y="29"/>
                  <a:pt x="69" y="29"/>
                </a:cubicBezTo>
                <a:cubicBezTo>
                  <a:pt x="70" y="28"/>
                  <a:pt x="70" y="28"/>
                  <a:pt x="70" y="28"/>
                </a:cubicBezTo>
                <a:cubicBezTo>
                  <a:pt x="69" y="27"/>
                  <a:pt x="69" y="27"/>
                  <a:pt x="69" y="27"/>
                </a:cubicBezTo>
                <a:cubicBezTo>
                  <a:pt x="69" y="27"/>
                  <a:pt x="69" y="27"/>
                  <a:pt x="69" y="27"/>
                </a:cubicBezTo>
                <a:cubicBezTo>
                  <a:pt x="69" y="27"/>
                  <a:pt x="69" y="27"/>
                  <a:pt x="69" y="27"/>
                </a:cubicBezTo>
                <a:cubicBezTo>
                  <a:pt x="68" y="26"/>
                  <a:pt x="68" y="26"/>
                  <a:pt x="68" y="26"/>
                </a:cubicBezTo>
                <a:cubicBezTo>
                  <a:pt x="69" y="26"/>
                  <a:pt x="69" y="26"/>
                  <a:pt x="69" y="26"/>
                </a:cubicBezTo>
                <a:cubicBezTo>
                  <a:pt x="69" y="25"/>
                  <a:pt x="69" y="25"/>
                  <a:pt x="69" y="25"/>
                </a:cubicBezTo>
                <a:cubicBezTo>
                  <a:pt x="70" y="24"/>
                  <a:pt x="70" y="24"/>
                  <a:pt x="70" y="24"/>
                </a:cubicBezTo>
                <a:cubicBezTo>
                  <a:pt x="69" y="23"/>
                  <a:pt x="69" y="23"/>
                  <a:pt x="69" y="23"/>
                </a:cubicBezTo>
                <a:cubicBezTo>
                  <a:pt x="70" y="22"/>
                  <a:pt x="70" y="22"/>
                  <a:pt x="70" y="22"/>
                </a:cubicBezTo>
                <a:cubicBezTo>
                  <a:pt x="70" y="21"/>
                  <a:pt x="70" y="21"/>
                  <a:pt x="70" y="21"/>
                </a:cubicBezTo>
                <a:cubicBezTo>
                  <a:pt x="72" y="21"/>
                  <a:pt x="72" y="21"/>
                  <a:pt x="72" y="21"/>
                </a:cubicBezTo>
                <a:cubicBezTo>
                  <a:pt x="73" y="20"/>
                  <a:pt x="73" y="20"/>
                  <a:pt x="73" y="20"/>
                </a:cubicBezTo>
                <a:cubicBezTo>
                  <a:pt x="75" y="20"/>
                  <a:pt x="75" y="20"/>
                  <a:pt x="75" y="20"/>
                </a:cubicBezTo>
                <a:cubicBezTo>
                  <a:pt x="75" y="20"/>
                  <a:pt x="75" y="20"/>
                  <a:pt x="75" y="20"/>
                </a:cubicBezTo>
                <a:cubicBezTo>
                  <a:pt x="75" y="21"/>
                  <a:pt x="75" y="21"/>
                  <a:pt x="75" y="21"/>
                </a:cubicBezTo>
                <a:cubicBezTo>
                  <a:pt x="75" y="22"/>
                  <a:pt x="75" y="22"/>
                  <a:pt x="75" y="22"/>
                </a:cubicBezTo>
                <a:cubicBezTo>
                  <a:pt x="76" y="23"/>
                  <a:pt x="76" y="23"/>
                  <a:pt x="76" y="23"/>
                </a:cubicBezTo>
                <a:cubicBezTo>
                  <a:pt x="76" y="24"/>
                  <a:pt x="76" y="24"/>
                  <a:pt x="76" y="24"/>
                </a:cubicBezTo>
                <a:cubicBezTo>
                  <a:pt x="76" y="26"/>
                  <a:pt x="76" y="26"/>
                  <a:pt x="76" y="26"/>
                </a:cubicBezTo>
                <a:cubicBezTo>
                  <a:pt x="76" y="27"/>
                  <a:pt x="76" y="27"/>
                  <a:pt x="76" y="27"/>
                </a:cubicBezTo>
                <a:cubicBezTo>
                  <a:pt x="77" y="28"/>
                  <a:pt x="77" y="28"/>
                  <a:pt x="77" y="28"/>
                </a:cubicBezTo>
                <a:cubicBezTo>
                  <a:pt x="78" y="29"/>
                  <a:pt x="78" y="29"/>
                  <a:pt x="78" y="29"/>
                </a:cubicBezTo>
                <a:cubicBezTo>
                  <a:pt x="78" y="30"/>
                  <a:pt x="78" y="30"/>
                  <a:pt x="78" y="30"/>
                </a:cubicBezTo>
                <a:cubicBezTo>
                  <a:pt x="79" y="30"/>
                  <a:pt x="79" y="30"/>
                  <a:pt x="79" y="30"/>
                </a:cubicBezTo>
                <a:cubicBezTo>
                  <a:pt x="79" y="30"/>
                  <a:pt x="79" y="30"/>
                  <a:pt x="79" y="30"/>
                </a:cubicBezTo>
                <a:cubicBezTo>
                  <a:pt x="79" y="28"/>
                  <a:pt x="79" y="28"/>
                  <a:pt x="79" y="28"/>
                </a:cubicBezTo>
                <a:cubicBezTo>
                  <a:pt x="79" y="27"/>
                  <a:pt x="79" y="27"/>
                  <a:pt x="79" y="27"/>
                </a:cubicBezTo>
                <a:cubicBezTo>
                  <a:pt x="78" y="26"/>
                  <a:pt x="78" y="26"/>
                  <a:pt x="78" y="26"/>
                </a:cubicBezTo>
                <a:cubicBezTo>
                  <a:pt x="77" y="24"/>
                  <a:pt x="77" y="24"/>
                  <a:pt x="77" y="24"/>
                </a:cubicBezTo>
                <a:cubicBezTo>
                  <a:pt x="78" y="23"/>
                  <a:pt x="78" y="23"/>
                  <a:pt x="78" y="23"/>
                </a:cubicBezTo>
                <a:cubicBezTo>
                  <a:pt x="78" y="22"/>
                  <a:pt x="78" y="22"/>
                  <a:pt x="78" y="22"/>
                </a:cubicBezTo>
                <a:cubicBezTo>
                  <a:pt x="78" y="22"/>
                  <a:pt x="78" y="22"/>
                  <a:pt x="78" y="22"/>
                </a:cubicBezTo>
                <a:cubicBezTo>
                  <a:pt x="77" y="21"/>
                  <a:pt x="77" y="21"/>
                  <a:pt x="77" y="21"/>
                </a:cubicBezTo>
                <a:cubicBezTo>
                  <a:pt x="77" y="20"/>
                  <a:pt x="77" y="20"/>
                  <a:pt x="77" y="20"/>
                </a:cubicBezTo>
                <a:cubicBezTo>
                  <a:pt x="77" y="19"/>
                  <a:pt x="77" y="19"/>
                  <a:pt x="77" y="19"/>
                </a:cubicBezTo>
                <a:cubicBezTo>
                  <a:pt x="77" y="19"/>
                  <a:pt x="77" y="19"/>
                  <a:pt x="77" y="19"/>
                </a:cubicBezTo>
                <a:cubicBezTo>
                  <a:pt x="78" y="18"/>
                  <a:pt x="78" y="18"/>
                  <a:pt x="78" y="18"/>
                </a:cubicBezTo>
                <a:cubicBezTo>
                  <a:pt x="79" y="18"/>
                  <a:pt x="79" y="18"/>
                  <a:pt x="79" y="18"/>
                </a:cubicBezTo>
                <a:cubicBezTo>
                  <a:pt x="80" y="18"/>
                  <a:pt x="80" y="18"/>
                  <a:pt x="80" y="18"/>
                </a:cubicBezTo>
                <a:cubicBezTo>
                  <a:pt x="81" y="18"/>
                  <a:pt x="81" y="18"/>
                  <a:pt x="81" y="18"/>
                </a:cubicBezTo>
                <a:cubicBezTo>
                  <a:pt x="82" y="18"/>
                  <a:pt x="82" y="18"/>
                  <a:pt x="82" y="18"/>
                </a:cubicBezTo>
                <a:cubicBezTo>
                  <a:pt x="83" y="18"/>
                  <a:pt x="83" y="18"/>
                  <a:pt x="83" y="18"/>
                </a:cubicBezTo>
                <a:cubicBezTo>
                  <a:pt x="86" y="18"/>
                  <a:pt x="86" y="18"/>
                  <a:pt x="86" y="18"/>
                </a:cubicBezTo>
                <a:cubicBezTo>
                  <a:pt x="88" y="17"/>
                  <a:pt x="88" y="17"/>
                  <a:pt x="88" y="17"/>
                </a:cubicBezTo>
                <a:cubicBezTo>
                  <a:pt x="90" y="17"/>
                  <a:pt x="90" y="17"/>
                  <a:pt x="90" y="17"/>
                </a:cubicBezTo>
                <a:cubicBezTo>
                  <a:pt x="90" y="18"/>
                  <a:pt x="90" y="18"/>
                  <a:pt x="90" y="18"/>
                </a:cubicBezTo>
                <a:cubicBezTo>
                  <a:pt x="91" y="19"/>
                  <a:pt x="91" y="19"/>
                  <a:pt x="91" y="19"/>
                </a:cubicBezTo>
                <a:cubicBezTo>
                  <a:pt x="90" y="20"/>
                  <a:pt x="90" y="20"/>
                  <a:pt x="90" y="20"/>
                </a:cubicBezTo>
                <a:cubicBezTo>
                  <a:pt x="90" y="20"/>
                  <a:pt x="90" y="20"/>
                  <a:pt x="90" y="20"/>
                </a:cubicBezTo>
                <a:cubicBezTo>
                  <a:pt x="91" y="20"/>
                  <a:pt x="91" y="20"/>
                  <a:pt x="91" y="20"/>
                </a:cubicBezTo>
                <a:cubicBezTo>
                  <a:pt x="92" y="19"/>
                  <a:pt x="92" y="19"/>
                  <a:pt x="92" y="19"/>
                </a:cubicBezTo>
                <a:cubicBezTo>
                  <a:pt x="91" y="19"/>
                  <a:pt x="91" y="19"/>
                  <a:pt x="91" y="19"/>
                </a:cubicBezTo>
                <a:cubicBezTo>
                  <a:pt x="91" y="18"/>
                  <a:pt x="91" y="18"/>
                  <a:pt x="91" y="18"/>
                </a:cubicBezTo>
                <a:cubicBezTo>
                  <a:pt x="93" y="17"/>
                  <a:pt x="93" y="17"/>
                  <a:pt x="93" y="17"/>
                </a:cubicBezTo>
                <a:cubicBezTo>
                  <a:pt x="94" y="17"/>
                  <a:pt x="94" y="17"/>
                  <a:pt x="94" y="17"/>
                </a:cubicBezTo>
                <a:cubicBezTo>
                  <a:pt x="95" y="17"/>
                  <a:pt x="95" y="17"/>
                  <a:pt x="95" y="17"/>
                </a:cubicBezTo>
                <a:cubicBezTo>
                  <a:pt x="95" y="19"/>
                  <a:pt x="95" y="19"/>
                  <a:pt x="95" y="19"/>
                </a:cubicBezTo>
                <a:cubicBezTo>
                  <a:pt x="95" y="19"/>
                  <a:pt x="95" y="19"/>
                  <a:pt x="95" y="19"/>
                </a:cubicBezTo>
                <a:cubicBezTo>
                  <a:pt x="96" y="18"/>
                  <a:pt x="96" y="18"/>
                  <a:pt x="96" y="18"/>
                </a:cubicBezTo>
                <a:cubicBezTo>
                  <a:pt x="96" y="17"/>
                  <a:pt x="96" y="17"/>
                  <a:pt x="96" y="17"/>
                </a:cubicBezTo>
                <a:cubicBezTo>
                  <a:pt x="95" y="16"/>
                  <a:pt x="95" y="16"/>
                  <a:pt x="95" y="16"/>
                </a:cubicBezTo>
                <a:cubicBezTo>
                  <a:pt x="94" y="16"/>
                  <a:pt x="94" y="16"/>
                  <a:pt x="94" y="16"/>
                </a:cubicBezTo>
                <a:cubicBezTo>
                  <a:pt x="95" y="15"/>
                  <a:pt x="95" y="15"/>
                  <a:pt x="95" y="15"/>
                </a:cubicBezTo>
                <a:cubicBezTo>
                  <a:pt x="96" y="16"/>
                  <a:pt x="96" y="16"/>
                  <a:pt x="96" y="16"/>
                </a:cubicBezTo>
                <a:cubicBezTo>
                  <a:pt x="97" y="16"/>
                  <a:pt x="97" y="16"/>
                  <a:pt x="97" y="16"/>
                </a:cubicBezTo>
                <a:cubicBezTo>
                  <a:pt x="98" y="15"/>
                  <a:pt x="98" y="15"/>
                  <a:pt x="98" y="15"/>
                </a:cubicBezTo>
                <a:cubicBezTo>
                  <a:pt x="99" y="15"/>
                  <a:pt x="99" y="15"/>
                  <a:pt x="99" y="15"/>
                </a:cubicBezTo>
                <a:cubicBezTo>
                  <a:pt x="100" y="15"/>
                  <a:pt x="100" y="15"/>
                  <a:pt x="100" y="15"/>
                </a:cubicBezTo>
                <a:cubicBezTo>
                  <a:pt x="101" y="16"/>
                  <a:pt x="101" y="16"/>
                  <a:pt x="101" y="16"/>
                </a:cubicBezTo>
                <a:cubicBezTo>
                  <a:pt x="100" y="18"/>
                  <a:pt x="100" y="18"/>
                  <a:pt x="100" y="18"/>
                </a:cubicBezTo>
                <a:cubicBezTo>
                  <a:pt x="100" y="20"/>
                  <a:pt x="100" y="20"/>
                  <a:pt x="100" y="20"/>
                </a:cubicBezTo>
                <a:cubicBezTo>
                  <a:pt x="100" y="21"/>
                  <a:pt x="100" y="21"/>
                  <a:pt x="100" y="21"/>
                </a:cubicBezTo>
                <a:cubicBezTo>
                  <a:pt x="99" y="22"/>
                  <a:pt x="99" y="22"/>
                  <a:pt x="99" y="22"/>
                </a:cubicBezTo>
                <a:cubicBezTo>
                  <a:pt x="99" y="23"/>
                  <a:pt x="99" y="23"/>
                  <a:pt x="99" y="23"/>
                </a:cubicBezTo>
                <a:cubicBezTo>
                  <a:pt x="99" y="24"/>
                  <a:pt x="99" y="24"/>
                  <a:pt x="99" y="24"/>
                </a:cubicBezTo>
                <a:cubicBezTo>
                  <a:pt x="98" y="24"/>
                  <a:pt x="98" y="24"/>
                  <a:pt x="98" y="24"/>
                </a:cubicBezTo>
                <a:cubicBezTo>
                  <a:pt x="98" y="25"/>
                  <a:pt x="98" y="25"/>
                  <a:pt x="98" y="25"/>
                </a:cubicBezTo>
                <a:cubicBezTo>
                  <a:pt x="97" y="25"/>
                  <a:pt x="97" y="25"/>
                  <a:pt x="97" y="25"/>
                </a:cubicBezTo>
                <a:cubicBezTo>
                  <a:pt x="98" y="26"/>
                  <a:pt x="98" y="26"/>
                  <a:pt x="98" y="26"/>
                </a:cubicBezTo>
                <a:cubicBezTo>
                  <a:pt x="98" y="26"/>
                  <a:pt x="98" y="26"/>
                  <a:pt x="98" y="26"/>
                </a:cubicBezTo>
                <a:cubicBezTo>
                  <a:pt x="98" y="27"/>
                  <a:pt x="98" y="27"/>
                  <a:pt x="98" y="27"/>
                </a:cubicBezTo>
                <a:cubicBezTo>
                  <a:pt x="97" y="28"/>
                  <a:pt x="97" y="28"/>
                  <a:pt x="97" y="28"/>
                </a:cubicBezTo>
                <a:cubicBezTo>
                  <a:pt x="96" y="29"/>
                  <a:pt x="96" y="29"/>
                  <a:pt x="96" y="29"/>
                </a:cubicBezTo>
                <a:cubicBezTo>
                  <a:pt x="95" y="29"/>
                  <a:pt x="95" y="29"/>
                  <a:pt x="95" y="29"/>
                </a:cubicBezTo>
                <a:cubicBezTo>
                  <a:pt x="95" y="30"/>
                  <a:pt x="95" y="30"/>
                  <a:pt x="95" y="30"/>
                </a:cubicBezTo>
                <a:cubicBezTo>
                  <a:pt x="95" y="31"/>
                  <a:pt x="95" y="31"/>
                  <a:pt x="95" y="31"/>
                </a:cubicBezTo>
                <a:cubicBezTo>
                  <a:pt x="94" y="32"/>
                  <a:pt x="94" y="32"/>
                  <a:pt x="94" y="32"/>
                </a:cubicBezTo>
                <a:cubicBezTo>
                  <a:pt x="94" y="33"/>
                  <a:pt x="94" y="33"/>
                  <a:pt x="94" y="33"/>
                </a:cubicBezTo>
                <a:cubicBezTo>
                  <a:pt x="94" y="33"/>
                  <a:pt x="94" y="33"/>
                  <a:pt x="94" y="33"/>
                </a:cubicBezTo>
                <a:cubicBezTo>
                  <a:pt x="95" y="33"/>
                  <a:pt x="95" y="33"/>
                  <a:pt x="95" y="33"/>
                </a:cubicBezTo>
                <a:cubicBezTo>
                  <a:pt x="95" y="32"/>
                  <a:pt x="95" y="32"/>
                  <a:pt x="95" y="32"/>
                </a:cubicBezTo>
                <a:cubicBezTo>
                  <a:pt x="96" y="32"/>
                  <a:pt x="96" y="32"/>
                  <a:pt x="96" y="32"/>
                </a:cubicBezTo>
                <a:cubicBezTo>
                  <a:pt x="96" y="31"/>
                  <a:pt x="96" y="31"/>
                  <a:pt x="96" y="31"/>
                </a:cubicBezTo>
                <a:cubicBezTo>
                  <a:pt x="97" y="30"/>
                  <a:pt x="97" y="30"/>
                  <a:pt x="97" y="30"/>
                </a:cubicBezTo>
                <a:cubicBezTo>
                  <a:pt x="98" y="29"/>
                  <a:pt x="98" y="29"/>
                  <a:pt x="98" y="29"/>
                </a:cubicBezTo>
                <a:cubicBezTo>
                  <a:pt x="98" y="28"/>
                  <a:pt x="98" y="28"/>
                  <a:pt x="98" y="28"/>
                </a:cubicBezTo>
                <a:cubicBezTo>
                  <a:pt x="99" y="28"/>
                  <a:pt x="99" y="28"/>
                  <a:pt x="99" y="28"/>
                </a:cubicBezTo>
                <a:cubicBezTo>
                  <a:pt x="100" y="27"/>
                  <a:pt x="100" y="27"/>
                  <a:pt x="100" y="27"/>
                </a:cubicBezTo>
                <a:cubicBezTo>
                  <a:pt x="100" y="27"/>
                  <a:pt x="100" y="27"/>
                  <a:pt x="100" y="27"/>
                </a:cubicBezTo>
                <a:cubicBezTo>
                  <a:pt x="100" y="26"/>
                  <a:pt x="100" y="26"/>
                  <a:pt x="100" y="26"/>
                </a:cubicBezTo>
                <a:cubicBezTo>
                  <a:pt x="100" y="26"/>
                  <a:pt x="100" y="26"/>
                  <a:pt x="100" y="26"/>
                </a:cubicBezTo>
                <a:cubicBezTo>
                  <a:pt x="101" y="25"/>
                  <a:pt x="101" y="25"/>
                  <a:pt x="101" y="25"/>
                </a:cubicBezTo>
                <a:cubicBezTo>
                  <a:pt x="102" y="24"/>
                  <a:pt x="102" y="24"/>
                  <a:pt x="102" y="24"/>
                </a:cubicBezTo>
                <a:cubicBezTo>
                  <a:pt x="102" y="25"/>
                  <a:pt x="102" y="25"/>
                  <a:pt x="102" y="25"/>
                </a:cubicBezTo>
                <a:cubicBezTo>
                  <a:pt x="102" y="26"/>
                  <a:pt x="102" y="26"/>
                  <a:pt x="102" y="26"/>
                </a:cubicBezTo>
                <a:cubicBezTo>
                  <a:pt x="103" y="26"/>
                  <a:pt x="103" y="26"/>
                  <a:pt x="103" y="26"/>
                </a:cubicBezTo>
                <a:cubicBezTo>
                  <a:pt x="103" y="27"/>
                  <a:pt x="103" y="27"/>
                  <a:pt x="103" y="27"/>
                </a:cubicBezTo>
                <a:cubicBezTo>
                  <a:pt x="103" y="28"/>
                  <a:pt x="103" y="28"/>
                  <a:pt x="103" y="28"/>
                </a:cubicBezTo>
                <a:cubicBezTo>
                  <a:pt x="104" y="29"/>
                  <a:pt x="104" y="29"/>
                  <a:pt x="104" y="29"/>
                </a:cubicBezTo>
                <a:cubicBezTo>
                  <a:pt x="104" y="31"/>
                  <a:pt x="104" y="31"/>
                  <a:pt x="104" y="31"/>
                </a:cubicBezTo>
                <a:cubicBezTo>
                  <a:pt x="105" y="31"/>
                  <a:pt x="105" y="31"/>
                  <a:pt x="105" y="31"/>
                </a:cubicBezTo>
                <a:cubicBezTo>
                  <a:pt x="105" y="31"/>
                  <a:pt x="105" y="31"/>
                  <a:pt x="105" y="31"/>
                </a:cubicBezTo>
                <a:cubicBezTo>
                  <a:pt x="106" y="31"/>
                  <a:pt x="106" y="31"/>
                  <a:pt x="106" y="31"/>
                </a:cubicBezTo>
                <a:cubicBezTo>
                  <a:pt x="106" y="31"/>
                  <a:pt x="106" y="31"/>
                  <a:pt x="106" y="31"/>
                </a:cubicBezTo>
                <a:cubicBezTo>
                  <a:pt x="106" y="31"/>
                  <a:pt x="106" y="31"/>
                  <a:pt x="106" y="31"/>
                </a:cubicBezTo>
                <a:cubicBezTo>
                  <a:pt x="107" y="30"/>
                  <a:pt x="107" y="30"/>
                  <a:pt x="107" y="30"/>
                </a:cubicBezTo>
                <a:cubicBezTo>
                  <a:pt x="107" y="30"/>
                  <a:pt x="107" y="30"/>
                  <a:pt x="107" y="30"/>
                </a:cubicBezTo>
                <a:cubicBezTo>
                  <a:pt x="106" y="29"/>
                  <a:pt x="106" y="29"/>
                  <a:pt x="106" y="29"/>
                </a:cubicBezTo>
                <a:cubicBezTo>
                  <a:pt x="106" y="29"/>
                  <a:pt x="106" y="29"/>
                  <a:pt x="106" y="29"/>
                </a:cubicBezTo>
                <a:cubicBezTo>
                  <a:pt x="106" y="28"/>
                  <a:pt x="106" y="28"/>
                  <a:pt x="106" y="28"/>
                </a:cubicBezTo>
                <a:cubicBezTo>
                  <a:pt x="106" y="28"/>
                  <a:pt x="106" y="28"/>
                  <a:pt x="106" y="28"/>
                </a:cubicBezTo>
                <a:cubicBezTo>
                  <a:pt x="107" y="29"/>
                  <a:pt x="107" y="29"/>
                  <a:pt x="107" y="29"/>
                </a:cubicBezTo>
                <a:cubicBezTo>
                  <a:pt x="108" y="29"/>
                  <a:pt x="108" y="29"/>
                  <a:pt x="108" y="29"/>
                </a:cubicBezTo>
                <a:cubicBezTo>
                  <a:pt x="109" y="30"/>
                  <a:pt x="109" y="30"/>
                  <a:pt x="109" y="30"/>
                </a:cubicBezTo>
                <a:cubicBezTo>
                  <a:pt x="109" y="30"/>
                  <a:pt x="109" y="30"/>
                  <a:pt x="109" y="30"/>
                </a:cubicBezTo>
                <a:cubicBezTo>
                  <a:pt x="110" y="30"/>
                  <a:pt x="110" y="30"/>
                  <a:pt x="110" y="30"/>
                </a:cubicBezTo>
                <a:cubicBezTo>
                  <a:pt x="110" y="30"/>
                  <a:pt x="110" y="30"/>
                  <a:pt x="110" y="30"/>
                </a:cubicBezTo>
                <a:cubicBezTo>
                  <a:pt x="111" y="30"/>
                  <a:pt x="111" y="30"/>
                  <a:pt x="111" y="30"/>
                </a:cubicBezTo>
                <a:cubicBezTo>
                  <a:pt x="111" y="30"/>
                  <a:pt x="111" y="30"/>
                  <a:pt x="111" y="30"/>
                </a:cubicBezTo>
                <a:cubicBezTo>
                  <a:pt x="112" y="30"/>
                  <a:pt x="112" y="30"/>
                  <a:pt x="112" y="30"/>
                </a:cubicBezTo>
                <a:cubicBezTo>
                  <a:pt x="112" y="28"/>
                  <a:pt x="112" y="28"/>
                  <a:pt x="112" y="28"/>
                </a:cubicBezTo>
                <a:cubicBezTo>
                  <a:pt x="111" y="27"/>
                  <a:pt x="111" y="27"/>
                  <a:pt x="111" y="27"/>
                </a:cubicBezTo>
                <a:cubicBezTo>
                  <a:pt x="112" y="26"/>
                  <a:pt x="112" y="26"/>
                  <a:pt x="112" y="26"/>
                </a:cubicBezTo>
                <a:cubicBezTo>
                  <a:pt x="112" y="24"/>
                  <a:pt x="112" y="24"/>
                  <a:pt x="112" y="24"/>
                </a:cubicBezTo>
                <a:cubicBezTo>
                  <a:pt x="111" y="24"/>
                  <a:pt x="111" y="24"/>
                  <a:pt x="111" y="24"/>
                </a:cubicBezTo>
                <a:cubicBezTo>
                  <a:pt x="111" y="23"/>
                  <a:pt x="111" y="23"/>
                  <a:pt x="111" y="23"/>
                </a:cubicBezTo>
                <a:cubicBezTo>
                  <a:pt x="111" y="21"/>
                  <a:pt x="111" y="21"/>
                  <a:pt x="111" y="21"/>
                </a:cubicBezTo>
                <a:cubicBezTo>
                  <a:pt x="112" y="20"/>
                  <a:pt x="112" y="20"/>
                  <a:pt x="112" y="20"/>
                </a:cubicBezTo>
                <a:cubicBezTo>
                  <a:pt x="112" y="19"/>
                  <a:pt x="112" y="19"/>
                  <a:pt x="112" y="19"/>
                </a:cubicBezTo>
                <a:cubicBezTo>
                  <a:pt x="112" y="18"/>
                  <a:pt x="112" y="18"/>
                  <a:pt x="112" y="18"/>
                </a:cubicBezTo>
                <a:cubicBezTo>
                  <a:pt x="112" y="18"/>
                  <a:pt x="112" y="18"/>
                  <a:pt x="112" y="18"/>
                </a:cubicBezTo>
                <a:cubicBezTo>
                  <a:pt x="112" y="17"/>
                  <a:pt x="112" y="17"/>
                  <a:pt x="112" y="17"/>
                </a:cubicBezTo>
                <a:cubicBezTo>
                  <a:pt x="113" y="16"/>
                  <a:pt x="113" y="16"/>
                  <a:pt x="113" y="16"/>
                </a:cubicBezTo>
                <a:cubicBezTo>
                  <a:pt x="114" y="16"/>
                  <a:pt x="114" y="16"/>
                  <a:pt x="114" y="16"/>
                </a:cubicBezTo>
                <a:cubicBezTo>
                  <a:pt x="114" y="16"/>
                  <a:pt x="114" y="16"/>
                  <a:pt x="114" y="16"/>
                </a:cubicBezTo>
                <a:cubicBezTo>
                  <a:pt x="115" y="17"/>
                  <a:pt x="115" y="17"/>
                  <a:pt x="115" y="17"/>
                </a:cubicBezTo>
                <a:cubicBezTo>
                  <a:pt x="116" y="17"/>
                  <a:pt x="116" y="17"/>
                  <a:pt x="116" y="17"/>
                </a:cubicBezTo>
                <a:cubicBezTo>
                  <a:pt x="116" y="17"/>
                  <a:pt x="116" y="17"/>
                  <a:pt x="116" y="17"/>
                </a:cubicBezTo>
                <a:cubicBezTo>
                  <a:pt x="117" y="18"/>
                  <a:pt x="117" y="18"/>
                  <a:pt x="117" y="18"/>
                </a:cubicBezTo>
                <a:cubicBezTo>
                  <a:pt x="118" y="19"/>
                  <a:pt x="118" y="19"/>
                  <a:pt x="118" y="19"/>
                </a:cubicBezTo>
                <a:cubicBezTo>
                  <a:pt x="119" y="21"/>
                  <a:pt x="119" y="21"/>
                  <a:pt x="119" y="21"/>
                </a:cubicBezTo>
                <a:cubicBezTo>
                  <a:pt x="119" y="22"/>
                  <a:pt x="119" y="22"/>
                  <a:pt x="119" y="22"/>
                </a:cubicBezTo>
                <a:cubicBezTo>
                  <a:pt x="120" y="23"/>
                  <a:pt x="120" y="23"/>
                  <a:pt x="120" y="23"/>
                </a:cubicBezTo>
                <a:cubicBezTo>
                  <a:pt x="120" y="24"/>
                  <a:pt x="120" y="24"/>
                  <a:pt x="120" y="24"/>
                </a:cubicBezTo>
                <a:cubicBezTo>
                  <a:pt x="120" y="27"/>
                  <a:pt x="120" y="27"/>
                  <a:pt x="120" y="27"/>
                </a:cubicBezTo>
                <a:cubicBezTo>
                  <a:pt x="120" y="27"/>
                  <a:pt x="120" y="27"/>
                  <a:pt x="120" y="27"/>
                </a:cubicBezTo>
                <a:cubicBezTo>
                  <a:pt x="120" y="28"/>
                  <a:pt x="120" y="28"/>
                  <a:pt x="120" y="28"/>
                </a:cubicBezTo>
                <a:cubicBezTo>
                  <a:pt x="120" y="29"/>
                  <a:pt x="120" y="29"/>
                  <a:pt x="120" y="29"/>
                </a:cubicBezTo>
                <a:cubicBezTo>
                  <a:pt x="120" y="30"/>
                  <a:pt x="120" y="30"/>
                  <a:pt x="120" y="30"/>
                </a:cubicBezTo>
                <a:cubicBezTo>
                  <a:pt x="120" y="30"/>
                  <a:pt x="120" y="30"/>
                  <a:pt x="120" y="30"/>
                </a:cubicBezTo>
                <a:cubicBezTo>
                  <a:pt x="121" y="32"/>
                  <a:pt x="121" y="32"/>
                  <a:pt x="121" y="32"/>
                </a:cubicBezTo>
                <a:cubicBezTo>
                  <a:pt x="121" y="33"/>
                  <a:pt x="121" y="33"/>
                  <a:pt x="121" y="33"/>
                </a:cubicBezTo>
                <a:cubicBezTo>
                  <a:pt x="121" y="34"/>
                  <a:pt x="121" y="34"/>
                  <a:pt x="121" y="34"/>
                </a:cubicBezTo>
                <a:cubicBezTo>
                  <a:pt x="122" y="34"/>
                  <a:pt x="122" y="34"/>
                  <a:pt x="122" y="34"/>
                </a:cubicBezTo>
                <a:cubicBezTo>
                  <a:pt x="122" y="34"/>
                  <a:pt x="122" y="34"/>
                  <a:pt x="122" y="34"/>
                </a:cubicBezTo>
                <a:cubicBezTo>
                  <a:pt x="124" y="35"/>
                  <a:pt x="124" y="35"/>
                  <a:pt x="124" y="35"/>
                </a:cubicBezTo>
                <a:cubicBezTo>
                  <a:pt x="125" y="35"/>
                  <a:pt x="125" y="35"/>
                  <a:pt x="125" y="35"/>
                </a:cubicBezTo>
                <a:cubicBezTo>
                  <a:pt x="126" y="35"/>
                  <a:pt x="126" y="35"/>
                  <a:pt x="126" y="35"/>
                </a:cubicBezTo>
                <a:cubicBezTo>
                  <a:pt x="127" y="34"/>
                  <a:pt x="127" y="34"/>
                  <a:pt x="127" y="34"/>
                </a:cubicBezTo>
                <a:cubicBezTo>
                  <a:pt x="127" y="33"/>
                  <a:pt x="127" y="33"/>
                  <a:pt x="127" y="33"/>
                </a:cubicBezTo>
                <a:cubicBezTo>
                  <a:pt x="127" y="33"/>
                  <a:pt x="127" y="33"/>
                  <a:pt x="127" y="33"/>
                </a:cubicBezTo>
                <a:cubicBezTo>
                  <a:pt x="127" y="34"/>
                  <a:pt x="127" y="34"/>
                  <a:pt x="127" y="34"/>
                </a:cubicBezTo>
                <a:cubicBezTo>
                  <a:pt x="127" y="35"/>
                  <a:pt x="127" y="35"/>
                  <a:pt x="127" y="35"/>
                </a:cubicBezTo>
                <a:cubicBezTo>
                  <a:pt x="128" y="35"/>
                  <a:pt x="128" y="35"/>
                  <a:pt x="128" y="35"/>
                </a:cubicBezTo>
                <a:cubicBezTo>
                  <a:pt x="129" y="34"/>
                  <a:pt x="129" y="34"/>
                  <a:pt x="129" y="34"/>
                </a:cubicBezTo>
                <a:cubicBezTo>
                  <a:pt x="129" y="35"/>
                  <a:pt x="129" y="35"/>
                  <a:pt x="129" y="35"/>
                </a:cubicBezTo>
                <a:cubicBezTo>
                  <a:pt x="130" y="35"/>
                  <a:pt x="130" y="35"/>
                  <a:pt x="130" y="35"/>
                </a:cubicBezTo>
                <a:cubicBezTo>
                  <a:pt x="130" y="36"/>
                  <a:pt x="130" y="36"/>
                  <a:pt x="130" y="36"/>
                </a:cubicBezTo>
                <a:cubicBezTo>
                  <a:pt x="130" y="36"/>
                  <a:pt x="130" y="36"/>
                  <a:pt x="130" y="36"/>
                </a:cubicBezTo>
                <a:cubicBezTo>
                  <a:pt x="131" y="36"/>
                  <a:pt x="131" y="36"/>
                  <a:pt x="131" y="36"/>
                </a:cubicBezTo>
                <a:cubicBezTo>
                  <a:pt x="131" y="37"/>
                  <a:pt x="131" y="37"/>
                  <a:pt x="131" y="37"/>
                </a:cubicBezTo>
                <a:cubicBezTo>
                  <a:pt x="132" y="37"/>
                  <a:pt x="132" y="37"/>
                  <a:pt x="132" y="37"/>
                </a:cubicBezTo>
                <a:cubicBezTo>
                  <a:pt x="133" y="36"/>
                  <a:pt x="133" y="36"/>
                  <a:pt x="133" y="36"/>
                </a:cubicBezTo>
                <a:cubicBezTo>
                  <a:pt x="132" y="36"/>
                  <a:pt x="132" y="36"/>
                  <a:pt x="132" y="36"/>
                </a:cubicBezTo>
                <a:cubicBezTo>
                  <a:pt x="131" y="36"/>
                  <a:pt x="131" y="36"/>
                  <a:pt x="131" y="36"/>
                </a:cubicBezTo>
                <a:cubicBezTo>
                  <a:pt x="131" y="35"/>
                  <a:pt x="131" y="35"/>
                  <a:pt x="131" y="35"/>
                </a:cubicBezTo>
                <a:cubicBezTo>
                  <a:pt x="131" y="34"/>
                  <a:pt x="131" y="34"/>
                  <a:pt x="131" y="34"/>
                </a:cubicBezTo>
                <a:cubicBezTo>
                  <a:pt x="130" y="34"/>
                  <a:pt x="130" y="34"/>
                  <a:pt x="130" y="34"/>
                </a:cubicBezTo>
                <a:cubicBezTo>
                  <a:pt x="130" y="34"/>
                  <a:pt x="130" y="34"/>
                  <a:pt x="130" y="34"/>
                </a:cubicBezTo>
                <a:cubicBezTo>
                  <a:pt x="130" y="33"/>
                  <a:pt x="130" y="33"/>
                  <a:pt x="130" y="33"/>
                </a:cubicBezTo>
                <a:cubicBezTo>
                  <a:pt x="129" y="32"/>
                  <a:pt x="129" y="32"/>
                  <a:pt x="129" y="32"/>
                </a:cubicBezTo>
                <a:cubicBezTo>
                  <a:pt x="128" y="31"/>
                  <a:pt x="128" y="31"/>
                  <a:pt x="128" y="31"/>
                </a:cubicBezTo>
                <a:cubicBezTo>
                  <a:pt x="128" y="31"/>
                  <a:pt x="128" y="31"/>
                  <a:pt x="128" y="31"/>
                </a:cubicBezTo>
                <a:cubicBezTo>
                  <a:pt x="128" y="29"/>
                  <a:pt x="128" y="29"/>
                  <a:pt x="128" y="29"/>
                </a:cubicBezTo>
                <a:cubicBezTo>
                  <a:pt x="127" y="29"/>
                  <a:pt x="127" y="29"/>
                  <a:pt x="127" y="29"/>
                </a:cubicBezTo>
                <a:cubicBezTo>
                  <a:pt x="127" y="28"/>
                  <a:pt x="127" y="28"/>
                  <a:pt x="127" y="28"/>
                </a:cubicBezTo>
                <a:cubicBezTo>
                  <a:pt x="128" y="27"/>
                  <a:pt x="128" y="27"/>
                  <a:pt x="128" y="27"/>
                </a:cubicBezTo>
                <a:cubicBezTo>
                  <a:pt x="127" y="26"/>
                  <a:pt x="127" y="26"/>
                  <a:pt x="127" y="26"/>
                </a:cubicBezTo>
                <a:cubicBezTo>
                  <a:pt x="126" y="24"/>
                  <a:pt x="126" y="24"/>
                  <a:pt x="126" y="24"/>
                </a:cubicBezTo>
                <a:cubicBezTo>
                  <a:pt x="126" y="24"/>
                  <a:pt x="126" y="24"/>
                  <a:pt x="126" y="24"/>
                </a:cubicBezTo>
                <a:cubicBezTo>
                  <a:pt x="127" y="23"/>
                  <a:pt x="127" y="23"/>
                  <a:pt x="127" y="23"/>
                </a:cubicBezTo>
                <a:cubicBezTo>
                  <a:pt x="126" y="22"/>
                  <a:pt x="126" y="22"/>
                  <a:pt x="126" y="22"/>
                </a:cubicBezTo>
                <a:cubicBezTo>
                  <a:pt x="126" y="21"/>
                  <a:pt x="126" y="21"/>
                  <a:pt x="126" y="21"/>
                </a:cubicBezTo>
                <a:cubicBezTo>
                  <a:pt x="126" y="20"/>
                  <a:pt x="126" y="20"/>
                  <a:pt x="126" y="20"/>
                </a:cubicBezTo>
                <a:cubicBezTo>
                  <a:pt x="126" y="19"/>
                  <a:pt x="126" y="19"/>
                  <a:pt x="126" y="19"/>
                </a:cubicBezTo>
                <a:cubicBezTo>
                  <a:pt x="125" y="18"/>
                  <a:pt x="125" y="18"/>
                  <a:pt x="125" y="18"/>
                </a:cubicBezTo>
                <a:cubicBezTo>
                  <a:pt x="126" y="17"/>
                  <a:pt x="126" y="17"/>
                  <a:pt x="126" y="17"/>
                </a:cubicBezTo>
                <a:cubicBezTo>
                  <a:pt x="125" y="16"/>
                  <a:pt x="125" y="16"/>
                  <a:pt x="125" y="16"/>
                </a:cubicBezTo>
                <a:cubicBezTo>
                  <a:pt x="125" y="15"/>
                  <a:pt x="125" y="15"/>
                  <a:pt x="125" y="15"/>
                </a:cubicBezTo>
                <a:cubicBezTo>
                  <a:pt x="125" y="15"/>
                  <a:pt x="125" y="15"/>
                  <a:pt x="125" y="15"/>
                </a:cubicBezTo>
                <a:cubicBezTo>
                  <a:pt x="127" y="15"/>
                  <a:pt x="127" y="15"/>
                  <a:pt x="127" y="15"/>
                </a:cubicBezTo>
                <a:cubicBezTo>
                  <a:pt x="128" y="16"/>
                  <a:pt x="128" y="16"/>
                  <a:pt x="128" y="16"/>
                </a:cubicBezTo>
                <a:cubicBezTo>
                  <a:pt x="128" y="16"/>
                  <a:pt x="128" y="16"/>
                  <a:pt x="128" y="16"/>
                </a:cubicBezTo>
                <a:cubicBezTo>
                  <a:pt x="128" y="15"/>
                  <a:pt x="128" y="15"/>
                  <a:pt x="128" y="15"/>
                </a:cubicBezTo>
                <a:cubicBezTo>
                  <a:pt x="129" y="15"/>
                  <a:pt x="129" y="15"/>
                  <a:pt x="129" y="15"/>
                </a:cubicBezTo>
                <a:cubicBezTo>
                  <a:pt x="131" y="17"/>
                  <a:pt x="131" y="17"/>
                  <a:pt x="131" y="17"/>
                </a:cubicBezTo>
                <a:cubicBezTo>
                  <a:pt x="132" y="18"/>
                  <a:pt x="132" y="18"/>
                  <a:pt x="132" y="18"/>
                </a:cubicBezTo>
                <a:cubicBezTo>
                  <a:pt x="133" y="17"/>
                  <a:pt x="133" y="17"/>
                  <a:pt x="133" y="17"/>
                </a:cubicBezTo>
                <a:cubicBezTo>
                  <a:pt x="133" y="16"/>
                  <a:pt x="133" y="16"/>
                  <a:pt x="133" y="16"/>
                </a:cubicBezTo>
                <a:cubicBezTo>
                  <a:pt x="132" y="16"/>
                  <a:pt x="132" y="16"/>
                  <a:pt x="132" y="16"/>
                </a:cubicBezTo>
                <a:cubicBezTo>
                  <a:pt x="133" y="14"/>
                  <a:pt x="133" y="14"/>
                  <a:pt x="133" y="14"/>
                </a:cubicBezTo>
                <a:cubicBezTo>
                  <a:pt x="134" y="14"/>
                  <a:pt x="134" y="14"/>
                  <a:pt x="134" y="14"/>
                </a:cubicBezTo>
                <a:cubicBezTo>
                  <a:pt x="135" y="15"/>
                  <a:pt x="135" y="15"/>
                  <a:pt x="135" y="15"/>
                </a:cubicBezTo>
                <a:cubicBezTo>
                  <a:pt x="136" y="14"/>
                  <a:pt x="136" y="14"/>
                  <a:pt x="136" y="14"/>
                </a:cubicBezTo>
                <a:cubicBezTo>
                  <a:pt x="137" y="14"/>
                  <a:pt x="137" y="14"/>
                  <a:pt x="137" y="14"/>
                </a:cubicBezTo>
                <a:cubicBezTo>
                  <a:pt x="138" y="14"/>
                  <a:pt x="138" y="14"/>
                  <a:pt x="138" y="14"/>
                </a:cubicBezTo>
                <a:cubicBezTo>
                  <a:pt x="139" y="15"/>
                  <a:pt x="139" y="15"/>
                  <a:pt x="139" y="15"/>
                </a:cubicBezTo>
                <a:cubicBezTo>
                  <a:pt x="139" y="15"/>
                  <a:pt x="139" y="15"/>
                  <a:pt x="139" y="15"/>
                </a:cubicBezTo>
                <a:cubicBezTo>
                  <a:pt x="140" y="15"/>
                  <a:pt x="140" y="15"/>
                  <a:pt x="140" y="15"/>
                </a:cubicBezTo>
                <a:cubicBezTo>
                  <a:pt x="140" y="17"/>
                  <a:pt x="140" y="17"/>
                  <a:pt x="140" y="17"/>
                </a:cubicBezTo>
                <a:cubicBezTo>
                  <a:pt x="141" y="17"/>
                  <a:pt x="141" y="17"/>
                  <a:pt x="141" y="17"/>
                </a:cubicBezTo>
                <a:cubicBezTo>
                  <a:pt x="142" y="18"/>
                  <a:pt x="142" y="18"/>
                  <a:pt x="142" y="18"/>
                </a:cubicBezTo>
                <a:cubicBezTo>
                  <a:pt x="142" y="19"/>
                  <a:pt x="142" y="19"/>
                  <a:pt x="142" y="19"/>
                </a:cubicBezTo>
                <a:cubicBezTo>
                  <a:pt x="141" y="20"/>
                  <a:pt x="141" y="20"/>
                  <a:pt x="141" y="20"/>
                </a:cubicBezTo>
                <a:cubicBezTo>
                  <a:pt x="142" y="22"/>
                  <a:pt x="142" y="22"/>
                  <a:pt x="142" y="22"/>
                </a:cubicBezTo>
                <a:cubicBezTo>
                  <a:pt x="142" y="23"/>
                  <a:pt x="142" y="23"/>
                  <a:pt x="142" y="23"/>
                </a:cubicBezTo>
                <a:cubicBezTo>
                  <a:pt x="142" y="24"/>
                  <a:pt x="142" y="24"/>
                  <a:pt x="142" y="24"/>
                </a:cubicBezTo>
                <a:cubicBezTo>
                  <a:pt x="143" y="24"/>
                  <a:pt x="143" y="24"/>
                  <a:pt x="143" y="24"/>
                </a:cubicBezTo>
                <a:cubicBezTo>
                  <a:pt x="144" y="24"/>
                  <a:pt x="144" y="24"/>
                  <a:pt x="144" y="24"/>
                </a:cubicBezTo>
                <a:cubicBezTo>
                  <a:pt x="146" y="25"/>
                  <a:pt x="146" y="25"/>
                  <a:pt x="146" y="25"/>
                </a:cubicBezTo>
                <a:cubicBezTo>
                  <a:pt x="147" y="26"/>
                  <a:pt x="147" y="26"/>
                  <a:pt x="147" y="26"/>
                </a:cubicBezTo>
                <a:cubicBezTo>
                  <a:pt x="147" y="25"/>
                  <a:pt x="147" y="25"/>
                  <a:pt x="147" y="25"/>
                </a:cubicBezTo>
                <a:cubicBezTo>
                  <a:pt x="147" y="25"/>
                  <a:pt x="147" y="25"/>
                  <a:pt x="147" y="25"/>
                </a:cubicBezTo>
                <a:cubicBezTo>
                  <a:pt x="146" y="24"/>
                  <a:pt x="146" y="24"/>
                  <a:pt x="146" y="24"/>
                </a:cubicBezTo>
                <a:cubicBezTo>
                  <a:pt x="145" y="23"/>
                  <a:pt x="145" y="23"/>
                  <a:pt x="145" y="23"/>
                </a:cubicBezTo>
                <a:cubicBezTo>
                  <a:pt x="144" y="23"/>
                  <a:pt x="144" y="23"/>
                  <a:pt x="144" y="23"/>
                </a:cubicBezTo>
                <a:cubicBezTo>
                  <a:pt x="143" y="23"/>
                  <a:pt x="143" y="23"/>
                  <a:pt x="143" y="23"/>
                </a:cubicBezTo>
                <a:cubicBezTo>
                  <a:pt x="143" y="22"/>
                  <a:pt x="143" y="22"/>
                  <a:pt x="143" y="22"/>
                </a:cubicBezTo>
                <a:cubicBezTo>
                  <a:pt x="143" y="21"/>
                  <a:pt x="143" y="21"/>
                  <a:pt x="143" y="21"/>
                </a:cubicBezTo>
                <a:cubicBezTo>
                  <a:pt x="142" y="20"/>
                  <a:pt x="142" y="20"/>
                  <a:pt x="142" y="20"/>
                </a:cubicBezTo>
                <a:cubicBezTo>
                  <a:pt x="142" y="19"/>
                  <a:pt x="142" y="19"/>
                  <a:pt x="142" y="19"/>
                </a:cubicBezTo>
                <a:cubicBezTo>
                  <a:pt x="143" y="18"/>
                  <a:pt x="143" y="18"/>
                  <a:pt x="143" y="18"/>
                </a:cubicBezTo>
                <a:cubicBezTo>
                  <a:pt x="143" y="17"/>
                  <a:pt x="143" y="17"/>
                  <a:pt x="143" y="17"/>
                </a:cubicBezTo>
                <a:cubicBezTo>
                  <a:pt x="143" y="16"/>
                  <a:pt x="143" y="16"/>
                  <a:pt x="143" y="16"/>
                </a:cubicBezTo>
                <a:cubicBezTo>
                  <a:pt x="143" y="16"/>
                  <a:pt x="143" y="16"/>
                  <a:pt x="143" y="16"/>
                </a:cubicBezTo>
                <a:cubicBezTo>
                  <a:pt x="142" y="15"/>
                  <a:pt x="142" y="15"/>
                  <a:pt x="142" y="15"/>
                </a:cubicBezTo>
                <a:cubicBezTo>
                  <a:pt x="141" y="15"/>
                  <a:pt x="141" y="15"/>
                  <a:pt x="141" y="15"/>
                </a:cubicBezTo>
                <a:cubicBezTo>
                  <a:pt x="140" y="13"/>
                  <a:pt x="140" y="13"/>
                  <a:pt x="140" y="13"/>
                </a:cubicBezTo>
                <a:cubicBezTo>
                  <a:pt x="139" y="13"/>
                  <a:pt x="139" y="13"/>
                  <a:pt x="139" y="13"/>
                </a:cubicBezTo>
                <a:cubicBezTo>
                  <a:pt x="138" y="13"/>
                  <a:pt x="138" y="13"/>
                  <a:pt x="138" y="13"/>
                </a:cubicBezTo>
                <a:cubicBezTo>
                  <a:pt x="138" y="13"/>
                  <a:pt x="138" y="13"/>
                  <a:pt x="138" y="13"/>
                </a:cubicBezTo>
                <a:cubicBezTo>
                  <a:pt x="137" y="14"/>
                  <a:pt x="137" y="14"/>
                  <a:pt x="137" y="14"/>
                </a:cubicBezTo>
                <a:cubicBezTo>
                  <a:pt x="136" y="13"/>
                  <a:pt x="136" y="13"/>
                  <a:pt x="136" y="13"/>
                </a:cubicBezTo>
                <a:cubicBezTo>
                  <a:pt x="136" y="12"/>
                  <a:pt x="136" y="12"/>
                  <a:pt x="136" y="12"/>
                </a:cubicBezTo>
                <a:cubicBezTo>
                  <a:pt x="136" y="11"/>
                  <a:pt x="136" y="11"/>
                  <a:pt x="136" y="11"/>
                </a:cubicBezTo>
                <a:cubicBezTo>
                  <a:pt x="137" y="11"/>
                  <a:pt x="137" y="11"/>
                  <a:pt x="137" y="11"/>
                </a:cubicBezTo>
                <a:cubicBezTo>
                  <a:pt x="137" y="10"/>
                  <a:pt x="137" y="10"/>
                  <a:pt x="137" y="10"/>
                </a:cubicBezTo>
                <a:cubicBezTo>
                  <a:pt x="136" y="9"/>
                  <a:pt x="136" y="9"/>
                  <a:pt x="136" y="9"/>
                </a:cubicBezTo>
                <a:cubicBezTo>
                  <a:pt x="135" y="8"/>
                  <a:pt x="135" y="8"/>
                  <a:pt x="135" y="8"/>
                </a:cubicBezTo>
                <a:cubicBezTo>
                  <a:pt x="136" y="7"/>
                  <a:pt x="136" y="7"/>
                  <a:pt x="136" y="7"/>
                </a:cubicBezTo>
                <a:cubicBezTo>
                  <a:pt x="136" y="6"/>
                  <a:pt x="136" y="6"/>
                  <a:pt x="136" y="6"/>
                </a:cubicBezTo>
                <a:cubicBezTo>
                  <a:pt x="136" y="6"/>
                  <a:pt x="136" y="6"/>
                  <a:pt x="136" y="6"/>
                </a:cubicBezTo>
                <a:cubicBezTo>
                  <a:pt x="137" y="7"/>
                  <a:pt x="137" y="7"/>
                  <a:pt x="137" y="7"/>
                </a:cubicBezTo>
                <a:cubicBezTo>
                  <a:pt x="138" y="8"/>
                  <a:pt x="138" y="8"/>
                  <a:pt x="138" y="8"/>
                </a:cubicBezTo>
                <a:cubicBezTo>
                  <a:pt x="138" y="8"/>
                  <a:pt x="138" y="8"/>
                  <a:pt x="138" y="8"/>
                </a:cubicBezTo>
                <a:cubicBezTo>
                  <a:pt x="139" y="7"/>
                  <a:pt x="139" y="7"/>
                  <a:pt x="139" y="7"/>
                </a:cubicBezTo>
                <a:cubicBezTo>
                  <a:pt x="140" y="6"/>
                  <a:pt x="140" y="6"/>
                  <a:pt x="140" y="6"/>
                </a:cubicBezTo>
                <a:cubicBezTo>
                  <a:pt x="141" y="6"/>
                  <a:pt x="141" y="6"/>
                  <a:pt x="141" y="6"/>
                </a:cubicBezTo>
                <a:cubicBezTo>
                  <a:pt x="141" y="5"/>
                  <a:pt x="141" y="5"/>
                  <a:pt x="141" y="5"/>
                </a:cubicBezTo>
                <a:cubicBezTo>
                  <a:pt x="142" y="4"/>
                  <a:pt x="142" y="4"/>
                  <a:pt x="142" y="4"/>
                </a:cubicBezTo>
                <a:cubicBezTo>
                  <a:pt x="143" y="4"/>
                  <a:pt x="143" y="4"/>
                  <a:pt x="143" y="4"/>
                </a:cubicBezTo>
                <a:cubicBezTo>
                  <a:pt x="143" y="5"/>
                  <a:pt x="143" y="5"/>
                  <a:pt x="143" y="5"/>
                </a:cubicBezTo>
                <a:cubicBezTo>
                  <a:pt x="142" y="5"/>
                  <a:pt x="142" y="5"/>
                  <a:pt x="142" y="5"/>
                </a:cubicBezTo>
                <a:cubicBezTo>
                  <a:pt x="142" y="6"/>
                  <a:pt x="142" y="6"/>
                  <a:pt x="142" y="6"/>
                </a:cubicBezTo>
                <a:cubicBezTo>
                  <a:pt x="143" y="5"/>
                  <a:pt x="143" y="5"/>
                  <a:pt x="143" y="5"/>
                </a:cubicBezTo>
                <a:cubicBezTo>
                  <a:pt x="144" y="5"/>
                  <a:pt x="144" y="5"/>
                  <a:pt x="144" y="5"/>
                </a:cubicBezTo>
                <a:cubicBezTo>
                  <a:pt x="145" y="6"/>
                  <a:pt x="145" y="6"/>
                  <a:pt x="145" y="6"/>
                </a:cubicBezTo>
                <a:cubicBezTo>
                  <a:pt x="145" y="6"/>
                  <a:pt x="145" y="6"/>
                  <a:pt x="145" y="6"/>
                </a:cubicBezTo>
                <a:cubicBezTo>
                  <a:pt x="146" y="7"/>
                  <a:pt x="146" y="7"/>
                  <a:pt x="146" y="7"/>
                </a:cubicBezTo>
                <a:cubicBezTo>
                  <a:pt x="146" y="7"/>
                  <a:pt x="146" y="7"/>
                  <a:pt x="146" y="7"/>
                </a:cubicBezTo>
                <a:cubicBezTo>
                  <a:pt x="145" y="8"/>
                  <a:pt x="145" y="8"/>
                  <a:pt x="145" y="8"/>
                </a:cubicBezTo>
                <a:cubicBezTo>
                  <a:pt x="145" y="9"/>
                  <a:pt x="145" y="9"/>
                  <a:pt x="145" y="9"/>
                </a:cubicBezTo>
                <a:cubicBezTo>
                  <a:pt x="146" y="8"/>
                  <a:pt x="146" y="8"/>
                  <a:pt x="146" y="8"/>
                </a:cubicBezTo>
                <a:cubicBezTo>
                  <a:pt x="147" y="7"/>
                  <a:pt x="147" y="7"/>
                  <a:pt x="147" y="7"/>
                </a:cubicBezTo>
                <a:cubicBezTo>
                  <a:pt x="148" y="7"/>
                  <a:pt x="148" y="7"/>
                  <a:pt x="148" y="7"/>
                </a:cubicBezTo>
                <a:cubicBezTo>
                  <a:pt x="149" y="8"/>
                  <a:pt x="149" y="8"/>
                  <a:pt x="149" y="8"/>
                </a:cubicBezTo>
                <a:cubicBezTo>
                  <a:pt x="149" y="9"/>
                  <a:pt x="149" y="9"/>
                  <a:pt x="149" y="9"/>
                </a:cubicBezTo>
                <a:cubicBezTo>
                  <a:pt x="149" y="10"/>
                  <a:pt x="149" y="10"/>
                  <a:pt x="149" y="10"/>
                </a:cubicBezTo>
                <a:cubicBezTo>
                  <a:pt x="150" y="12"/>
                  <a:pt x="150" y="12"/>
                  <a:pt x="150" y="12"/>
                </a:cubicBezTo>
                <a:cubicBezTo>
                  <a:pt x="150" y="13"/>
                  <a:pt x="150" y="13"/>
                  <a:pt x="150" y="13"/>
                </a:cubicBezTo>
                <a:cubicBezTo>
                  <a:pt x="150" y="12"/>
                  <a:pt x="150" y="12"/>
                  <a:pt x="150" y="12"/>
                </a:cubicBezTo>
                <a:cubicBezTo>
                  <a:pt x="150" y="11"/>
                  <a:pt x="150" y="11"/>
                  <a:pt x="150" y="11"/>
                </a:cubicBezTo>
                <a:cubicBezTo>
                  <a:pt x="150" y="10"/>
                  <a:pt x="150" y="10"/>
                  <a:pt x="150" y="10"/>
                </a:cubicBezTo>
                <a:cubicBezTo>
                  <a:pt x="150" y="10"/>
                  <a:pt x="150" y="10"/>
                  <a:pt x="150" y="10"/>
                </a:cubicBezTo>
                <a:cubicBezTo>
                  <a:pt x="150" y="9"/>
                  <a:pt x="150" y="9"/>
                  <a:pt x="150" y="9"/>
                </a:cubicBezTo>
                <a:cubicBezTo>
                  <a:pt x="149" y="8"/>
                  <a:pt x="149" y="8"/>
                  <a:pt x="149" y="8"/>
                </a:cubicBezTo>
                <a:cubicBezTo>
                  <a:pt x="150" y="8"/>
                  <a:pt x="150" y="8"/>
                  <a:pt x="150" y="8"/>
                </a:cubicBezTo>
                <a:cubicBezTo>
                  <a:pt x="150" y="8"/>
                  <a:pt x="150" y="8"/>
                  <a:pt x="150" y="8"/>
                </a:cubicBezTo>
                <a:cubicBezTo>
                  <a:pt x="152" y="10"/>
                  <a:pt x="152" y="10"/>
                  <a:pt x="152" y="10"/>
                </a:cubicBezTo>
                <a:cubicBezTo>
                  <a:pt x="153" y="11"/>
                  <a:pt x="153" y="11"/>
                  <a:pt x="153" y="11"/>
                </a:cubicBezTo>
                <a:cubicBezTo>
                  <a:pt x="154" y="12"/>
                  <a:pt x="154" y="12"/>
                  <a:pt x="154" y="12"/>
                </a:cubicBezTo>
                <a:cubicBezTo>
                  <a:pt x="156" y="12"/>
                  <a:pt x="156" y="12"/>
                  <a:pt x="156" y="12"/>
                </a:cubicBezTo>
                <a:cubicBezTo>
                  <a:pt x="156" y="12"/>
                  <a:pt x="156" y="12"/>
                  <a:pt x="156" y="12"/>
                </a:cubicBezTo>
                <a:cubicBezTo>
                  <a:pt x="155" y="11"/>
                  <a:pt x="155" y="11"/>
                  <a:pt x="155" y="11"/>
                </a:cubicBezTo>
                <a:cubicBezTo>
                  <a:pt x="154" y="11"/>
                  <a:pt x="154" y="11"/>
                  <a:pt x="154" y="11"/>
                </a:cubicBezTo>
                <a:cubicBezTo>
                  <a:pt x="153" y="9"/>
                  <a:pt x="153" y="9"/>
                  <a:pt x="153" y="9"/>
                </a:cubicBezTo>
                <a:cubicBezTo>
                  <a:pt x="153" y="8"/>
                  <a:pt x="153" y="8"/>
                  <a:pt x="153" y="8"/>
                </a:cubicBezTo>
                <a:cubicBezTo>
                  <a:pt x="153" y="7"/>
                  <a:pt x="153" y="7"/>
                  <a:pt x="153" y="7"/>
                </a:cubicBezTo>
                <a:cubicBezTo>
                  <a:pt x="154" y="6"/>
                  <a:pt x="154" y="6"/>
                  <a:pt x="154" y="6"/>
                </a:cubicBezTo>
                <a:cubicBezTo>
                  <a:pt x="155" y="7"/>
                  <a:pt x="155" y="7"/>
                  <a:pt x="155" y="7"/>
                </a:cubicBezTo>
                <a:cubicBezTo>
                  <a:pt x="157" y="7"/>
                  <a:pt x="157" y="7"/>
                  <a:pt x="157" y="7"/>
                </a:cubicBezTo>
                <a:cubicBezTo>
                  <a:pt x="158" y="7"/>
                  <a:pt x="158" y="7"/>
                  <a:pt x="158" y="7"/>
                </a:cubicBezTo>
                <a:cubicBezTo>
                  <a:pt x="158" y="7"/>
                  <a:pt x="158" y="7"/>
                  <a:pt x="158" y="7"/>
                </a:cubicBezTo>
                <a:cubicBezTo>
                  <a:pt x="158" y="6"/>
                  <a:pt x="158" y="6"/>
                  <a:pt x="158" y="6"/>
                </a:cubicBezTo>
                <a:cubicBezTo>
                  <a:pt x="157" y="6"/>
                  <a:pt x="157" y="6"/>
                  <a:pt x="157" y="6"/>
                </a:cubicBezTo>
                <a:cubicBezTo>
                  <a:pt x="157" y="6"/>
                  <a:pt x="157" y="6"/>
                  <a:pt x="157" y="6"/>
                </a:cubicBezTo>
                <a:cubicBezTo>
                  <a:pt x="158" y="5"/>
                  <a:pt x="158" y="5"/>
                  <a:pt x="158" y="5"/>
                </a:cubicBezTo>
                <a:cubicBezTo>
                  <a:pt x="159" y="4"/>
                  <a:pt x="159" y="4"/>
                  <a:pt x="159" y="4"/>
                </a:cubicBezTo>
                <a:cubicBezTo>
                  <a:pt x="158" y="3"/>
                  <a:pt x="158" y="3"/>
                  <a:pt x="158" y="3"/>
                </a:cubicBezTo>
                <a:cubicBezTo>
                  <a:pt x="158" y="3"/>
                  <a:pt x="158" y="3"/>
                  <a:pt x="158" y="3"/>
                </a:cubicBezTo>
                <a:cubicBezTo>
                  <a:pt x="158" y="2"/>
                  <a:pt x="158" y="2"/>
                  <a:pt x="158" y="2"/>
                </a:cubicBezTo>
                <a:cubicBezTo>
                  <a:pt x="159" y="2"/>
                  <a:pt x="159" y="2"/>
                  <a:pt x="159" y="2"/>
                </a:cubicBezTo>
                <a:cubicBezTo>
                  <a:pt x="160" y="2"/>
                  <a:pt x="160" y="2"/>
                  <a:pt x="160" y="2"/>
                </a:cubicBezTo>
                <a:cubicBezTo>
                  <a:pt x="160" y="1"/>
                  <a:pt x="160" y="1"/>
                  <a:pt x="160" y="1"/>
                </a:cubicBezTo>
                <a:cubicBezTo>
                  <a:pt x="160" y="0"/>
                  <a:pt x="160" y="0"/>
                  <a:pt x="160" y="0"/>
                </a:cubicBezTo>
                <a:cubicBezTo>
                  <a:pt x="161" y="0"/>
                  <a:pt x="161" y="0"/>
                  <a:pt x="161" y="0"/>
                </a:cubicBezTo>
                <a:cubicBezTo>
                  <a:pt x="161" y="0"/>
                  <a:pt x="161" y="0"/>
                  <a:pt x="161" y="0"/>
                </a:cubicBezTo>
                <a:cubicBezTo>
                  <a:pt x="162" y="1"/>
                  <a:pt x="162" y="1"/>
                  <a:pt x="162" y="1"/>
                </a:cubicBezTo>
                <a:cubicBezTo>
                  <a:pt x="162" y="1"/>
                  <a:pt x="162" y="1"/>
                  <a:pt x="162" y="1"/>
                </a:cubicBezTo>
                <a:cubicBezTo>
                  <a:pt x="163" y="1"/>
                  <a:pt x="163" y="1"/>
                  <a:pt x="163" y="1"/>
                </a:cubicBezTo>
                <a:cubicBezTo>
                  <a:pt x="163" y="3"/>
                  <a:pt x="163" y="3"/>
                  <a:pt x="163" y="3"/>
                </a:cubicBezTo>
                <a:cubicBezTo>
                  <a:pt x="164" y="3"/>
                  <a:pt x="164" y="3"/>
                  <a:pt x="164" y="3"/>
                </a:cubicBezTo>
                <a:cubicBezTo>
                  <a:pt x="164" y="3"/>
                  <a:pt x="164" y="3"/>
                  <a:pt x="164" y="3"/>
                </a:cubicBezTo>
                <a:cubicBezTo>
                  <a:pt x="164" y="2"/>
                  <a:pt x="164" y="2"/>
                  <a:pt x="164" y="2"/>
                </a:cubicBezTo>
                <a:cubicBezTo>
                  <a:pt x="164" y="1"/>
                  <a:pt x="164" y="1"/>
                  <a:pt x="164" y="1"/>
                </a:cubicBezTo>
                <a:cubicBezTo>
                  <a:pt x="164" y="0"/>
                  <a:pt x="164" y="0"/>
                  <a:pt x="164" y="0"/>
                </a:cubicBezTo>
                <a:cubicBezTo>
                  <a:pt x="164" y="0"/>
                  <a:pt x="164" y="0"/>
                  <a:pt x="164" y="0"/>
                </a:cubicBezTo>
                <a:cubicBezTo>
                  <a:pt x="165" y="0"/>
                  <a:pt x="165" y="0"/>
                  <a:pt x="165" y="0"/>
                </a:cubicBezTo>
                <a:cubicBezTo>
                  <a:pt x="166" y="0"/>
                  <a:pt x="166" y="0"/>
                  <a:pt x="166" y="0"/>
                </a:cubicBezTo>
                <a:cubicBezTo>
                  <a:pt x="168" y="0"/>
                  <a:pt x="168" y="0"/>
                  <a:pt x="168" y="0"/>
                </a:cubicBezTo>
                <a:cubicBezTo>
                  <a:pt x="169" y="0"/>
                  <a:pt x="169" y="0"/>
                  <a:pt x="169" y="0"/>
                </a:cubicBezTo>
                <a:cubicBezTo>
                  <a:pt x="169" y="1"/>
                  <a:pt x="169" y="1"/>
                  <a:pt x="169" y="1"/>
                </a:cubicBezTo>
                <a:cubicBezTo>
                  <a:pt x="170" y="1"/>
                  <a:pt x="170" y="1"/>
                  <a:pt x="170" y="1"/>
                </a:cubicBezTo>
                <a:cubicBezTo>
                  <a:pt x="170" y="0"/>
                  <a:pt x="170" y="0"/>
                  <a:pt x="170" y="0"/>
                </a:cubicBezTo>
                <a:cubicBezTo>
                  <a:pt x="171" y="0"/>
                  <a:pt x="171" y="0"/>
                  <a:pt x="171" y="0"/>
                </a:cubicBezTo>
                <a:cubicBezTo>
                  <a:pt x="173" y="1"/>
                  <a:pt x="173" y="1"/>
                  <a:pt x="173" y="1"/>
                </a:cubicBezTo>
                <a:cubicBezTo>
                  <a:pt x="174" y="1"/>
                  <a:pt x="174" y="1"/>
                  <a:pt x="174" y="1"/>
                </a:cubicBezTo>
                <a:cubicBezTo>
                  <a:pt x="175" y="1"/>
                  <a:pt x="175" y="1"/>
                  <a:pt x="175" y="1"/>
                </a:cubicBezTo>
                <a:cubicBezTo>
                  <a:pt x="175" y="1"/>
                  <a:pt x="175" y="1"/>
                  <a:pt x="175" y="1"/>
                </a:cubicBezTo>
                <a:cubicBezTo>
                  <a:pt x="176" y="1"/>
                  <a:pt x="176" y="1"/>
                  <a:pt x="176" y="1"/>
                </a:cubicBezTo>
                <a:cubicBezTo>
                  <a:pt x="176" y="2"/>
                  <a:pt x="176" y="2"/>
                  <a:pt x="176" y="2"/>
                </a:cubicBezTo>
                <a:cubicBezTo>
                  <a:pt x="178" y="3"/>
                  <a:pt x="178" y="3"/>
                  <a:pt x="178" y="3"/>
                </a:cubicBezTo>
                <a:cubicBezTo>
                  <a:pt x="178" y="2"/>
                  <a:pt x="178" y="2"/>
                  <a:pt x="178" y="2"/>
                </a:cubicBezTo>
                <a:cubicBezTo>
                  <a:pt x="178" y="2"/>
                  <a:pt x="178" y="2"/>
                  <a:pt x="178" y="2"/>
                </a:cubicBezTo>
                <a:cubicBezTo>
                  <a:pt x="179" y="2"/>
                  <a:pt x="179" y="2"/>
                  <a:pt x="179" y="2"/>
                </a:cubicBezTo>
                <a:cubicBezTo>
                  <a:pt x="181" y="3"/>
                  <a:pt x="181" y="3"/>
                  <a:pt x="181" y="3"/>
                </a:cubicBezTo>
                <a:cubicBezTo>
                  <a:pt x="181" y="3"/>
                  <a:pt x="181" y="3"/>
                  <a:pt x="181" y="3"/>
                </a:cubicBezTo>
                <a:cubicBezTo>
                  <a:pt x="183" y="4"/>
                  <a:pt x="183" y="4"/>
                  <a:pt x="183" y="4"/>
                </a:cubicBezTo>
                <a:cubicBezTo>
                  <a:pt x="185" y="4"/>
                  <a:pt x="185" y="4"/>
                  <a:pt x="185" y="4"/>
                </a:cubicBezTo>
                <a:cubicBezTo>
                  <a:pt x="185" y="5"/>
                  <a:pt x="185" y="5"/>
                  <a:pt x="185" y="5"/>
                </a:cubicBezTo>
                <a:cubicBezTo>
                  <a:pt x="187" y="4"/>
                  <a:pt x="187" y="4"/>
                  <a:pt x="187" y="4"/>
                </a:cubicBezTo>
                <a:cubicBezTo>
                  <a:pt x="187" y="5"/>
                  <a:pt x="187" y="5"/>
                  <a:pt x="187" y="5"/>
                </a:cubicBezTo>
                <a:cubicBezTo>
                  <a:pt x="187" y="5"/>
                  <a:pt x="187" y="5"/>
                  <a:pt x="187" y="5"/>
                </a:cubicBezTo>
                <a:cubicBezTo>
                  <a:pt x="189" y="5"/>
                  <a:pt x="189" y="5"/>
                  <a:pt x="189" y="5"/>
                </a:cubicBezTo>
                <a:cubicBezTo>
                  <a:pt x="189" y="5"/>
                  <a:pt x="189" y="5"/>
                  <a:pt x="189" y="5"/>
                </a:cubicBezTo>
                <a:cubicBezTo>
                  <a:pt x="190" y="6"/>
                  <a:pt x="190" y="6"/>
                  <a:pt x="190" y="6"/>
                </a:cubicBezTo>
                <a:cubicBezTo>
                  <a:pt x="192" y="6"/>
                  <a:pt x="192" y="6"/>
                  <a:pt x="192" y="6"/>
                </a:cubicBezTo>
                <a:cubicBezTo>
                  <a:pt x="193" y="7"/>
                  <a:pt x="193" y="7"/>
                  <a:pt x="193" y="7"/>
                </a:cubicBezTo>
                <a:cubicBezTo>
                  <a:pt x="194" y="8"/>
                  <a:pt x="194" y="8"/>
                  <a:pt x="194" y="8"/>
                </a:cubicBezTo>
                <a:cubicBezTo>
                  <a:pt x="195" y="8"/>
                  <a:pt x="195" y="8"/>
                  <a:pt x="195" y="8"/>
                </a:cubicBezTo>
                <a:cubicBezTo>
                  <a:pt x="196" y="9"/>
                  <a:pt x="196" y="9"/>
                  <a:pt x="196" y="9"/>
                </a:cubicBezTo>
                <a:cubicBezTo>
                  <a:pt x="196" y="10"/>
                  <a:pt x="196" y="10"/>
                  <a:pt x="196" y="10"/>
                </a:cubicBezTo>
                <a:cubicBezTo>
                  <a:pt x="195" y="11"/>
                  <a:pt x="195" y="11"/>
                  <a:pt x="195" y="11"/>
                </a:cubicBezTo>
                <a:cubicBezTo>
                  <a:pt x="195" y="11"/>
                  <a:pt x="195" y="11"/>
                  <a:pt x="195" y="11"/>
                </a:cubicBezTo>
                <a:cubicBezTo>
                  <a:pt x="194" y="10"/>
                  <a:pt x="194" y="10"/>
                  <a:pt x="194" y="10"/>
                </a:cubicBezTo>
                <a:cubicBezTo>
                  <a:pt x="193" y="11"/>
                  <a:pt x="193" y="11"/>
                  <a:pt x="193" y="11"/>
                </a:cubicBezTo>
                <a:cubicBezTo>
                  <a:pt x="192" y="11"/>
                  <a:pt x="192" y="11"/>
                  <a:pt x="192" y="11"/>
                </a:cubicBezTo>
                <a:cubicBezTo>
                  <a:pt x="191" y="11"/>
                  <a:pt x="191" y="11"/>
                  <a:pt x="191" y="11"/>
                </a:cubicBezTo>
                <a:cubicBezTo>
                  <a:pt x="191" y="11"/>
                  <a:pt x="191" y="11"/>
                  <a:pt x="191" y="11"/>
                </a:cubicBezTo>
                <a:cubicBezTo>
                  <a:pt x="190" y="12"/>
                  <a:pt x="190" y="12"/>
                  <a:pt x="190" y="12"/>
                </a:cubicBezTo>
                <a:cubicBezTo>
                  <a:pt x="189" y="11"/>
                  <a:pt x="189" y="11"/>
                  <a:pt x="189" y="11"/>
                </a:cubicBezTo>
                <a:cubicBezTo>
                  <a:pt x="187" y="11"/>
                  <a:pt x="187" y="11"/>
                  <a:pt x="187" y="11"/>
                </a:cubicBezTo>
                <a:cubicBezTo>
                  <a:pt x="186" y="10"/>
                  <a:pt x="186" y="10"/>
                  <a:pt x="186" y="10"/>
                </a:cubicBezTo>
                <a:cubicBezTo>
                  <a:pt x="185" y="10"/>
                  <a:pt x="185" y="10"/>
                  <a:pt x="185" y="10"/>
                </a:cubicBezTo>
                <a:cubicBezTo>
                  <a:pt x="184" y="10"/>
                  <a:pt x="184" y="10"/>
                  <a:pt x="184" y="10"/>
                </a:cubicBezTo>
                <a:cubicBezTo>
                  <a:pt x="183" y="10"/>
                  <a:pt x="183" y="10"/>
                  <a:pt x="183" y="10"/>
                </a:cubicBezTo>
                <a:cubicBezTo>
                  <a:pt x="182" y="10"/>
                  <a:pt x="182" y="10"/>
                  <a:pt x="182" y="10"/>
                </a:cubicBezTo>
                <a:cubicBezTo>
                  <a:pt x="181" y="10"/>
                  <a:pt x="181" y="10"/>
                  <a:pt x="181" y="10"/>
                </a:cubicBezTo>
                <a:cubicBezTo>
                  <a:pt x="181" y="10"/>
                  <a:pt x="181" y="10"/>
                  <a:pt x="181" y="10"/>
                </a:cubicBezTo>
                <a:cubicBezTo>
                  <a:pt x="180" y="10"/>
                  <a:pt x="180" y="10"/>
                  <a:pt x="180" y="10"/>
                </a:cubicBezTo>
                <a:cubicBezTo>
                  <a:pt x="178" y="11"/>
                  <a:pt x="178" y="11"/>
                  <a:pt x="178" y="11"/>
                </a:cubicBezTo>
                <a:cubicBezTo>
                  <a:pt x="177" y="11"/>
                  <a:pt x="177" y="11"/>
                  <a:pt x="177" y="11"/>
                </a:cubicBezTo>
                <a:cubicBezTo>
                  <a:pt x="176" y="11"/>
                  <a:pt x="176" y="11"/>
                  <a:pt x="176" y="11"/>
                </a:cubicBezTo>
                <a:cubicBezTo>
                  <a:pt x="176" y="11"/>
                  <a:pt x="176" y="11"/>
                  <a:pt x="176" y="11"/>
                </a:cubicBezTo>
                <a:cubicBezTo>
                  <a:pt x="174" y="11"/>
                  <a:pt x="174" y="11"/>
                  <a:pt x="174" y="11"/>
                </a:cubicBezTo>
                <a:cubicBezTo>
                  <a:pt x="173" y="11"/>
                  <a:pt x="173" y="11"/>
                  <a:pt x="173" y="11"/>
                </a:cubicBezTo>
                <a:cubicBezTo>
                  <a:pt x="172" y="10"/>
                  <a:pt x="172" y="10"/>
                  <a:pt x="172" y="10"/>
                </a:cubicBezTo>
                <a:cubicBezTo>
                  <a:pt x="172" y="9"/>
                  <a:pt x="172" y="9"/>
                  <a:pt x="172" y="9"/>
                </a:cubicBezTo>
                <a:cubicBezTo>
                  <a:pt x="173" y="9"/>
                  <a:pt x="173" y="9"/>
                  <a:pt x="173" y="9"/>
                </a:cubicBezTo>
                <a:cubicBezTo>
                  <a:pt x="173" y="9"/>
                  <a:pt x="173" y="9"/>
                  <a:pt x="173" y="9"/>
                </a:cubicBezTo>
                <a:cubicBezTo>
                  <a:pt x="173" y="8"/>
                  <a:pt x="173" y="8"/>
                  <a:pt x="173" y="8"/>
                </a:cubicBezTo>
                <a:cubicBezTo>
                  <a:pt x="173" y="8"/>
                  <a:pt x="173" y="8"/>
                  <a:pt x="173" y="8"/>
                </a:cubicBezTo>
                <a:cubicBezTo>
                  <a:pt x="172" y="8"/>
                  <a:pt x="172" y="8"/>
                  <a:pt x="172" y="8"/>
                </a:cubicBezTo>
                <a:cubicBezTo>
                  <a:pt x="171" y="8"/>
                  <a:pt x="171" y="8"/>
                  <a:pt x="171" y="8"/>
                </a:cubicBezTo>
                <a:cubicBezTo>
                  <a:pt x="170" y="9"/>
                  <a:pt x="170" y="9"/>
                  <a:pt x="170" y="9"/>
                </a:cubicBezTo>
                <a:cubicBezTo>
                  <a:pt x="171" y="10"/>
                  <a:pt x="171" y="10"/>
                  <a:pt x="171" y="10"/>
                </a:cubicBezTo>
                <a:cubicBezTo>
                  <a:pt x="171" y="11"/>
                  <a:pt x="171" y="11"/>
                  <a:pt x="171" y="11"/>
                </a:cubicBezTo>
                <a:cubicBezTo>
                  <a:pt x="172" y="11"/>
                  <a:pt x="172" y="11"/>
                  <a:pt x="172" y="11"/>
                </a:cubicBezTo>
                <a:cubicBezTo>
                  <a:pt x="172" y="11"/>
                  <a:pt x="172" y="11"/>
                  <a:pt x="172" y="11"/>
                </a:cubicBezTo>
                <a:cubicBezTo>
                  <a:pt x="171" y="12"/>
                  <a:pt x="171" y="12"/>
                  <a:pt x="171" y="12"/>
                </a:cubicBezTo>
                <a:cubicBezTo>
                  <a:pt x="170" y="12"/>
                  <a:pt x="170" y="12"/>
                  <a:pt x="170" y="12"/>
                </a:cubicBezTo>
                <a:cubicBezTo>
                  <a:pt x="169" y="12"/>
                  <a:pt x="169" y="12"/>
                  <a:pt x="169" y="12"/>
                </a:cubicBezTo>
                <a:cubicBezTo>
                  <a:pt x="168" y="12"/>
                  <a:pt x="168" y="12"/>
                  <a:pt x="168" y="12"/>
                </a:cubicBezTo>
                <a:cubicBezTo>
                  <a:pt x="168" y="12"/>
                  <a:pt x="168" y="12"/>
                  <a:pt x="168" y="12"/>
                </a:cubicBezTo>
                <a:cubicBezTo>
                  <a:pt x="167" y="12"/>
                  <a:pt x="167" y="12"/>
                  <a:pt x="167" y="12"/>
                </a:cubicBezTo>
                <a:cubicBezTo>
                  <a:pt x="166" y="12"/>
                  <a:pt x="166" y="12"/>
                  <a:pt x="166" y="12"/>
                </a:cubicBezTo>
                <a:cubicBezTo>
                  <a:pt x="164" y="12"/>
                  <a:pt x="164" y="12"/>
                  <a:pt x="164" y="12"/>
                </a:cubicBezTo>
                <a:cubicBezTo>
                  <a:pt x="163" y="13"/>
                  <a:pt x="163" y="13"/>
                  <a:pt x="163" y="13"/>
                </a:cubicBezTo>
                <a:cubicBezTo>
                  <a:pt x="161" y="14"/>
                  <a:pt x="161" y="14"/>
                  <a:pt x="161" y="14"/>
                </a:cubicBezTo>
                <a:cubicBezTo>
                  <a:pt x="160" y="14"/>
                  <a:pt x="160" y="14"/>
                  <a:pt x="160" y="14"/>
                </a:cubicBezTo>
                <a:cubicBezTo>
                  <a:pt x="161" y="16"/>
                  <a:pt x="161" y="16"/>
                  <a:pt x="161" y="16"/>
                </a:cubicBezTo>
                <a:cubicBezTo>
                  <a:pt x="160" y="17"/>
                  <a:pt x="160" y="17"/>
                  <a:pt x="160" y="17"/>
                </a:cubicBezTo>
                <a:cubicBezTo>
                  <a:pt x="160" y="17"/>
                  <a:pt x="160" y="17"/>
                  <a:pt x="160" y="17"/>
                </a:cubicBezTo>
                <a:cubicBezTo>
                  <a:pt x="160" y="17"/>
                  <a:pt x="160" y="17"/>
                  <a:pt x="160" y="17"/>
                </a:cubicBezTo>
                <a:cubicBezTo>
                  <a:pt x="161" y="17"/>
                  <a:pt x="161" y="17"/>
                  <a:pt x="161" y="17"/>
                </a:cubicBezTo>
                <a:cubicBezTo>
                  <a:pt x="161" y="16"/>
                  <a:pt x="161" y="16"/>
                  <a:pt x="161" y="16"/>
                </a:cubicBezTo>
                <a:cubicBezTo>
                  <a:pt x="161" y="16"/>
                  <a:pt x="161" y="16"/>
                  <a:pt x="161" y="16"/>
                </a:cubicBezTo>
                <a:cubicBezTo>
                  <a:pt x="161" y="15"/>
                  <a:pt x="161" y="15"/>
                  <a:pt x="161" y="15"/>
                </a:cubicBezTo>
                <a:cubicBezTo>
                  <a:pt x="162" y="15"/>
                  <a:pt x="162" y="15"/>
                  <a:pt x="162" y="15"/>
                </a:cubicBezTo>
                <a:cubicBezTo>
                  <a:pt x="163" y="15"/>
                  <a:pt x="163" y="15"/>
                  <a:pt x="163" y="15"/>
                </a:cubicBezTo>
                <a:cubicBezTo>
                  <a:pt x="164" y="15"/>
                  <a:pt x="164" y="15"/>
                  <a:pt x="164" y="15"/>
                </a:cubicBezTo>
                <a:cubicBezTo>
                  <a:pt x="164" y="15"/>
                  <a:pt x="164" y="15"/>
                  <a:pt x="164" y="15"/>
                </a:cubicBezTo>
                <a:cubicBezTo>
                  <a:pt x="164" y="16"/>
                  <a:pt x="164" y="16"/>
                  <a:pt x="164" y="16"/>
                </a:cubicBezTo>
                <a:cubicBezTo>
                  <a:pt x="163" y="16"/>
                  <a:pt x="163" y="16"/>
                  <a:pt x="163" y="16"/>
                </a:cubicBezTo>
                <a:cubicBezTo>
                  <a:pt x="163" y="17"/>
                  <a:pt x="163" y="17"/>
                  <a:pt x="163" y="17"/>
                </a:cubicBezTo>
                <a:cubicBezTo>
                  <a:pt x="164" y="17"/>
                  <a:pt x="164" y="17"/>
                  <a:pt x="164" y="17"/>
                </a:cubicBezTo>
                <a:cubicBezTo>
                  <a:pt x="164" y="16"/>
                  <a:pt x="164" y="16"/>
                  <a:pt x="164" y="16"/>
                </a:cubicBezTo>
                <a:cubicBezTo>
                  <a:pt x="165" y="15"/>
                  <a:pt x="165" y="15"/>
                  <a:pt x="165" y="15"/>
                </a:cubicBezTo>
                <a:cubicBezTo>
                  <a:pt x="165" y="15"/>
                  <a:pt x="165" y="14"/>
                  <a:pt x="165" y="14"/>
                </a:cubicBezTo>
                <a:cubicBezTo>
                  <a:pt x="166" y="14"/>
                  <a:pt x="167" y="13"/>
                  <a:pt x="167" y="13"/>
                </a:cubicBezTo>
                <a:cubicBezTo>
                  <a:pt x="167" y="13"/>
                  <a:pt x="167" y="13"/>
                  <a:pt x="167" y="13"/>
                </a:cubicBezTo>
                <a:cubicBezTo>
                  <a:pt x="169" y="13"/>
                  <a:pt x="169" y="13"/>
                  <a:pt x="169" y="13"/>
                </a:cubicBezTo>
                <a:cubicBezTo>
                  <a:pt x="170" y="13"/>
                  <a:pt x="170" y="13"/>
                  <a:pt x="170" y="13"/>
                </a:cubicBezTo>
                <a:cubicBezTo>
                  <a:pt x="171" y="13"/>
                  <a:pt x="171" y="13"/>
                  <a:pt x="171" y="13"/>
                </a:cubicBezTo>
                <a:cubicBezTo>
                  <a:pt x="171" y="13"/>
                  <a:pt x="171" y="13"/>
                  <a:pt x="171" y="13"/>
                </a:cubicBezTo>
                <a:cubicBezTo>
                  <a:pt x="171" y="14"/>
                  <a:pt x="171" y="14"/>
                  <a:pt x="171" y="14"/>
                </a:cubicBezTo>
                <a:cubicBezTo>
                  <a:pt x="172" y="15"/>
                  <a:pt x="172" y="15"/>
                  <a:pt x="172" y="15"/>
                </a:cubicBezTo>
                <a:cubicBezTo>
                  <a:pt x="172" y="15"/>
                  <a:pt x="172" y="15"/>
                  <a:pt x="172" y="15"/>
                </a:cubicBezTo>
                <a:cubicBezTo>
                  <a:pt x="173" y="15"/>
                  <a:pt x="173" y="15"/>
                  <a:pt x="173" y="15"/>
                </a:cubicBezTo>
                <a:cubicBezTo>
                  <a:pt x="173" y="15"/>
                  <a:pt x="173" y="15"/>
                  <a:pt x="173" y="15"/>
                </a:cubicBezTo>
                <a:cubicBezTo>
                  <a:pt x="172" y="13"/>
                  <a:pt x="172" y="13"/>
                  <a:pt x="172" y="13"/>
                </a:cubicBezTo>
                <a:cubicBezTo>
                  <a:pt x="173" y="13"/>
                  <a:pt x="173" y="13"/>
                  <a:pt x="173" y="13"/>
                </a:cubicBezTo>
                <a:cubicBezTo>
                  <a:pt x="174" y="13"/>
                  <a:pt x="174" y="13"/>
                  <a:pt x="174" y="13"/>
                </a:cubicBezTo>
                <a:cubicBezTo>
                  <a:pt x="175" y="13"/>
                  <a:pt x="175" y="13"/>
                  <a:pt x="175" y="13"/>
                </a:cubicBezTo>
                <a:cubicBezTo>
                  <a:pt x="176" y="13"/>
                  <a:pt x="176" y="13"/>
                  <a:pt x="176" y="13"/>
                </a:cubicBezTo>
                <a:cubicBezTo>
                  <a:pt x="178" y="13"/>
                  <a:pt x="178" y="13"/>
                  <a:pt x="178" y="13"/>
                </a:cubicBezTo>
                <a:cubicBezTo>
                  <a:pt x="179" y="12"/>
                  <a:pt x="179" y="12"/>
                  <a:pt x="179" y="12"/>
                </a:cubicBezTo>
                <a:cubicBezTo>
                  <a:pt x="180" y="12"/>
                  <a:pt x="180" y="12"/>
                  <a:pt x="180" y="12"/>
                </a:cubicBezTo>
                <a:cubicBezTo>
                  <a:pt x="182" y="12"/>
                  <a:pt x="182" y="12"/>
                  <a:pt x="182" y="12"/>
                </a:cubicBezTo>
                <a:cubicBezTo>
                  <a:pt x="184" y="12"/>
                  <a:pt x="184" y="12"/>
                  <a:pt x="184" y="12"/>
                </a:cubicBezTo>
                <a:cubicBezTo>
                  <a:pt x="185" y="13"/>
                  <a:pt x="185" y="13"/>
                  <a:pt x="185" y="13"/>
                </a:cubicBezTo>
                <a:cubicBezTo>
                  <a:pt x="186" y="13"/>
                  <a:pt x="186" y="13"/>
                  <a:pt x="186" y="13"/>
                </a:cubicBezTo>
                <a:cubicBezTo>
                  <a:pt x="187" y="13"/>
                  <a:pt x="187" y="13"/>
                  <a:pt x="187" y="13"/>
                </a:cubicBezTo>
                <a:cubicBezTo>
                  <a:pt x="188" y="13"/>
                  <a:pt x="188" y="13"/>
                  <a:pt x="188" y="13"/>
                </a:cubicBezTo>
                <a:cubicBezTo>
                  <a:pt x="189" y="14"/>
                  <a:pt x="189" y="14"/>
                  <a:pt x="189" y="14"/>
                </a:cubicBezTo>
                <a:cubicBezTo>
                  <a:pt x="189" y="14"/>
                  <a:pt x="189" y="14"/>
                  <a:pt x="189" y="14"/>
                </a:cubicBezTo>
                <a:cubicBezTo>
                  <a:pt x="190" y="14"/>
                  <a:pt x="190" y="14"/>
                  <a:pt x="190" y="14"/>
                </a:cubicBezTo>
                <a:cubicBezTo>
                  <a:pt x="191" y="14"/>
                  <a:pt x="191" y="14"/>
                  <a:pt x="191" y="14"/>
                </a:cubicBezTo>
                <a:cubicBezTo>
                  <a:pt x="191" y="14"/>
                  <a:pt x="191" y="14"/>
                  <a:pt x="191" y="14"/>
                </a:cubicBezTo>
                <a:cubicBezTo>
                  <a:pt x="192" y="15"/>
                  <a:pt x="192" y="15"/>
                  <a:pt x="192" y="15"/>
                </a:cubicBezTo>
                <a:cubicBezTo>
                  <a:pt x="192" y="15"/>
                  <a:pt x="192" y="15"/>
                  <a:pt x="192" y="15"/>
                </a:cubicBezTo>
                <a:cubicBezTo>
                  <a:pt x="193" y="14"/>
                  <a:pt x="193" y="14"/>
                  <a:pt x="193" y="14"/>
                </a:cubicBezTo>
                <a:cubicBezTo>
                  <a:pt x="194" y="14"/>
                  <a:pt x="194" y="14"/>
                  <a:pt x="194" y="14"/>
                </a:cubicBezTo>
                <a:cubicBezTo>
                  <a:pt x="195" y="14"/>
                  <a:pt x="195" y="14"/>
                  <a:pt x="195" y="14"/>
                </a:cubicBezTo>
                <a:cubicBezTo>
                  <a:pt x="196" y="13"/>
                  <a:pt x="196" y="13"/>
                  <a:pt x="196" y="13"/>
                </a:cubicBezTo>
                <a:cubicBezTo>
                  <a:pt x="197" y="12"/>
                  <a:pt x="197" y="12"/>
                  <a:pt x="197" y="12"/>
                </a:cubicBezTo>
                <a:cubicBezTo>
                  <a:pt x="198" y="12"/>
                  <a:pt x="198" y="12"/>
                  <a:pt x="198" y="12"/>
                </a:cubicBezTo>
                <a:cubicBezTo>
                  <a:pt x="198" y="12"/>
                  <a:pt x="198" y="12"/>
                  <a:pt x="198" y="12"/>
                </a:cubicBezTo>
                <a:cubicBezTo>
                  <a:pt x="199" y="13"/>
                  <a:pt x="199" y="13"/>
                  <a:pt x="199" y="13"/>
                </a:cubicBezTo>
                <a:cubicBezTo>
                  <a:pt x="200" y="14"/>
                  <a:pt x="200" y="14"/>
                  <a:pt x="200" y="14"/>
                </a:cubicBezTo>
                <a:cubicBezTo>
                  <a:pt x="200" y="14"/>
                  <a:pt x="200" y="14"/>
                  <a:pt x="200" y="14"/>
                </a:cubicBezTo>
                <a:cubicBezTo>
                  <a:pt x="199" y="15"/>
                  <a:pt x="199" y="15"/>
                  <a:pt x="199" y="15"/>
                </a:cubicBezTo>
                <a:cubicBezTo>
                  <a:pt x="199" y="15"/>
                  <a:pt x="199" y="15"/>
                  <a:pt x="199" y="15"/>
                </a:cubicBezTo>
                <a:cubicBezTo>
                  <a:pt x="200" y="16"/>
                  <a:pt x="200" y="16"/>
                  <a:pt x="200" y="16"/>
                </a:cubicBezTo>
                <a:cubicBezTo>
                  <a:pt x="200" y="16"/>
                  <a:pt x="200" y="16"/>
                  <a:pt x="200" y="16"/>
                </a:cubicBezTo>
                <a:cubicBezTo>
                  <a:pt x="200" y="17"/>
                  <a:pt x="200" y="17"/>
                  <a:pt x="200" y="17"/>
                </a:cubicBezTo>
                <a:cubicBezTo>
                  <a:pt x="199" y="18"/>
                  <a:pt x="199" y="18"/>
                  <a:pt x="199" y="18"/>
                </a:cubicBezTo>
                <a:cubicBezTo>
                  <a:pt x="197" y="18"/>
                  <a:pt x="197" y="18"/>
                  <a:pt x="197" y="18"/>
                </a:cubicBezTo>
                <a:cubicBezTo>
                  <a:pt x="196" y="18"/>
                  <a:pt x="196" y="18"/>
                  <a:pt x="196" y="18"/>
                </a:cubicBezTo>
                <a:cubicBezTo>
                  <a:pt x="195" y="17"/>
                  <a:pt x="195" y="17"/>
                  <a:pt x="195" y="17"/>
                </a:cubicBezTo>
                <a:cubicBezTo>
                  <a:pt x="194" y="17"/>
                  <a:pt x="194" y="17"/>
                  <a:pt x="194" y="17"/>
                </a:cubicBezTo>
                <a:cubicBezTo>
                  <a:pt x="194" y="17"/>
                  <a:pt x="194" y="17"/>
                  <a:pt x="194" y="17"/>
                </a:cubicBezTo>
                <a:cubicBezTo>
                  <a:pt x="194" y="18"/>
                  <a:pt x="194" y="18"/>
                  <a:pt x="194" y="18"/>
                </a:cubicBezTo>
                <a:cubicBezTo>
                  <a:pt x="195" y="19"/>
                  <a:pt x="195" y="19"/>
                  <a:pt x="195" y="19"/>
                </a:cubicBezTo>
                <a:cubicBezTo>
                  <a:pt x="195" y="19"/>
                  <a:pt x="195" y="19"/>
                  <a:pt x="195" y="19"/>
                </a:cubicBezTo>
                <a:cubicBezTo>
                  <a:pt x="195" y="19"/>
                  <a:pt x="195" y="19"/>
                  <a:pt x="195" y="19"/>
                </a:cubicBezTo>
                <a:cubicBezTo>
                  <a:pt x="194" y="19"/>
                  <a:pt x="194" y="19"/>
                  <a:pt x="194" y="19"/>
                </a:cubicBezTo>
                <a:cubicBezTo>
                  <a:pt x="193" y="18"/>
                  <a:pt x="193" y="18"/>
                  <a:pt x="193" y="18"/>
                </a:cubicBezTo>
                <a:cubicBezTo>
                  <a:pt x="193" y="18"/>
                  <a:pt x="193" y="18"/>
                  <a:pt x="193" y="18"/>
                </a:cubicBezTo>
                <a:cubicBezTo>
                  <a:pt x="193" y="19"/>
                  <a:pt x="193" y="19"/>
                  <a:pt x="193" y="19"/>
                </a:cubicBezTo>
                <a:cubicBezTo>
                  <a:pt x="193" y="20"/>
                  <a:pt x="193" y="20"/>
                  <a:pt x="193" y="20"/>
                </a:cubicBezTo>
                <a:cubicBezTo>
                  <a:pt x="194" y="20"/>
                  <a:pt x="194" y="20"/>
                  <a:pt x="194" y="20"/>
                </a:cubicBezTo>
                <a:cubicBezTo>
                  <a:pt x="195" y="20"/>
                  <a:pt x="195" y="20"/>
                  <a:pt x="195" y="20"/>
                </a:cubicBezTo>
                <a:cubicBezTo>
                  <a:pt x="196" y="20"/>
                  <a:pt x="196" y="20"/>
                  <a:pt x="196" y="20"/>
                </a:cubicBezTo>
                <a:cubicBezTo>
                  <a:pt x="197" y="20"/>
                  <a:pt x="197" y="20"/>
                  <a:pt x="197" y="20"/>
                </a:cubicBezTo>
                <a:cubicBezTo>
                  <a:pt x="199" y="20"/>
                  <a:pt x="199" y="20"/>
                  <a:pt x="199" y="20"/>
                </a:cubicBezTo>
                <a:cubicBezTo>
                  <a:pt x="199" y="20"/>
                  <a:pt x="199" y="20"/>
                  <a:pt x="199" y="20"/>
                </a:cubicBezTo>
                <a:cubicBezTo>
                  <a:pt x="200" y="20"/>
                  <a:pt x="200" y="20"/>
                  <a:pt x="200" y="20"/>
                </a:cubicBezTo>
                <a:cubicBezTo>
                  <a:pt x="200" y="20"/>
                  <a:pt x="200" y="20"/>
                  <a:pt x="200" y="20"/>
                </a:cubicBezTo>
                <a:cubicBezTo>
                  <a:pt x="200" y="19"/>
                  <a:pt x="200" y="19"/>
                  <a:pt x="200" y="19"/>
                </a:cubicBezTo>
                <a:cubicBezTo>
                  <a:pt x="201" y="19"/>
                  <a:pt x="201" y="19"/>
                  <a:pt x="201" y="19"/>
                </a:cubicBezTo>
                <a:cubicBezTo>
                  <a:pt x="203" y="19"/>
                  <a:pt x="203" y="19"/>
                  <a:pt x="203" y="19"/>
                </a:cubicBezTo>
                <a:cubicBezTo>
                  <a:pt x="204" y="19"/>
                  <a:pt x="204" y="19"/>
                  <a:pt x="204" y="19"/>
                </a:cubicBezTo>
                <a:cubicBezTo>
                  <a:pt x="204" y="20"/>
                  <a:pt x="204" y="20"/>
                  <a:pt x="204" y="20"/>
                </a:cubicBezTo>
                <a:cubicBezTo>
                  <a:pt x="204" y="20"/>
                  <a:pt x="204" y="20"/>
                  <a:pt x="204" y="20"/>
                </a:cubicBezTo>
                <a:cubicBezTo>
                  <a:pt x="205" y="20"/>
                  <a:pt x="205" y="20"/>
                  <a:pt x="205" y="20"/>
                </a:cubicBezTo>
                <a:cubicBezTo>
                  <a:pt x="205" y="20"/>
                  <a:pt x="205" y="20"/>
                  <a:pt x="205" y="20"/>
                </a:cubicBezTo>
                <a:cubicBezTo>
                  <a:pt x="206" y="20"/>
                  <a:pt x="206" y="20"/>
                  <a:pt x="206" y="20"/>
                </a:cubicBezTo>
                <a:cubicBezTo>
                  <a:pt x="206" y="20"/>
                  <a:pt x="206" y="20"/>
                  <a:pt x="206" y="20"/>
                </a:cubicBezTo>
                <a:cubicBezTo>
                  <a:pt x="207" y="21"/>
                  <a:pt x="207" y="21"/>
                  <a:pt x="207" y="21"/>
                </a:cubicBezTo>
                <a:cubicBezTo>
                  <a:pt x="208" y="21"/>
                  <a:pt x="208" y="21"/>
                  <a:pt x="208" y="21"/>
                </a:cubicBezTo>
                <a:cubicBezTo>
                  <a:pt x="209" y="22"/>
                  <a:pt x="209" y="22"/>
                  <a:pt x="209" y="22"/>
                </a:cubicBezTo>
                <a:cubicBezTo>
                  <a:pt x="209" y="22"/>
                  <a:pt x="209" y="22"/>
                  <a:pt x="209" y="22"/>
                </a:cubicBezTo>
                <a:cubicBezTo>
                  <a:pt x="210" y="23"/>
                  <a:pt x="210" y="23"/>
                  <a:pt x="210" y="23"/>
                </a:cubicBezTo>
                <a:cubicBezTo>
                  <a:pt x="211" y="24"/>
                  <a:pt x="211" y="24"/>
                  <a:pt x="211" y="24"/>
                </a:cubicBezTo>
                <a:cubicBezTo>
                  <a:pt x="213" y="24"/>
                  <a:pt x="213" y="24"/>
                  <a:pt x="213" y="24"/>
                </a:cubicBezTo>
                <a:cubicBezTo>
                  <a:pt x="213" y="25"/>
                  <a:pt x="213" y="25"/>
                  <a:pt x="213" y="25"/>
                </a:cubicBezTo>
                <a:cubicBezTo>
                  <a:pt x="213" y="26"/>
                  <a:pt x="213" y="26"/>
                  <a:pt x="213" y="26"/>
                </a:cubicBezTo>
                <a:cubicBezTo>
                  <a:pt x="212" y="26"/>
                  <a:pt x="212" y="26"/>
                  <a:pt x="212" y="26"/>
                </a:cubicBezTo>
                <a:cubicBezTo>
                  <a:pt x="212" y="27"/>
                  <a:pt x="212" y="27"/>
                  <a:pt x="212" y="27"/>
                </a:cubicBezTo>
                <a:cubicBezTo>
                  <a:pt x="212" y="27"/>
                  <a:pt x="212" y="27"/>
                  <a:pt x="212" y="27"/>
                </a:cubicBezTo>
                <a:cubicBezTo>
                  <a:pt x="211" y="28"/>
                  <a:pt x="211" y="28"/>
                  <a:pt x="211" y="28"/>
                </a:cubicBezTo>
                <a:cubicBezTo>
                  <a:pt x="210" y="28"/>
                  <a:pt x="210" y="28"/>
                  <a:pt x="210" y="28"/>
                </a:cubicBezTo>
                <a:cubicBezTo>
                  <a:pt x="210" y="29"/>
                  <a:pt x="210" y="29"/>
                  <a:pt x="210" y="29"/>
                </a:cubicBezTo>
                <a:cubicBezTo>
                  <a:pt x="209" y="28"/>
                  <a:pt x="209" y="28"/>
                  <a:pt x="209" y="28"/>
                </a:cubicBezTo>
                <a:cubicBezTo>
                  <a:pt x="209" y="29"/>
                  <a:pt x="209" y="29"/>
                  <a:pt x="209" y="29"/>
                </a:cubicBezTo>
                <a:cubicBezTo>
                  <a:pt x="209" y="29"/>
                  <a:pt x="209" y="29"/>
                  <a:pt x="209" y="29"/>
                </a:cubicBezTo>
                <a:cubicBezTo>
                  <a:pt x="208" y="29"/>
                  <a:pt x="208" y="29"/>
                  <a:pt x="208" y="29"/>
                </a:cubicBezTo>
                <a:cubicBezTo>
                  <a:pt x="207" y="30"/>
                  <a:pt x="207" y="30"/>
                  <a:pt x="207" y="30"/>
                </a:cubicBezTo>
                <a:cubicBezTo>
                  <a:pt x="206" y="31"/>
                  <a:pt x="206" y="31"/>
                  <a:pt x="206" y="31"/>
                </a:cubicBezTo>
                <a:cubicBezTo>
                  <a:pt x="204" y="31"/>
                  <a:pt x="204" y="31"/>
                  <a:pt x="204" y="31"/>
                </a:cubicBezTo>
                <a:cubicBezTo>
                  <a:pt x="204" y="31"/>
                  <a:pt x="204" y="31"/>
                  <a:pt x="204" y="31"/>
                </a:cubicBezTo>
                <a:cubicBezTo>
                  <a:pt x="203" y="31"/>
                  <a:pt x="203" y="31"/>
                  <a:pt x="203" y="31"/>
                </a:cubicBezTo>
                <a:cubicBezTo>
                  <a:pt x="202" y="30"/>
                  <a:pt x="202" y="30"/>
                  <a:pt x="202" y="30"/>
                </a:cubicBezTo>
                <a:cubicBezTo>
                  <a:pt x="202" y="30"/>
                  <a:pt x="202" y="30"/>
                  <a:pt x="202" y="30"/>
                </a:cubicBezTo>
                <a:cubicBezTo>
                  <a:pt x="201" y="30"/>
                  <a:pt x="201" y="30"/>
                  <a:pt x="201" y="30"/>
                </a:cubicBezTo>
                <a:cubicBezTo>
                  <a:pt x="201" y="31"/>
                  <a:pt x="201" y="31"/>
                  <a:pt x="201" y="31"/>
                </a:cubicBezTo>
                <a:cubicBezTo>
                  <a:pt x="202" y="31"/>
                  <a:pt x="202" y="31"/>
                  <a:pt x="202" y="31"/>
                </a:cubicBezTo>
                <a:cubicBezTo>
                  <a:pt x="202" y="31"/>
                  <a:pt x="202" y="31"/>
                  <a:pt x="202" y="31"/>
                </a:cubicBezTo>
                <a:cubicBezTo>
                  <a:pt x="201" y="31"/>
                  <a:pt x="201" y="31"/>
                  <a:pt x="201" y="31"/>
                </a:cubicBezTo>
                <a:cubicBezTo>
                  <a:pt x="200" y="31"/>
                  <a:pt x="200" y="31"/>
                  <a:pt x="200" y="31"/>
                </a:cubicBezTo>
                <a:cubicBezTo>
                  <a:pt x="199" y="32"/>
                  <a:pt x="199" y="32"/>
                  <a:pt x="199" y="32"/>
                </a:cubicBezTo>
                <a:cubicBezTo>
                  <a:pt x="199" y="32"/>
                  <a:pt x="199" y="32"/>
                  <a:pt x="199" y="32"/>
                </a:cubicBezTo>
                <a:cubicBezTo>
                  <a:pt x="198" y="31"/>
                  <a:pt x="198" y="31"/>
                  <a:pt x="198" y="31"/>
                </a:cubicBezTo>
                <a:cubicBezTo>
                  <a:pt x="197" y="31"/>
                  <a:pt x="197" y="31"/>
                  <a:pt x="197" y="31"/>
                </a:cubicBezTo>
                <a:cubicBezTo>
                  <a:pt x="196" y="32"/>
                  <a:pt x="196" y="32"/>
                  <a:pt x="196" y="32"/>
                </a:cubicBezTo>
                <a:cubicBezTo>
                  <a:pt x="195" y="32"/>
                  <a:pt x="195" y="32"/>
                  <a:pt x="195" y="32"/>
                </a:cubicBezTo>
                <a:cubicBezTo>
                  <a:pt x="194" y="32"/>
                  <a:pt x="194" y="32"/>
                  <a:pt x="194" y="32"/>
                </a:cubicBezTo>
                <a:cubicBezTo>
                  <a:pt x="193" y="32"/>
                  <a:pt x="193" y="32"/>
                  <a:pt x="193" y="32"/>
                </a:cubicBezTo>
                <a:cubicBezTo>
                  <a:pt x="192" y="32"/>
                  <a:pt x="192" y="32"/>
                  <a:pt x="192" y="32"/>
                </a:cubicBezTo>
                <a:cubicBezTo>
                  <a:pt x="192" y="32"/>
                  <a:pt x="192" y="32"/>
                  <a:pt x="192" y="32"/>
                </a:cubicBezTo>
                <a:cubicBezTo>
                  <a:pt x="191" y="31"/>
                  <a:pt x="191" y="31"/>
                  <a:pt x="191" y="31"/>
                </a:cubicBezTo>
                <a:cubicBezTo>
                  <a:pt x="190" y="32"/>
                  <a:pt x="190" y="32"/>
                  <a:pt x="190" y="32"/>
                </a:cubicBezTo>
                <a:cubicBezTo>
                  <a:pt x="189" y="32"/>
                  <a:pt x="189" y="32"/>
                  <a:pt x="189" y="32"/>
                </a:cubicBezTo>
                <a:cubicBezTo>
                  <a:pt x="188" y="32"/>
                  <a:pt x="188" y="32"/>
                  <a:pt x="188" y="32"/>
                </a:cubicBezTo>
                <a:cubicBezTo>
                  <a:pt x="187" y="31"/>
                  <a:pt x="187" y="31"/>
                  <a:pt x="187" y="31"/>
                </a:cubicBezTo>
                <a:cubicBezTo>
                  <a:pt x="187" y="31"/>
                  <a:pt x="187" y="31"/>
                  <a:pt x="187" y="31"/>
                </a:cubicBezTo>
                <a:cubicBezTo>
                  <a:pt x="186" y="31"/>
                  <a:pt x="186" y="31"/>
                  <a:pt x="186" y="31"/>
                </a:cubicBezTo>
                <a:cubicBezTo>
                  <a:pt x="185" y="31"/>
                  <a:pt x="185" y="31"/>
                  <a:pt x="185" y="31"/>
                </a:cubicBezTo>
                <a:cubicBezTo>
                  <a:pt x="184" y="30"/>
                  <a:pt x="184" y="30"/>
                  <a:pt x="184" y="30"/>
                </a:cubicBezTo>
                <a:cubicBezTo>
                  <a:pt x="183" y="30"/>
                  <a:pt x="183" y="30"/>
                  <a:pt x="183" y="30"/>
                </a:cubicBezTo>
                <a:cubicBezTo>
                  <a:pt x="182" y="30"/>
                  <a:pt x="182" y="30"/>
                  <a:pt x="182" y="30"/>
                </a:cubicBezTo>
                <a:cubicBezTo>
                  <a:pt x="181" y="30"/>
                  <a:pt x="181" y="30"/>
                  <a:pt x="181" y="30"/>
                </a:cubicBezTo>
                <a:cubicBezTo>
                  <a:pt x="180" y="30"/>
                  <a:pt x="180" y="30"/>
                  <a:pt x="180" y="30"/>
                </a:cubicBezTo>
                <a:cubicBezTo>
                  <a:pt x="180" y="30"/>
                  <a:pt x="180" y="30"/>
                  <a:pt x="180" y="30"/>
                </a:cubicBezTo>
                <a:cubicBezTo>
                  <a:pt x="179" y="31"/>
                  <a:pt x="179" y="31"/>
                  <a:pt x="179" y="31"/>
                </a:cubicBezTo>
                <a:cubicBezTo>
                  <a:pt x="178" y="31"/>
                  <a:pt x="178" y="31"/>
                  <a:pt x="178" y="31"/>
                </a:cubicBezTo>
                <a:cubicBezTo>
                  <a:pt x="177" y="31"/>
                  <a:pt x="177" y="31"/>
                  <a:pt x="177" y="31"/>
                </a:cubicBezTo>
                <a:cubicBezTo>
                  <a:pt x="176" y="31"/>
                  <a:pt x="176" y="31"/>
                  <a:pt x="176" y="31"/>
                </a:cubicBezTo>
                <a:cubicBezTo>
                  <a:pt x="176" y="32"/>
                  <a:pt x="176" y="32"/>
                  <a:pt x="176" y="32"/>
                </a:cubicBezTo>
                <a:cubicBezTo>
                  <a:pt x="175" y="32"/>
                  <a:pt x="175" y="32"/>
                  <a:pt x="175" y="32"/>
                </a:cubicBezTo>
                <a:cubicBezTo>
                  <a:pt x="175" y="31"/>
                  <a:pt x="175" y="31"/>
                  <a:pt x="175" y="31"/>
                </a:cubicBezTo>
                <a:cubicBezTo>
                  <a:pt x="175" y="30"/>
                  <a:pt x="175" y="30"/>
                  <a:pt x="175" y="30"/>
                </a:cubicBezTo>
                <a:cubicBezTo>
                  <a:pt x="174" y="30"/>
                  <a:pt x="174" y="30"/>
                  <a:pt x="174" y="30"/>
                </a:cubicBezTo>
                <a:cubicBezTo>
                  <a:pt x="173" y="30"/>
                  <a:pt x="173" y="30"/>
                  <a:pt x="173" y="30"/>
                </a:cubicBezTo>
                <a:cubicBezTo>
                  <a:pt x="173" y="30"/>
                  <a:pt x="173" y="30"/>
                  <a:pt x="173" y="30"/>
                </a:cubicBezTo>
                <a:cubicBezTo>
                  <a:pt x="172" y="31"/>
                  <a:pt x="172" y="31"/>
                  <a:pt x="172" y="31"/>
                </a:cubicBezTo>
                <a:cubicBezTo>
                  <a:pt x="173" y="31"/>
                  <a:pt x="173" y="31"/>
                  <a:pt x="173" y="31"/>
                </a:cubicBezTo>
                <a:cubicBezTo>
                  <a:pt x="174" y="31"/>
                  <a:pt x="174" y="31"/>
                  <a:pt x="174" y="31"/>
                </a:cubicBezTo>
                <a:cubicBezTo>
                  <a:pt x="174" y="31"/>
                  <a:pt x="174" y="31"/>
                  <a:pt x="174" y="31"/>
                </a:cubicBezTo>
                <a:cubicBezTo>
                  <a:pt x="175" y="32"/>
                  <a:pt x="175" y="32"/>
                  <a:pt x="175" y="32"/>
                </a:cubicBezTo>
                <a:cubicBezTo>
                  <a:pt x="174" y="32"/>
                  <a:pt x="174" y="32"/>
                  <a:pt x="174" y="32"/>
                </a:cubicBezTo>
                <a:cubicBezTo>
                  <a:pt x="174" y="33"/>
                  <a:pt x="174" y="33"/>
                  <a:pt x="174" y="33"/>
                </a:cubicBezTo>
                <a:cubicBezTo>
                  <a:pt x="173" y="33"/>
                  <a:pt x="173" y="33"/>
                  <a:pt x="173" y="33"/>
                </a:cubicBezTo>
                <a:cubicBezTo>
                  <a:pt x="172" y="33"/>
                  <a:pt x="172" y="33"/>
                  <a:pt x="172" y="33"/>
                </a:cubicBezTo>
                <a:cubicBezTo>
                  <a:pt x="171" y="33"/>
                  <a:pt x="171" y="33"/>
                  <a:pt x="171" y="33"/>
                </a:cubicBezTo>
                <a:cubicBezTo>
                  <a:pt x="170" y="34"/>
                  <a:pt x="170" y="34"/>
                  <a:pt x="170" y="34"/>
                </a:cubicBezTo>
                <a:cubicBezTo>
                  <a:pt x="169" y="34"/>
                  <a:pt x="169" y="34"/>
                  <a:pt x="169" y="34"/>
                </a:cubicBezTo>
                <a:cubicBezTo>
                  <a:pt x="168" y="34"/>
                  <a:pt x="168" y="34"/>
                  <a:pt x="168" y="34"/>
                </a:cubicBezTo>
                <a:cubicBezTo>
                  <a:pt x="168" y="34"/>
                  <a:pt x="168" y="34"/>
                  <a:pt x="168" y="34"/>
                </a:cubicBezTo>
                <a:cubicBezTo>
                  <a:pt x="167" y="35"/>
                  <a:pt x="167" y="35"/>
                  <a:pt x="167" y="35"/>
                </a:cubicBezTo>
                <a:cubicBezTo>
                  <a:pt x="166" y="35"/>
                  <a:pt x="166" y="35"/>
                  <a:pt x="166" y="35"/>
                </a:cubicBezTo>
                <a:cubicBezTo>
                  <a:pt x="165" y="35"/>
                  <a:pt x="165" y="35"/>
                  <a:pt x="165" y="35"/>
                </a:cubicBezTo>
                <a:cubicBezTo>
                  <a:pt x="164" y="35"/>
                  <a:pt x="164" y="35"/>
                  <a:pt x="164" y="35"/>
                </a:cubicBezTo>
                <a:cubicBezTo>
                  <a:pt x="163" y="36"/>
                  <a:pt x="163" y="36"/>
                  <a:pt x="163" y="36"/>
                </a:cubicBezTo>
                <a:cubicBezTo>
                  <a:pt x="163" y="37"/>
                  <a:pt x="163" y="37"/>
                  <a:pt x="163" y="37"/>
                </a:cubicBezTo>
                <a:cubicBezTo>
                  <a:pt x="164" y="37"/>
                  <a:pt x="164" y="37"/>
                  <a:pt x="164" y="37"/>
                </a:cubicBezTo>
                <a:cubicBezTo>
                  <a:pt x="164" y="38"/>
                  <a:pt x="164" y="38"/>
                  <a:pt x="164" y="38"/>
                </a:cubicBezTo>
                <a:cubicBezTo>
                  <a:pt x="164" y="39"/>
                  <a:pt x="164" y="39"/>
                  <a:pt x="164" y="39"/>
                </a:cubicBezTo>
                <a:cubicBezTo>
                  <a:pt x="165" y="39"/>
                  <a:pt x="165" y="39"/>
                  <a:pt x="165" y="39"/>
                </a:cubicBezTo>
                <a:cubicBezTo>
                  <a:pt x="165" y="39"/>
                  <a:pt x="165" y="39"/>
                  <a:pt x="165" y="39"/>
                </a:cubicBezTo>
                <a:cubicBezTo>
                  <a:pt x="166" y="39"/>
                  <a:pt x="166" y="39"/>
                  <a:pt x="166" y="39"/>
                </a:cubicBezTo>
                <a:cubicBezTo>
                  <a:pt x="166" y="38"/>
                  <a:pt x="166" y="38"/>
                  <a:pt x="166" y="38"/>
                </a:cubicBezTo>
                <a:cubicBezTo>
                  <a:pt x="166" y="37"/>
                  <a:pt x="166" y="37"/>
                  <a:pt x="166" y="37"/>
                </a:cubicBezTo>
                <a:cubicBezTo>
                  <a:pt x="167" y="37"/>
                  <a:pt x="167" y="37"/>
                  <a:pt x="167" y="37"/>
                </a:cubicBezTo>
                <a:cubicBezTo>
                  <a:pt x="168" y="37"/>
                  <a:pt x="168" y="37"/>
                  <a:pt x="168" y="37"/>
                </a:cubicBezTo>
                <a:cubicBezTo>
                  <a:pt x="169" y="37"/>
                  <a:pt x="169" y="37"/>
                  <a:pt x="169" y="37"/>
                </a:cubicBezTo>
                <a:cubicBezTo>
                  <a:pt x="170" y="37"/>
                  <a:pt x="170" y="37"/>
                  <a:pt x="170" y="37"/>
                </a:cubicBezTo>
                <a:cubicBezTo>
                  <a:pt x="170" y="36"/>
                  <a:pt x="170" y="36"/>
                  <a:pt x="170" y="36"/>
                </a:cubicBezTo>
                <a:cubicBezTo>
                  <a:pt x="171" y="36"/>
                  <a:pt x="171" y="36"/>
                  <a:pt x="171" y="36"/>
                </a:cubicBezTo>
                <a:cubicBezTo>
                  <a:pt x="173" y="35"/>
                  <a:pt x="173" y="35"/>
                  <a:pt x="173" y="35"/>
                </a:cubicBezTo>
                <a:cubicBezTo>
                  <a:pt x="175" y="34"/>
                  <a:pt x="175" y="34"/>
                  <a:pt x="175" y="34"/>
                </a:cubicBezTo>
                <a:cubicBezTo>
                  <a:pt x="176" y="35"/>
                  <a:pt x="176" y="35"/>
                  <a:pt x="176" y="35"/>
                </a:cubicBezTo>
                <a:cubicBezTo>
                  <a:pt x="176" y="35"/>
                  <a:pt x="176" y="35"/>
                  <a:pt x="176" y="35"/>
                </a:cubicBezTo>
                <a:cubicBezTo>
                  <a:pt x="175" y="35"/>
                  <a:pt x="175" y="35"/>
                  <a:pt x="175" y="35"/>
                </a:cubicBezTo>
                <a:cubicBezTo>
                  <a:pt x="176" y="36"/>
                  <a:pt x="176" y="36"/>
                  <a:pt x="176" y="36"/>
                </a:cubicBezTo>
                <a:cubicBezTo>
                  <a:pt x="176" y="35"/>
                  <a:pt x="176" y="35"/>
                  <a:pt x="176" y="35"/>
                </a:cubicBezTo>
                <a:cubicBezTo>
                  <a:pt x="177" y="34"/>
                  <a:pt x="177" y="34"/>
                  <a:pt x="177" y="34"/>
                </a:cubicBezTo>
                <a:cubicBezTo>
                  <a:pt x="177" y="33"/>
                  <a:pt x="177" y="33"/>
                  <a:pt x="177" y="33"/>
                </a:cubicBezTo>
                <a:cubicBezTo>
                  <a:pt x="178" y="33"/>
                  <a:pt x="178" y="33"/>
                  <a:pt x="178" y="33"/>
                </a:cubicBezTo>
                <a:cubicBezTo>
                  <a:pt x="179" y="33"/>
                  <a:pt x="179" y="33"/>
                  <a:pt x="179" y="33"/>
                </a:cubicBezTo>
                <a:cubicBezTo>
                  <a:pt x="180" y="33"/>
                  <a:pt x="180" y="33"/>
                  <a:pt x="180" y="33"/>
                </a:cubicBezTo>
                <a:cubicBezTo>
                  <a:pt x="181" y="33"/>
                  <a:pt x="181" y="33"/>
                  <a:pt x="181" y="33"/>
                </a:cubicBezTo>
                <a:cubicBezTo>
                  <a:pt x="182" y="33"/>
                  <a:pt x="182" y="33"/>
                  <a:pt x="182" y="33"/>
                </a:cubicBezTo>
                <a:cubicBezTo>
                  <a:pt x="183" y="34"/>
                  <a:pt x="183" y="34"/>
                  <a:pt x="183" y="34"/>
                </a:cubicBezTo>
                <a:cubicBezTo>
                  <a:pt x="184" y="34"/>
                  <a:pt x="184" y="34"/>
                  <a:pt x="184" y="34"/>
                </a:cubicBezTo>
                <a:cubicBezTo>
                  <a:pt x="187" y="34"/>
                  <a:pt x="187" y="34"/>
                  <a:pt x="187" y="34"/>
                </a:cubicBezTo>
                <a:cubicBezTo>
                  <a:pt x="188" y="34"/>
                  <a:pt x="188" y="34"/>
                  <a:pt x="188" y="34"/>
                </a:cubicBezTo>
                <a:cubicBezTo>
                  <a:pt x="189" y="34"/>
                  <a:pt x="189" y="34"/>
                  <a:pt x="189" y="34"/>
                </a:cubicBezTo>
                <a:cubicBezTo>
                  <a:pt x="191" y="35"/>
                  <a:pt x="191" y="35"/>
                  <a:pt x="191" y="35"/>
                </a:cubicBezTo>
                <a:cubicBezTo>
                  <a:pt x="193" y="35"/>
                  <a:pt x="193" y="35"/>
                  <a:pt x="193" y="35"/>
                </a:cubicBezTo>
                <a:cubicBezTo>
                  <a:pt x="194" y="35"/>
                  <a:pt x="194" y="35"/>
                  <a:pt x="194" y="35"/>
                </a:cubicBezTo>
                <a:cubicBezTo>
                  <a:pt x="194" y="35"/>
                  <a:pt x="194" y="35"/>
                  <a:pt x="194" y="35"/>
                </a:cubicBezTo>
                <a:cubicBezTo>
                  <a:pt x="194" y="36"/>
                  <a:pt x="194" y="36"/>
                  <a:pt x="194" y="36"/>
                </a:cubicBezTo>
                <a:cubicBezTo>
                  <a:pt x="194" y="36"/>
                  <a:pt x="194" y="36"/>
                  <a:pt x="194" y="36"/>
                </a:cubicBezTo>
                <a:cubicBezTo>
                  <a:pt x="193" y="37"/>
                  <a:pt x="193" y="37"/>
                  <a:pt x="193" y="37"/>
                </a:cubicBezTo>
                <a:cubicBezTo>
                  <a:pt x="193" y="37"/>
                  <a:pt x="193" y="37"/>
                  <a:pt x="193" y="37"/>
                </a:cubicBezTo>
                <a:cubicBezTo>
                  <a:pt x="192" y="38"/>
                  <a:pt x="192" y="38"/>
                  <a:pt x="192" y="38"/>
                </a:cubicBezTo>
                <a:cubicBezTo>
                  <a:pt x="192" y="39"/>
                  <a:pt x="192" y="39"/>
                  <a:pt x="192" y="39"/>
                </a:cubicBezTo>
                <a:cubicBezTo>
                  <a:pt x="189" y="39"/>
                  <a:pt x="189" y="39"/>
                  <a:pt x="189" y="39"/>
                </a:cubicBezTo>
                <a:cubicBezTo>
                  <a:pt x="188" y="39"/>
                  <a:pt x="188" y="39"/>
                  <a:pt x="188" y="39"/>
                </a:cubicBezTo>
                <a:cubicBezTo>
                  <a:pt x="187" y="39"/>
                  <a:pt x="187" y="39"/>
                  <a:pt x="187" y="39"/>
                </a:cubicBezTo>
                <a:cubicBezTo>
                  <a:pt x="187" y="39"/>
                  <a:pt x="187" y="39"/>
                  <a:pt x="187" y="39"/>
                </a:cubicBezTo>
                <a:cubicBezTo>
                  <a:pt x="187" y="39"/>
                  <a:pt x="187" y="39"/>
                  <a:pt x="187" y="39"/>
                </a:cubicBezTo>
                <a:cubicBezTo>
                  <a:pt x="186" y="40"/>
                  <a:pt x="186" y="40"/>
                  <a:pt x="186" y="40"/>
                </a:cubicBezTo>
                <a:cubicBezTo>
                  <a:pt x="186" y="41"/>
                  <a:pt x="186" y="41"/>
                  <a:pt x="186" y="41"/>
                </a:cubicBezTo>
                <a:cubicBezTo>
                  <a:pt x="186" y="41"/>
                  <a:pt x="186" y="41"/>
                  <a:pt x="186" y="41"/>
                </a:cubicBezTo>
                <a:cubicBezTo>
                  <a:pt x="186" y="42"/>
                  <a:pt x="186" y="42"/>
                  <a:pt x="186" y="42"/>
                </a:cubicBezTo>
                <a:cubicBezTo>
                  <a:pt x="187" y="42"/>
                  <a:pt x="187" y="42"/>
                  <a:pt x="187" y="42"/>
                </a:cubicBezTo>
                <a:cubicBezTo>
                  <a:pt x="188" y="42"/>
                  <a:pt x="188" y="42"/>
                  <a:pt x="188" y="42"/>
                </a:cubicBezTo>
                <a:cubicBezTo>
                  <a:pt x="190" y="41"/>
                  <a:pt x="190" y="41"/>
                  <a:pt x="190" y="41"/>
                </a:cubicBezTo>
                <a:cubicBezTo>
                  <a:pt x="191" y="41"/>
                  <a:pt x="191" y="41"/>
                  <a:pt x="191" y="41"/>
                </a:cubicBezTo>
                <a:cubicBezTo>
                  <a:pt x="191" y="41"/>
                  <a:pt x="192" y="41"/>
                  <a:pt x="193" y="41"/>
                </a:cubicBezTo>
                <a:cubicBezTo>
                  <a:pt x="193" y="41"/>
                  <a:pt x="194" y="42"/>
                  <a:pt x="194" y="42"/>
                </a:cubicBezTo>
                <a:cubicBezTo>
                  <a:pt x="195" y="42"/>
                  <a:pt x="195" y="42"/>
                  <a:pt x="195" y="42"/>
                </a:cubicBezTo>
                <a:cubicBezTo>
                  <a:pt x="196" y="42"/>
                  <a:pt x="196" y="42"/>
                  <a:pt x="196" y="42"/>
                </a:cubicBezTo>
                <a:cubicBezTo>
                  <a:pt x="196" y="42"/>
                  <a:pt x="196" y="42"/>
                  <a:pt x="196" y="42"/>
                </a:cubicBezTo>
                <a:cubicBezTo>
                  <a:pt x="197" y="41"/>
                  <a:pt x="197" y="41"/>
                  <a:pt x="197" y="41"/>
                </a:cubicBezTo>
                <a:cubicBezTo>
                  <a:pt x="197" y="41"/>
                  <a:pt x="197" y="41"/>
                  <a:pt x="197" y="41"/>
                </a:cubicBezTo>
                <a:cubicBezTo>
                  <a:pt x="198" y="41"/>
                  <a:pt x="198" y="41"/>
                  <a:pt x="198" y="41"/>
                </a:cubicBezTo>
                <a:cubicBezTo>
                  <a:pt x="198" y="42"/>
                  <a:pt x="198" y="42"/>
                  <a:pt x="198" y="42"/>
                </a:cubicBezTo>
                <a:cubicBezTo>
                  <a:pt x="199" y="41"/>
                  <a:pt x="199" y="41"/>
                  <a:pt x="199" y="41"/>
                </a:cubicBezTo>
                <a:cubicBezTo>
                  <a:pt x="200" y="39"/>
                  <a:pt x="200" y="39"/>
                  <a:pt x="200" y="39"/>
                </a:cubicBezTo>
                <a:cubicBezTo>
                  <a:pt x="200" y="38"/>
                  <a:pt x="200" y="38"/>
                  <a:pt x="200" y="38"/>
                </a:cubicBezTo>
                <a:cubicBezTo>
                  <a:pt x="200" y="37"/>
                  <a:pt x="200" y="37"/>
                  <a:pt x="200" y="37"/>
                </a:cubicBezTo>
                <a:cubicBezTo>
                  <a:pt x="200" y="37"/>
                  <a:pt x="200" y="37"/>
                  <a:pt x="200" y="37"/>
                </a:cubicBezTo>
                <a:cubicBezTo>
                  <a:pt x="200" y="36"/>
                  <a:pt x="200" y="36"/>
                  <a:pt x="200" y="36"/>
                </a:cubicBezTo>
                <a:cubicBezTo>
                  <a:pt x="201" y="36"/>
                  <a:pt x="201" y="36"/>
                  <a:pt x="201" y="36"/>
                </a:cubicBezTo>
                <a:cubicBezTo>
                  <a:pt x="202" y="36"/>
                  <a:pt x="202" y="36"/>
                  <a:pt x="202" y="36"/>
                </a:cubicBezTo>
                <a:cubicBezTo>
                  <a:pt x="203" y="36"/>
                  <a:pt x="203" y="36"/>
                  <a:pt x="203" y="36"/>
                </a:cubicBezTo>
                <a:cubicBezTo>
                  <a:pt x="205" y="36"/>
                  <a:pt x="205" y="36"/>
                  <a:pt x="205" y="36"/>
                </a:cubicBezTo>
                <a:cubicBezTo>
                  <a:pt x="206" y="36"/>
                  <a:pt x="206" y="36"/>
                  <a:pt x="206" y="36"/>
                </a:cubicBezTo>
                <a:cubicBezTo>
                  <a:pt x="207" y="36"/>
                  <a:pt x="207" y="36"/>
                  <a:pt x="207" y="36"/>
                </a:cubicBezTo>
                <a:cubicBezTo>
                  <a:pt x="207" y="37"/>
                  <a:pt x="207" y="37"/>
                  <a:pt x="207" y="37"/>
                </a:cubicBezTo>
                <a:cubicBezTo>
                  <a:pt x="207" y="39"/>
                  <a:pt x="207" y="39"/>
                  <a:pt x="207" y="39"/>
                </a:cubicBezTo>
                <a:cubicBezTo>
                  <a:pt x="207" y="40"/>
                  <a:pt x="207" y="40"/>
                  <a:pt x="207" y="40"/>
                </a:cubicBezTo>
                <a:cubicBezTo>
                  <a:pt x="206" y="41"/>
                  <a:pt x="206" y="41"/>
                  <a:pt x="206" y="41"/>
                </a:cubicBezTo>
                <a:cubicBezTo>
                  <a:pt x="205" y="42"/>
                  <a:pt x="205" y="42"/>
                  <a:pt x="205" y="42"/>
                </a:cubicBezTo>
                <a:cubicBezTo>
                  <a:pt x="205" y="44"/>
                  <a:pt x="205" y="44"/>
                  <a:pt x="205" y="44"/>
                </a:cubicBezTo>
                <a:cubicBezTo>
                  <a:pt x="204" y="45"/>
                  <a:pt x="204" y="45"/>
                  <a:pt x="204" y="45"/>
                </a:cubicBezTo>
                <a:cubicBezTo>
                  <a:pt x="201" y="47"/>
                  <a:pt x="201" y="47"/>
                  <a:pt x="201" y="47"/>
                </a:cubicBezTo>
                <a:cubicBezTo>
                  <a:pt x="201" y="47"/>
                  <a:pt x="201" y="47"/>
                  <a:pt x="201" y="47"/>
                </a:cubicBezTo>
                <a:cubicBezTo>
                  <a:pt x="200" y="47"/>
                  <a:pt x="200" y="47"/>
                  <a:pt x="200" y="47"/>
                </a:cubicBezTo>
                <a:cubicBezTo>
                  <a:pt x="199" y="47"/>
                  <a:pt x="199" y="47"/>
                  <a:pt x="199" y="47"/>
                </a:cubicBezTo>
                <a:cubicBezTo>
                  <a:pt x="199" y="48"/>
                  <a:pt x="199" y="48"/>
                  <a:pt x="199" y="48"/>
                </a:cubicBezTo>
                <a:cubicBezTo>
                  <a:pt x="198" y="48"/>
                  <a:pt x="198" y="48"/>
                  <a:pt x="198" y="48"/>
                </a:cubicBezTo>
                <a:cubicBezTo>
                  <a:pt x="198" y="48"/>
                  <a:pt x="198" y="48"/>
                  <a:pt x="198" y="48"/>
                </a:cubicBezTo>
                <a:cubicBezTo>
                  <a:pt x="197" y="49"/>
                  <a:pt x="197" y="49"/>
                  <a:pt x="197" y="49"/>
                </a:cubicBezTo>
                <a:cubicBezTo>
                  <a:pt x="197" y="50"/>
                  <a:pt x="197" y="50"/>
                  <a:pt x="197" y="50"/>
                </a:cubicBezTo>
                <a:cubicBezTo>
                  <a:pt x="196" y="50"/>
                  <a:pt x="196" y="50"/>
                  <a:pt x="196" y="50"/>
                </a:cubicBezTo>
                <a:cubicBezTo>
                  <a:pt x="195" y="51"/>
                  <a:pt x="195" y="51"/>
                  <a:pt x="195" y="51"/>
                </a:cubicBezTo>
                <a:cubicBezTo>
                  <a:pt x="195" y="51"/>
                  <a:pt x="195" y="51"/>
                  <a:pt x="195" y="51"/>
                </a:cubicBezTo>
                <a:cubicBezTo>
                  <a:pt x="194" y="50"/>
                  <a:pt x="194" y="50"/>
                  <a:pt x="194" y="50"/>
                </a:cubicBezTo>
                <a:cubicBezTo>
                  <a:pt x="194" y="51"/>
                  <a:pt x="194" y="51"/>
                  <a:pt x="194" y="51"/>
                </a:cubicBezTo>
                <a:cubicBezTo>
                  <a:pt x="194" y="51"/>
                  <a:pt x="194" y="51"/>
                  <a:pt x="194" y="51"/>
                </a:cubicBezTo>
                <a:cubicBezTo>
                  <a:pt x="194" y="52"/>
                  <a:pt x="194" y="52"/>
                  <a:pt x="194" y="52"/>
                </a:cubicBezTo>
                <a:cubicBezTo>
                  <a:pt x="193" y="53"/>
                  <a:pt x="193" y="53"/>
                  <a:pt x="193" y="53"/>
                </a:cubicBezTo>
                <a:cubicBezTo>
                  <a:pt x="192" y="54"/>
                  <a:pt x="192" y="54"/>
                  <a:pt x="192" y="54"/>
                </a:cubicBezTo>
                <a:cubicBezTo>
                  <a:pt x="191" y="55"/>
                  <a:pt x="191" y="55"/>
                  <a:pt x="191" y="55"/>
                </a:cubicBezTo>
                <a:cubicBezTo>
                  <a:pt x="190" y="56"/>
                  <a:pt x="190" y="56"/>
                  <a:pt x="190" y="56"/>
                </a:cubicBezTo>
                <a:cubicBezTo>
                  <a:pt x="189" y="57"/>
                  <a:pt x="189" y="57"/>
                  <a:pt x="189" y="57"/>
                </a:cubicBezTo>
                <a:cubicBezTo>
                  <a:pt x="188" y="57"/>
                  <a:pt x="188" y="57"/>
                  <a:pt x="188" y="57"/>
                </a:cubicBezTo>
                <a:cubicBezTo>
                  <a:pt x="187" y="58"/>
                  <a:pt x="187" y="58"/>
                  <a:pt x="187" y="58"/>
                </a:cubicBezTo>
                <a:cubicBezTo>
                  <a:pt x="186" y="58"/>
                  <a:pt x="186" y="58"/>
                  <a:pt x="186" y="58"/>
                </a:cubicBezTo>
                <a:cubicBezTo>
                  <a:pt x="185" y="58"/>
                  <a:pt x="185" y="58"/>
                  <a:pt x="185" y="58"/>
                </a:cubicBezTo>
                <a:cubicBezTo>
                  <a:pt x="185" y="59"/>
                  <a:pt x="185" y="59"/>
                  <a:pt x="185" y="59"/>
                </a:cubicBezTo>
                <a:cubicBezTo>
                  <a:pt x="186" y="60"/>
                  <a:pt x="186" y="60"/>
                  <a:pt x="186" y="60"/>
                </a:cubicBezTo>
                <a:cubicBezTo>
                  <a:pt x="185" y="61"/>
                  <a:pt x="185" y="61"/>
                  <a:pt x="185" y="61"/>
                </a:cubicBezTo>
                <a:cubicBezTo>
                  <a:pt x="185" y="62"/>
                  <a:pt x="185" y="62"/>
                  <a:pt x="185" y="62"/>
                </a:cubicBezTo>
                <a:cubicBezTo>
                  <a:pt x="186" y="61"/>
                  <a:pt x="186" y="61"/>
                  <a:pt x="186" y="61"/>
                </a:cubicBezTo>
                <a:cubicBezTo>
                  <a:pt x="186" y="60"/>
                  <a:pt x="186" y="60"/>
                  <a:pt x="186" y="60"/>
                </a:cubicBezTo>
                <a:cubicBezTo>
                  <a:pt x="187" y="59"/>
                  <a:pt x="187" y="59"/>
                  <a:pt x="187" y="59"/>
                </a:cubicBezTo>
                <a:cubicBezTo>
                  <a:pt x="188" y="58"/>
                  <a:pt x="188" y="58"/>
                  <a:pt x="188" y="58"/>
                </a:cubicBezTo>
                <a:cubicBezTo>
                  <a:pt x="189" y="58"/>
                  <a:pt x="189" y="58"/>
                  <a:pt x="189" y="58"/>
                </a:cubicBezTo>
                <a:cubicBezTo>
                  <a:pt x="189" y="58"/>
                  <a:pt x="189" y="58"/>
                  <a:pt x="189" y="58"/>
                </a:cubicBezTo>
                <a:cubicBezTo>
                  <a:pt x="189" y="58"/>
                  <a:pt x="189" y="58"/>
                  <a:pt x="189" y="58"/>
                </a:cubicBezTo>
                <a:cubicBezTo>
                  <a:pt x="190" y="57"/>
                  <a:pt x="190" y="57"/>
                  <a:pt x="190" y="57"/>
                </a:cubicBezTo>
                <a:cubicBezTo>
                  <a:pt x="192" y="56"/>
                  <a:pt x="192" y="56"/>
                  <a:pt x="192" y="56"/>
                </a:cubicBezTo>
                <a:cubicBezTo>
                  <a:pt x="193" y="55"/>
                  <a:pt x="193" y="55"/>
                  <a:pt x="193" y="55"/>
                </a:cubicBezTo>
                <a:cubicBezTo>
                  <a:pt x="193" y="55"/>
                  <a:pt x="193" y="55"/>
                  <a:pt x="193" y="55"/>
                </a:cubicBezTo>
                <a:cubicBezTo>
                  <a:pt x="195" y="53"/>
                  <a:pt x="195" y="53"/>
                  <a:pt x="195" y="53"/>
                </a:cubicBezTo>
                <a:cubicBezTo>
                  <a:pt x="196" y="52"/>
                  <a:pt x="196" y="52"/>
                  <a:pt x="196" y="52"/>
                </a:cubicBezTo>
                <a:cubicBezTo>
                  <a:pt x="197" y="52"/>
                  <a:pt x="197" y="52"/>
                  <a:pt x="197" y="52"/>
                </a:cubicBezTo>
                <a:cubicBezTo>
                  <a:pt x="198" y="52"/>
                  <a:pt x="198" y="52"/>
                  <a:pt x="198" y="52"/>
                </a:cubicBezTo>
                <a:cubicBezTo>
                  <a:pt x="199" y="52"/>
                  <a:pt x="199" y="52"/>
                  <a:pt x="199" y="52"/>
                </a:cubicBezTo>
                <a:cubicBezTo>
                  <a:pt x="199" y="51"/>
                  <a:pt x="199" y="51"/>
                  <a:pt x="199" y="51"/>
                </a:cubicBezTo>
                <a:cubicBezTo>
                  <a:pt x="199" y="51"/>
                  <a:pt x="199" y="51"/>
                  <a:pt x="199" y="51"/>
                </a:cubicBezTo>
                <a:cubicBezTo>
                  <a:pt x="201" y="51"/>
                  <a:pt x="201" y="51"/>
                  <a:pt x="201" y="51"/>
                </a:cubicBezTo>
                <a:cubicBezTo>
                  <a:pt x="202" y="51"/>
                  <a:pt x="202" y="51"/>
                  <a:pt x="202" y="51"/>
                </a:cubicBezTo>
                <a:cubicBezTo>
                  <a:pt x="204" y="50"/>
                  <a:pt x="204" y="50"/>
                  <a:pt x="204" y="50"/>
                </a:cubicBezTo>
                <a:cubicBezTo>
                  <a:pt x="205" y="49"/>
                  <a:pt x="205" y="49"/>
                  <a:pt x="205" y="49"/>
                </a:cubicBezTo>
                <a:cubicBezTo>
                  <a:pt x="206" y="49"/>
                  <a:pt x="206" y="49"/>
                  <a:pt x="206" y="49"/>
                </a:cubicBezTo>
                <a:cubicBezTo>
                  <a:pt x="206" y="48"/>
                  <a:pt x="206" y="48"/>
                  <a:pt x="206" y="48"/>
                </a:cubicBezTo>
                <a:cubicBezTo>
                  <a:pt x="207" y="48"/>
                  <a:pt x="207" y="48"/>
                  <a:pt x="207" y="48"/>
                </a:cubicBezTo>
                <a:cubicBezTo>
                  <a:pt x="208" y="48"/>
                  <a:pt x="208" y="48"/>
                  <a:pt x="208" y="48"/>
                </a:cubicBezTo>
                <a:cubicBezTo>
                  <a:pt x="209" y="47"/>
                  <a:pt x="209" y="47"/>
                  <a:pt x="209" y="47"/>
                </a:cubicBezTo>
                <a:cubicBezTo>
                  <a:pt x="210" y="46"/>
                  <a:pt x="210" y="46"/>
                  <a:pt x="210" y="46"/>
                </a:cubicBezTo>
                <a:cubicBezTo>
                  <a:pt x="210" y="45"/>
                  <a:pt x="210" y="45"/>
                  <a:pt x="210" y="45"/>
                </a:cubicBezTo>
                <a:cubicBezTo>
                  <a:pt x="210" y="44"/>
                  <a:pt x="210" y="44"/>
                  <a:pt x="210" y="44"/>
                </a:cubicBezTo>
                <a:cubicBezTo>
                  <a:pt x="211" y="43"/>
                  <a:pt x="211" y="43"/>
                  <a:pt x="211" y="43"/>
                </a:cubicBezTo>
                <a:cubicBezTo>
                  <a:pt x="211" y="43"/>
                  <a:pt x="211" y="43"/>
                  <a:pt x="211" y="43"/>
                </a:cubicBezTo>
                <a:cubicBezTo>
                  <a:pt x="212" y="43"/>
                  <a:pt x="212" y="43"/>
                  <a:pt x="212" y="43"/>
                </a:cubicBezTo>
                <a:cubicBezTo>
                  <a:pt x="212" y="43"/>
                  <a:pt x="212" y="43"/>
                  <a:pt x="212" y="43"/>
                </a:cubicBezTo>
                <a:cubicBezTo>
                  <a:pt x="212" y="44"/>
                  <a:pt x="212" y="44"/>
                  <a:pt x="212" y="44"/>
                </a:cubicBezTo>
                <a:cubicBezTo>
                  <a:pt x="212" y="45"/>
                  <a:pt x="212" y="45"/>
                  <a:pt x="212" y="45"/>
                </a:cubicBezTo>
                <a:cubicBezTo>
                  <a:pt x="212" y="45"/>
                  <a:pt x="212" y="45"/>
                  <a:pt x="212" y="45"/>
                </a:cubicBezTo>
                <a:cubicBezTo>
                  <a:pt x="213" y="46"/>
                  <a:pt x="213" y="46"/>
                  <a:pt x="213" y="46"/>
                </a:cubicBezTo>
                <a:cubicBezTo>
                  <a:pt x="213" y="47"/>
                  <a:pt x="213" y="47"/>
                  <a:pt x="213" y="47"/>
                </a:cubicBezTo>
                <a:cubicBezTo>
                  <a:pt x="213" y="48"/>
                  <a:pt x="213" y="48"/>
                  <a:pt x="213" y="48"/>
                </a:cubicBezTo>
                <a:cubicBezTo>
                  <a:pt x="213" y="48"/>
                  <a:pt x="213" y="48"/>
                  <a:pt x="213" y="48"/>
                </a:cubicBezTo>
                <a:cubicBezTo>
                  <a:pt x="213" y="48"/>
                  <a:pt x="213" y="48"/>
                  <a:pt x="213" y="48"/>
                </a:cubicBezTo>
                <a:cubicBezTo>
                  <a:pt x="213" y="47"/>
                  <a:pt x="213" y="47"/>
                  <a:pt x="213" y="47"/>
                </a:cubicBezTo>
                <a:cubicBezTo>
                  <a:pt x="214" y="46"/>
                  <a:pt x="214" y="46"/>
                  <a:pt x="214" y="46"/>
                </a:cubicBezTo>
                <a:cubicBezTo>
                  <a:pt x="214" y="46"/>
                  <a:pt x="214" y="46"/>
                  <a:pt x="214" y="46"/>
                </a:cubicBezTo>
                <a:cubicBezTo>
                  <a:pt x="214" y="45"/>
                  <a:pt x="214" y="45"/>
                  <a:pt x="214" y="45"/>
                </a:cubicBezTo>
                <a:cubicBezTo>
                  <a:pt x="214" y="44"/>
                  <a:pt x="214" y="44"/>
                  <a:pt x="214" y="44"/>
                </a:cubicBezTo>
                <a:cubicBezTo>
                  <a:pt x="214" y="45"/>
                  <a:pt x="214" y="45"/>
                  <a:pt x="214" y="45"/>
                </a:cubicBezTo>
                <a:cubicBezTo>
                  <a:pt x="214" y="45"/>
                  <a:pt x="214" y="45"/>
                  <a:pt x="214" y="45"/>
                </a:cubicBezTo>
                <a:cubicBezTo>
                  <a:pt x="215" y="46"/>
                  <a:pt x="215" y="46"/>
                  <a:pt x="215" y="46"/>
                </a:cubicBezTo>
                <a:cubicBezTo>
                  <a:pt x="216" y="46"/>
                  <a:pt x="216" y="46"/>
                  <a:pt x="216" y="46"/>
                </a:cubicBezTo>
                <a:cubicBezTo>
                  <a:pt x="217" y="46"/>
                  <a:pt x="217" y="46"/>
                  <a:pt x="217" y="46"/>
                </a:cubicBezTo>
                <a:cubicBezTo>
                  <a:pt x="217" y="45"/>
                  <a:pt x="217" y="45"/>
                  <a:pt x="217" y="45"/>
                </a:cubicBezTo>
                <a:cubicBezTo>
                  <a:pt x="217" y="45"/>
                  <a:pt x="217" y="45"/>
                  <a:pt x="217" y="45"/>
                </a:cubicBezTo>
                <a:cubicBezTo>
                  <a:pt x="217" y="44"/>
                  <a:pt x="217" y="44"/>
                  <a:pt x="217" y="44"/>
                </a:cubicBezTo>
                <a:cubicBezTo>
                  <a:pt x="218" y="44"/>
                  <a:pt x="218" y="44"/>
                  <a:pt x="218" y="44"/>
                </a:cubicBezTo>
                <a:cubicBezTo>
                  <a:pt x="218" y="43"/>
                  <a:pt x="218" y="43"/>
                  <a:pt x="218" y="43"/>
                </a:cubicBezTo>
                <a:cubicBezTo>
                  <a:pt x="218" y="42"/>
                  <a:pt x="218" y="42"/>
                  <a:pt x="218" y="42"/>
                </a:cubicBezTo>
                <a:cubicBezTo>
                  <a:pt x="218" y="42"/>
                  <a:pt x="218" y="42"/>
                  <a:pt x="218" y="42"/>
                </a:cubicBezTo>
                <a:cubicBezTo>
                  <a:pt x="218" y="41"/>
                  <a:pt x="218" y="41"/>
                  <a:pt x="218" y="41"/>
                </a:cubicBezTo>
                <a:cubicBezTo>
                  <a:pt x="219" y="41"/>
                  <a:pt x="219" y="41"/>
                  <a:pt x="219" y="41"/>
                </a:cubicBezTo>
                <a:cubicBezTo>
                  <a:pt x="219" y="41"/>
                  <a:pt x="219" y="41"/>
                  <a:pt x="219" y="41"/>
                </a:cubicBezTo>
                <a:cubicBezTo>
                  <a:pt x="220" y="42"/>
                  <a:pt x="220" y="42"/>
                  <a:pt x="220" y="42"/>
                </a:cubicBezTo>
                <a:cubicBezTo>
                  <a:pt x="221" y="41"/>
                  <a:pt x="221" y="41"/>
                  <a:pt x="221" y="41"/>
                </a:cubicBezTo>
                <a:cubicBezTo>
                  <a:pt x="222" y="41"/>
                  <a:pt x="222" y="41"/>
                  <a:pt x="222" y="41"/>
                </a:cubicBezTo>
                <a:cubicBezTo>
                  <a:pt x="223" y="40"/>
                  <a:pt x="223" y="40"/>
                  <a:pt x="223" y="40"/>
                </a:cubicBezTo>
                <a:cubicBezTo>
                  <a:pt x="225" y="40"/>
                  <a:pt x="225" y="40"/>
                  <a:pt x="225" y="40"/>
                </a:cubicBezTo>
                <a:cubicBezTo>
                  <a:pt x="225" y="40"/>
                  <a:pt x="225" y="40"/>
                  <a:pt x="225" y="40"/>
                </a:cubicBezTo>
                <a:cubicBezTo>
                  <a:pt x="227" y="40"/>
                  <a:pt x="227" y="40"/>
                  <a:pt x="227" y="40"/>
                </a:cubicBezTo>
                <a:cubicBezTo>
                  <a:pt x="228" y="41"/>
                  <a:pt x="228" y="41"/>
                  <a:pt x="228" y="41"/>
                </a:cubicBezTo>
                <a:cubicBezTo>
                  <a:pt x="230" y="41"/>
                  <a:pt x="230" y="41"/>
                  <a:pt x="230" y="41"/>
                </a:cubicBezTo>
                <a:cubicBezTo>
                  <a:pt x="231" y="42"/>
                  <a:pt x="231" y="42"/>
                  <a:pt x="231" y="42"/>
                </a:cubicBezTo>
                <a:cubicBezTo>
                  <a:pt x="232" y="42"/>
                  <a:pt x="232" y="42"/>
                  <a:pt x="232" y="42"/>
                </a:cubicBezTo>
                <a:cubicBezTo>
                  <a:pt x="233" y="43"/>
                  <a:pt x="233" y="43"/>
                  <a:pt x="233" y="43"/>
                </a:cubicBezTo>
                <a:cubicBezTo>
                  <a:pt x="233" y="43"/>
                  <a:pt x="233" y="43"/>
                  <a:pt x="233" y="43"/>
                </a:cubicBezTo>
                <a:cubicBezTo>
                  <a:pt x="234" y="43"/>
                  <a:pt x="234" y="43"/>
                  <a:pt x="234" y="43"/>
                </a:cubicBezTo>
                <a:cubicBezTo>
                  <a:pt x="235" y="44"/>
                  <a:pt x="235" y="44"/>
                  <a:pt x="235" y="44"/>
                </a:cubicBezTo>
                <a:cubicBezTo>
                  <a:pt x="235" y="44"/>
                  <a:pt x="235" y="44"/>
                  <a:pt x="235" y="44"/>
                </a:cubicBezTo>
                <a:cubicBezTo>
                  <a:pt x="236" y="46"/>
                  <a:pt x="236" y="46"/>
                  <a:pt x="236" y="46"/>
                </a:cubicBezTo>
                <a:cubicBezTo>
                  <a:pt x="237" y="46"/>
                  <a:pt x="237" y="46"/>
                  <a:pt x="237" y="46"/>
                </a:cubicBezTo>
                <a:cubicBezTo>
                  <a:pt x="237" y="47"/>
                  <a:pt x="237" y="47"/>
                  <a:pt x="237" y="47"/>
                </a:cubicBezTo>
                <a:cubicBezTo>
                  <a:pt x="238" y="48"/>
                  <a:pt x="238" y="48"/>
                  <a:pt x="238" y="48"/>
                </a:cubicBezTo>
                <a:cubicBezTo>
                  <a:pt x="238" y="50"/>
                  <a:pt x="238" y="50"/>
                  <a:pt x="238" y="50"/>
                </a:cubicBezTo>
                <a:cubicBezTo>
                  <a:pt x="237" y="50"/>
                  <a:pt x="237" y="50"/>
                  <a:pt x="237" y="50"/>
                </a:cubicBezTo>
                <a:cubicBezTo>
                  <a:pt x="236" y="51"/>
                  <a:pt x="236" y="51"/>
                  <a:pt x="236" y="51"/>
                </a:cubicBezTo>
                <a:cubicBezTo>
                  <a:pt x="235" y="51"/>
                  <a:pt x="235" y="51"/>
                  <a:pt x="235" y="51"/>
                </a:cubicBezTo>
                <a:cubicBezTo>
                  <a:pt x="235" y="52"/>
                  <a:pt x="235" y="52"/>
                  <a:pt x="235" y="52"/>
                </a:cubicBezTo>
                <a:cubicBezTo>
                  <a:pt x="234" y="52"/>
                  <a:pt x="234" y="52"/>
                  <a:pt x="234" y="52"/>
                </a:cubicBezTo>
                <a:cubicBezTo>
                  <a:pt x="233" y="53"/>
                  <a:pt x="233" y="53"/>
                  <a:pt x="233" y="53"/>
                </a:cubicBezTo>
                <a:cubicBezTo>
                  <a:pt x="232" y="54"/>
                  <a:pt x="232" y="54"/>
                  <a:pt x="232" y="54"/>
                </a:cubicBezTo>
                <a:cubicBezTo>
                  <a:pt x="232" y="55"/>
                  <a:pt x="232" y="55"/>
                  <a:pt x="232" y="55"/>
                </a:cubicBezTo>
                <a:cubicBezTo>
                  <a:pt x="231" y="55"/>
                  <a:pt x="231" y="55"/>
                  <a:pt x="231" y="55"/>
                </a:cubicBezTo>
                <a:cubicBezTo>
                  <a:pt x="231" y="55"/>
                  <a:pt x="231" y="55"/>
                  <a:pt x="231" y="55"/>
                </a:cubicBezTo>
                <a:cubicBezTo>
                  <a:pt x="229" y="54"/>
                  <a:pt x="229" y="54"/>
                  <a:pt x="229" y="54"/>
                </a:cubicBezTo>
                <a:cubicBezTo>
                  <a:pt x="228" y="54"/>
                  <a:pt x="228" y="54"/>
                  <a:pt x="228" y="54"/>
                </a:cubicBezTo>
                <a:cubicBezTo>
                  <a:pt x="228" y="54"/>
                  <a:pt x="228" y="54"/>
                  <a:pt x="228" y="54"/>
                </a:cubicBezTo>
                <a:cubicBezTo>
                  <a:pt x="227" y="55"/>
                  <a:pt x="227" y="55"/>
                  <a:pt x="227" y="55"/>
                </a:cubicBezTo>
                <a:cubicBezTo>
                  <a:pt x="227" y="56"/>
                  <a:pt x="227" y="56"/>
                  <a:pt x="227" y="56"/>
                </a:cubicBezTo>
                <a:cubicBezTo>
                  <a:pt x="227" y="56"/>
                  <a:pt x="227" y="56"/>
                  <a:pt x="227" y="56"/>
                </a:cubicBezTo>
                <a:cubicBezTo>
                  <a:pt x="227" y="56"/>
                  <a:pt x="227" y="56"/>
                  <a:pt x="227" y="56"/>
                </a:cubicBezTo>
                <a:cubicBezTo>
                  <a:pt x="228" y="57"/>
                  <a:pt x="228" y="57"/>
                  <a:pt x="228" y="57"/>
                </a:cubicBezTo>
                <a:cubicBezTo>
                  <a:pt x="228" y="57"/>
                  <a:pt x="228" y="57"/>
                  <a:pt x="228" y="57"/>
                </a:cubicBezTo>
                <a:cubicBezTo>
                  <a:pt x="228" y="58"/>
                  <a:pt x="228" y="58"/>
                  <a:pt x="228" y="58"/>
                </a:cubicBezTo>
                <a:cubicBezTo>
                  <a:pt x="228" y="59"/>
                  <a:pt x="228" y="59"/>
                  <a:pt x="228" y="59"/>
                </a:cubicBezTo>
                <a:cubicBezTo>
                  <a:pt x="227" y="59"/>
                  <a:pt x="227" y="59"/>
                  <a:pt x="227" y="59"/>
                </a:cubicBezTo>
                <a:cubicBezTo>
                  <a:pt x="227" y="59"/>
                  <a:pt x="227" y="59"/>
                  <a:pt x="227" y="59"/>
                </a:cubicBezTo>
                <a:cubicBezTo>
                  <a:pt x="225" y="59"/>
                  <a:pt x="225" y="59"/>
                  <a:pt x="225" y="59"/>
                </a:cubicBezTo>
                <a:cubicBezTo>
                  <a:pt x="224" y="60"/>
                  <a:pt x="224" y="60"/>
                  <a:pt x="224" y="60"/>
                </a:cubicBezTo>
                <a:cubicBezTo>
                  <a:pt x="223" y="60"/>
                  <a:pt x="223" y="60"/>
                  <a:pt x="223" y="60"/>
                </a:cubicBezTo>
                <a:cubicBezTo>
                  <a:pt x="222" y="60"/>
                  <a:pt x="222" y="60"/>
                  <a:pt x="222" y="60"/>
                </a:cubicBezTo>
                <a:cubicBezTo>
                  <a:pt x="222" y="60"/>
                  <a:pt x="222" y="60"/>
                  <a:pt x="222" y="60"/>
                </a:cubicBezTo>
                <a:cubicBezTo>
                  <a:pt x="221" y="59"/>
                  <a:pt x="221" y="59"/>
                  <a:pt x="221" y="59"/>
                </a:cubicBezTo>
                <a:cubicBezTo>
                  <a:pt x="220" y="59"/>
                  <a:pt x="220" y="59"/>
                  <a:pt x="220" y="59"/>
                </a:cubicBezTo>
                <a:cubicBezTo>
                  <a:pt x="219" y="59"/>
                  <a:pt x="219" y="59"/>
                  <a:pt x="219" y="59"/>
                </a:cubicBezTo>
                <a:cubicBezTo>
                  <a:pt x="219" y="59"/>
                  <a:pt x="219" y="59"/>
                  <a:pt x="219" y="59"/>
                </a:cubicBezTo>
                <a:cubicBezTo>
                  <a:pt x="219" y="59"/>
                  <a:pt x="219" y="59"/>
                  <a:pt x="219" y="59"/>
                </a:cubicBezTo>
                <a:cubicBezTo>
                  <a:pt x="218" y="59"/>
                  <a:pt x="218" y="59"/>
                  <a:pt x="218" y="59"/>
                </a:cubicBezTo>
                <a:cubicBezTo>
                  <a:pt x="218" y="59"/>
                  <a:pt x="218" y="59"/>
                  <a:pt x="218" y="59"/>
                </a:cubicBezTo>
                <a:cubicBezTo>
                  <a:pt x="217" y="59"/>
                  <a:pt x="217" y="59"/>
                  <a:pt x="217" y="59"/>
                </a:cubicBezTo>
                <a:cubicBezTo>
                  <a:pt x="217" y="59"/>
                  <a:pt x="217" y="59"/>
                  <a:pt x="217" y="59"/>
                </a:cubicBezTo>
                <a:cubicBezTo>
                  <a:pt x="216" y="59"/>
                  <a:pt x="216" y="59"/>
                  <a:pt x="216" y="59"/>
                </a:cubicBezTo>
                <a:cubicBezTo>
                  <a:pt x="216" y="59"/>
                  <a:pt x="216" y="59"/>
                  <a:pt x="216" y="59"/>
                </a:cubicBezTo>
                <a:cubicBezTo>
                  <a:pt x="215" y="60"/>
                  <a:pt x="215" y="60"/>
                  <a:pt x="215" y="60"/>
                </a:cubicBezTo>
                <a:cubicBezTo>
                  <a:pt x="215" y="60"/>
                  <a:pt x="215" y="60"/>
                  <a:pt x="215" y="60"/>
                </a:cubicBezTo>
                <a:cubicBezTo>
                  <a:pt x="214" y="60"/>
                  <a:pt x="214" y="60"/>
                  <a:pt x="214" y="60"/>
                </a:cubicBezTo>
                <a:cubicBezTo>
                  <a:pt x="214" y="60"/>
                  <a:pt x="214" y="60"/>
                  <a:pt x="214" y="60"/>
                </a:cubicBezTo>
                <a:cubicBezTo>
                  <a:pt x="213" y="60"/>
                  <a:pt x="213" y="60"/>
                  <a:pt x="213" y="60"/>
                </a:cubicBezTo>
                <a:cubicBezTo>
                  <a:pt x="212" y="60"/>
                  <a:pt x="212" y="60"/>
                  <a:pt x="212" y="60"/>
                </a:cubicBezTo>
                <a:cubicBezTo>
                  <a:pt x="211" y="60"/>
                  <a:pt x="211" y="60"/>
                  <a:pt x="211" y="60"/>
                </a:cubicBezTo>
                <a:cubicBezTo>
                  <a:pt x="210" y="60"/>
                  <a:pt x="210" y="60"/>
                  <a:pt x="210" y="60"/>
                </a:cubicBezTo>
                <a:cubicBezTo>
                  <a:pt x="209" y="61"/>
                  <a:pt x="209" y="61"/>
                  <a:pt x="209" y="61"/>
                </a:cubicBezTo>
                <a:cubicBezTo>
                  <a:pt x="208" y="61"/>
                  <a:pt x="208" y="61"/>
                  <a:pt x="208" y="61"/>
                </a:cubicBezTo>
                <a:cubicBezTo>
                  <a:pt x="207" y="61"/>
                  <a:pt x="207" y="61"/>
                  <a:pt x="207" y="61"/>
                </a:cubicBezTo>
                <a:cubicBezTo>
                  <a:pt x="208" y="61"/>
                  <a:pt x="208" y="61"/>
                  <a:pt x="208" y="61"/>
                </a:cubicBezTo>
                <a:cubicBezTo>
                  <a:pt x="209" y="61"/>
                  <a:pt x="209" y="61"/>
                  <a:pt x="209" y="61"/>
                </a:cubicBezTo>
                <a:cubicBezTo>
                  <a:pt x="211" y="61"/>
                  <a:pt x="211" y="61"/>
                  <a:pt x="211" y="61"/>
                </a:cubicBezTo>
                <a:cubicBezTo>
                  <a:pt x="212" y="61"/>
                  <a:pt x="212" y="61"/>
                  <a:pt x="212" y="61"/>
                </a:cubicBezTo>
                <a:cubicBezTo>
                  <a:pt x="213" y="61"/>
                  <a:pt x="213" y="61"/>
                  <a:pt x="213" y="61"/>
                </a:cubicBezTo>
                <a:cubicBezTo>
                  <a:pt x="214" y="61"/>
                  <a:pt x="214" y="61"/>
                  <a:pt x="214" y="61"/>
                </a:cubicBezTo>
                <a:cubicBezTo>
                  <a:pt x="215" y="61"/>
                  <a:pt x="215" y="61"/>
                  <a:pt x="215" y="61"/>
                </a:cubicBezTo>
                <a:cubicBezTo>
                  <a:pt x="217" y="61"/>
                  <a:pt x="217" y="61"/>
                  <a:pt x="217" y="61"/>
                </a:cubicBezTo>
                <a:cubicBezTo>
                  <a:pt x="218" y="62"/>
                  <a:pt x="218" y="62"/>
                  <a:pt x="218" y="62"/>
                </a:cubicBezTo>
                <a:cubicBezTo>
                  <a:pt x="218" y="62"/>
                  <a:pt x="218" y="62"/>
                  <a:pt x="218" y="62"/>
                </a:cubicBezTo>
                <a:cubicBezTo>
                  <a:pt x="219" y="61"/>
                  <a:pt x="219" y="61"/>
                  <a:pt x="219" y="61"/>
                </a:cubicBezTo>
                <a:cubicBezTo>
                  <a:pt x="220" y="61"/>
                  <a:pt x="220" y="61"/>
                  <a:pt x="220" y="61"/>
                </a:cubicBezTo>
                <a:cubicBezTo>
                  <a:pt x="221" y="61"/>
                  <a:pt x="221" y="61"/>
                  <a:pt x="221" y="61"/>
                </a:cubicBezTo>
                <a:cubicBezTo>
                  <a:pt x="221" y="62"/>
                  <a:pt x="221" y="62"/>
                  <a:pt x="221" y="62"/>
                </a:cubicBezTo>
                <a:cubicBezTo>
                  <a:pt x="222" y="62"/>
                  <a:pt x="222" y="62"/>
                  <a:pt x="222" y="62"/>
                </a:cubicBezTo>
                <a:cubicBezTo>
                  <a:pt x="223" y="63"/>
                  <a:pt x="223" y="63"/>
                  <a:pt x="223" y="63"/>
                </a:cubicBezTo>
                <a:cubicBezTo>
                  <a:pt x="223" y="64"/>
                  <a:pt x="223" y="64"/>
                  <a:pt x="223" y="64"/>
                </a:cubicBezTo>
                <a:cubicBezTo>
                  <a:pt x="222" y="64"/>
                  <a:pt x="222" y="64"/>
                  <a:pt x="222" y="64"/>
                </a:cubicBezTo>
                <a:cubicBezTo>
                  <a:pt x="221" y="64"/>
                  <a:pt x="221" y="64"/>
                  <a:pt x="221" y="64"/>
                </a:cubicBezTo>
                <a:cubicBezTo>
                  <a:pt x="220" y="64"/>
                  <a:pt x="220" y="64"/>
                  <a:pt x="220" y="64"/>
                </a:cubicBezTo>
                <a:cubicBezTo>
                  <a:pt x="221" y="65"/>
                  <a:pt x="221" y="65"/>
                  <a:pt x="221" y="65"/>
                </a:cubicBezTo>
                <a:cubicBezTo>
                  <a:pt x="221" y="66"/>
                  <a:pt x="221" y="66"/>
                  <a:pt x="221" y="66"/>
                </a:cubicBezTo>
                <a:cubicBezTo>
                  <a:pt x="220" y="66"/>
                  <a:pt x="220" y="66"/>
                  <a:pt x="220" y="66"/>
                </a:cubicBezTo>
                <a:cubicBezTo>
                  <a:pt x="218" y="67"/>
                  <a:pt x="218" y="67"/>
                  <a:pt x="218" y="67"/>
                </a:cubicBezTo>
                <a:cubicBezTo>
                  <a:pt x="217" y="66"/>
                  <a:pt x="217" y="66"/>
                  <a:pt x="217" y="66"/>
                </a:cubicBezTo>
                <a:cubicBezTo>
                  <a:pt x="216" y="67"/>
                  <a:pt x="216" y="67"/>
                  <a:pt x="216" y="67"/>
                </a:cubicBezTo>
                <a:cubicBezTo>
                  <a:pt x="214" y="67"/>
                  <a:pt x="214" y="67"/>
                  <a:pt x="214" y="67"/>
                </a:cubicBezTo>
                <a:cubicBezTo>
                  <a:pt x="213" y="66"/>
                  <a:pt x="213" y="66"/>
                  <a:pt x="213" y="66"/>
                </a:cubicBezTo>
                <a:cubicBezTo>
                  <a:pt x="211" y="65"/>
                  <a:pt x="211" y="65"/>
                  <a:pt x="211" y="65"/>
                </a:cubicBezTo>
                <a:cubicBezTo>
                  <a:pt x="209" y="64"/>
                  <a:pt x="209" y="64"/>
                  <a:pt x="209" y="64"/>
                </a:cubicBezTo>
                <a:cubicBezTo>
                  <a:pt x="209" y="64"/>
                  <a:pt x="209" y="64"/>
                  <a:pt x="209" y="64"/>
                </a:cubicBezTo>
                <a:cubicBezTo>
                  <a:pt x="208" y="65"/>
                  <a:pt x="208" y="65"/>
                  <a:pt x="208" y="65"/>
                </a:cubicBezTo>
                <a:cubicBezTo>
                  <a:pt x="207" y="66"/>
                  <a:pt x="207" y="66"/>
                  <a:pt x="207" y="66"/>
                </a:cubicBezTo>
                <a:cubicBezTo>
                  <a:pt x="206" y="67"/>
                  <a:pt x="206" y="67"/>
                  <a:pt x="206" y="67"/>
                </a:cubicBezTo>
                <a:cubicBezTo>
                  <a:pt x="205" y="67"/>
                  <a:pt x="205" y="67"/>
                  <a:pt x="205" y="67"/>
                </a:cubicBezTo>
                <a:cubicBezTo>
                  <a:pt x="205" y="68"/>
                  <a:pt x="205" y="68"/>
                  <a:pt x="205" y="68"/>
                </a:cubicBezTo>
                <a:cubicBezTo>
                  <a:pt x="205" y="68"/>
                  <a:pt x="205" y="68"/>
                  <a:pt x="205" y="68"/>
                </a:cubicBezTo>
                <a:cubicBezTo>
                  <a:pt x="206" y="68"/>
                  <a:pt x="206" y="68"/>
                  <a:pt x="206" y="68"/>
                </a:cubicBezTo>
                <a:cubicBezTo>
                  <a:pt x="206" y="68"/>
                  <a:pt x="206" y="68"/>
                  <a:pt x="206" y="68"/>
                </a:cubicBezTo>
                <a:cubicBezTo>
                  <a:pt x="206" y="69"/>
                  <a:pt x="206" y="69"/>
                  <a:pt x="206" y="69"/>
                </a:cubicBezTo>
                <a:cubicBezTo>
                  <a:pt x="206" y="70"/>
                  <a:pt x="206" y="70"/>
                  <a:pt x="206" y="70"/>
                </a:cubicBezTo>
                <a:cubicBezTo>
                  <a:pt x="205" y="70"/>
                  <a:pt x="205" y="70"/>
                  <a:pt x="205" y="70"/>
                </a:cubicBezTo>
                <a:cubicBezTo>
                  <a:pt x="205" y="70"/>
                  <a:pt x="205" y="70"/>
                  <a:pt x="205" y="70"/>
                </a:cubicBezTo>
                <a:cubicBezTo>
                  <a:pt x="206" y="71"/>
                  <a:pt x="206" y="71"/>
                  <a:pt x="206" y="71"/>
                </a:cubicBezTo>
                <a:cubicBezTo>
                  <a:pt x="206" y="71"/>
                  <a:pt x="206" y="71"/>
                  <a:pt x="206" y="71"/>
                </a:cubicBezTo>
                <a:cubicBezTo>
                  <a:pt x="207" y="71"/>
                  <a:pt x="207" y="71"/>
                  <a:pt x="207" y="71"/>
                </a:cubicBezTo>
                <a:cubicBezTo>
                  <a:pt x="207" y="70"/>
                  <a:pt x="207" y="70"/>
                  <a:pt x="207" y="70"/>
                </a:cubicBezTo>
                <a:cubicBezTo>
                  <a:pt x="208" y="70"/>
                  <a:pt x="208" y="70"/>
                  <a:pt x="208" y="70"/>
                </a:cubicBezTo>
                <a:cubicBezTo>
                  <a:pt x="209" y="69"/>
                  <a:pt x="209" y="69"/>
                  <a:pt x="209" y="69"/>
                </a:cubicBezTo>
                <a:cubicBezTo>
                  <a:pt x="210" y="68"/>
                  <a:pt x="210" y="68"/>
                  <a:pt x="210" y="68"/>
                </a:cubicBezTo>
                <a:cubicBezTo>
                  <a:pt x="212" y="68"/>
                  <a:pt x="212" y="68"/>
                  <a:pt x="212" y="68"/>
                </a:cubicBezTo>
                <a:cubicBezTo>
                  <a:pt x="214" y="68"/>
                  <a:pt x="214" y="68"/>
                  <a:pt x="214" y="68"/>
                </a:cubicBezTo>
                <a:cubicBezTo>
                  <a:pt x="214" y="67"/>
                  <a:pt x="214" y="67"/>
                  <a:pt x="214" y="67"/>
                </a:cubicBezTo>
                <a:cubicBezTo>
                  <a:pt x="215" y="68"/>
                  <a:pt x="215" y="68"/>
                  <a:pt x="215" y="68"/>
                </a:cubicBezTo>
                <a:cubicBezTo>
                  <a:pt x="215" y="68"/>
                  <a:pt x="215" y="68"/>
                  <a:pt x="215" y="68"/>
                </a:cubicBezTo>
                <a:cubicBezTo>
                  <a:pt x="216" y="68"/>
                  <a:pt x="216" y="68"/>
                  <a:pt x="216" y="68"/>
                </a:cubicBezTo>
                <a:cubicBezTo>
                  <a:pt x="217" y="69"/>
                  <a:pt x="217" y="69"/>
                  <a:pt x="217" y="69"/>
                </a:cubicBezTo>
                <a:cubicBezTo>
                  <a:pt x="217" y="69"/>
                  <a:pt x="217" y="69"/>
                  <a:pt x="217" y="69"/>
                </a:cubicBezTo>
                <a:cubicBezTo>
                  <a:pt x="217" y="70"/>
                  <a:pt x="217" y="70"/>
                  <a:pt x="217" y="70"/>
                </a:cubicBezTo>
                <a:cubicBezTo>
                  <a:pt x="216" y="71"/>
                  <a:pt x="216" y="71"/>
                  <a:pt x="216" y="71"/>
                </a:cubicBezTo>
                <a:cubicBezTo>
                  <a:pt x="215" y="72"/>
                  <a:pt x="215" y="72"/>
                  <a:pt x="215" y="72"/>
                </a:cubicBezTo>
                <a:cubicBezTo>
                  <a:pt x="214" y="73"/>
                  <a:pt x="214" y="73"/>
                  <a:pt x="214" y="73"/>
                </a:cubicBezTo>
                <a:cubicBezTo>
                  <a:pt x="214" y="73"/>
                  <a:pt x="214" y="73"/>
                  <a:pt x="214" y="73"/>
                </a:cubicBezTo>
                <a:cubicBezTo>
                  <a:pt x="212" y="75"/>
                  <a:pt x="212" y="75"/>
                  <a:pt x="212" y="75"/>
                </a:cubicBezTo>
                <a:cubicBezTo>
                  <a:pt x="211" y="76"/>
                  <a:pt x="211" y="76"/>
                  <a:pt x="211" y="76"/>
                </a:cubicBezTo>
                <a:cubicBezTo>
                  <a:pt x="210" y="78"/>
                  <a:pt x="210" y="78"/>
                  <a:pt x="210" y="78"/>
                </a:cubicBezTo>
                <a:cubicBezTo>
                  <a:pt x="209" y="79"/>
                  <a:pt x="209" y="79"/>
                  <a:pt x="209" y="79"/>
                </a:cubicBezTo>
                <a:cubicBezTo>
                  <a:pt x="208" y="80"/>
                  <a:pt x="208" y="80"/>
                  <a:pt x="208" y="80"/>
                </a:cubicBezTo>
                <a:cubicBezTo>
                  <a:pt x="208" y="81"/>
                  <a:pt x="208" y="81"/>
                  <a:pt x="208" y="81"/>
                </a:cubicBezTo>
                <a:cubicBezTo>
                  <a:pt x="208" y="82"/>
                  <a:pt x="208" y="82"/>
                  <a:pt x="208" y="82"/>
                </a:cubicBezTo>
                <a:cubicBezTo>
                  <a:pt x="208" y="83"/>
                  <a:pt x="208" y="83"/>
                  <a:pt x="208" y="83"/>
                </a:cubicBezTo>
                <a:cubicBezTo>
                  <a:pt x="207" y="84"/>
                  <a:pt x="207" y="84"/>
                  <a:pt x="207" y="84"/>
                </a:cubicBezTo>
                <a:cubicBezTo>
                  <a:pt x="207" y="85"/>
                  <a:pt x="207" y="85"/>
                  <a:pt x="207" y="85"/>
                </a:cubicBezTo>
                <a:cubicBezTo>
                  <a:pt x="206" y="86"/>
                  <a:pt x="206" y="86"/>
                  <a:pt x="206" y="86"/>
                </a:cubicBezTo>
                <a:cubicBezTo>
                  <a:pt x="206" y="88"/>
                  <a:pt x="206" y="88"/>
                  <a:pt x="206" y="88"/>
                </a:cubicBezTo>
                <a:cubicBezTo>
                  <a:pt x="206" y="89"/>
                  <a:pt x="206" y="89"/>
                  <a:pt x="206" y="89"/>
                </a:cubicBezTo>
                <a:cubicBezTo>
                  <a:pt x="207" y="90"/>
                  <a:pt x="207" y="90"/>
                  <a:pt x="207" y="90"/>
                </a:cubicBezTo>
                <a:cubicBezTo>
                  <a:pt x="206" y="91"/>
                  <a:pt x="206" y="91"/>
                  <a:pt x="206" y="91"/>
                </a:cubicBezTo>
                <a:cubicBezTo>
                  <a:pt x="205" y="92"/>
                  <a:pt x="205" y="92"/>
                  <a:pt x="205" y="92"/>
                </a:cubicBezTo>
                <a:cubicBezTo>
                  <a:pt x="205" y="92"/>
                  <a:pt x="205" y="92"/>
                  <a:pt x="205" y="92"/>
                </a:cubicBezTo>
                <a:cubicBezTo>
                  <a:pt x="205" y="94"/>
                  <a:pt x="205" y="94"/>
                  <a:pt x="205" y="94"/>
                </a:cubicBezTo>
                <a:cubicBezTo>
                  <a:pt x="205" y="94"/>
                  <a:pt x="205" y="94"/>
                  <a:pt x="205" y="94"/>
                </a:cubicBezTo>
                <a:cubicBezTo>
                  <a:pt x="204" y="95"/>
                  <a:pt x="204" y="95"/>
                  <a:pt x="204" y="95"/>
                </a:cubicBezTo>
                <a:cubicBezTo>
                  <a:pt x="204" y="96"/>
                  <a:pt x="204" y="96"/>
                  <a:pt x="204" y="96"/>
                </a:cubicBezTo>
                <a:cubicBezTo>
                  <a:pt x="204" y="97"/>
                  <a:pt x="204" y="97"/>
                  <a:pt x="204" y="97"/>
                </a:cubicBezTo>
                <a:cubicBezTo>
                  <a:pt x="203" y="98"/>
                  <a:pt x="203" y="98"/>
                  <a:pt x="203" y="98"/>
                </a:cubicBezTo>
                <a:cubicBezTo>
                  <a:pt x="202" y="98"/>
                  <a:pt x="202" y="98"/>
                  <a:pt x="202" y="98"/>
                </a:cubicBezTo>
                <a:cubicBezTo>
                  <a:pt x="202" y="97"/>
                  <a:pt x="202" y="97"/>
                  <a:pt x="202" y="97"/>
                </a:cubicBezTo>
                <a:cubicBezTo>
                  <a:pt x="202" y="97"/>
                  <a:pt x="202" y="97"/>
                  <a:pt x="202" y="97"/>
                </a:cubicBezTo>
                <a:cubicBezTo>
                  <a:pt x="201" y="96"/>
                  <a:pt x="201" y="96"/>
                  <a:pt x="201" y="96"/>
                </a:cubicBezTo>
                <a:cubicBezTo>
                  <a:pt x="201" y="96"/>
                  <a:pt x="201" y="96"/>
                  <a:pt x="201" y="96"/>
                </a:cubicBezTo>
                <a:cubicBezTo>
                  <a:pt x="202" y="96"/>
                  <a:pt x="202" y="96"/>
                  <a:pt x="202" y="96"/>
                </a:cubicBezTo>
                <a:cubicBezTo>
                  <a:pt x="201" y="95"/>
                  <a:pt x="201" y="95"/>
                  <a:pt x="201" y="95"/>
                </a:cubicBezTo>
                <a:cubicBezTo>
                  <a:pt x="200" y="95"/>
                  <a:pt x="200" y="95"/>
                  <a:pt x="200" y="95"/>
                </a:cubicBezTo>
                <a:cubicBezTo>
                  <a:pt x="200" y="95"/>
                  <a:pt x="200" y="95"/>
                  <a:pt x="200" y="95"/>
                </a:cubicBezTo>
                <a:cubicBezTo>
                  <a:pt x="199" y="95"/>
                  <a:pt x="199" y="95"/>
                  <a:pt x="199" y="95"/>
                </a:cubicBezTo>
                <a:cubicBezTo>
                  <a:pt x="199" y="96"/>
                  <a:pt x="199" y="96"/>
                  <a:pt x="199" y="96"/>
                </a:cubicBezTo>
                <a:cubicBezTo>
                  <a:pt x="199" y="96"/>
                  <a:pt x="199" y="96"/>
                  <a:pt x="199" y="96"/>
                </a:cubicBezTo>
                <a:cubicBezTo>
                  <a:pt x="199" y="96"/>
                  <a:pt x="199" y="96"/>
                  <a:pt x="199" y="96"/>
                </a:cubicBezTo>
                <a:cubicBezTo>
                  <a:pt x="199" y="97"/>
                  <a:pt x="199" y="97"/>
                  <a:pt x="199" y="97"/>
                </a:cubicBezTo>
                <a:cubicBezTo>
                  <a:pt x="199" y="97"/>
                  <a:pt x="199" y="97"/>
                  <a:pt x="199" y="97"/>
                </a:cubicBezTo>
                <a:cubicBezTo>
                  <a:pt x="199" y="98"/>
                  <a:pt x="199" y="98"/>
                  <a:pt x="199" y="98"/>
                </a:cubicBezTo>
                <a:cubicBezTo>
                  <a:pt x="199" y="98"/>
                  <a:pt x="199" y="98"/>
                  <a:pt x="199" y="98"/>
                </a:cubicBezTo>
                <a:cubicBezTo>
                  <a:pt x="200" y="99"/>
                  <a:pt x="200" y="99"/>
                  <a:pt x="200" y="99"/>
                </a:cubicBezTo>
                <a:cubicBezTo>
                  <a:pt x="201" y="99"/>
                  <a:pt x="201" y="99"/>
                  <a:pt x="201" y="99"/>
                </a:cubicBezTo>
                <a:cubicBezTo>
                  <a:pt x="201" y="100"/>
                  <a:pt x="201" y="100"/>
                  <a:pt x="201" y="100"/>
                </a:cubicBezTo>
                <a:cubicBezTo>
                  <a:pt x="202" y="101"/>
                  <a:pt x="202" y="101"/>
                  <a:pt x="202" y="101"/>
                </a:cubicBezTo>
                <a:cubicBezTo>
                  <a:pt x="203" y="101"/>
                  <a:pt x="203" y="101"/>
                  <a:pt x="203" y="101"/>
                </a:cubicBezTo>
                <a:cubicBezTo>
                  <a:pt x="204" y="102"/>
                  <a:pt x="204" y="102"/>
                  <a:pt x="204" y="102"/>
                </a:cubicBezTo>
                <a:cubicBezTo>
                  <a:pt x="205" y="103"/>
                  <a:pt x="205" y="103"/>
                  <a:pt x="205" y="103"/>
                </a:cubicBezTo>
                <a:cubicBezTo>
                  <a:pt x="205" y="104"/>
                  <a:pt x="205" y="104"/>
                  <a:pt x="205" y="104"/>
                </a:cubicBezTo>
                <a:cubicBezTo>
                  <a:pt x="205" y="104"/>
                  <a:pt x="205" y="104"/>
                  <a:pt x="205" y="104"/>
                </a:cubicBezTo>
                <a:cubicBezTo>
                  <a:pt x="204" y="105"/>
                  <a:pt x="204" y="105"/>
                  <a:pt x="204" y="105"/>
                </a:cubicBezTo>
                <a:cubicBezTo>
                  <a:pt x="203" y="104"/>
                  <a:pt x="203" y="104"/>
                  <a:pt x="203" y="104"/>
                </a:cubicBezTo>
                <a:cubicBezTo>
                  <a:pt x="202" y="103"/>
                  <a:pt x="202" y="103"/>
                  <a:pt x="202" y="103"/>
                </a:cubicBezTo>
                <a:cubicBezTo>
                  <a:pt x="202" y="102"/>
                  <a:pt x="202" y="102"/>
                  <a:pt x="202" y="102"/>
                </a:cubicBezTo>
                <a:cubicBezTo>
                  <a:pt x="201" y="102"/>
                  <a:pt x="201" y="102"/>
                  <a:pt x="201" y="102"/>
                </a:cubicBezTo>
                <a:cubicBezTo>
                  <a:pt x="201" y="102"/>
                  <a:pt x="201" y="102"/>
                  <a:pt x="201" y="102"/>
                </a:cubicBezTo>
                <a:cubicBezTo>
                  <a:pt x="201" y="102"/>
                  <a:pt x="201" y="102"/>
                  <a:pt x="201" y="102"/>
                </a:cubicBezTo>
                <a:cubicBezTo>
                  <a:pt x="200" y="103"/>
                  <a:pt x="200" y="103"/>
                  <a:pt x="200" y="103"/>
                </a:cubicBezTo>
                <a:cubicBezTo>
                  <a:pt x="201" y="103"/>
                  <a:pt x="201" y="103"/>
                  <a:pt x="201" y="103"/>
                </a:cubicBezTo>
                <a:cubicBezTo>
                  <a:pt x="201" y="104"/>
                  <a:pt x="201" y="104"/>
                  <a:pt x="201" y="104"/>
                </a:cubicBezTo>
                <a:cubicBezTo>
                  <a:pt x="201" y="104"/>
                  <a:pt x="201" y="104"/>
                  <a:pt x="201" y="104"/>
                </a:cubicBezTo>
                <a:cubicBezTo>
                  <a:pt x="200" y="104"/>
                  <a:pt x="200" y="104"/>
                  <a:pt x="200" y="104"/>
                </a:cubicBezTo>
                <a:cubicBezTo>
                  <a:pt x="200" y="104"/>
                  <a:pt x="200" y="104"/>
                  <a:pt x="200" y="104"/>
                </a:cubicBezTo>
                <a:cubicBezTo>
                  <a:pt x="200" y="105"/>
                  <a:pt x="200" y="105"/>
                  <a:pt x="200" y="105"/>
                </a:cubicBezTo>
                <a:cubicBezTo>
                  <a:pt x="200" y="105"/>
                  <a:pt x="200" y="105"/>
                  <a:pt x="200" y="105"/>
                </a:cubicBezTo>
                <a:cubicBezTo>
                  <a:pt x="201" y="105"/>
                  <a:pt x="201" y="105"/>
                  <a:pt x="201" y="105"/>
                </a:cubicBezTo>
                <a:cubicBezTo>
                  <a:pt x="201" y="106"/>
                  <a:pt x="201" y="106"/>
                  <a:pt x="201" y="106"/>
                </a:cubicBezTo>
                <a:cubicBezTo>
                  <a:pt x="200" y="106"/>
                  <a:pt x="200" y="106"/>
                  <a:pt x="200" y="106"/>
                </a:cubicBezTo>
                <a:cubicBezTo>
                  <a:pt x="201" y="106"/>
                  <a:pt x="201" y="106"/>
                  <a:pt x="201" y="106"/>
                </a:cubicBezTo>
                <a:cubicBezTo>
                  <a:pt x="201" y="106"/>
                  <a:pt x="201" y="106"/>
                  <a:pt x="201" y="106"/>
                </a:cubicBezTo>
                <a:cubicBezTo>
                  <a:pt x="202" y="106"/>
                  <a:pt x="202" y="106"/>
                  <a:pt x="202" y="106"/>
                </a:cubicBezTo>
                <a:cubicBezTo>
                  <a:pt x="203" y="107"/>
                  <a:pt x="203" y="107"/>
                  <a:pt x="203" y="107"/>
                </a:cubicBezTo>
                <a:cubicBezTo>
                  <a:pt x="203" y="108"/>
                  <a:pt x="203" y="108"/>
                  <a:pt x="203" y="108"/>
                </a:cubicBezTo>
                <a:cubicBezTo>
                  <a:pt x="203" y="108"/>
                  <a:pt x="203" y="108"/>
                  <a:pt x="203" y="108"/>
                </a:cubicBezTo>
                <a:cubicBezTo>
                  <a:pt x="203" y="108"/>
                  <a:pt x="203" y="108"/>
                  <a:pt x="203" y="108"/>
                </a:cubicBezTo>
                <a:cubicBezTo>
                  <a:pt x="204" y="108"/>
                  <a:pt x="204" y="108"/>
                  <a:pt x="204" y="108"/>
                </a:cubicBezTo>
                <a:cubicBezTo>
                  <a:pt x="205" y="107"/>
                  <a:pt x="205" y="107"/>
                  <a:pt x="205" y="107"/>
                </a:cubicBezTo>
                <a:cubicBezTo>
                  <a:pt x="205" y="106"/>
                  <a:pt x="205" y="106"/>
                  <a:pt x="205" y="106"/>
                </a:cubicBezTo>
                <a:cubicBezTo>
                  <a:pt x="206" y="106"/>
                  <a:pt x="206" y="106"/>
                  <a:pt x="206" y="106"/>
                </a:cubicBezTo>
                <a:cubicBezTo>
                  <a:pt x="206" y="107"/>
                  <a:pt x="206" y="107"/>
                  <a:pt x="206" y="107"/>
                </a:cubicBezTo>
                <a:cubicBezTo>
                  <a:pt x="206" y="107"/>
                  <a:pt x="206" y="107"/>
                  <a:pt x="206" y="107"/>
                </a:cubicBezTo>
                <a:cubicBezTo>
                  <a:pt x="206" y="107"/>
                  <a:pt x="206" y="107"/>
                  <a:pt x="206" y="107"/>
                </a:cubicBezTo>
                <a:cubicBezTo>
                  <a:pt x="207" y="108"/>
                  <a:pt x="207" y="108"/>
                  <a:pt x="207" y="108"/>
                </a:cubicBezTo>
                <a:cubicBezTo>
                  <a:pt x="208" y="108"/>
                  <a:pt x="208" y="108"/>
                  <a:pt x="208" y="108"/>
                </a:cubicBezTo>
                <a:cubicBezTo>
                  <a:pt x="208" y="109"/>
                  <a:pt x="208" y="109"/>
                  <a:pt x="208" y="109"/>
                </a:cubicBezTo>
                <a:cubicBezTo>
                  <a:pt x="208" y="109"/>
                  <a:pt x="208" y="109"/>
                  <a:pt x="208" y="109"/>
                </a:cubicBezTo>
                <a:cubicBezTo>
                  <a:pt x="208" y="110"/>
                  <a:pt x="208" y="110"/>
                  <a:pt x="208" y="110"/>
                </a:cubicBezTo>
                <a:cubicBezTo>
                  <a:pt x="208" y="111"/>
                  <a:pt x="208" y="111"/>
                  <a:pt x="208" y="111"/>
                </a:cubicBezTo>
                <a:cubicBezTo>
                  <a:pt x="207" y="112"/>
                  <a:pt x="207" y="112"/>
                  <a:pt x="207" y="112"/>
                </a:cubicBezTo>
                <a:cubicBezTo>
                  <a:pt x="207" y="113"/>
                  <a:pt x="207" y="113"/>
                  <a:pt x="207" y="113"/>
                </a:cubicBezTo>
                <a:cubicBezTo>
                  <a:pt x="207" y="114"/>
                  <a:pt x="207" y="114"/>
                  <a:pt x="207" y="114"/>
                </a:cubicBezTo>
                <a:cubicBezTo>
                  <a:pt x="206" y="115"/>
                  <a:pt x="206" y="115"/>
                  <a:pt x="206" y="115"/>
                </a:cubicBezTo>
                <a:cubicBezTo>
                  <a:pt x="206" y="116"/>
                  <a:pt x="206" y="116"/>
                  <a:pt x="206" y="116"/>
                </a:cubicBezTo>
                <a:cubicBezTo>
                  <a:pt x="206" y="116"/>
                  <a:pt x="206" y="116"/>
                  <a:pt x="206" y="116"/>
                </a:cubicBezTo>
                <a:cubicBezTo>
                  <a:pt x="206" y="116"/>
                  <a:pt x="206" y="116"/>
                  <a:pt x="206" y="116"/>
                </a:cubicBezTo>
                <a:cubicBezTo>
                  <a:pt x="205" y="115"/>
                  <a:pt x="205" y="115"/>
                  <a:pt x="205" y="115"/>
                </a:cubicBezTo>
                <a:cubicBezTo>
                  <a:pt x="204" y="115"/>
                  <a:pt x="204" y="115"/>
                  <a:pt x="204" y="115"/>
                </a:cubicBezTo>
                <a:cubicBezTo>
                  <a:pt x="204" y="114"/>
                  <a:pt x="204" y="114"/>
                  <a:pt x="204" y="114"/>
                </a:cubicBezTo>
                <a:cubicBezTo>
                  <a:pt x="203" y="114"/>
                  <a:pt x="203" y="114"/>
                  <a:pt x="203" y="114"/>
                </a:cubicBezTo>
                <a:cubicBezTo>
                  <a:pt x="203" y="114"/>
                  <a:pt x="203" y="114"/>
                  <a:pt x="203" y="114"/>
                </a:cubicBezTo>
                <a:cubicBezTo>
                  <a:pt x="202" y="114"/>
                  <a:pt x="202" y="114"/>
                  <a:pt x="202" y="114"/>
                </a:cubicBezTo>
                <a:cubicBezTo>
                  <a:pt x="202" y="113"/>
                  <a:pt x="202" y="113"/>
                  <a:pt x="202" y="113"/>
                </a:cubicBezTo>
                <a:cubicBezTo>
                  <a:pt x="202" y="113"/>
                  <a:pt x="202" y="113"/>
                  <a:pt x="202" y="113"/>
                </a:cubicBezTo>
                <a:cubicBezTo>
                  <a:pt x="201" y="112"/>
                  <a:pt x="201" y="112"/>
                  <a:pt x="201" y="112"/>
                </a:cubicBezTo>
                <a:cubicBezTo>
                  <a:pt x="201" y="112"/>
                  <a:pt x="201" y="112"/>
                  <a:pt x="201" y="112"/>
                </a:cubicBezTo>
                <a:cubicBezTo>
                  <a:pt x="200" y="112"/>
                  <a:pt x="200" y="112"/>
                  <a:pt x="200" y="112"/>
                </a:cubicBezTo>
                <a:cubicBezTo>
                  <a:pt x="200" y="112"/>
                  <a:pt x="200" y="112"/>
                  <a:pt x="200" y="112"/>
                </a:cubicBezTo>
                <a:cubicBezTo>
                  <a:pt x="199" y="111"/>
                  <a:pt x="199" y="111"/>
                  <a:pt x="199" y="111"/>
                </a:cubicBezTo>
                <a:cubicBezTo>
                  <a:pt x="198" y="111"/>
                  <a:pt x="198" y="111"/>
                  <a:pt x="198" y="111"/>
                </a:cubicBezTo>
                <a:cubicBezTo>
                  <a:pt x="197" y="112"/>
                  <a:pt x="197" y="112"/>
                  <a:pt x="197" y="112"/>
                </a:cubicBezTo>
                <a:cubicBezTo>
                  <a:pt x="198" y="112"/>
                  <a:pt x="198" y="112"/>
                  <a:pt x="198" y="112"/>
                </a:cubicBezTo>
                <a:cubicBezTo>
                  <a:pt x="198" y="112"/>
                  <a:pt x="198" y="112"/>
                  <a:pt x="198" y="112"/>
                </a:cubicBezTo>
                <a:cubicBezTo>
                  <a:pt x="197" y="112"/>
                  <a:pt x="197" y="112"/>
                  <a:pt x="197" y="112"/>
                </a:cubicBezTo>
                <a:cubicBezTo>
                  <a:pt x="197" y="112"/>
                  <a:pt x="197" y="112"/>
                  <a:pt x="197" y="112"/>
                </a:cubicBezTo>
                <a:cubicBezTo>
                  <a:pt x="196" y="112"/>
                  <a:pt x="196" y="112"/>
                  <a:pt x="196" y="112"/>
                </a:cubicBezTo>
                <a:cubicBezTo>
                  <a:pt x="195" y="112"/>
                  <a:pt x="195" y="112"/>
                  <a:pt x="195" y="112"/>
                </a:cubicBezTo>
                <a:cubicBezTo>
                  <a:pt x="195" y="113"/>
                  <a:pt x="195" y="113"/>
                  <a:pt x="195" y="113"/>
                </a:cubicBezTo>
                <a:cubicBezTo>
                  <a:pt x="196" y="113"/>
                  <a:pt x="196" y="113"/>
                  <a:pt x="196" y="113"/>
                </a:cubicBezTo>
                <a:cubicBezTo>
                  <a:pt x="197" y="113"/>
                  <a:pt x="197" y="113"/>
                  <a:pt x="197" y="113"/>
                </a:cubicBezTo>
                <a:cubicBezTo>
                  <a:pt x="197" y="113"/>
                  <a:pt x="197" y="113"/>
                  <a:pt x="197" y="113"/>
                </a:cubicBezTo>
                <a:cubicBezTo>
                  <a:pt x="197" y="113"/>
                  <a:pt x="197" y="113"/>
                  <a:pt x="197" y="113"/>
                </a:cubicBezTo>
                <a:cubicBezTo>
                  <a:pt x="196" y="114"/>
                  <a:pt x="196" y="114"/>
                  <a:pt x="196" y="114"/>
                </a:cubicBezTo>
                <a:cubicBezTo>
                  <a:pt x="195" y="115"/>
                  <a:pt x="195" y="115"/>
                  <a:pt x="195" y="115"/>
                </a:cubicBezTo>
                <a:cubicBezTo>
                  <a:pt x="194" y="115"/>
                  <a:pt x="194" y="115"/>
                  <a:pt x="194" y="115"/>
                </a:cubicBezTo>
                <a:cubicBezTo>
                  <a:pt x="194" y="115"/>
                  <a:pt x="194" y="115"/>
                  <a:pt x="194" y="115"/>
                </a:cubicBezTo>
                <a:cubicBezTo>
                  <a:pt x="193" y="115"/>
                  <a:pt x="193" y="115"/>
                  <a:pt x="193" y="115"/>
                </a:cubicBezTo>
                <a:cubicBezTo>
                  <a:pt x="193" y="114"/>
                  <a:pt x="193" y="114"/>
                  <a:pt x="193" y="114"/>
                </a:cubicBezTo>
                <a:cubicBezTo>
                  <a:pt x="193" y="114"/>
                  <a:pt x="193" y="114"/>
                  <a:pt x="193" y="114"/>
                </a:cubicBezTo>
                <a:cubicBezTo>
                  <a:pt x="192" y="114"/>
                  <a:pt x="192" y="114"/>
                  <a:pt x="192" y="114"/>
                </a:cubicBezTo>
                <a:cubicBezTo>
                  <a:pt x="192" y="115"/>
                  <a:pt x="192" y="115"/>
                  <a:pt x="192" y="115"/>
                </a:cubicBezTo>
                <a:cubicBezTo>
                  <a:pt x="193" y="115"/>
                  <a:pt x="193" y="115"/>
                  <a:pt x="193" y="115"/>
                </a:cubicBezTo>
                <a:cubicBezTo>
                  <a:pt x="192" y="116"/>
                  <a:pt x="192" y="116"/>
                  <a:pt x="192" y="116"/>
                </a:cubicBezTo>
                <a:cubicBezTo>
                  <a:pt x="193" y="116"/>
                  <a:pt x="193" y="116"/>
                  <a:pt x="193" y="116"/>
                </a:cubicBezTo>
                <a:cubicBezTo>
                  <a:pt x="193" y="117"/>
                  <a:pt x="193" y="117"/>
                  <a:pt x="193" y="117"/>
                </a:cubicBezTo>
                <a:cubicBezTo>
                  <a:pt x="192" y="117"/>
                  <a:pt x="192" y="117"/>
                  <a:pt x="192" y="117"/>
                </a:cubicBezTo>
                <a:cubicBezTo>
                  <a:pt x="193" y="118"/>
                  <a:pt x="193" y="118"/>
                  <a:pt x="193" y="118"/>
                </a:cubicBezTo>
                <a:cubicBezTo>
                  <a:pt x="193" y="118"/>
                  <a:pt x="193" y="118"/>
                  <a:pt x="193" y="118"/>
                </a:cubicBezTo>
                <a:cubicBezTo>
                  <a:pt x="192" y="118"/>
                  <a:pt x="192" y="118"/>
                  <a:pt x="192" y="118"/>
                </a:cubicBezTo>
                <a:cubicBezTo>
                  <a:pt x="191" y="118"/>
                  <a:pt x="191" y="118"/>
                  <a:pt x="191" y="118"/>
                </a:cubicBezTo>
                <a:cubicBezTo>
                  <a:pt x="191" y="118"/>
                  <a:pt x="191" y="118"/>
                  <a:pt x="191" y="118"/>
                </a:cubicBezTo>
                <a:cubicBezTo>
                  <a:pt x="190" y="118"/>
                  <a:pt x="190" y="118"/>
                  <a:pt x="190" y="118"/>
                </a:cubicBezTo>
                <a:cubicBezTo>
                  <a:pt x="191" y="119"/>
                  <a:pt x="191" y="119"/>
                  <a:pt x="191" y="119"/>
                </a:cubicBezTo>
                <a:cubicBezTo>
                  <a:pt x="192" y="119"/>
                  <a:pt x="192" y="119"/>
                  <a:pt x="192" y="119"/>
                </a:cubicBezTo>
                <a:cubicBezTo>
                  <a:pt x="193" y="119"/>
                  <a:pt x="193" y="119"/>
                  <a:pt x="193" y="119"/>
                </a:cubicBezTo>
                <a:cubicBezTo>
                  <a:pt x="193" y="119"/>
                  <a:pt x="193" y="119"/>
                  <a:pt x="193" y="119"/>
                </a:cubicBezTo>
                <a:cubicBezTo>
                  <a:pt x="193" y="120"/>
                  <a:pt x="193" y="120"/>
                  <a:pt x="193" y="120"/>
                </a:cubicBezTo>
                <a:cubicBezTo>
                  <a:pt x="193" y="121"/>
                  <a:pt x="193" y="121"/>
                  <a:pt x="193" y="121"/>
                </a:cubicBezTo>
                <a:cubicBezTo>
                  <a:pt x="193" y="121"/>
                  <a:pt x="193" y="121"/>
                  <a:pt x="193" y="121"/>
                </a:cubicBezTo>
                <a:cubicBezTo>
                  <a:pt x="194" y="120"/>
                  <a:pt x="194" y="120"/>
                  <a:pt x="194" y="120"/>
                </a:cubicBezTo>
                <a:cubicBezTo>
                  <a:pt x="195" y="120"/>
                  <a:pt x="195" y="120"/>
                  <a:pt x="195" y="120"/>
                </a:cubicBezTo>
                <a:cubicBezTo>
                  <a:pt x="196" y="120"/>
                  <a:pt x="196" y="120"/>
                  <a:pt x="196" y="120"/>
                </a:cubicBezTo>
                <a:cubicBezTo>
                  <a:pt x="196" y="121"/>
                  <a:pt x="196" y="121"/>
                  <a:pt x="196" y="121"/>
                </a:cubicBezTo>
                <a:cubicBezTo>
                  <a:pt x="198" y="121"/>
                  <a:pt x="198" y="121"/>
                  <a:pt x="198" y="121"/>
                </a:cubicBezTo>
                <a:cubicBezTo>
                  <a:pt x="198" y="121"/>
                  <a:pt x="198" y="121"/>
                  <a:pt x="198" y="121"/>
                </a:cubicBezTo>
                <a:cubicBezTo>
                  <a:pt x="199" y="121"/>
                  <a:pt x="199" y="121"/>
                  <a:pt x="199" y="121"/>
                </a:cubicBezTo>
                <a:cubicBezTo>
                  <a:pt x="199" y="121"/>
                  <a:pt x="199" y="121"/>
                  <a:pt x="199" y="121"/>
                </a:cubicBezTo>
                <a:cubicBezTo>
                  <a:pt x="200" y="121"/>
                  <a:pt x="200" y="121"/>
                  <a:pt x="200" y="121"/>
                </a:cubicBezTo>
                <a:cubicBezTo>
                  <a:pt x="200" y="121"/>
                  <a:pt x="200" y="121"/>
                  <a:pt x="200" y="121"/>
                </a:cubicBezTo>
                <a:cubicBezTo>
                  <a:pt x="200" y="122"/>
                  <a:pt x="200" y="122"/>
                  <a:pt x="200" y="122"/>
                </a:cubicBezTo>
                <a:cubicBezTo>
                  <a:pt x="200" y="123"/>
                  <a:pt x="200" y="123"/>
                  <a:pt x="200" y="123"/>
                </a:cubicBezTo>
                <a:cubicBezTo>
                  <a:pt x="200" y="123"/>
                  <a:pt x="200" y="123"/>
                  <a:pt x="200" y="123"/>
                </a:cubicBezTo>
                <a:cubicBezTo>
                  <a:pt x="199" y="123"/>
                  <a:pt x="199" y="123"/>
                  <a:pt x="199" y="123"/>
                </a:cubicBezTo>
                <a:cubicBezTo>
                  <a:pt x="199" y="123"/>
                  <a:pt x="199" y="123"/>
                  <a:pt x="199" y="123"/>
                </a:cubicBezTo>
                <a:cubicBezTo>
                  <a:pt x="198" y="123"/>
                  <a:pt x="198" y="123"/>
                  <a:pt x="198" y="123"/>
                </a:cubicBezTo>
                <a:cubicBezTo>
                  <a:pt x="197" y="123"/>
                  <a:pt x="197" y="123"/>
                  <a:pt x="197" y="123"/>
                </a:cubicBezTo>
                <a:cubicBezTo>
                  <a:pt x="197" y="123"/>
                  <a:pt x="197" y="123"/>
                  <a:pt x="197" y="123"/>
                </a:cubicBezTo>
                <a:cubicBezTo>
                  <a:pt x="196" y="123"/>
                  <a:pt x="196" y="123"/>
                  <a:pt x="196" y="123"/>
                </a:cubicBezTo>
                <a:cubicBezTo>
                  <a:pt x="195" y="123"/>
                  <a:pt x="195" y="123"/>
                  <a:pt x="195" y="123"/>
                </a:cubicBezTo>
                <a:cubicBezTo>
                  <a:pt x="194" y="123"/>
                  <a:pt x="194" y="123"/>
                  <a:pt x="194" y="123"/>
                </a:cubicBezTo>
                <a:cubicBezTo>
                  <a:pt x="193" y="123"/>
                  <a:pt x="193" y="123"/>
                  <a:pt x="193" y="123"/>
                </a:cubicBezTo>
                <a:cubicBezTo>
                  <a:pt x="193" y="123"/>
                  <a:pt x="193" y="123"/>
                  <a:pt x="193" y="123"/>
                </a:cubicBezTo>
                <a:cubicBezTo>
                  <a:pt x="193" y="123"/>
                  <a:pt x="193" y="123"/>
                  <a:pt x="193" y="123"/>
                </a:cubicBezTo>
                <a:cubicBezTo>
                  <a:pt x="193" y="124"/>
                  <a:pt x="193" y="124"/>
                  <a:pt x="193" y="124"/>
                </a:cubicBezTo>
                <a:cubicBezTo>
                  <a:pt x="193" y="124"/>
                  <a:pt x="193" y="124"/>
                  <a:pt x="193" y="124"/>
                </a:cubicBezTo>
                <a:cubicBezTo>
                  <a:pt x="194" y="124"/>
                  <a:pt x="194" y="124"/>
                  <a:pt x="194" y="124"/>
                </a:cubicBezTo>
                <a:cubicBezTo>
                  <a:pt x="194" y="124"/>
                  <a:pt x="194" y="124"/>
                  <a:pt x="194" y="124"/>
                </a:cubicBezTo>
                <a:cubicBezTo>
                  <a:pt x="196" y="124"/>
                  <a:pt x="196" y="124"/>
                  <a:pt x="196" y="124"/>
                </a:cubicBezTo>
                <a:cubicBezTo>
                  <a:pt x="197" y="124"/>
                  <a:pt x="197" y="124"/>
                  <a:pt x="197" y="124"/>
                </a:cubicBezTo>
                <a:cubicBezTo>
                  <a:pt x="198" y="125"/>
                  <a:pt x="198" y="125"/>
                  <a:pt x="198" y="125"/>
                </a:cubicBezTo>
                <a:cubicBezTo>
                  <a:pt x="198" y="125"/>
                  <a:pt x="198" y="125"/>
                  <a:pt x="198" y="125"/>
                </a:cubicBezTo>
                <a:cubicBezTo>
                  <a:pt x="199" y="125"/>
                  <a:pt x="199" y="125"/>
                  <a:pt x="199" y="125"/>
                </a:cubicBezTo>
                <a:cubicBezTo>
                  <a:pt x="200" y="126"/>
                  <a:pt x="200" y="126"/>
                  <a:pt x="200" y="126"/>
                </a:cubicBezTo>
                <a:cubicBezTo>
                  <a:pt x="200" y="126"/>
                  <a:pt x="200" y="126"/>
                  <a:pt x="200" y="126"/>
                </a:cubicBezTo>
                <a:cubicBezTo>
                  <a:pt x="201" y="127"/>
                  <a:pt x="201" y="127"/>
                  <a:pt x="201" y="127"/>
                </a:cubicBezTo>
                <a:cubicBezTo>
                  <a:pt x="201" y="128"/>
                  <a:pt x="201" y="128"/>
                  <a:pt x="201" y="128"/>
                </a:cubicBezTo>
                <a:cubicBezTo>
                  <a:pt x="201" y="128"/>
                  <a:pt x="201" y="128"/>
                  <a:pt x="201" y="128"/>
                </a:cubicBezTo>
                <a:cubicBezTo>
                  <a:pt x="200" y="128"/>
                  <a:pt x="200" y="128"/>
                  <a:pt x="200" y="128"/>
                </a:cubicBezTo>
                <a:cubicBezTo>
                  <a:pt x="200" y="127"/>
                  <a:pt x="200" y="127"/>
                  <a:pt x="200" y="127"/>
                </a:cubicBezTo>
                <a:cubicBezTo>
                  <a:pt x="200" y="128"/>
                  <a:pt x="200" y="128"/>
                  <a:pt x="200" y="128"/>
                </a:cubicBezTo>
                <a:cubicBezTo>
                  <a:pt x="200" y="128"/>
                  <a:pt x="200" y="128"/>
                  <a:pt x="200" y="128"/>
                </a:cubicBezTo>
                <a:cubicBezTo>
                  <a:pt x="200" y="129"/>
                  <a:pt x="200" y="129"/>
                  <a:pt x="200" y="129"/>
                </a:cubicBezTo>
                <a:cubicBezTo>
                  <a:pt x="200" y="130"/>
                  <a:pt x="200" y="130"/>
                  <a:pt x="200" y="130"/>
                </a:cubicBezTo>
                <a:cubicBezTo>
                  <a:pt x="200" y="131"/>
                  <a:pt x="200" y="131"/>
                  <a:pt x="200" y="131"/>
                </a:cubicBezTo>
                <a:cubicBezTo>
                  <a:pt x="200" y="131"/>
                  <a:pt x="200" y="131"/>
                  <a:pt x="200" y="131"/>
                </a:cubicBezTo>
                <a:cubicBezTo>
                  <a:pt x="200" y="132"/>
                  <a:pt x="200" y="132"/>
                  <a:pt x="200" y="132"/>
                </a:cubicBezTo>
                <a:cubicBezTo>
                  <a:pt x="200" y="133"/>
                  <a:pt x="200" y="133"/>
                  <a:pt x="200" y="133"/>
                </a:cubicBezTo>
                <a:cubicBezTo>
                  <a:pt x="199" y="134"/>
                  <a:pt x="199" y="134"/>
                  <a:pt x="199" y="134"/>
                </a:cubicBezTo>
                <a:cubicBezTo>
                  <a:pt x="199" y="135"/>
                  <a:pt x="199" y="135"/>
                  <a:pt x="199" y="135"/>
                </a:cubicBezTo>
                <a:cubicBezTo>
                  <a:pt x="198" y="135"/>
                  <a:pt x="198" y="135"/>
                  <a:pt x="198" y="135"/>
                </a:cubicBezTo>
                <a:cubicBezTo>
                  <a:pt x="197" y="134"/>
                  <a:pt x="197" y="134"/>
                  <a:pt x="197" y="134"/>
                </a:cubicBezTo>
                <a:cubicBezTo>
                  <a:pt x="197" y="134"/>
                  <a:pt x="197" y="134"/>
                  <a:pt x="197" y="134"/>
                </a:cubicBezTo>
                <a:cubicBezTo>
                  <a:pt x="198" y="133"/>
                  <a:pt x="198" y="133"/>
                  <a:pt x="198" y="133"/>
                </a:cubicBezTo>
                <a:cubicBezTo>
                  <a:pt x="197" y="133"/>
                  <a:pt x="197" y="133"/>
                  <a:pt x="197" y="133"/>
                </a:cubicBezTo>
                <a:cubicBezTo>
                  <a:pt x="197" y="132"/>
                  <a:pt x="197" y="132"/>
                  <a:pt x="197" y="132"/>
                </a:cubicBezTo>
                <a:cubicBezTo>
                  <a:pt x="196" y="133"/>
                  <a:pt x="196" y="133"/>
                  <a:pt x="196" y="133"/>
                </a:cubicBezTo>
                <a:cubicBezTo>
                  <a:pt x="196" y="133"/>
                  <a:pt x="196" y="133"/>
                  <a:pt x="196" y="133"/>
                </a:cubicBezTo>
                <a:cubicBezTo>
                  <a:pt x="195" y="131"/>
                  <a:pt x="195" y="131"/>
                  <a:pt x="195" y="131"/>
                </a:cubicBezTo>
                <a:cubicBezTo>
                  <a:pt x="193" y="130"/>
                  <a:pt x="193" y="130"/>
                  <a:pt x="193" y="130"/>
                </a:cubicBezTo>
                <a:cubicBezTo>
                  <a:pt x="193" y="130"/>
                  <a:pt x="193" y="130"/>
                  <a:pt x="193" y="130"/>
                </a:cubicBezTo>
                <a:cubicBezTo>
                  <a:pt x="192" y="129"/>
                  <a:pt x="192" y="129"/>
                  <a:pt x="192" y="129"/>
                </a:cubicBezTo>
                <a:cubicBezTo>
                  <a:pt x="192" y="128"/>
                  <a:pt x="192" y="128"/>
                  <a:pt x="192" y="128"/>
                </a:cubicBezTo>
                <a:cubicBezTo>
                  <a:pt x="191" y="127"/>
                  <a:pt x="191" y="127"/>
                  <a:pt x="191" y="127"/>
                </a:cubicBezTo>
                <a:cubicBezTo>
                  <a:pt x="190" y="127"/>
                  <a:pt x="190" y="127"/>
                  <a:pt x="190" y="127"/>
                </a:cubicBezTo>
                <a:cubicBezTo>
                  <a:pt x="190" y="127"/>
                  <a:pt x="190" y="127"/>
                  <a:pt x="190" y="127"/>
                </a:cubicBezTo>
                <a:cubicBezTo>
                  <a:pt x="190" y="127"/>
                  <a:pt x="190" y="127"/>
                  <a:pt x="190" y="127"/>
                </a:cubicBezTo>
                <a:cubicBezTo>
                  <a:pt x="190" y="127"/>
                  <a:pt x="190" y="127"/>
                  <a:pt x="190" y="127"/>
                </a:cubicBezTo>
                <a:cubicBezTo>
                  <a:pt x="191" y="128"/>
                  <a:pt x="191" y="128"/>
                  <a:pt x="191" y="128"/>
                </a:cubicBezTo>
                <a:cubicBezTo>
                  <a:pt x="191" y="129"/>
                  <a:pt x="191" y="129"/>
                  <a:pt x="191" y="129"/>
                </a:cubicBezTo>
                <a:cubicBezTo>
                  <a:pt x="191" y="129"/>
                  <a:pt x="191" y="129"/>
                  <a:pt x="191" y="129"/>
                </a:cubicBezTo>
                <a:cubicBezTo>
                  <a:pt x="190" y="129"/>
                  <a:pt x="190" y="129"/>
                  <a:pt x="190" y="129"/>
                </a:cubicBezTo>
                <a:cubicBezTo>
                  <a:pt x="189" y="129"/>
                  <a:pt x="189" y="129"/>
                  <a:pt x="189" y="129"/>
                </a:cubicBezTo>
                <a:cubicBezTo>
                  <a:pt x="188" y="128"/>
                  <a:pt x="188" y="128"/>
                  <a:pt x="188" y="128"/>
                </a:cubicBezTo>
                <a:cubicBezTo>
                  <a:pt x="188" y="127"/>
                  <a:pt x="188" y="127"/>
                  <a:pt x="188" y="127"/>
                </a:cubicBezTo>
                <a:cubicBezTo>
                  <a:pt x="188" y="128"/>
                  <a:pt x="188" y="128"/>
                  <a:pt x="188" y="128"/>
                </a:cubicBezTo>
                <a:cubicBezTo>
                  <a:pt x="188" y="129"/>
                  <a:pt x="188" y="129"/>
                  <a:pt x="188" y="129"/>
                </a:cubicBezTo>
                <a:cubicBezTo>
                  <a:pt x="189" y="129"/>
                  <a:pt x="189" y="129"/>
                  <a:pt x="189" y="129"/>
                </a:cubicBezTo>
                <a:cubicBezTo>
                  <a:pt x="191" y="130"/>
                  <a:pt x="191" y="130"/>
                  <a:pt x="191" y="130"/>
                </a:cubicBezTo>
                <a:cubicBezTo>
                  <a:pt x="192" y="130"/>
                  <a:pt x="192" y="130"/>
                  <a:pt x="192" y="130"/>
                </a:cubicBezTo>
                <a:cubicBezTo>
                  <a:pt x="193" y="131"/>
                  <a:pt x="193" y="131"/>
                  <a:pt x="193" y="131"/>
                </a:cubicBezTo>
                <a:cubicBezTo>
                  <a:pt x="195" y="133"/>
                  <a:pt x="195" y="133"/>
                  <a:pt x="195" y="133"/>
                </a:cubicBezTo>
                <a:cubicBezTo>
                  <a:pt x="196" y="134"/>
                  <a:pt x="196" y="134"/>
                  <a:pt x="196" y="134"/>
                </a:cubicBezTo>
                <a:cubicBezTo>
                  <a:pt x="195" y="134"/>
                  <a:pt x="195" y="134"/>
                  <a:pt x="195" y="134"/>
                </a:cubicBezTo>
                <a:cubicBezTo>
                  <a:pt x="195" y="134"/>
                  <a:pt x="195" y="134"/>
                  <a:pt x="195" y="134"/>
                </a:cubicBezTo>
                <a:cubicBezTo>
                  <a:pt x="194" y="134"/>
                  <a:pt x="194" y="134"/>
                  <a:pt x="194" y="134"/>
                </a:cubicBezTo>
                <a:cubicBezTo>
                  <a:pt x="193" y="134"/>
                  <a:pt x="193" y="134"/>
                  <a:pt x="193" y="134"/>
                </a:cubicBezTo>
                <a:cubicBezTo>
                  <a:pt x="193" y="134"/>
                  <a:pt x="193" y="134"/>
                  <a:pt x="193" y="134"/>
                </a:cubicBezTo>
                <a:cubicBezTo>
                  <a:pt x="192" y="135"/>
                  <a:pt x="192" y="135"/>
                  <a:pt x="192" y="135"/>
                </a:cubicBezTo>
                <a:cubicBezTo>
                  <a:pt x="191" y="135"/>
                  <a:pt x="191" y="135"/>
                  <a:pt x="191" y="135"/>
                </a:cubicBezTo>
                <a:cubicBezTo>
                  <a:pt x="190" y="135"/>
                  <a:pt x="190" y="135"/>
                  <a:pt x="190" y="135"/>
                </a:cubicBezTo>
                <a:cubicBezTo>
                  <a:pt x="190" y="134"/>
                  <a:pt x="190" y="134"/>
                  <a:pt x="190" y="134"/>
                </a:cubicBezTo>
                <a:cubicBezTo>
                  <a:pt x="190" y="134"/>
                  <a:pt x="190" y="134"/>
                  <a:pt x="190" y="134"/>
                </a:cubicBezTo>
                <a:cubicBezTo>
                  <a:pt x="190" y="133"/>
                  <a:pt x="190" y="133"/>
                  <a:pt x="190" y="133"/>
                </a:cubicBezTo>
                <a:cubicBezTo>
                  <a:pt x="189" y="133"/>
                  <a:pt x="189" y="133"/>
                  <a:pt x="189" y="133"/>
                </a:cubicBezTo>
                <a:cubicBezTo>
                  <a:pt x="189" y="133"/>
                  <a:pt x="189" y="133"/>
                  <a:pt x="189" y="133"/>
                </a:cubicBezTo>
                <a:cubicBezTo>
                  <a:pt x="189" y="134"/>
                  <a:pt x="189" y="134"/>
                  <a:pt x="189" y="134"/>
                </a:cubicBezTo>
                <a:cubicBezTo>
                  <a:pt x="190" y="135"/>
                  <a:pt x="190" y="135"/>
                  <a:pt x="190" y="135"/>
                </a:cubicBezTo>
                <a:cubicBezTo>
                  <a:pt x="190" y="135"/>
                  <a:pt x="190" y="135"/>
                  <a:pt x="190" y="135"/>
                </a:cubicBezTo>
                <a:cubicBezTo>
                  <a:pt x="191" y="136"/>
                  <a:pt x="191" y="136"/>
                  <a:pt x="191" y="136"/>
                </a:cubicBezTo>
                <a:cubicBezTo>
                  <a:pt x="192" y="135"/>
                  <a:pt x="192" y="135"/>
                  <a:pt x="192" y="135"/>
                </a:cubicBezTo>
                <a:cubicBezTo>
                  <a:pt x="193" y="134"/>
                  <a:pt x="193" y="134"/>
                  <a:pt x="193" y="134"/>
                </a:cubicBezTo>
                <a:cubicBezTo>
                  <a:pt x="194" y="134"/>
                  <a:pt x="194" y="134"/>
                  <a:pt x="194" y="134"/>
                </a:cubicBezTo>
                <a:cubicBezTo>
                  <a:pt x="195" y="135"/>
                  <a:pt x="195" y="135"/>
                  <a:pt x="195" y="135"/>
                </a:cubicBezTo>
                <a:cubicBezTo>
                  <a:pt x="195" y="136"/>
                  <a:pt x="195" y="136"/>
                  <a:pt x="195" y="136"/>
                </a:cubicBezTo>
                <a:cubicBezTo>
                  <a:pt x="195" y="136"/>
                  <a:pt x="195" y="136"/>
                  <a:pt x="195" y="136"/>
                </a:cubicBezTo>
                <a:cubicBezTo>
                  <a:pt x="194" y="138"/>
                  <a:pt x="194" y="138"/>
                  <a:pt x="194" y="138"/>
                </a:cubicBezTo>
                <a:cubicBezTo>
                  <a:pt x="194" y="138"/>
                  <a:pt x="194" y="138"/>
                  <a:pt x="194" y="138"/>
                </a:cubicBezTo>
                <a:cubicBezTo>
                  <a:pt x="193" y="138"/>
                  <a:pt x="193" y="138"/>
                  <a:pt x="193" y="138"/>
                </a:cubicBezTo>
                <a:cubicBezTo>
                  <a:pt x="193" y="139"/>
                  <a:pt x="193" y="139"/>
                  <a:pt x="193" y="139"/>
                </a:cubicBezTo>
                <a:cubicBezTo>
                  <a:pt x="194" y="139"/>
                  <a:pt x="194" y="139"/>
                  <a:pt x="194" y="139"/>
                </a:cubicBezTo>
                <a:cubicBezTo>
                  <a:pt x="194" y="139"/>
                  <a:pt x="194" y="139"/>
                  <a:pt x="194" y="139"/>
                </a:cubicBezTo>
                <a:cubicBezTo>
                  <a:pt x="196" y="139"/>
                  <a:pt x="196" y="139"/>
                  <a:pt x="196" y="139"/>
                </a:cubicBezTo>
                <a:cubicBezTo>
                  <a:pt x="196" y="140"/>
                  <a:pt x="196" y="140"/>
                  <a:pt x="196" y="140"/>
                </a:cubicBezTo>
                <a:cubicBezTo>
                  <a:pt x="198" y="140"/>
                  <a:pt x="198" y="140"/>
                  <a:pt x="198" y="140"/>
                </a:cubicBezTo>
                <a:cubicBezTo>
                  <a:pt x="198" y="140"/>
                  <a:pt x="198" y="140"/>
                  <a:pt x="198" y="140"/>
                </a:cubicBezTo>
                <a:cubicBezTo>
                  <a:pt x="199" y="140"/>
                  <a:pt x="199" y="140"/>
                  <a:pt x="199" y="140"/>
                </a:cubicBezTo>
                <a:cubicBezTo>
                  <a:pt x="200" y="140"/>
                  <a:pt x="200" y="140"/>
                  <a:pt x="200" y="140"/>
                </a:cubicBezTo>
                <a:cubicBezTo>
                  <a:pt x="200" y="140"/>
                  <a:pt x="200" y="140"/>
                  <a:pt x="200" y="140"/>
                </a:cubicBezTo>
                <a:cubicBezTo>
                  <a:pt x="200" y="141"/>
                  <a:pt x="200" y="141"/>
                  <a:pt x="200" y="141"/>
                </a:cubicBezTo>
                <a:cubicBezTo>
                  <a:pt x="200" y="142"/>
                  <a:pt x="200" y="142"/>
                  <a:pt x="200" y="142"/>
                </a:cubicBezTo>
                <a:cubicBezTo>
                  <a:pt x="200" y="142"/>
                  <a:pt x="200" y="142"/>
                  <a:pt x="200" y="142"/>
                </a:cubicBezTo>
                <a:cubicBezTo>
                  <a:pt x="200" y="143"/>
                  <a:pt x="200" y="143"/>
                  <a:pt x="200" y="143"/>
                </a:cubicBezTo>
                <a:cubicBezTo>
                  <a:pt x="199" y="144"/>
                  <a:pt x="199" y="144"/>
                  <a:pt x="199" y="144"/>
                </a:cubicBezTo>
                <a:cubicBezTo>
                  <a:pt x="198" y="145"/>
                  <a:pt x="198" y="145"/>
                  <a:pt x="198" y="145"/>
                </a:cubicBezTo>
                <a:cubicBezTo>
                  <a:pt x="197" y="145"/>
                  <a:pt x="197" y="145"/>
                  <a:pt x="197" y="145"/>
                </a:cubicBezTo>
                <a:cubicBezTo>
                  <a:pt x="197" y="144"/>
                  <a:pt x="197" y="144"/>
                  <a:pt x="197" y="144"/>
                </a:cubicBezTo>
                <a:cubicBezTo>
                  <a:pt x="196" y="144"/>
                  <a:pt x="196" y="144"/>
                  <a:pt x="196" y="144"/>
                </a:cubicBezTo>
                <a:cubicBezTo>
                  <a:pt x="196" y="143"/>
                  <a:pt x="196" y="143"/>
                  <a:pt x="196" y="143"/>
                </a:cubicBezTo>
                <a:cubicBezTo>
                  <a:pt x="196" y="142"/>
                  <a:pt x="196" y="142"/>
                  <a:pt x="196" y="142"/>
                </a:cubicBezTo>
                <a:cubicBezTo>
                  <a:pt x="195" y="141"/>
                  <a:pt x="195" y="141"/>
                  <a:pt x="195" y="141"/>
                </a:cubicBezTo>
                <a:cubicBezTo>
                  <a:pt x="194" y="141"/>
                  <a:pt x="194" y="141"/>
                  <a:pt x="194" y="141"/>
                </a:cubicBezTo>
                <a:cubicBezTo>
                  <a:pt x="193" y="141"/>
                  <a:pt x="193" y="141"/>
                  <a:pt x="193" y="141"/>
                </a:cubicBezTo>
                <a:cubicBezTo>
                  <a:pt x="192" y="141"/>
                  <a:pt x="192" y="141"/>
                  <a:pt x="192" y="141"/>
                </a:cubicBezTo>
                <a:cubicBezTo>
                  <a:pt x="191" y="141"/>
                  <a:pt x="191" y="141"/>
                  <a:pt x="191" y="141"/>
                </a:cubicBezTo>
                <a:cubicBezTo>
                  <a:pt x="191" y="141"/>
                  <a:pt x="191" y="141"/>
                  <a:pt x="191" y="141"/>
                </a:cubicBezTo>
                <a:cubicBezTo>
                  <a:pt x="190" y="141"/>
                  <a:pt x="190" y="141"/>
                  <a:pt x="190" y="141"/>
                </a:cubicBezTo>
                <a:cubicBezTo>
                  <a:pt x="190" y="140"/>
                  <a:pt x="190" y="140"/>
                  <a:pt x="190" y="140"/>
                </a:cubicBezTo>
                <a:cubicBezTo>
                  <a:pt x="189" y="139"/>
                  <a:pt x="189" y="139"/>
                  <a:pt x="189" y="139"/>
                </a:cubicBezTo>
                <a:cubicBezTo>
                  <a:pt x="189" y="139"/>
                  <a:pt x="189" y="139"/>
                  <a:pt x="189" y="139"/>
                </a:cubicBezTo>
                <a:cubicBezTo>
                  <a:pt x="189" y="140"/>
                  <a:pt x="189" y="140"/>
                  <a:pt x="189" y="140"/>
                </a:cubicBezTo>
                <a:cubicBezTo>
                  <a:pt x="189" y="140"/>
                  <a:pt x="189" y="140"/>
                  <a:pt x="189" y="140"/>
                </a:cubicBezTo>
                <a:cubicBezTo>
                  <a:pt x="189" y="142"/>
                  <a:pt x="189" y="142"/>
                  <a:pt x="189" y="142"/>
                </a:cubicBezTo>
                <a:cubicBezTo>
                  <a:pt x="189" y="142"/>
                  <a:pt x="189" y="142"/>
                  <a:pt x="189" y="142"/>
                </a:cubicBezTo>
                <a:cubicBezTo>
                  <a:pt x="188" y="143"/>
                  <a:pt x="188" y="143"/>
                  <a:pt x="188" y="143"/>
                </a:cubicBezTo>
                <a:cubicBezTo>
                  <a:pt x="187" y="143"/>
                  <a:pt x="187" y="143"/>
                  <a:pt x="187" y="143"/>
                </a:cubicBezTo>
                <a:cubicBezTo>
                  <a:pt x="187" y="143"/>
                  <a:pt x="187" y="143"/>
                  <a:pt x="187" y="143"/>
                </a:cubicBezTo>
                <a:cubicBezTo>
                  <a:pt x="188" y="143"/>
                  <a:pt x="188" y="143"/>
                  <a:pt x="188" y="143"/>
                </a:cubicBezTo>
                <a:cubicBezTo>
                  <a:pt x="188" y="143"/>
                  <a:pt x="188" y="143"/>
                  <a:pt x="188" y="143"/>
                </a:cubicBezTo>
                <a:cubicBezTo>
                  <a:pt x="188" y="144"/>
                  <a:pt x="188" y="144"/>
                  <a:pt x="188" y="144"/>
                </a:cubicBezTo>
                <a:cubicBezTo>
                  <a:pt x="187" y="145"/>
                  <a:pt x="187" y="145"/>
                  <a:pt x="187" y="145"/>
                </a:cubicBezTo>
                <a:cubicBezTo>
                  <a:pt x="187" y="145"/>
                  <a:pt x="187" y="145"/>
                  <a:pt x="187" y="145"/>
                </a:cubicBezTo>
                <a:cubicBezTo>
                  <a:pt x="186" y="146"/>
                  <a:pt x="186" y="146"/>
                  <a:pt x="186" y="146"/>
                </a:cubicBezTo>
                <a:cubicBezTo>
                  <a:pt x="187" y="146"/>
                  <a:pt x="187" y="146"/>
                  <a:pt x="187" y="146"/>
                </a:cubicBezTo>
                <a:cubicBezTo>
                  <a:pt x="187" y="146"/>
                  <a:pt x="187" y="146"/>
                  <a:pt x="187" y="146"/>
                </a:cubicBezTo>
                <a:cubicBezTo>
                  <a:pt x="188" y="147"/>
                  <a:pt x="188" y="147"/>
                  <a:pt x="188" y="147"/>
                </a:cubicBezTo>
                <a:cubicBezTo>
                  <a:pt x="188" y="148"/>
                  <a:pt x="188" y="148"/>
                  <a:pt x="188" y="148"/>
                </a:cubicBezTo>
                <a:cubicBezTo>
                  <a:pt x="188" y="149"/>
                  <a:pt x="188" y="149"/>
                  <a:pt x="188" y="149"/>
                </a:cubicBezTo>
                <a:cubicBezTo>
                  <a:pt x="188" y="150"/>
                  <a:pt x="188" y="150"/>
                  <a:pt x="188" y="150"/>
                </a:cubicBezTo>
                <a:cubicBezTo>
                  <a:pt x="188" y="150"/>
                  <a:pt x="188" y="150"/>
                  <a:pt x="188" y="150"/>
                </a:cubicBezTo>
                <a:cubicBezTo>
                  <a:pt x="189" y="149"/>
                  <a:pt x="189" y="149"/>
                  <a:pt x="189" y="149"/>
                </a:cubicBezTo>
                <a:cubicBezTo>
                  <a:pt x="189" y="149"/>
                  <a:pt x="189" y="149"/>
                  <a:pt x="189" y="149"/>
                </a:cubicBezTo>
                <a:cubicBezTo>
                  <a:pt x="189" y="148"/>
                  <a:pt x="189" y="148"/>
                  <a:pt x="189" y="148"/>
                </a:cubicBezTo>
                <a:cubicBezTo>
                  <a:pt x="189" y="148"/>
                  <a:pt x="189" y="148"/>
                  <a:pt x="189" y="148"/>
                </a:cubicBezTo>
                <a:cubicBezTo>
                  <a:pt x="189" y="147"/>
                  <a:pt x="189" y="147"/>
                  <a:pt x="189" y="147"/>
                </a:cubicBezTo>
                <a:cubicBezTo>
                  <a:pt x="189" y="146"/>
                  <a:pt x="189" y="146"/>
                  <a:pt x="189" y="146"/>
                </a:cubicBezTo>
                <a:cubicBezTo>
                  <a:pt x="189" y="146"/>
                  <a:pt x="189" y="146"/>
                  <a:pt x="189" y="146"/>
                </a:cubicBezTo>
                <a:cubicBezTo>
                  <a:pt x="190" y="147"/>
                  <a:pt x="190" y="147"/>
                  <a:pt x="190" y="147"/>
                </a:cubicBezTo>
                <a:cubicBezTo>
                  <a:pt x="190" y="147"/>
                  <a:pt x="190" y="147"/>
                  <a:pt x="190" y="147"/>
                </a:cubicBezTo>
                <a:cubicBezTo>
                  <a:pt x="191" y="148"/>
                  <a:pt x="191" y="148"/>
                  <a:pt x="191" y="148"/>
                </a:cubicBezTo>
                <a:cubicBezTo>
                  <a:pt x="191" y="148"/>
                  <a:pt x="191" y="148"/>
                  <a:pt x="191" y="148"/>
                </a:cubicBezTo>
                <a:cubicBezTo>
                  <a:pt x="192" y="148"/>
                  <a:pt x="192" y="148"/>
                  <a:pt x="192" y="148"/>
                </a:cubicBezTo>
                <a:cubicBezTo>
                  <a:pt x="192" y="148"/>
                  <a:pt x="192" y="148"/>
                  <a:pt x="192" y="148"/>
                </a:cubicBezTo>
                <a:cubicBezTo>
                  <a:pt x="193" y="148"/>
                  <a:pt x="193" y="148"/>
                  <a:pt x="193" y="148"/>
                </a:cubicBezTo>
                <a:cubicBezTo>
                  <a:pt x="193" y="148"/>
                  <a:pt x="193" y="148"/>
                  <a:pt x="193" y="148"/>
                </a:cubicBezTo>
                <a:cubicBezTo>
                  <a:pt x="194" y="148"/>
                  <a:pt x="194" y="148"/>
                  <a:pt x="194" y="148"/>
                </a:cubicBezTo>
                <a:cubicBezTo>
                  <a:pt x="195" y="148"/>
                  <a:pt x="195" y="148"/>
                  <a:pt x="195" y="148"/>
                </a:cubicBezTo>
                <a:cubicBezTo>
                  <a:pt x="195" y="148"/>
                  <a:pt x="195" y="148"/>
                  <a:pt x="195" y="148"/>
                </a:cubicBezTo>
                <a:cubicBezTo>
                  <a:pt x="195" y="149"/>
                  <a:pt x="195" y="149"/>
                  <a:pt x="195" y="149"/>
                </a:cubicBezTo>
                <a:cubicBezTo>
                  <a:pt x="194" y="150"/>
                  <a:pt x="194" y="150"/>
                  <a:pt x="194" y="150"/>
                </a:cubicBezTo>
                <a:cubicBezTo>
                  <a:pt x="194" y="151"/>
                  <a:pt x="194" y="151"/>
                  <a:pt x="194" y="151"/>
                </a:cubicBezTo>
                <a:cubicBezTo>
                  <a:pt x="194" y="152"/>
                  <a:pt x="194" y="152"/>
                  <a:pt x="194" y="152"/>
                </a:cubicBezTo>
                <a:cubicBezTo>
                  <a:pt x="193" y="153"/>
                  <a:pt x="193" y="153"/>
                  <a:pt x="193" y="153"/>
                </a:cubicBezTo>
                <a:cubicBezTo>
                  <a:pt x="193" y="153"/>
                  <a:pt x="193" y="153"/>
                  <a:pt x="193" y="153"/>
                </a:cubicBezTo>
                <a:cubicBezTo>
                  <a:pt x="192" y="153"/>
                  <a:pt x="192" y="153"/>
                  <a:pt x="192" y="153"/>
                </a:cubicBezTo>
                <a:cubicBezTo>
                  <a:pt x="191" y="154"/>
                  <a:pt x="191" y="154"/>
                  <a:pt x="191" y="154"/>
                </a:cubicBezTo>
                <a:cubicBezTo>
                  <a:pt x="190" y="153"/>
                  <a:pt x="190" y="153"/>
                  <a:pt x="190" y="153"/>
                </a:cubicBezTo>
                <a:cubicBezTo>
                  <a:pt x="190" y="153"/>
                  <a:pt x="190" y="153"/>
                  <a:pt x="190" y="153"/>
                </a:cubicBezTo>
                <a:cubicBezTo>
                  <a:pt x="189" y="153"/>
                  <a:pt x="189" y="153"/>
                  <a:pt x="189" y="153"/>
                </a:cubicBezTo>
                <a:cubicBezTo>
                  <a:pt x="188" y="154"/>
                  <a:pt x="188" y="154"/>
                  <a:pt x="188" y="154"/>
                </a:cubicBezTo>
                <a:cubicBezTo>
                  <a:pt x="188" y="154"/>
                  <a:pt x="188" y="154"/>
                  <a:pt x="188" y="154"/>
                </a:cubicBezTo>
                <a:cubicBezTo>
                  <a:pt x="188" y="155"/>
                  <a:pt x="188" y="155"/>
                  <a:pt x="188" y="155"/>
                </a:cubicBezTo>
                <a:cubicBezTo>
                  <a:pt x="187" y="155"/>
                  <a:pt x="187" y="155"/>
                  <a:pt x="187" y="155"/>
                </a:cubicBezTo>
                <a:cubicBezTo>
                  <a:pt x="187" y="155"/>
                  <a:pt x="187" y="155"/>
                  <a:pt x="187" y="155"/>
                </a:cubicBezTo>
                <a:cubicBezTo>
                  <a:pt x="186" y="155"/>
                  <a:pt x="186" y="155"/>
                  <a:pt x="186" y="155"/>
                </a:cubicBezTo>
                <a:cubicBezTo>
                  <a:pt x="186" y="156"/>
                  <a:pt x="186" y="156"/>
                  <a:pt x="186" y="156"/>
                </a:cubicBezTo>
                <a:cubicBezTo>
                  <a:pt x="185" y="156"/>
                  <a:pt x="185" y="156"/>
                  <a:pt x="185" y="156"/>
                </a:cubicBezTo>
                <a:cubicBezTo>
                  <a:pt x="185" y="156"/>
                  <a:pt x="185" y="156"/>
                  <a:pt x="185" y="156"/>
                </a:cubicBezTo>
                <a:cubicBezTo>
                  <a:pt x="184" y="155"/>
                  <a:pt x="184" y="155"/>
                  <a:pt x="184" y="155"/>
                </a:cubicBezTo>
                <a:cubicBezTo>
                  <a:pt x="182" y="154"/>
                  <a:pt x="182" y="154"/>
                  <a:pt x="182" y="154"/>
                </a:cubicBezTo>
                <a:cubicBezTo>
                  <a:pt x="181" y="153"/>
                  <a:pt x="181" y="153"/>
                  <a:pt x="181" y="153"/>
                </a:cubicBezTo>
                <a:cubicBezTo>
                  <a:pt x="179" y="152"/>
                  <a:pt x="179" y="152"/>
                  <a:pt x="179" y="152"/>
                </a:cubicBezTo>
                <a:cubicBezTo>
                  <a:pt x="179" y="151"/>
                  <a:pt x="179" y="151"/>
                  <a:pt x="179" y="151"/>
                </a:cubicBezTo>
                <a:cubicBezTo>
                  <a:pt x="179" y="150"/>
                  <a:pt x="179" y="150"/>
                  <a:pt x="179" y="150"/>
                </a:cubicBezTo>
                <a:cubicBezTo>
                  <a:pt x="179" y="150"/>
                  <a:pt x="179" y="150"/>
                  <a:pt x="179" y="150"/>
                </a:cubicBezTo>
                <a:cubicBezTo>
                  <a:pt x="180" y="150"/>
                  <a:pt x="180" y="150"/>
                  <a:pt x="180" y="150"/>
                </a:cubicBezTo>
                <a:cubicBezTo>
                  <a:pt x="180" y="150"/>
                  <a:pt x="180" y="150"/>
                  <a:pt x="180" y="150"/>
                </a:cubicBezTo>
                <a:cubicBezTo>
                  <a:pt x="181" y="150"/>
                  <a:pt x="181" y="150"/>
                  <a:pt x="181" y="150"/>
                </a:cubicBezTo>
                <a:cubicBezTo>
                  <a:pt x="182" y="151"/>
                  <a:pt x="182" y="151"/>
                  <a:pt x="182" y="151"/>
                </a:cubicBezTo>
                <a:cubicBezTo>
                  <a:pt x="184" y="152"/>
                  <a:pt x="184" y="152"/>
                  <a:pt x="184" y="152"/>
                </a:cubicBezTo>
                <a:cubicBezTo>
                  <a:pt x="184" y="152"/>
                  <a:pt x="184" y="152"/>
                  <a:pt x="184" y="152"/>
                </a:cubicBezTo>
                <a:cubicBezTo>
                  <a:pt x="185" y="152"/>
                  <a:pt x="185" y="152"/>
                  <a:pt x="185" y="152"/>
                </a:cubicBezTo>
                <a:cubicBezTo>
                  <a:pt x="185" y="151"/>
                  <a:pt x="185" y="151"/>
                  <a:pt x="185" y="151"/>
                </a:cubicBezTo>
                <a:cubicBezTo>
                  <a:pt x="185" y="151"/>
                  <a:pt x="185" y="151"/>
                  <a:pt x="185" y="151"/>
                </a:cubicBezTo>
                <a:cubicBezTo>
                  <a:pt x="185" y="151"/>
                  <a:pt x="185" y="151"/>
                  <a:pt x="185" y="151"/>
                </a:cubicBezTo>
                <a:cubicBezTo>
                  <a:pt x="184" y="151"/>
                  <a:pt x="184" y="151"/>
                  <a:pt x="184" y="151"/>
                </a:cubicBezTo>
                <a:cubicBezTo>
                  <a:pt x="183" y="151"/>
                  <a:pt x="183" y="151"/>
                  <a:pt x="183" y="151"/>
                </a:cubicBezTo>
                <a:cubicBezTo>
                  <a:pt x="181" y="150"/>
                  <a:pt x="181" y="150"/>
                  <a:pt x="181" y="150"/>
                </a:cubicBezTo>
                <a:cubicBezTo>
                  <a:pt x="180" y="149"/>
                  <a:pt x="180" y="149"/>
                  <a:pt x="180" y="149"/>
                </a:cubicBezTo>
                <a:cubicBezTo>
                  <a:pt x="179" y="149"/>
                  <a:pt x="179" y="149"/>
                  <a:pt x="179" y="149"/>
                </a:cubicBezTo>
                <a:cubicBezTo>
                  <a:pt x="179" y="149"/>
                  <a:pt x="179" y="149"/>
                  <a:pt x="179" y="149"/>
                </a:cubicBezTo>
                <a:cubicBezTo>
                  <a:pt x="179" y="148"/>
                  <a:pt x="179" y="148"/>
                  <a:pt x="179" y="148"/>
                </a:cubicBezTo>
                <a:cubicBezTo>
                  <a:pt x="178" y="148"/>
                  <a:pt x="178" y="148"/>
                  <a:pt x="178" y="148"/>
                </a:cubicBezTo>
                <a:cubicBezTo>
                  <a:pt x="178" y="148"/>
                  <a:pt x="178" y="148"/>
                  <a:pt x="178" y="148"/>
                </a:cubicBezTo>
                <a:cubicBezTo>
                  <a:pt x="177" y="149"/>
                  <a:pt x="177" y="149"/>
                  <a:pt x="177" y="149"/>
                </a:cubicBezTo>
                <a:cubicBezTo>
                  <a:pt x="177" y="149"/>
                  <a:pt x="177" y="149"/>
                  <a:pt x="177" y="149"/>
                </a:cubicBezTo>
                <a:cubicBezTo>
                  <a:pt x="177" y="151"/>
                  <a:pt x="177" y="151"/>
                  <a:pt x="177" y="151"/>
                </a:cubicBezTo>
                <a:cubicBezTo>
                  <a:pt x="177" y="152"/>
                  <a:pt x="177" y="152"/>
                  <a:pt x="177" y="152"/>
                </a:cubicBezTo>
                <a:cubicBezTo>
                  <a:pt x="177" y="152"/>
                  <a:pt x="177" y="152"/>
                  <a:pt x="177" y="152"/>
                </a:cubicBezTo>
                <a:cubicBezTo>
                  <a:pt x="177" y="152"/>
                  <a:pt x="177" y="152"/>
                  <a:pt x="177" y="152"/>
                </a:cubicBezTo>
                <a:cubicBezTo>
                  <a:pt x="175" y="150"/>
                  <a:pt x="175" y="150"/>
                  <a:pt x="175" y="150"/>
                </a:cubicBezTo>
                <a:cubicBezTo>
                  <a:pt x="174" y="148"/>
                  <a:pt x="174" y="148"/>
                  <a:pt x="174" y="148"/>
                </a:cubicBezTo>
                <a:cubicBezTo>
                  <a:pt x="173" y="148"/>
                  <a:pt x="173" y="148"/>
                  <a:pt x="173" y="148"/>
                </a:cubicBezTo>
                <a:cubicBezTo>
                  <a:pt x="173" y="147"/>
                  <a:pt x="173" y="147"/>
                  <a:pt x="173" y="147"/>
                </a:cubicBezTo>
                <a:cubicBezTo>
                  <a:pt x="173" y="147"/>
                  <a:pt x="173" y="147"/>
                  <a:pt x="173" y="147"/>
                </a:cubicBezTo>
                <a:cubicBezTo>
                  <a:pt x="172" y="147"/>
                  <a:pt x="172" y="147"/>
                  <a:pt x="172" y="147"/>
                </a:cubicBezTo>
                <a:cubicBezTo>
                  <a:pt x="172" y="147"/>
                  <a:pt x="172" y="147"/>
                  <a:pt x="172" y="147"/>
                </a:cubicBezTo>
                <a:cubicBezTo>
                  <a:pt x="172" y="147"/>
                  <a:pt x="172" y="147"/>
                  <a:pt x="172" y="147"/>
                </a:cubicBezTo>
                <a:cubicBezTo>
                  <a:pt x="173" y="148"/>
                  <a:pt x="173" y="148"/>
                  <a:pt x="173" y="148"/>
                </a:cubicBezTo>
                <a:cubicBezTo>
                  <a:pt x="174" y="150"/>
                  <a:pt x="174" y="150"/>
                  <a:pt x="174" y="150"/>
                </a:cubicBezTo>
                <a:cubicBezTo>
                  <a:pt x="175" y="150"/>
                  <a:pt x="175" y="150"/>
                  <a:pt x="175" y="150"/>
                </a:cubicBezTo>
                <a:cubicBezTo>
                  <a:pt x="175" y="151"/>
                  <a:pt x="175" y="151"/>
                  <a:pt x="175" y="151"/>
                </a:cubicBezTo>
                <a:cubicBezTo>
                  <a:pt x="176" y="151"/>
                  <a:pt x="176" y="151"/>
                  <a:pt x="176" y="151"/>
                </a:cubicBezTo>
                <a:cubicBezTo>
                  <a:pt x="175" y="152"/>
                  <a:pt x="175" y="152"/>
                  <a:pt x="175" y="152"/>
                </a:cubicBezTo>
                <a:cubicBezTo>
                  <a:pt x="175" y="152"/>
                  <a:pt x="175" y="152"/>
                  <a:pt x="175" y="152"/>
                </a:cubicBezTo>
                <a:cubicBezTo>
                  <a:pt x="174" y="152"/>
                  <a:pt x="174" y="152"/>
                  <a:pt x="174" y="152"/>
                </a:cubicBezTo>
                <a:cubicBezTo>
                  <a:pt x="173" y="153"/>
                  <a:pt x="173" y="153"/>
                  <a:pt x="173" y="153"/>
                </a:cubicBezTo>
                <a:cubicBezTo>
                  <a:pt x="173" y="153"/>
                  <a:pt x="173" y="153"/>
                  <a:pt x="173" y="153"/>
                </a:cubicBezTo>
                <a:cubicBezTo>
                  <a:pt x="172" y="154"/>
                  <a:pt x="172" y="154"/>
                  <a:pt x="172" y="154"/>
                </a:cubicBezTo>
                <a:cubicBezTo>
                  <a:pt x="171" y="154"/>
                  <a:pt x="171" y="154"/>
                  <a:pt x="171" y="154"/>
                </a:cubicBezTo>
                <a:cubicBezTo>
                  <a:pt x="170" y="154"/>
                  <a:pt x="170" y="154"/>
                  <a:pt x="170" y="154"/>
                </a:cubicBezTo>
                <a:cubicBezTo>
                  <a:pt x="170" y="154"/>
                  <a:pt x="170" y="154"/>
                  <a:pt x="170" y="154"/>
                </a:cubicBezTo>
                <a:cubicBezTo>
                  <a:pt x="169" y="154"/>
                  <a:pt x="169" y="154"/>
                  <a:pt x="169" y="154"/>
                </a:cubicBezTo>
                <a:cubicBezTo>
                  <a:pt x="168" y="153"/>
                  <a:pt x="168" y="153"/>
                  <a:pt x="168" y="153"/>
                </a:cubicBezTo>
                <a:cubicBezTo>
                  <a:pt x="168" y="153"/>
                  <a:pt x="168" y="153"/>
                  <a:pt x="168" y="153"/>
                </a:cubicBezTo>
                <a:cubicBezTo>
                  <a:pt x="168" y="153"/>
                  <a:pt x="168" y="153"/>
                  <a:pt x="168" y="153"/>
                </a:cubicBezTo>
                <a:cubicBezTo>
                  <a:pt x="166" y="152"/>
                  <a:pt x="166" y="152"/>
                  <a:pt x="166" y="152"/>
                </a:cubicBezTo>
                <a:cubicBezTo>
                  <a:pt x="166" y="152"/>
                  <a:pt x="166" y="152"/>
                  <a:pt x="166" y="152"/>
                </a:cubicBezTo>
                <a:cubicBezTo>
                  <a:pt x="166" y="151"/>
                  <a:pt x="166" y="151"/>
                  <a:pt x="166" y="151"/>
                </a:cubicBezTo>
                <a:cubicBezTo>
                  <a:pt x="166" y="151"/>
                  <a:pt x="166" y="151"/>
                  <a:pt x="166" y="151"/>
                </a:cubicBezTo>
                <a:cubicBezTo>
                  <a:pt x="165" y="150"/>
                  <a:pt x="165" y="150"/>
                  <a:pt x="165" y="150"/>
                </a:cubicBezTo>
                <a:cubicBezTo>
                  <a:pt x="165" y="151"/>
                  <a:pt x="165" y="151"/>
                  <a:pt x="165" y="151"/>
                </a:cubicBezTo>
                <a:cubicBezTo>
                  <a:pt x="165" y="151"/>
                  <a:pt x="165" y="151"/>
                  <a:pt x="165" y="151"/>
                </a:cubicBezTo>
                <a:cubicBezTo>
                  <a:pt x="165" y="152"/>
                  <a:pt x="165" y="152"/>
                  <a:pt x="165" y="152"/>
                </a:cubicBezTo>
                <a:cubicBezTo>
                  <a:pt x="166" y="152"/>
                  <a:pt x="166" y="152"/>
                  <a:pt x="166" y="152"/>
                </a:cubicBezTo>
                <a:cubicBezTo>
                  <a:pt x="167" y="153"/>
                  <a:pt x="167" y="153"/>
                  <a:pt x="167" y="153"/>
                </a:cubicBezTo>
                <a:cubicBezTo>
                  <a:pt x="168" y="154"/>
                  <a:pt x="168" y="154"/>
                  <a:pt x="168" y="154"/>
                </a:cubicBezTo>
                <a:cubicBezTo>
                  <a:pt x="168" y="155"/>
                  <a:pt x="168" y="155"/>
                  <a:pt x="168" y="155"/>
                </a:cubicBezTo>
                <a:cubicBezTo>
                  <a:pt x="167" y="155"/>
                  <a:pt x="167" y="155"/>
                  <a:pt x="167" y="155"/>
                </a:cubicBezTo>
                <a:cubicBezTo>
                  <a:pt x="166" y="155"/>
                  <a:pt x="166" y="155"/>
                  <a:pt x="166" y="155"/>
                </a:cubicBezTo>
                <a:cubicBezTo>
                  <a:pt x="164" y="155"/>
                  <a:pt x="164" y="155"/>
                  <a:pt x="164" y="155"/>
                </a:cubicBezTo>
                <a:cubicBezTo>
                  <a:pt x="163" y="155"/>
                  <a:pt x="163" y="155"/>
                  <a:pt x="163" y="155"/>
                </a:cubicBezTo>
                <a:cubicBezTo>
                  <a:pt x="163" y="155"/>
                  <a:pt x="163" y="155"/>
                  <a:pt x="163" y="155"/>
                </a:cubicBezTo>
                <a:cubicBezTo>
                  <a:pt x="163" y="156"/>
                  <a:pt x="163" y="156"/>
                  <a:pt x="163" y="156"/>
                </a:cubicBezTo>
                <a:cubicBezTo>
                  <a:pt x="163" y="156"/>
                  <a:pt x="163" y="156"/>
                  <a:pt x="163" y="156"/>
                </a:cubicBezTo>
                <a:cubicBezTo>
                  <a:pt x="164" y="156"/>
                  <a:pt x="164" y="156"/>
                  <a:pt x="164" y="156"/>
                </a:cubicBezTo>
                <a:cubicBezTo>
                  <a:pt x="164" y="157"/>
                  <a:pt x="164" y="157"/>
                  <a:pt x="164" y="157"/>
                </a:cubicBezTo>
                <a:cubicBezTo>
                  <a:pt x="165" y="156"/>
                  <a:pt x="165" y="156"/>
                  <a:pt x="165" y="156"/>
                </a:cubicBezTo>
                <a:cubicBezTo>
                  <a:pt x="165" y="156"/>
                  <a:pt x="165" y="156"/>
                  <a:pt x="165" y="156"/>
                </a:cubicBezTo>
                <a:cubicBezTo>
                  <a:pt x="166" y="155"/>
                  <a:pt x="166" y="155"/>
                  <a:pt x="166" y="155"/>
                </a:cubicBezTo>
                <a:cubicBezTo>
                  <a:pt x="166" y="155"/>
                  <a:pt x="166" y="156"/>
                  <a:pt x="167" y="156"/>
                </a:cubicBezTo>
                <a:cubicBezTo>
                  <a:pt x="167" y="156"/>
                  <a:pt x="167" y="156"/>
                  <a:pt x="167" y="156"/>
                </a:cubicBezTo>
                <a:cubicBezTo>
                  <a:pt x="168" y="156"/>
                  <a:pt x="168" y="156"/>
                  <a:pt x="168" y="156"/>
                </a:cubicBezTo>
                <a:cubicBezTo>
                  <a:pt x="168" y="155"/>
                  <a:pt x="168" y="155"/>
                  <a:pt x="168" y="155"/>
                </a:cubicBezTo>
                <a:cubicBezTo>
                  <a:pt x="169" y="155"/>
                  <a:pt x="169" y="155"/>
                  <a:pt x="169" y="155"/>
                </a:cubicBezTo>
                <a:cubicBezTo>
                  <a:pt x="170" y="155"/>
                  <a:pt x="170" y="155"/>
                  <a:pt x="170" y="155"/>
                </a:cubicBezTo>
                <a:cubicBezTo>
                  <a:pt x="171" y="155"/>
                  <a:pt x="171" y="155"/>
                  <a:pt x="171" y="155"/>
                </a:cubicBezTo>
                <a:cubicBezTo>
                  <a:pt x="171" y="155"/>
                  <a:pt x="171" y="155"/>
                  <a:pt x="171" y="155"/>
                </a:cubicBezTo>
                <a:cubicBezTo>
                  <a:pt x="172" y="156"/>
                  <a:pt x="172" y="156"/>
                  <a:pt x="172" y="156"/>
                </a:cubicBezTo>
                <a:cubicBezTo>
                  <a:pt x="173" y="156"/>
                  <a:pt x="173" y="156"/>
                  <a:pt x="173" y="156"/>
                </a:cubicBezTo>
                <a:cubicBezTo>
                  <a:pt x="174" y="156"/>
                  <a:pt x="174" y="156"/>
                  <a:pt x="174" y="156"/>
                </a:cubicBezTo>
                <a:cubicBezTo>
                  <a:pt x="174" y="157"/>
                  <a:pt x="174" y="157"/>
                  <a:pt x="174" y="157"/>
                </a:cubicBezTo>
                <a:cubicBezTo>
                  <a:pt x="174" y="158"/>
                  <a:pt x="174" y="158"/>
                  <a:pt x="174" y="158"/>
                </a:cubicBezTo>
                <a:cubicBezTo>
                  <a:pt x="173" y="158"/>
                  <a:pt x="173" y="158"/>
                  <a:pt x="173" y="158"/>
                </a:cubicBezTo>
                <a:cubicBezTo>
                  <a:pt x="173" y="158"/>
                  <a:pt x="173" y="158"/>
                  <a:pt x="173" y="158"/>
                </a:cubicBezTo>
                <a:cubicBezTo>
                  <a:pt x="172" y="158"/>
                  <a:pt x="172" y="158"/>
                  <a:pt x="172" y="158"/>
                </a:cubicBezTo>
                <a:cubicBezTo>
                  <a:pt x="171" y="158"/>
                  <a:pt x="171" y="158"/>
                  <a:pt x="171" y="158"/>
                </a:cubicBezTo>
                <a:cubicBezTo>
                  <a:pt x="170" y="159"/>
                  <a:pt x="170" y="159"/>
                  <a:pt x="170" y="159"/>
                </a:cubicBezTo>
                <a:cubicBezTo>
                  <a:pt x="170" y="159"/>
                  <a:pt x="170" y="159"/>
                  <a:pt x="170" y="159"/>
                </a:cubicBezTo>
                <a:cubicBezTo>
                  <a:pt x="169" y="159"/>
                  <a:pt x="169" y="159"/>
                  <a:pt x="169" y="159"/>
                </a:cubicBezTo>
                <a:cubicBezTo>
                  <a:pt x="168" y="158"/>
                  <a:pt x="168" y="158"/>
                  <a:pt x="168" y="158"/>
                </a:cubicBezTo>
                <a:cubicBezTo>
                  <a:pt x="167" y="158"/>
                  <a:pt x="167" y="158"/>
                  <a:pt x="167" y="158"/>
                </a:cubicBezTo>
                <a:cubicBezTo>
                  <a:pt x="167" y="158"/>
                  <a:pt x="167" y="158"/>
                  <a:pt x="167" y="158"/>
                </a:cubicBezTo>
                <a:cubicBezTo>
                  <a:pt x="166" y="159"/>
                  <a:pt x="166" y="159"/>
                  <a:pt x="166" y="159"/>
                </a:cubicBezTo>
                <a:cubicBezTo>
                  <a:pt x="165" y="159"/>
                  <a:pt x="165" y="159"/>
                  <a:pt x="165" y="159"/>
                </a:cubicBezTo>
                <a:cubicBezTo>
                  <a:pt x="165" y="158"/>
                  <a:pt x="165" y="158"/>
                  <a:pt x="165" y="158"/>
                </a:cubicBezTo>
                <a:cubicBezTo>
                  <a:pt x="165" y="159"/>
                  <a:pt x="165" y="159"/>
                  <a:pt x="165" y="159"/>
                </a:cubicBezTo>
                <a:cubicBezTo>
                  <a:pt x="165" y="159"/>
                  <a:pt x="165" y="159"/>
                  <a:pt x="165" y="159"/>
                </a:cubicBezTo>
                <a:cubicBezTo>
                  <a:pt x="165" y="159"/>
                  <a:pt x="165" y="159"/>
                  <a:pt x="165" y="159"/>
                </a:cubicBezTo>
                <a:cubicBezTo>
                  <a:pt x="166" y="159"/>
                  <a:pt x="166" y="159"/>
                  <a:pt x="166" y="159"/>
                </a:cubicBezTo>
                <a:cubicBezTo>
                  <a:pt x="167" y="159"/>
                  <a:pt x="167" y="159"/>
                  <a:pt x="167" y="159"/>
                </a:cubicBezTo>
                <a:cubicBezTo>
                  <a:pt x="167" y="159"/>
                  <a:pt x="167" y="159"/>
                  <a:pt x="167" y="159"/>
                </a:cubicBezTo>
                <a:cubicBezTo>
                  <a:pt x="168" y="159"/>
                  <a:pt x="168" y="159"/>
                  <a:pt x="168" y="159"/>
                </a:cubicBezTo>
                <a:cubicBezTo>
                  <a:pt x="167" y="160"/>
                  <a:pt x="167" y="160"/>
                  <a:pt x="167" y="160"/>
                </a:cubicBezTo>
                <a:cubicBezTo>
                  <a:pt x="166" y="160"/>
                  <a:pt x="166" y="160"/>
                  <a:pt x="166" y="160"/>
                </a:cubicBezTo>
                <a:cubicBezTo>
                  <a:pt x="165" y="160"/>
                  <a:pt x="165" y="160"/>
                  <a:pt x="165" y="160"/>
                </a:cubicBezTo>
                <a:cubicBezTo>
                  <a:pt x="165" y="161"/>
                  <a:pt x="165" y="161"/>
                  <a:pt x="165" y="161"/>
                </a:cubicBezTo>
                <a:cubicBezTo>
                  <a:pt x="166" y="161"/>
                  <a:pt x="166" y="161"/>
                  <a:pt x="166" y="161"/>
                </a:cubicBezTo>
                <a:cubicBezTo>
                  <a:pt x="166" y="160"/>
                  <a:pt x="166" y="160"/>
                  <a:pt x="166" y="160"/>
                </a:cubicBezTo>
                <a:cubicBezTo>
                  <a:pt x="167" y="160"/>
                  <a:pt x="167" y="160"/>
                  <a:pt x="167" y="160"/>
                </a:cubicBezTo>
                <a:cubicBezTo>
                  <a:pt x="168" y="160"/>
                  <a:pt x="168" y="160"/>
                  <a:pt x="168" y="160"/>
                </a:cubicBezTo>
                <a:cubicBezTo>
                  <a:pt x="168" y="160"/>
                  <a:pt x="168" y="160"/>
                  <a:pt x="168" y="160"/>
                </a:cubicBezTo>
                <a:cubicBezTo>
                  <a:pt x="168" y="161"/>
                  <a:pt x="168" y="161"/>
                  <a:pt x="168" y="161"/>
                </a:cubicBezTo>
                <a:cubicBezTo>
                  <a:pt x="168" y="161"/>
                  <a:pt x="168" y="161"/>
                  <a:pt x="168" y="161"/>
                </a:cubicBezTo>
                <a:cubicBezTo>
                  <a:pt x="169" y="160"/>
                  <a:pt x="169" y="160"/>
                  <a:pt x="169" y="160"/>
                </a:cubicBezTo>
                <a:cubicBezTo>
                  <a:pt x="170" y="160"/>
                  <a:pt x="170" y="160"/>
                  <a:pt x="170" y="160"/>
                </a:cubicBezTo>
                <a:cubicBezTo>
                  <a:pt x="170" y="160"/>
                  <a:pt x="170" y="160"/>
                  <a:pt x="170" y="160"/>
                </a:cubicBezTo>
                <a:cubicBezTo>
                  <a:pt x="171" y="159"/>
                  <a:pt x="171" y="159"/>
                  <a:pt x="171" y="159"/>
                </a:cubicBezTo>
                <a:cubicBezTo>
                  <a:pt x="172" y="159"/>
                  <a:pt x="172" y="159"/>
                  <a:pt x="172" y="159"/>
                </a:cubicBezTo>
                <a:cubicBezTo>
                  <a:pt x="172" y="160"/>
                  <a:pt x="172" y="160"/>
                  <a:pt x="172" y="160"/>
                </a:cubicBezTo>
                <a:cubicBezTo>
                  <a:pt x="173" y="161"/>
                  <a:pt x="173" y="161"/>
                  <a:pt x="173" y="161"/>
                </a:cubicBezTo>
                <a:cubicBezTo>
                  <a:pt x="174" y="161"/>
                  <a:pt x="174" y="161"/>
                  <a:pt x="174" y="161"/>
                </a:cubicBezTo>
                <a:cubicBezTo>
                  <a:pt x="174" y="161"/>
                  <a:pt x="174" y="161"/>
                  <a:pt x="174" y="161"/>
                </a:cubicBezTo>
                <a:cubicBezTo>
                  <a:pt x="174" y="161"/>
                  <a:pt x="174" y="161"/>
                  <a:pt x="174" y="161"/>
                </a:cubicBezTo>
                <a:cubicBezTo>
                  <a:pt x="174" y="163"/>
                  <a:pt x="174" y="163"/>
                  <a:pt x="174" y="163"/>
                </a:cubicBezTo>
                <a:cubicBezTo>
                  <a:pt x="174" y="164"/>
                  <a:pt x="174" y="164"/>
                  <a:pt x="174" y="164"/>
                </a:cubicBezTo>
                <a:cubicBezTo>
                  <a:pt x="172" y="164"/>
                  <a:pt x="172" y="164"/>
                  <a:pt x="172" y="164"/>
                </a:cubicBezTo>
                <a:cubicBezTo>
                  <a:pt x="172" y="164"/>
                  <a:pt x="172" y="164"/>
                  <a:pt x="172" y="164"/>
                </a:cubicBezTo>
                <a:cubicBezTo>
                  <a:pt x="171" y="163"/>
                  <a:pt x="171" y="163"/>
                  <a:pt x="171" y="163"/>
                </a:cubicBezTo>
                <a:cubicBezTo>
                  <a:pt x="169" y="163"/>
                  <a:pt x="169" y="163"/>
                  <a:pt x="169" y="163"/>
                </a:cubicBezTo>
                <a:cubicBezTo>
                  <a:pt x="168" y="163"/>
                  <a:pt x="168" y="163"/>
                  <a:pt x="168" y="163"/>
                </a:cubicBezTo>
                <a:cubicBezTo>
                  <a:pt x="168" y="164"/>
                  <a:pt x="168" y="164"/>
                  <a:pt x="168" y="164"/>
                </a:cubicBezTo>
                <a:cubicBezTo>
                  <a:pt x="168" y="164"/>
                  <a:pt x="168" y="164"/>
                  <a:pt x="168" y="164"/>
                </a:cubicBezTo>
                <a:cubicBezTo>
                  <a:pt x="169" y="164"/>
                  <a:pt x="169" y="164"/>
                  <a:pt x="169" y="164"/>
                </a:cubicBezTo>
                <a:cubicBezTo>
                  <a:pt x="170" y="164"/>
                  <a:pt x="170" y="164"/>
                  <a:pt x="170" y="164"/>
                </a:cubicBezTo>
                <a:cubicBezTo>
                  <a:pt x="172" y="164"/>
                  <a:pt x="172" y="164"/>
                  <a:pt x="172" y="164"/>
                </a:cubicBezTo>
                <a:cubicBezTo>
                  <a:pt x="172" y="165"/>
                  <a:pt x="172" y="165"/>
                  <a:pt x="172" y="165"/>
                </a:cubicBezTo>
                <a:cubicBezTo>
                  <a:pt x="172" y="165"/>
                  <a:pt x="172" y="165"/>
                  <a:pt x="172" y="165"/>
                </a:cubicBezTo>
                <a:cubicBezTo>
                  <a:pt x="173" y="164"/>
                  <a:pt x="173" y="164"/>
                  <a:pt x="173" y="164"/>
                </a:cubicBezTo>
                <a:cubicBezTo>
                  <a:pt x="174" y="164"/>
                  <a:pt x="174" y="164"/>
                  <a:pt x="174" y="164"/>
                </a:cubicBezTo>
                <a:cubicBezTo>
                  <a:pt x="175" y="164"/>
                  <a:pt x="175" y="164"/>
                  <a:pt x="175" y="164"/>
                </a:cubicBezTo>
                <a:cubicBezTo>
                  <a:pt x="176" y="165"/>
                  <a:pt x="176" y="165"/>
                  <a:pt x="176" y="165"/>
                </a:cubicBezTo>
                <a:cubicBezTo>
                  <a:pt x="176" y="165"/>
                  <a:pt x="176" y="165"/>
                  <a:pt x="176" y="165"/>
                </a:cubicBezTo>
                <a:cubicBezTo>
                  <a:pt x="178" y="166"/>
                  <a:pt x="178" y="166"/>
                  <a:pt x="178" y="166"/>
                </a:cubicBezTo>
                <a:cubicBezTo>
                  <a:pt x="178" y="167"/>
                  <a:pt x="178" y="167"/>
                  <a:pt x="178" y="167"/>
                </a:cubicBezTo>
                <a:cubicBezTo>
                  <a:pt x="178" y="167"/>
                  <a:pt x="178" y="167"/>
                  <a:pt x="178" y="167"/>
                </a:cubicBezTo>
                <a:cubicBezTo>
                  <a:pt x="179" y="167"/>
                  <a:pt x="179" y="167"/>
                  <a:pt x="179" y="167"/>
                </a:cubicBezTo>
                <a:cubicBezTo>
                  <a:pt x="179" y="167"/>
                  <a:pt x="179" y="167"/>
                  <a:pt x="179" y="167"/>
                </a:cubicBezTo>
                <a:cubicBezTo>
                  <a:pt x="179" y="167"/>
                  <a:pt x="179" y="167"/>
                  <a:pt x="179" y="167"/>
                </a:cubicBezTo>
                <a:cubicBezTo>
                  <a:pt x="180" y="168"/>
                  <a:pt x="180" y="168"/>
                  <a:pt x="180" y="168"/>
                </a:cubicBezTo>
                <a:cubicBezTo>
                  <a:pt x="181" y="168"/>
                  <a:pt x="181" y="168"/>
                  <a:pt x="181" y="168"/>
                </a:cubicBezTo>
                <a:cubicBezTo>
                  <a:pt x="181" y="169"/>
                  <a:pt x="181" y="169"/>
                  <a:pt x="181" y="169"/>
                </a:cubicBezTo>
                <a:cubicBezTo>
                  <a:pt x="182" y="169"/>
                  <a:pt x="182" y="169"/>
                  <a:pt x="182" y="169"/>
                </a:cubicBezTo>
                <a:cubicBezTo>
                  <a:pt x="182" y="169"/>
                  <a:pt x="182" y="169"/>
                  <a:pt x="182" y="169"/>
                </a:cubicBezTo>
                <a:cubicBezTo>
                  <a:pt x="182" y="170"/>
                  <a:pt x="182" y="170"/>
                  <a:pt x="182" y="170"/>
                </a:cubicBezTo>
                <a:cubicBezTo>
                  <a:pt x="183" y="170"/>
                  <a:pt x="183" y="170"/>
                  <a:pt x="183" y="170"/>
                </a:cubicBezTo>
                <a:cubicBezTo>
                  <a:pt x="183" y="171"/>
                  <a:pt x="183" y="171"/>
                  <a:pt x="183" y="171"/>
                </a:cubicBezTo>
                <a:cubicBezTo>
                  <a:pt x="182" y="172"/>
                  <a:pt x="182" y="172"/>
                  <a:pt x="182" y="172"/>
                </a:cubicBezTo>
                <a:cubicBezTo>
                  <a:pt x="182" y="172"/>
                  <a:pt x="182" y="172"/>
                  <a:pt x="182" y="172"/>
                </a:cubicBezTo>
                <a:cubicBezTo>
                  <a:pt x="181" y="173"/>
                  <a:pt x="181" y="173"/>
                  <a:pt x="181" y="173"/>
                </a:cubicBezTo>
                <a:cubicBezTo>
                  <a:pt x="181" y="173"/>
                  <a:pt x="181" y="173"/>
                  <a:pt x="181" y="173"/>
                </a:cubicBezTo>
                <a:cubicBezTo>
                  <a:pt x="181" y="173"/>
                  <a:pt x="181" y="173"/>
                  <a:pt x="181" y="173"/>
                </a:cubicBezTo>
                <a:cubicBezTo>
                  <a:pt x="182" y="173"/>
                  <a:pt x="182" y="173"/>
                  <a:pt x="182" y="173"/>
                </a:cubicBezTo>
                <a:cubicBezTo>
                  <a:pt x="183" y="172"/>
                  <a:pt x="183" y="172"/>
                  <a:pt x="183" y="172"/>
                </a:cubicBezTo>
                <a:cubicBezTo>
                  <a:pt x="183" y="172"/>
                  <a:pt x="183" y="172"/>
                  <a:pt x="183" y="172"/>
                </a:cubicBezTo>
                <a:cubicBezTo>
                  <a:pt x="184" y="172"/>
                  <a:pt x="184" y="172"/>
                  <a:pt x="184" y="172"/>
                </a:cubicBezTo>
                <a:cubicBezTo>
                  <a:pt x="183" y="173"/>
                  <a:pt x="183" y="173"/>
                  <a:pt x="183" y="173"/>
                </a:cubicBezTo>
                <a:cubicBezTo>
                  <a:pt x="183" y="173"/>
                  <a:pt x="183" y="173"/>
                  <a:pt x="183" y="173"/>
                </a:cubicBezTo>
                <a:cubicBezTo>
                  <a:pt x="183" y="173"/>
                  <a:pt x="183" y="173"/>
                  <a:pt x="183" y="173"/>
                </a:cubicBezTo>
                <a:cubicBezTo>
                  <a:pt x="183" y="173"/>
                  <a:pt x="183" y="173"/>
                  <a:pt x="183" y="173"/>
                </a:cubicBezTo>
                <a:cubicBezTo>
                  <a:pt x="184" y="172"/>
                  <a:pt x="184" y="172"/>
                  <a:pt x="184" y="172"/>
                </a:cubicBezTo>
                <a:cubicBezTo>
                  <a:pt x="185" y="172"/>
                  <a:pt x="185" y="172"/>
                  <a:pt x="185" y="172"/>
                </a:cubicBezTo>
                <a:cubicBezTo>
                  <a:pt x="185" y="173"/>
                  <a:pt x="185" y="173"/>
                  <a:pt x="185" y="173"/>
                </a:cubicBezTo>
                <a:cubicBezTo>
                  <a:pt x="185" y="173"/>
                  <a:pt x="185" y="173"/>
                  <a:pt x="185" y="173"/>
                </a:cubicBezTo>
                <a:cubicBezTo>
                  <a:pt x="184" y="174"/>
                  <a:pt x="184" y="174"/>
                  <a:pt x="184" y="174"/>
                </a:cubicBezTo>
                <a:cubicBezTo>
                  <a:pt x="183" y="175"/>
                  <a:pt x="183" y="175"/>
                  <a:pt x="183" y="175"/>
                </a:cubicBezTo>
                <a:cubicBezTo>
                  <a:pt x="183" y="175"/>
                  <a:pt x="183" y="175"/>
                  <a:pt x="183" y="175"/>
                </a:cubicBezTo>
                <a:cubicBezTo>
                  <a:pt x="183" y="176"/>
                  <a:pt x="183" y="176"/>
                  <a:pt x="183" y="176"/>
                </a:cubicBezTo>
                <a:cubicBezTo>
                  <a:pt x="183" y="176"/>
                  <a:pt x="183" y="176"/>
                  <a:pt x="183" y="176"/>
                </a:cubicBezTo>
                <a:cubicBezTo>
                  <a:pt x="183" y="177"/>
                  <a:pt x="183" y="177"/>
                  <a:pt x="183" y="177"/>
                </a:cubicBezTo>
                <a:cubicBezTo>
                  <a:pt x="183" y="178"/>
                  <a:pt x="183" y="178"/>
                  <a:pt x="183" y="178"/>
                </a:cubicBezTo>
                <a:cubicBezTo>
                  <a:pt x="183" y="178"/>
                  <a:pt x="183" y="178"/>
                  <a:pt x="183" y="178"/>
                </a:cubicBezTo>
                <a:cubicBezTo>
                  <a:pt x="183" y="178"/>
                  <a:pt x="183" y="178"/>
                  <a:pt x="183" y="178"/>
                </a:cubicBezTo>
                <a:cubicBezTo>
                  <a:pt x="184" y="177"/>
                  <a:pt x="184" y="177"/>
                  <a:pt x="184" y="177"/>
                </a:cubicBezTo>
                <a:cubicBezTo>
                  <a:pt x="184" y="176"/>
                  <a:pt x="184" y="176"/>
                  <a:pt x="184" y="176"/>
                </a:cubicBezTo>
                <a:cubicBezTo>
                  <a:pt x="185" y="175"/>
                  <a:pt x="185" y="175"/>
                  <a:pt x="185" y="175"/>
                </a:cubicBezTo>
                <a:cubicBezTo>
                  <a:pt x="186" y="175"/>
                  <a:pt x="186" y="175"/>
                  <a:pt x="186" y="175"/>
                </a:cubicBezTo>
                <a:cubicBezTo>
                  <a:pt x="186" y="176"/>
                  <a:pt x="186" y="176"/>
                  <a:pt x="186" y="176"/>
                </a:cubicBezTo>
                <a:cubicBezTo>
                  <a:pt x="185" y="176"/>
                  <a:pt x="185" y="176"/>
                  <a:pt x="185" y="176"/>
                </a:cubicBezTo>
                <a:cubicBezTo>
                  <a:pt x="185" y="177"/>
                  <a:pt x="185" y="177"/>
                  <a:pt x="185" y="177"/>
                </a:cubicBezTo>
                <a:cubicBezTo>
                  <a:pt x="185" y="178"/>
                  <a:pt x="185" y="178"/>
                  <a:pt x="185" y="178"/>
                </a:cubicBezTo>
                <a:cubicBezTo>
                  <a:pt x="185" y="177"/>
                  <a:pt x="185" y="177"/>
                  <a:pt x="185" y="177"/>
                </a:cubicBezTo>
                <a:cubicBezTo>
                  <a:pt x="186" y="178"/>
                  <a:pt x="186" y="178"/>
                  <a:pt x="186" y="178"/>
                </a:cubicBezTo>
                <a:cubicBezTo>
                  <a:pt x="186" y="179"/>
                  <a:pt x="186" y="179"/>
                  <a:pt x="186" y="179"/>
                </a:cubicBezTo>
                <a:cubicBezTo>
                  <a:pt x="185" y="179"/>
                  <a:pt x="185" y="179"/>
                  <a:pt x="185" y="179"/>
                </a:cubicBezTo>
                <a:cubicBezTo>
                  <a:pt x="184" y="179"/>
                  <a:pt x="184" y="179"/>
                  <a:pt x="184" y="179"/>
                </a:cubicBezTo>
                <a:cubicBezTo>
                  <a:pt x="184" y="180"/>
                  <a:pt x="184" y="180"/>
                  <a:pt x="184" y="180"/>
                </a:cubicBezTo>
                <a:cubicBezTo>
                  <a:pt x="184" y="180"/>
                  <a:pt x="184" y="180"/>
                  <a:pt x="184" y="180"/>
                </a:cubicBezTo>
                <a:cubicBezTo>
                  <a:pt x="185" y="180"/>
                  <a:pt x="185" y="180"/>
                  <a:pt x="185" y="180"/>
                </a:cubicBezTo>
                <a:cubicBezTo>
                  <a:pt x="185" y="180"/>
                  <a:pt x="185" y="180"/>
                  <a:pt x="185" y="180"/>
                </a:cubicBezTo>
                <a:cubicBezTo>
                  <a:pt x="185" y="180"/>
                  <a:pt x="185" y="180"/>
                  <a:pt x="185" y="180"/>
                </a:cubicBezTo>
                <a:cubicBezTo>
                  <a:pt x="185" y="181"/>
                  <a:pt x="185" y="181"/>
                  <a:pt x="185" y="181"/>
                </a:cubicBezTo>
                <a:cubicBezTo>
                  <a:pt x="185" y="181"/>
                  <a:pt x="185" y="181"/>
                  <a:pt x="185" y="181"/>
                </a:cubicBezTo>
                <a:cubicBezTo>
                  <a:pt x="186" y="182"/>
                  <a:pt x="186" y="182"/>
                  <a:pt x="186" y="182"/>
                </a:cubicBezTo>
                <a:cubicBezTo>
                  <a:pt x="185" y="182"/>
                  <a:pt x="185" y="182"/>
                  <a:pt x="185" y="182"/>
                </a:cubicBezTo>
                <a:cubicBezTo>
                  <a:pt x="185" y="183"/>
                  <a:pt x="185" y="183"/>
                  <a:pt x="185" y="183"/>
                </a:cubicBezTo>
                <a:cubicBezTo>
                  <a:pt x="185" y="184"/>
                  <a:pt x="185" y="184"/>
                  <a:pt x="185" y="184"/>
                </a:cubicBezTo>
                <a:cubicBezTo>
                  <a:pt x="185" y="185"/>
                  <a:pt x="185" y="185"/>
                  <a:pt x="185" y="185"/>
                </a:cubicBezTo>
                <a:cubicBezTo>
                  <a:pt x="185" y="186"/>
                  <a:pt x="185" y="186"/>
                  <a:pt x="185" y="186"/>
                </a:cubicBezTo>
                <a:cubicBezTo>
                  <a:pt x="185" y="187"/>
                  <a:pt x="185" y="187"/>
                  <a:pt x="185" y="187"/>
                </a:cubicBezTo>
                <a:cubicBezTo>
                  <a:pt x="185" y="187"/>
                  <a:pt x="185" y="187"/>
                  <a:pt x="185" y="187"/>
                </a:cubicBezTo>
                <a:cubicBezTo>
                  <a:pt x="184" y="187"/>
                  <a:pt x="184" y="187"/>
                  <a:pt x="184" y="187"/>
                </a:cubicBezTo>
                <a:cubicBezTo>
                  <a:pt x="184" y="187"/>
                  <a:pt x="184" y="187"/>
                  <a:pt x="184" y="187"/>
                </a:cubicBezTo>
                <a:cubicBezTo>
                  <a:pt x="183" y="187"/>
                  <a:pt x="183" y="187"/>
                  <a:pt x="183" y="187"/>
                </a:cubicBezTo>
                <a:cubicBezTo>
                  <a:pt x="184" y="186"/>
                  <a:pt x="184" y="186"/>
                  <a:pt x="184" y="186"/>
                </a:cubicBezTo>
                <a:cubicBezTo>
                  <a:pt x="183" y="186"/>
                  <a:pt x="183" y="186"/>
                  <a:pt x="183" y="186"/>
                </a:cubicBezTo>
                <a:cubicBezTo>
                  <a:pt x="183" y="185"/>
                  <a:pt x="183" y="185"/>
                  <a:pt x="183" y="185"/>
                </a:cubicBezTo>
                <a:cubicBezTo>
                  <a:pt x="182" y="186"/>
                  <a:pt x="182" y="186"/>
                  <a:pt x="182" y="186"/>
                </a:cubicBezTo>
                <a:cubicBezTo>
                  <a:pt x="182" y="186"/>
                  <a:pt x="182" y="186"/>
                  <a:pt x="182" y="186"/>
                </a:cubicBezTo>
                <a:cubicBezTo>
                  <a:pt x="181" y="186"/>
                  <a:pt x="181" y="186"/>
                  <a:pt x="181" y="186"/>
                </a:cubicBezTo>
                <a:cubicBezTo>
                  <a:pt x="181" y="185"/>
                  <a:pt x="181" y="185"/>
                  <a:pt x="181" y="185"/>
                </a:cubicBezTo>
                <a:cubicBezTo>
                  <a:pt x="182" y="184"/>
                  <a:pt x="182" y="184"/>
                  <a:pt x="182" y="184"/>
                </a:cubicBezTo>
                <a:cubicBezTo>
                  <a:pt x="181" y="183"/>
                  <a:pt x="181" y="183"/>
                  <a:pt x="181" y="183"/>
                </a:cubicBezTo>
                <a:cubicBezTo>
                  <a:pt x="181" y="183"/>
                  <a:pt x="181" y="183"/>
                  <a:pt x="181" y="183"/>
                </a:cubicBezTo>
                <a:cubicBezTo>
                  <a:pt x="182" y="182"/>
                  <a:pt x="182" y="182"/>
                  <a:pt x="182" y="182"/>
                </a:cubicBezTo>
                <a:cubicBezTo>
                  <a:pt x="181" y="181"/>
                  <a:pt x="181" y="181"/>
                  <a:pt x="181" y="181"/>
                </a:cubicBezTo>
                <a:cubicBezTo>
                  <a:pt x="181" y="181"/>
                  <a:pt x="181" y="181"/>
                  <a:pt x="181" y="181"/>
                </a:cubicBezTo>
                <a:cubicBezTo>
                  <a:pt x="181" y="182"/>
                  <a:pt x="181" y="182"/>
                  <a:pt x="181" y="182"/>
                </a:cubicBezTo>
                <a:cubicBezTo>
                  <a:pt x="181" y="183"/>
                  <a:pt x="181" y="183"/>
                  <a:pt x="181" y="183"/>
                </a:cubicBezTo>
                <a:cubicBezTo>
                  <a:pt x="181" y="184"/>
                  <a:pt x="181" y="184"/>
                  <a:pt x="181" y="184"/>
                </a:cubicBezTo>
                <a:cubicBezTo>
                  <a:pt x="181" y="185"/>
                  <a:pt x="181" y="185"/>
                  <a:pt x="181" y="185"/>
                </a:cubicBezTo>
                <a:cubicBezTo>
                  <a:pt x="181" y="186"/>
                  <a:pt x="181" y="186"/>
                  <a:pt x="181" y="186"/>
                </a:cubicBezTo>
                <a:cubicBezTo>
                  <a:pt x="180" y="186"/>
                  <a:pt x="180" y="186"/>
                  <a:pt x="180" y="186"/>
                </a:cubicBezTo>
                <a:cubicBezTo>
                  <a:pt x="180" y="186"/>
                  <a:pt x="180" y="186"/>
                  <a:pt x="180" y="186"/>
                </a:cubicBezTo>
                <a:cubicBezTo>
                  <a:pt x="179" y="186"/>
                  <a:pt x="179" y="186"/>
                  <a:pt x="179" y="186"/>
                </a:cubicBezTo>
                <a:cubicBezTo>
                  <a:pt x="178" y="187"/>
                  <a:pt x="178" y="187"/>
                  <a:pt x="178" y="187"/>
                </a:cubicBezTo>
                <a:cubicBezTo>
                  <a:pt x="178" y="186"/>
                  <a:pt x="178" y="186"/>
                  <a:pt x="178" y="186"/>
                </a:cubicBezTo>
                <a:cubicBezTo>
                  <a:pt x="176" y="185"/>
                  <a:pt x="176" y="185"/>
                  <a:pt x="176" y="185"/>
                </a:cubicBezTo>
                <a:cubicBezTo>
                  <a:pt x="175" y="184"/>
                  <a:pt x="175" y="184"/>
                  <a:pt x="175" y="184"/>
                </a:cubicBezTo>
                <a:cubicBezTo>
                  <a:pt x="175" y="183"/>
                  <a:pt x="175" y="183"/>
                  <a:pt x="175" y="183"/>
                </a:cubicBezTo>
                <a:cubicBezTo>
                  <a:pt x="174" y="182"/>
                  <a:pt x="174" y="182"/>
                  <a:pt x="174" y="182"/>
                </a:cubicBezTo>
                <a:cubicBezTo>
                  <a:pt x="174" y="181"/>
                  <a:pt x="174" y="181"/>
                  <a:pt x="174" y="181"/>
                </a:cubicBezTo>
                <a:cubicBezTo>
                  <a:pt x="173" y="180"/>
                  <a:pt x="173" y="180"/>
                  <a:pt x="173" y="180"/>
                </a:cubicBezTo>
                <a:cubicBezTo>
                  <a:pt x="173" y="179"/>
                  <a:pt x="173" y="179"/>
                  <a:pt x="173" y="179"/>
                </a:cubicBezTo>
                <a:cubicBezTo>
                  <a:pt x="172" y="178"/>
                  <a:pt x="172" y="178"/>
                  <a:pt x="172" y="178"/>
                </a:cubicBezTo>
                <a:cubicBezTo>
                  <a:pt x="173" y="177"/>
                  <a:pt x="173" y="177"/>
                  <a:pt x="173" y="177"/>
                </a:cubicBezTo>
                <a:cubicBezTo>
                  <a:pt x="173" y="176"/>
                  <a:pt x="173" y="176"/>
                  <a:pt x="173" y="176"/>
                </a:cubicBezTo>
                <a:cubicBezTo>
                  <a:pt x="173" y="176"/>
                  <a:pt x="173" y="176"/>
                  <a:pt x="173" y="176"/>
                </a:cubicBezTo>
                <a:cubicBezTo>
                  <a:pt x="172" y="176"/>
                  <a:pt x="172" y="176"/>
                  <a:pt x="172" y="176"/>
                </a:cubicBezTo>
                <a:cubicBezTo>
                  <a:pt x="171" y="176"/>
                  <a:pt x="171" y="176"/>
                  <a:pt x="171" y="176"/>
                </a:cubicBezTo>
                <a:cubicBezTo>
                  <a:pt x="171" y="177"/>
                  <a:pt x="171" y="177"/>
                  <a:pt x="171" y="177"/>
                </a:cubicBezTo>
                <a:cubicBezTo>
                  <a:pt x="170" y="176"/>
                  <a:pt x="170" y="176"/>
                  <a:pt x="170" y="176"/>
                </a:cubicBezTo>
                <a:cubicBezTo>
                  <a:pt x="168" y="174"/>
                  <a:pt x="168" y="174"/>
                  <a:pt x="168" y="174"/>
                </a:cubicBezTo>
                <a:cubicBezTo>
                  <a:pt x="168" y="173"/>
                  <a:pt x="168" y="173"/>
                  <a:pt x="168" y="173"/>
                </a:cubicBezTo>
                <a:cubicBezTo>
                  <a:pt x="168" y="173"/>
                  <a:pt x="168" y="173"/>
                  <a:pt x="168" y="173"/>
                </a:cubicBezTo>
                <a:cubicBezTo>
                  <a:pt x="167" y="173"/>
                  <a:pt x="167" y="173"/>
                  <a:pt x="167" y="173"/>
                </a:cubicBezTo>
                <a:cubicBezTo>
                  <a:pt x="166" y="173"/>
                  <a:pt x="166" y="173"/>
                  <a:pt x="166" y="173"/>
                </a:cubicBezTo>
                <a:cubicBezTo>
                  <a:pt x="165" y="173"/>
                  <a:pt x="165" y="173"/>
                  <a:pt x="165" y="173"/>
                </a:cubicBezTo>
                <a:cubicBezTo>
                  <a:pt x="165" y="173"/>
                  <a:pt x="165" y="173"/>
                  <a:pt x="165" y="173"/>
                </a:cubicBezTo>
                <a:cubicBezTo>
                  <a:pt x="164" y="173"/>
                  <a:pt x="164" y="173"/>
                  <a:pt x="164" y="173"/>
                </a:cubicBezTo>
                <a:cubicBezTo>
                  <a:pt x="164" y="173"/>
                  <a:pt x="164" y="173"/>
                  <a:pt x="164" y="173"/>
                </a:cubicBezTo>
                <a:cubicBezTo>
                  <a:pt x="163" y="172"/>
                  <a:pt x="163" y="172"/>
                  <a:pt x="163" y="172"/>
                </a:cubicBezTo>
                <a:cubicBezTo>
                  <a:pt x="163" y="172"/>
                  <a:pt x="163" y="172"/>
                  <a:pt x="163" y="172"/>
                </a:cubicBezTo>
                <a:cubicBezTo>
                  <a:pt x="162" y="171"/>
                  <a:pt x="162" y="171"/>
                  <a:pt x="162" y="171"/>
                </a:cubicBezTo>
                <a:cubicBezTo>
                  <a:pt x="162" y="170"/>
                  <a:pt x="162" y="170"/>
                  <a:pt x="162" y="170"/>
                </a:cubicBezTo>
                <a:cubicBezTo>
                  <a:pt x="161" y="170"/>
                  <a:pt x="161" y="170"/>
                  <a:pt x="161" y="170"/>
                </a:cubicBezTo>
                <a:cubicBezTo>
                  <a:pt x="161" y="169"/>
                  <a:pt x="161" y="169"/>
                  <a:pt x="161" y="169"/>
                </a:cubicBezTo>
                <a:cubicBezTo>
                  <a:pt x="160" y="168"/>
                  <a:pt x="160" y="168"/>
                  <a:pt x="160" y="168"/>
                </a:cubicBezTo>
                <a:cubicBezTo>
                  <a:pt x="160" y="169"/>
                  <a:pt x="160" y="169"/>
                  <a:pt x="160" y="169"/>
                </a:cubicBezTo>
                <a:cubicBezTo>
                  <a:pt x="160" y="169"/>
                  <a:pt x="160" y="169"/>
                  <a:pt x="160" y="169"/>
                </a:cubicBezTo>
                <a:cubicBezTo>
                  <a:pt x="160" y="170"/>
                  <a:pt x="160" y="170"/>
                  <a:pt x="160" y="170"/>
                </a:cubicBezTo>
                <a:cubicBezTo>
                  <a:pt x="159" y="170"/>
                  <a:pt x="159" y="170"/>
                  <a:pt x="159" y="170"/>
                </a:cubicBezTo>
                <a:cubicBezTo>
                  <a:pt x="159" y="171"/>
                  <a:pt x="159" y="171"/>
                  <a:pt x="159" y="171"/>
                </a:cubicBezTo>
                <a:cubicBezTo>
                  <a:pt x="160" y="171"/>
                  <a:pt x="160" y="171"/>
                  <a:pt x="160" y="171"/>
                </a:cubicBezTo>
                <a:cubicBezTo>
                  <a:pt x="160" y="171"/>
                  <a:pt x="160" y="171"/>
                  <a:pt x="160" y="171"/>
                </a:cubicBezTo>
                <a:cubicBezTo>
                  <a:pt x="161" y="172"/>
                  <a:pt x="161" y="172"/>
                  <a:pt x="161" y="172"/>
                </a:cubicBezTo>
                <a:cubicBezTo>
                  <a:pt x="161" y="173"/>
                  <a:pt x="161" y="173"/>
                  <a:pt x="161" y="173"/>
                </a:cubicBezTo>
                <a:cubicBezTo>
                  <a:pt x="161" y="173"/>
                  <a:pt x="161" y="173"/>
                  <a:pt x="161" y="173"/>
                </a:cubicBezTo>
                <a:cubicBezTo>
                  <a:pt x="160" y="173"/>
                  <a:pt x="160" y="173"/>
                  <a:pt x="160" y="173"/>
                </a:cubicBezTo>
                <a:cubicBezTo>
                  <a:pt x="159" y="173"/>
                  <a:pt x="159" y="173"/>
                  <a:pt x="159" y="173"/>
                </a:cubicBezTo>
                <a:cubicBezTo>
                  <a:pt x="159" y="174"/>
                  <a:pt x="159" y="174"/>
                  <a:pt x="159" y="174"/>
                </a:cubicBezTo>
                <a:cubicBezTo>
                  <a:pt x="158" y="173"/>
                  <a:pt x="158" y="173"/>
                  <a:pt x="158" y="173"/>
                </a:cubicBezTo>
                <a:cubicBezTo>
                  <a:pt x="158" y="174"/>
                  <a:pt x="158" y="174"/>
                  <a:pt x="158" y="174"/>
                </a:cubicBezTo>
                <a:cubicBezTo>
                  <a:pt x="159" y="174"/>
                  <a:pt x="159" y="174"/>
                  <a:pt x="159" y="174"/>
                </a:cubicBezTo>
                <a:cubicBezTo>
                  <a:pt x="160" y="174"/>
                  <a:pt x="160" y="174"/>
                  <a:pt x="160" y="174"/>
                </a:cubicBezTo>
                <a:cubicBezTo>
                  <a:pt x="161" y="173"/>
                  <a:pt x="161" y="173"/>
                  <a:pt x="161" y="173"/>
                </a:cubicBezTo>
                <a:cubicBezTo>
                  <a:pt x="161" y="173"/>
                  <a:pt x="161" y="173"/>
                  <a:pt x="161" y="173"/>
                </a:cubicBezTo>
                <a:cubicBezTo>
                  <a:pt x="162" y="173"/>
                  <a:pt x="162" y="173"/>
                  <a:pt x="162" y="173"/>
                </a:cubicBezTo>
                <a:cubicBezTo>
                  <a:pt x="163" y="173"/>
                  <a:pt x="163" y="173"/>
                  <a:pt x="163" y="173"/>
                </a:cubicBezTo>
                <a:cubicBezTo>
                  <a:pt x="163" y="174"/>
                  <a:pt x="163" y="174"/>
                  <a:pt x="163" y="174"/>
                </a:cubicBezTo>
                <a:cubicBezTo>
                  <a:pt x="163" y="174"/>
                  <a:pt x="163" y="174"/>
                  <a:pt x="163" y="174"/>
                </a:cubicBezTo>
                <a:cubicBezTo>
                  <a:pt x="164" y="174"/>
                  <a:pt x="164" y="174"/>
                  <a:pt x="164" y="174"/>
                </a:cubicBezTo>
                <a:cubicBezTo>
                  <a:pt x="165" y="174"/>
                  <a:pt x="165" y="174"/>
                  <a:pt x="165" y="174"/>
                </a:cubicBezTo>
                <a:cubicBezTo>
                  <a:pt x="167" y="175"/>
                  <a:pt x="167" y="175"/>
                  <a:pt x="167" y="175"/>
                </a:cubicBezTo>
                <a:cubicBezTo>
                  <a:pt x="168" y="175"/>
                  <a:pt x="168" y="175"/>
                  <a:pt x="168" y="175"/>
                </a:cubicBezTo>
                <a:cubicBezTo>
                  <a:pt x="169" y="175"/>
                  <a:pt x="169" y="175"/>
                  <a:pt x="169" y="175"/>
                </a:cubicBezTo>
                <a:cubicBezTo>
                  <a:pt x="169" y="176"/>
                  <a:pt x="169" y="176"/>
                  <a:pt x="169" y="176"/>
                </a:cubicBezTo>
                <a:cubicBezTo>
                  <a:pt x="169" y="177"/>
                  <a:pt x="169" y="177"/>
                  <a:pt x="169" y="177"/>
                </a:cubicBezTo>
                <a:cubicBezTo>
                  <a:pt x="169" y="178"/>
                  <a:pt x="169" y="178"/>
                  <a:pt x="169" y="178"/>
                </a:cubicBezTo>
                <a:cubicBezTo>
                  <a:pt x="168" y="178"/>
                  <a:pt x="168" y="178"/>
                  <a:pt x="168" y="178"/>
                </a:cubicBezTo>
                <a:cubicBezTo>
                  <a:pt x="168" y="179"/>
                  <a:pt x="168" y="179"/>
                  <a:pt x="168" y="179"/>
                </a:cubicBezTo>
                <a:cubicBezTo>
                  <a:pt x="167" y="179"/>
                  <a:pt x="167" y="179"/>
                  <a:pt x="167" y="179"/>
                </a:cubicBezTo>
                <a:cubicBezTo>
                  <a:pt x="166" y="179"/>
                  <a:pt x="166" y="179"/>
                  <a:pt x="166" y="179"/>
                </a:cubicBezTo>
                <a:cubicBezTo>
                  <a:pt x="163" y="180"/>
                  <a:pt x="163" y="180"/>
                  <a:pt x="163" y="180"/>
                </a:cubicBezTo>
                <a:cubicBezTo>
                  <a:pt x="162" y="180"/>
                  <a:pt x="162" y="180"/>
                  <a:pt x="162" y="180"/>
                </a:cubicBezTo>
                <a:cubicBezTo>
                  <a:pt x="161" y="181"/>
                  <a:pt x="161" y="181"/>
                  <a:pt x="161" y="181"/>
                </a:cubicBezTo>
                <a:cubicBezTo>
                  <a:pt x="160" y="180"/>
                  <a:pt x="160" y="180"/>
                  <a:pt x="160" y="180"/>
                </a:cubicBezTo>
                <a:cubicBezTo>
                  <a:pt x="160" y="179"/>
                  <a:pt x="160" y="179"/>
                  <a:pt x="160" y="179"/>
                </a:cubicBezTo>
                <a:cubicBezTo>
                  <a:pt x="160" y="179"/>
                  <a:pt x="160" y="179"/>
                  <a:pt x="160" y="179"/>
                </a:cubicBezTo>
                <a:cubicBezTo>
                  <a:pt x="160" y="178"/>
                  <a:pt x="160" y="178"/>
                  <a:pt x="160" y="178"/>
                </a:cubicBezTo>
                <a:cubicBezTo>
                  <a:pt x="159" y="178"/>
                  <a:pt x="159" y="178"/>
                  <a:pt x="159" y="178"/>
                </a:cubicBezTo>
                <a:cubicBezTo>
                  <a:pt x="159" y="179"/>
                  <a:pt x="159" y="179"/>
                  <a:pt x="159" y="179"/>
                </a:cubicBezTo>
                <a:cubicBezTo>
                  <a:pt x="159" y="179"/>
                  <a:pt x="159" y="179"/>
                  <a:pt x="159" y="179"/>
                </a:cubicBezTo>
                <a:cubicBezTo>
                  <a:pt x="159" y="180"/>
                  <a:pt x="159" y="180"/>
                  <a:pt x="159" y="180"/>
                </a:cubicBezTo>
                <a:cubicBezTo>
                  <a:pt x="159" y="180"/>
                  <a:pt x="159" y="180"/>
                  <a:pt x="159" y="180"/>
                </a:cubicBezTo>
                <a:cubicBezTo>
                  <a:pt x="158" y="180"/>
                  <a:pt x="158" y="180"/>
                  <a:pt x="158" y="180"/>
                </a:cubicBezTo>
                <a:cubicBezTo>
                  <a:pt x="158" y="180"/>
                  <a:pt x="158" y="180"/>
                  <a:pt x="158" y="180"/>
                </a:cubicBezTo>
                <a:cubicBezTo>
                  <a:pt x="158" y="179"/>
                  <a:pt x="158" y="179"/>
                  <a:pt x="158" y="179"/>
                </a:cubicBezTo>
                <a:cubicBezTo>
                  <a:pt x="157" y="180"/>
                  <a:pt x="157" y="180"/>
                  <a:pt x="157" y="180"/>
                </a:cubicBezTo>
                <a:cubicBezTo>
                  <a:pt x="157" y="180"/>
                  <a:pt x="157" y="180"/>
                  <a:pt x="157" y="180"/>
                </a:cubicBezTo>
                <a:cubicBezTo>
                  <a:pt x="158" y="180"/>
                  <a:pt x="158" y="180"/>
                  <a:pt x="158" y="180"/>
                </a:cubicBezTo>
                <a:cubicBezTo>
                  <a:pt x="158" y="181"/>
                  <a:pt x="158" y="181"/>
                  <a:pt x="158" y="181"/>
                </a:cubicBezTo>
                <a:cubicBezTo>
                  <a:pt x="159" y="181"/>
                  <a:pt x="159" y="181"/>
                  <a:pt x="159" y="181"/>
                </a:cubicBezTo>
                <a:cubicBezTo>
                  <a:pt x="158" y="182"/>
                  <a:pt x="158" y="182"/>
                  <a:pt x="158" y="182"/>
                </a:cubicBezTo>
                <a:cubicBezTo>
                  <a:pt x="158" y="182"/>
                  <a:pt x="158" y="182"/>
                  <a:pt x="158" y="182"/>
                </a:cubicBezTo>
                <a:cubicBezTo>
                  <a:pt x="157" y="182"/>
                  <a:pt x="157" y="182"/>
                  <a:pt x="157" y="182"/>
                </a:cubicBezTo>
                <a:cubicBezTo>
                  <a:pt x="157" y="183"/>
                  <a:pt x="157" y="183"/>
                  <a:pt x="157" y="183"/>
                </a:cubicBezTo>
                <a:cubicBezTo>
                  <a:pt x="157" y="183"/>
                  <a:pt x="157" y="183"/>
                  <a:pt x="157" y="183"/>
                </a:cubicBezTo>
                <a:cubicBezTo>
                  <a:pt x="156" y="184"/>
                  <a:pt x="156" y="184"/>
                  <a:pt x="156" y="184"/>
                </a:cubicBezTo>
                <a:cubicBezTo>
                  <a:pt x="154" y="185"/>
                  <a:pt x="154" y="185"/>
                  <a:pt x="154" y="185"/>
                </a:cubicBezTo>
                <a:cubicBezTo>
                  <a:pt x="153" y="185"/>
                  <a:pt x="153" y="185"/>
                  <a:pt x="153" y="185"/>
                </a:cubicBezTo>
                <a:cubicBezTo>
                  <a:pt x="152" y="184"/>
                  <a:pt x="152" y="184"/>
                  <a:pt x="152" y="184"/>
                </a:cubicBezTo>
                <a:cubicBezTo>
                  <a:pt x="152" y="185"/>
                  <a:pt x="152" y="185"/>
                  <a:pt x="152" y="185"/>
                </a:cubicBezTo>
                <a:cubicBezTo>
                  <a:pt x="151" y="186"/>
                  <a:pt x="151" y="186"/>
                  <a:pt x="151" y="186"/>
                </a:cubicBezTo>
                <a:cubicBezTo>
                  <a:pt x="151" y="186"/>
                  <a:pt x="151" y="186"/>
                  <a:pt x="151" y="186"/>
                </a:cubicBezTo>
                <a:cubicBezTo>
                  <a:pt x="153" y="185"/>
                  <a:pt x="153" y="185"/>
                  <a:pt x="153" y="185"/>
                </a:cubicBezTo>
                <a:cubicBezTo>
                  <a:pt x="155" y="185"/>
                  <a:pt x="155" y="185"/>
                  <a:pt x="155" y="185"/>
                </a:cubicBezTo>
                <a:cubicBezTo>
                  <a:pt x="155" y="185"/>
                  <a:pt x="155" y="185"/>
                  <a:pt x="155" y="185"/>
                </a:cubicBezTo>
                <a:cubicBezTo>
                  <a:pt x="156" y="185"/>
                  <a:pt x="156" y="185"/>
                  <a:pt x="156" y="185"/>
                </a:cubicBezTo>
                <a:cubicBezTo>
                  <a:pt x="156" y="186"/>
                  <a:pt x="156" y="186"/>
                  <a:pt x="156" y="186"/>
                </a:cubicBezTo>
                <a:cubicBezTo>
                  <a:pt x="158" y="186"/>
                  <a:pt x="158" y="186"/>
                  <a:pt x="158" y="186"/>
                </a:cubicBezTo>
                <a:cubicBezTo>
                  <a:pt x="159" y="186"/>
                  <a:pt x="159" y="186"/>
                  <a:pt x="159" y="186"/>
                </a:cubicBezTo>
                <a:cubicBezTo>
                  <a:pt x="160" y="186"/>
                  <a:pt x="160" y="186"/>
                  <a:pt x="160" y="186"/>
                </a:cubicBezTo>
                <a:cubicBezTo>
                  <a:pt x="161" y="186"/>
                  <a:pt x="161" y="186"/>
                  <a:pt x="161" y="186"/>
                </a:cubicBezTo>
                <a:cubicBezTo>
                  <a:pt x="162" y="186"/>
                  <a:pt x="162" y="186"/>
                  <a:pt x="162" y="186"/>
                </a:cubicBezTo>
                <a:cubicBezTo>
                  <a:pt x="163" y="186"/>
                  <a:pt x="163" y="186"/>
                  <a:pt x="163" y="186"/>
                </a:cubicBezTo>
                <a:cubicBezTo>
                  <a:pt x="163" y="186"/>
                  <a:pt x="163" y="186"/>
                  <a:pt x="163" y="186"/>
                </a:cubicBezTo>
                <a:cubicBezTo>
                  <a:pt x="164" y="186"/>
                  <a:pt x="164" y="186"/>
                  <a:pt x="164" y="186"/>
                </a:cubicBezTo>
                <a:cubicBezTo>
                  <a:pt x="164" y="186"/>
                  <a:pt x="164" y="186"/>
                  <a:pt x="164" y="186"/>
                </a:cubicBezTo>
                <a:cubicBezTo>
                  <a:pt x="165" y="187"/>
                  <a:pt x="165" y="187"/>
                  <a:pt x="165" y="187"/>
                </a:cubicBezTo>
                <a:cubicBezTo>
                  <a:pt x="164" y="187"/>
                  <a:pt x="164" y="187"/>
                  <a:pt x="164" y="187"/>
                </a:cubicBezTo>
                <a:cubicBezTo>
                  <a:pt x="163" y="187"/>
                  <a:pt x="163" y="187"/>
                  <a:pt x="163" y="187"/>
                </a:cubicBezTo>
                <a:cubicBezTo>
                  <a:pt x="162" y="187"/>
                  <a:pt x="162" y="187"/>
                  <a:pt x="162" y="187"/>
                </a:cubicBezTo>
                <a:cubicBezTo>
                  <a:pt x="161" y="187"/>
                  <a:pt x="161" y="187"/>
                  <a:pt x="161" y="187"/>
                </a:cubicBezTo>
                <a:cubicBezTo>
                  <a:pt x="161" y="188"/>
                  <a:pt x="161" y="188"/>
                  <a:pt x="161" y="188"/>
                </a:cubicBezTo>
                <a:cubicBezTo>
                  <a:pt x="159" y="188"/>
                  <a:pt x="159" y="188"/>
                  <a:pt x="159" y="188"/>
                </a:cubicBezTo>
                <a:cubicBezTo>
                  <a:pt x="158" y="188"/>
                  <a:pt x="158" y="188"/>
                  <a:pt x="158" y="188"/>
                </a:cubicBezTo>
                <a:cubicBezTo>
                  <a:pt x="158" y="188"/>
                  <a:pt x="158" y="188"/>
                  <a:pt x="158" y="188"/>
                </a:cubicBezTo>
                <a:cubicBezTo>
                  <a:pt x="157" y="188"/>
                  <a:pt x="157" y="188"/>
                  <a:pt x="157" y="188"/>
                </a:cubicBezTo>
                <a:cubicBezTo>
                  <a:pt x="156" y="188"/>
                  <a:pt x="156" y="188"/>
                  <a:pt x="156" y="188"/>
                </a:cubicBezTo>
                <a:cubicBezTo>
                  <a:pt x="155" y="188"/>
                  <a:pt x="155" y="188"/>
                  <a:pt x="155" y="188"/>
                </a:cubicBezTo>
                <a:cubicBezTo>
                  <a:pt x="156" y="189"/>
                  <a:pt x="156" y="189"/>
                  <a:pt x="156" y="189"/>
                </a:cubicBezTo>
                <a:cubicBezTo>
                  <a:pt x="156" y="189"/>
                  <a:pt x="156" y="189"/>
                  <a:pt x="156" y="189"/>
                </a:cubicBezTo>
                <a:cubicBezTo>
                  <a:pt x="157" y="189"/>
                  <a:pt x="157" y="189"/>
                  <a:pt x="157" y="189"/>
                </a:cubicBezTo>
                <a:cubicBezTo>
                  <a:pt x="159" y="189"/>
                  <a:pt x="159" y="189"/>
                  <a:pt x="159" y="189"/>
                </a:cubicBezTo>
                <a:cubicBezTo>
                  <a:pt x="159" y="189"/>
                  <a:pt x="159" y="189"/>
                  <a:pt x="159" y="189"/>
                </a:cubicBezTo>
                <a:cubicBezTo>
                  <a:pt x="160" y="190"/>
                  <a:pt x="160" y="190"/>
                  <a:pt x="160" y="190"/>
                </a:cubicBezTo>
                <a:cubicBezTo>
                  <a:pt x="160" y="189"/>
                  <a:pt x="160" y="189"/>
                  <a:pt x="160" y="189"/>
                </a:cubicBezTo>
                <a:cubicBezTo>
                  <a:pt x="162" y="188"/>
                  <a:pt x="162" y="188"/>
                  <a:pt x="162" y="188"/>
                </a:cubicBezTo>
                <a:cubicBezTo>
                  <a:pt x="162" y="188"/>
                  <a:pt x="162" y="188"/>
                  <a:pt x="163" y="188"/>
                </a:cubicBezTo>
                <a:cubicBezTo>
                  <a:pt x="163" y="188"/>
                  <a:pt x="163" y="188"/>
                  <a:pt x="163" y="188"/>
                </a:cubicBezTo>
                <a:cubicBezTo>
                  <a:pt x="164" y="188"/>
                  <a:pt x="164" y="188"/>
                  <a:pt x="164" y="188"/>
                </a:cubicBezTo>
                <a:cubicBezTo>
                  <a:pt x="164" y="188"/>
                  <a:pt x="164" y="188"/>
                  <a:pt x="164" y="188"/>
                </a:cubicBezTo>
                <a:cubicBezTo>
                  <a:pt x="165" y="188"/>
                  <a:pt x="165" y="188"/>
                  <a:pt x="165" y="188"/>
                </a:cubicBezTo>
                <a:cubicBezTo>
                  <a:pt x="166" y="188"/>
                  <a:pt x="166" y="188"/>
                  <a:pt x="166" y="188"/>
                </a:cubicBezTo>
                <a:cubicBezTo>
                  <a:pt x="167" y="188"/>
                  <a:pt x="167" y="188"/>
                  <a:pt x="167" y="188"/>
                </a:cubicBezTo>
                <a:cubicBezTo>
                  <a:pt x="169" y="187"/>
                  <a:pt x="169" y="187"/>
                  <a:pt x="169" y="187"/>
                </a:cubicBezTo>
                <a:cubicBezTo>
                  <a:pt x="169" y="186"/>
                  <a:pt x="169" y="186"/>
                  <a:pt x="169" y="186"/>
                </a:cubicBezTo>
                <a:cubicBezTo>
                  <a:pt x="169" y="187"/>
                  <a:pt x="169" y="187"/>
                  <a:pt x="169" y="187"/>
                </a:cubicBezTo>
                <a:cubicBezTo>
                  <a:pt x="169" y="187"/>
                  <a:pt x="169" y="187"/>
                  <a:pt x="169" y="187"/>
                </a:cubicBezTo>
                <a:cubicBezTo>
                  <a:pt x="169" y="187"/>
                  <a:pt x="169" y="187"/>
                  <a:pt x="169" y="187"/>
                </a:cubicBezTo>
                <a:cubicBezTo>
                  <a:pt x="170" y="187"/>
                  <a:pt x="170" y="187"/>
                  <a:pt x="170" y="187"/>
                </a:cubicBezTo>
                <a:cubicBezTo>
                  <a:pt x="171" y="187"/>
                  <a:pt x="171" y="187"/>
                  <a:pt x="171" y="187"/>
                </a:cubicBezTo>
                <a:cubicBezTo>
                  <a:pt x="171" y="187"/>
                  <a:pt x="171" y="187"/>
                  <a:pt x="171" y="187"/>
                </a:cubicBezTo>
                <a:cubicBezTo>
                  <a:pt x="172" y="188"/>
                  <a:pt x="172" y="188"/>
                  <a:pt x="172" y="188"/>
                </a:cubicBezTo>
                <a:cubicBezTo>
                  <a:pt x="174" y="188"/>
                  <a:pt x="174" y="188"/>
                  <a:pt x="174" y="188"/>
                </a:cubicBezTo>
                <a:cubicBezTo>
                  <a:pt x="175" y="189"/>
                  <a:pt x="175" y="189"/>
                  <a:pt x="175" y="189"/>
                </a:cubicBezTo>
                <a:cubicBezTo>
                  <a:pt x="177" y="189"/>
                  <a:pt x="177" y="189"/>
                  <a:pt x="177" y="189"/>
                </a:cubicBezTo>
                <a:cubicBezTo>
                  <a:pt x="177" y="189"/>
                  <a:pt x="177" y="189"/>
                  <a:pt x="177" y="189"/>
                </a:cubicBezTo>
                <a:cubicBezTo>
                  <a:pt x="179" y="189"/>
                  <a:pt x="179" y="189"/>
                  <a:pt x="179" y="189"/>
                </a:cubicBezTo>
                <a:cubicBezTo>
                  <a:pt x="179" y="189"/>
                  <a:pt x="179" y="189"/>
                  <a:pt x="179" y="189"/>
                </a:cubicBezTo>
                <a:cubicBezTo>
                  <a:pt x="181" y="190"/>
                  <a:pt x="181" y="190"/>
                  <a:pt x="181" y="190"/>
                </a:cubicBezTo>
                <a:cubicBezTo>
                  <a:pt x="182" y="189"/>
                  <a:pt x="182" y="189"/>
                  <a:pt x="182" y="189"/>
                </a:cubicBezTo>
                <a:cubicBezTo>
                  <a:pt x="182" y="189"/>
                  <a:pt x="182" y="189"/>
                  <a:pt x="182" y="189"/>
                </a:cubicBezTo>
                <a:cubicBezTo>
                  <a:pt x="182" y="190"/>
                  <a:pt x="182" y="190"/>
                  <a:pt x="182" y="190"/>
                </a:cubicBezTo>
                <a:cubicBezTo>
                  <a:pt x="180" y="191"/>
                  <a:pt x="180" y="191"/>
                  <a:pt x="180" y="191"/>
                </a:cubicBezTo>
                <a:cubicBezTo>
                  <a:pt x="179" y="191"/>
                  <a:pt x="179" y="191"/>
                  <a:pt x="179" y="191"/>
                </a:cubicBezTo>
                <a:cubicBezTo>
                  <a:pt x="179" y="191"/>
                  <a:pt x="179" y="191"/>
                  <a:pt x="179" y="191"/>
                </a:cubicBezTo>
                <a:cubicBezTo>
                  <a:pt x="178" y="191"/>
                  <a:pt x="178" y="191"/>
                  <a:pt x="178" y="191"/>
                </a:cubicBezTo>
                <a:cubicBezTo>
                  <a:pt x="178" y="192"/>
                  <a:pt x="178" y="192"/>
                  <a:pt x="178" y="192"/>
                </a:cubicBezTo>
                <a:cubicBezTo>
                  <a:pt x="179" y="192"/>
                  <a:pt x="179" y="192"/>
                  <a:pt x="179" y="192"/>
                </a:cubicBezTo>
                <a:cubicBezTo>
                  <a:pt x="179" y="193"/>
                  <a:pt x="179" y="193"/>
                  <a:pt x="179" y="193"/>
                </a:cubicBezTo>
                <a:cubicBezTo>
                  <a:pt x="178" y="193"/>
                  <a:pt x="178" y="193"/>
                  <a:pt x="178" y="193"/>
                </a:cubicBezTo>
                <a:cubicBezTo>
                  <a:pt x="178" y="193"/>
                  <a:pt x="178" y="193"/>
                  <a:pt x="178" y="193"/>
                </a:cubicBezTo>
                <a:cubicBezTo>
                  <a:pt x="177" y="192"/>
                  <a:pt x="177" y="192"/>
                  <a:pt x="177" y="192"/>
                </a:cubicBezTo>
                <a:cubicBezTo>
                  <a:pt x="177" y="192"/>
                  <a:pt x="177" y="192"/>
                  <a:pt x="177" y="192"/>
                </a:cubicBezTo>
                <a:cubicBezTo>
                  <a:pt x="177" y="193"/>
                  <a:pt x="177" y="193"/>
                  <a:pt x="177" y="193"/>
                </a:cubicBezTo>
                <a:cubicBezTo>
                  <a:pt x="176" y="193"/>
                  <a:pt x="176" y="193"/>
                  <a:pt x="176" y="193"/>
                </a:cubicBezTo>
                <a:cubicBezTo>
                  <a:pt x="176" y="193"/>
                  <a:pt x="176" y="193"/>
                  <a:pt x="176" y="193"/>
                </a:cubicBezTo>
                <a:cubicBezTo>
                  <a:pt x="175" y="193"/>
                  <a:pt x="175" y="193"/>
                  <a:pt x="175" y="193"/>
                </a:cubicBezTo>
                <a:cubicBezTo>
                  <a:pt x="175" y="193"/>
                  <a:pt x="175" y="193"/>
                  <a:pt x="175" y="193"/>
                </a:cubicBezTo>
                <a:cubicBezTo>
                  <a:pt x="175" y="194"/>
                  <a:pt x="175" y="194"/>
                  <a:pt x="175" y="194"/>
                </a:cubicBezTo>
                <a:cubicBezTo>
                  <a:pt x="175" y="194"/>
                  <a:pt x="175" y="194"/>
                  <a:pt x="175" y="194"/>
                </a:cubicBezTo>
                <a:cubicBezTo>
                  <a:pt x="175" y="194"/>
                  <a:pt x="175" y="194"/>
                  <a:pt x="175" y="194"/>
                </a:cubicBezTo>
                <a:cubicBezTo>
                  <a:pt x="175" y="195"/>
                  <a:pt x="175" y="195"/>
                  <a:pt x="175" y="195"/>
                </a:cubicBezTo>
                <a:cubicBezTo>
                  <a:pt x="174" y="195"/>
                  <a:pt x="174" y="195"/>
                  <a:pt x="174" y="195"/>
                </a:cubicBezTo>
                <a:cubicBezTo>
                  <a:pt x="173" y="195"/>
                  <a:pt x="173" y="195"/>
                  <a:pt x="173" y="195"/>
                </a:cubicBezTo>
                <a:cubicBezTo>
                  <a:pt x="173" y="194"/>
                  <a:pt x="173" y="194"/>
                  <a:pt x="173" y="194"/>
                </a:cubicBezTo>
                <a:cubicBezTo>
                  <a:pt x="173" y="195"/>
                  <a:pt x="173" y="195"/>
                  <a:pt x="173" y="195"/>
                </a:cubicBezTo>
                <a:cubicBezTo>
                  <a:pt x="173" y="195"/>
                  <a:pt x="173" y="195"/>
                  <a:pt x="173" y="195"/>
                </a:cubicBezTo>
                <a:cubicBezTo>
                  <a:pt x="173" y="196"/>
                  <a:pt x="173" y="196"/>
                  <a:pt x="173" y="196"/>
                </a:cubicBezTo>
                <a:cubicBezTo>
                  <a:pt x="172" y="196"/>
                  <a:pt x="172" y="196"/>
                  <a:pt x="172" y="196"/>
                </a:cubicBezTo>
                <a:cubicBezTo>
                  <a:pt x="172" y="196"/>
                  <a:pt x="172" y="196"/>
                  <a:pt x="172" y="196"/>
                </a:cubicBezTo>
                <a:cubicBezTo>
                  <a:pt x="171" y="197"/>
                  <a:pt x="171" y="197"/>
                  <a:pt x="171" y="197"/>
                </a:cubicBezTo>
                <a:cubicBezTo>
                  <a:pt x="171" y="196"/>
                  <a:pt x="171" y="196"/>
                  <a:pt x="171" y="196"/>
                </a:cubicBezTo>
                <a:cubicBezTo>
                  <a:pt x="170" y="196"/>
                  <a:pt x="170" y="196"/>
                  <a:pt x="170" y="196"/>
                </a:cubicBezTo>
                <a:cubicBezTo>
                  <a:pt x="170" y="196"/>
                  <a:pt x="170" y="196"/>
                  <a:pt x="170" y="196"/>
                </a:cubicBezTo>
                <a:cubicBezTo>
                  <a:pt x="170" y="197"/>
                  <a:pt x="170" y="197"/>
                  <a:pt x="170" y="197"/>
                </a:cubicBezTo>
                <a:cubicBezTo>
                  <a:pt x="170" y="197"/>
                  <a:pt x="170" y="197"/>
                  <a:pt x="170" y="197"/>
                </a:cubicBezTo>
                <a:cubicBezTo>
                  <a:pt x="170" y="198"/>
                  <a:pt x="170" y="198"/>
                  <a:pt x="170" y="198"/>
                </a:cubicBezTo>
                <a:cubicBezTo>
                  <a:pt x="169" y="198"/>
                  <a:pt x="169" y="198"/>
                  <a:pt x="169" y="198"/>
                </a:cubicBezTo>
                <a:cubicBezTo>
                  <a:pt x="169" y="197"/>
                  <a:pt x="169" y="197"/>
                  <a:pt x="169" y="197"/>
                </a:cubicBezTo>
                <a:cubicBezTo>
                  <a:pt x="168" y="197"/>
                  <a:pt x="168" y="197"/>
                  <a:pt x="168" y="197"/>
                </a:cubicBezTo>
                <a:cubicBezTo>
                  <a:pt x="168" y="198"/>
                  <a:pt x="168" y="198"/>
                  <a:pt x="168" y="198"/>
                </a:cubicBezTo>
                <a:cubicBezTo>
                  <a:pt x="168" y="198"/>
                  <a:pt x="168" y="198"/>
                  <a:pt x="168" y="198"/>
                </a:cubicBezTo>
                <a:cubicBezTo>
                  <a:pt x="168" y="199"/>
                  <a:pt x="168" y="199"/>
                  <a:pt x="168" y="199"/>
                </a:cubicBezTo>
                <a:cubicBezTo>
                  <a:pt x="167" y="200"/>
                  <a:pt x="167" y="200"/>
                  <a:pt x="167" y="200"/>
                </a:cubicBezTo>
                <a:cubicBezTo>
                  <a:pt x="167" y="199"/>
                  <a:pt x="167" y="199"/>
                  <a:pt x="167" y="199"/>
                </a:cubicBezTo>
                <a:cubicBezTo>
                  <a:pt x="167" y="199"/>
                  <a:pt x="167" y="199"/>
                  <a:pt x="167" y="199"/>
                </a:cubicBezTo>
                <a:cubicBezTo>
                  <a:pt x="166" y="199"/>
                  <a:pt x="166" y="199"/>
                  <a:pt x="166" y="199"/>
                </a:cubicBezTo>
                <a:cubicBezTo>
                  <a:pt x="165" y="199"/>
                  <a:pt x="165" y="199"/>
                  <a:pt x="165" y="199"/>
                </a:cubicBezTo>
                <a:cubicBezTo>
                  <a:pt x="165" y="199"/>
                  <a:pt x="165" y="199"/>
                  <a:pt x="165" y="199"/>
                </a:cubicBezTo>
                <a:cubicBezTo>
                  <a:pt x="166" y="200"/>
                  <a:pt x="166" y="200"/>
                  <a:pt x="166" y="200"/>
                </a:cubicBezTo>
                <a:cubicBezTo>
                  <a:pt x="166" y="200"/>
                  <a:pt x="166" y="200"/>
                  <a:pt x="166" y="200"/>
                </a:cubicBezTo>
                <a:cubicBezTo>
                  <a:pt x="165" y="201"/>
                  <a:pt x="165" y="201"/>
                  <a:pt x="165" y="201"/>
                </a:cubicBezTo>
                <a:cubicBezTo>
                  <a:pt x="164" y="201"/>
                  <a:pt x="164" y="201"/>
                  <a:pt x="164" y="201"/>
                </a:cubicBezTo>
                <a:cubicBezTo>
                  <a:pt x="164" y="201"/>
                  <a:pt x="164" y="201"/>
                  <a:pt x="164" y="201"/>
                </a:cubicBezTo>
                <a:cubicBezTo>
                  <a:pt x="163" y="201"/>
                  <a:pt x="163" y="201"/>
                  <a:pt x="163" y="201"/>
                </a:cubicBezTo>
                <a:cubicBezTo>
                  <a:pt x="162" y="202"/>
                  <a:pt x="162" y="202"/>
                  <a:pt x="162" y="202"/>
                </a:cubicBezTo>
                <a:cubicBezTo>
                  <a:pt x="162" y="203"/>
                  <a:pt x="162" y="203"/>
                  <a:pt x="162" y="203"/>
                </a:cubicBezTo>
                <a:cubicBezTo>
                  <a:pt x="161" y="203"/>
                  <a:pt x="161" y="203"/>
                  <a:pt x="161" y="203"/>
                </a:cubicBezTo>
                <a:cubicBezTo>
                  <a:pt x="161" y="202"/>
                  <a:pt x="161" y="202"/>
                  <a:pt x="161" y="202"/>
                </a:cubicBezTo>
                <a:cubicBezTo>
                  <a:pt x="161" y="202"/>
                  <a:pt x="161" y="202"/>
                  <a:pt x="161" y="202"/>
                </a:cubicBezTo>
                <a:cubicBezTo>
                  <a:pt x="160" y="203"/>
                  <a:pt x="160" y="203"/>
                  <a:pt x="160" y="203"/>
                </a:cubicBezTo>
                <a:cubicBezTo>
                  <a:pt x="159" y="203"/>
                  <a:pt x="159" y="203"/>
                  <a:pt x="159" y="203"/>
                </a:cubicBezTo>
                <a:cubicBezTo>
                  <a:pt x="158" y="203"/>
                  <a:pt x="158" y="203"/>
                  <a:pt x="158" y="203"/>
                </a:cubicBezTo>
                <a:cubicBezTo>
                  <a:pt x="158" y="203"/>
                  <a:pt x="158" y="203"/>
                  <a:pt x="158" y="203"/>
                </a:cubicBezTo>
                <a:cubicBezTo>
                  <a:pt x="157" y="203"/>
                  <a:pt x="157" y="203"/>
                  <a:pt x="157" y="203"/>
                </a:cubicBezTo>
                <a:cubicBezTo>
                  <a:pt x="157" y="203"/>
                  <a:pt x="157" y="203"/>
                  <a:pt x="157" y="203"/>
                </a:cubicBezTo>
                <a:cubicBezTo>
                  <a:pt x="156" y="203"/>
                  <a:pt x="156" y="203"/>
                  <a:pt x="156" y="203"/>
                </a:cubicBezTo>
                <a:cubicBezTo>
                  <a:pt x="156" y="203"/>
                  <a:pt x="156" y="203"/>
                  <a:pt x="156" y="203"/>
                </a:cubicBezTo>
                <a:cubicBezTo>
                  <a:pt x="156" y="204"/>
                  <a:pt x="156" y="204"/>
                  <a:pt x="156" y="204"/>
                </a:cubicBezTo>
                <a:cubicBezTo>
                  <a:pt x="155" y="204"/>
                  <a:pt x="155" y="204"/>
                  <a:pt x="155" y="204"/>
                </a:cubicBezTo>
                <a:cubicBezTo>
                  <a:pt x="155" y="203"/>
                  <a:pt x="155" y="203"/>
                  <a:pt x="155" y="203"/>
                </a:cubicBezTo>
                <a:cubicBezTo>
                  <a:pt x="154" y="203"/>
                  <a:pt x="154" y="203"/>
                  <a:pt x="154" y="203"/>
                </a:cubicBezTo>
                <a:cubicBezTo>
                  <a:pt x="154" y="204"/>
                  <a:pt x="154" y="204"/>
                  <a:pt x="154" y="204"/>
                </a:cubicBezTo>
                <a:cubicBezTo>
                  <a:pt x="154" y="204"/>
                  <a:pt x="154" y="204"/>
                  <a:pt x="154" y="204"/>
                </a:cubicBezTo>
                <a:cubicBezTo>
                  <a:pt x="153" y="204"/>
                  <a:pt x="153" y="204"/>
                  <a:pt x="153" y="204"/>
                </a:cubicBezTo>
                <a:cubicBezTo>
                  <a:pt x="153" y="203"/>
                  <a:pt x="153" y="203"/>
                  <a:pt x="153" y="203"/>
                </a:cubicBezTo>
                <a:cubicBezTo>
                  <a:pt x="153" y="203"/>
                  <a:pt x="153" y="203"/>
                  <a:pt x="153" y="203"/>
                </a:cubicBezTo>
                <a:cubicBezTo>
                  <a:pt x="153" y="204"/>
                  <a:pt x="153" y="204"/>
                  <a:pt x="153" y="204"/>
                </a:cubicBezTo>
                <a:cubicBezTo>
                  <a:pt x="152" y="204"/>
                  <a:pt x="152" y="204"/>
                  <a:pt x="152" y="204"/>
                </a:cubicBezTo>
                <a:cubicBezTo>
                  <a:pt x="151" y="204"/>
                  <a:pt x="151" y="204"/>
                  <a:pt x="151" y="204"/>
                </a:cubicBezTo>
                <a:cubicBezTo>
                  <a:pt x="151" y="204"/>
                  <a:pt x="151" y="204"/>
                  <a:pt x="151" y="204"/>
                </a:cubicBezTo>
                <a:cubicBezTo>
                  <a:pt x="151" y="205"/>
                  <a:pt x="151" y="205"/>
                  <a:pt x="151" y="205"/>
                </a:cubicBezTo>
                <a:cubicBezTo>
                  <a:pt x="151" y="205"/>
                  <a:pt x="151" y="205"/>
                  <a:pt x="151" y="205"/>
                </a:cubicBezTo>
                <a:cubicBezTo>
                  <a:pt x="150" y="205"/>
                  <a:pt x="150" y="205"/>
                  <a:pt x="150" y="205"/>
                </a:cubicBezTo>
                <a:cubicBezTo>
                  <a:pt x="150" y="205"/>
                  <a:pt x="150" y="205"/>
                  <a:pt x="150" y="205"/>
                </a:cubicBezTo>
                <a:cubicBezTo>
                  <a:pt x="149" y="205"/>
                  <a:pt x="149" y="205"/>
                  <a:pt x="149" y="205"/>
                </a:cubicBezTo>
                <a:cubicBezTo>
                  <a:pt x="149" y="205"/>
                  <a:pt x="149" y="205"/>
                  <a:pt x="149" y="205"/>
                </a:cubicBezTo>
                <a:cubicBezTo>
                  <a:pt x="149" y="205"/>
                  <a:pt x="149" y="205"/>
                  <a:pt x="149" y="205"/>
                </a:cubicBezTo>
                <a:cubicBezTo>
                  <a:pt x="149" y="205"/>
                  <a:pt x="149" y="205"/>
                  <a:pt x="149" y="205"/>
                </a:cubicBezTo>
                <a:cubicBezTo>
                  <a:pt x="148" y="205"/>
                  <a:pt x="148" y="205"/>
                  <a:pt x="148" y="205"/>
                </a:cubicBezTo>
                <a:cubicBezTo>
                  <a:pt x="148" y="206"/>
                  <a:pt x="148" y="206"/>
                  <a:pt x="148" y="206"/>
                </a:cubicBezTo>
                <a:cubicBezTo>
                  <a:pt x="147" y="206"/>
                  <a:pt x="147" y="206"/>
                  <a:pt x="147" y="206"/>
                </a:cubicBezTo>
                <a:cubicBezTo>
                  <a:pt x="147" y="207"/>
                  <a:pt x="147" y="207"/>
                  <a:pt x="147" y="207"/>
                </a:cubicBezTo>
                <a:cubicBezTo>
                  <a:pt x="147" y="207"/>
                  <a:pt x="147" y="207"/>
                  <a:pt x="147" y="207"/>
                </a:cubicBezTo>
                <a:cubicBezTo>
                  <a:pt x="146" y="206"/>
                  <a:pt x="146" y="206"/>
                  <a:pt x="146" y="206"/>
                </a:cubicBezTo>
                <a:cubicBezTo>
                  <a:pt x="145" y="205"/>
                  <a:pt x="145" y="205"/>
                  <a:pt x="145" y="205"/>
                </a:cubicBezTo>
                <a:cubicBezTo>
                  <a:pt x="145" y="205"/>
                  <a:pt x="145" y="205"/>
                  <a:pt x="145" y="205"/>
                </a:cubicBezTo>
                <a:cubicBezTo>
                  <a:pt x="144" y="205"/>
                  <a:pt x="144" y="205"/>
                  <a:pt x="144" y="205"/>
                </a:cubicBezTo>
                <a:cubicBezTo>
                  <a:pt x="144" y="205"/>
                  <a:pt x="144" y="205"/>
                  <a:pt x="144" y="205"/>
                </a:cubicBezTo>
                <a:cubicBezTo>
                  <a:pt x="144" y="206"/>
                  <a:pt x="144" y="206"/>
                  <a:pt x="144" y="206"/>
                </a:cubicBezTo>
                <a:cubicBezTo>
                  <a:pt x="143" y="206"/>
                  <a:pt x="143" y="206"/>
                  <a:pt x="143" y="206"/>
                </a:cubicBezTo>
                <a:cubicBezTo>
                  <a:pt x="143" y="207"/>
                  <a:pt x="143" y="207"/>
                  <a:pt x="143" y="207"/>
                </a:cubicBezTo>
                <a:cubicBezTo>
                  <a:pt x="142" y="207"/>
                  <a:pt x="142" y="207"/>
                  <a:pt x="142" y="207"/>
                </a:cubicBezTo>
                <a:cubicBezTo>
                  <a:pt x="142" y="206"/>
                  <a:pt x="142" y="206"/>
                  <a:pt x="142" y="206"/>
                </a:cubicBezTo>
                <a:cubicBezTo>
                  <a:pt x="141" y="207"/>
                  <a:pt x="141" y="207"/>
                  <a:pt x="141" y="207"/>
                </a:cubicBezTo>
                <a:cubicBezTo>
                  <a:pt x="141" y="207"/>
                  <a:pt x="141" y="207"/>
                  <a:pt x="141" y="207"/>
                </a:cubicBezTo>
                <a:cubicBezTo>
                  <a:pt x="140" y="207"/>
                  <a:pt x="140" y="207"/>
                  <a:pt x="140" y="207"/>
                </a:cubicBezTo>
                <a:cubicBezTo>
                  <a:pt x="139" y="206"/>
                  <a:pt x="139" y="206"/>
                  <a:pt x="139" y="206"/>
                </a:cubicBezTo>
                <a:cubicBezTo>
                  <a:pt x="139" y="206"/>
                  <a:pt x="139" y="206"/>
                  <a:pt x="139" y="206"/>
                </a:cubicBezTo>
                <a:cubicBezTo>
                  <a:pt x="138" y="207"/>
                  <a:pt x="138" y="207"/>
                  <a:pt x="138" y="207"/>
                </a:cubicBezTo>
                <a:cubicBezTo>
                  <a:pt x="138" y="207"/>
                  <a:pt x="138" y="207"/>
                  <a:pt x="138" y="207"/>
                </a:cubicBezTo>
                <a:cubicBezTo>
                  <a:pt x="138" y="207"/>
                  <a:pt x="138" y="207"/>
                  <a:pt x="138" y="207"/>
                </a:cubicBezTo>
                <a:cubicBezTo>
                  <a:pt x="137" y="207"/>
                  <a:pt x="137" y="207"/>
                  <a:pt x="137" y="207"/>
                </a:cubicBezTo>
                <a:cubicBezTo>
                  <a:pt x="136" y="206"/>
                  <a:pt x="136" y="206"/>
                  <a:pt x="136" y="206"/>
                </a:cubicBezTo>
                <a:cubicBezTo>
                  <a:pt x="137" y="205"/>
                  <a:pt x="137" y="205"/>
                  <a:pt x="137" y="205"/>
                </a:cubicBezTo>
                <a:cubicBezTo>
                  <a:pt x="136" y="205"/>
                  <a:pt x="136" y="205"/>
                  <a:pt x="136" y="205"/>
                </a:cubicBezTo>
                <a:cubicBezTo>
                  <a:pt x="136" y="205"/>
                  <a:pt x="136" y="205"/>
                  <a:pt x="136" y="205"/>
                </a:cubicBezTo>
                <a:cubicBezTo>
                  <a:pt x="135" y="204"/>
                  <a:pt x="135" y="204"/>
                  <a:pt x="135" y="204"/>
                </a:cubicBezTo>
                <a:cubicBezTo>
                  <a:pt x="135" y="203"/>
                  <a:pt x="135" y="203"/>
                  <a:pt x="135" y="203"/>
                </a:cubicBezTo>
                <a:cubicBezTo>
                  <a:pt x="135" y="202"/>
                  <a:pt x="135" y="202"/>
                  <a:pt x="135" y="202"/>
                </a:cubicBezTo>
                <a:cubicBezTo>
                  <a:pt x="134" y="201"/>
                  <a:pt x="134" y="201"/>
                  <a:pt x="134" y="201"/>
                </a:cubicBezTo>
                <a:cubicBezTo>
                  <a:pt x="134" y="201"/>
                  <a:pt x="134" y="201"/>
                  <a:pt x="134" y="201"/>
                </a:cubicBezTo>
                <a:cubicBezTo>
                  <a:pt x="134" y="201"/>
                  <a:pt x="134" y="201"/>
                  <a:pt x="134" y="201"/>
                </a:cubicBezTo>
                <a:cubicBezTo>
                  <a:pt x="133" y="202"/>
                  <a:pt x="133" y="202"/>
                  <a:pt x="133" y="202"/>
                </a:cubicBezTo>
                <a:cubicBezTo>
                  <a:pt x="134" y="202"/>
                  <a:pt x="134" y="202"/>
                  <a:pt x="134" y="202"/>
                </a:cubicBezTo>
                <a:cubicBezTo>
                  <a:pt x="134" y="203"/>
                  <a:pt x="134" y="203"/>
                  <a:pt x="134" y="203"/>
                </a:cubicBezTo>
                <a:cubicBezTo>
                  <a:pt x="135" y="203"/>
                  <a:pt x="135" y="203"/>
                  <a:pt x="135" y="203"/>
                </a:cubicBezTo>
                <a:cubicBezTo>
                  <a:pt x="135" y="204"/>
                  <a:pt x="135" y="204"/>
                  <a:pt x="135" y="204"/>
                </a:cubicBezTo>
                <a:cubicBezTo>
                  <a:pt x="135" y="205"/>
                  <a:pt x="135" y="205"/>
                  <a:pt x="135" y="205"/>
                </a:cubicBezTo>
                <a:cubicBezTo>
                  <a:pt x="134" y="206"/>
                  <a:pt x="134" y="206"/>
                  <a:pt x="134" y="206"/>
                </a:cubicBezTo>
                <a:cubicBezTo>
                  <a:pt x="135" y="206"/>
                  <a:pt x="135" y="206"/>
                  <a:pt x="135" y="206"/>
                </a:cubicBezTo>
                <a:cubicBezTo>
                  <a:pt x="135" y="206"/>
                  <a:pt x="135" y="206"/>
                  <a:pt x="135" y="206"/>
                </a:cubicBezTo>
                <a:cubicBezTo>
                  <a:pt x="136" y="207"/>
                  <a:pt x="136" y="207"/>
                  <a:pt x="136" y="207"/>
                </a:cubicBezTo>
                <a:cubicBezTo>
                  <a:pt x="135" y="208"/>
                  <a:pt x="135" y="208"/>
                  <a:pt x="135" y="208"/>
                </a:cubicBezTo>
                <a:cubicBezTo>
                  <a:pt x="135" y="209"/>
                  <a:pt x="135" y="209"/>
                  <a:pt x="135" y="209"/>
                </a:cubicBezTo>
                <a:cubicBezTo>
                  <a:pt x="134" y="209"/>
                  <a:pt x="134" y="209"/>
                  <a:pt x="134" y="209"/>
                </a:cubicBezTo>
                <a:cubicBezTo>
                  <a:pt x="134" y="209"/>
                  <a:pt x="134" y="209"/>
                  <a:pt x="134" y="209"/>
                </a:cubicBezTo>
                <a:cubicBezTo>
                  <a:pt x="133" y="209"/>
                  <a:pt x="133" y="209"/>
                  <a:pt x="133" y="209"/>
                </a:cubicBezTo>
                <a:cubicBezTo>
                  <a:pt x="133" y="209"/>
                  <a:pt x="133" y="209"/>
                  <a:pt x="133" y="209"/>
                </a:cubicBezTo>
                <a:cubicBezTo>
                  <a:pt x="132" y="210"/>
                  <a:pt x="132" y="210"/>
                  <a:pt x="132" y="210"/>
                </a:cubicBezTo>
                <a:cubicBezTo>
                  <a:pt x="131" y="210"/>
                  <a:pt x="131" y="210"/>
                  <a:pt x="131" y="210"/>
                </a:cubicBezTo>
                <a:cubicBezTo>
                  <a:pt x="131" y="210"/>
                  <a:pt x="131" y="210"/>
                  <a:pt x="131" y="210"/>
                </a:cubicBezTo>
                <a:cubicBezTo>
                  <a:pt x="130" y="211"/>
                  <a:pt x="130" y="211"/>
                  <a:pt x="130" y="211"/>
                </a:cubicBezTo>
                <a:cubicBezTo>
                  <a:pt x="130" y="211"/>
                  <a:pt x="130" y="211"/>
                  <a:pt x="130" y="211"/>
                </a:cubicBezTo>
                <a:cubicBezTo>
                  <a:pt x="130" y="212"/>
                  <a:pt x="130" y="212"/>
                  <a:pt x="130" y="212"/>
                </a:cubicBezTo>
                <a:cubicBezTo>
                  <a:pt x="130" y="212"/>
                  <a:pt x="130" y="212"/>
                  <a:pt x="130" y="212"/>
                </a:cubicBezTo>
                <a:cubicBezTo>
                  <a:pt x="129" y="212"/>
                  <a:pt x="129" y="212"/>
                  <a:pt x="129" y="212"/>
                </a:cubicBezTo>
                <a:cubicBezTo>
                  <a:pt x="129" y="213"/>
                  <a:pt x="129" y="213"/>
                  <a:pt x="129" y="213"/>
                </a:cubicBezTo>
                <a:cubicBezTo>
                  <a:pt x="129" y="213"/>
                  <a:pt x="129" y="213"/>
                  <a:pt x="129" y="213"/>
                </a:cubicBezTo>
                <a:cubicBezTo>
                  <a:pt x="129" y="214"/>
                  <a:pt x="129" y="214"/>
                  <a:pt x="129" y="214"/>
                </a:cubicBezTo>
                <a:cubicBezTo>
                  <a:pt x="128" y="213"/>
                  <a:pt x="128" y="213"/>
                  <a:pt x="128" y="213"/>
                </a:cubicBezTo>
                <a:cubicBezTo>
                  <a:pt x="128" y="213"/>
                  <a:pt x="128" y="213"/>
                  <a:pt x="128" y="213"/>
                </a:cubicBezTo>
                <a:cubicBezTo>
                  <a:pt x="128" y="213"/>
                  <a:pt x="128" y="213"/>
                  <a:pt x="128" y="213"/>
                </a:cubicBezTo>
                <a:cubicBezTo>
                  <a:pt x="128" y="214"/>
                  <a:pt x="128" y="214"/>
                  <a:pt x="128" y="214"/>
                </a:cubicBezTo>
                <a:cubicBezTo>
                  <a:pt x="128" y="214"/>
                  <a:pt x="128" y="214"/>
                  <a:pt x="128" y="214"/>
                </a:cubicBezTo>
                <a:cubicBezTo>
                  <a:pt x="128" y="214"/>
                  <a:pt x="128" y="214"/>
                  <a:pt x="128" y="214"/>
                </a:cubicBezTo>
                <a:cubicBezTo>
                  <a:pt x="127" y="214"/>
                  <a:pt x="127" y="214"/>
                  <a:pt x="127" y="214"/>
                </a:cubicBezTo>
                <a:cubicBezTo>
                  <a:pt x="127" y="214"/>
                  <a:pt x="127" y="214"/>
                  <a:pt x="127" y="214"/>
                </a:cubicBezTo>
                <a:cubicBezTo>
                  <a:pt x="127" y="214"/>
                  <a:pt x="127" y="214"/>
                  <a:pt x="127" y="214"/>
                </a:cubicBezTo>
                <a:cubicBezTo>
                  <a:pt x="127" y="215"/>
                  <a:pt x="127" y="215"/>
                  <a:pt x="127" y="215"/>
                </a:cubicBezTo>
                <a:cubicBezTo>
                  <a:pt x="127" y="215"/>
                  <a:pt x="127" y="215"/>
                  <a:pt x="127" y="215"/>
                </a:cubicBezTo>
                <a:cubicBezTo>
                  <a:pt x="126" y="216"/>
                  <a:pt x="126" y="216"/>
                  <a:pt x="126" y="216"/>
                </a:cubicBezTo>
                <a:cubicBezTo>
                  <a:pt x="126" y="216"/>
                  <a:pt x="126" y="216"/>
                  <a:pt x="126" y="216"/>
                </a:cubicBezTo>
                <a:cubicBezTo>
                  <a:pt x="124" y="217"/>
                  <a:pt x="124" y="217"/>
                  <a:pt x="124" y="217"/>
                </a:cubicBezTo>
                <a:cubicBezTo>
                  <a:pt x="124" y="218"/>
                  <a:pt x="124" y="218"/>
                  <a:pt x="124" y="218"/>
                </a:cubicBezTo>
                <a:cubicBezTo>
                  <a:pt x="124" y="218"/>
                  <a:pt x="124" y="218"/>
                  <a:pt x="124" y="218"/>
                </a:cubicBezTo>
                <a:cubicBezTo>
                  <a:pt x="124" y="219"/>
                  <a:pt x="124" y="219"/>
                  <a:pt x="124" y="219"/>
                </a:cubicBezTo>
                <a:cubicBezTo>
                  <a:pt x="123" y="220"/>
                  <a:pt x="123" y="220"/>
                  <a:pt x="123" y="220"/>
                </a:cubicBezTo>
                <a:cubicBezTo>
                  <a:pt x="123" y="220"/>
                  <a:pt x="123" y="220"/>
                  <a:pt x="123" y="220"/>
                </a:cubicBezTo>
                <a:cubicBezTo>
                  <a:pt x="122" y="220"/>
                  <a:pt x="122" y="220"/>
                  <a:pt x="122" y="220"/>
                </a:cubicBezTo>
                <a:cubicBezTo>
                  <a:pt x="122" y="220"/>
                  <a:pt x="122" y="220"/>
                  <a:pt x="122" y="220"/>
                </a:cubicBezTo>
                <a:cubicBezTo>
                  <a:pt x="122" y="219"/>
                  <a:pt x="122" y="219"/>
                  <a:pt x="122" y="219"/>
                </a:cubicBezTo>
                <a:cubicBezTo>
                  <a:pt x="122" y="220"/>
                  <a:pt x="122" y="220"/>
                  <a:pt x="122" y="220"/>
                </a:cubicBezTo>
                <a:cubicBezTo>
                  <a:pt x="122" y="220"/>
                  <a:pt x="122" y="220"/>
                  <a:pt x="122" y="220"/>
                </a:cubicBezTo>
                <a:cubicBezTo>
                  <a:pt x="121" y="221"/>
                  <a:pt x="121" y="221"/>
                  <a:pt x="121" y="221"/>
                </a:cubicBezTo>
                <a:cubicBezTo>
                  <a:pt x="121" y="221"/>
                  <a:pt x="121" y="221"/>
                  <a:pt x="121" y="221"/>
                </a:cubicBezTo>
                <a:cubicBezTo>
                  <a:pt x="121" y="221"/>
                  <a:pt x="121" y="221"/>
                  <a:pt x="121" y="221"/>
                </a:cubicBezTo>
                <a:cubicBezTo>
                  <a:pt x="120" y="222"/>
                  <a:pt x="120" y="222"/>
                  <a:pt x="120" y="222"/>
                </a:cubicBezTo>
                <a:cubicBezTo>
                  <a:pt x="119" y="223"/>
                  <a:pt x="119" y="223"/>
                  <a:pt x="119" y="223"/>
                </a:cubicBezTo>
                <a:cubicBezTo>
                  <a:pt x="119" y="223"/>
                  <a:pt x="119" y="223"/>
                  <a:pt x="119" y="223"/>
                </a:cubicBezTo>
                <a:cubicBezTo>
                  <a:pt x="119" y="222"/>
                  <a:pt x="119" y="222"/>
                  <a:pt x="119" y="222"/>
                </a:cubicBezTo>
                <a:cubicBezTo>
                  <a:pt x="119" y="222"/>
                  <a:pt x="119" y="222"/>
                  <a:pt x="119" y="222"/>
                </a:cubicBezTo>
                <a:cubicBezTo>
                  <a:pt x="118" y="222"/>
                  <a:pt x="118" y="222"/>
                  <a:pt x="118" y="222"/>
                </a:cubicBezTo>
                <a:cubicBezTo>
                  <a:pt x="118" y="222"/>
                  <a:pt x="118" y="222"/>
                  <a:pt x="118" y="222"/>
                </a:cubicBezTo>
                <a:cubicBezTo>
                  <a:pt x="118" y="222"/>
                  <a:pt x="118" y="222"/>
                  <a:pt x="118" y="222"/>
                </a:cubicBezTo>
                <a:cubicBezTo>
                  <a:pt x="117" y="222"/>
                  <a:pt x="117" y="222"/>
                  <a:pt x="117" y="222"/>
                </a:cubicBezTo>
                <a:cubicBezTo>
                  <a:pt x="116" y="221"/>
                  <a:pt x="116" y="221"/>
                  <a:pt x="116" y="221"/>
                </a:cubicBezTo>
                <a:cubicBezTo>
                  <a:pt x="116" y="221"/>
                  <a:pt x="116" y="221"/>
                  <a:pt x="116" y="221"/>
                </a:cubicBezTo>
                <a:cubicBezTo>
                  <a:pt x="116" y="221"/>
                  <a:pt x="116" y="221"/>
                  <a:pt x="116" y="221"/>
                </a:cubicBezTo>
                <a:cubicBezTo>
                  <a:pt x="116" y="222"/>
                  <a:pt x="116" y="222"/>
                  <a:pt x="116" y="222"/>
                </a:cubicBezTo>
                <a:cubicBezTo>
                  <a:pt x="116" y="222"/>
                  <a:pt x="116" y="222"/>
                  <a:pt x="116" y="222"/>
                </a:cubicBezTo>
                <a:cubicBezTo>
                  <a:pt x="117" y="223"/>
                  <a:pt x="117" y="223"/>
                  <a:pt x="117" y="223"/>
                </a:cubicBezTo>
                <a:cubicBezTo>
                  <a:pt x="117" y="224"/>
                  <a:pt x="117" y="224"/>
                  <a:pt x="117" y="224"/>
                </a:cubicBezTo>
                <a:cubicBezTo>
                  <a:pt x="116" y="224"/>
                  <a:pt x="116" y="224"/>
                  <a:pt x="116" y="224"/>
                </a:cubicBezTo>
                <a:cubicBezTo>
                  <a:pt x="116" y="224"/>
                  <a:pt x="116" y="224"/>
                  <a:pt x="116" y="224"/>
                </a:cubicBezTo>
                <a:cubicBezTo>
                  <a:pt x="115" y="225"/>
                  <a:pt x="115" y="225"/>
                  <a:pt x="115" y="225"/>
                </a:cubicBezTo>
                <a:cubicBezTo>
                  <a:pt x="114" y="226"/>
                  <a:pt x="114" y="226"/>
                  <a:pt x="114" y="226"/>
                </a:cubicBezTo>
                <a:cubicBezTo>
                  <a:pt x="113" y="226"/>
                  <a:pt x="113" y="226"/>
                  <a:pt x="113" y="226"/>
                </a:cubicBezTo>
                <a:cubicBezTo>
                  <a:pt x="112" y="225"/>
                  <a:pt x="112" y="225"/>
                  <a:pt x="112" y="225"/>
                </a:cubicBezTo>
                <a:cubicBezTo>
                  <a:pt x="112" y="225"/>
                  <a:pt x="112" y="225"/>
                  <a:pt x="112" y="225"/>
                </a:cubicBezTo>
                <a:cubicBezTo>
                  <a:pt x="113" y="224"/>
                  <a:pt x="113" y="224"/>
                  <a:pt x="113" y="224"/>
                </a:cubicBezTo>
                <a:cubicBezTo>
                  <a:pt x="112" y="224"/>
                  <a:pt x="112" y="224"/>
                  <a:pt x="112" y="224"/>
                </a:cubicBezTo>
                <a:cubicBezTo>
                  <a:pt x="112" y="224"/>
                  <a:pt x="112" y="224"/>
                  <a:pt x="112" y="224"/>
                </a:cubicBezTo>
                <a:cubicBezTo>
                  <a:pt x="112" y="225"/>
                  <a:pt x="112" y="225"/>
                  <a:pt x="112" y="225"/>
                </a:cubicBezTo>
                <a:cubicBezTo>
                  <a:pt x="112" y="225"/>
                  <a:pt x="112" y="225"/>
                  <a:pt x="112" y="225"/>
                </a:cubicBezTo>
                <a:cubicBezTo>
                  <a:pt x="112" y="226"/>
                  <a:pt x="112" y="226"/>
                  <a:pt x="112" y="226"/>
                </a:cubicBezTo>
                <a:cubicBezTo>
                  <a:pt x="111" y="226"/>
                  <a:pt x="111" y="226"/>
                  <a:pt x="111" y="226"/>
                </a:cubicBezTo>
                <a:cubicBezTo>
                  <a:pt x="110" y="226"/>
                  <a:pt x="110" y="226"/>
                  <a:pt x="110" y="226"/>
                </a:cubicBezTo>
                <a:cubicBezTo>
                  <a:pt x="109" y="226"/>
                  <a:pt x="109" y="226"/>
                  <a:pt x="109" y="226"/>
                </a:cubicBezTo>
                <a:cubicBezTo>
                  <a:pt x="109" y="225"/>
                  <a:pt x="109" y="225"/>
                  <a:pt x="109" y="225"/>
                </a:cubicBezTo>
                <a:cubicBezTo>
                  <a:pt x="109" y="224"/>
                  <a:pt x="109" y="224"/>
                  <a:pt x="109" y="224"/>
                </a:cubicBezTo>
                <a:cubicBezTo>
                  <a:pt x="109" y="224"/>
                  <a:pt x="109" y="224"/>
                  <a:pt x="109" y="224"/>
                </a:cubicBezTo>
                <a:cubicBezTo>
                  <a:pt x="109" y="223"/>
                  <a:pt x="109" y="223"/>
                  <a:pt x="109" y="223"/>
                </a:cubicBezTo>
                <a:cubicBezTo>
                  <a:pt x="109" y="223"/>
                  <a:pt x="109" y="223"/>
                  <a:pt x="109" y="223"/>
                </a:cubicBezTo>
                <a:cubicBezTo>
                  <a:pt x="108" y="224"/>
                  <a:pt x="108" y="224"/>
                  <a:pt x="108" y="224"/>
                </a:cubicBezTo>
                <a:cubicBezTo>
                  <a:pt x="108" y="225"/>
                  <a:pt x="108" y="225"/>
                  <a:pt x="108" y="225"/>
                </a:cubicBezTo>
                <a:cubicBezTo>
                  <a:pt x="108" y="225"/>
                  <a:pt x="108" y="225"/>
                  <a:pt x="108" y="225"/>
                </a:cubicBezTo>
                <a:cubicBezTo>
                  <a:pt x="108" y="226"/>
                  <a:pt x="108" y="226"/>
                  <a:pt x="108" y="226"/>
                </a:cubicBezTo>
                <a:cubicBezTo>
                  <a:pt x="107" y="226"/>
                  <a:pt x="107" y="226"/>
                  <a:pt x="107" y="226"/>
                </a:cubicBezTo>
                <a:cubicBezTo>
                  <a:pt x="106" y="225"/>
                  <a:pt x="106" y="225"/>
                  <a:pt x="106" y="225"/>
                </a:cubicBezTo>
                <a:cubicBezTo>
                  <a:pt x="106" y="224"/>
                  <a:pt x="106" y="224"/>
                  <a:pt x="106" y="224"/>
                </a:cubicBezTo>
                <a:cubicBezTo>
                  <a:pt x="107" y="223"/>
                  <a:pt x="107" y="223"/>
                  <a:pt x="107" y="223"/>
                </a:cubicBezTo>
                <a:cubicBezTo>
                  <a:pt x="107" y="222"/>
                  <a:pt x="107" y="222"/>
                  <a:pt x="107" y="222"/>
                </a:cubicBezTo>
                <a:cubicBezTo>
                  <a:pt x="108" y="222"/>
                  <a:pt x="108" y="222"/>
                  <a:pt x="108" y="222"/>
                </a:cubicBezTo>
                <a:cubicBezTo>
                  <a:pt x="108" y="221"/>
                  <a:pt x="108" y="221"/>
                  <a:pt x="108" y="221"/>
                </a:cubicBezTo>
                <a:cubicBezTo>
                  <a:pt x="107" y="221"/>
                  <a:pt x="107" y="221"/>
                  <a:pt x="107" y="221"/>
                </a:cubicBezTo>
                <a:cubicBezTo>
                  <a:pt x="106" y="221"/>
                  <a:pt x="106" y="221"/>
                  <a:pt x="106" y="221"/>
                </a:cubicBezTo>
                <a:cubicBezTo>
                  <a:pt x="106" y="220"/>
                  <a:pt x="106" y="220"/>
                  <a:pt x="106" y="220"/>
                </a:cubicBezTo>
                <a:cubicBezTo>
                  <a:pt x="106" y="220"/>
                  <a:pt x="106" y="220"/>
                  <a:pt x="106" y="220"/>
                </a:cubicBezTo>
                <a:cubicBezTo>
                  <a:pt x="105" y="220"/>
                  <a:pt x="105" y="220"/>
                  <a:pt x="105" y="220"/>
                </a:cubicBezTo>
                <a:cubicBezTo>
                  <a:pt x="105" y="221"/>
                  <a:pt x="105" y="221"/>
                  <a:pt x="105" y="221"/>
                </a:cubicBezTo>
                <a:cubicBezTo>
                  <a:pt x="105" y="221"/>
                  <a:pt x="105" y="221"/>
                  <a:pt x="105" y="221"/>
                </a:cubicBezTo>
                <a:cubicBezTo>
                  <a:pt x="106" y="222"/>
                  <a:pt x="106" y="222"/>
                  <a:pt x="106" y="222"/>
                </a:cubicBezTo>
                <a:cubicBezTo>
                  <a:pt x="105" y="223"/>
                  <a:pt x="105" y="223"/>
                  <a:pt x="105" y="223"/>
                </a:cubicBezTo>
                <a:cubicBezTo>
                  <a:pt x="105" y="223"/>
                  <a:pt x="105" y="223"/>
                  <a:pt x="105" y="223"/>
                </a:cubicBezTo>
                <a:cubicBezTo>
                  <a:pt x="105" y="224"/>
                  <a:pt x="105" y="224"/>
                  <a:pt x="105" y="224"/>
                </a:cubicBezTo>
                <a:cubicBezTo>
                  <a:pt x="104" y="225"/>
                  <a:pt x="104" y="225"/>
                  <a:pt x="104" y="225"/>
                </a:cubicBezTo>
                <a:cubicBezTo>
                  <a:pt x="104" y="225"/>
                  <a:pt x="104" y="225"/>
                  <a:pt x="104" y="225"/>
                </a:cubicBezTo>
                <a:cubicBezTo>
                  <a:pt x="103" y="224"/>
                  <a:pt x="103" y="224"/>
                  <a:pt x="103" y="224"/>
                </a:cubicBezTo>
                <a:cubicBezTo>
                  <a:pt x="103" y="224"/>
                  <a:pt x="103" y="224"/>
                  <a:pt x="103" y="224"/>
                </a:cubicBezTo>
                <a:cubicBezTo>
                  <a:pt x="103" y="224"/>
                  <a:pt x="103" y="224"/>
                  <a:pt x="103" y="224"/>
                </a:cubicBezTo>
                <a:cubicBezTo>
                  <a:pt x="103" y="225"/>
                  <a:pt x="103" y="225"/>
                  <a:pt x="103" y="225"/>
                </a:cubicBezTo>
                <a:cubicBezTo>
                  <a:pt x="103" y="226"/>
                  <a:pt x="103" y="226"/>
                  <a:pt x="103" y="226"/>
                </a:cubicBezTo>
                <a:cubicBezTo>
                  <a:pt x="104" y="226"/>
                  <a:pt x="104" y="226"/>
                  <a:pt x="104" y="226"/>
                </a:cubicBezTo>
                <a:cubicBezTo>
                  <a:pt x="104" y="227"/>
                  <a:pt x="104" y="227"/>
                  <a:pt x="104" y="227"/>
                </a:cubicBezTo>
                <a:cubicBezTo>
                  <a:pt x="103" y="227"/>
                  <a:pt x="103" y="227"/>
                  <a:pt x="103" y="227"/>
                </a:cubicBezTo>
                <a:cubicBezTo>
                  <a:pt x="103" y="228"/>
                  <a:pt x="103" y="228"/>
                  <a:pt x="103" y="228"/>
                </a:cubicBezTo>
                <a:cubicBezTo>
                  <a:pt x="102" y="228"/>
                  <a:pt x="102" y="228"/>
                  <a:pt x="102" y="228"/>
                </a:cubicBezTo>
                <a:cubicBezTo>
                  <a:pt x="102" y="228"/>
                  <a:pt x="102" y="228"/>
                  <a:pt x="102" y="228"/>
                </a:cubicBezTo>
                <a:cubicBezTo>
                  <a:pt x="101" y="228"/>
                  <a:pt x="101" y="228"/>
                  <a:pt x="101" y="228"/>
                </a:cubicBezTo>
                <a:cubicBezTo>
                  <a:pt x="101" y="228"/>
                  <a:pt x="101" y="228"/>
                  <a:pt x="101" y="228"/>
                </a:cubicBezTo>
                <a:cubicBezTo>
                  <a:pt x="100" y="228"/>
                  <a:pt x="100" y="228"/>
                  <a:pt x="100" y="228"/>
                </a:cubicBezTo>
                <a:cubicBezTo>
                  <a:pt x="99" y="229"/>
                  <a:pt x="99" y="229"/>
                  <a:pt x="99" y="229"/>
                </a:cubicBezTo>
                <a:cubicBezTo>
                  <a:pt x="99" y="228"/>
                  <a:pt x="99" y="228"/>
                  <a:pt x="99" y="228"/>
                </a:cubicBezTo>
                <a:cubicBezTo>
                  <a:pt x="99" y="227"/>
                  <a:pt x="99" y="227"/>
                  <a:pt x="99" y="227"/>
                </a:cubicBezTo>
                <a:cubicBezTo>
                  <a:pt x="98" y="227"/>
                  <a:pt x="98" y="227"/>
                  <a:pt x="98" y="227"/>
                </a:cubicBezTo>
                <a:cubicBezTo>
                  <a:pt x="98" y="227"/>
                  <a:pt x="98" y="227"/>
                  <a:pt x="98" y="227"/>
                </a:cubicBezTo>
                <a:cubicBezTo>
                  <a:pt x="98" y="227"/>
                  <a:pt x="98" y="227"/>
                  <a:pt x="98" y="227"/>
                </a:cubicBezTo>
                <a:cubicBezTo>
                  <a:pt x="98" y="228"/>
                  <a:pt x="98" y="228"/>
                  <a:pt x="98" y="228"/>
                </a:cubicBezTo>
                <a:cubicBezTo>
                  <a:pt x="97" y="228"/>
                  <a:pt x="97" y="228"/>
                  <a:pt x="97" y="228"/>
                </a:cubicBezTo>
                <a:cubicBezTo>
                  <a:pt x="97" y="228"/>
                  <a:pt x="97" y="228"/>
                  <a:pt x="97" y="228"/>
                </a:cubicBezTo>
                <a:cubicBezTo>
                  <a:pt x="96" y="227"/>
                  <a:pt x="96" y="227"/>
                  <a:pt x="96" y="227"/>
                </a:cubicBezTo>
                <a:cubicBezTo>
                  <a:pt x="96" y="227"/>
                  <a:pt x="96" y="227"/>
                  <a:pt x="96" y="227"/>
                </a:cubicBezTo>
                <a:cubicBezTo>
                  <a:pt x="96" y="227"/>
                  <a:pt x="96" y="227"/>
                  <a:pt x="96" y="227"/>
                </a:cubicBezTo>
                <a:cubicBezTo>
                  <a:pt x="95" y="227"/>
                  <a:pt x="95" y="227"/>
                  <a:pt x="95" y="227"/>
                </a:cubicBezTo>
                <a:cubicBezTo>
                  <a:pt x="95" y="228"/>
                  <a:pt x="95" y="228"/>
                  <a:pt x="95" y="228"/>
                </a:cubicBezTo>
                <a:cubicBezTo>
                  <a:pt x="94" y="228"/>
                  <a:pt x="94" y="228"/>
                  <a:pt x="94" y="228"/>
                </a:cubicBezTo>
                <a:cubicBezTo>
                  <a:pt x="94" y="228"/>
                  <a:pt x="94" y="228"/>
                  <a:pt x="94" y="228"/>
                </a:cubicBezTo>
                <a:cubicBezTo>
                  <a:pt x="95" y="229"/>
                  <a:pt x="95" y="229"/>
                  <a:pt x="95" y="229"/>
                </a:cubicBezTo>
                <a:cubicBezTo>
                  <a:pt x="95" y="230"/>
                  <a:pt x="95" y="230"/>
                  <a:pt x="95" y="230"/>
                </a:cubicBezTo>
                <a:cubicBezTo>
                  <a:pt x="94" y="231"/>
                  <a:pt x="94" y="231"/>
                  <a:pt x="94" y="231"/>
                </a:cubicBezTo>
                <a:cubicBezTo>
                  <a:pt x="93" y="232"/>
                  <a:pt x="93" y="232"/>
                  <a:pt x="93" y="232"/>
                </a:cubicBezTo>
                <a:cubicBezTo>
                  <a:pt x="93" y="232"/>
                  <a:pt x="93" y="232"/>
                  <a:pt x="93" y="232"/>
                </a:cubicBezTo>
                <a:cubicBezTo>
                  <a:pt x="92" y="232"/>
                  <a:pt x="92" y="232"/>
                  <a:pt x="92" y="232"/>
                </a:cubicBezTo>
                <a:cubicBezTo>
                  <a:pt x="92" y="231"/>
                  <a:pt x="92" y="231"/>
                  <a:pt x="92" y="231"/>
                </a:cubicBezTo>
                <a:cubicBezTo>
                  <a:pt x="91" y="231"/>
                  <a:pt x="91" y="231"/>
                  <a:pt x="91" y="231"/>
                </a:cubicBezTo>
                <a:cubicBezTo>
                  <a:pt x="91" y="231"/>
                  <a:pt x="91" y="231"/>
                  <a:pt x="91" y="231"/>
                </a:cubicBezTo>
                <a:cubicBezTo>
                  <a:pt x="91" y="231"/>
                  <a:pt x="91" y="231"/>
                  <a:pt x="91" y="231"/>
                </a:cubicBezTo>
                <a:cubicBezTo>
                  <a:pt x="90" y="231"/>
                  <a:pt x="90" y="231"/>
                  <a:pt x="90" y="231"/>
                </a:cubicBezTo>
                <a:cubicBezTo>
                  <a:pt x="89" y="230"/>
                  <a:pt x="89" y="230"/>
                  <a:pt x="89" y="230"/>
                </a:cubicBezTo>
                <a:cubicBezTo>
                  <a:pt x="89" y="230"/>
                  <a:pt x="89" y="230"/>
                  <a:pt x="89" y="230"/>
                </a:cubicBezTo>
                <a:cubicBezTo>
                  <a:pt x="89" y="231"/>
                  <a:pt x="89" y="231"/>
                  <a:pt x="89" y="231"/>
                </a:cubicBezTo>
                <a:cubicBezTo>
                  <a:pt x="89" y="231"/>
                  <a:pt x="89" y="231"/>
                  <a:pt x="89" y="231"/>
                </a:cubicBezTo>
                <a:cubicBezTo>
                  <a:pt x="89" y="232"/>
                  <a:pt x="89" y="232"/>
                  <a:pt x="89" y="232"/>
                </a:cubicBezTo>
                <a:cubicBezTo>
                  <a:pt x="89" y="232"/>
                  <a:pt x="89" y="232"/>
                  <a:pt x="89" y="232"/>
                </a:cubicBezTo>
                <a:cubicBezTo>
                  <a:pt x="89" y="233"/>
                  <a:pt x="89" y="233"/>
                  <a:pt x="89" y="233"/>
                </a:cubicBezTo>
                <a:cubicBezTo>
                  <a:pt x="89" y="234"/>
                  <a:pt x="89" y="234"/>
                  <a:pt x="89" y="234"/>
                </a:cubicBezTo>
                <a:cubicBezTo>
                  <a:pt x="90" y="234"/>
                  <a:pt x="90" y="234"/>
                  <a:pt x="90" y="234"/>
                </a:cubicBezTo>
                <a:cubicBezTo>
                  <a:pt x="90" y="235"/>
                  <a:pt x="90" y="235"/>
                  <a:pt x="90" y="235"/>
                </a:cubicBezTo>
                <a:cubicBezTo>
                  <a:pt x="90" y="236"/>
                  <a:pt x="90" y="236"/>
                  <a:pt x="90" y="236"/>
                </a:cubicBezTo>
                <a:cubicBezTo>
                  <a:pt x="90" y="237"/>
                  <a:pt x="90" y="237"/>
                  <a:pt x="90" y="237"/>
                </a:cubicBezTo>
                <a:cubicBezTo>
                  <a:pt x="89" y="237"/>
                  <a:pt x="89" y="237"/>
                  <a:pt x="89" y="237"/>
                </a:cubicBezTo>
                <a:cubicBezTo>
                  <a:pt x="89" y="237"/>
                  <a:pt x="89" y="237"/>
                  <a:pt x="89" y="237"/>
                </a:cubicBezTo>
                <a:cubicBezTo>
                  <a:pt x="89" y="237"/>
                  <a:pt x="89" y="237"/>
                  <a:pt x="89" y="237"/>
                </a:cubicBezTo>
                <a:cubicBezTo>
                  <a:pt x="88" y="237"/>
                  <a:pt x="88" y="237"/>
                  <a:pt x="88" y="237"/>
                </a:cubicBezTo>
                <a:cubicBezTo>
                  <a:pt x="87" y="237"/>
                  <a:pt x="87" y="237"/>
                  <a:pt x="87" y="237"/>
                </a:cubicBezTo>
                <a:cubicBezTo>
                  <a:pt x="86" y="237"/>
                  <a:pt x="86" y="237"/>
                  <a:pt x="86" y="237"/>
                </a:cubicBezTo>
                <a:cubicBezTo>
                  <a:pt x="85" y="238"/>
                  <a:pt x="85" y="238"/>
                  <a:pt x="85" y="238"/>
                </a:cubicBezTo>
                <a:cubicBezTo>
                  <a:pt x="85" y="238"/>
                  <a:pt x="85" y="238"/>
                  <a:pt x="85" y="238"/>
                </a:cubicBezTo>
                <a:cubicBezTo>
                  <a:pt x="87" y="239"/>
                  <a:pt x="87" y="239"/>
                  <a:pt x="87" y="239"/>
                </a:cubicBezTo>
                <a:cubicBezTo>
                  <a:pt x="88" y="239"/>
                  <a:pt x="88" y="239"/>
                  <a:pt x="88" y="239"/>
                </a:cubicBezTo>
                <a:cubicBezTo>
                  <a:pt x="88" y="239"/>
                  <a:pt x="88" y="239"/>
                  <a:pt x="88" y="239"/>
                </a:cubicBezTo>
                <a:cubicBezTo>
                  <a:pt x="89" y="240"/>
                  <a:pt x="89" y="240"/>
                  <a:pt x="89" y="240"/>
                </a:cubicBezTo>
                <a:cubicBezTo>
                  <a:pt x="89" y="239"/>
                  <a:pt x="89" y="239"/>
                  <a:pt x="89" y="239"/>
                </a:cubicBezTo>
                <a:cubicBezTo>
                  <a:pt x="90" y="239"/>
                  <a:pt x="90" y="239"/>
                  <a:pt x="90" y="239"/>
                </a:cubicBezTo>
                <a:cubicBezTo>
                  <a:pt x="90" y="240"/>
                  <a:pt x="90" y="240"/>
                  <a:pt x="90" y="240"/>
                </a:cubicBezTo>
                <a:cubicBezTo>
                  <a:pt x="89" y="241"/>
                  <a:pt x="89" y="241"/>
                  <a:pt x="89" y="241"/>
                </a:cubicBezTo>
                <a:cubicBezTo>
                  <a:pt x="89" y="241"/>
                  <a:pt x="89" y="241"/>
                  <a:pt x="89" y="241"/>
                </a:cubicBezTo>
                <a:cubicBezTo>
                  <a:pt x="88" y="241"/>
                  <a:pt x="88" y="241"/>
                  <a:pt x="88" y="241"/>
                </a:cubicBezTo>
                <a:cubicBezTo>
                  <a:pt x="88" y="241"/>
                  <a:pt x="88" y="241"/>
                  <a:pt x="88" y="241"/>
                </a:cubicBezTo>
                <a:cubicBezTo>
                  <a:pt x="89" y="241"/>
                  <a:pt x="89" y="241"/>
                  <a:pt x="89" y="241"/>
                </a:cubicBezTo>
                <a:cubicBezTo>
                  <a:pt x="89" y="242"/>
                  <a:pt x="89" y="242"/>
                  <a:pt x="89" y="242"/>
                </a:cubicBezTo>
                <a:cubicBezTo>
                  <a:pt x="89" y="243"/>
                  <a:pt x="89" y="243"/>
                  <a:pt x="89" y="243"/>
                </a:cubicBezTo>
                <a:cubicBezTo>
                  <a:pt x="89" y="243"/>
                  <a:pt x="89" y="243"/>
                  <a:pt x="89" y="243"/>
                </a:cubicBezTo>
                <a:cubicBezTo>
                  <a:pt x="89" y="243"/>
                  <a:pt x="89" y="243"/>
                  <a:pt x="89" y="243"/>
                </a:cubicBezTo>
                <a:cubicBezTo>
                  <a:pt x="88" y="244"/>
                  <a:pt x="88" y="244"/>
                  <a:pt x="88" y="244"/>
                </a:cubicBezTo>
                <a:cubicBezTo>
                  <a:pt x="87" y="243"/>
                  <a:pt x="87" y="243"/>
                  <a:pt x="87" y="243"/>
                </a:cubicBezTo>
                <a:cubicBezTo>
                  <a:pt x="87" y="242"/>
                  <a:pt x="87" y="242"/>
                  <a:pt x="87" y="242"/>
                </a:cubicBezTo>
                <a:cubicBezTo>
                  <a:pt x="86" y="242"/>
                  <a:pt x="86" y="242"/>
                  <a:pt x="86" y="242"/>
                </a:cubicBezTo>
                <a:cubicBezTo>
                  <a:pt x="86" y="242"/>
                  <a:pt x="86" y="242"/>
                  <a:pt x="86" y="242"/>
                </a:cubicBezTo>
                <a:cubicBezTo>
                  <a:pt x="85" y="242"/>
                  <a:pt x="85" y="242"/>
                  <a:pt x="85" y="242"/>
                </a:cubicBezTo>
                <a:cubicBezTo>
                  <a:pt x="84" y="242"/>
                  <a:pt x="84" y="242"/>
                  <a:pt x="84" y="242"/>
                </a:cubicBezTo>
                <a:cubicBezTo>
                  <a:pt x="84" y="242"/>
                  <a:pt x="84" y="242"/>
                  <a:pt x="84" y="242"/>
                </a:cubicBezTo>
                <a:cubicBezTo>
                  <a:pt x="84" y="242"/>
                  <a:pt x="84" y="242"/>
                  <a:pt x="84" y="242"/>
                </a:cubicBezTo>
                <a:cubicBezTo>
                  <a:pt x="85" y="243"/>
                  <a:pt x="85" y="243"/>
                  <a:pt x="85" y="243"/>
                </a:cubicBezTo>
                <a:cubicBezTo>
                  <a:pt x="85" y="243"/>
                  <a:pt x="85" y="243"/>
                  <a:pt x="85" y="243"/>
                </a:cubicBezTo>
                <a:cubicBezTo>
                  <a:pt x="86" y="243"/>
                  <a:pt x="86" y="243"/>
                  <a:pt x="86" y="243"/>
                </a:cubicBezTo>
                <a:cubicBezTo>
                  <a:pt x="87" y="244"/>
                  <a:pt x="87" y="244"/>
                  <a:pt x="87" y="244"/>
                </a:cubicBezTo>
                <a:cubicBezTo>
                  <a:pt x="88" y="244"/>
                  <a:pt x="88" y="244"/>
                  <a:pt x="88" y="244"/>
                </a:cubicBezTo>
                <a:cubicBezTo>
                  <a:pt x="88" y="244"/>
                  <a:pt x="88" y="244"/>
                  <a:pt x="88" y="244"/>
                </a:cubicBezTo>
                <a:cubicBezTo>
                  <a:pt x="88" y="245"/>
                  <a:pt x="88" y="245"/>
                  <a:pt x="88" y="245"/>
                </a:cubicBezTo>
                <a:cubicBezTo>
                  <a:pt x="87" y="245"/>
                  <a:pt x="87" y="245"/>
                  <a:pt x="87" y="245"/>
                </a:cubicBezTo>
                <a:cubicBezTo>
                  <a:pt x="86" y="245"/>
                  <a:pt x="86" y="245"/>
                  <a:pt x="86" y="245"/>
                </a:cubicBezTo>
                <a:cubicBezTo>
                  <a:pt x="86" y="246"/>
                  <a:pt x="86" y="246"/>
                  <a:pt x="86" y="246"/>
                </a:cubicBezTo>
                <a:cubicBezTo>
                  <a:pt x="85" y="245"/>
                  <a:pt x="85" y="245"/>
                  <a:pt x="85" y="245"/>
                </a:cubicBezTo>
                <a:cubicBezTo>
                  <a:pt x="84" y="245"/>
                  <a:pt x="84" y="245"/>
                  <a:pt x="84" y="245"/>
                </a:cubicBezTo>
                <a:cubicBezTo>
                  <a:pt x="84" y="244"/>
                  <a:pt x="84" y="244"/>
                  <a:pt x="84" y="244"/>
                </a:cubicBezTo>
                <a:cubicBezTo>
                  <a:pt x="83" y="244"/>
                  <a:pt x="83" y="244"/>
                  <a:pt x="83" y="244"/>
                </a:cubicBezTo>
                <a:cubicBezTo>
                  <a:pt x="83" y="244"/>
                  <a:pt x="83" y="244"/>
                  <a:pt x="83" y="244"/>
                </a:cubicBezTo>
                <a:cubicBezTo>
                  <a:pt x="82" y="245"/>
                  <a:pt x="82" y="245"/>
                  <a:pt x="82" y="245"/>
                </a:cubicBezTo>
                <a:cubicBezTo>
                  <a:pt x="82" y="245"/>
                  <a:pt x="82" y="245"/>
                  <a:pt x="82" y="245"/>
                </a:cubicBezTo>
                <a:cubicBezTo>
                  <a:pt x="83" y="246"/>
                  <a:pt x="83" y="246"/>
                  <a:pt x="83" y="246"/>
                </a:cubicBezTo>
                <a:cubicBezTo>
                  <a:pt x="84" y="247"/>
                  <a:pt x="84" y="247"/>
                  <a:pt x="84" y="247"/>
                </a:cubicBezTo>
                <a:cubicBezTo>
                  <a:pt x="84" y="247"/>
                  <a:pt x="84" y="247"/>
                  <a:pt x="84" y="247"/>
                </a:cubicBezTo>
                <a:cubicBezTo>
                  <a:pt x="84" y="248"/>
                  <a:pt x="84" y="248"/>
                  <a:pt x="84" y="248"/>
                </a:cubicBezTo>
                <a:cubicBezTo>
                  <a:pt x="84" y="248"/>
                  <a:pt x="84" y="248"/>
                  <a:pt x="84" y="248"/>
                </a:cubicBezTo>
                <a:cubicBezTo>
                  <a:pt x="83" y="247"/>
                  <a:pt x="83" y="247"/>
                  <a:pt x="83" y="247"/>
                </a:cubicBezTo>
                <a:cubicBezTo>
                  <a:pt x="83" y="247"/>
                  <a:pt x="83" y="247"/>
                  <a:pt x="83" y="247"/>
                </a:cubicBezTo>
                <a:cubicBezTo>
                  <a:pt x="82" y="247"/>
                  <a:pt x="82" y="247"/>
                  <a:pt x="82" y="247"/>
                </a:cubicBezTo>
                <a:cubicBezTo>
                  <a:pt x="81" y="246"/>
                  <a:pt x="81" y="246"/>
                  <a:pt x="81" y="246"/>
                </a:cubicBezTo>
                <a:cubicBezTo>
                  <a:pt x="81" y="246"/>
                  <a:pt x="81" y="246"/>
                  <a:pt x="81" y="246"/>
                </a:cubicBezTo>
                <a:cubicBezTo>
                  <a:pt x="81" y="247"/>
                  <a:pt x="81" y="247"/>
                  <a:pt x="81" y="247"/>
                </a:cubicBezTo>
                <a:cubicBezTo>
                  <a:pt x="82" y="247"/>
                  <a:pt x="82" y="247"/>
                  <a:pt x="82" y="247"/>
                </a:cubicBezTo>
                <a:cubicBezTo>
                  <a:pt x="83" y="248"/>
                  <a:pt x="83" y="248"/>
                  <a:pt x="83" y="248"/>
                </a:cubicBezTo>
                <a:cubicBezTo>
                  <a:pt x="83" y="248"/>
                  <a:pt x="83" y="248"/>
                  <a:pt x="83" y="248"/>
                </a:cubicBezTo>
                <a:cubicBezTo>
                  <a:pt x="83" y="249"/>
                  <a:pt x="83" y="249"/>
                  <a:pt x="83" y="249"/>
                </a:cubicBezTo>
                <a:cubicBezTo>
                  <a:pt x="83" y="249"/>
                  <a:pt x="83" y="249"/>
                  <a:pt x="83" y="249"/>
                </a:cubicBezTo>
                <a:cubicBezTo>
                  <a:pt x="82" y="249"/>
                  <a:pt x="82" y="249"/>
                  <a:pt x="82" y="249"/>
                </a:cubicBezTo>
                <a:cubicBezTo>
                  <a:pt x="81" y="248"/>
                  <a:pt x="81" y="248"/>
                  <a:pt x="81" y="248"/>
                </a:cubicBezTo>
                <a:cubicBezTo>
                  <a:pt x="81" y="248"/>
                  <a:pt x="81" y="248"/>
                  <a:pt x="81" y="248"/>
                </a:cubicBezTo>
                <a:cubicBezTo>
                  <a:pt x="81" y="247"/>
                  <a:pt x="81" y="247"/>
                  <a:pt x="81" y="247"/>
                </a:cubicBezTo>
                <a:cubicBezTo>
                  <a:pt x="80" y="247"/>
                  <a:pt x="80" y="247"/>
                  <a:pt x="80" y="247"/>
                </a:cubicBezTo>
                <a:cubicBezTo>
                  <a:pt x="80" y="248"/>
                  <a:pt x="80" y="248"/>
                  <a:pt x="80" y="248"/>
                </a:cubicBezTo>
                <a:cubicBezTo>
                  <a:pt x="80" y="248"/>
                  <a:pt x="80" y="248"/>
                  <a:pt x="80" y="248"/>
                </a:cubicBezTo>
                <a:cubicBezTo>
                  <a:pt x="80" y="249"/>
                  <a:pt x="80" y="249"/>
                  <a:pt x="80" y="249"/>
                </a:cubicBezTo>
                <a:cubicBezTo>
                  <a:pt x="80" y="249"/>
                  <a:pt x="80" y="249"/>
                  <a:pt x="80" y="249"/>
                </a:cubicBezTo>
                <a:cubicBezTo>
                  <a:pt x="80" y="249"/>
                  <a:pt x="80" y="249"/>
                  <a:pt x="80" y="249"/>
                </a:cubicBezTo>
                <a:cubicBezTo>
                  <a:pt x="81" y="250"/>
                  <a:pt x="81" y="250"/>
                  <a:pt x="81" y="250"/>
                </a:cubicBezTo>
                <a:cubicBezTo>
                  <a:pt x="82" y="250"/>
                  <a:pt x="82" y="250"/>
                  <a:pt x="82" y="250"/>
                </a:cubicBezTo>
                <a:cubicBezTo>
                  <a:pt x="83" y="250"/>
                  <a:pt x="83" y="250"/>
                  <a:pt x="83" y="250"/>
                </a:cubicBezTo>
                <a:cubicBezTo>
                  <a:pt x="83" y="250"/>
                  <a:pt x="83" y="250"/>
                  <a:pt x="83" y="250"/>
                </a:cubicBezTo>
                <a:cubicBezTo>
                  <a:pt x="83" y="251"/>
                  <a:pt x="83" y="251"/>
                  <a:pt x="83" y="251"/>
                </a:cubicBezTo>
                <a:cubicBezTo>
                  <a:pt x="82" y="251"/>
                  <a:pt x="82" y="251"/>
                  <a:pt x="82" y="251"/>
                </a:cubicBezTo>
                <a:cubicBezTo>
                  <a:pt x="82" y="252"/>
                  <a:pt x="82" y="252"/>
                  <a:pt x="82" y="252"/>
                </a:cubicBezTo>
                <a:cubicBezTo>
                  <a:pt x="81" y="252"/>
                  <a:pt x="81" y="252"/>
                  <a:pt x="81" y="252"/>
                </a:cubicBezTo>
                <a:cubicBezTo>
                  <a:pt x="81" y="251"/>
                  <a:pt x="81" y="251"/>
                  <a:pt x="81" y="251"/>
                </a:cubicBezTo>
                <a:cubicBezTo>
                  <a:pt x="80" y="251"/>
                  <a:pt x="80" y="251"/>
                  <a:pt x="80" y="251"/>
                </a:cubicBezTo>
                <a:cubicBezTo>
                  <a:pt x="79" y="251"/>
                  <a:pt x="79" y="251"/>
                  <a:pt x="79" y="251"/>
                </a:cubicBezTo>
                <a:cubicBezTo>
                  <a:pt x="79" y="250"/>
                  <a:pt x="79" y="250"/>
                  <a:pt x="79" y="250"/>
                </a:cubicBezTo>
                <a:cubicBezTo>
                  <a:pt x="79" y="250"/>
                  <a:pt x="79" y="250"/>
                  <a:pt x="79" y="250"/>
                </a:cubicBezTo>
                <a:cubicBezTo>
                  <a:pt x="79" y="250"/>
                  <a:pt x="79" y="250"/>
                  <a:pt x="79" y="250"/>
                </a:cubicBezTo>
                <a:cubicBezTo>
                  <a:pt x="78" y="250"/>
                  <a:pt x="78" y="250"/>
                  <a:pt x="78" y="250"/>
                </a:cubicBezTo>
                <a:cubicBezTo>
                  <a:pt x="78" y="251"/>
                  <a:pt x="78" y="251"/>
                  <a:pt x="78" y="251"/>
                </a:cubicBezTo>
                <a:cubicBezTo>
                  <a:pt x="78" y="251"/>
                  <a:pt x="78" y="251"/>
                  <a:pt x="78" y="251"/>
                </a:cubicBezTo>
                <a:cubicBezTo>
                  <a:pt x="78" y="252"/>
                  <a:pt x="78" y="252"/>
                  <a:pt x="78" y="252"/>
                </a:cubicBezTo>
                <a:cubicBezTo>
                  <a:pt x="77" y="252"/>
                  <a:pt x="77" y="252"/>
                  <a:pt x="77" y="252"/>
                </a:cubicBezTo>
                <a:cubicBezTo>
                  <a:pt x="76" y="251"/>
                  <a:pt x="76" y="251"/>
                  <a:pt x="76" y="251"/>
                </a:cubicBezTo>
                <a:cubicBezTo>
                  <a:pt x="76" y="251"/>
                  <a:pt x="76" y="251"/>
                  <a:pt x="76" y="251"/>
                </a:cubicBezTo>
                <a:cubicBezTo>
                  <a:pt x="75" y="251"/>
                  <a:pt x="75" y="251"/>
                  <a:pt x="75" y="251"/>
                </a:cubicBezTo>
                <a:cubicBezTo>
                  <a:pt x="75" y="252"/>
                  <a:pt x="75" y="252"/>
                  <a:pt x="75" y="252"/>
                </a:cubicBezTo>
                <a:cubicBezTo>
                  <a:pt x="76" y="252"/>
                  <a:pt x="76" y="252"/>
                  <a:pt x="76" y="252"/>
                </a:cubicBezTo>
                <a:cubicBezTo>
                  <a:pt x="77" y="253"/>
                  <a:pt x="77" y="253"/>
                  <a:pt x="77" y="253"/>
                </a:cubicBezTo>
                <a:cubicBezTo>
                  <a:pt x="78" y="253"/>
                  <a:pt x="78" y="253"/>
                  <a:pt x="78" y="253"/>
                </a:cubicBezTo>
                <a:cubicBezTo>
                  <a:pt x="79" y="254"/>
                  <a:pt x="79" y="254"/>
                  <a:pt x="79" y="254"/>
                </a:cubicBezTo>
                <a:cubicBezTo>
                  <a:pt x="79" y="255"/>
                  <a:pt x="79" y="255"/>
                  <a:pt x="79" y="255"/>
                </a:cubicBezTo>
                <a:cubicBezTo>
                  <a:pt x="79" y="255"/>
                  <a:pt x="79" y="255"/>
                  <a:pt x="79" y="255"/>
                </a:cubicBezTo>
                <a:cubicBezTo>
                  <a:pt x="78" y="255"/>
                  <a:pt x="78" y="255"/>
                  <a:pt x="78" y="255"/>
                </a:cubicBezTo>
                <a:cubicBezTo>
                  <a:pt x="78" y="254"/>
                  <a:pt x="78" y="254"/>
                  <a:pt x="78" y="254"/>
                </a:cubicBezTo>
                <a:cubicBezTo>
                  <a:pt x="76" y="253"/>
                  <a:pt x="76" y="253"/>
                  <a:pt x="76" y="253"/>
                </a:cubicBezTo>
                <a:cubicBezTo>
                  <a:pt x="76" y="253"/>
                  <a:pt x="76" y="253"/>
                  <a:pt x="76" y="253"/>
                </a:cubicBezTo>
                <a:cubicBezTo>
                  <a:pt x="75" y="253"/>
                  <a:pt x="75" y="253"/>
                  <a:pt x="75" y="253"/>
                </a:cubicBezTo>
                <a:cubicBezTo>
                  <a:pt x="75" y="254"/>
                  <a:pt x="75" y="254"/>
                  <a:pt x="75" y="254"/>
                </a:cubicBezTo>
                <a:cubicBezTo>
                  <a:pt x="76" y="254"/>
                  <a:pt x="76" y="254"/>
                  <a:pt x="76" y="254"/>
                </a:cubicBezTo>
                <a:cubicBezTo>
                  <a:pt x="77" y="254"/>
                  <a:pt x="77" y="254"/>
                  <a:pt x="77" y="254"/>
                </a:cubicBezTo>
                <a:cubicBezTo>
                  <a:pt x="78" y="255"/>
                  <a:pt x="78" y="255"/>
                  <a:pt x="78" y="255"/>
                </a:cubicBezTo>
                <a:cubicBezTo>
                  <a:pt x="78" y="256"/>
                  <a:pt x="78" y="256"/>
                  <a:pt x="78" y="256"/>
                </a:cubicBezTo>
                <a:cubicBezTo>
                  <a:pt x="78" y="256"/>
                  <a:pt x="78" y="256"/>
                  <a:pt x="78" y="256"/>
                </a:cubicBezTo>
                <a:cubicBezTo>
                  <a:pt x="78" y="257"/>
                  <a:pt x="78" y="257"/>
                  <a:pt x="78" y="257"/>
                </a:cubicBezTo>
                <a:cubicBezTo>
                  <a:pt x="78" y="258"/>
                  <a:pt x="78" y="258"/>
                  <a:pt x="78" y="258"/>
                </a:cubicBezTo>
                <a:cubicBezTo>
                  <a:pt x="78" y="258"/>
                  <a:pt x="78" y="258"/>
                  <a:pt x="78" y="258"/>
                </a:cubicBezTo>
                <a:cubicBezTo>
                  <a:pt x="78" y="259"/>
                  <a:pt x="78" y="259"/>
                  <a:pt x="78" y="259"/>
                </a:cubicBezTo>
                <a:cubicBezTo>
                  <a:pt x="78" y="259"/>
                  <a:pt x="78" y="259"/>
                  <a:pt x="78" y="259"/>
                </a:cubicBezTo>
                <a:cubicBezTo>
                  <a:pt x="77" y="260"/>
                  <a:pt x="77" y="260"/>
                  <a:pt x="77" y="260"/>
                </a:cubicBezTo>
                <a:cubicBezTo>
                  <a:pt x="77" y="260"/>
                  <a:pt x="77" y="260"/>
                  <a:pt x="77" y="260"/>
                </a:cubicBezTo>
                <a:cubicBezTo>
                  <a:pt x="76" y="259"/>
                  <a:pt x="76" y="259"/>
                  <a:pt x="76" y="259"/>
                </a:cubicBezTo>
                <a:cubicBezTo>
                  <a:pt x="75" y="259"/>
                  <a:pt x="75" y="259"/>
                  <a:pt x="75" y="259"/>
                </a:cubicBezTo>
                <a:cubicBezTo>
                  <a:pt x="75" y="259"/>
                  <a:pt x="75" y="259"/>
                  <a:pt x="75" y="259"/>
                </a:cubicBezTo>
                <a:cubicBezTo>
                  <a:pt x="74" y="259"/>
                  <a:pt x="74" y="259"/>
                  <a:pt x="74" y="259"/>
                </a:cubicBezTo>
                <a:cubicBezTo>
                  <a:pt x="74" y="259"/>
                  <a:pt x="74" y="259"/>
                  <a:pt x="74" y="259"/>
                </a:cubicBezTo>
                <a:cubicBezTo>
                  <a:pt x="75" y="260"/>
                  <a:pt x="75" y="260"/>
                  <a:pt x="75" y="260"/>
                </a:cubicBezTo>
                <a:cubicBezTo>
                  <a:pt x="76" y="260"/>
                  <a:pt x="76" y="260"/>
                  <a:pt x="76" y="260"/>
                </a:cubicBezTo>
                <a:cubicBezTo>
                  <a:pt x="76" y="260"/>
                  <a:pt x="76" y="260"/>
                  <a:pt x="76" y="260"/>
                </a:cubicBezTo>
                <a:cubicBezTo>
                  <a:pt x="76" y="261"/>
                  <a:pt x="76" y="261"/>
                  <a:pt x="76" y="261"/>
                </a:cubicBezTo>
                <a:cubicBezTo>
                  <a:pt x="75" y="261"/>
                  <a:pt x="75" y="261"/>
                  <a:pt x="75" y="261"/>
                </a:cubicBezTo>
                <a:cubicBezTo>
                  <a:pt x="75" y="261"/>
                  <a:pt x="75" y="261"/>
                  <a:pt x="75" y="261"/>
                </a:cubicBezTo>
                <a:cubicBezTo>
                  <a:pt x="74" y="261"/>
                  <a:pt x="74" y="261"/>
                  <a:pt x="74" y="261"/>
                </a:cubicBezTo>
                <a:cubicBezTo>
                  <a:pt x="74" y="261"/>
                  <a:pt x="74" y="261"/>
                  <a:pt x="74" y="261"/>
                </a:cubicBezTo>
                <a:cubicBezTo>
                  <a:pt x="75" y="261"/>
                  <a:pt x="75" y="261"/>
                  <a:pt x="75" y="261"/>
                </a:cubicBezTo>
                <a:cubicBezTo>
                  <a:pt x="75" y="262"/>
                  <a:pt x="75" y="262"/>
                  <a:pt x="75" y="262"/>
                </a:cubicBezTo>
                <a:cubicBezTo>
                  <a:pt x="75" y="262"/>
                  <a:pt x="75" y="262"/>
                  <a:pt x="75" y="262"/>
                </a:cubicBezTo>
                <a:cubicBezTo>
                  <a:pt x="75" y="263"/>
                  <a:pt x="75" y="263"/>
                  <a:pt x="75" y="263"/>
                </a:cubicBezTo>
                <a:cubicBezTo>
                  <a:pt x="74" y="263"/>
                  <a:pt x="74" y="263"/>
                  <a:pt x="74" y="263"/>
                </a:cubicBezTo>
                <a:cubicBezTo>
                  <a:pt x="74" y="262"/>
                  <a:pt x="74" y="262"/>
                  <a:pt x="74" y="262"/>
                </a:cubicBezTo>
                <a:cubicBezTo>
                  <a:pt x="73" y="262"/>
                  <a:pt x="73" y="262"/>
                  <a:pt x="73" y="262"/>
                </a:cubicBezTo>
                <a:cubicBezTo>
                  <a:pt x="73" y="262"/>
                  <a:pt x="73" y="262"/>
                  <a:pt x="73" y="262"/>
                </a:cubicBezTo>
                <a:cubicBezTo>
                  <a:pt x="73" y="263"/>
                  <a:pt x="73" y="263"/>
                  <a:pt x="73" y="263"/>
                </a:cubicBezTo>
                <a:cubicBezTo>
                  <a:pt x="74" y="263"/>
                  <a:pt x="74" y="263"/>
                  <a:pt x="74" y="263"/>
                </a:cubicBezTo>
                <a:cubicBezTo>
                  <a:pt x="74" y="263"/>
                  <a:pt x="74" y="263"/>
                  <a:pt x="74" y="263"/>
                </a:cubicBezTo>
                <a:cubicBezTo>
                  <a:pt x="74" y="264"/>
                  <a:pt x="74" y="264"/>
                  <a:pt x="74" y="264"/>
                </a:cubicBezTo>
                <a:cubicBezTo>
                  <a:pt x="74" y="264"/>
                  <a:pt x="74" y="264"/>
                  <a:pt x="74" y="264"/>
                </a:cubicBezTo>
                <a:cubicBezTo>
                  <a:pt x="72" y="264"/>
                  <a:pt x="72" y="264"/>
                  <a:pt x="72" y="264"/>
                </a:cubicBezTo>
                <a:cubicBezTo>
                  <a:pt x="71" y="264"/>
                  <a:pt x="71" y="264"/>
                  <a:pt x="71" y="264"/>
                </a:cubicBezTo>
                <a:cubicBezTo>
                  <a:pt x="71" y="264"/>
                  <a:pt x="71" y="264"/>
                  <a:pt x="71" y="264"/>
                </a:cubicBezTo>
                <a:cubicBezTo>
                  <a:pt x="71" y="264"/>
                  <a:pt x="71" y="264"/>
                  <a:pt x="71" y="264"/>
                </a:cubicBezTo>
                <a:cubicBezTo>
                  <a:pt x="72" y="265"/>
                  <a:pt x="72" y="265"/>
                  <a:pt x="72" y="265"/>
                </a:cubicBezTo>
                <a:cubicBezTo>
                  <a:pt x="74" y="265"/>
                  <a:pt x="74" y="265"/>
                  <a:pt x="74" y="265"/>
                </a:cubicBezTo>
                <a:cubicBezTo>
                  <a:pt x="75" y="265"/>
                  <a:pt x="75" y="265"/>
                  <a:pt x="75" y="265"/>
                </a:cubicBezTo>
                <a:cubicBezTo>
                  <a:pt x="75" y="266"/>
                  <a:pt x="75" y="266"/>
                  <a:pt x="75" y="266"/>
                </a:cubicBezTo>
                <a:cubicBezTo>
                  <a:pt x="75" y="266"/>
                  <a:pt x="75" y="266"/>
                  <a:pt x="75" y="266"/>
                </a:cubicBezTo>
                <a:cubicBezTo>
                  <a:pt x="74" y="266"/>
                  <a:pt x="74" y="266"/>
                  <a:pt x="74" y="266"/>
                </a:cubicBezTo>
                <a:cubicBezTo>
                  <a:pt x="72" y="267"/>
                  <a:pt x="72" y="267"/>
                  <a:pt x="72" y="267"/>
                </a:cubicBezTo>
                <a:cubicBezTo>
                  <a:pt x="71" y="266"/>
                  <a:pt x="71" y="266"/>
                  <a:pt x="71" y="266"/>
                </a:cubicBezTo>
                <a:cubicBezTo>
                  <a:pt x="71" y="266"/>
                  <a:pt x="71" y="266"/>
                  <a:pt x="71" y="266"/>
                </a:cubicBezTo>
                <a:cubicBezTo>
                  <a:pt x="70" y="266"/>
                  <a:pt x="70" y="266"/>
                  <a:pt x="70" y="266"/>
                </a:cubicBezTo>
                <a:cubicBezTo>
                  <a:pt x="71" y="267"/>
                  <a:pt x="71" y="267"/>
                  <a:pt x="71" y="267"/>
                </a:cubicBezTo>
                <a:cubicBezTo>
                  <a:pt x="72" y="267"/>
                  <a:pt x="72" y="267"/>
                  <a:pt x="72" y="267"/>
                </a:cubicBezTo>
                <a:cubicBezTo>
                  <a:pt x="72" y="267"/>
                  <a:pt x="72" y="267"/>
                  <a:pt x="72" y="267"/>
                </a:cubicBezTo>
                <a:cubicBezTo>
                  <a:pt x="72" y="267"/>
                  <a:pt x="72" y="267"/>
                  <a:pt x="72" y="267"/>
                </a:cubicBezTo>
                <a:cubicBezTo>
                  <a:pt x="72" y="267"/>
                  <a:pt x="72" y="267"/>
                  <a:pt x="72" y="267"/>
                </a:cubicBezTo>
                <a:cubicBezTo>
                  <a:pt x="71" y="268"/>
                  <a:pt x="71" y="268"/>
                  <a:pt x="71" y="268"/>
                </a:cubicBezTo>
                <a:cubicBezTo>
                  <a:pt x="72" y="268"/>
                  <a:pt x="72" y="268"/>
                  <a:pt x="72" y="268"/>
                </a:cubicBezTo>
                <a:cubicBezTo>
                  <a:pt x="73" y="268"/>
                  <a:pt x="73" y="268"/>
                  <a:pt x="73" y="268"/>
                </a:cubicBezTo>
                <a:cubicBezTo>
                  <a:pt x="73" y="269"/>
                  <a:pt x="73" y="269"/>
                  <a:pt x="73" y="269"/>
                </a:cubicBezTo>
                <a:cubicBezTo>
                  <a:pt x="73" y="269"/>
                  <a:pt x="73" y="269"/>
                  <a:pt x="73" y="269"/>
                </a:cubicBezTo>
                <a:cubicBezTo>
                  <a:pt x="72" y="269"/>
                  <a:pt x="72" y="269"/>
                  <a:pt x="72" y="269"/>
                </a:cubicBezTo>
                <a:cubicBezTo>
                  <a:pt x="71" y="269"/>
                  <a:pt x="71" y="269"/>
                  <a:pt x="71" y="269"/>
                </a:cubicBezTo>
                <a:cubicBezTo>
                  <a:pt x="71" y="269"/>
                  <a:pt x="71" y="269"/>
                  <a:pt x="71" y="269"/>
                </a:cubicBezTo>
                <a:cubicBezTo>
                  <a:pt x="72" y="269"/>
                  <a:pt x="72" y="269"/>
                  <a:pt x="72" y="269"/>
                </a:cubicBezTo>
                <a:cubicBezTo>
                  <a:pt x="73" y="269"/>
                  <a:pt x="73" y="269"/>
                  <a:pt x="73" y="269"/>
                </a:cubicBezTo>
                <a:cubicBezTo>
                  <a:pt x="74" y="269"/>
                  <a:pt x="74" y="269"/>
                  <a:pt x="74" y="269"/>
                </a:cubicBezTo>
                <a:cubicBezTo>
                  <a:pt x="73" y="270"/>
                  <a:pt x="73" y="270"/>
                  <a:pt x="73" y="270"/>
                </a:cubicBezTo>
                <a:cubicBezTo>
                  <a:pt x="73" y="270"/>
                  <a:pt x="73" y="270"/>
                  <a:pt x="73" y="270"/>
                </a:cubicBezTo>
                <a:cubicBezTo>
                  <a:pt x="72" y="271"/>
                  <a:pt x="72" y="271"/>
                  <a:pt x="72" y="271"/>
                </a:cubicBezTo>
                <a:cubicBezTo>
                  <a:pt x="71" y="271"/>
                  <a:pt x="71" y="271"/>
                  <a:pt x="71" y="271"/>
                </a:cubicBezTo>
                <a:cubicBezTo>
                  <a:pt x="70" y="270"/>
                  <a:pt x="70" y="270"/>
                  <a:pt x="70" y="270"/>
                </a:cubicBezTo>
                <a:cubicBezTo>
                  <a:pt x="69" y="269"/>
                  <a:pt x="69" y="269"/>
                  <a:pt x="69" y="269"/>
                </a:cubicBezTo>
                <a:cubicBezTo>
                  <a:pt x="69" y="269"/>
                  <a:pt x="69" y="269"/>
                  <a:pt x="69" y="269"/>
                </a:cubicBezTo>
                <a:cubicBezTo>
                  <a:pt x="69" y="269"/>
                  <a:pt x="69" y="269"/>
                  <a:pt x="69" y="269"/>
                </a:cubicBezTo>
                <a:cubicBezTo>
                  <a:pt x="68" y="269"/>
                  <a:pt x="68" y="269"/>
                  <a:pt x="68" y="269"/>
                </a:cubicBezTo>
                <a:cubicBezTo>
                  <a:pt x="68" y="269"/>
                  <a:pt x="68" y="269"/>
                  <a:pt x="68" y="269"/>
                </a:cubicBezTo>
                <a:cubicBezTo>
                  <a:pt x="67" y="269"/>
                  <a:pt x="67" y="269"/>
                  <a:pt x="67" y="269"/>
                </a:cubicBezTo>
                <a:cubicBezTo>
                  <a:pt x="68" y="270"/>
                  <a:pt x="68" y="270"/>
                  <a:pt x="68" y="270"/>
                </a:cubicBezTo>
                <a:cubicBezTo>
                  <a:pt x="69" y="270"/>
                  <a:pt x="69" y="270"/>
                  <a:pt x="69" y="270"/>
                </a:cubicBezTo>
                <a:cubicBezTo>
                  <a:pt x="70" y="271"/>
                  <a:pt x="70" y="271"/>
                  <a:pt x="70" y="271"/>
                </a:cubicBezTo>
                <a:cubicBezTo>
                  <a:pt x="70" y="271"/>
                  <a:pt x="70" y="271"/>
                  <a:pt x="70" y="271"/>
                </a:cubicBezTo>
                <a:cubicBezTo>
                  <a:pt x="70" y="272"/>
                  <a:pt x="70" y="272"/>
                  <a:pt x="70" y="272"/>
                </a:cubicBezTo>
                <a:cubicBezTo>
                  <a:pt x="70" y="272"/>
                  <a:pt x="70" y="272"/>
                  <a:pt x="70" y="272"/>
                </a:cubicBezTo>
                <a:cubicBezTo>
                  <a:pt x="70" y="272"/>
                  <a:pt x="70" y="272"/>
                  <a:pt x="70" y="272"/>
                </a:cubicBezTo>
                <a:cubicBezTo>
                  <a:pt x="71" y="272"/>
                  <a:pt x="71" y="272"/>
                  <a:pt x="71" y="272"/>
                </a:cubicBezTo>
                <a:cubicBezTo>
                  <a:pt x="71" y="272"/>
                  <a:pt x="71" y="272"/>
                  <a:pt x="71" y="272"/>
                </a:cubicBezTo>
                <a:cubicBezTo>
                  <a:pt x="72" y="272"/>
                  <a:pt x="72" y="272"/>
                  <a:pt x="72" y="272"/>
                </a:cubicBezTo>
                <a:cubicBezTo>
                  <a:pt x="72" y="273"/>
                  <a:pt x="72" y="273"/>
                  <a:pt x="72" y="273"/>
                </a:cubicBezTo>
                <a:cubicBezTo>
                  <a:pt x="71" y="273"/>
                  <a:pt x="71" y="273"/>
                  <a:pt x="71" y="273"/>
                </a:cubicBezTo>
                <a:cubicBezTo>
                  <a:pt x="71" y="273"/>
                  <a:pt x="71" y="273"/>
                  <a:pt x="71" y="273"/>
                </a:cubicBezTo>
                <a:cubicBezTo>
                  <a:pt x="71" y="274"/>
                  <a:pt x="71" y="274"/>
                  <a:pt x="71" y="274"/>
                </a:cubicBezTo>
                <a:cubicBezTo>
                  <a:pt x="70" y="274"/>
                  <a:pt x="70" y="274"/>
                  <a:pt x="70" y="274"/>
                </a:cubicBezTo>
                <a:close/>
                <a:moveTo>
                  <a:pt x="69" y="274"/>
                </a:moveTo>
                <a:cubicBezTo>
                  <a:pt x="67" y="273"/>
                  <a:pt x="67" y="273"/>
                  <a:pt x="67" y="273"/>
                </a:cubicBezTo>
                <a:cubicBezTo>
                  <a:pt x="67" y="273"/>
                  <a:pt x="67" y="273"/>
                  <a:pt x="67" y="273"/>
                </a:cubicBezTo>
                <a:cubicBezTo>
                  <a:pt x="67" y="273"/>
                  <a:pt x="67" y="273"/>
                  <a:pt x="67" y="273"/>
                </a:cubicBezTo>
                <a:cubicBezTo>
                  <a:pt x="68" y="274"/>
                  <a:pt x="68" y="274"/>
                  <a:pt x="68" y="274"/>
                </a:cubicBezTo>
                <a:cubicBezTo>
                  <a:pt x="68" y="274"/>
                  <a:pt x="68" y="274"/>
                  <a:pt x="68" y="274"/>
                </a:cubicBezTo>
                <a:cubicBezTo>
                  <a:pt x="69" y="274"/>
                  <a:pt x="69" y="274"/>
                  <a:pt x="69" y="274"/>
                </a:cubicBezTo>
                <a:close/>
                <a:moveTo>
                  <a:pt x="157" y="185"/>
                </a:moveTo>
                <a:cubicBezTo>
                  <a:pt x="157" y="185"/>
                  <a:pt x="157" y="185"/>
                  <a:pt x="157" y="185"/>
                </a:cubicBezTo>
                <a:cubicBezTo>
                  <a:pt x="159" y="185"/>
                  <a:pt x="159" y="185"/>
                  <a:pt x="159" y="185"/>
                </a:cubicBezTo>
                <a:cubicBezTo>
                  <a:pt x="161" y="185"/>
                  <a:pt x="161" y="185"/>
                  <a:pt x="161" y="185"/>
                </a:cubicBezTo>
                <a:cubicBezTo>
                  <a:pt x="164" y="185"/>
                  <a:pt x="164" y="185"/>
                  <a:pt x="164" y="185"/>
                </a:cubicBezTo>
                <a:cubicBezTo>
                  <a:pt x="164" y="184"/>
                  <a:pt x="164" y="184"/>
                  <a:pt x="164" y="184"/>
                </a:cubicBezTo>
                <a:cubicBezTo>
                  <a:pt x="165" y="184"/>
                  <a:pt x="165" y="184"/>
                  <a:pt x="165" y="184"/>
                </a:cubicBezTo>
                <a:cubicBezTo>
                  <a:pt x="167" y="185"/>
                  <a:pt x="167" y="185"/>
                  <a:pt x="167" y="185"/>
                </a:cubicBezTo>
                <a:cubicBezTo>
                  <a:pt x="168" y="184"/>
                  <a:pt x="168" y="184"/>
                  <a:pt x="168" y="184"/>
                </a:cubicBezTo>
                <a:cubicBezTo>
                  <a:pt x="169" y="185"/>
                  <a:pt x="169" y="185"/>
                  <a:pt x="169" y="185"/>
                </a:cubicBezTo>
                <a:cubicBezTo>
                  <a:pt x="170" y="184"/>
                  <a:pt x="170" y="184"/>
                  <a:pt x="170" y="184"/>
                </a:cubicBezTo>
                <a:cubicBezTo>
                  <a:pt x="170" y="181"/>
                  <a:pt x="170" y="181"/>
                  <a:pt x="170" y="181"/>
                </a:cubicBezTo>
                <a:cubicBezTo>
                  <a:pt x="169" y="180"/>
                  <a:pt x="169" y="180"/>
                  <a:pt x="169" y="180"/>
                </a:cubicBezTo>
                <a:cubicBezTo>
                  <a:pt x="169" y="179"/>
                  <a:pt x="169" y="179"/>
                  <a:pt x="169" y="179"/>
                </a:cubicBezTo>
                <a:cubicBezTo>
                  <a:pt x="168" y="179"/>
                  <a:pt x="168" y="179"/>
                  <a:pt x="168" y="179"/>
                </a:cubicBezTo>
                <a:cubicBezTo>
                  <a:pt x="165" y="181"/>
                  <a:pt x="165" y="181"/>
                  <a:pt x="165" y="181"/>
                </a:cubicBezTo>
                <a:cubicBezTo>
                  <a:pt x="162" y="181"/>
                  <a:pt x="162" y="181"/>
                  <a:pt x="162" y="181"/>
                </a:cubicBezTo>
                <a:cubicBezTo>
                  <a:pt x="161" y="182"/>
                  <a:pt x="161" y="182"/>
                  <a:pt x="161" y="182"/>
                </a:cubicBezTo>
                <a:cubicBezTo>
                  <a:pt x="160" y="182"/>
                  <a:pt x="160" y="182"/>
                  <a:pt x="160" y="182"/>
                </a:cubicBezTo>
                <a:cubicBezTo>
                  <a:pt x="159" y="183"/>
                  <a:pt x="159" y="183"/>
                  <a:pt x="159" y="183"/>
                </a:cubicBezTo>
                <a:cubicBezTo>
                  <a:pt x="158" y="183"/>
                  <a:pt x="158" y="183"/>
                  <a:pt x="158" y="183"/>
                </a:cubicBezTo>
                <a:cubicBezTo>
                  <a:pt x="158" y="184"/>
                  <a:pt x="158" y="184"/>
                  <a:pt x="158" y="184"/>
                </a:cubicBezTo>
                <a:cubicBezTo>
                  <a:pt x="157" y="185"/>
                  <a:pt x="157" y="185"/>
                  <a:pt x="157" y="185"/>
                </a:cubicBezTo>
                <a:close/>
                <a:moveTo>
                  <a:pt x="73" y="267"/>
                </a:moveTo>
                <a:cubicBezTo>
                  <a:pt x="74" y="268"/>
                  <a:pt x="74" y="268"/>
                  <a:pt x="74" y="268"/>
                </a:cubicBezTo>
                <a:cubicBezTo>
                  <a:pt x="74" y="267"/>
                  <a:pt x="74" y="267"/>
                  <a:pt x="74" y="267"/>
                </a:cubicBezTo>
                <a:cubicBezTo>
                  <a:pt x="74" y="267"/>
                  <a:pt x="74" y="267"/>
                  <a:pt x="74" y="267"/>
                </a:cubicBezTo>
                <a:cubicBezTo>
                  <a:pt x="74" y="267"/>
                  <a:pt x="74" y="267"/>
                  <a:pt x="74" y="267"/>
                </a:cubicBezTo>
                <a:cubicBezTo>
                  <a:pt x="73" y="267"/>
                  <a:pt x="73" y="267"/>
                  <a:pt x="73" y="267"/>
                </a:cubicBezTo>
                <a:close/>
                <a:moveTo>
                  <a:pt x="79" y="257"/>
                </a:moveTo>
                <a:cubicBezTo>
                  <a:pt x="79" y="257"/>
                  <a:pt x="79" y="257"/>
                  <a:pt x="79" y="257"/>
                </a:cubicBezTo>
                <a:cubicBezTo>
                  <a:pt x="79" y="257"/>
                  <a:pt x="79" y="257"/>
                  <a:pt x="79" y="257"/>
                </a:cubicBezTo>
                <a:cubicBezTo>
                  <a:pt x="79" y="257"/>
                  <a:pt x="79" y="257"/>
                  <a:pt x="79" y="257"/>
                </a:cubicBezTo>
                <a:close/>
                <a:moveTo>
                  <a:pt x="79" y="256"/>
                </a:moveTo>
                <a:cubicBezTo>
                  <a:pt x="79" y="256"/>
                  <a:pt x="79" y="256"/>
                  <a:pt x="79" y="256"/>
                </a:cubicBezTo>
                <a:cubicBezTo>
                  <a:pt x="80" y="256"/>
                  <a:pt x="80" y="256"/>
                  <a:pt x="80" y="256"/>
                </a:cubicBezTo>
                <a:cubicBezTo>
                  <a:pt x="80" y="255"/>
                  <a:pt x="80" y="255"/>
                  <a:pt x="80" y="255"/>
                </a:cubicBezTo>
                <a:cubicBezTo>
                  <a:pt x="79" y="256"/>
                  <a:pt x="79" y="256"/>
                  <a:pt x="79" y="256"/>
                </a:cubicBezTo>
                <a:close/>
                <a:moveTo>
                  <a:pt x="80" y="254"/>
                </a:moveTo>
                <a:cubicBezTo>
                  <a:pt x="80" y="254"/>
                  <a:pt x="80" y="254"/>
                  <a:pt x="80" y="254"/>
                </a:cubicBezTo>
                <a:cubicBezTo>
                  <a:pt x="80" y="254"/>
                  <a:pt x="80" y="254"/>
                  <a:pt x="80" y="254"/>
                </a:cubicBezTo>
                <a:cubicBezTo>
                  <a:pt x="80" y="254"/>
                  <a:pt x="80" y="254"/>
                  <a:pt x="80" y="254"/>
                </a:cubicBezTo>
                <a:cubicBezTo>
                  <a:pt x="80" y="254"/>
                  <a:pt x="80" y="254"/>
                  <a:pt x="80" y="254"/>
                </a:cubicBezTo>
                <a:cubicBezTo>
                  <a:pt x="80" y="254"/>
                  <a:pt x="80" y="254"/>
                  <a:pt x="80" y="254"/>
                </a:cubicBezTo>
                <a:close/>
                <a:moveTo>
                  <a:pt x="79" y="252"/>
                </a:moveTo>
                <a:cubicBezTo>
                  <a:pt x="79" y="252"/>
                  <a:pt x="79" y="252"/>
                  <a:pt x="79" y="252"/>
                </a:cubicBezTo>
                <a:cubicBezTo>
                  <a:pt x="80" y="252"/>
                  <a:pt x="80" y="252"/>
                  <a:pt x="80" y="252"/>
                </a:cubicBezTo>
                <a:cubicBezTo>
                  <a:pt x="80" y="253"/>
                  <a:pt x="80" y="253"/>
                  <a:pt x="80" y="253"/>
                </a:cubicBezTo>
                <a:cubicBezTo>
                  <a:pt x="81" y="253"/>
                  <a:pt x="81" y="253"/>
                  <a:pt x="81" y="253"/>
                </a:cubicBezTo>
                <a:cubicBezTo>
                  <a:pt x="81" y="252"/>
                  <a:pt x="81" y="252"/>
                  <a:pt x="81" y="252"/>
                </a:cubicBezTo>
                <a:cubicBezTo>
                  <a:pt x="81" y="252"/>
                  <a:pt x="81" y="252"/>
                  <a:pt x="81" y="252"/>
                </a:cubicBezTo>
                <a:cubicBezTo>
                  <a:pt x="80" y="252"/>
                  <a:pt x="80" y="252"/>
                  <a:pt x="80" y="252"/>
                </a:cubicBezTo>
                <a:cubicBezTo>
                  <a:pt x="79" y="252"/>
                  <a:pt x="79" y="252"/>
                  <a:pt x="79" y="252"/>
                </a:cubicBezTo>
                <a:cubicBezTo>
                  <a:pt x="79" y="252"/>
                  <a:pt x="79" y="252"/>
                  <a:pt x="79" y="252"/>
                </a:cubicBezTo>
                <a:close/>
                <a:moveTo>
                  <a:pt x="84" y="251"/>
                </a:moveTo>
                <a:cubicBezTo>
                  <a:pt x="84" y="251"/>
                  <a:pt x="84" y="251"/>
                  <a:pt x="84" y="251"/>
                </a:cubicBezTo>
                <a:cubicBezTo>
                  <a:pt x="84" y="250"/>
                  <a:pt x="84" y="250"/>
                  <a:pt x="84" y="250"/>
                </a:cubicBezTo>
                <a:cubicBezTo>
                  <a:pt x="84" y="250"/>
                  <a:pt x="84" y="250"/>
                  <a:pt x="84" y="250"/>
                </a:cubicBezTo>
                <a:cubicBezTo>
                  <a:pt x="84" y="251"/>
                  <a:pt x="84" y="251"/>
                  <a:pt x="84" y="251"/>
                </a:cubicBezTo>
                <a:close/>
                <a:moveTo>
                  <a:pt x="83" y="245"/>
                </a:moveTo>
                <a:cubicBezTo>
                  <a:pt x="83" y="245"/>
                  <a:pt x="83" y="245"/>
                  <a:pt x="83" y="245"/>
                </a:cubicBezTo>
                <a:cubicBezTo>
                  <a:pt x="84" y="246"/>
                  <a:pt x="84" y="246"/>
                  <a:pt x="84" y="246"/>
                </a:cubicBezTo>
                <a:cubicBezTo>
                  <a:pt x="85" y="247"/>
                  <a:pt x="85" y="247"/>
                  <a:pt x="85" y="247"/>
                </a:cubicBezTo>
                <a:cubicBezTo>
                  <a:pt x="85" y="247"/>
                  <a:pt x="85" y="247"/>
                  <a:pt x="85" y="247"/>
                </a:cubicBezTo>
                <a:cubicBezTo>
                  <a:pt x="86" y="247"/>
                  <a:pt x="86" y="247"/>
                  <a:pt x="86" y="247"/>
                </a:cubicBezTo>
                <a:cubicBezTo>
                  <a:pt x="85" y="246"/>
                  <a:pt x="85" y="246"/>
                  <a:pt x="85" y="246"/>
                </a:cubicBezTo>
                <a:cubicBezTo>
                  <a:pt x="84" y="245"/>
                  <a:pt x="84" y="245"/>
                  <a:pt x="84" y="245"/>
                </a:cubicBezTo>
                <a:cubicBezTo>
                  <a:pt x="84" y="245"/>
                  <a:pt x="84" y="245"/>
                  <a:pt x="84" y="245"/>
                </a:cubicBezTo>
                <a:cubicBezTo>
                  <a:pt x="83" y="245"/>
                  <a:pt x="83" y="245"/>
                  <a:pt x="83" y="245"/>
                </a:cubicBezTo>
                <a:close/>
                <a:moveTo>
                  <a:pt x="90" y="233"/>
                </a:moveTo>
                <a:cubicBezTo>
                  <a:pt x="90" y="234"/>
                  <a:pt x="90" y="234"/>
                  <a:pt x="90" y="234"/>
                </a:cubicBezTo>
                <a:cubicBezTo>
                  <a:pt x="91" y="235"/>
                  <a:pt x="91" y="235"/>
                  <a:pt x="91" y="235"/>
                </a:cubicBezTo>
                <a:cubicBezTo>
                  <a:pt x="91" y="236"/>
                  <a:pt x="91" y="236"/>
                  <a:pt x="91" y="236"/>
                </a:cubicBezTo>
                <a:cubicBezTo>
                  <a:pt x="91" y="237"/>
                  <a:pt x="91" y="237"/>
                  <a:pt x="91" y="237"/>
                </a:cubicBezTo>
                <a:cubicBezTo>
                  <a:pt x="92" y="237"/>
                  <a:pt x="92" y="237"/>
                  <a:pt x="92" y="237"/>
                </a:cubicBezTo>
                <a:cubicBezTo>
                  <a:pt x="92" y="236"/>
                  <a:pt x="92" y="236"/>
                  <a:pt x="92" y="236"/>
                </a:cubicBezTo>
                <a:cubicBezTo>
                  <a:pt x="92" y="235"/>
                  <a:pt x="92" y="235"/>
                  <a:pt x="92" y="235"/>
                </a:cubicBezTo>
                <a:cubicBezTo>
                  <a:pt x="91" y="234"/>
                  <a:pt x="91" y="234"/>
                  <a:pt x="91" y="234"/>
                </a:cubicBezTo>
                <a:cubicBezTo>
                  <a:pt x="91" y="233"/>
                  <a:pt x="91" y="233"/>
                  <a:pt x="91" y="233"/>
                </a:cubicBezTo>
                <a:cubicBezTo>
                  <a:pt x="90" y="233"/>
                  <a:pt x="90" y="233"/>
                  <a:pt x="90" y="233"/>
                </a:cubicBezTo>
                <a:cubicBezTo>
                  <a:pt x="90" y="233"/>
                  <a:pt x="90" y="233"/>
                  <a:pt x="90" y="233"/>
                </a:cubicBezTo>
                <a:close/>
                <a:moveTo>
                  <a:pt x="96" y="230"/>
                </a:moveTo>
                <a:cubicBezTo>
                  <a:pt x="96" y="231"/>
                  <a:pt x="96" y="231"/>
                  <a:pt x="96" y="231"/>
                </a:cubicBezTo>
                <a:cubicBezTo>
                  <a:pt x="96" y="231"/>
                  <a:pt x="96" y="231"/>
                  <a:pt x="96" y="231"/>
                </a:cubicBezTo>
                <a:cubicBezTo>
                  <a:pt x="96" y="231"/>
                  <a:pt x="96" y="231"/>
                  <a:pt x="96" y="231"/>
                </a:cubicBezTo>
                <a:cubicBezTo>
                  <a:pt x="96" y="230"/>
                  <a:pt x="96" y="230"/>
                  <a:pt x="96" y="230"/>
                </a:cubicBezTo>
                <a:cubicBezTo>
                  <a:pt x="96" y="230"/>
                  <a:pt x="96" y="230"/>
                  <a:pt x="96" y="230"/>
                </a:cubicBezTo>
                <a:close/>
                <a:moveTo>
                  <a:pt x="97" y="229"/>
                </a:moveTo>
                <a:cubicBezTo>
                  <a:pt x="97" y="229"/>
                  <a:pt x="97" y="229"/>
                  <a:pt x="97" y="229"/>
                </a:cubicBezTo>
                <a:cubicBezTo>
                  <a:pt x="98" y="229"/>
                  <a:pt x="98" y="229"/>
                  <a:pt x="98" y="229"/>
                </a:cubicBezTo>
                <a:cubicBezTo>
                  <a:pt x="97" y="229"/>
                  <a:pt x="97" y="229"/>
                  <a:pt x="97" y="229"/>
                </a:cubicBezTo>
                <a:cubicBezTo>
                  <a:pt x="97" y="229"/>
                  <a:pt x="97" y="229"/>
                  <a:pt x="97" y="229"/>
                </a:cubicBezTo>
                <a:close/>
                <a:moveTo>
                  <a:pt x="106" y="228"/>
                </a:moveTo>
                <a:cubicBezTo>
                  <a:pt x="107" y="228"/>
                  <a:pt x="107" y="228"/>
                  <a:pt x="107" y="228"/>
                </a:cubicBezTo>
                <a:cubicBezTo>
                  <a:pt x="108" y="228"/>
                  <a:pt x="108" y="228"/>
                  <a:pt x="108" y="228"/>
                </a:cubicBezTo>
                <a:cubicBezTo>
                  <a:pt x="108" y="227"/>
                  <a:pt x="108" y="227"/>
                  <a:pt x="108" y="227"/>
                </a:cubicBezTo>
                <a:cubicBezTo>
                  <a:pt x="107" y="226"/>
                  <a:pt x="107" y="226"/>
                  <a:pt x="107" y="226"/>
                </a:cubicBezTo>
                <a:cubicBezTo>
                  <a:pt x="107" y="226"/>
                  <a:pt x="107" y="226"/>
                  <a:pt x="107" y="226"/>
                </a:cubicBezTo>
                <a:cubicBezTo>
                  <a:pt x="106" y="225"/>
                  <a:pt x="106" y="225"/>
                  <a:pt x="106" y="225"/>
                </a:cubicBezTo>
                <a:cubicBezTo>
                  <a:pt x="106" y="225"/>
                  <a:pt x="106" y="225"/>
                  <a:pt x="106" y="225"/>
                </a:cubicBezTo>
                <a:cubicBezTo>
                  <a:pt x="105" y="226"/>
                  <a:pt x="105" y="226"/>
                  <a:pt x="105" y="226"/>
                </a:cubicBezTo>
                <a:cubicBezTo>
                  <a:pt x="105" y="227"/>
                  <a:pt x="105" y="227"/>
                  <a:pt x="105" y="227"/>
                </a:cubicBezTo>
                <a:cubicBezTo>
                  <a:pt x="105" y="227"/>
                  <a:pt x="105" y="227"/>
                  <a:pt x="105" y="227"/>
                </a:cubicBezTo>
                <a:cubicBezTo>
                  <a:pt x="105" y="228"/>
                  <a:pt x="105" y="228"/>
                  <a:pt x="105" y="228"/>
                </a:cubicBezTo>
                <a:cubicBezTo>
                  <a:pt x="106" y="228"/>
                  <a:pt x="106" y="228"/>
                  <a:pt x="106" y="228"/>
                </a:cubicBezTo>
                <a:cubicBezTo>
                  <a:pt x="106" y="228"/>
                  <a:pt x="106" y="228"/>
                  <a:pt x="106" y="228"/>
                </a:cubicBezTo>
                <a:close/>
                <a:moveTo>
                  <a:pt x="110" y="228"/>
                </a:moveTo>
                <a:cubicBezTo>
                  <a:pt x="109" y="227"/>
                  <a:pt x="109" y="227"/>
                  <a:pt x="109" y="227"/>
                </a:cubicBezTo>
                <a:cubicBezTo>
                  <a:pt x="110" y="227"/>
                  <a:pt x="110" y="227"/>
                  <a:pt x="110" y="227"/>
                </a:cubicBezTo>
                <a:cubicBezTo>
                  <a:pt x="109" y="227"/>
                  <a:pt x="109" y="227"/>
                  <a:pt x="109" y="227"/>
                </a:cubicBezTo>
                <a:cubicBezTo>
                  <a:pt x="109" y="228"/>
                  <a:pt x="109" y="228"/>
                  <a:pt x="109" y="228"/>
                </a:cubicBezTo>
                <a:cubicBezTo>
                  <a:pt x="109" y="228"/>
                  <a:pt x="109" y="228"/>
                  <a:pt x="109" y="228"/>
                </a:cubicBezTo>
                <a:cubicBezTo>
                  <a:pt x="110" y="228"/>
                  <a:pt x="110" y="228"/>
                  <a:pt x="110" y="228"/>
                </a:cubicBezTo>
                <a:close/>
                <a:moveTo>
                  <a:pt x="176" y="194"/>
                </a:moveTo>
                <a:cubicBezTo>
                  <a:pt x="177" y="194"/>
                  <a:pt x="177" y="194"/>
                  <a:pt x="177" y="194"/>
                </a:cubicBezTo>
                <a:cubicBezTo>
                  <a:pt x="177" y="194"/>
                  <a:pt x="177" y="194"/>
                  <a:pt x="177" y="194"/>
                </a:cubicBezTo>
                <a:cubicBezTo>
                  <a:pt x="177" y="193"/>
                  <a:pt x="177" y="193"/>
                  <a:pt x="177" y="193"/>
                </a:cubicBezTo>
                <a:cubicBezTo>
                  <a:pt x="176" y="194"/>
                  <a:pt x="176" y="194"/>
                  <a:pt x="176" y="194"/>
                </a:cubicBezTo>
                <a:cubicBezTo>
                  <a:pt x="176" y="194"/>
                  <a:pt x="176" y="194"/>
                  <a:pt x="176" y="194"/>
                </a:cubicBezTo>
                <a:close/>
                <a:moveTo>
                  <a:pt x="164" y="185"/>
                </a:moveTo>
                <a:cubicBezTo>
                  <a:pt x="165" y="186"/>
                  <a:pt x="165" y="186"/>
                  <a:pt x="165" y="186"/>
                </a:cubicBezTo>
                <a:cubicBezTo>
                  <a:pt x="166" y="186"/>
                  <a:pt x="166" y="186"/>
                  <a:pt x="166" y="186"/>
                </a:cubicBezTo>
                <a:cubicBezTo>
                  <a:pt x="166" y="185"/>
                  <a:pt x="166" y="185"/>
                  <a:pt x="166" y="185"/>
                </a:cubicBezTo>
                <a:cubicBezTo>
                  <a:pt x="165" y="185"/>
                  <a:pt x="165" y="185"/>
                  <a:pt x="165" y="185"/>
                </a:cubicBezTo>
                <a:cubicBezTo>
                  <a:pt x="165" y="185"/>
                  <a:pt x="164" y="185"/>
                  <a:pt x="164" y="185"/>
                </a:cubicBezTo>
                <a:close/>
                <a:moveTo>
                  <a:pt x="159" y="181"/>
                </a:moveTo>
                <a:cubicBezTo>
                  <a:pt x="160" y="181"/>
                  <a:pt x="160" y="181"/>
                  <a:pt x="160" y="181"/>
                </a:cubicBezTo>
                <a:cubicBezTo>
                  <a:pt x="160" y="181"/>
                  <a:pt x="160" y="181"/>
                  <a:pt x="160" y="181"/>
                </a:cubicBezTo>
                <a:cubicBezTo>
                  <a:pt x="161" y="181"/>
                  <a:pt x="161" y="181"/>
                  <a:pt x="161" y="181"/>
                </a:cubicBezTo>
                <a:cubicBezTo>
                  <a:pt x="160" y="181"/>
                  <a:pt x="160" y="181"/>
                  <a:pt x="160" y="181"/>
                </a:cubicBezTo>
                <a:cubicBezTo>
                  <a:pt x="159" y="181"/>
                  <a:pt x="159" y="181"/>
                  <a:pt x="159" y="181"/>
                </a:cubicBezTo>
                <a:close/>
                <a:moveTo>
                  <a:pt x="170" y="179"/>
                </a:moveTo>
                <a:cubicBezTo>
                  <a:pt x="169" y="179"/>
                  <a:pt x="169" y="179"/>
                  <a:pt x="169" y="179"/>
                </a:cubicBezTo>
                <a:cubicBezTo>
                  <a:pt x="170" y="180"/>
                  <a:pt x="170" y="180"/>
                  <a:pt x="170" y="180"/>
                </a:cubicBezTo>
                <a:cubicBezTo>
                  <a:pt x="170" y="179"/>
                  <a:pt x="170" y="179"/>
                  <a:pt x="170" y="179"/>
                </a:cubicBezTo>
                <a:cubicBezTo>
                  <a:pt x="170" y="179"/>
                  <a:pt x="170" y="179"/>
                  <a:pt x="170" y="179"/>
                </a:cubicBezTo>
                <a:cubicBezTo>
                  <a:pt x="170" y="178"/>
                  <a:pt x="170" y="178"/>
                  <a:pt x="170" y="178"/>
                </a:cubicBezTo>
                <a:cubicBezTo>
                  <a:pt x="170" y="179"/>
                  <a:pt x="170" y="179"/>
                  <a:pt x="170" y="179"/>
                </a:cubicBezTo>
                <a:close/>
                <a:moveTo>
                  <a:pt x="176" y="159"/>
                </a:moveTo>
                <a:cubicBezTo>
                  <a:pt x="176" y="160"/>
                  <a:pt x="176" y="160"/>
                  <a:pt x="176" y="160"/>
                </a:cubicBezTo>
                <a:cubicBezTo>
                  <a:pt x="176" y="160"/>
                  <a:pt x="176" y="160"/>
                  <a:pt x="176" y="160"/>
                </a:cubicBezTo>
                <a:cubicBezTo>
                  <a:pt x="176" y="161"/>
                  <a:pt x="176" y="161"/>
                  <a:pt x="176" y="161"/>
                </a:cubicBezTo>
                <a:cubicBezTo>
                  <a:pt x="177" y="163"/>
                  <a:pt x="177" y="163"/>
                  <a:pt x="177" y="163"/>
                </a:cubicBezTo>
                <a:cubicBezTo>
                  <a:pt x="178" y="164"/>
                  <a:pt x="178" y="164"/>
                  <a:pt x="178" y="164"/>
                </a:cubicBezTo>
                <a:cubicBezTo>
                  <a:pt x="179" y="164"/>
                  <a:pt x="179" y="164"/>
                  <a:pt x="179" y="164"/>
                </a:cubicBezTo>
                <a:cubicBezTo>
                  <a:pt x="180" y="165"/>
                  <a:pt x="180" y="165"/>
                  <a:pt x="180" y="165"/>
                </a:cubicBezTo>
                <a:cubicBezTo>
                  <a:pt x="181" y="166"/>
                  <a:pt x="181" y="166"/>
                  <a:pt x="181" y="166"/>
                </a:cubicBezTo>
                <a:cubicBezTo>
                  <a:pt x="182" y="166"/>
                  <a:pt x="182" y="166"/>
                  <a:pt x="182" y="166"/>
                </a:cubicBezTo>
                <a:cubicBezTo>
                  <a:pt x="183" y="166"/>
                  <a:pt x="183" y="166"/>
                  <a:pt x="183" y="166"/>
                </a:cubicBezTo>
                <a:cubicBezTo>
                  <a:pt x="183" y="167"/>
                  <a:pt x="183" y="167"/>
                  <a:pt x="183" y="167"/>
                </a:cubicBezTo>
                <a:cubicBezTo>
                  <a:pt x="184" y="167"/>
                  <a:pt x="184" y="167"/>
                  <a:pt x="184" y="167"/>
                </a:cubicBezTo>
                <a:cubicBezTo>
                  <a:pt x="185" y="167"/>
                  <a:pt x="185" y="167"/>
                  <a:pt x="185" y="167"/>
                </a:cubicBezTo>
                <a:cubicBezTo>
                  <a:pt x="185" y="166"/>
                  <a:pt x="185" y="166"/>
                  <a:pt x="185" y="166"/>
                </a:cubicBezTo>
                <a:cubicBezTo>
                  <a:pt x="185" y="166"/>
                  <a:pt x="185" y="166"/>
                  <a:pt x="185" y="166"/>
                </a:cubicBezTo>
                <a:cubicBezTo>
                  <a:pt x="184" y="165"/>
                  <a:pt x="184" y="165"/>
                  <a:pt x="184" y="165"/>
                </a:cubicBezTo>
                <a:cubicBezTo>
                  <a:pt x="183" y="165"/>
                  <a:pt x="183" y="165"/>
                  <a:pt x="183" y="165"/>
                </a:cubicBezTo>
                <a:cubicBezTo>
                  <a:pt x="183" y="165"/>
                  <a:pt x="183" y="165"/>
                  <a:pt x="183" y="165"/>
                </a:cubicBezTo>
                <a:cubicBezTo>
                  <a:pt x="182" y="164"/>
                  <a:pt x="182" y="164"/>
                  <a:pt x="182" y="164"/>
                </a:cubicBezTo>
                <a:cubicBezTo>
                  <a:pt x="183" y="164"/>
                  <a:pt x="183" y="164"/>
                  <a:pt x="183" y="164"/>
                </a:cubicBezTo>
                <a:cubicBezTo>
                  <a:pt x="183" y="163"/>
                  <a:pt x="183" y="163"/>
                  <a:pt x="183" y="163"/>
                </a:cubicBezTo>
                <a:cubicBezTo>
                  <a:pt x="184" y="163"/>
                  <a:pt x="184" y="163"/>
                  <a:pt x="184" y="163"/>
                </a:cubicBezTo>
                <a:cubicBezTo>
                  <a:pt x="184" y="164"/>
                  <a:pt x="184" y="164"/>
                  <a:pt x="184" y="164"/>
                </a:cubicBezTo>
                <a:cubicBezTo>
                  <a:pt x="186" y="164"/>
                  <a:pt x="186" y="164"/>
                  <a:pt x="186" y="164"/>
                </a:cubicBezTo>
                <a:cubicBezTo>
                  <a:pt x="186" y="164"/>
                  <a:pt x="186" y="164"/>
                  <a:pt x="186" y="164"/>
                </a:cubicBezTo>
                <a:cubicBezTo>
                  <a:pt x="186" y="164"/>
                  <a:pt x="186" y="164"/>
                  <a:pt x="186" y="164"/>
                </a:cubicBezTo>
                <a:cubicBezTo>
                  <a:pt x="186" y="163"/>
                  <a:pt x="186" y="163"/>
                  <a:pt x="186" y="163"/>
                </a:cubicBezTo>
                <a:cubicBezTo>
                  <a:pt x="183" y="162"/>
                  <a:pt x="183" y="162"/>
                  <a:pt x="183" y="162"/>
                </a:cubicBezTo>
                <a:cubicBezTo>
                  <a:pt x="182" y="161"/>
                  <a:pt x="182" y="161"/>
                  <a:pt x="182" y="161"/>
                </a:cubicBezTo>
                <a:cubicBezTo>
                  <a:pt x="182" y="160"/>
                  <a:pt x="182" y="160"/>
                  <a:pt x="182" y="160"/>
                </a:cubicBezTo>
                <a:cubicBezTo>
                  <a:pt x="181" y="160"/>
                  <a:pt x="181" y="160"/>
                  <a:pt x="181" y="160"/>
                </a:cubicBezTo>
                <a:cubicBezTo>
                  <a:pt x="179" y="159"/>
                  <a:pt x="179" y="159"/>
                  <a:pt x="179" y="159"/>
                </a:cubicBezTo>
                <a:cubicBezTo>
                  <a:pt x="178" y="160"/>
                  <a:pt x="178" y="160"/>
                  <a:pt x="178" y="160"/>
                </a:cubicBezTo>
                <a:cubicBezTo>
                  <a:pt x="178" y="159"/>
                  <a:pt x="178" y="159"/>
                  <a:pt x="178" y="159"/>
                </a:cubicBezTo>
                <a:cubicBezTo>
                  <a:pt x="177" y="159"/>
                  <a:pt x="177" y="159"/>
                  <a:pt x="177" y="159"/>
                </a:cubicBezTo>
                <a:cubicBezTo>
                  <a:pt x="176" y="159"/>
                  <a:pt x="176" y="159"/>
                  <a:pt x="176" y="159"/>
                </a:cubicBezTo>
                <a:close/>
                <a:moveTo>
                  <a:pt x="174" y="160"/>
                </a:moveTo>
                <a:cubicBezTo>
                  <a:pt x="174" y="160"/>
                  <a:pt x="174" y="160"/>
                  <a:pt x="174" y="160"/>
                </a:cubicBezTo>
                <a:cubicBezTo>
                  <a:pt x="174" y="159"/>
                  <a:pt x="174" y="159"/>
                  <a:pt x="174" y="159"/>
                </a:cubicBezTo>
                <a:cubicBezTo>
                  <a:pt x="175" y="158"/>
                  <a:pt x="175" y="158"/>
                  <a:pt x="175" y="158"/>
                </a:cubicBezTo>
                <a:cubicBezTo>
                  <a:pt x="173" y="159"/>
                  <a:pt x="173" y="159"/>
                  <a:pt x="173" y="159"/>
                </a:cubicBezTo>
                <a:cubicBezTo>
                  <a:pt x="173" y="160"/>
                  <a:pt x="173" y="160"/>
                  <a:pt x="173" y="160"/>
                </a:cubicBezTo>
                <a:cubicBezTo>
                  <a:pt x="174" y="160"/>
                  <a:pt x="174" y="160"/>
                  <a:pt x="174" y="160"/>
                </a:cubicBezTo>
                <a:close/>
                <a:moveTo>
                  <a:pt x="176" y="158"/>
                </a:moveTo>
                <a:cubicBezTo>
                  <a:pt x="177" y="159"/>
                  <a:pt x="177" y="159"/>
                  <a:pt x="177" y="159"/>
                </a:cubicBezTo>
                <a:cubicBezTo>
                  <a:pt x="179" y="159"/>
                  <a:pt x="179" y="159"/>
                  <a:pt x="179" y="159"/>
                </a:cubicBezTo>
                <a:cubicBezTo>
                  <a:pt x="180" y="159"/>
                  <a:pt x="180" y="159"/>
                  <a:pt x="180" y="159"/>
                </a:cubicBezTo>
                <a:cubicBezTo>
                  <a:pt x="181" y="159"/>
                  <a:pt x="181" y="159"/>
                  <a:pt x="181" y="159"/>
                </a:cubicBezTo>
                <a:cubicBezTo>
                  <a:pt x="182" y="160"/>
                  <a:pt x="182" y="160"/>
                  <a:pt x="182" y="160"/>
                </a:cubicBezTo>
                <a:cubicBezTo>
                  <a:pt x="183" y="160"/>
                  <a:pt x="183" y="160"/>
                  <a:pt x="183" y="160"/>
                </a:cubicBezTo>
                <a:cubicBezTo>
                  <a:pt x="184" y="160"/>
                  <a:pt x="184" y="160"/>
                  <a:pt x="184" y="160"/>
                </a:cubicBezTo>
                <a:cubicBezTo>
                  <a:pt x="184" y="161"/>
                  <a:pt x="184" y="161"/>
                  <a:pt x="184" y="161"/>
                </a:cubicBezTo>
                <a:cubicBezTo>
                  <a:pt x="184" y="161"/>
                  <a:pt x="184" y="161"/>
                  <a:pt x="184" y="161"/>
                </a:cubicBezTo>
                <a:cubicBezTo>
                  <a:pt x="185" y="161"/>
                  <a:pt x="185" y="161"/>
                  <a:pt x="185" y="161"/>
                </a:cubicBezTo>
                <a:cubicBezTo>
                  <a:pt x="186" y="161"/>
                  <a:pt x="186" y="161"/>
                  <a:pt x="186" y="161"/>
                </a:cubicBezTo>
                <a:cubicBezTo>
                  <a:pt x="187" y="161"/>
                  <a:pt x="187" y="161"/>
                  <a:pt x="187" y="161"/>
                </a:cubicBezTo>
                <a:cubicBezTo>
                  <a:pt x="187" y="161"/>
                  <a:pt x="187" y="161"/>
                  <a:pt x="187" y="161"/>
                </a:cubicBezTo>
                <a:cubicBezTo>
                  <a:pt x="187" y="160"/>
                  <a:pt x="187" y="160"/>
                  <a:pt x="187" y="160"/>
                </a:cubicBezTo>
                <a:cubicBezTo>
                  <a:pt x="187" y="159"/>
                  <a:pt x="187" y="159"/>
                  <a:pt x="187" y="159"/>
                </a:cubicBezTo>
                <a:cubicBezTo>
                  <a:pt x="187" y="159"/>
                  <a:pt x="187" y="159"/>
                  <a:pt x="187" y="159"/>
                </a:cubicBezTo>
                <a:cubicBezTo>
                  <a:pt x="186" y="158"/>
                  <a:pt x="186" y="158"/>
                  <a:pt x="186" y="158"/>
                </a:cubicBezTo>
                <a:cubicBezTo>
                  <a:pt x="185" y="158"/>
                  <a:pt x="185" y="158"/>
                  <a:pt x="185" y="158"/>
                </a:cubicBezTo>
                <a:cubicBezTo>
                  <a:pt x="184" y="157"/>
                  <a:pt x="184" y="157"/>
                  <a:pt x="184" y="157"/>
                </a:cubicBezTo>
                <a:cubicBezTo>
                  <a:pt x="182" y="157"/>
                  <a:pt x="182" y="157"/>
                  <a:pt x="182" y="157"/>
                </a:cubicBezTo>
                <a:cubicBezTo>
                  <a:pt x="180" y="158"/>
                  <a:pt x="180" y="158"/>
                  <a:pt x="180" y="158"/>
                </a:cubicBezTo>
                <a:cubicBezTo>
                  <a:pt x="179" y="158"/>
                  <a:pt x="179" y="158"/>
                  <a:pt x="179" y="158"/>
                </a:cubicBezTo>
                <a:cubicBezTo>
                  <a:pt x="178" y="158"/>
                  <a:pt x="178" y="158"/>
                  <a:pt x="178" y="158"/>
                </a:cubicBezTo>
                <a:cubicBezTo>
                  <a:pt x="177" y="158"/>
                  <a:pt x="177" y="158"/>
                  <a:pt x="177" y="158"/>
                </a:cubicBezTo>
                <a:cubicBezTo>
                  <a:pt x="177" y="158"/>
                  <a:pt x="176" y="158"/>
                  <a:pt x="176" y="158"/>
                </a:cubicBezTo>
                <a:close/>
                <a:moveTo>
                  <a:pt x="172" y="155"/>
                </a:moveTo>
                <a:cubicBezTo>
                  <a:pt x="172" y="155"/>
                  <a:pt x="172" y="155"/>
                  <a:pt x="172" y="155"/>
                </a:cubicBezTo>
                <a:cubicBezTo>
                  <a:pt x="174" y="156"/>
                  <a:pt x="174" y="156"/>
                  <a:pt x="174" y="156"/>
                </a:cubicBezTo>
                <a:cubicBezTo>
                  <a:pt x="175" y="157"/>
                  <a:pt x="175" y="157"/>
                  <a:pt x="175" y="157"/>
                </a:cubicBezTo>
                <a:cubicBezTo>
                  <a:pt x="177" y="157"/>
                  <a:pt x="177" y="157"/>
                  <a:pt x="177" y="157"/>
                </a:cubicBezTo>
                <a:cubicBezTo>
                  <a:pt x="179" y="157"/>
                  <a:pt x="179" y="157"/>
                  <a:pt x="179" y="157"/>
                </a:cubicBezTo>
                <a:cubicBezTo>
                  <a:pt x="182" y="157"/>
                  <a:pt x="182" y="157"/>
                  <a:pt x="182" y="157"/>
                </a:cubicBezTo>
                <a:cubicBezTo>
                  <a:pt x="184" y="157"/>
                  <a:pt x="184" y="157"/>
                  <a:pt x="184" y="157"/>
                </a:cubicBezTo>
                <a:cubicBezTo>
                  <a:pt x="184" y="156"/>
                  <a:pt x="184" y="156"/>
                  <a:pt x="184" y="156"/>
                </a:cubicBezTo>
                <a:cubicBezTo>
                  <a:pt x="182" y="156"/>
                  <a:pt x="182" y="156"/>
                  <a:pt x="182" y="156"/>
                </a:cubicBezTo>
                <a:cubicBezTo>
                  <a:pt x="180" y="156"/>
                  <a:pt x="180" y="156"/>
                  <a:pt x="180" y="156"/>
                </a:cubicBezTo>
                <a:cubicBezTo>
                  <a:pt x="178" y="156"/>
                  <a:pt x="178" y="156"/>
                  <a:pt x="178" y="156"/>
                </a:cubicBezTo>
                <a:cubicBezTo>
                  <a:pt x="177" y="155"/>
                  <a:pt x="177" y="155"/>
                  <a:pt x="177" y="155"/>
                </a:cubicBezTo>
                <a:cubicBezTo>
                  <a:pt x="176" y="155"/>
                  <a:pt x="176" y="155"/>
                  <a:pt x="176" y="155"/>
                </a:cubicBezTo>
                <a:cubicBezTo>
                  <a:pt x="175" y="155"/>
                  <a:pt x="175" y="155"/>
                  <a:pt x="175" y="155"/>
                </a:cubicBezTo>
                <a:cubicBezTo>
                  <a:pt x="176" y="154"/>
                  <a:pt x="176" y="154"/>
                  <a:pt x="176" y="154"/>
                </a:cubicBezTo>
                <a:cubicBezTo>
                  <a:pt x="177" y="154"/>
                  <a:pt x="177" y="154"/>
                  <a:pt x="177" y="154"/>
                </a:cubicBezTo>
                <a:cubicBezTo>
                  <a:pt x="178" y="155"/>
                  <a:pt x="178" y="155"/>
                  <a:pt x="178" y="155"/>
                </a:cubicBezTo>
                <a:cubicBezTo>
                  <a:pt x="180" y="156"/>
                  <a:pt x="180" y="156"/>
                  <a:pt x="180" y="156"/>
                </a:cubicBezTo>
                <a:cubicBezTo>
                  <a:pt x="181" y="156"/>
                  <a:pt x="181" y="156"/>
                  <a:pt x="181" y="156"/>
                </a:cubicBezTo>
                <a:cubicBezTo>
                  <a:pt x="180" y="155"/>
                  <a:pt x="180" y="155"/>
                  <a:pt x="180" y="155"/>
                </a:cubicBezTo>
                <a:cubicBezTo>
                  <a:pt x="178" y="153"/>
                  <a:pt x="178" y="153"/>
                  <a:pt x="178" y="153"/>
                </a:cubicBezTo>
                <a:cubicBezTo>
                  <a:pt x="175" y="153"/>
                  <a:pt x="175" y="153"/>
                  <a:pt x="175" y="153"/>
                </a:cubicBezTo>
                <a:cubicBezTo>
                  <a:pt x="174" y="153"/>
                  <a:pt x="174" y="153"/>
                  <a:pt x="174" y="153"/>
                </a:cubicBezTo>
                <a:cubicBezTo>
                  <a:pt x="174" y="154"/>
                  <a:pt x="174" y="154"/>
                  <a:pt x="174" y="154"/>
                </a:cubicBezTo>
                <a:cubicBezTo>
                  <a:pt x="172" y="154"/>
                  <a:pt x="172" y="154"/>
                  <a:pt x="172" y="154"/>
                </a:cubicBezTo>
                <a:cubicBezTo>
                  <a:pt x="172" y="155"/>
                  <a:pt x="172" y="155"/>
                  <a:pt x="172" y="155"/>
                </a:cubicBezTo>
                <a:close/>
                <a:moveTo>
                  <a:pt x="189" y="157"/>
                </a:moveTo>
                <a:cubicBezTo>
                  <a:pt x="189" y="157"/>
                  <a:pt x="189" y="157"/>
                  <a:pt x="189" y="157"/>
                </a:cubicBezTo>
                <a:cubicBezTo>
                  <a:pt x="190" y="157"/>
                  <a:pt x="190" y="157"/>
                  <a:pt x="190" y="157"/>
                </a:cubicBezTo>
                <a:cubicBezTo>
                  <a:pt x="190" y="157"/>
                  <a:pt x="190" y="157"/>
                  <a:pt x="190" y="157"/>
                </a:cubicBezTo>
                <a:cubicBezTo>
                  <a:pt x="189" y="157"/>
                  <a:pt x="189" y="157"/>
                  <a:pt x="189" y="157"/>
                </a:cubicBezTo>
                <a:cubicBezTo>
                  <a:pt x="189" y="157"/>
                  <a:pt x="189" y="157"/>
                  <a:pt x="189" y="157"/>
                </a:cubicBezTo>
                <a:close/>
                <a:moveTo>
                  <a:pt x="190" y="142"/>
                </a:moveTo>
                <a:cubicBezTo>
                  <a:pt x="189" y="143"/>
                  <a:pt x="189" y="143"/>
                  <a:pt x="189" y="143"/>
                </a:cubicBezTo>
                <a:cubicBezTo>
                  <a:pt x="189" y="144"/>
                  <a:pt x="189" y="144"/>
                  <a:pt x="189" y="144"/>
                </a:cubicBezTo>
                <a:cubicBezTo>
                  <a:pt x="190" y="145"/>
                  <a:pt x="190" y="145"/>
                  <a:pt x="190" y="145"/>
                </a:cubicBezTo>
                <a:cubicBezTo>
                  <a:pt x="191" y="145"/>
                  <a:pt x="191" y="145"/>
                  <a:pt x="191" y="145"/>
                </a:cubicBezTo>
                <a:cubicBezTo>
                  <a:pt x="192" y="146"/>
                  <a:pt x="192" y="146"/>
                  <a:pt x="192" y="146"/>
                </a:cubicBezTo>
                <a:cubicBezTo>
                  <a:pt x="192" y="146"/>
                  <a:pt x="192" y="146"/>
                  <a:pt x="192" y="146"/>
                </a:cubicBezTo>
                <a:cubicBezTo>
                  <a:pt x="194" y="146"/>
                  <a:pt x="194" y="146"/>
                  <a:pt x="194" y="146"/>
                </a:cubicBezTo>
                <a:cubicBezTo>
                  <a:pt x="195" y="146"/>
                  <a:pt x="195" y="146"/>
                  <a:pt x="195" y="146"/>
                </a:cubicBezTo>
                <a:cubicBezTo>
                  <a:pt x="195" y="145"/>
                  <a:pt x="195" y="145"/>
                  <a:pt x="195" y="145"/>
                </a:cubicBezTo>
                <a:cubicBezTo>
                  <a:pt x="195" y="144"/>
                  <a:pt x="195" y="144"/>
                  <a:pt x="195" y="144"/>
                </a:cubicBezTo>
                <a:cubicBezTo>
                  <a:pt x="195" y="143"/>
                  <a:pt x="195" y="143"/>
                  <a:pt x="195" y="143"/>
                </a:cubicBezTo>
                <a:cubicBezTo>
                  <a:pt x="193" y="141"/>
                  <a:pt x="193" y="141"/>
                  <a:pt x="193" y="141"/>
                </a:cubicBezTo>
                <a:cubicBezTo>
                  <a:pt x="191" y="142"/>
                  <a:pt x="191" y="142"/>
                  <a:pt x="191" y="142"/>
                </a:cubicBezTo>
                <a:cubicBezTo>
                  <a:pt x="190" y="142"/>
                  <a:pt x="190" y="142"/>
                  <a:pt x="190" y="142"/>
                </a:cubicBezTo>
                <a:close/>
                <a:moveTo>
                  <a:pt x="201" y="141"/>
                </a:moveTo>
                <a:cubicBezTo>
                  <a:pt x="201" y="141"/>
                  <a:pt x="201" y="141"/>
                  <a:pt x="201" y="141"/>
                </a:cubicBezTo>
                <a:cubicBezTo>
                  <a:pt x="202" y="140"/>
                  <a:pt x="202" y="140"/>
                  <a:pt x="202" y="140"/>
                </a:cubicBezTo>
                <a:cubicBezTo>
                  <a:pt x="202" y="140"/>
                  <a:pt x="202" y="140"/>
                  <a:pt x="202" y="140"/>
                </a:cubicBezTo>
                <a:cubicBezTo>
                  <a:pt x="201" y="140"/>
                  <a:pt x="201" y="140"/>
                  <a:pt x="201" y="140"/>
                </a:cubicBezTo>
                <a:cubicBezTo>
                  <a:pt x="201" y="140"/>
                  <a:pt x="201" y="140"/>
                  <a:pt x="201" y="140"/>
                </a:cubicBezTo>
                <a:cubicBezTo>
                  <a:pt x="201" y="141"/>
                  <a:pt x="201" y="141"/>
                  <a:pt x="201" y="141"/>
                </a:cubicBezTo>
                <a:close/>
                <a:moveTo>
                  <a:pt x="196" y="135"/>
                </a:moveTo>
                <a:cubicBezTo>
                  <a:pt x="195" y="136"/>
                  <a:pt x="195" y="136"/>
                  <a:pt x="195" y="136"/>
                </a:cubicBezTo>
                <a:cubicBezTo>
                  <a:pt x="195" y="137"/>
                  <a:pt x="195" y="137"/>
                  <a:pt x="195" y="137"/>
                </a:cubicBezTo>
                <a:cubicBezTo>
                  <a:pt x="196" y="138"/>
                  <a:pt x="196" y="138"/>
                  <a:pt x="196" y="138"/>
                </a:cubicBezTo>
                <a:cubicBezTo>
                  <a:pt x="197" y="139"/>
                  <a:pt x="197" y="139"/>
                  <a:pt x="197" y="139"/>
                </a:cubicBezTo>
                <a:cubicBezTo>
                  <a:pt x="197" y="138"/>
                  <a:pt x="197" y="138"/>
                  <a:pt x="197" y="138"/>
                </a:cubicBezTo>
                <a:cubicBezTo>
                  <a:pt x="197" y="138"/>
                  <a:pt x="197" y="138"/>
                  <a:pt x="197" y="138"/>
                </a:cubicBezTo>
                <a:cubicBezTo>
                  <a:pt x="198" y="137"/>
                  <a:pt x="198" y="137"/>
                  <a:pt x="198" y="137"/>
                </a:cubicBezTo>
                <a:cubicBezTo>
                  <a:pt x="198" y="136"/>
                  <a:pt x="198" y="136"/>
                  <a:pt x="198" y="136"/>
                </a:cubicBezTo>
                <a:cubicBezTo>
                  <a:pt x="197" y="136"/>
                  <a:pt x="197" y="136"/>
                  <a:pt x="197" y="136"/>
                </a:cubicBezTo>
                <a:cubicBezTo>
                  <a:pt x="196" y="135"/>
                  <a:pt x="196" y="135"/>
                  <a:pt x="196" y="135"/>
                </a:cubicBezTo>
                <a:close/>
                <a:moveTo>
                  <a:pt x="203" y="132"/>
                </a:moveTo>
                <a:cubicBezTo>
                  <a:pt x="203" y="134"/>
                  <a:pt x="203" y="134"/>
                  <a:pt x="203" y="134"/>
                </a:cubicBezTo>
                <a:cubicBezTo>
                  <a:pt x="202" y="135"/>
                  <a:pt x="202" y="135"/>
                  <a:pt x="202" y="135"/>
                </a:cubicBezTo>
                <a:cubicBezTo>
                  <a:pt x="203" y="136"/>
                  <a:pt x="203" y="136"/>
                  <a:pt x="203" y="136"/>
                </a:cubicBezTo>
                <a:cubicBezTo>
                  <a:pt x="204" y="136"/>
                  <a:pt x="204" y="136"/>
                  <a:pt x="204" y="136"/>
                </a:cubicBezTo>
                <a:cubicBezTo>
                  <a:pt x="205" y="136"/>
                  <a:pt x="205" y="136"/>
                  <a:pt x="205" y="136"/>
                </a:cubicBezTo>
                <a:cubicBezTo>
                  <a:pt x="206" y="136"/>
                  <a:pt x="206" y="136"/>
                  <a:pt x="206" y="136"/>
                </a:cubicBezTo>
                <a:cubicBezTo>
                  <a:pt x="206" y="136"/>
                  <a:pt x="206" y="136"/>
                  <a:pt x="206" y="136"/>
                </a:cubicBezTo>
                <a:cubicBezTo>
                  <a:pt x="207" y="137"/>
                  <a:pt x="207" y="137"/>
                  <a:pt x="207" y="137"/>
                </a:cubicBezTo>
                <a:cubicBezTo>
                  <a:pt x="207" y="137"/>
                  <a:pt x="207" y="137"/>
                  <a:pt x="207" y="137"/>
                </a:cubicBezTo>
                <a:cubicBezTo>
                  <a:pt x="208" y="136"/>
                  <a:pt x="208" y="136"/>
                  <a:pt x="208" y="136"/>
                </a:cubicBezTo>
                <a:cubicBezTo>
                  <a:pt x="208" y="136"/>
                  <a:pt x="208" y="136"/>
                  <a:pt x="208" y="136"/>
                </a:cubicBezTo>
                <a:cubicBezTo>
                  <a:pt x="208" y="134"/>
                  <a:pt x="208" y="134"/>
                  <a:pt x="208" y="134"/>
                </a:cubicBezTo>
                <a:cubicBezTo>
                  <a:pt x="208" y="134"/>
                  <a:pt x="208" y="134"/>
                  <a:pt x="208" y="134"/>
                </a:cubicBezTo>
                <a:cubicBezTo>
                  <a:pt x="207" y="134"/>
                  <a:pt x="207" y="134"/>
                  <a:pt x="207" y="134"/>
                </a:cubicBezTo>
                <a:cubicBezTo>
                  <a:pt x="207" y="135"/>
                  <a:pt x="207" y="135"/>
                  <a:pt x="207" y="135"/>
                </a:cubicBezTo>
                <a:cubicBezTo>
                  <a:pt x="207" y="135"/>
                  <a:pt x="207" y="135"/>
                  <a:pt x="207" y="135"/>
                </a:cubicBezTo>
                <a:cubicBezTo>
                  <a:pt x="206" y="134"/>
                  <a:pt x="206" y="134"/>
                  <a:pt x="206" y="134"/>
                </a:cubicBezTo>
                <a:cubicBezTo>
                  <a:pt x="206" y="133"/>
                  <a:pt x="206" y="133"/>
                  <a:pt x="206" y="133"/>
                </a:cubicBezTo>
                <a:cubicBezTo>
                  <a:pt x="205" y="132"/>
                  <a:pt x="205" y="132"/>
                  <a:pt x="205" y="132"/>
                </a:cubicBezTo>
                <a:cubicBezTo>
                  <a:pt x="206" y="132"/>
                  <a:pt x="206" y="132"/>
                  <a:pt x="206" y="132"/>
                </a:cubicBezTo>
                <a:cubicBezTo>
                  <a:pt x="206" y="132"/>
                  <a:pt x="206" y="132"/>
                  <a:pt x="206" y="132"/>
                </a:cubicBezTo>
                <a:cubicBezTo>
                  <a:pt x="207" y="131"/>
                  <a:pt x="207" y="131"/>
                  <a:pt x="207" y="131"/>
                </a:cubicBezTo>
                <a:cubicBezTo>
                  <a:pt x="206" y="131"/>
                  <a:pt x="206" y="131"/>
                  <a:pt x="206" y="131"/>
                </a:cubicBezTo>
                <a:cubicBezTo>
                  <a:pt x="205" y="131"/>
                  <a:pt x="205" y="131"/>
                  <a:pt x="205" y="131"/>
                </a:cubicBezTo>
                <a:cubicBezTo>
                  <a:pt x="204" y="131"/>
                  <a:pt x="204" y="131"/>
                  <a:pt x="204" y="131"/>
                </a:cubicBezTo>
                <a:cubicBezTo>
                  <a:pt x="204" y="131"/>
                  <a:pt x="204" y="131"/>
                  <a:pt x="204" y="131"/>
                </a:cubicBezTo>
                <a:cubicBezTo>
                  <a:pt x="203" y="132"/>
                  <a:pt x="203" y="132"/>
                  <a:pt x="203" y="132"/>
                </a:cubicBezTo>
                <a:close/>
                <a:moveTo>
                  <a:pt x="204" y="115"/>
                </a:moveTo>
                <a:cubicBezTo>
                  <a:pt x="203" y="116"/>
                  <a:pt x="203" y="116"/>
                  <a:pt x="203" y="116"/>
                </a:cubicBezTo>
                <a:cubicBezTo>
                  <a:pt x="203" y="116"/>
                  <a:pt x="203" y="116"/>
                  <a:pt x="203" y="116"/>
                </a:cubicBezTo>
                <a:cubicBezTo>
                  <a:pt x="204" y="117"/>
                  <a:pt x="204" y="117"/>
                  <a:pt x="204" y="117"/>
                </a:cubicBezTo>
                <a:cubicBezTo>
                  <a:pt x="204" y="117"/>
                  <a:pt x="204" y="117"/>
                  <a:pt x="204" y="117"/>
                </a:cubicBezTo>
                <a:cubicBezTo>
                  <a:pt x="204" y="118"/>
                  <a:pt x="204" y="118"/>
                  <a:pt x="204" y="118"/>
                </a:cubicBezTo>
                <a:cubicBezTo>
                  <a:pt x="204" y="119"/>
                  <a:pt x="204" y="119"/>
                  <a:pt x="204" y="119"/>
                </a:cubicBezTo>
                <a:cubicBezTo>
                  <a:pt x="204" y="120"/>
                  <a:pt x="204" y="120"/>
                  <a:pt x="204" y="120"/>
                </a:cubicBezTo>
                <a:cubicBezTo>
                  <a:pt x="204" y="122"/>
                  <a:pt x="204" y="122"/>
                  <a:pt x="204" y="122"/>
                </a:cubicBezTo>
                <a:cubicBezTo>
                  <a:pt x="204" y="123"/>
                  <a:pt x="204" y="123"/>
                  <a:pt x="204" y="123"/>
                </a:cubicBezTo>
                <a:cubicBezTo>
                  <a:pt x="204" y="124"/>
                  <a:pt x="204" y="124"/>
                  <a:pt x="204" y="124"/>
                </a:cubicBezTo>
                <a:cubicBezTo>
                  <a:pt x="204" y="125"/>
                  <a:pt x="204" y="125"/>
                  <a:pt x="204" y="125"/>
                </a:cubicBezTo>
                <a:cubicBezTo>
                  <a:pt x="205" y="124"/>
                  <a:pt x="205" y="124"/>
                  <a:pt x="205" y="124"/>
                </a:cubicBezTo>
                <a:cubicBezTo>
                  <a:pt x="205" y="123"/>
                  <a:pt x="205" y="123"/>
                  <a:pt x="205" y="123"/>
                </a:cubicBezTo>
                <a:cubicBezTo>
                  <a:pt x="206" y="122"/>
                  <a:pt x="206" y="122"/>
                  <a:pt x="206" y="122"/>
                </a:cubicBezTo>
                <a:cubicBezTo>
                  <a:pt x="205" y="121"/>
                  <a:pt x="205" y="121"/>
                  <a:pt x="205" y="121"/>
                </a:cubicBezTo>
                <a:cubicBezTo>
                  <a:pt x="205" y="120"/>
                  <a:pt x="205" y="120"/>
                  <a:pt x="205" y="120"/>
                </a:cubicBezTo>
                <a:cubicBezTo>
                  <a:pt x="205" y="118"/>
                  <a:pt x="205" y="118"/>
                  <a:pt x="205" y="118"/>
                </a:cubicBezTo>
                <a:cubicBezTo>
                  <a:pt x="205" y="117"/>
                  <a:pt x="205" y="117"/>
                  <a:pt x="205" y="117"/>
                </a:cubicBezTo>
                <a:cubicBezTo>
                  <a:pt x="205" y="116"/>
                  <a:pt x="205" y="116"/>
                  <a:pt x="205" y="116"/>
                </a:cubicBezTo>
                <a:cubicBezTo>
                  <a:pt x="204" y="115"/>
                  <a:pt x="204" y="115"/>
                  <a:pt x="204" y="115"/>
                </a:cubicBezTo>
                <a:close/>
                <a:moveTo>
                  <a:pt x="196" y="118"/>
                </a:moveTo>
                <a:cubicBezTo>
                  <a:pt x="195" y="119"/>
                  <a:pt x="195" y="119"/>
                  <a:pt x="195" y="119"/>
                </a:cubicBezTo>
                <a:cubicBezTo>
                  <a:pt x="196" y="119"/>
                  <a:pt x="196" y="119"/>
                  <a:pt x="196" y="119"/>
                </a:cubicBezTo>
                <a:cubicBezTo>
                  <a:pt x="197" y="119"/>
                  <a:pt x="197" y="119"/>
                  <a:pt x="197" y="119"/>
                </a:cubicBezTo>
                <a:cubicBezTo>
                  <a:pt x="198" y="118"/>
                  <a:pt x="198" y="118"/>
                  <a:pt x="198" y="118"/>
                </a:cubicBezTo>
                <a:cubicBezTo>
                  <a:pt x="197" y="118"/>
                  <a:pt x="197" y="118"/>
                  <a:pt x="197" y="118"/>
                </a:cubicBezTo>
                <a:cubicBezTo>
                  <a:pt x="196" y="118"/>
                  <a:pt x="196" y="118"/>
                  <a:pt x="196" y="118"/>
                </a:cubicBezTo>
                <a:cubicBezTo>
                  <a:pt x="196" y="118"/>
                  <a:pt x="196" y="118"/>
                  <a:pt x="196" y="118"/>
                </a:cubicBezTo>
                <a:close/>
                <a:moveTo>
                  <a:pt x="194" y="116"/>
                </a:moveTo>
                <a:cubicBezTo>
                  <a:pt x="195" y="117"/>
                  <a:pt x="195" y="117"/>
                  <a:pt x="195" y="117"/>
                </a:cubicBezTo>
                <a:cubicBezTo>
                  <a:pt x="196" y="117"/>
                  <a:pt x="196" y="117"/>
                  <a:pt x="196" y="117"/>
                </a:cubicBezTo>
                <a:cubicBezTo>
                  <a:pt x="195" y="116"/>
                  <a:pt x="195" y="116"/>
                  <a:pt x="195" y="116"/>
                </a:cubicBezTo>
                <a:cubicBezTo>
                  <a:pt x="195" y="116"/>
                  <a:pt x="195" y="116"/>
                  <a:pt x="195" y="116"/>
                </a:cubicBezTo>
                <a:cubicBezTo>
                  <a:pt x="194" y="116"/>
                  <a:pt x="194" y="116"/>
                  <a:pt x="194" y="116"/>
                </a:cubicBezTo>
                <a:close/>
                <a:moveTo>
                  <a:pt x="202" y="99"/>
                </a:moveTo>
                <a:cubicBezTo>
                  <a:pt x="202" y="101"/>
                  <a:pt x="202" y="101"/>
                  <a:pt x="202" y="101"/>
                </a:cubicBezTo>
                <a:cubicBezTo>
                  <a:pt x="203" y="101"/>
                  <a:pt x="203" y="101"/>
                  <a:pt x="203" y="101"/>
                </a:cubicBezTo>
                <a:cubicBezTo>
                  <a:pt x="204" y="101"/>
                  <a:pt x="204" y="101"/>
                  <a:pt x="204" y="101"/>
                </a:cubicBezTo>
                <a:cubicBezTo>
                  <a:pt x="204" y="101"/>
                  <a:pt x="204" y="101"/>
                  <a:pt x="204" y="101"/>
                </a:cubicBezTo>
                <a:cubicBezTo>
                  <a:pt x="203" y="100"/>
                  <a:pt x="203" y="100"/>
                  <a:pt x="203" y="100"/>
                </a:cubicBezTo>
                <a:cubicBezTo>
                  <a:pt x="202" y="99"/>
                  <a:pt x="202" y="99"/>
                  <a:pt x="202" y="99"/>
                </a:cubicBezTo>
                <a:cubicBezTo>
                  <a:pt x="202" y="99"/>
                  <a:pt x="202" y="99"/>
                  <a:pt x="202" y="99"/>
                </a:cubicBezTo>
                <a:cubicBezTo>
                  <a:pt x="202" y="99"/>
                  <a:pt x="202" y="99"/>
                  <a:pt x="202" y="99"/>
                </a:cubicBezTo>
                <a:close/>
                <a:moveTo>
                  <a:pt x="209" y="103"/>
                </a:moveTo>
                <a:cubicBezTo>
                  <a:pt x="209" y="103"/>
                  <a:pt x="209" y="104"/>
                  <a:pt x="209" y="104"/>
                </a:cubicBezTo>
                <a:cubicBezTo>
                  <a:pt x="210" y="104"/>
                  <a:pt x="210" y="104"/>
                  <a:pt x="210" y="104"/>
                </a:cubicBezTo>
                <a:cubicBezTo>
                  <a:pt x="210" y="103"/>
                  <a:pt x="210" y="103"/>
                  <a:pt x="210" y="103"/>
                </a:cubicBezTo>
                <a:cubicBezTo>
                  <a:pt x="210" y="103"/>
                  <a:pt x="210" y="103"/>
                  <a:pt x="210" y="103"/>
                </a:cubicBezTo>
                <a:cubicBezTo>
                  <a:pt x="210" y="102"/>
                  <a:pt x="210" y="102"/>
                  <a:pt x="210" y="102"/>
                </a:cubicBezTo>
                <a:cubicBezTo>
                  <a:pt x="211" y="101"/>
                  <a:pt x="211" y="101"/>
                  <a:pt x="211" y="101"/>
                </a:cubicBezTo>
                <a:cubicBezTo>
                  <a:pt x="211" y="100"/>
                  <a:pt x="211" y="100"/>
                  <a:pt x="211" y="100"/>
                </a:cubicBezTo>
                <a:cubicBezTo>
                  <a:pt x="209" y="102"/>
                  <a:pt x="209" y="102"/>
                  <a:pt x="209" y="102"/>
                </a:cubicBezTo>
                <a:cubicBezTo>
                  <a:pt x="209" y="103"/>
                  <a:pt x="209" y="103"/>
                  <a:pt x="209" y="103"/>
                </a:cubicBezTo>
                <a:cubicBezTo>
                  <a:pt x="209" y="103"/>
                  <a:pt x="209" y="103"/>
                  <a:pt x="209" y="103"/>
                </a:cubicBezTo>
                <a:close/>
                <a:moveTo>
                  <a:pt x="206" y="98"/>
                </a:moveTo>
                <a:cubicBezTo>
                  <a:pt x="206" y="98"/>
                  <a:pt x="206" y="98"/>
                  <a:pt x="206" y="98"/>
                </a:cubicBezTo>
                <a:cubicBezTo>
                  <a:pt x="206" y="98"/>
                  <a:pt x="206" y="98"/>
                  <a:pt x="206" y="98"/>
                </a:cubicBezTo>
                <a:cubicBezTo>
                  <a:pt x="207" y="96"/>
                  <a:pt x="207" y="96"/>
                  <a:pt x="207" y="96"/>
                </a:cubicBezTo>
                <a:cubicBezTo>
                  <a:pt x="206" y="96"/>
                  <a:pt x="206" y="96"/>
                  <a:pt x="206" y="96"/>
                </a:cubicBezTo>
                <a:cubicBezTo>
                  <a:pt x="206" y="96"/>
                  <a:pt x="206" y="96"/>
                  <a:pt x="206" y="96"/>
                </a:cubicBezTo>
                <a:cubicBezTo>
                  <a:pt x="206" y="98"/>
                  <a:pt x="206" y="98"/>
                  <a:pt x="206" y="98"/>
                </a:cubicBezTo>
                <a:close/>
                <a:moveTo>
                  <a:pt x="206" y="94"/>
                </a:moveTo>
                <a:cubicBezTo>
                  <a:pt x="206" y="94"/>
                  <a:pt x="206" y="94"/>
                  <a:pt x="206" y="94"/>
                </a:cubicBezTo>
                <a:cubicBezTo>
                  <a:pt x="206" y="95"/>
                  <a:pt x="206" y="95"/>
                  <a:pt x="206" y="95"/>
                </a:cubicBezTo>
                <a:cubicBezTo>
                  <a:pt x="207" y="94"/>
                  <a:pt x="207" y="94"/>
                  <a:pt x="207" y="94"/>
                </a:cubicBezTo>
                <a:cubicBezTo>
                  <a:pt x="207" y="94"/>
                  <a:pt x="207" y="94"/>
                  <a:pt x="207" y="94"/>
                </a:cubicBezTo>
                <a:cubicBezTo>
                  <a:pt x="206" y="94"/>
                  <a:pt x="206" y="94"/>
                  <a:pt x="206" y="94"/>
                </a:cubicBezTo>
                <a:close/>
                <a:moveTo>
                  <a:pt x="211" y="83"/>
                </a:moveTo>
                <a:cubicBezTo>
                  <a:pt x="212" y="84"/>
                  <a:pt x="212" y="84"/>
                  <a:pt x="212" y="84"/>
                </a:cubicBezTo>
                <a:cubicBezTo>
                  <a:pt x="212" y="84"/>
                  <a:pt x="212" y="84"/>
                  <a:pt x="212" y="84"/>
                </a:cubicBezTo>
                <a:cubicBezTo>
                  <a:pt x="213" y="84"/>
                  <a:pt x="213" y="84"/>
                  <a:pt x="213" y="84"/>
                </a:cubicBezTo>
                <a:cubicBezTo>
                  <a:pt x="213" y="82"/>
                  <a:pt x="213" y="82"/>
                  <a:pt x="213" y="82"/>
                </a:cubicBezTo>
                <a:cubicBezTo>
                  <a:pt x="213" y="81"/>
                  <a:pt x="213" y="81"/>
                  <a:pt x="213" y="81"/>
                </a:cubicBezTo>
                <a:cubicBezTo>
                  <a:pt x="213" y="81"/>
                  <a:pt x="213" y="81"/>
                  <a:pt x="213" y="81"/>
                </a:cubicBezTo>
                <a:cubicBezTo>
                  <a:pt x="213" y="80"/>
                  <a:pt x="213" y="80"/>
                  <a:pt x="213" y="80"/>
                </a:cubicBezTo>
                <a:cubicBezTo>
                  <a:pt x="212" y="81"/>
                  <a:pt x="212" y="81"/>
                  <a:pt x="212" y="81"/>
                </a:cubicBezTo>
                <a:cubicBezTo>
                  <a:pt x="212" y="82"/>
                  <a:pt x="212" y="82"/>
                  <a:pt x="212" y="82"/>
                </a:cubicBezTo>
                <a:cubicBezTo>
                  <a:pt x="211" y="83"/>
                  <a:pt x="211" y="83"/>
                  <a:pt x="211" y="83"/>
                </a:cubicBezTo>
                <a:close/>
                <a:moveTo>
                  <a:pt x="208" y="68"/>
                </a:moveTo>
                <a:cubicBezTo>
                  <a:pt x="208" y="68"/>
                  <a:pt x="208" y="68"/>
                  <a:pt x="208" y="68"/>
                </a:cubicBezTo>
                <a:cubicBezTo>
                  <a:pt x="209" y="68"/>
                  <a:pt x="209" y="68"/>
                  <a:pt x="209" y="68"/>
                </a:cubicBezTo>
                <a:cubicBezTo>
                  <a:pt x="210" y="68"/>
                  <a:pt x="210" y="68"/>
                  <a:pt x="210" y="68"/>
                </a:cubicBezTo>
                <a:cubicBezTo>
                  <a:pt x="211" y="67"/>
                  <a:pt x="211" y="67"/>
                  <a:pt x="211" y="67"/>
                </a:cubicBezTo>
                <a:cubicBezTo>
                  <a:pt x="211" y="66"/>
                  <a:pt x="211" y="66"/>
                  <a:pt x="211" y="66"/>
                </a:cubicBezTo>
                <a:cubicBezTo>
                  <a:pt x="210" y="65"/>
                  <a:pt x="210" y="65"/>
                  <a:pt x="210" y="65"/>
                </a:cubicBezTo>
                <a:cubicBezTo>
                  <a:pt x="208" y="66"/>
                  <a:pt x="208" y="66"/>
                  <a:pt x="208" y="66"/>
                </a:cubicBezTo>
                <a:cubicBezTo>
                  <a:pt x="208" y="67"/>
                  <a:pt x="208" y="67"/>
                  <a:pt x="208" y="67"/>
                </a:cubicBezTo>
                <a:cubicBezTo>
                  <a:pt x="208" y="68"/>
                  <a:pt x="208" y="68"/>
                  <a:pt x="208" y="68"/>
                </a:cubicBezTo>
                <a:close/>
                <a:moveTo>
                  <a:pt x="219" y="40"/>
                </a:moveTo>
                <a:cubicBezTo>
                  <a:pt x="220" y="40"/>
                  <a:pt x="220" y="40"/>
                  <a:pt x="220" y="40"/>
                </a:cubicBezTo>
                <a:cubicBezTo>
                  <a:pt x="220" y="39"/>
                  <a:pt x="220" y="39"/>
                  <a:pt x="220" y="39"/>
                </a:cubicBezTo>
                <a:cubicBezTo>
                  <a:pt x="220" y="37"/>
                  <a:pt x="220" y="37"/>
                  <a:pt x="220" y="37"/>
                </a:cubicBezTo>
                <a:cubicBezTo>
                  <a:pt x="220" y="36"/>
                  <a:pt x="220" y="36"/>
                  <a:pt x="220" y="36"/>
                </a:cubicBezTo>
                <a:cubicBezTo>
                  <a:pt x="220" y="35"/>
                  <a:pt x="220" y="35"/>
                  <a:pt x="220" y="35"/>
                </a:cubicBezTo>
                <a:cubicBezTo>
                  <a:pt x="219" y="36"/>
                  <a:pt x="219" y="36"/>
                  <a:pt x="219" y="36"/>
                </a:cubicBezTo>
                <a:cubicBezTo>
                  <a:pt x="219" y="36"/>
                  <a:pt x="219" y="36"/>
                  <a:pt x="219" y="36"/>
                </a:cubicBezTo>
                <a:cubicBezTo>
                  <a:pt x="219" y="37"/>
                  <a:pt x="219" y="37"/>
                  <a:pt x="219" y="37"/>
                </a:cubicBezTo>
                <a:cubicBezTo>
                  <a:pt x="219" y="38"/>
                  <a:pt x="219" y="38"/>
                  <a:pt x="219" y="38"/>
                </a:cubicBezTo>
                <a:cubicBezTo>
                  <a:pt x="219" y="39"/>
                  <a:pt x="219" y="39"/>
                  <a:pt x="219" y="39"/>
                </a:cubicBezTo>
                <a:cubicBezTo>
                  <a:pt x="219" y="40"/>
                  <a:pt x="219" y="40"/>
                  <a:pt x="219" y="40"/>
                </a:cubicBezTo>
                <a:close/>
                <a:moveTo>
                  <a:pt x="216" y="43"/>
                </a:moveTo>
                <a:cubicBezTo>
                  <a:pt x="216" y="43"/>
                  <a:pt x="216" y="43"/>
                  <a:pt x="216" y="43"/>
                </a:cubicBezTo>
                <a:cubicBezTo>
                  <a:pt x="217" y="43"/>
                  <a:pt x="217" y="43"/>
                  <a:pt x="217" y="43"/>
                </a:cubicBezTo>
                <a:cubicBezTo>
                  <a:pt x="217" y="41"/>
                  <a:pt x="217" y="41"/>
                  <a:pt x="217" y="41"/>
                </a:cubicBezTo>
                <a:cubicBezTo>
                  <a:pt x="216" y="41"/>
                  <a:pt x="216" y="41"/>
                  <a:pt x="216" y="41"/>
                </a:cubicBezTo>
                <a:cubicBezTo>
                  <a:pt x="216" y="41"/>
                  <a:pt x="216" y="41"/>
                  <a:pt x="216" y="41"/>
                </a:cubicBezTo>
                <a:cubicBezTo>
                  <a:pt x="215" y="42"/>
                  <a:pt x="215" y="42"/>
                  <a:pt x="215" y="42"/>
                </a:cubicBezTo>
                <a:cubicBezTo>
                  <a:pt x="216" y="43"/>
                  <a:pt x="216" y="43"/>
                  <a:pt x="216" y="43"/>
                </a:cubicBezTo>
                <a:close/>
                <a:moveTo>
                  <a:pt x="214" y="40"/>
                </a:moveTo>
                <a:cubicBezTo>
                  <a:pt x="214" y="41"/>
                  <a:pt x="214" y="41"/>
                  <a:pt x="214" y="41"/>
                </a:cubicBezTo>
                <a:cubicBezTo>
                  <a:pt x="215" y="40"/>
                  <a:pt x="215" y="40"/>
                  <a:pt x="215" y="40"/>
                </a:cubicBezTo>
                <a:cubicBezTo>
                  <a:pt x="215" y="39"/>
                  <a:pt x="215" y="39"/>
                  <a:pt x="215" y="39"/>
                </a:cubicBezTo>
                <a:cubicBezTo>
                  <a:pt x="216" y="38"/>
                  <a:pt x="216" y="38"/>
                  <a:pt x="216" y="38"/>
                </a:cubicBezTo>
                <a:cubicBezTo>
                  <a:pt x="216" y="38"/>
                  <a:pt x="216" y="38"/>
                  <a:pt x="216" y="38"/>
                </a:cubicBezTo>
                <a:cubicBezTo>
                  <a:pt x="215" y="37"/>
                  <a:pt x="215" y="37"/>
                  <a:pt x="215" y="37"/>
                </a:cubicBezTo>
                <a:cubicBezTo>
                  <a:pt x="215" y="37"/>
                  <a:pt x="215" y="37"/>
                  <a:pt x="215" y="37"/>
                </a:cubicBezTo>
                <a:cubicBezTo>
                  <a:pt x="214" y="38"/>
                  <a:pt x="214" y="38"/>
                  <a:pt x="214" y="38"/>
                </a:cubicBezTo>
                <a:cubicBezTo>
                  <a:pt x="214" y="39"/>
                  <a:pt x="214" y="39"/>
                  <a:pt x="214" y="39"/>
                </a:cubicBezTo>
                <a:cubicBezTo>
                  <a:pt x="214" y="40"/>
                  <a:pt x="214" y="40"/>
                  <a:pt x="214" y="40"/>
                </a:cubicBezTo>
                <a:close/>
                <a:moveTo>
                  <a:pt x="155" y="3"/>
                </a:moveTo>
                <a:cubicBezTo>
                  <a:pt x="155" y="3"/>
                  <a:pt x="155" y="3"/>
                  <a:pt x="155" y="3"/>
                </a:cubicBezTo>
                <a:cubicBezTo>
                  <a:pt x="156" y="3"/>
                  <a:pt x="156" y="3"/>
                  <a:pt x="156" y="3"/>
                </a:cubicBezTo>
                <a:cubicBezTo>
                  <a:pt x="156" y="2"/>
                  <a:pt x="156" y="2"/>
                  <a:pt x="156" y="2"/>
                </a:cubicBezTo>
                <a:cubicBezTo>
                  <a:pt x="155" y="1"/>
                  <a:pt x="155" y="1"/>
                  <a:pt x="155" y="1"/>
                </a:cubicBezTo>
                <a:cubicBezTo>
                  <a:pt x="155" y="1"/>
                  <a:pt x="155" y="1"/>
                  <a:pt x="155" y="1"/>
                </a:cubicBezTo>
                <a:cubicBezTo>
                  <a:pt x="154" y="2"/>
                  <a:pt x="154" y="2"/>
                  <a:pt x="154" y="2"/>
                </a:cubicBezTo>
                <a:cubicBezTo>
                  <a:pt x="155" y="3"/>
                  <a:pt x="155" y="3"/>
                  <a:pt x="155" y="3"/>
                </a:cubicBezTo>
                <a:close/>
                <a:moveTo>
                  <a:pt x="155" y="5"/>
                </a:moveTo>
                <a:cubicBezTo>
                  <a:pt x="155" y="5"/>
                  <a:pt x="155" y="5"/>
                  <a:pt x="155" y="5"/>
                </a:cubicBezTo>
                <a:cubicBezTo>
                  <a:pt x="156" y="5"/>
                  <a:pt x="156" y="5"/>
                  <a:pt x="156" y="5"/>
                </a:cubicBezTo>
                <a:cubicBezTo>
                  <a:pt x="157" y="4"/>
                  <a:pt x="157" y="4"/>
                  <a:pt x="157" y="4"/>
                </a:cubicBezTo>
                <a:cubicBezTo>
                  <a:pt x="157" y="4"/>
                  <a:pt x="157" y="4"/>
                  <a:pt x="157" y="4"/>
                </a:cubicBezTo>
                <a:cubicBezTo>
                  <a:pt x="156" y="4"/>
                  <a:pt x="156" y="4"/>
                  <a:pt x="156" y="4"/>
                </a:cubicBezTo>
                <a:cubicBezTo>
                  <a:pt x="155" y="4"/>
                  <a:pt x="155" y="4"/>
                  <a:pt x="155" y="4"/>
                </a:cubicBezTo>
                <a:cubicBezTo>
                  <a:pt x="155" y="5"/>
                  <a:pt x="155" y="5"/>
                  <a:pt x="155" y="5"/>
                </a:cubicBezTo>
                <a:close/>
                <a:moveTo>
                  <a:pt x="150" y="5"/>
                </a:moveTo>
                <a:cubicBezTo>
                  <a:pt x="151" y="6"/>
                  <a:pt x="151" y="6"/>
                  <a:pt x="151" y="6"/>
                </a:cubicBezTo>
                <a:cubicBezTo>
                  <a:pt x="151" y="7"/>
                  <a:pt x="151" y="7"/>
                  <a:pt x="151" y="7"/>
                </a:cubicBezTo>
                <a:cubicBezTo>
                  <a:pt x="152" y="7"/>
                  <a:pt x="152" y="7"/>
                  <a:pt x="152" y="7"/>
                </a:cubicBezTo>
                <a:cubicBezTo>
                  <a:pt x="153" y="6"/>
                  <a:pt x="153" y="6"/>
                  <a:pt x="153" y="6"/>
                </a:cubicBezTo>
                <a:cubicBezTo>
                  <a:pt x="153" y="6"/>
                  <a:pt x="153" y="6"/>
                  <a:pt x="153" y="6"/>
                </a:cubicBezTo>
                <a:cubicBezTo>
                  <a:pt x="152" y="4"/>
                  <a:pt x="152" y="4"/>
                  <a:pt x="152" y="4"/>
                </a:cubicBezTo>
                <a:cubicBezTo>
                  <a:pt x="152" y="4"/>
                  <a:pt x="152" y="4"/>
                  <a:pt x="152" y="4"/>
                </a:cubicBezTo>
                <a:cubicBezTo>
                  <a:pt x="151" y="3"/>
                  <a:pt x="151" y="3"/>
                  <a:pt x="151" y="3"/>
                </a:cubicBezTo>
                <a:cubicBezTo>
                  <a:pt x="151" y="3"/>
                  <a:pt x="151" y="3"/>
                  <a:pt x="151" y="3"/>
                </a:cubicBezTo>
                <a:cubicBezTo>
                  <a:pt x="150" y="4"/>
                  <a:pt x="150" y="4"/>
                  <a:pt x="150" y="4"/>
                </a:cubicBezTo>
                <a:cubicBezTo>
                  <a:pt x="150" y="4"/>
                  <a:pt x="150" y="4"/>
                  <a:pt x="150" y="4"/>
                </a:cubicBezTo>
                <a:cubicBezTo>
                  <a:pt x="150" y="5"/>
                  <a:pt x="150" y="5"/>
                  <a:pt x="150" y="5"/>
                </a:cubicBezTo>
                <a:close/>
                <a:moveTo>
                  <a:pt x="147" y="6"/>
                </a:moveTo>
                <a:cubicBezTo>
                  <a:pt x="147" y="6"/>
                  <a:pt x="147" y="6"/>
                  <a:pt x="147" y="6"/>
                </a:cubicBezTo>
                <a:cubicBezTo>
                  <a:pt x="148" y="7"/>
                  <a:pt x="148" y="7"/>
                  <a:pt x="148" y="7"/>
                </a:cubicBezTo>
                <a:cubicBezTo>
                  <a:pt x="149" y="7"/>
                  <a:pt x="149" y="7"/>
                  <a:pt x="149" y="7"/>
                </a:cubicBezTo>
                <a:cubicBezTo>
                  <a:pt x="149" y="6"/>
                  <a:pt x="149" y="6"/>
                  <a:pt x="149" y="6"/>
                </a:cubicBezTo>
                <a:cubicBezTo>
                  <a:pt x="148" y="6"/>
                  <a:pt x="148" y="6"/>
                  <a:pt x="148" y="6"/>
                </a:cubicBezTo>
                <a:cubicBezTo>
                  <a:pt x="147" y="6"/>
                  <a:pt x="147" y="6"/>
                  <a:pt x="147" y="6"/>
                </a:cubicBezTo>
                <a:close/>
                <a:moveTo>
                  <a:pt x="131" y="10"/>
                </a:moveTo>
                <a:cubicBezTo>
                  <a:pt x="131" y="11"/>
                  <a:pt x="131" y="11"/>
                  <a:pt x="131" y="11"/>
                </a:cubicBezTo>
                <a:cubicBezTo>
                  <a:pt x="132" y="11"/>
                  <a:pt x="132" y="11"/>
                  <a:pt x="132" y="11"/>
                </a:cubicBezTo>
                <a:cubicBezTo>
                  <a:pt x="133" y="12"/>
                  <a:pt x="133" y="12"/>
                  <a:pt x="133" y="12"/>
                </a:cubicBezTo>
                <a:cubicBezTo>
                  <a:pt x="134" y="13"/>
                  <a:pt x="134" y="13"/>
                  <a:pt x="134" y="13"/>
                </a:cubicBezTo>
                <a:cubicBezTo>
                  <a:pt x="135" y="12"/>
                  <a:pt x="135" y="12"/>
                  <a:pt x="135" y="12"/>
                </a:cubicBezTo>
                <a:cubicBezTo>
                  <a:pt x="135" y="10"/>
                  <a:pt x="135" y="10"/>
                  <a:pt x="135" y="10"/>
                </a:cubicBezTo>
                <a:cubicBezTo>
                  <a:pt x="135" y="10"/>
                  <a:pt x="135" y="10"/>
                  <a:pt x="135" y="10"/>
                </a:cubicBezTo>
                <a:cubicBezTo>
                  <a:pt x="135" y="10"/>
                  <a:pt x="135" y="10"/>
                  <a:pt x="135" y="10"/>
                </a:cubicBezTo>
                <a:cubicBezTo>
                  <a:pt x="134" y="9"/>
                  <a:pt x="134" y="9"/>
                  <a:pt x="134" y="9"/>
                </a:cubicBezTo>
                <a:cubicBezTo>
                  <a:pt x="133" y="8"/>
                  <a:pt x="133" y="8"/>
                  <a:pt x="133" y="8"/>
                </a:cubicBezTo>
                <a:cubicBezTo>
                  <a:pt x="132" y="8"/>
                  <a:pt x="132" y="8"/>
                  <a:pt x="132" y="8"/>
                </a:cubicBezTo>
                <a:cubicBezTo>
                  <a:pt x="132" y="9"/>
                  <a:pt x="132" y="9"/>
                  <a:pt x="132" y="9"/>
                </a:cubicBezTo>
                <a:cubicBezTo>
                  <a:pt x="132" y="9"/>
                  <a:pt x="132" y="9"/>
                  <a:pt x="132" y="9"/>
                </a:cubicBezTo>
                <a:cubicBezTo>
                  <a:pt x="132" y="10"/>
                  <a:pt x="132" y="10"/>
                  <a:pt x="132" y="10"/>
                </a:cubicBezTo>
                <a:cubicBezTo>
                  <a:pt x="132" y="10"/>
                  <a:pt x="132" y="10"/>
                  <a:pt x="132" y="10"/>
                </a:cubicBezTo>
                <a:cubicBezTo>
                  <a:pt x="131" y="10"/>
                  <a:pt x="131" y="10"/>
                  <a:pt x="131" y="10"/>
                </a:cubicBezTo>
                <a:cubicBezTo>
                  <a:pt x="131" y="10"/>
                  <a:pt x="131" y="10"/>
                  <a:pt x="131" y="10"/>
                </a:cubicBezTo>
                <a:close/>
                <a:moveTo>
                  <a:pt x="130" y="11"/>
                </a:moveTo>
                <a:cubicBezTo>
                  <a:pt x="130" y="12"/>
                  <a:pt x="130" y="12"/>
                  <a:pt x="130" y="12"/>
                </a:cubicBezTo>
                <a:cubicBezTo>
                  <a:pt x="131" y="12"/>
                  <a:pt x="131" y="12"/>
                  <a:pt x="131" y="12"/>
                </a:cubicBezTo>
                <a:cubicBezTo>
                  <a:pt x="131" y="11"/>
                  <a:pt x="131" y="11"/>
                  <a:pt x="131" y="11"/>
                </a:cubicBezTo>
                <a:cubicBezTo>
                  <a:pt x="130" y="10"/>
                  <a:pt x="130" y="10"/>
                  <a:pt x="130" y="10"/>
                </a:cubicBezTo>
                <a:cubicBezTo>
                  <a:pt x="130" y="11"/>
                  <a:pt x="130" y="11"/>
                  <a:pt x="130" y="11"/>
                </a:cubicBezTo>
                <a:close/>
                <a:moveTo>
                  <a:pt x="124" y="10"/>
                </a:moveTo>
                <a:cubicBezTo>
                  <a:pt x="124" y="11"/>
                  <a:pt x="124" y="11"/>
                  <a:pt x="124" y="11"/>
                </a:cubicBezTo>
                <a:cubicBezTo>
                  <a:pt x="126" y="11"/>
                  <a:pt x="126" y="11"/>
                  <a:pt x="126" y="11"/>
                </a:cubicBezTo>
                <a:cubicBezTo>
                  <a:pt x="126" y="12"/>
                  <a:pt x="126" y="12"/>
                  <a:pt x="126" y="12"/>
                </a:cubicBezTo>
                <a:cubicBezTo>
                  <a:pt x="127" y="12"/>
                  <a:pt x="127" y="12"/>
                  <a:pt x="127" y="12"/>
                </a:cubicBezTo>
                <a:cubicBezTo>
                  <a:pt x="127" y="11"/>
                  <a:pt x="127" y="11"/>
                  <a:pt x="127" y="11"/>
                </a:cubicBezTo>
                <a:cubicBezTo>
                  <a:pt x="126" y="11"/>
                  <a:pt x="126" y="11"/>
                  <a:pt x="126" y="11"/>
                </a:cubicBezTo>
                <a:cubicBezTo>
                  <a:pt x="126" y="11"/>
                  <a:pt x="126" y="11"/>
                  <a:pt x="126" y="11"/>
                </a:cubicBezTo>
                <a:cubicBezTo>
                  <a:pt x="126" y="10"/>
                  <a:pt x="126" y="10"/>
                  <a:pt x="126" y="10"/>
                </a:cubicBezTo>
                <a:cubicBezTo>
                  <a:pt x="125" y="9"/>
                  <a:pt x="125" y="9"/>
                  <a:pt x="125" y="9"/>
                </a:cubicBezTo>
                <a:cubicBezTo>
                  <a:pt x="124" y="10"/>
                  <a:pt x="124" y="10"/>
                  <a:pt x="124" y="10"/>
                </a:cubicBezTo>
                <a:cubicBezTo>
                  <a:pt x="124" y="10"/>
                  <a:pt x="124" y="10"/>
                  <a:pt x="124" y="10"/>
                </a:cubicBezTo>
                <a:close/>
                <a:moveTo>
                  <a:pt x="121" y="20"/>
                </a:moveTo>
                <a:cubicBezTo>
                  <a:pt x="121" y="20"/>
                  <a:pt x="121" y="20"/>
                  <a:pt x="121" y="20"/>
                </a:cubicBezTo>
                <a:cubicBezTo>
                  <a:pt x="122" y="20"/>
                  <a:pt x="122" y="20"/>
                  <a:pt x="122" y="20"/>
                </a:cubicBezTo>
                <a:cubicBezTo>
                  <a:pt x="122" y="19"/>
                  <a:pt x="122" y="19"/>
                  <a:pt x="122" y="19"/>
                </a:cubicBezTo>
                <a:cubicBezTo>
                  <a:pt x="122" y="18"/>
                  <a:pt x="122" y="18"/>
                  <a:pt x="122" y="18"/>
                </a:cubicBezTo>
                <a:cubicBezTo>
                  <a:pt x="121" y="17"/>
                  <a:pt x="121" y="17"/>
                  <a:pt x="121" y="17"/>
                </a:cubicBezTo>
                <a:cubicBezTo>
                  <a:pt x="120" y="16"/>
                  <a:pt x="120" y="16"/>
                  <a:pt x="120" y="16"/>
                </a:cubicBezTo>
                <a:cubicBezTo>
                  <a:pt x="120" y="17"/>
                  <a:pt x="120" y="17"/>
                  <a:pt x="120" y="17"/>
                </a:cubicBezTo>
                <a:cubicBezTo>
                  <a:pt x="120" y="17"/>
                  <a:pt x="120" y="17"/>
                  <a:pt x="120" y="17"/>
                </a:cubicBezTo>
                <a:cubicBezTo>
                  <a:pt x="120" y="18"/>
                  <a:pt x="120" y="18"/>
                  <a:pt x="120" y="18"/>
                </a:cubicBezTo>
                <a:cubicBezTo>
                  <a:pt x="120" y="19"/>
                  <a:pt x="120" y="19"/>
                  <a:pt x="120" y="19"/>
                </a:cubicBezTo>
                <a:cubicBezTo>
                  <a:pt x="121" y="20"/>
                  <a:pt x="121" y="20"/>
                  <a:pt x="121" y="20"/>
                </a:cubicBezTo>
                <a:close/>
                <a:moveTo>
                  <a:pt x="122" y="30"/>
                </a:moveTo>
                <a:cubicBezTo>
                  <a:pt x="124" y="30"/>
                  <a:pt x="124" y="30"/>
                  <a:pt x="124" y="30"/>
                </a:cubicBezTo>
                <a:cubicBezTo>
                  <a:pt x="124" y="29"/>
                  <a:pt x="124" y="29"/>
                  <a:pt x="124" y="29"/>
                </a:cubicBezTo>
                <a:cubicBezTo>
                  <a:pt x="124" y="28"/>
                  <a:pt x="124" y="28"/>
                  <a:pt x="124" y="28"/>
                </a:cubicBezTo>
                <a:cubicBezTo>
                  <a:pt x="123" y="28"/>
                  <a:pt x="123" y="28"/>
                  <a:pt x="123" y="28"/>
                </a:cubicBezTo>
                <a:cubicBezTo>
                  <a:pt x="123" y="27"/>
                  <a:pt x="123" y="27"/>
                  <a:pt x="123" y="27"/>
                </a:cubicBezTo>
                <a:cubicBezTo>
                  <a:pt x="123" y="27"/>
                  <a:pt x="123" y="27"/>
                  <a:pt x="123" y="27"/>
                </a:cubicBezTo>
                <a:cubicBezTo>
                  <a:pt x="122" y="27"/>
                  <a:pt x="122" y="27"/>
                  <a:pt x="122" y="27"/>
                </a:cubicBezTo>
                <a:cubicBezTo>
                  <a:pt x="121" y="28"/>
                  <a:pt x="121" y="28"/>
                  <a:pt x="121" y="28"/>
                </a:cubicBezTo>
                <a:cubicBezTo>
                  <a:pt x="121" y="29"/>
                  <a:pt x="121" y="29"/>
                  <a:pt x="121" y="29"/>
                </a:cubicBezTo>
                <a:cubicBezTo>
                  <a:pt x="122" y="30"/>
                  <a:pt x="122" y="30"/>
                  <a:pt x="122" y="30"/>
                </a:cubicBezTo>
                <a:cubicBezTo>
                  <a:pt x="122" y="30"/>
                  <a:pt x="122" y="30"/>
                  <a:pt x="122" y="30"/>
                </a:cubicBezTo>
                <a:close/>
                <a:moveTo>
                  <a:pt x="122" y="31"/>
                </a:moveTo>
                <a:cubicBezTo>
                  <a:pt x="122" y="32"/>
                  <a:pt x="122" y="32"/>
                  <a:pt x="122" y="32"/>
                </a:cubicBezTo>
                <a:cubicBezTo>
                  <a:pt x="122" y="32"/>
                  <a:pt x="122" y="32"/>
                  <a:pt x="122" y="32"/>
                </a:cubicBezTo>
                <a:cubicBezTo>
                  <a:pt x="122" y="33"/>
                  <a:pt x="122" y="33"/>
                  <a:pt x="122" y="33"/>
                </a:cubicBezTo>
                <a:cubicBezTo>
                  <a:pt x="124" y="35"/>
                  <a:pt x="124" y="35"/>
                  <a:pt x="124" y="35"/>
                </a:cubicBezTo>
                <a:cubicBezTo>
                  <a:pt x="125" y="34"/>
                  <a:pt x="125" y="34"/>
                  <a:pt x="125" y="34"/>
                </a:cubicBezTo>
                <a:cubicBezTo>
                  <a:pt x="124" y="32"/>
                  <a:pt x="124" y="32"/>
                  <a:pt x="124" y="32"/>
                </a:cubicBezTo>
                <a:cubicBezTo>
                  <a:pt x="124" y="31"/>
                  <a:pt x="124" y="31"/>
                  <a:pt x="124" y="31"/>
                </a:cubicBezTo>
                <a:cubicBezTo>
                  <a:pt x="123" y="31"/>
                  <a:pt x="123" y="31"/>
                  <a:pt x="123" y="31"/>
                </a:cubicBezTo>
                <a:cubicBezTo>
                  <a:pt x="122" y="31"/>
                  <a:pt x="122" y="31"/>
                  <a:pt x="122" y="31"/>
                </a:cubicBezTo>
                <a:close/>
                <a:moveTo>
                  <a:pt x="107" y="21"/>
                </a:moveTo>
                <a:cubicBezTo>
                  <a:pt x="107" y="21"/>
                  <a:pt x="107" y="21"/>
                  <a:pt x="107" y="21"/>
                </a:cubicBezTo>
                <a:cubicBezTo>
                  <a:pt x="107" y="20"/>
                  <a:pt x="107" y="20"/>
                  <a:pt x="107" y="20"/>
                </a:cubicBezTo>
                <a:cubicBezTo>
                  <a:pt x="107" y="20"/>
                  <a:pt x="107" y="20"/>
                  <a:pt x="107" y="20"/>
                </a:cubicBezTo>
                <a:cubicBezTo>
                  <a:pt x="106" y="19"/>
                  <a:pt x="106" y="19"/>
                  <a:pt x="106" y="19"/>
                </a:cubicBezTo>
                <a:cubicBezTo>
                  <a:pt x="106" y="20"/>
                  <a:pt x="106" y="20"/>
                  <a:pt x="106" y="20"/>
                </a:cubicBezTo>
                <a:cubicBezTo>
                  <a:pt x="106" y="20"/>
                  <a:pt x="106" y="20"/>
                  <a:pt x="106" y="20"/>
                </a:cubicBezTo>
                <a:cubicBezTo>
                  <a:pt x="107" y="21"/>
                  <a:pt x="107" y="21"/>
                  <a:pt x="107" y="21"/>
                </a:cubicBezTo>
                <a:close/>
                <a:moveTo>
                  <a:pt x="104" y="27"/>
                </a:moveTo>
                <a:cubicBezTo>
                  <a:pt x="105" y="28"/>
                  <a:pt x="105" y="28"/>
                  <a:pt x="105" y="28"/>
                </a:cubicBezTo>
                <a:cubicBezTo>
                  <a:pt x="105" y="27"/>
                  <a:pt x="105" y="27"/>
                  <a:pt x="105" y="27"/>
                </a:cubicBezTo>
                <a:cubicBezTo>
                  <a:pt x="105" y="26"/>
                  <a:pt x="105" y="26"/>
                  <a:pt x="105" y="26"/>
                </a:cubicBezTo>
                <a:cubicBezTo>
                  <a:pt x="104" y="24"/>
                  <a:pt x="104" y="24"/>
                  <a:pt x="104" y="24"/>
                </a:cubicBezTo>
                <a:cubicBezTo>
                  <a:pt x="104" y="23"/>
                  <a:pt x="104" y="23"/>
                  <a:pt x="104" y="23"/>
                </a:cubicBezTo>
                <a:cubicBezTo>
                  <a:pt x="104" y="21"/>
                  <a:pt x="104" y="21"/>
                  <a:pt x="104" y="21"/>
                </a:cubicBezTo>
                <a:cubicBezTo>
                  <a:pt x="104" y="20"/>
                  <a:pt x="104" y="20"/>
                  <a:pt x="104" y="20"/>
                </a:cubicBezTo>
                <a:cubicBezTo>
                  <a:pt x="104" y="19"/>
                  <a:pt x="104" y="19"/>
                  <a:pt x="104" y="19"/>
                </a:cubicBezTo>
                <a:cubicBezTo>
                  <a:pt x="104" y="17"/>
                  <a:pt x="104" y="17"/>
                  <a:pt x="104" y="17"/>
                </a:cubicBezTo>
                <a:cubicBezTo>
                  <a:pt x="104" y="16"/>
                  <a:pt x="104" y="16"/>
                  <a:pt x="104" y="16"/>
                </a:cubicBezTo>
                <a:cubicBezTo>
                  <a:pt x="102" y="17"/>
                  <a:pt x="102" y="17"/>
                  <a:pt x="102" y="17"/>
                </a:cubicBezTo>
                <a:cubicBezTo>
                  <a:pt x="102" y="20"/>
                  <a:pt x="102" y="20"/>
                  <a:pt x="102" y="20"/>
                </a:cubicBezTo>
                <a:cubicBezTo>
                  <a:pt x="102" y="21"/>
                  <a:pt x="102" y="21"/>
                  <a:pt x="102" y="21"/>
                </a:cubicBezTo>
                <a:cubicBezTo>
                  <a:pt x="102" y="22"/>
                  <a:pt x="102" y="22"/>
                  <a:pt x="102" y="22"/>
                </a:cubicBezTo>
                <a:cubicBezTo>
                  <a:pt x="103" y="24"/>
                  <a:pt x="103" y="24"/>
                  <a:pt x="103" y="24"/>
                </a:cubicBezTo>
                <a:cubicBezTo>
                  <a:pt x="103" y="26"/>
                  <a:pt x="103" y="26"/>
                  <a:pt x="103" y="26"/>
                </a:cubicBezTo>
                <a:cubicBezTo>
                  <a:pt x="104" y="27"/>
                  <a:pt x="104" y="27"/>
                  <a:pt x="104" y="27"/>
                </a:cubicBezTo>
                <a:close/>
                <a:moveTo>
                  <a:pt x="43" y="36"/>
                </a:moveTo>
                <a:cubicBezTo>
                  <a:pt x="44" y="36"/>
                  <a:pt x="44" y="36"/>
                  <a:pt x="44" y="36"/>
                </a:cubicBezTo>
                <a:cubicBezTo>
                  <a:pt x="44" y="37"/>
                  <a:pt x="44" y="37"/>
                  <a:pt x="44" y="37"/>
                </a:cubicBezTo>
                <a:cubicBezTo>
                  <a:pt x="45" y="37"/>
                  <a:pt x="45" y="37"/>
                  <a:pt x="45" y="37"/>
                </a:cubicBezTo>
                <a:cubicBezTo>
                  <a:pt x="45" y="36"/>
                  <a:pt x="45" y="36"/>
                  <a:pt x="45" y="36"/>
                </a:cubicBezTo>
                <a:cubicBezTo>
                  <a:pt x="45" y="36"/>
                  <a:pt x="45" y="36"/>
                  <a:pt x="45" y="36"/>
                </a:cubicBezTo>
                <a:cubicBezTo>
                  <a:pt x="43" y="36"/>
                  <a:pt x="43" y="36"/>
                  <a:pt x="43" y="36"/>
                </a:cubicBezTo>
                <a:close/>
                <a:moveTo>
                  <a:pt x="5" y="80"/>
                </a:moveTo>
                <a:cubicBezTo>
                  <a:pt x="6" y="81"/>
                  <a:pt x="6" y="81"/>
                  <a:pt x="6" y="81"/>
                </a:cubicBezTo>
                <a:cubicBezTo>
                  <a:pt x="7" y="81"/>
                  <a:pt x="7" y="81"/>
                  <a:pt x="7" y="81"/>
                </a:cubicBezTo>
                <a:cubicBezTo>
                  <a:pt x="8" y="81"/>
                  <a:pt x="8" y="81"/>
                  <a:pt x="8" y="81"/>
                </a:cubicBezTo>
                <a:cubicBezTo>
                  <a:pt x="9" y="81"/>
                  <a:pt x="9" y="81"/>
                  <a:pt x="9" y="81"/>
                </a:cubicBezTo>
                <a:cubicBezTo>
                  <a:pt x="9" y="81"/>
                  <a:pt x="9" y="81"/>
                  <a:pt x="9" y="81"/>
                </a:cubicBezTo>
                <a:cubicBezTo>
                  <a:pt x="8" y="81"/>
                  <a:pt x="8" y="81"/>
                  <a:pt x="8" y="81"/>
                </a:cubicBezTo>
                <a:cubicBezTo>
                  <a:pt x="7" y="80"/>
                  <a:pt x="7" y="80"/>
                  <a:pt x="7" y="80"/>
                </a:cubicBezTo>
                <a:cubicBezTo>
                  <a:pt x="6" y="80"/>
                  <a:pt x="6" y="80"/>
                  <a:pt x="6" y="80"/>
                </a:cubicBezTo>
                <a:cubicBezTo>
                  <a:pt x="5" y="80"/>
                  <a:pt x="5" y="80"/>
                  <a:pt x="5" y="80"/>
                </a:cubicBezTo>
                <a:cubicBezTo>
                  <a:pt x="5" y="80"/>
                  <a:pt x="5" y="80"/>
                  <a:pt x="5" y="80"/>
                </a:cubicBezTo>
                <a:close/>
                <a:moveTo>
                  <a:pt x="0" y="80"/>
                </a:moveTo>
                <a:cubicBezTo>
                  <a:pt x="1" y="81"/>
                  <a:pt x="1" y="81"/>
                  <a:pt x="1" y="81"/>
                </a:cubicBezTo>
                <a:cubicBezTo>
                  <a:pt x="2" y="81"/>
                  <a:pt x="2" y="81"/>
                  <a:pt x="2" y="81"/>
                </a:cubicBezTo>
                <a:cubicBezTo>
                  <a:pt x="3" y="82"/>
                  <a:pt x="3" y="82"/>
                  <a:pt x="3" y="82"/>
                </a:cubicBezTo>
                <a:cubicBezTo>
                  <a:pt x="4" y="81"/>
                  <a:pt x="4" y="81"/>
                  <a:pt x="4" y="81"/>
                </a:cubicBezTo>
                <a:cubicBezTo>
                  <a:pt x="3" y="80"/>
                  <a:pt x="3" y="80"/>
                  <a:pt x="3" y="80"/>
                </a:cubicBezTo>
                <a:cubicBezTo>
                  <a:pt x="1" y="80"/>
                  <a:pt x="1" y="80"/>
                  <a:pt x="1" y="80"/>
                </a:cubicBezTo>
                <a:cubicBezTo>
                  <a:pt x="0" y="80"/>
                  <a:pt x="0" y="80"/>
                  <a:pt x="0" y="80"/>
                </a:cubicBezTo>
                <a:cubicBezTo>
                  <a:pt x="0" y="80"/>
                  <a:pt x="0" y="80"/>
                  <a:pt x="0" y="80"/>
                </a:cubicBezTo>
                <a:close/>
                <a:moveTo>
                  <a:pt x="43" y="122"/>
                </a:moveTo>
                <a:cubicBezTo>
                  <a:pt x="43" y="123"/>
                  <a:pt x="43" y="123"/>
                  <a:pt x="43" y="123"/>
                </a:cubicBezTo>
                <a:cubicBezTo>
                  <a:pt x="43" y="123"/>
                  <a:pt x="43" y="123"/>
                  <a:pt x="43" y="123"/>
                </a:cubicBezTo>
                <a:cubicBezTo>
                  <a:pt x="44" y="123"/>
                  <a:pt x="44" y="123"/>
                  <a:pt x="44" y="123"/>
                </a:cubicBezTo>
                <a:cubicBezTo>
                  <a:pt x="43" y="122"/>
                  <a:pt x="43" y="122"/>
                  <a:pt x="43" y="122"/>
                </a:cubicBezTo>
                <a:cubicBezTo>
                  <a:pt x="43" y="122"/>
                  <a:pt x="43" y="122"/>
                  <a:pt x="43" y="122"/>
                </a:cubicBezTo>
                <a:close/>
                <a:moveTo>
                  <a:pt x="43" y="127"/>
                </a:moveTo>
                <a:cubicBezTo>
                  <a:pt x="44" y="127"/>
                  <a:pt x="44" y="127"/>
                  <a:pt x="44" y="127"/>
                </a:cubicBezTo>
                <a:cubicBezTo>
                  <a:pt x="44" y="127"/>
                  <a:pt x="44" y="127"/>
                  <a:pt x="44" y="127"/>
                </a:cubicBezTo>
                <a:cubicBezTo>
                  <a:pt x="46" y="127"/>
                  <a:pt x="46" y="127"/>
                  <a:pt x="46" y="127"/>
                </a:cubicBezTo>
                <a:cubicBezTo>
                  <a:pt x="47" y="128"/>
                  <a:pt x="47" y="128"/>
                  <a:pt x="47" y="128"/>
                </a:cubicBezTo>
                <a:cubicBezTo>
                  <a:pt x="47" y="128"/>
                  <a:pt x="47" y="128"/>
                  <a:pt x="47" y="128"/>
                </a:cubicBezTo>
                <a:cubicBezTo>
                  <a:pt x="48" y="127"/>
                  <a:pt x="48" y="127"/>
                  <a:pt x="48" y="127"/>
                </a:cubicBezTo>
                <a:cubicBezTo>
                  <a:pt x="47" y="126"/>
                  <a:pt x="47" y="126"/>
                  <a:pt x="47" y="126"/>
                </a:cubicBezTo>
                <a:cubicBezTo>
                  <a:pt x="45" y="126"/>
                  <a:pt x="45" y="126"/>
                  <a:pt x="45" y="126"/>
                </a:cubicBezTo>
                <a:cubicBezTo>
                  <a:pt x="45" y="127"/>
                  <a:pt x="45" y="127"/>
                  <a:pt x="45" y="127"/>
                </a:cubicBezTo>
                <a:cubicBezTo>
                  <a:pt x="44" y="126"/>
                  <a:pt x="44" y="126"/>
                  <a:pt x="44" y="126"/>
                </a:cubicBezTo>
                <a:cubicBezTo>
                  <a:pt x="43" y="126"/>
                  <a:pt x="43" y="126"/>
                  <a:pt x="43" y="126"/>
                </a:cubicBezTo>
                <a:cubicBezTo>
                  <a:pt x="43" y="126"/>
                  <a:pt x="43" y="126"/>
                  <a:pt x="43" y="126"/>
                </a:cubicBezTo>
                <a:cubicBezTo>
                  <a:pt x="43" y="127"/>
                  <a:pt x="43" y="127"/>
                  <a:pt x="43" y="127"/>
                </a:cubicBezTo>
                <a:close/>
                <a:moveTo>
                  <a:pt x="44" y="128"/>
                </a:moveTo>
                <a:cubicBezTo>
                  <a:pt x="45" y="129"/>
                  <a:pt x="45" y="129"/>
                  <a:pt x="45" y="129"/>
                </a:cubicBezTo>
                <a:cubicBezTo>
                  <a:pt x="45" y="129"/>
                  <a:pt x="45" y="129"/>
                  <a:pt x="45" y="129"/>
                </a:cubicBezTo>
                <a:cubicBezTo>
                  <a:pt x="45" y="128"/>
                  <a:pt x="45" y="128"/>
                  <a:pt x="45" y="128"/>
                </a:cubicBezTo>
                <a:cubicBezTo>
                  <a:pt x="44" y="128"/>
                  <a:pt x="44" y="128"/>
                  <a:pt x="44" y="128"/>
                </a:cubicBezTo>
                <a:close/>
                <a:moveTo>
                  <a:pt x="45" y="135"/>
                </a:moveTo>
                <a:cubicBezTo>
                  <a:pt x="45" y="135"/>
                  <a:pt x="45" y="135"/>
                  <a:pt x="45" y="135"/>
                </a:cubicBezTo>
                <a:cubicBezTo>
                  <a:pt x="46" y="135"/>
                  <a:pt x="46" y="135"/>
                  <a:pt x="46" y="135"/>
                </a:cubicBezTo>
                <a:cubicBezTo>
                  <a:pt x="46" y="136"/>
                  <a:pt x="46" y="136"/>
                  <a:pt x="46" y="136"/>
                </a:cubicBezTo>
                <a:cubicBezTo>
                  <a:pt x="47" y="136"/>
                  <a:pt x="47" y="136"/>
                  <a:pt x="47" y="136"/>
                </a:cubicBezTo>
                <a:cubicBezTo>
                  <a:pt x="47" y="135"/>
                  <a:pt x="47" y="135"/>
                  <a:pt x="47" y="135"/>
                </a:cubicBezTo>
                <a:cubicBezTo>
                  <a:pt x="45" y="134"/>
                  <a:pt x="45" y="134"/>
                  <a:pt x="45" y="134"/>
                </a:cubicBezTo>
                <a:cubicBezTo>
                  <a:pt x="45" y="135"/>
                  <a:pt x="45" y="135"/>
                  <a:pt x="45" y="135"/>
                </a:cubicBezTo>
                <a:cubicBezTo>
                  <a:pt x="45" y="135"/>
                  <a:pt x="45" y="135"/>
                  <a:pt x="45" y="135"/>
                </a:cubicBezTo>
                <a:close/>
                <a:moveTo>
                  <a:pt x="44" y="137"/>
                </a:moveTo>
                <a:cubicBezTo>
                  <a:pt x="44" y="138"/>
                  <a:pt x="44" y="138"/>
                  <a:pt x="44" y="138"/>
                </a:cubicBezTo>
                <a:cubicBezTo>
                  <a:pt x="45" y="138"/>
                  <a:pt x="45" y="138"/>
                  <a:pt x="45" y="138"/>
                </a:cubicBezTo>
                <a:cubicBezTo>
                  <a:pt x="45" y="137"/>
                  <a:pt x="45" y="137"/>
                  <a:pt x="45" y="137"/>
                </a:cubicBezTo>
                <a:cubicBezTo>
                  <a:pt x="44" y="137"/>
                  <a:pt x="44" y="137"/>
                  <a:pt x="44" y="137"/>
                </a:cubicBezTo>
                <a:cubicBezTo>
                  <a:pt x="44" y="137"/>
                  <a:pt x="44" y="137"/>
                  <a:pt x="44" y="137"/>
                </a:cubicBezTo>
                <a:cubicBezTo>
                  <a:pt x="44" y="137"/>
                  <a:pt x="44" y="137"/>
                  <a:pt x="44" y="137"/>
                </a:cubicBezTo>
                <a:close/>
                <a:moveTo>
                  <a:pt x="45" y="141"/>
                </a:moveTo>
                <a:cubicBezTo>
                  <a:pt x="46" y="141"/>
                  <a:pt x="46" y="141"/>
                  <a:pt x="46" y="141"/>
                </a:cubicBezTo>
                <a:cubicBezTo>
                  <a:pt x="46" y="141"/>
                  <a:pt x="46" y="141"/>
                  <a:pt x="46" y="141"/>
                </a:cubicBezTo>
                <a:cubicBezTo>
                  <a:pt x="45" y="140"/>
                  <a:pt x="45" y="140"/>
                  <a:pt x="45" y="140"/>
                </a:cubicBezTo>
                <a:cubicBezTo>
                  <a:pt x="45" y="140"/>
                  <a:pt x="45" y="140"/>
                  <a:pt x="45" y="140"/>
                </a:cubicBezTo>
                <a:cubicBezTo>
                  <a:pt x="45" y="140"/>
                  <a:pt x="45" y="140"/>
                  <a:pt x="45" y="140"/>
                </a:cubicBezTo>
                <a:cubicBezTo>
                  <a:pt x="45" y="141"/>
                  <a:pt x="45" y="141"/>
                  <a:pt x="45" y="141"/>
                </a:cubicBezTo>
                <a:close/>
                <a:moveTo>
                  <a:pt x="47" y="142"/>
                </a:moveTo>
                <a:cubicBezTo>
                  <a:pt x="47" y="143"/>
                  <a:pt x="47" y="143"/>
                  <a:pt x="47" y="143"/>
                </a:cubicBezTo>
                <a:cubicBezTo>
                  <a:pt x="47" y="143"/>
                  <a:pt x="47" y="143"/>
                  <a:pt x="47" y="143"/>
                </a:cubicBezTo>
                <a:cubicBezTo>
                  <a:pt x="47" y="142"/>
                  <a:pt x="47" y="142"/>
                  <a:pt x="47" y="142"/>
                </a:cubicBezTo>
                <a:cubicBezTo>
                  <a:pt x="47" y="142"/>
                  <a:pt x="47" y="142"/>
                  <a:pt x="47" y="142"/>
                </a:cubicBezTo>
                <a:close/>
                <a:moveTo>
                  <a:pt x="43" y="143"/>
                </a:moveTo>
                <a:cubicBezTo>
                  <a:pt x="44" y="143"/>
                  <a:pt x="44" y="143"/>
                  <a:pt x="44" y="143"/>
                </a:cubicBezTo>
                <a:cubicBezTo>
                  <a:pt x="43" y="142"/>
                  <a:pt x="43" y="142"/>
                  <a:pt x="43" y="142"/>
                </a:cubicBezTo>
                <a:cubicBezTo>
                  <a:pt x="43" y="143"/>
                  <a:pt x="43" y="143"/>
                  <a:pt x="43" y="143"/>
                </a:cubicBezTo>
                <a:cubicBezTo>
                  <a:pt x="43" y="143"/>
                  <a:pt x="43" y="143"/>
                  <a:pt x="43" y="143"/>
                </a:cubicBezTo>
                <a:close/>
                <a:moveTo>
                  <a:pt x="45" y="143"/>
                </a:moveTo>
                <a:cubicBezTo>
                  <a:pt x="45" y="143"/>
                  <a:pt x="45" y="143"/>
                  <a:pt x="45" y="143"/>
                </a:cubicBezTo>
                <a:cubicBezTo>
                  <a:pt x="45" y="143"/>
                  <a:pt x="45" y="143"/>
                  <a:pt x="45" y="143"/>
                </a:cubicBezTo>
                <a:cubicBezTo>
                  <a:pt x="45" y="142"/>
                  <a:pt x="45" y="142"/>
                  <a:pt x="45" y="142"/>
                </a:cubicBezTo>
                <a:cubicBezTo>
                  <a:pt x="45" y="143"/>
                  <a:pt x="45" y="143"/>
                  <a:pt x="45" y="143"/>
                </a:cubicBezTo>
                <a:close/>
                <a:moveTo>
                  <a:pt x="44" y="144"/>
                </a:moveTo>
                <a:cubicBezTo>
                  <a:pt x="45" y="144"/>
                  <a:pt x="45" y="144"/>
                  <a:pt x="45" y="144"/>
                </a:cubicBezTo>
                <a:cubicBezTo>
                  <a:pt x="45" y="144"/>
                  <a:pt x="45" y="144"/>
                  <a:pt x="45" y="144"/>
                </a:cubicBezTo>
                <a:cubicBezTo>
                  <a:pt x="44" y="144"/>
                  <a:pt x="44" y="144"/>
                  <a:pt x="44" y="144"/>
                </a:cubicBezTo>
                <a:cubicBezTo>
                  <a:pt x="44" y="144"/>
                  <a:pt x="44" y="144"/>
                  <a:pt x="44" y="144"/>
                </a:cubicBezTo>
                <a:close/>
                <a:moveTo>
                  <a:pt x="45" y="146"/>
                </a:moveTo>
                <a:cubicBezTo>
                  <a:pt x="45" y="145"/>
                  <a:pt x="45" y="145"/>
                  <a:pt x="45" y="145"/>
                </a:cubicBezTo>
                <a:cubicBezTo>
                  <a:pt x="45" y="145"/>
                  <a:pt x="45" y="145"/>
                  <a:pt x="45" y="145"/>
                </a:cubicBezTo>
                <a:cubicBezTo>
                  <a:pt x="44" y="145"/>
                  <a:pt x="44" y="145"/>
                  <a:pt x="44" y="145"/>
                </a:cubicBezTo>
                <a:cubicBezTo>
                  <a:pt x="44" y="146"/>
                  <a:pt x="44" y="146"/>
                  <a:pt x="44" y="146"/>
                </a:cubicBezTo>
                <a:cubicBezTo>
                  <a:pt x="45" y="146"/>
                  <a:pt x="45" y="146"/>
                  <a:pt x="45" y="146"/>
                </a:cubicBezTo>
                <a:close/>
                <a:moveTo>
                  <a:pt x="46" y="147"/>
                </a:moveTo>
                <a:cubicBezTo>
                  <a:pt x="46" y="147"/>
                  <a:pt x="46" y="147"/>
                  <a:pt x="46" y="147"/>
                </a:cubicBezTo>
                <a:cubicBezTo>
                  <a:pt x="47" y="146"/>
                  <a:pt x="47" y="146"/>
                  <a:pt x="47" y="146"/>
                </a:cubicBezTo>
                <a:cubicBezTo>
                  <a:pt x="46" y="146"/>
                  <a:pt x="46" y="146"/>
                  <a:pt x="46" y="146"/>
                </a:cubicBezTo>
                <a:cubicBezTo>
                  <a:pt x="45" y="146"/>
                  <a:pt x="45" y="146"/>
                  <a:pt x="45" y="146"/>
                </a:cubicBezTo>
                <a:cubicBezTo>
                  <a:pt x="45" y="146"/>
                  <a:pt x="46" y="147"/>
                  <a:pt x="46" y="147"/>
                </a:cubicBezTo>
                <a:close/>
                <a:moveTo>
                  <a:pt x="42" y="149"/>
                </a:moveTo>
                <a:cubicBezTo>
                  <a:pt x="43" y="149"/>
                  <a:pt x="43" y="149"/>
                  <a:pt x="43" y="149"/>
                </a:cubicBezTo>
                <a:cubicBezTo>
                  <a:pt x="44" y="149"/>
                  <a:pt x="44" y="149"/>
                  <a:pt x="44" y="149"/>
                </a:cubicBezTo>
                <a:cubicBezTo>
                  <a:pt x="44" y="148"/>
                  <a:pt x="44" y="148"/>
                  <a:pt x="44" y="148"/>
                </a:cubicBezTo>
                <a:cubicBezTo>
                  <a:pt x="42" y="148"/>
                  <a:pt x="42" y="148"/>
                  <a:pt x="42" y="148"/>
                </a:cubicBezTo>
                <a:cubicBezTo>
                  <a:pt x="42" y="149"/>
                  <a:pt x="42" y="149"/>
                  <a:pt x="42" y="149"/>
                </a:cubicBezTo>
                <a:cubicBezTo>
                  <a:pt x="42" y="149"/>
                  <a:pt x="42" y="149"/>
                  <a:pt x="42" y="149"/>
                </a:cubicBezTo>
                <a:close/>
                <a:moveTo>
                  <a:pt x="44" y="151"/>
                </a:moveTo>
                <a:cubicBezTo>
                  <a:pt x="46" y="150"/>
                  <a:pt x="46" y="150"/>
                  <a:pt x="46" y="150"/>
                </a:cubicBezTo>
                <a:cubicBezTo>
                  <a:pt x="47" y="149"/>
                  <a:pt x="47" y="149"/>
                  <a:pt x="47" y="149"/>
                </a:cubicBezTo>
                <a:cubicBezTo>
                  <a:pt x="47" y="148"/>
                  <a:pt x="47" y="148"/>
                  <a:pt x="47" y="148"/>
                </a:cubicBezTo>
                <a:cubicBezTo>
                  <a:pt x="46" y="148"/>
                  <a:pt x="46" y="148"/>
                  <a:pt x="46" y="148"/>
                </a:cubicBezTo>
                <a:cubicBezTo>
                  <a:pt x="45" y="149"/>
                  <a:pt x="45" y="149"/>
                  <a:pt x="45" y="149"/>
                </a:cubicBezTo>
                <a:cubicBezTo>
                  <a:pt x="44" y="149"/>
                  <a:pt x="44" y="149"/>
                  <a:pt x="44" y="149"/>
                </a:cubicBezTo>
                <a:cubicBezTo>
                  <a:pt x="44" y="150"/>
                  <a:pt x="44" y="150"/>
                  <a:pt x="44" y="150"/>
                </a:cubicBezTo>
                <a:cubicBezTo>
                  <a:pt x="44" y="150"/>
                  <a:pt x="44" y="150"/>
                  <a:pt x="44" y="150"/>
                </a:cubicBezTo>
                <a:cubicBezTo>
                  <a:pt x="44" y="151"/>
                  <a:pt x="44" y="151"/>
                  <a:pt x="44" y="151"/>
                </a:cubicBezTo>
                <a:cubicBezTo>
                  <a:pt x="44" y="151"/>
                  <a:pt x="44" y="151"/>
                  <a:pt x="44" y="151"/>
                </a:cubicBezTo>
                <a:cubicBezTo>
                  <a:pt x="44" y="151"/>
                  <a:pt x="44" y="151"/>
                  <a:pt x="44" y="151"/>
                </a:cubicBezTo>
                <a:cubicBezTo>
                  <a:pt x="44" y="151"/>
                  <a:pt x="44" y="151"/>
                  <a:pt x="44" y="151"/>
                </a:cubicBezTo>
                <a:close/>
                <a:moveTo>
                  <a:pt x="46" y="151"/>
                </a:moveTo>
                <a:cubicBezTo>
                  <a:pt x="46" y="151"/>
                  <a:pt x="46" y="151"/>
                  <a:pt x="46" y="151"/>
                </a:cubicBezTo>
                <a:cubicBezTo>
                  <a:pt x="47" y="150"/>
                  <a:pt x="47" y="150"/>
                  <a:pt x="47" y="150"/>
                </a:cubicBezTo>
                <a:cubicBezTo>
                  <a:pt x="47" y="150"/>
                  <a:pt x="47" y="150"/>
                  <a:pt x="47" y="150"/>
                </a:cubicBezTo>
                <a:cubicBezTo>
                  <a:pt x="46" y="151"/>
                  <a:pt x="46" y="151"/>
                  <a:pt x="46" y="151"/>
                </a:cubicBezTo>
                <a:close/>
                <a:moveTo>
                  <a:pt x="45" y="152"/>
                </a:moveTo>
                <a:cubicBezTo>
                  <a:pt x="46" y="151"/>
                  <a:pt x="46" y="151"/>
                  <a:pt x="46" y="151"/>
                </a:cubicBezTo>
                <a:cubicBezTo>
                  <a:pt x="46" y="151"/>
                  <a:pt x="46" y="151"/>
                  <a:pt x="46" y="151"/>
                </a:cubicBezTo>
                <a:cubicBezTo>
                  <a:pt x="45" y="151"/>
                  <a:pt x="45" y="151"/>
                  <a:pt x="45" y="151"/>
                </a:cubicBezTo>
                <a:cubicBezTo>
                  <a:pt x="45" y="152"/>
                  <a:pt x="45" y="152"/>
                  <a:pt x="45" y="152"/>
                </a:cubicBezTo>
                <a:close/>
                <a:moveTo>
                  <a:pt x="44" y="152"/>
                </a:moveTo>
                <a:cubicBezTo>
                  <a:pt x="44" y="152"/>
                  <a:pt x="44" y="152"/>
                  <a:pt x="44" y="152"/>
                </a:cubicBezTo>
                <a:cubicBezTo>
                  <a:pt x="44" y="151"/>
                  <a:pt x="44" y="151"/>
                  <a:pt x="44" y="151"/>
                </a:cubicBezTo>
                <a:cubicBezTo>
                  <a:pt x="43" y="152"/>
                  <a:pt x="43" y="152"/>
                  <a:pt x="43" y="152"/>
                </a:cubicBezTo>
                <a:cubicBezTo>
                  <a:pt x="43" y="152"/>
                  <a:pt x="43" y="152"/>
                  <a:pt x="43" y="152"/>
                </a:cubicBezTo>
                <a:cubicBezTo>
                  <a:pt x="44" y="152"/>
                  <a:pt x="44" y="152"/>
                  <a:pt x="44" y="152"/>
                </a:cubicBezTo>
                <a:close/>
                <a:moveTo>
                  <a:pt x="42" y="155"/>
                </a:moveTo>
                <a:cubicBezTo>
                  <a:pt x="42" y="156"/>
                  <a:pt x="42" y="156"/>
                  <a:pt x="42" y="156"/>
                </a:cubicBezTo>
                <a:cubicBezTo>
                  <a:pt x="43" y="156"/>
                  <a:pt x="43" y="156"/>
                  <a:pt x="43" y="156"/>
                </a:cubicBezTo>
                <a:cubicBezTo>
                  <a:pt x="43" y="155"/>
                  <a:pt x="43" y="155"/>
                  <a:pt x="43" y="155"/>
                </a:cubicBezTo>
                <a:cubicBezTo>
                  <a:pt x="44" y="155"/>
                  <a:pt x="44" y="155"/>
                  <a:pt x="44" y="155"/>
                </a:cubicBezTo>
                <a:cubicBezTo>
                  <a:pt x="45" y="154"/>
                  <a:pt x="45" y="154"/>
                  <a:pt x="45" y="154"/>
                </a:cubicBezTo>
                <a:cubicBezTo>
                  <a:pt x="44" y="154"/>
                  <a:pt x="44" y="154"/>
                  <a:pt x="44" y="154"/>
                </a:cubicBezTo>
                <a:cubicBezTo>
                  <a:pt x="44" y="155"/>
                  <a:pt x="44" y="155"/>
                  <a:pt x="44" y="155"/>
                </a:cubicBezTo>
                <a:cubicBezTo>
                  <a:pt x="43" y="155"/>
                  <a:pt x="43" y="155"/>
                  <a:pt x="43" y="155"/>
                </a:cubicBezTo>
                <a:cubicBezTo>
                  <a:pt x="42" y="155"/>
                  <a:pt x="42" y="155"/>
                  <a:pt x="42" y="155"/>
                </a:cubicBezTo>
                <a:cubicBezTo>
                  <a:pt x="42" y="155"/>
                  <a:pt x="42" y="155"/>
                  <a:pt x="42" y="155"/>
                </a:cubicBezTo>
                <a:close/>
                <a:moveTo>
                  <a:pt x="41" y="158"/>
                </a:moveTo>
                <a:cubicBezTo>
                  <a:pt x="41" y="159"/>
                  <a:pt x="41" y="159"/>
                  <a:pt x="41" y="159"/>
                </a:cubicBezTo>
                <a:cubicBezTo>
                  <a:pt x="42" y="160"/>
                  <a:pt x="42" y="160"/>
                  <a:pt x="42" y="160"/>
                </a:cubicBezTo>
                <a:cubicBezTo>
                  <a:pt x="42" y="159"/>
                  <a:pt x="42" y="159"/>
                  <a:pt x="42" y="159"/>
                </a:cubicBezTo>
                <a:cubicBezTo>
                  <a:pt x="42" y="158"/>
                  <a:pt x="42" y="158"/>
                  <a:pt x="42" y="158"/>
                </a:cubicBezTo>
                <a:cubicBezTo>
                  <a:pt x="41" y="158"/>
                  <a:pt x="41" y="158"/>
                  <a:pt x="41" y="158"/>
                </a:cubicBezTo>
                <a:close/>
                <a:moveTo>
                  <a:pt x="66" y="276"/>
                </a:moveTo>
                <a:cubicBezTo>
                  <a:pt x="67" y="275"/>
                  <a:pt x="67" y="275"/>
                  <a:pt x="67" y="275"/>
                </a:cubicBezTo>
                <a:cubicBezTo>
                  <a:pt x="67" y="275"/>
                  <a:pt x="67" y="275"/>
                  <a:pt x="67" y="275"/>
                </a:cubicBezTo>
                <a:cubicBezTo>
                  <a:pt x="68" y="275"/>
                  <a:pt x="68" y="275"/>
                  <a:pt x="68" y="275"/>
                </a:cubicBezTo>
                <a:cubicBezTo>
                  <a:pt x="67" y="276"/>
                  <a:pt x="67" y="276"/>
                  <a:pt x="67" y="276"/>
                </a:cubicBezTo>
                <a:cubicBezTo>
                  <a:pt x="67" y="276"/>
                  <a:pt x="67" y="276"/>
                  <a:pt x="67" y="276"/>
                </a:cubicBezTo>
                <a:cubicBezTo>
                  <a:pt x="66" y="276"/>
                  <a:pt x="66" y="276"/>
                  <a:pt x="66" y="276"/>
                </a:cubicBezTo>
                <a:cubicBezTo>
                  <a:pt x="66" y="276"/>
                  <a:pt x="66" y="276"/>
                  <a:pt x="66" y="276"/>
                </a:cubicBezTo>
                <a:close/>
                <a:moveTo>
                  <a:pt x="60" y="273"/>
                </a:moveTo>
                <a:cubicBezTo>
                  <a:pt x="60" y="273"/>
                  <a:pt x="60" y="273"/>
                  <a:pt x="60" y="273"/>
                </a:cubicBezTo>
                <a:cubicBezTo>
                  <a:pt x="60" y="273"/>
                  <a:pt x="60" y="273"/>
                  <a:pt x="60" y="273"/>
                </a:cubicBezTo>
                <a:cubicBezTo>
                  <a:pt x="61" y="272"/>
                  <a:pt x="61" y="272"/>
                  <a:pt x="61" y="272"/>
                </a:cubicBezTo>
                <a:cubicBezTo>
                  <a:pt x="61" y="271"/>
                  <a:pt x="61" y="271"/>
                  <a:pt x="61" y="271"/>
                </a:cubicBezTo>
                <a:cubicBezTo>
                  <a:pt x="60" y="271"/>
                  <a:pt x="60" y="271"/>
                  <a:pt x="60" y="271"/>
                </a:cubicBezTo>
                <a:cubicBezTo>
                  <a:pt x="60" y="272"/>
                  <a:pt x="60" y="272"/>
                  <a:pt x="60" y="272"/>
                </a:cubicBezTo>
                <a:cubicBezTo>
                  <a:pt x="60" y="272"/>
                  <a:pt x="60" y="272"/>
                  <a:pt x="60" y="272"/>
                </a:cubicBezTo>
                <a:cubicBezTo>
                  <a:pt x="60" y="273"/>
                  <a:pt x="60" y="273"/>
                  <a:pt x="60" y="273"/>
                </a:cubicBezTo>
                <a:close/>
                <a:moveTo>
                  <a:pt x="56" y="266"/>
                </a:moveTo>
                <a:cubicBezTo>
                  <a:pt x="56" y="266"/>
                  <a:pt x="56" y="266"/>
                  <a:pt x="56" y="266"/>
                </a:cubicBezTo>
                <a:cubicBezTo>
                  <a:pt x="57" y="266"/>
                  <a:pt x="57" y="266"/>
                  <a:pt x="57" y="266"/>
                </a:cubicBezTo>
                <a:cubicBezTo>
                  <a:pt x="57" y="266"/>
                  <a:pt x="57" y="266"/>
                  <a:pt x="57" y="266"/>
                </a:cubicBezTo>
                <a:cubicBezTo>
                  <a:pt x="57" y="266"/>
                  <a:pt x="57" y="266"/>
                  <a:pt x="57" y="266"/>
                </a:cubicBezTo>
                <a:cubicBezTo>
                  <a:pt x="56" y="266"/>
                  <a:pt x="56" y="266"/>
                  <a:pt x="56" y="266"/>
                </a:cubicBezTo>
                <a:cubicBezTo>
                  <a:pt x="56" y="266"/>
                  <a:pt x="56" y="266"/>
                  <a:pt x="56" y="266"/>
                </a:cubicBezTo>
                <a:close/>
                <a:moveTo>
                  <a:pt x="53" y="266"/>
                </a:moveTo>
                <a:cubicBezTo>
                  <a:pt x="54" y="267"/>
                  <a:pt x="54" y="267"/>
                  <a:pt x="54" y="267"/>
                </a:cubicBezTo>
                <a:cubicBezTo>
                  <a:pt x="54" y="267"/>
                  <a:pt x="54" y="267"/>
                  <a:pt x="54" y="267"/>
                </a:cubicBezTo>
                <a:cubicBezTo>
                  <a:pt x="54" y="266"/>
                  <a:pt x="54" y="266"/>
                  <a:pt x="54" y="266"/>
                </a:cubicBezTo>
                <a:cubicBezTo>
                  <a:pt x="54" y="266"/>
                  <a:pt x="54" y="266"/>
                  <a:pt x="54" y="266"/>
                </a:cubicBezTo>
                <a:cubicBezTo>
                  <a:pt x="53" y="266"/>
                  <a:pt x="53" y="266"/>
                  <a:pt x="53" y="266"/>
                </a:cubicBezTo>
                <a:close/>
                <a:moveTo>
                  <a:pt x="47" y="267"/>
                </a:moveTo>
                <a:cubicBezTo>
                  <a:pt x="48" y="267"/>
                  <a:pt x="48" y="267"/>
                  <a:pt x="48" y="267"/>
                </a:cubicBezTo>
                <a:cubicBezTo>
                  <a:pt x="48" y="267"/>
                  <a:pt x="48" y="267"/>
                  <a:pt x="48" y="267"/>
                </a:cubicBezTo>
                <a:cubicBezTo>
                  <a:pt x="48" y="268"/>
                  <a:pt x="48" y="268"/>
                  <a:pt x="48" y="268"/>
                </a:cubicBezTo>
                <a:cubicBezTo>
                  <a:pt x="49" y="267"/>
                  <a:pt x="49" y="267"/>
                  <a:pt x="49" y="267"/>
                </a:cubicBezTo>
                <a:cubicBezTo>
                  <a:pt x="49" y="267"/>
                  <a:pt x="49" y="267"/>
                  <a:pt x="49" y="267"/>
                </a:cubicBezTo>
                <a:cubicBezTo>
                  <a:pt x="48" y="266"/>
                  <a:pt x="48" y="266"/>
                  <a:pt x="48" y="266"/>
                </a:cubicBezTo>
                <a:cubicBezTo>
                  <a:pt x="47" y="267"/>
                  <a:pt x="47" y="267"/>
                  <a:pt x="47" y="267"/>
                </a:cubicBezTo>
                <a:close/>
                <a:moveTo>
                  <a:pt x="40" y="235"/>
                </a:moveTo>
                <a:cubicBezTo>
                  <a:pt x="40" y="235"/>
                  <a:pt x="40" y="235"/>
                  <a:pt x="40" y="235"/>
                </a:cubicBezTo>
                <a:cubicBezTo>
                  <a:pt x="41" y="235"/>
                  <a:pt x="41" y="235"/>
                  <a:pt x="41" y="235"/>
                </a:cubicBezTo>
                <a:cubicBezTo>
                  <a:pt x="42" y="234"/>
                  <a:pt x="42" y="234"/>
                  <a:pt x="42" y="234"/>
                </a:cubicBezTo>
                <a:cubicBezTo>
                  <a:pt x="41" y="234"/>
                  <a:pt x="41" y="234"/>
                  <a:pt x="41" y="234"/>
                </a:cubicBezTo>
                <a:cubicBezTo>
                  <a:pt x="41" y="234"/>
                  <a:pt x="41" y="234"/>
                  <a:pt x="41" y="234"/>
                </a:cubicBezTo>
                <a:cubicBezTo>
                  <a:pt x="40" y="235"/>
                  <a:pt x="40" y="235"/>
                  <a:pt x="40" y="235"/>
                </a:cubicBezTo>
                <a:close/>
                <a:moveTo>
                  <a:pt x="40" y="234"/>
                </a:moveTo>
                <a:cubicBezTo>
                  <a:pt x="40" y="234"/>
                  <a:pt x="40" y="235"/>
                  <a:pt x="40" y="235"/>
                </a:cubicBezTo>
                <a:cubicBezTo>
                  <a:pt x="40" y="235"/>
                  <a:pt x="40" y="235"/>
                  <a:pt x="40" y="235"/>
                </a:cubicBezTo>
                <a:cubicBezTo>
                  <a:pt x="41" y="234"/>
                  <a:pt x="41" y="234"/>
                  <a:pt x="41" y="234"/>
                </a:cubicBezTo>
                <a:cubicBezTo>
                  <a:pt x="41" y="234"/>
                  <a:pt x="41" y="234"/>
                  <a:pt x="41" y="234"/>
                </a:cubicBezTo>
                <a:cubicBezTo>
                  <a:pt x="40" y="233"/>
                  <a:pt x="40" y="233"/>
                  <a:pt x="40" y="233"/>
                </a:cubicBezTo>
                <a:cubicBezTo>
                  <a:pt x="40" y="234"/>
                  <a:pt x="40" y="234"/>
                  <a:pt x="40" y="234"/>
                </a:cubicBezTo>
                <a:close/>
                <a:moveTo>
                  <a:pt x="35" y="224"/>
                </a:moveTo>
                <a:cubicBezTo>
                  <a:pt x="34" y="225"/>
                  <a:pt x="34" y="225"/>
                  <a:pt x="34" y="225"/>
                </a:cubicBezTo>
                <a:cubicBezTo>
                  <a:pt x="35" y="225"/>
                  <a:pt x="35" y="225"/>
                  <a:pt x="35" y="225"/>
                </a:cubicBezTo>
                <a:cubicBezTo>
                  <a:pt x="36" y="224"/>
                  <a:pt x="36" y="224"/>
                  <a:pt x="36" y="224"/>
                </a:cubicBezTo>
                <a:cubicBezTo>
                  <a:pt x="36" y="224"/>
                  <a:pt x="36" y="224"/>
                  <a:pt x="36" y="224"/>
                </a:cubicBezTo>
                <a:cubicBezTo>
                  <a:pt x="35" y="224"/>
                  <a:pt x="35" y="224"/>
                  <a:pt x="35" y="224"/>
                </a:cubicBezTo>
                <a:cubicBezTo>
                  <a:pt x="35" y="224"/>
                  <a:pt x="35" y="224"/>
                  <a:pt x="35" y="224"/>
                </a:cubicBezTo>
                <a:close/>
                <a:moveTo>
                  <a:pt x="34" y="223"/>
                </a:moveTo>
                <a:cubicBezTo>
                  <a:pt x="35" y="223"/>
                  <a:pt x="35" y="223"/>
                  <a:pt x="35" y="223"/>
                </a:cubicBezTo>
                <a:cubicBezTo>
                  <a:pt x="35" y="223"/>
                  <a:pt x="35" y="223"/>
                  <a:pt x="35" y="223"/>
                </a:cubicBezTo>
                <a:cubicBezTo>
                  <a:pt x="35" y="223"/>
                  <a:pt x="35" y="223"/>
                  <a:pt x="35" y="223"/>
                </a:cubicBezTo>
                <a:cubicBezTo>
                  <a:pt x="35" y="222"/>
                  <a:pt x="35" y="222"/>
                  <a:pt x="35" y="222"/>
                </a:cubicBezTo>
                <a:cubicBezTo>
                  <a:pt x="34" y="223"/>
                  <a:pt x="34" y="223"/>
                  <a:pt x="34" y="223"/>
                </a:cubicBezTo>
                <a:close/>
                <a:moveTo>
                  <a:pt x="35" y="213"/>
                </a:moveTo>
                <a:cubicBezTo>
                  <a:pt x="36" y="213"/>
                  <a:pt x="36" y="213"/>
                  <a:pt x="36" y="213"/>
                </a:cubicBezTo>
                <a:cubicBezTo>
                  <a:pt x="36" y="213"/>
                  <a:pt x="36" y="213"/>
                  <a:pt x="36" y="213"/>
                </a:cubicBezTo>
                <a:cubicBezTo>
                  <a:pt x="36" y="212"/>
                  <a:pt x="36" y="212"/>
                  <a:pt x="36" y="212"/>
                </a:cubicBezTo>
                <a:cubicBezTo>
                  <a:pt x="35" y="213"/>
                  <a:pt x="35" y="213"/>
                  <a:pt x="35" y="213"/>
                </a:cubicBezTo>
                <a:close/>
                <a:moveTo>
                  <a:pt x="35" y="212"/>
                </a:moveTo>
                <a:cubicBezTo>
                  <a:pt x="36" y="212"/>
                  <a:pt x="36" y="212"/>
                  <a:pt x="36" y="212"/>
                </a:cubicBezTo>
                <a:cubicBezTo>
                  <a:pt x="37" y="212"/>
                  <a:pt x="37" y="212"/>
                  <a:pt x="37" y="212"/>
                </a:cubicBezTo>
                <a:cubicBezTo>
                  <a:pt x="37" y="212"/>
                  <a:pt x="37" y="212"/>
                  <a:pt x="37" y="212"/>
                </a:cubicBezTo>
                <a:cubicBezTo>
                  <a:pt x="36" y="211"/>
                  <a:pt x="36" y="211"/>
                  <a:pt x="36" y="211"/>
                </a:cubicBezTo>
                <a:cubicBezTo>
                  <a:pt x="36" y="212"/>
                  <a:pt x="36" y="212"/>
                  <a:pt x="36" y="212"/>
                </a:cubicBezTo>
                <a:cubicBezTo>
                  <a:pt x="35" y="212"/>
                  <a:pt x="35" y="212"/>
                  <a:pt x="35" y="212"/>
                </a:cubicBezTo>
                <a:close/>
                <a:moveTo>
                  <a:pt x="33" y="211"/>
                </a:moveTo>
                <a:cubicBezTo>
                  <a:pt x="34" y="212"/>
                  <a:pt x="34" y="212"/>
                  <a:pt x="34" y="212"/>
                </a:cubicBezTo>
                <a:cubicBezTo>
                  <a:pt x="34" y="212"/>
                  <a:pt x="34" y="212"/>
                  <a:pt x="34" y="212"/>
                </a:cubicBezTo>
                <a:cubicBezTo>
                  <a:pt x="34" y="211"/>
                  <a:pt x="34" y="211"/>
                  <a:pt x="34" y="211"/>
                </a:cubicBezTo>
                <a:cubicBezTo>
                  <a:pt x="34" y="211"/>
                  <a:pt x="34" y="211"/>
                  <a:pt x="34" y="211"/>
                </a:cubicBezTo>
                <a:cubicBezTo>
                  <a:pt x="33" y="211"/>
                  <a:pt x="33" y="211"/>
                  <a:pt x="33" y="211"/>
                </a:cubicBezTo>
                <a:close/>
                <a:moveTo>
                  <a:pt x="36" y="203"/>
                </a:moveTo>
                <a:cubicBezTo>
                  <a:pt x="36" y="203"/>
                  <a:pt x="36" y="203"/>
                  <a:pt x="36" y="203"/>
                </a:cubicBezTo>
                <a:cubicBezTo>
                  <a:pt x="36" y="203"/>
                  <a:pt x="36" y="203"/>
                  <a:pt x="36" y="203"/>
                </a:cubicBezTo>
                <a:cubicBezTo>
                  <a:pt x="37" y="203"/>
                  <a:pt x="37" y="203"/>
                  <a:pt x="37" y="203"/>
                </a:cubicBezTo>
                <a:cubicBezTo>
                  <a:pt x="38" y="202"/>
                  <a:pt x="38" y="202"/>
                  <a:pt x="38" y="202"/>
                </a:cubicBezTo>
                <a:cubicBezTo>
                  <a:pt x="38" y="202"/>
                  <a:pt x="38" y="202"/>
                  <a:pt x="38" y="202"/>
                </a:cubicBezTo>
                <a:cubicBezTo>
                  <a:pt x="37" y="202"/>
                  <a:pt x="37" y="202"/>
                  <a:pt x="37" y="202"/>
                </a:cubicBezTo>
                <a:cubicBezTo>
                  <a:pt x="36" y="203"/>
                  <a:pt x="36" y="203"/>
                  <a:pt x="36" y="203"/>
                </a:cubicBezTo>
                <a:close/>
                <a:moveTo>
                  <a:pt x="45" y="199"/>
                </a:moveTo>
                <a:cubicBezTo>
                  <a:pt x="46" y="199"/>
                  <a:pt x="46" y="199"/>
                  <a:pt x="46" y="199"/>
                </a:cubicBezTo>
                <a:cubicBezTo>
                  <a:pt x="48" y="199"/>
                  <a:pt x="48" y="199"/>
                  <a:pt x="48" y="199"/>
                </a:cubicBezTo>
                <a:cubicBezTo>
                  <a:pt x="48" y="199"/>
                  <a:pt x="48" y="199"/>
                  <a:pt x="48" y="199"/>
                </a:cubicBezTo>
                <a:cubicBezTo>
                  <a:pt x="46" y="199"/>
                  <a:pt x="46" y="199"/>
                  <a:pt x="46" y="199"/>
                </a:cubicBezTo>
                <a:cubicBezTo>
                  <a:pt x="45" y="199"/>
                  <a:pt x="45" y="199"/>
                  <a:pt x="45" y="199"/>
                </a:cubicBezTo>
                <a:cubicBezTo>
                  <a:pt x="45" y="199"/>
                  <a:pt x="45" y="199"/>
                  <a:pt x="45" y="199"/>
                </a:cubicBezTo>
                <a:close/>
                <a:moveTo>
                  <a:pt x="42" y="195"/>
                </a:moveTo>
                <a:cubicBezTo>
                  <a:pt x="42" y="195"/>
                  <a:pt x="42" y="195"/>
                  <a:pt x="42" y="195"/>
                </a:cubicBezTo>
                <a:cubicBezTo>
                  <a:pt x="42" y="195"/>
                  <a:pt x="42" y="195"/>
                  <a:pt x="42" y="195"/>
                </a:cubicBezTo>
                <a:cubicBezTo>
                  <a:pt x="44" y="195"/>
                  <a:pt x="44" y="195"/>
                  <a:pt x="44" y="195"/>
                </a:cubicBezTo>
                <a:cubicBezTo>
                  <a:pt x="43" y="194"/>
                  <a:pt x="43" y="194"/>
                  <a:pt x="43" y="194"/>
                </a:cubicBezTo>
                <a:cubicBezTo>
                  <a:pt x="42" y="194"/>
                  <a:pt x="42" y="194"/>
                  <a:pt x="42" y="194"/>
                </a:cubicBezTo>
                <a:cubicBezTo>
                  <a:pt x="42" y="195"/>
                  <a:pt x="42" y="195"/>
                  <a:pt x="42" y="195"/>
                </a:cubicBezTo>
                <a:close/>
                <a:moveTo>
                  <a:pt x="46" y="194"/>
                </a:moveTo>
                <a:cubicBezTo>
                  <a:pt x="47" y="195"/>
                  <a:pt x="47" y="195"/>
                  <a:pt x="47" y="195"/>
                </a:cubicBezTo>
                <a:cubicBezTo>
                  <a:pt x="48" y="195"/>
                  <a:pt x="48" y="195"/>
                  <a:pt x="48" y="195"/>
                </a:cubicBezTo>
                <a:cubicBezTo>
                  <a:pt x="48" y="194"/>
                  <a:pt x="48" y="194"/>
                  <a:pt x="48" y="194"/>
                </a:cubicBezTo>
                <a:cubicBezTo>
                  <a:pt x="47" y="194"/>
                  <a:pt x="47" y="194"/>
                  <a:pt x="47" y="194"/>
                </a:cubicBezTo>
                <a:cubicBezTo>
                  <a:pt x="46" y="194"/>
                  <a:pt x="46" y="194"/>
                  <a:pt x="46" y="194"/>
                </a:cubicBezTo>
                <a:close/>
                <a:moveTo>
                  <a:pt x="44" y="193"/>
                </a:moveTo>
                <a:cubicBezTo>
                  <a:pt x="45" y="194"/>
                  <a:pt x="45" y="194"/>
                  <a:pt x="45" y="194"/>
                </a:cubicBezTo>
                <a:cubicBezTo>
                  <a:pt x="46" y="194"/>
                  <a:pt x="46" y="194"/>
                  <a:pt x="46" y="194"/>
                </a:cubicBezTo>
                <a:cubicBezTo>
                  <a:pt x="46" y="193"/>
                  <a:pt x="46" y="193"/>
                  <a:pt x="46" y="193"/>
                </a:cubicBezTo>
                <a:cubicBezTo>
                  <a:pt x="46" y="193"/>
                  <a:pt x="46" y="193"/>
                  <a:pt x="46" y="193"/>
                </a:cubicBezTo>
                <a:cubicBezTo>
                  <a:pt x="45" y="193"/>
                  <a:pt x="45" y="193"/>
                  <a:pt x="45" y="193"/>
                </a:cubicBezTo>
                <a:cubicBezTo>
                  <a:pt x="44" y="193"/>
                  <a:pt x="44" y="193"/>
                  <a:pt x="44" y="193"/>
                </a:cubicBezTo>
                <a:cubicBezTo>
                  <a:pt x="44" y="193"/>
                  <a:pt x="44" y="193"/>
                  <a:pt x="44" y="193"/>
                </a:cubicBezTo>
                <a:close/>
                <a:moveTo>
                  <a:pt x="54" y="174"/>
                </a:moveTo>
                <a:cubicBezTo>
                  <a:pt x="54" y="174"/>
                  <a:pt x="54" y="174"/>
                  <a:pt x="54" y="174"/>
                </a:cubicBezTo>
                <a:cubicBezTo>
                  <a:pt x="54" y="175"/>
                  <a:pt x="54" y="175"/>
                  <a:pt x="54" y="175"/>
                </a:cubicBezTo>
                <a:cubicBezTo>
                  <a:pt x="55" y="174"/>
                  <a:pt x="55" y="174"/>
                  <a:pt x="55" y="174"/>
                </a:cubicBezTo>
                <a:cubicBezTo>
                  <a:pt x="54" y="174"/>
                  <a:pt x="54" y="174"/>
                  <a:pt x="54" y="174"/>
                </a:cubicBezTo>
                <a:cubicBezTo>
                  <a:pt x="54" y="174"/>
                  <a:pt x="54" y="174"/>
                  <a:pt x="54" y="174"/>
                </a:cubicBezTo>
                <a:close/>
                <a:moveTo>
                  <a:pt x="53" y="171"/>
                </a:moveTo>
                <a:cubicBezTo>
                  <a:pt x="53" y="172"/>
                  <a:pt x="53" y="172"/>
                  <a:pt x="53" y="172"/>
                </a:cubicBezTo>
                <a:cubicBezTo>
                  <a:pt x="54" y="173"/>
                  <a:pt x="54" y="173"/>
                  <a:pt x="54" y="173"/>
                </a:cubicBezTo>
                <a:cubicBezTo>
                  <a:pt x="54" y="172"/>
                  <a:pt x="54" y="172"/>
                  <a:pt x="54" y="172"/>
                </a:cubicBezTo>
                <a:cubicBezTo>
                  <a:pt x="54" y="172"/>
                  <a:pt x="54" y="172"/>
                  <a:pt x="54" y="172"/>
                </a:cubicBezTo>
                <a:cubicBezTo>
                  <a:pt x="54" y="172"/>
                  <a:pt x="53" y="171"/>
                  <a:pt x="53" y="171"/>
                </a:cubicBezTo>
                <a:close/>
                <a:moveTo>
                  <a:pt x="50" y="164"/>
                </a:moveTo>
                <a:cubicBezTo>
                  <a:pt x="51" y="165"/>
                  <a:pt x="51" y="165"/>
                  <a:pt x="51" y="165"/>
                </a:cubicBezTo>
                <a:cubicBezTo>
                  <a:pt x="51" y="164"/>
                  <a:pt x="51" y="164"/>
                  <a:pt x="51" y="164"/>
                </a:cubicBezTo>
                <a:cubicBezTo>
                  <a:pt x="52" y="163"/>
                  <a:pt x="52" y="163"/>
                  <a:pt x="52" y="163"/>
                </a:cubicBezTo>
                <a:cubicBezTo>
                  <a:pt x="52" y="163"/>
                  <a:pt x="52" y="163"/>
                  <a:pt x="52" y="163"/>
                </a:cubicBezTo>
                <a:cubicBezTo>
                  <a:pt x="51" y="163"/>
                  <a:pt x="51" y="163"/>
                  <a:pt x="51" y="163"/>
                </a:cubicBezTo>
                <a:cubicBezTo>
                  <a:pt x="51" y="163"/>
                  <a:pt x="51" y="163"/>
                  <a:pt x="51" y="163"/>
                </a:cubicBezTo>
                <a:cubicBezTo>
                  <a:pt x="50" y="163"/>
                  <a:pt x="50" y="163"/>
                  <a:pt x="50" y="163"/>
                </a:cubicBezTo>
                <a:cubicBezTo>
                  <a:pt x="50" y="164"/>
                  <a:pt x="50" y="164"/>
                  <a:pt x="50" y="164"/>
                </a:cubicBezTo>
                <a:cubicBezTo>
                  <a:pt x="50" y="164"/>
                  <a:pt x="50" y="164"/>
                  <a:pt x="50" y="164"/>
                </a:cubicBezTo>
                <a:close/>
                <a:moveTo>
                  <a:pt x="50" y="168"/>
                </a:moveTo>
                <a:cubicBezTo>
                  <a:pt x="50" y="169"/>
                  <a:pt x="50" y="169"/>
                  <a:pt x="50" y="169"/>
                </a:cubicBezTo>
                <a:cubicBezTo>
                  <a:pt x="51" y="169"/>
                  <a:pt x="51" y="169"/>
                  <a:pt x="51" y="169"/>
                </a:cubicBezTo>
                <a:cubicBezTo>
                  <a:pt x="52" y="168"/>
                  <a:pt x="52" y="168"/>
                  <a:pt x="52" y="168"/>
                </a:cubicBezTo>
                <a:cubicBezTo>
                  <a:pt x="52" y="167"/>
                  <a:pt x="52" y="167"/>
                  <a:pt x="52" y="167"/>
                </a:cubicBezTo>
                <a:cubicBezTo>
                  <a:pt x="51" y="166"/>
                  <a:pt x="51" y="166"/>
                  <a:pt x="51" y="166"/>
                </a:cubicBezTo>
                <a:cubicBezTo>
                  <a:pt x="50" y="167"/>
                  <a:pt x="50" y="167"/>
                  <a:pt x="50" y="167"/>
                </a:cubicBezTo>
                <a:cubicBezTo>
                  <a:pt x="50" y="168"/>
                  <a:pt x="50" y="168"/>
                  <a:pt x="50" y="168"/>
                </a:cubicBezTo>
                <a:close/>
                <a:moveTo>
                  <a:pt x="46" y="169"/>
                </a:moveTo>
                <a:cubicBezTo>
                  <a:pt x="47" y="169"/>
                  <a:pt x="47" y="169"/>
                  <a:pt x="47" y="169"/>
                </a:cubicBezTo>
                <a:cubicBezTo>
                  <a:pt x="48" y="168"/>
                  <a:pt x="48" y="168"/>
                  <a:pt x="48" y="168"/>
                </a:cubicBezTo>
                <a:cubicBezTo>
                  <a:pt x="48" y="168"/>
                  <a:pt x="48" y="168"/>
                  <a:pt x="48" y="168"/>
                </a:cubicBezTo>
                <a:cubicBezTo>
                  <a:pt x="48" y="166"/>
                  <a:pt x="48" y="166"/>
                  <a:pt x="48" y="166"/>
                </a:cubicBezTo>
                <a:cubicBezTo>
                  <a:pt x="47" y="167"/>
                  <a:pt x="47" y="167"/>
                  <a:pt x="47" y="167"/>
                </a:cubicBezTo>
                <a:cubicBezTo>
                  <a:pt x="46" y="168"/>
                  <a:pt x="46" y="168"/>
                  <a:pt x="46" y="168"/>
                </a:cubicBezTo>
                <a:cubicBezTo>
                  <a:pt x="46" y="169"/>
                  <a:pt x="46" y="169"/>
                  <a:pt x="46" y="169"/>
                </a:cubicBezTo>
                <a:close/>
                <a:moveTo>
                  <a:pt x="40" y="173"/>
                </a:moveTo>
                <a:cubicBezTo>
                  <a:pt x="39" y="174"/>
                  <a:pt x="39" y="174"/>
                  <a:pt x="39" y="174"/>
                </a:cubicBezTo>
                <a:cubicBezTo>
                  <a:pt x="40" y="175"/>
                  <a:pt x="40" y="175"/>
                  <a:pt x="40" y="175"/>
                </a:cubicBezTo>
                <a:cubicBezTo>
                  <a:pt x="41" y="175"/>
                  <a:pt x="41" y="175"/>
                  <a:pt x="41" y="175"/>
                </a:cubicBezTo>
                <a:cubicBezTo>
                  <a:pt x="41" y="174"/>
                  <a:pt x="41" y="174"/>
                  <a:pt x="41" y="174"/>
                </a:cubicBezTo>
                <a:cubicBezTo>
                  <a:pt x="40" y="173"/>
                  <a:pt x="40" y="173"/>
                  <a:pt x="40" y="173"/>
                </a:cubicBezTo>
                <a:cubicBezTo>
                  <a:pt x="40" y="173"/>
                  <a:pt x="40" y="173"/>
                  <a:pt x="40" y="173"/>
                </a:cubicBezTo>
                <a:close/>
                <a:moveTo>
                  <a:pt x="53" y="183"/>
                </a:moveTo>
                <a:cubicBezTo>
                  <a:pt x="53" y="183"/>
                  <a:pt x="53" y="183"/>
                  <a:pt x="53" y="183"/>
                </a:cubicBezTo>
                <a:cubicBezTo>
                  <a:pt x="53" y="183"/>
                  <a:pt x="53" y="183"/>
                  <a:pt x="53" y="183"/>
                </a:cubicBezTo>
                <a:cubicBezTo>
                  <a:pt x="53" y="184"/>
                  <a:pt x="53" y="184"/>
                  <a:pt x="53" y="184"/>
                </a:cubicBezTo>
                <a:cubicBezTo>
                  <a:pt x="53" y="185"/>
                  <a:pt x="53" y="185"/>
                  <a:pt x="53" y="185"/>
                </a:cubicBezTo>
                <a:cubicBezTo>
                  <a:pt x="54" y="185"/>
                  <a:pt x="54" y="185"/>
                  <a:pt x="54" y="185"/>
                </a:cubicBezTo>
                <a:cubicBezTo>
                  <a:pt x="54" y="185"/>
                  <a:pt x="54" y="185"/>
                  <a:pt x="54" y="185"/>
                </a:cubicBezTo>
                <a:cubicBezTo>
                  <a:pt x="55" y="183"/>
                  <a:pt x="55" y="183"/>
                  <a:pt x="55" y="183"/>
                </a:cubicBezTo>
                <a:cubicBezTo>
                  <a:pt x="55" y="183"/>
                  <a:pt x="55" y="183"/>
                  <a:pt x="55" y="183"/>
                </a:cubicBezTo>
                <a:cubicBezTo>
                  <a:pt x="55" y="182"/>
                  <a:pt x="55" y="182"/>
                  <a:pt x="55" y="182"/>
                </a:cubicBezTo>
                <a:cubicBezTo>
                  <a:pt x="55" y="182"/>
                  <a:pt x="55" y="182"/>
                  <a:pt x="55" y="182"/>
                </a:cubicBezTo>
                <a:cubicBezTo>
                  <a:pt x="54" y="182"/>
                  <a:pt x="54" y="182"/>
                  <a:pt x="54" y="182"/>
                </a:cubicBezTo>
                <a:cubicBezTo>
                  <a:pt x="53" y="183"/>
                  <a:pt x="53" y="183"/>
                  <a:pt x="53" y="183"/>
                </a:cubicBezTo>
                <a:close/>
                <a:moveTo>
                  <a:pt x="39" y="186"/>
                </a:moveTo>
                <a:cubicBezTo>
                  <a:pt x="40" y="187"/>
                  <a:pt x="40" y="187"/>
                  <a:pt x="40" y="187"/>
                </a:cubicBezTo>
                <a:cubicBezTo>
                  <a:pt x="42" y="187"/>
                  <a:pt x="42" y="187"/>
                  <a:pt x="42" y="187"/>
                </a:cubicBezTo>
                <a:cubicBezTo>
                  <a:pt x="42" y="188"/>
                  <a:pt x="42" y="188"/>
                  <a:pt x="42" y="188"/>
                </a:cubicBezTo>
                <a:cubicBezTo>
                  <a:pt x="43" y="188"/>
                  <a:pt x="43" y="188"/>
                  <a:pt x="43" y="188"/>
                </a:cubicBezTo>
                <a:cubicBezTo>
                  <a:pt x="44" y="187"/>
                  <a:pt x="44" y="187"/>
                  <a:pt x="44" y="187"/>
                </a:cubicBezTo>
                <a:cubicBezTo>
                  <a:pt x="47" y="187"/>
                  <a:pt x="47" y="187"/>
                  <a:pt x="47" y="187"/>
                </a:cubicBezTo>
                <a:cubicBezTo>
                  <a:pt x="48" y="187"/>
                  <a:pt x="48" y="187"/>
                  <a:pt x="48" y="187"/>
                </a:cubicBezTo>
                <a:cubicBezTo>
                  <a:pt x="50" y="185"/>
                  <a:pt x="50" y="185"/>
                  <a:pt x="50" y="185"/>
                </a:cubicBezTo>
                <a:cubicBezTo>
                  <a:pt x="50" y="184"/>
                  <a:pt x="50" y="184"/>
                  <a:pt x="50" y="184"/>
                </a:cubicBezTo>
                <a:cubicBezTo>
                  <a:pt x="49" y="183"/>
                  <a:pt x="49" y="183"/>
                  <a:pt x="49" y="183"/>
                </a:cubicBezTo>
                <a:cubicBezTo>
                  <a:pt x="48" y="183"/>
                  <a:pt x="48" y="183"/>
                  <a:pt x="48" y="183"/>
                </a:cubicBezTo>
                <a:cubicBezTo>
                  <a:pt x="47" y="182"/>
                  <a:pt x="47" y="182"/>
                  <a:pt x="47" y="182"/>
                </a:cubicBezTo>
                <a:cubicBezTo>
                  <a:pt x="47" y="180"/>
                  <a:pt x="47" y="180"/>
                  <a:pt x="47" y="180"/>
                </a:cubicBezTo>
                <a:cubicBezTo>
                  <a:pt x="45" y="178"/>
                  <a:pt x="45" y="178"/>
                  <a:pt x="45" y="178"/>
                </a:cubicBezTo>
                <a:cubicBezTo>
                  <a:pt x="44" y="178"/>
                  <a:pt x="44" y="178"/>
                  <a:pt x="44" y="178"/>
                </a:cubicBezTo>
                <a:cubicBezTo>
                  <a:pt x="43" y="177"/>
                  <a:pt x="43" y="177"/>
                  <a:pt x="43" y="177"/>
                </a:cubicBezTo>
                <a:cubicBezTo>
                  <a:pt x="41" y="176"/>
                  <a:pt x="41" y="176"/>
                  <a:pt x="41" y="176"/>
                </a:cubicBezTo>
                <a:cubicBezTo>
                  <a:pt x="40" y="176"/>
                  <a:pt x="40" y="176"/>
                  <a:pt x="40" y="176"/>
                </a:cubicBezTo>
                <a:cubicBezTo>
                  <a:pt x="40" y="177"/>
                  <a:pt x="40" y="177"/>
                  <a:pt x="40" y="177"/>
                </a:cubicBezTo>
                <a:cubicBezTo>
                  <a:pt x="38" y="178"/>
                  <a:pt x="38" y="178"/>
                  <a:pt x="38" y="178"/>
                </a:cubicBezTo>
                <a:cubicBezTo>
                  <a:pt x="38" y="179"/>
                  <a:pt x="38" y="179"/>
                  <a:pt x="38" y="179"/>
                </a:cubicBezTo>
                <a:cubicBezTo>
                  <a:pt x="40" y="180"/>
                  <a:pt x="40" y="180"/>
                  <a:pt x="40" y="180"/>
                </a:cubicBezTo>
                <a:cubicBezTo>
                  <a:pt x="40" y="181"/>
                  <a:pt x="40" y="181"/>
                  <a:pt x="40" y="181"/>
                </a:cubicBezTo>
                <a:cubicBezTo>
                  <a:pt x="39" y="180"/>
                  <a:pt x="39" y="180"/>
                  <a:pt x="39" y="180"/>
                </a:cubicBezTo>
                <a:cubicBezTo>
                  <a:pt x="38" y="180"/>
                  <a:pt x="38" y="180"/>
                  <a:pt x="38" y="180"/>
                </a:cubicBezTo>
                <a:cubicBezTo>
                  <a:pt x="38" y="181"/>
                  <a:pt x="38" y="181"/>
                  <a:pt x="38" y="181"/>
                </a:cubicBezTo>
                <a:cubicBezTo>
                  <a:pt x="38" y="182"/>
                  <a:pt x="38" y="182"/>
                  <a:pt x="38" y="182"/>
                </a:cubicBezTo>
                <a:cubicBezTo>
                  <a:pt x="39" y="183"/>
                  <a:pt x="39" y="183"/>
                  <a:pt x="39" y="183"/>
                </a:cubicBezTo>
                <a:cubicBezTo>
                  <a:pt x="38" y="183"/>
                  <a:pt x="38" y="183"/>
                  <a:pt x="38" y="183"/>
                </a:cubicBezTo>
                <a:cubicBezTo>
                  <a:pt x="38" y="183"/>
                  <a:pt x="38" y="183"/>
                  <a:pt x="38" y="183"/>
                </a:cubicBezTo>
                <a:cubicBezTo>
                  <a:pt x="38" y="184"/>
                  <a:pt x="38" y="184"/>
                  <a:pt x="38" y="184"/>
                </a:cubicBezTo>
                <a:cubicBezTo>
                  <a:pt x="41" y="185"/>
                  <a:pt x="41" y="185"/>
                  <a:pt x="41" y="185"/>
                </a:cubicBezTo>
                <a:cubicBezTo>
                  <a:pt x="42" y="185"/>
                  <a:pt x="42" y="185"/>
                  <a:pt x="42" y="185"/>
                </a:cubicBezTo>
                <a:cubicBezTo>
                  <a:pt x="42" y="185"/>
                  <a:pt x="42" y="185"/>
                  <a:pt x="42" y="185"/>
                </a:cubicBezTo>
                <a:cubicBezTo>
                  <a:pt x="44" y="184"/>
                  <a:pt x="44" y="184"/>
                  <a:pt x="44" y="184"/>
                </a:cubicBezTo>
                <a:cubicBezTo>
                  <a:pt x="43" y="186"/>
                  <a:pt x="43" y="186"/>
                  <a:pt x="43" y="186"/>
                </a:cubicBezTo>
                <a:cubicBezTo>
                  <a:pt x="42" y="186"/>
                  <a:pt x="42" y="186"/>
                  <a:pt x="42" y="186"/>
                </a:cubicBezTo>
                <a:cubicBezTo>
                  <a:pt x="40" y="185"/>
                  <a:pt x="40" y="185"/>
                  <a:pt x="40" y="185"/>
                </a:cubicBezTo>
                <a:cubicBezTo>
                  <a:pt x="40" y="185"/>
                  <a:pt x="40" y="185"/>
                  <a:pt x="40" y="185"/>
                </a:cubicBezTo>
                <a:lnTo>
                  <a:pt x="39" y="186"/>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235" name="Freeform 161"/>
          <p:cNvSpPr>
            <a:spLocks noEditPoints="1"/>
          </p:cNvSpPr>
          <p:nvPr/>
        </p:nvSpPr>
        <p:spPr bwMode="auto">
          <a:xfrm>
            <a:off x="3636037" y="1364489"/>
            <a:ext cx="1827124" cy="1531732"/>
          </a:xfrm>
          <a:custGeom>
            <a:avLst/>
            <a:gdLst>
              <a:gd name="T0" fmla="*/ 357 w 489"/>
              <a:gd name="T1" fmla="*/ 28 h 410"/>
              <a:gd name="T2" fmla="*/ 358 w 489"/>
              <a:gd name="T3" fmla="*/ 69 h 410"/>
              <a:gd name="T4" fmla="*/ 357 w 489"/>
              <a:gd name="T5" fmla="*/ 76 h 410"/>
              <a:gd name="T6" fmla="*/ 381 w 489"/>
              <a:gd name="T7" fmla="*/ 48 h 410"/>
              <a:gd name="T8" fmla="*/ 383 w 489"/>
              <a:gd name="T9" fmla="*/ 27 h 410"/>
              <a:gd name="T10" fmla="*/ 413 w 489"/>
              <a:gd name="T11" fmla="*/ 12 h 410"/>
              <a:gd name="T12" fmla="*/ 481 w 489"/>
              <a:gd name="T13" fmla="*/ 15 h 410"/>
              <a:gd name="T14" fmla="*/ 419 w 489"/>
              <a:gd name="T15" fmla="*/ 59 h 410"/>
              <a:gd name="T16" fmla="*/ 376 w 489"/>
              <a:gd name="T17" fmla="*/ 85 h 410"/>
              <a:gd name="T18" fmla="*/ 390 w 489"/>
              <a:gd name="T19" fmla="*/ 191 h 410"/>
              <a:gd name="T20" fmla="*/ 343 w 489"/>
              <a:gd name="T21" fmla="*/ 79 h 410"/>
              <a:gd name="T22" fmla="*/ 306 w 489"/>
              <a:gd name="T23" fmla="*/ 54 h 410"/>
              <a:gd name="T24" fmla="*/ 255 w 489"/>
              <a:gd name="T25" fmla="*/ 50 h 410"/>
              <a:gd name="T26" fmla="*/ 334 w 489"/>
              <a:gd name="T27" fmla="*/ 90 h 410"/>
              <a:gd name="T28" fmla="*/ 346 w 489"/>
              <a:gd name="T29" fmla="*/ 124 h 410"/>
              <a:gd name="T30" fmla="*/ 210 w 489"/>
              <a:gd name="T31" fmla="*/ 66 h 410"/>
              <a:gd name="T32" fmla="*/ 304 w 489"/>
              <a:gd name="T33" fmla="*/ 102 h 410"/>
              <a:gd name="T34" fmla="*/ 282 w 489"/>
              <a:gd name="T35" fmla="*/ 90 h 410"/>
              <a:gd name="T36" fmla="*/ 271 w 489"/>
              <a:gd name="T37" fmla="*/ 93 h 410"/>
              <a:gd name="T38" fmla="*/ 256 w 489"/>
              <a:gd name="T39" fmla="*/ 80 h 410"/>
              <a:gd name="T40" fmla="*/ 184 w 489"/>
              <a:gd name="T41" fmla="*/ 88 h 410"/>
              <a:gd name="T42" fmla="*/ 263 w 489"/>
              <a:gd name="T43" fmla="*/ 128 h 410"/>
              <a:gd name="T44" fmla="*/ 281 w 489"/>
              <a:gd name="T45" fmla="*/ 134 h 410"/>
              <a:gd name="T46" fmla="*/ 352 w 489"/>
              <a:gd name="T47" fmla="*/ 142 h 410"/>
              <a:gd name="T48" fmla="*/ 338 w 489"/>
              <a:gd name="T49" fmla="*/ 184 h 410"/>
              <a:gd name="T50" fmla="*/ 242 w 489"/>
              <a:gd name="T51" fmla="*/ 187 h 410"/>
              <a:gd name="T52" fmla="*/ 239 w 489"/>
              <a:gd name="T53" fmla="*/ 138 h 410"/>
              <a:gd name="T54" fmla="*/ 205 w 489"/>
              <a:gd name="T55" fmla="*/ 110 h 410"/>
              <a:gd name="T56" fmla="*/ 180 w 489"/>
              <a:gd name="T57" fmla="*/ 164 h 410"/>
              <a:gd name="T58" fmla="*/ 231 w 489"/>
              <a:gd name="T59" fmla="*/ 176 h 410"/>
              <a:gd name="T60" fmla="*/ 352 w 489"/>
              <a:gd name="T61" fmla="*/ 246 h 410"/>
              <a:gd name="T62" fmla="*/ 356 w 489"/>
              <a:gd name="T63" fmla="*/ 195 h 410"/>
              <a:gd name="T64" fmla="*/ 307 w 489"/>
              <a:gd name="T65" fmla="*/ 171 h 410"/>
              <a:gd name="T66" fmla="*/ 328 w 489"/>
              <a:gd name="T67" fmla="*/ 152 h 410"/>
              <a:gd name="T68" fmla="*/ 365 w 489"/>
              <a:gd name="T69" fmla="*/ 152 h 410"/>
              <a:gd name="T70" fmla="*/ 376 w 489"/>
              <a:gd name="T71" fmla="*/ 181 h 410"/>
              <a:gd name="T72" fmla="*/ 387 w 489"/>
              <a:gd name="T73" fmla="*/ 200 h 410"/>
              <a:gd name="T74" fmla="*/ 406 w 489"/>
              <a:gd name="T75" fmla="*/ 224 h 410"/>
              <a:gd name="T76" fmla="*/ 389 w 489"/>
              <a:gd name="T77" fmla="*/ 226 h 410"/>
              <a:gd name="T78" fmla="*/ 378 w 489"/>
              <a:gd name="T79" fmla="*/ 257 h 410"/>
              <a:gd name="T80" fmla="*/ 307 w 489"/>
              <a:gd name="T81" fmla="*/ 235 h 410"/>
              <a:gd name="T82" fmla="*/ 359 w 489"/>
              <a:gd name="T83" fmla="*/ 279 h 410"/>
              <a:gd name="T84" fmla="*/ 291 w 489"/>
              <a:gd name="T85" fmla="*/ 310 h 410"/>
              <a:gd name="T86" fmla="*/ 387 w 489"/>
              <a:gd name="T87" fmla="*/ 376 h 410"/>
              <a:gd name="T88" fmla="*/ 414 w 489"/>
              <a:gd name="T89" fmla="*/ 376 h 410"/>
              <a:gd name="T90" fmla="*/ 404 w 489"/>
              <a:gd name="T91" fmla="*/ 352 h 410"/>
              <a:gd name="T92" fmla="*/ 45 w 489"/>
              <a:gd name="T93" fmla="*/ 339 h 410"/>
              <a:gd name="T94" fmla="*/ 26 w 489"/>
              <a:gd name="T95" fmla="*/ 304 h 410"/>
              <a:gd name="T96" fmla="*/ 83 w 489"/>
              <a:gd name="T97" fmla="*/ 141 h 410"/>
              <a:gd name="T98" fmla="*/ 35 w 489"/>
              <a:gd name="T99" fmla="*/ 310 h 410"/>
              <a:gd name="T100" fmla="*/ 86 w 489"/>
              <a:gd name="T101" fmla="*/ 146 h 410"/>
              <a:gd name="T102" fmla="*/ 142 w 489"/>
              <a:gd name="T103" fmla="*/ 148 h 410"/>
              <a:gd name="T104" fmla="*/ 215 w 489"/>
              <a:gd name="T105" fmla="*/ 174 h 410"/>
              <a:gd name="T106" fmla="*/ 255 w 489"/>
              <a:gd name="T107" fmla="*/ 198 h 410"/>
              <a:gd name="T108" fmla="*/ 286 w 489"/>
              <a:gd name="T109" fmla="*/ 168 h 410"/>
              <a:gd name="T110" fmla="*/ 327 w 489"/>
              <a:gd name="T111" fmla="*/ 188 h 410"/>
              <a:gd name="T112" fmla="*/ 275 w 489"/>
              <a:gd name="T113" fmla="*/ 234 h 410"/>
              <a:gd name="T114" fmla="*/ 227 w 489"/>
              <a:gd name="T115" fmla="*/ 297 h 410"/>
              <a:gd name="T116" fmla="*/ 312 w 489"/>
              <a:gd name="T117" fmla="*/ 281 h 410"/>
              <a:gd name="T118" fmla="*/ 372 w 489"/>
              <a:gd name="T119" fmla="*/ 284 h 410"/>
              <a:gd name="T120" fmla="*/ 397 w 489"/>
              <a:gd name="T121" fmla="*/ 327 h 410"/>
              <a:gd name="T122" fmla="*/ 349 w 489"/>
              <a:gd name="T123" fmla="*/ 357 h 410"/>
              <a:gd name="T124" fmla="*/ 356 w 489"/>
              <a:gd name="T125" fmla="*/ 391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89" h="410">
                <a:moveTo>
                  <a:pt x="354" y="72"/>
                </a:moveTo>
                <a:cubicBezTo>
                  <a:pt x="354" y="71"/>
                  <a:pt x="354" y="71"/>
                  <a:pt x="354" y="71"/>
                </a:cubicBezTo>
                <a:cubicBezTo>
                  <a:pt x="355" y="70"/>
                  <a:pt x="355" y="70"/>
                  <a:pt x="355" y="70"/>
                </a:cubicBezTo>
                <a:cubicBezTo>
                  <a:pt x="357" y="69"/>
                  <a:pt x="357" y="69"/>
                  <a:pt x="357" y="69"/>
                </a:cubicBezTo>
                <a:cubicBezTo>
                  <a:pt x="358" y="66"/>
                  <a:pt x="358" y="66"/>
                  <a:pt x="358" y="66"/>
                </a:cubicBezTo>
                <a:cubicBezTo>
                  <a:pt x="358" y="66"/>
                  <a:pt x="358" y="66"/>
                  <a:pt x="358" y="66"/>
                </a:cubicBezTo>
                <a:cubicBezTo>
                  <a:pt x="358" y="66"/>
                  <a:pt x="358" y="66"/>
                  <a:pt x="358" y="66"/>
                </a:cubicBezTo>
                <a:cubicBezTo>
                  <a:pt x="358" y="68"/>
                  <a:pt x="358" y="68"/>
                  <a:pt x="358" y="68"/>
                </a:cubicBezTo>
                <a:cubicBezTo>
                  <a:pt x="358" y="68"/>
                  <a:pt x="358" y="68"/>
                  <a:pt x="358" y="68"/>
                </a:cubicBezTo>
                <a:cubicBezTo>
                  <a:pt x="359" y="68"/>
                  <a:pt x="359" y="68"/>
                  <a:pt x="359" y="68"/>
                </a:cubicBezTo>
                <a:cubicBezTo>
                  <a:pt x="360" y="67"/>
                  <a:pt x="360" y="67"/>
                  <a:pt x="360" y="67"/>
                </a:cubicBezTo>
                <a:cubicBezTo>
                  <a:pt x="361" y="67"/>
                  <a:pt x="361" y="67"/>
                  <a:pt x="361" y="67"/>
                </a:cubicBezTo>
                <a:cubicBezTo>
                  <a:pt x="361" y="66"/>
                  <a:pt x="361" y="66"/>
                  <a:pt x="361" y="66"/>
                </a:cubicBezTo>
                <a:cubicBezTo>
                  <a:pt x="360" y="66"/>
                  <a:pt x="360" y="66"/>
                  <a:pt x="360" y="66"/>
                </a:cubicBezTo>
                <a:cubicBezTo>
                  <a:pt x="360" y="65"/>
                  <a:pt x="360" y="65"/>
                  <a:pt x="360" y="65"/>
                </a:cubicBezTo>
                <a:cubicBezTo>
                  <a:pt x="361" y="65"/>
                  <a:pt x="361" y="65"/>
                  <a:pt x="361" y="65"/>
                </a:cubicBezTo>
                <a:cubicBezTo>
                  <a:pt x="361" y="63"/>
                  <a:pt x="361" y="63"/>
                  <a:pt x="361" y="63"/>
                </a:cubicBezTo>
                <a:cubicBezTo>
                  <a:pt x="361" y="63"/>
                  <a:pt x="361" y="63"/>
                  <a:pt x="361" y="63"/>
                </a:cubicBezTo>
                <a:cubicBezTo>
                  <a:pt x="361" y="62"/>
                  <a:pt x="361" y="62"/>
                  <a:pt x="361" y="62"/>
                </a:cubicBezTo>
                <a:cubicBezTo>
                  <a:pt x="362" y="61"/>
                  <a:pt x="362" y="61"/>
                  <a:pt x="362" y="61"/>
                </a:cubicBezTo>
                <a:cubicBezTo>
                  <a:pt x="362" y="59"/>
                  <a:pt x="362" y="59"/>
                  <a:pt x="362" y="59"/>
                </a:cubicBezTo>
                <a:cubicBezTo>
                  <a:pt x="364" y="59"/>
                  <a:pt x="364" y="59"/>
                  <a:pt x="364" y="59"/>
                </a:cubicBezTo>
                <a:cubicBezTo>
                  <a:pt x="364" y="58"/>
                  <a:pt x="364" y="58"/>
                  <a:pt x="364" y="58"/>
                </a:cubicBezTo>
                <a:cubicBezTo>
                  <a:pt x="364" y="59"/>
                  <a:pt x="364" y="59"/>
                  <a:pt x="364" y="59"/>
                </a:cubicBezTo>
                <a:cubicBezTo>
                  <a:pt x="364" y="60"/>
                  <a:pt x="364" y="60"/>
                  <a:pt x="364" y="60"/>
                </a:cubicBezTo>
                <a:cubicBezTo>
                  <a:pt x="363" y="60"/>
                  <a:pt x="363" y="60"/>
                  <a:pt x="363" y="60"/>
                </a:cubicBezTo>
                <a:cubicBezTo>
                  <a:pt x="363" y="61"/>
                  <a:pt x="363" y="61"/>
                  <a:pt x="363" y="61"/>
                </a:cubicBezTo>
                <a:cubicBezTo>
                  <a:pt x="362" y="63"/>
                  <a:pt x="362" y="63"/>
                  <a:pt x="362" y="63"/>
                </a:cubicBezTo>
                <a:cubicBezTo>
                  <a:pt x="362" y="64"/>
                  <a:pt x="362" y="64"/>
                  <a:pt x="362" y="64"/>
                </a:cubicBezTo>
                <a:cubicBezTo>
                  <a:pt x="362" y="65"/>
                  <a:pt x="362" y="65"/>
                  <a:pt x="362" y="65"/>
                </a:cubicBezTo>
                <a:cubicBezTo>
                  <a:pt x="362" y="66"/>
                  <a:pt x="362" y="66"/>
                  <a:pt x="362" y="66"/>
                </a:cubicBezTo>
                <a:cubicBezTo>
                  <a:pt x="363" y="66"/>
                  <a:pt x="363" y="66"/>
                  <a:pt x="363" y="66"/>
                </a:cubicBezTo>
                <a:cubicBezTo>
                  <a:pt x="364" y="64"/>
                  <a:pt x="364" y="64"/>
                  <a:pt x="364" y="64"/>
                </a:cubicBezTo>
                <a:cubicBezTo>
                  <a:pt x="366" y="62"/>
                  <a:pt x="366" y="62"/>
                  <a:pt x="366" y="62"/>
                </a:cubicBezTo>
                <a:cubicBezTo>
                  <a:pt x="367" y="61"/>
                  <a:pt x="367" y="61"/>
                  <a:pt x="367" y="61"/>
                </a:cubicBezTo>
                <a:cubicBezTo>
                  <a:pt x="367" y="60"/>
                  <a:pt x="367" y="60"/>
                  <a:pt x="367" y="60"/>
                </a:cubicBezTo>
                <a:cubicBezTo>
                  <a:pt x="367" y="59"/>
                  <a:pt x="367" y="59"/>
                  <a:pt x="367" y="59"/>
                </a:cubicBezTo>
                <a:cubicBezTo>
                  <a:pt x="368" y="59"/>
                  <a:pt x="368" y="59"/>
                  <a:pt x="368" y="59"/>
                </a:cubicBezTo>
                <a:cubicBezTo>
                  <a:pt x="368" y="59"/>
                  <a:pt x="368" y="59"/>
                  <a:pt x="368" y="59"/>
                </a:cubicBezTo>
                <a:cubicBezTo>
                  <a:pt x="368" y="60"/>
                  <a:pt x="368" y="60"/>
                  <a:pt x="368" y="60"/>
                </a:cubicBezTo>
                <a:cubicBezTo>
                  <a:pt x="368" y="61"/>
                  <a:pt x="368" y="61"/>
                  <a:pt x="368" y="61"/>
                </a:cubicBezTo>
                <a:cubicBezTo>
                  <a:pt x="369" y="60"/>
                  <a:pt x="369" y="60"/>
                  <a:pt x="369" y="60"/>
                </a:cubicBezTo>
                <a:cubicBezTo>
                  <a:pt x="370" y="59"/>
                  <a:pt x="370" y="59"/>
                  <a:pt x="370" y="59"/>
                </a:cubicBezTo>
                <a:cubicBezTo>
                  <a:pt x="371" y="59"/>
                  <a:pt x="371" y="59"/>
                  <a:pt x="371" y="59"/>
                </a:cubicBezTo>
                <a:cubicBezTo>
                  <a:pt x="373" y="59"/>
                  <a:pt x="373" y="59"/>
                  <a:pt x="373" y="59"/>
                </a:cubicBezTo>
                <a:cubicBezTo>
                  <a:pt x="374" y="59"/>
                  <a:pt x="374" y="59"/>
                  <a:pt x="374" y="59"/>
                </a:cubicBezTo>
                <a:cubicBezTo>
                  <a:pt x="375" y="58"/>
                  <a:pt x="375" y="58"/>
                  <a:pt x="375" y="58"/>
                </a:cubicBezTo>
                <a:cubicBezTo>
                  <a:pt x="376" y="58"/>
                  <a:pt x="376" y="58"/>
                  <a:pt x="376" y="58"/>
                </a:cubicBezTo>
                <a:cubicBezTo>
                  <a:pt x="377" y="57"/>
                  <a:pt x="377" y="57"/>
                  <a:pt x="377" y="57"/>
                </a:cubicBezTo>
                <a:cubicBezTo>
                  <a:pt x="378" y="57"/>
                  <a:pt x="378" y="57"/>
                  <a:pt x="378" y="57"/>
                </a:cubicBezTo>
                <a:cubicBezTo>
                  <a:pt x="378" y="56"/>
                  <a:pt x="378" y="56"/>
                  <a:pt x="378" y="56"/>
                </a:cubicBezTo>
                <a:cubicBezTo>
                  <a:pt x="378" y="55"/>
                  <a:pt x="378" y="55"/>
                  <a:pt x="378" y="55"/>
                </a:cubicBezTo>
                <a:cubicBezTo>
                  <a:pt x="377" y="54"/>
                  <a:pt x="377" y="54"/>
                  <a:pt x="377" y="54"/>
                </a:cubicBezTo>
                <a:cubicBezTo>
                  <a:pt x="378" y="53"/>
                  <a:pt x="378" y="53"/>
                  <a:pt x="378" y="53"/>
                </a:cubicBezTo>
                <a:cubicBezTo>
                  <a:pt x="378" y="51"/>
                  <a:pt x="378" y="51"/>
                  <a:pt x="378" y="51"/>
                </a:cubicBezTo>
                <a:cubicBezTo>
                  <a:pt x="377" y="51"/>
                  <a:pt x="377" y="51"/>
                  <a:pt x="377" y="51"/>
                </a:cubicBezTo>
                <a:cubicBezTo>
                  <a:pt x="376" y="52"/>
                  <a:pt x="376" y="52"/>
                  <a:pt x="376" y="52"/>
                </a:cubicBezTo>
                <a:cubicBezTo>
                  <a:pt x="375" y="54"/>
                  <a:pt x="375" y="54"/>
                  <a:pt x="375" y="54"/>
                </a:cubicBezTo>
                <a:cubicBezTo>
                  <a:pt x="375" y="54"/>
                  <a:pt x="375" y="54"/>
                  <a:pt x="375" y="54"/>
                </a:cubicBezTo>
                <a:cubicBezTo>
                  <a:pt x="375" y="53"/>
                  <a:pt x="375" y="53"/>
                  <a:pt x="375" y="53"/>
                </a:cubicBezTo>
                <a:cubicBezTo>
                  <a:pt x="375" y="52"/>
                  <a:pt x="375" y="52"/>
                  <a:pt x="375" y="52"/>
                </a:cubicBezTo>
                <a:cubicBezTo>
                  <a:pt x="376" y="51"/>
                  <a:pt x="376" y="51"/>
                  <a:pt x="376" y="51"/>
                </a:cubicBezTo>
                <a:cubicBezTo>
                  <a:pt x="377" y="51"/>
                  <a:pt x="377" y="51"/>
                  <a:pt x="377" y="51"/>
                </a:cubicBezTo>
                <a:cubicBezTo>
                  <a:pt x="375" y="50"/>
                  <a:pt x="375" y="50"/>
                  <a:pt x="375" y="50"/>
                </a:cubicBezTo>
                <a:cubicBezTo>
                  <a:pt x="375" y="49"/>
                  <a:pt x="375" y="49"/>
                  <a:pt x="375" y="49"/>
                </a:cubicBezTo>
                <a:cubicBezTo>
                  <a:pt x="375" y="49"/>
                  <a:pt x="375" y="49"/>
                  <a:pt x="375" y="49"/>
                </a:cubicBezTo>
                <a:cubicBezTo>
                  <a:pt x="374" y="49"/>
                  <a:pt x="374" y="49"/>
                  <a:pt x="374" y="49"/>
                </a:cubicBezTo>
                <a:cubicBezTo>
                  <a:pt x="374" y="50"/>
                  <a:pt x="374" y="50"/>
                  <a:pt x="374" y="50"/>
                </a:cubicBezTo>
                <a:cubicBezTo>
                  <a:pt x="373" y="49"/>
                  <a:pt x="373" y="49"/>
                  <a:pt x="373" y="49"/>
                </a:cubicBezTo>
                <a:cubicBezTo>
                  <a:pt x="372" y="49"/>
                  <a:pt x="372" y="49"/>
                  <a:pt x="372" y="49"/>
                </a:cubicBezTo>
                <a:cubicBezTo>
                  <a:pt x="371" y="50"/>
                  <a:pt x="371" y="50"/>
                  <a:pt x="371" y="50"/>
                </a:cubicBezTo>
                <a:cubicBezTo>
                  <a:pt x="370" y="50"/>
                  <a:pt x="370" y="50"/>
                  <a:pt x="370" y="50"/>
                </a:cubicBezTo>
                <a:cubicBezTo>
                  <a:pt x="371" y="49"/>
                  <a:pt x="371" y="49"/>
                  <a:pt x="371" y="49"/>
                </a:cubicBezTo>
                <a:cubicBezTo>
                  <a:pt x="373" y="48"/>
                  <a:pt x="373" y="48"/>
                  <a:pt x="373" y="48"/>
                </a:cubicBezTo>
                <a:cubicBezTo>
                  <a:pt x="374" y="48"/>
                  <a:pt x="374" y="48"/>
                  <a:pt x="374" y="48"/>
                </a:cubicBezTo>
                <a:cubicBezTo>
                  <a:pt x="376" y="46"/>
                  <a:pt x="376" y="46"/>
                  <a:pt x="376" y="46"/>
                </a:cubicBezTo>
                <a:cubicBezTo>
                  <a:pt x="377" y="46"/>
                  <a:pt x="377" y="46"/>
                  <a:pt x="377" y="46"/>
                </a:cubicBezTo>
                <a:cubicBezTo>
                  <a:pt x="378" y="44"/>
                  <a:pt x="378" y="44"/>
                  <a:pt x="378" y="44"/>
                </a:cubicBezTo>
                <a:cubicBezTo>
                  <a:pt x="379" y="42"/>
                  <a:pt x="379" y="42"/>
                  <a:pt x="379" y="42"/>
                </a:cubicBezTo>
                <a:cubicBezTo>
                  <a:pt x="378" y="42"/>
                  <a:pt x="378" y="42"/>
                  <a:pt x="378" y="42"/>
                </a:cubicBezTo>
                <a:cubicBezTo>
                  <a:pt x="377" y="42"/>
                  <a:pt x="377" y="42"/>
                  <a:pt x="377" y="42"/>
                </a:cubicBezTo>
                <a:cubicBezTo>
                  <a:pt x="377" y="42"/>
                  <a:pt x="377" y="42"/>
                  <a:pt x="377" y="42"/>
                </a:cubicBezTo>
                <a:cubicBezTo>
                  <a:pt x="376" y="42"/>
                  <a:pt x="376" y="42"/>
                  <a:pt x="376" y="42"/>
                </a:cubicBezTo>
                <a:cubicBezTo>
                  <a:pt x="377" y="41"/>
                  <a:pt x="377" y="41"/>
                  <a:pt x="377" y="41"/>
                </a:cubicBezTo>
                <a:cubicBezTo>
                  <a:pt x="377" y="41"/>
                  <a:pt x="377" y="41"/>
                  <a:pt x="377" y="41"/>
                </a:cubicBezTo>
                <a:cubicBezTo>
                  <a:pt x="378" y="41"/>
                  <a:pt x="378" y="41"/>
                  <a:pt x="378" y="41"/>
                </a:cubicBezTo>
                <a:cubicBezTo>
                  <a:pt x="379" y="40"/>
                  <a:pt x="379" y="40"/>
                  <a:pt x="379" y="40"/>
                </a:cubicBezTo>
                <a:cubicBezTo>
                  <a:pt x="379" y="39"/>
                  <a:pt x="379" y="39"/>
                  <a:pt x="379" y="39"/>
                </a:cubicBezTo>
                <a:cubicBezTo>
                  <a:pt x="380" y="38"/>
                  <a:pt x="380" y="38"/>
                  <a:pt x="380" y="38"/>
                </a:cubicBezTo>
                <a:cubicBezTo>
                  <a:pt x="380" y="37"/>
                  <a:pt x="380" y="37"/>
                  <a:pt x="380" y="37"/>
                </a:cubicBezTo>
                <a:cubicBezTo>
                  <a:pt x="379" y="37"/>
                  <a:pt x="379" y="37"/>
                  <a:pt x="379" y="37"/>
                </a:cubicBezTo>
                <a:cubicBezTo>
                  <a:pt x="379" y="36"/>
                  <a:pt x="379" y="36"/>
                  <a:pt x="379" y="36"/>
                </a:cubicBezTo>
                <a:cubicBezTo>
                  <a:pt x="378" y="36"/>
                  <a:pt x="378" y="36"/>
                  <a:pt x="378" y="36"/>
                </a:cubicBezTo>
                <a:cubicBezTo>
                  <a:pt x="377" y="36"/>
                  <a:pt x="377" y="36"/>
                  <a:pt x="377" y="36"/>
                </a:cubicBezTo>
                <a:cubicBezTo>
                  <a:pt x="376" y="38"/>
                  <a:pt x="376" y="38"/>
                  <a:pt x="376" y="38"/>
                </a:cubicBezTo>
                <a:cubicBezTo>
                  <a:pt x="376" y="39"/>
                  <a:pt x="376" y="39"/>
                  <a:pt x="376" y="39"/>
                </a:cubicBezTo>
                <a:cubicBezTo>
                  <a:pt x="377" y="40"/>
                  <a:pt x="377" y="40"/>
                  <a:pt x="377" y="40"/>
                </a:cubicBezTo>
                <a:cubicBezTo>
                  <a:pt x="376" y="41"/>
                  <a:pt x="376" y="41"/>
                  <a:pt x="376" y="41"/>
                </a:cubicBezTo>
                <a:cubicBezTo>
                  <a:pt x="375" y="41"/>
                  <a:pt x="375" y="41"/>
                  <a:pt x="375" y="41"/>
                </a:cubicBezTo>
                <a:cubicBezTo>
                  <a:pt x="375" y="41"/>
                  <a:pt x="375" y="41"/>
                  <a:pt x="375" y="41"/>
                </a:cubicBezTo>
                <a:cubicBezTo>
                  <a:pt x="375" y="41"/>
                  <a:pt x="375" y="41"/>
                  <a:pt x="375" y="41"/>
                </a:cubicBezTo>
                <a:cubicBezTo>
                  <a:pt x="375" y="40"/>
                  <a:pt x="375" y="40"/>
                  <a:pt x="375" y="40"/>
                </a:cubicBezTo>
                <a:cubicBezTo>
                  <a:pt x="375" y="39"/>
                  <a:pt x="375" y="39"/>
                  <a:pt x="375" y="39"/>
                </a:cubicBezTo>
                <a:cubicBezTo>
                  <a:pt x="376" y="37"/>
                  <a:pt x="376" y="37"/>
                  <a:pt x="376" y="37"/>
                </a:cubicBezTo>
                <a:cubicBezTo>
                  <a:pt x="375" y="37"/>
                  <a:pt x="375" y="37"/>
                  <a:pt x="375" y="37"/>
                </a:cubicBezTo>
                <a:cubicBezTo>
                  <a:pt x="376" y="36"/>
                  <a:pt x="376" y="36"/>
                  <a:pt x="376" y="36"/>
                </a:cubicBezTo>
                <a:cubicBezTo>
                  <a:pt x="376" y="36"/>
                  <a:pt x="376" y="36"/>
                  <a:pt x="376" y="36"/>
                </a:cubicBezTo>
                <a:cubicBezTo>
                  <a:pt x="377" y="36"/>
                  <a:pt x="377" y="36"/>
                  <a:pt x="377" y="36"/>
                </a:cubicBezTo>
                <a:cubicBezTo>
                  <a:pt x="376" y="35"/>
                  <a:pt x="376" y="35"/>
                  <a:pt x="376" y="35"/>
                </a:cubicBezTo>
                <a:cubicBezTo>
                  <a:pt x="376" y="34"/>
                  <a:pt x="376" y="34"/>
                  <a:pt x="376" y="34"/>
                </a:cubicBezTo>
                <a:cubicBezTo>
                  <a:pt x="375" y="34"/>
                  <a:pt x="375" y="34"/>
                  <a:pt x="375" y="34"/>
                </a:cubicBezTo>
                <a:cubicBezTo>
                  <a:pt x="373" y="34"/>
                  <a:pt x="373" y="34"/>
                  <a:pt x="373" y="34"/>
                </a:cubicBezTo>
                <a:cubicBezTo>
                  <a:pt x="373" y="35"/>
                  <a:pt x="373" y="35"/>
                  <a:pt x="373" y="35"/>
                </a:cubicBezTo>
                <a:cubicBezTo>
                  <a:pt x="373" y="34"/>
                  <a:pt x="373" y="34"/>
                  <a:pt x="373" y="34"/>
                </a:cubicBezTo>
                <a:cubicBezTo>
                  <a:pt x="372" y="34"/>
                  <a:pt x="372" y="34"/>
                  <a:pt x="372" y="34"/>
                </a:cubicBezTo>
                <a:cubicBezTo>
                  <a:pt x="372" y="33"/>
                  <a:pt x="372" y="33"/>
                  <a:pt x="372" y="33"/>
                </a:cubicBezTo>
                <a:cubicBezTo>
                  <a:pt x="372" y="31"/>
                  <a:pt x="372" y="31"/>
                  <a:pt x="372" y="31"/>
                </a:cubicBezTo>
                <a:cubicBezTo>
                  <a:pt x="372" y="29"/>
                  <a:pt x="372" y="29"/>
                  <a:pt x="372" y="29"/>
                </a:cubicBezTo>
                <a:cubicBezTo>
                  <a:pt x="372" y="27"/>
                  <a:pt x="372" y="27"/>
                  <a:pt x="372" y="27"/>
                </a:cubicBezTo>
                <a:cubicBezTo>
                  <a:pt x="373" y="26"/>
                  <a:pt x="373" y="26"/>
                  <a:pt x="373" y="26"/>
                </a:cubicBezTo>
                <a:cubicBezTo>
                  <a:pt x="373" y="25"/>
                  <a:pt x="373" y="25"/>
                  <a:pt x="373" y="25"/>
                </a:cubicBezTo>
                <a:cubicBezTo>
                  <a:pt x="373" y="23"/>
                  <a:pt x="373" y="23"/>
                  <a:pt x="373" y="23"/>
                </a:cubicBezTo>
                <a:cubicBezTo>
                  <a:pt x="374" y="22"/>
                  <a:pt x="374" y="22"/>
                  <a:pt x="374" y="22"/>
                </a:cubicBezTo>
                <a:cubicBezTo>
                  <a:pt x="374" y="20"/>
                  <a:pt x="374" y="20"/>
                  <a:pt x="374" y="20"/>
                </a:cubicBezTo>
                <a:cubicBezTo>
                  <a:pt x="373" y="19"/>
                  <a:pt x="373" y="19"/>
                  <a:pt x="373" y="19"/>
                </a:cubicBezTo>
                <a:cubicBezTo>
                  <a:pt x="372" y="18"/>
                  <a:pt x="372" y="18"/>
                  <a:pt x="372" y="18"/>
                </a:cubicBezTo>
                <a:cubicBezTo>
                  <a:pt x="371" y="17"/>
                  <a:pt x="371" y="17"/>
                  <a:pt x="371" y="17"/>
                </a:cubicBezTo>
                <a:cubicBezTo>
                  <a:pt x="370" y="16"/>
                  <a:pt x="370" y="16"/>
                  <a:pt x="370" y="16"/>
                </a:cubicBezTo>
                <a:cubicBezTo>
                  <a:pt x="369" y="16"/>
                  <a:pt x="369" y="16"/>
                  <a:pt x="369" y="16"/>
                </a:cubicBezTo>
                <a:cubicBezTo>
                  <a:pt x="368" y="16"/>
                  <a:pt x="368" y="16"/>
                  <a:pt x="368" y="16"/>
                </a:cubicBezTo>
                <a:cubicBezTo>
                  <a:pt x="368" y="17"/>
                  <a:pt x="368" y="17"/>
                  <a:pt x="368" y="17"/>
                </a:cubicBezTo>
                <a:cubicBezTo>
                  <a:pt x="368" y="17"/>
                  <a:pt x="368" y="17"/>
                  <a:pt x="368" y="17"/>
                </a:cubicBezTo>
                <a:cubicBezTo>
                  <a:pt x="366" y="16"/>
                  <a:pt x="366" y="16"/>
                  <a:pt x="366" y="16"/>
                </a:cubicBezTo>
                <a:cubicBezTo>
                  <a:pt x="365" y="16"/>
                  <a:pt x="365" y="16"/>
                  <a:pt x="365" y="16"/>
                </a:cubicBezTo>
                <a:cubicBezTo>
                  <a:pt x="365" y="17"/>
                  <a:pt x="365" y="17"/>
                  <a:pt x="365" y="17"/>
                </a:cubicBezTo>
                <a:cubicBezTo>
                  <a:pt x="364" y="18"/>
                  <a:pt x="364" y="18"/>
                  <a:pt x="364" y="18"/>
                </a:cubicBezTo>
                <a:cubicBezTo>
                  <a:pt x="365" y="19"/>
                  <a:pt x="365" y="19"/>
                  <a:pt x="365" y="19"/>
                </a:cubicBezTo>
                <a:cubicBezTo>
                  <a:pt x="366" y="19"/>
                  <a:pt x="366" y="19"/>
                  <a:pt x="366" y="19"/>
                </a:cubicBezTo>
                <a:cubicBezTo>
                  <a:pt x="367" y="19"/>
                  <a:pt x="367" y="19"/>
                  <a:pt x="367" y="19"/>
                </a:cubicBezTo>
                <a:cubicBezTo>
                  <a:pt x="369" y="19"/>
                  <a:pt x="369" y="19"/>
                  <a:pt x="369" y="19"/>
                </a:cubicBezTo>
                <a:cubicBezTo>
                  <a:pt x="369" y="20"/>
                  <a:pt x="369" y="20"/>
                  <a:pt x="369" y="20"/>
                </a:cubicBezTo>
                <a:cubicBezTo>
                  <a:pt x="370" y="20"/>
                  <a:pt x="370" y="20"/>
                  <a:pt x="370" y="20"/>
                </a:cubicBezTo>
                <a:cubicBezTo>
                  <a:pt x="370" y="21"/>
                  <a:pt x="370" y="21"/>
                  <a:pt x="370" y="21"/>
                </a:cubicBezTo>
                <a:cubicBezTo>
                  <a:pt x="368" y="22"/>
                  <a:pt x="368" y="22"/>
                  <a:pt x="368" y="22"/>
                </a:cubicBezTo>
                <a:cubicBezTo>
                  <a:pt x="367" y="22"/>
                  <a:pt x="367" y="22"/>
                  <a:pt x="367" y="22"/>
                </a:cubicBezTo>
                <a:cubicBezTo>
                  <a:pt x="366" y="21"/>
                  <a:pt x="366" y="21"/>
                  <a:pt x="366" y="21"/>
                </a:cubicBezTo>
                <a:cubicBezTo>
                  <a:pt x="365" y="22"/>
                  <a:pt x="365" y="22"/>
                  <a:pt x="365" y="22"/>
                </a:cubicBezTo>
                <a:cubicBezTo>
                  <a:pt x="364" y="21"/>
                  <a:pt x="364" y="21"/>
                  <a:pt x="364" y="21"/>
                </a:cubicBezTo>
                <a:cubicBezTo>
                  <a:pt x="365" y="22"/>
                  <a:pt x="365" y="22"/>
                  <a:pt x="365" y="22"/>
                </a:cubicBezTo>
                <a:cubicBezTo>
                  <a:pt x="365" y="22"/>
                  <a:pt x="365" y="22"/>
                  <a:pt x="365" y="22"/>
                </a:cubicBezTo>
                <a:cubicBezTo>
                  <a:pt x="365" y="23"/>
                  <a:pt x="365" y="23"/>
                  <a:pt x="365" y="23"/>
                </a:cubicBezTo>
                <a:cubicBezTo>
                  <a:pt x="364" y="23"/>
                  <a:pt x="364" y="23"/>
                  <a:pt x="364" y="23"/>
                </a:cubicBezTo>
                <a:cubicBezTo>
                  <a:pt x="362" y="22"/>
                  <a:pt x="362" y="22"/>
                  <a:pt x="362" y="22"/>
                </a:cubicBezTo>
                <a:cubicBezTo>
                  <a:pt x="360" y="23"/>
                  <a:pt x="360" y="23"/>
                  <a:pt x="360" y="23"/>
                </a:cubicBezTo>
                <a:cubicBezTo>
                  <a:pt x="360" y="24"/>
                  <a:pt x="360" y="24"/>
                  <a:pt x="360" y="24"/>
                </a:cubicBezTo>
                <a:cubicBezTo>
                  <a:pt x="359" y="25"/>
                  <a:pt x="359" y="25"/>
                  <a:pt x="359" y="25"/>
                </a:cubicBezTo>
                <a:cubicBezTo>
                  <a:pt x="359" y="25"/>
                  <a:pt x="359" y="25"/>
                  <a:pt x="359" y="25"/>
                </a:cubicBezTo>
                <a:cubicBezTo>
                  <a:pt x="360" y="26"/>
                  <a:pt x="360" y="26"/>
                  <a:pt x="360" y="26"/>
                </a:cubicBezTo>
                <a:cubicBezTo>
                  <a:pt x="360" y="27"/>
                  <a:pt x="360" y="27"/>
                  <a:pt x="360" y="27"/>
                </a:cubicBezTo>
                <a:cubicBezTo>
                  <a:pt x="362" y="27"/>
                  <a:pt x="362" y="27"/>
                  <a:pt x="362" y="27"/>
                </a:cubicBezTo>
                <a:cubicBezTo>
                  <a:pt x="362" y="28"/>
                  <a:pt x="362" y="28"/>
                  <a:pt x="362" y="28"/>
                </a:cubicBezTo>
                <a:cubicBezTo>
                  <a:pt x="361" y="28"/>
                  <a:pt x="361" y="28"/>
                  <a:pt x="361" y="28"/>
                </a:cubicBezTo>
                <a:cubicBezTo>
                  <a:pt x="361" y="29"/>
                  <a:pt x="361" y="29"/>
                  <a:pt x="361" y="29"/>
                </a:cubicBezTo>
                <a:cubicBezTo>
                  <a:pt x="361" y="29"/>
                  <a:pt x="361" y="29"/>
                  <a:pt x="361" y="29"/>
                </a:cubicBezTo>
                <a:cubicBezTo>
                  <a:pt x="361" y="30"/>
                  <a:pt x="361" y="30"/>
                  <a:pt x="361" y="30"/>
                </a:cubicBezTo>
                <a:cubicBezTo>
                  <a:pt x="361" y="30"/>
                  <a:pt x="361" y="30"/>
                  <a:pt x="361" y="30"/>
                </a:cubicBezTo>
                <a:cubicBezTo>
                  <a:pt x="360" y="29"/>
                  <a:pt x="360" y="29"/>
                  <a:pt x="360" y="29"/>
                </a:cubicBezTo>
                <a:cubicBezTo>
                  <a:pt x="359" y="29"/>
                  <a:pt x="359" y="29"/>
                  <a:pt x="359" y="29"/>
                </a:cubicBezTo>
                <a:cubicBezTo>
                  <a:pt x="357" y="28"/>
                  <a:pt x="357" y="28"/>
                  <a:pt x="357" y="28"/>
                </a:cubicBezTo>
                <a:cubicBezTo>
                  <a:pt x="357" y="28"/>
                  <a:pt x="357" y="28"/>
                  <a:pt x="357" y="28"/>
                </a:cubicBezTo>
                <a:cubicBezTo>
                  <a:pt x="356" y="29"/>
                  <a:pt x="356" y="29"/>
                  <a:pt x="356" y="29"/>
                </a:cubicBezTo>
                <a:cubicBezTo>
                  <a:pt x="355" y="30"/>
                  <a:pt x="355" y="30"/>
                  <a:pt x="355" y="30"/>
                </a:cubicBezTo>
                <a:cubicBezTo>
                  <a:pt x="356" y="31"/>
                  <a:pt x="356" y="31"/>
                  <a:pt x="356" y="31"/>
                </a:cubicBezTo>
                <a:cubicBezTo>
                  <a:pt x="356" y="31"/>
                  <a:pt x="356" y="31"/>
                  <a:pt x="356" y="31"/>
                </a:cubicBezTo>
                <a:cubicBezTo>
                  <a:pt x="355" y="31"/>
                  <a:pt x="355" y="31"/>
                  <a:pt x="355" y="31"/>
                </a:cubicBezTo>
                <a:cubicBezTo>
                  <a:pt x="355" y="30"/>
                  <a:pt x="355" y="30"/>
                  <a:pt x="355" y="30"/>
                </a:cubicBezTo>
                <a:cubicBezTo>
                  <a:pt x="354" y="30"/>
                  <a:pt x="354" y="30"/>
                  <a:pt x="354" y="30"/>
                </a:cubicBezTo>
                <a:cubicBezTo>
                  <a:pt x="353" y="30"/>
                  <a:pt x="353" y="30"/>
                  <a:pt x="353" y="30"/>
                </a:cubicBezTo>
                <a:cubicBezTo>
                  <a:pt x="353" y="30"/>
                  <a:pt x="353" y="30"/>
                  <a:pt x="353" y="30"/>
                </a:cubicBezTo>
                <a:cubicBezTo>
                  <a:pt x="352" y="29"/>
                  <a:pt x="352" y="29"/>
                  <a:pt x="352" y="29"/>
                </a:cubicBezTo>
                <a:cubicBezTo>
                  <a:pt x="351" y="29"/>
                  <a:pt x="351" y="29"/>
                  <a:pt x="351" y="29"/>
                </a:cubicBezTo>
                <a:cubicBezTo>
                  <a:pt x="351" y="29"/>
                  <a:pt x="351" y="29"/>
                  <a:pt x="351" y="29"/>
                </a:cubicBezTo>
                <a:cubicBezTo>
                  <a:pt x="351" y="31"/>
                  <a:pt x="351" y="31"/>
                  <a:pt x="351" y="31"/>
                </a:cubicBezTo>
                <a:cubicBezTo>
                  <a:pt x="351" y="32"/>
                  <a:pt x="351" y="32"/>
                  <a:pt x="351" y="32"/>
                </a:cubicBezTo>
                <a:cubicBezTo>
                  <a:pt x="352" y="33"/>
                  <a:pt x="352" y="33"/>
                  <a:pt x="352" y="33"/>
                </a:cubicBezTo>
                <a:cubicBezTo>
                  <a:pt x="353" y="34"/>
                  <a:pt x="353" y="34"/>
                  <a:pt x="353" y="34"/>
                </a:cubicBezTo>
                <a:cubicBezTo>
                  <a:pt x="354" y="34"/>
                  <a:pt x="354" y="34"/>
                  <a:pt x="354" y="34"/>
                </a:cubicBezTo>
                <a:cubicBezTo>
                  <a:pt x="354" y="34"/>
                  <a:pt x="354" y="34"/>
                  <a:pt x="354" y="34"/>
                </a:cubicBezTo>
                <a:cubicBezTo>
                  <a:pt x="354" y="34"/>
                  <a:pt x="354" y="34"/>
                  <a:pt x="354" y="34"/>
                </a:cubicBezTo>
                <a:cubicBezTo>
                  <a:pt x="353" y="34"/>
                  <a:pt x="353" y="34"/>
                  <a:pt x="353" y="34"/>
                </a:cubicBezTo>
                <a:cubicBezTo>
                  <a:pt x="354" y="35"/>
                  <a:pt x="354" y="35"/>
                  <a:pt x="354" y="35"/>
                </a:cubicBezTo>
                <a:cubicBezTo>
                  <a:pt x="355" y="36"/>
                  <a:pt x="355" y="36"/>
                  <a:pt x="355" y="36"/>
                </a:cubicBezTo>
                <a:cubicBezTo>
                  <a:pt x="356" y="36"/>
                  <a:pt x="356" y="36"/>
                  <a:pt x="356" y="36"/>
                </a:cubicBezTo>
                <a:cubicBezTo>
                  <a:pt x="357" y="36"/>
                  <a:pt x="357" y="36"/>
                  <a:pt x="357" y="36"/>
                </a:cubicBezTo>
                <a:cubicBezTo>
                  <a:pt x="358" y="36"/>
                  <a:pt x="358" y="36"/>
                  <a:pt x="358" y="36"/>
                </a:cubicBezTo>
                <a:cubicBezTo>
                  <a:pt x="358" y="36"/>
                  <a:pt x="358" y="36"/>
                  <a:pt x="358" y="36"/>
                </a:cubicBezTo>
                <a:cubicBezTo>
                  <a:pt x="358" y="37"/>
                  <a:pt x="358" y="37"/>
                  <a:pt x="358" y="37"/>
                </a:cubicBezTo>
                <a:cubicBezTo>
                  <a:pt x="357" y="37"/>
                  <a:pt x="357" y="37"/>
                  <a:pt x="357" y="37"/>
                </a:cubicBezTo>
                <a:cubicBezTo>
                  <a:pt x="357" y="39"/>
                  <a:pt x="357" y="39"/>
                  <a:pt x="357" y="39"/>
                </a:cubicBezTo>
                <a:cubicBezTo>
                  <a:pt x="356" y="39"/>
                  <a:pt x="356" y="39"/>
                  <a:pt x="356" y="39"/>
                </a:cubicBezTo>
                <a:cubicBezTo>
                  <a:pt x="355" y="38"/>
                  <a:pt x="355" y="38"/>
                  <a:pt x="355" y="38"/>
                </a:cubicBezTo>
                <a:cubicBezTo>
                  <a:pt x="352" y="37"/>
                  <a:pt x="352" y="37"/>
                  <a:pt x="352" y="37"/>
                </a:cubicBezTo>
                <a:cubicBezTo>
                  <a:pt x="351" y="36"/>
                  <a:pt x="351" y="36"/>
                  <a:pt x="351" y="36"/>
                </a:cubicBezTo>
                <a:cubicBezTo>
                  <a:pt x="350" y="35"/>
                  <a:pt x="350" y="35"/>
                  <a:pt x="350" y="35"/>
                </a:cubicBezTo>
                <a:cubicBezTo>
                  <a:pt x="350" y="35"/>
                  <a:pt x="350" y="35"/>
                  <a:pt x="350" y="35"/>
                </a:cubicBezTo>
                <a:cubicBezTo>
                  <a:pt x="349" y="35"/>
                  <a:pt x="349" y="35"/>
                  <a:pt x="349" y="35"/>
                </a:cubicBezTo>
                <a:cubicBezTo>
                  <a:pt x="349" y="36"/>
                  <a:pt x="349" y="36"/>
                  <a:pt x="349" y="36"/>
                </a:cubicBezTo>
                <a:cubicBezTo>
                  <a:pt x="349" y="36"/>
                  <a:pt x="349" y="36"/>
                  <a:pt x="349" y="36"/>
                </a:cubicBezTo>
                <a:cubicBezTo>
                  <a:pt x="348" y="37"/>
                  <a:pt x="348" y="37"/>
                  <a:pt x="348" y="37"/>
                </a:cubicBezTo>
                <a:cubicBezTo>
                  <a:pt x="349" y="39"/>
                  <a:pt x="349" y="39"/>
                  <a:pt x="349" y="39"/>
                </a:cubicBezTo>
                <a:cubicBezTo>
                  <a:pt x="348" y="39"/>
                  <a:pt x="348" y="39"/>
                  <a:pt x="348" y="39"/>
                </a:cubicBezTo>
                <a:cubicBezTo>
                  <a:pt x="347" y="39"/>
                  <a:pt x="347" y="39"/>
                  <a:pt x="347" y="39"/>
                </a:cubicBezTo>
                <a:cubicBezTo>
                  <a:pt x="347" y="40"/>
                  <a:pt x="347" y="40"/>
                  <a:pt x="347" y="40"/>
                </a:cubicBezTo>
                <a:cubicBezTo>
                  <a:pt x="347" y="40"/>
                  <a:pt x="347" y="40"/>
                  <a:pt x="347" y="40"/>
                </a:cubicBezTo>
                <a:cubicBezTo>
                  <a:pt x="347" y="43"/>
                  <a:pt x="347" y="43"/>
                  <a:pt x="347" y="43"/>
                </a:cubicBezTo>
                <a:cubicBezTo>
                  <a:pt x="347" y="43"/>
                  <a:pt x="347" y="43"/>
                  <a:pt x="347" y="43"/>
                </a:cubicBezTo>
                <a:cubicBezTo>
                  <a:pt x="349" y="43"/>
                  <a:pt x="349" y="43"/>
                  <a:pt x="349" y="43"/>
                </a:cubicBezTo>
                <a:cubicBezTo>
                  <a:pt x="350" y="44"/>
                  <a:pt x="350" y="44"/>
                  <a:pt x="350" y="44"/>
                </a:cubicBezTo>
                <a:cubicBezTo>
                  <a:pt x="351" y="43"/>
                  <a:pt x="351" y="43"/>
                  <a:pt x="351" y="43"/>
                </a:cubicBezTo>
                <a:cubicBezTo>
                  <a:pt x="351" y="44"/>
                  <a:pt x="351" y="44"/>
                  <a:pt x="351" y="44"/>
                </a:cubicBezTo>
                <a:cubicBezTo>
                  <a:pt x="350" y="44"/>
                  <a:pt x="350" y="44"/>
                  <a:pt x="350" y="44"/>
                </a:cubicBezTo>
                <a:cubicBezTo>
                  <a:pt x="349" y="44"/>
                  <a:pt x="349" y="44"/>
                  <a:pt x="349" y="44"/>
                </a:cubicBezTo>
                <a:cubicBezTo>
                  <a:pt x="348" y="44"/>
                  <a:pt x="348" y="44"/>
                  <a:pt x="348" y="44"/>
                </a:cubicBezTo>
                <a:cubicBezTo>
                  <a:pt x="347" y="44"/>
                  <a:pt x="347" y="44"/>
                  <a:pt x="347" y="44"/>
                </a:cubicBezTo>
                <a:cubicBezTo>
                  <a:pt x="346" y="44"/>
                  <a:pt x="346" y="44"/>
                  <a:pt x="346" y="44"/>
                </a:cubicBezTo>
                <a:cubicBezTo>
                  <a:pt x="344" y="46"/>
                  <a:pt x="344" y="46"/>
                  <a:pt x="344" y="46"/>
                </a:cubicBezTo>
                <a:cubicBezTo>
                  <a:pt x="344" y="46"/>
                  <a:pt x="344" y="46"/>
                  <a:pt x="344" y="46"/>
                </a:cubicBezTo>
                <a:cubicBezTo>
                  <a:pt x="345" y="47"/>
                  <a:pt x="345" y="47"/>
                  <a:pt x="345" y="47"/>
                </a:cubicBezTo>
                <a:cubicBezTo>
                  <a:pt x="345" y="48"/>
                  <a:pt x="345" y="48"/>
                  <a:pt x="345" y="48"/>
                </a:cubicBezTo>
                <a:cubicBezTo>
                  <a:pt x="344" y="48"/>
                  <a:pt x="344" y="48"/>
                  <a:pt x="344" y="48"/>
                </a:cubicBezTo>
                <a:cubicBezTo>
                  <a:pt x="344" y="49"/>
                  <a:pt x="344" y="49"/>
                  <a:pt x="344" y="49"/>
                </a:cubicBezTo>
                <a:cubicBezTo>
                  <a:pt x="345" y="49"/>
                  <a:pt x="345" y="49"/>
                  <a:pt x="345" y="49"/>
                </a:cubicBezTo>
                <a:cubicBezTo>
                  <a:pt x="345" y="49"/>
                  <a:pt x="345" y="49"/>
                  <a:pt x="345" y="49"/>
                </a:cubicBezTo>
                <a:cubicBezTo>
                  <a:pt x="347" y="49"/>
                  <a:pt x="347" y="49"/>
                  <a:pt x="347" y="49"/>
                </a:cubicBezTo>
                <a:cubicBezTo>
                  <a:pt x="348" y="48"/>
                  <a:pt x="348" y="48"/>
                  <a:pt x="348" y="48"/>
                </a:cubicBezTo>
                <a:cubicBezTo>
                  <a:pt x="348" y="48"/>
                  <a:pt x="348" y="48"/>
                  <a:pt x="348" y="48"/>
                </a:cubicBezTo>
                <a:cubicBezTo>
                  <a:pt x="348" y="49"/>
                  <a:pt x="348" y="49"/>
                  <a:pt x="348" y="49"/>
                </a:cubicBezTo>
                <a:cubicBezTo>
                  <a:pt x="347" y="49"/>
                  <a:pt x="347" y="49"/>
                  <a:pt x="347" y="49"/>
                </a:cubicBezTo>
                <a:cubicBezTo>
                  <a:pt x="346" y="50"/>
                  <a:pt x="346" y="50"/>
                  <a:pt x="346" y="50"/>
                </a:cubicBezTo>
                <a:cubicBezTo>
                  <a:pt x="347" y="51"/>
                  <a:pt x="347" y="51"/>
                  <a:pt x="347" y="51"/>
                </a:cubicBezTo>
                <a:cubicBezTo>
                  <a:pt x="348" y="51"/>
                  <a:pt x="348" y="51"/>
                  <a:pt x="348" y="51"/>
                </a:cubicBezTo>
                <a:cubicBezTo>
                  <a:pt x="349" y="50"/>
                  <a:pt x="349" y="50"/>
                  <a:pt x="349" y="50"/>
                </a:cubicBezTo>
                <a:cubicBezTo>
                  <a:pt x="349" y="50"/>
                  <a:pt x="349" y="50"/>
                  <a:pt x="349" y="50"/>
                </a:cubicBezTo>
                <a:cubicBezTo>
                  <a:pt x="350" y="49"/>
                  <a:pt x="350" y="49"/>
                  <a:pt x="350" y="49"/>
                </a:cubicBezTo>
                <a:cubicBezTo>
                  <a:pt x="350" y="50"/>
                  <a:pt x="350" y="50"/>
                  <a:pt x="350" y="50"/>
                </a:cubicBezTo>
                <a:cubicBezTo>
                  <a:pt x="350" y="51"/>
                  <a:pt x="350" y="51"/>
                  <a:pt x="350" y="51"/>
                </a:cubicBezTo>
                <a:cubicBezTo>
                  <a:pt x="350" y="51"/>
                  <a:pt x="350" y="51"/>
                  <a:pt x="350" y="51"/>
                </a:cubicBezTo>
                <a:cubicBezTo>
                  <a:pt x="352" y="51"/>
                  <a:pt x="352" y="51"/>
                  <a:pt x="352" y="51"/>
                </a:cubicBezTo>
                <a:cubicBezTo>
                  <a:pt x="352" y="51"/>
                  <a:pt x="352" y="51"/>
                  <a:pt x="352" y="51"/>
                </a:cubicBezTo>
                <a:cubicBezTo>
                  <a:pt x="351" y="51"/>
                  <a:pt x="351" y="51"/>
                  <a:pt x="351" y="51"/>
                </a:cubicBezTo>
                <a:cubicBezTo>
                  <a:pt x="351" y="52"/>
                  <a:pt x="351" y="52"/>
                  <a:pt x="351" y="52"/>
                </a:cubicBezTo>
                <a:cubicBezTo>
                  <a:pt x="352" y="52"/>
                  <a:pt x="352" y="52"/>
                  <a:pt x="352" y="52"/>
                </a:cubicBezTo>
                <a:cubicBezTo>
                  <a:pt x="353" y="52"/>
                  <a:pt x="353" y="52"/>
                  <a:pt x="353" y="52"/>
                </a:cubicBezTo>
                <a:cubicBezTo>
                  <a:pt x="355" y="53"/>
                  <a:pt x="355" y="53"/>
                  <a:pt x="355" y="53"/>
                </a:cubicBezTo>
                <a:cubicBezTo>
                  <a:pt x="357" y="54"/>
                  <a:pt x="357" y="54"/>
                  <a:pt x="357" y="54"/>
                </a:cubicBezTo>
                <a:cubicBezTo>
                  <a:pt x="358" y="54"/>
                  <a:pt x="358" y="54"/>
                  <a:pt x="358" y="54"/>
                </a:cubicBezTo>
                <a:cubicBezTo>
                  <a:pt x="355" y="54"/>
                  <a:pt x="355" y="54"/>
                  <a:pt x="355" y="54"/>
                </a:cubicBezTo>
                <a:cubicBezTo>
                  <a:pt x="354" y="54"/>
                  <a:pt x="354" y="54"/>
                  <a:pt x="354" y="54"/>
                </a:cubicBezTo>
                <a:cubicBezTo>
                  <a:pt x="353" y="53"/>
                  <a:pt x="353" y="53"/>
                  <a:pt x="353" y="53"/>
                </a:cubicBezTo>
                <a:cubicBezTo>
                  <a:pt x="351" y="54"/>
                  <a:pt x="351" y="54"/>
                  <a:pt x="351" y="54"/>
                </a:cubicBezTo>
                <a:cubicBezTo>
                  <a:pt x="351" y="54"/>
                  <a:pt x="351" y="54"/>
                  <a:pt x="351" y="54"/>
                </a:cubicBezTo>
                <a:cubicBezTo>
                  <a:pt x="353" y="55"/>
                  <a:pt x="353" y="55"/>
                  <a:pt x="353" y="55"/>
                </a:cubicBezTo>
                <a:cubicBezTo>
                  <a:pt x="355" y="55"/>
                  <a:pt x="355" y="55"/>
                  <a:pt x="355" y="55"/>
                </a:cubicBezTo>
                <a:cubicBezTo>
                  <a:pt x="357" y="55"/>
                  <a:pt x="357" y="55"/>
                  <a:pt x="357" y="55"/>
                </a:cubicBezTo>
                <a:cubicBezTo>
                  <a:pt x="358" y="56"/>
                  <a:pt x="358" y="56"/>
                  <a:pt x="358" y="56"/>
                </a:cubicBezTo>
                <a:cubicBezTo>
                  <a:pt x="356" y="56"/>
                  <a:pt x="356" y="56"/>
                  <a:pt x="356" y="56"/>
                </a:cubicBezTo>
                <a:cubicBezTo>
                  <a:pt x="355" y="56"/>
                  <a:pt x="355" y="56"/>
                  <a:pt x="355" y="56"/>
                </a:cubicBezTo>
                <a:cubicBezTo>
                  <a:pt x="353" y="55"/>
                  <a:pt x="353" y="55"/>
                  <a:pt x="353" y="55"/>
                </a:cubicBezTo>
                <a:cubicBezTo>
                  <a:pt x="351" y="55"/>
                  <a:pt x="351" y="55"/>
                  <a:pt x="351" y="55"/>
                </a:cubicBezTo>
                <a:cubicBezTo>
                  <a:pt x="351" y="55"/>
                  <a:pt x="351" y="55"/>
                  <a:pt x="351" y="55"/>
                </a:cubicBezTo>
                <a:cubicBezTo>
                  <a:pt x="349" y="54"/>
                  <a:pt x="349" y="54"/>
                  <a:pt x="349" y="54"/>
                </a:cubicBezTo>
                <a:cubicBezTo>
                  <a:pt x="348" y="53"/>
                  <a:pt x="348" y="53"/>
                  <a:pt x="348" y="53"/>
                </a:cubicBezTo>
                <a:cubicBezTo>
                  <a:pt x="347" y="53"/>
                  <a:pt x="347" y="53"/>
                  <a:pt x="347" y="53"/>
                </a:cubicBezTo>
                <a:cubicBezTo>
                  <a:pt x="346" y="54"/>
                  <a:pt x="346" y="54"/>
                  <a:pt x="346" y="54"/>
                </a:cubicBezTo>
                <a:cubicBezTo>
                  <a:pt x="345" y="54"/>
                  <a:pt x="345" y="54"/>
                  <a:pt x="345" y="54"/>
                </a:cubicBezTo>
                <a:cubicBezTo>
                  <a:pt x="344" y="55"/>
                  <a:pt x="344" y="55"/>
                  <a:pt x="344" y="55"/>
                </a:cubicBezTo>
                <a:cubicBezTo>
                  <a:pt x="344" y="57"/>
                  <a:pt x="344" y="57"/>
                  <a:pt x="344" y="57"/>
                </a:cubicBezTo>
                <a:cubicBezTo>
                  <a:pt x="345" y="58"/>
                  <a:pt x="345" y="58"/>
                  <a:pt x="345" y="58"/>
                </a:cubicBezTo>
                <a:cubicBezTo>
                  <a:pt x="345" y="59"/>
                  <a:pt x="345" y="59"/>
                  <a:pt x="345" y="59"/>
                </a:cubicBezTo>
                <a:cubicBezTo>
                  <a:pt x="344" y="59"/>
                  <a:pt x="344" y="59"/>
                  <a:pt x="344" y="59"/>
                </a:cubicBezTo>
                <a:cubicBezTo>
                  <a:pt x="344" y="58"/>
                  <a:pt x="344" y="58"/>
                  <a:pt x="344" y="58"/>
                </a:cubicBezTo>
                <a:cubicBezTo>
                  <a:pt x="343" y="58"/>
                  <a:pt x="343" y="58"/>
                  <a:pt x="343" y="58"/>
                </a:cubicBezTo>
                <a:cubicBezTo>
                  <a:pt x="342" y="60"/>
                  <a:pt x="342" y="60"/>
                  <a:pt x="342" y="60"/>
                </a:cubicBezTo>
                <a:cubicBezTo>
                  <a:pt x="343" y="61"/>
                  <a:pt x="343" y="61"/>
                  <a:pt x="343" y="61"/>
                </a:cubicBezTo>
                <a:cubicBezTo>
                  <a:pt x="343" y="61"/>
                  <a:pt x="343" y="61"/>
                  <a:pt x="343" y="61"/>
                </a:cubicBezTo>
                <a:cubicBezTo>
                  <a:pt x="344" y="61"/>
                  <a:pt x="344" y="61"/>
                  <a:pt x="344" y="61"/>
                </a:cubicBezTo>
                <a:cubicBezTo>
                  <a:pt x="344" y="61"/>
                  <a:pt x="344" y="61"/>
                  <a:pt x="344" y="61"/>
                </a:cubicBezTo>
                <a:cubicBezTo>
                  <a:pt x="345" y="62"/>
                  <a:pt x="345" y="62"/>
                  <a:pt x="345" y="62"/>
                </a:cubicBezTo>
                <a:cubicBezTo>
                  <a:pt x="346" y="62"/>
                  <a:pt x="346" y="62"/>
                  <a:pt x="346" y="62"/>
                </a:cubicBezTo>
                <a:cubicBezTo>
                  <a:pt x="345" y="62"/>
                  <a:pt x="345" y="62"/>
                  <a:pt x="345" y="62"/>
                </a:cubicBezTo>
                <a:cubicBezTo>
                  <a:pt x="345" y="63"/>
                  <a:pt x="345" y="63"/>
                  <a:pt x="345" y="63"/>
                </a:cubicBezTo>
                <a:cubicBezTo>
                  <a:pt x="344" y="62"/>
                  <a:pt x="344" y="62"/>
                  <a:pt x="344" y="62"/>
                </a:cubicBezTo>
                <a:cubicBezTo>
                  <a:pt x="342" y="62"/>
                  <a:pt x="342" y="62"/>
                  <a:pt x="342" y="62"/>
                </a:cubicBezTo>
                <a:cubicBezTo>
                  <a:pt x="342" y="64"/>
                  <a:pt x="342" y="64"/>
                  <a:pt x="342" y="64"/>
                </a:cubicBezTo>
                <a:cubicBezTo>
                  <a:pt x="342" y="65"/>
                  <a:pt x="342" y="65"/>
                  <a:pt x="342" y="65"/>
                </a:cubicBezTo>
                <a:cubicBezTo>
                  <a:pt x="343" y="64"/>
                  <a:pt x="343" y="64"/>
                  <a:pt x="343" y="64"/>
                </a:cubicBezTo>
                <a:cubicBezTo>
                  <a:pt x="343" y="65"/>
                  <a:pt x="343" y="65"/>
                  <a:pt x="343" y="65"/>
                </a:cubicBezTo>
                <a:cubicBezTo>
                  <a:pt x="343" y="67"/>
                  <a:pt x="343" y="67"/>
                  <a:pt x="343" y="67"/>
                </a:cubicBezTo>
                <a:cubicBezTo>
                  <a:pt x="343" y="67"/>
                  <a:pt x="343" y="67"/>
                  <a:pt x="343" y="67"/>
                </a:cubicBezTo>
                <a:cubicBezTo>
                  <a:pt x="344" y="67"/>
                  <a:pt x="344" y="67"/>
                  <a:pt x="344" y="67"/>
                </a:cubicBezTo>
                <a:cubicBezTo>
                  <a:pt x="344" y="68"/>
                  <a:pt x="344" y="68"/>
                  <a:pt x="344" y="68"/>
                </a:cubicBezTo>
                <a:cubicBezTo>
                  <a:pt x="346" y="69"/>
                  <a:pt x="346" y="69"/>
                  <a:pt x="346" y="69"/>
                </a:cubicBezTo>
                <a:cubicBezTo>
                  <a:pt x="348" y="70"/>
                  <a:pt x="348" y="70"/>
                  <a:pt x="348" y="70"/>
                </a:cubicBezTo>
                <a:cubicBezTo>
                  <a:pt x="349" y="70"/>
                  <a:pt x="349" y="70"/>
                  <a:pt x="349" y="70"/>
                </a:cubicBezTo>
                <a:cubicBezTo>
                  <a:pt x="350" y="69"/>
                  <a:pt x="350" y="69"/>
                  <a:pt x="350" y="69"/>
                </a:cubicBezTo>
                <a:cubicBezTo>
                  <a:pt x="349" y="68"/>
                  <a:pt x="349" y="68"/>
                  <a:pt x="349" y="68"/>
                </a:cubicBezTo>
                <a:cubicBezTo>
                  <a:pt x="351" y="68"/>
                  <a:pt x="351" y="68"/>
                  <a:pt x="351" y="68"/>
                </a:cubicBezTo>
                <a:cubicBezTo>
                  <a:pt x="351" y="69"/>
                  <a:pt x="351" y="69"/>
                  <a:pt x="351" y="69"/>
                </a:cubicBezTo>
                <a:cubicBezTo>
                  <a:pt x="351" y="70"/>
                  <a:pt x="351" y="70"/>
                  <a:pt x="351" y="70"/>
                </a:cubicBezTo>
                <a:cubicBezTo>
                  <a:pt x="351" y="71"/>
                  <a:pt x="351" y="71"/>
                  <a:pt x="351" y="71"/>
                </a:cubicBezTo>
                <a:cubicBezTo>
                  <a:pt x="352" y="71"/>
                  <a:pt x="352" y="71"/>
                  <a:pt x="352" y="71"/>
                </a:cubicBezTo>
                <a:cubicBezTo>
                  <a:pt x="353" y="68"/>
                  <a:pt x="353" y="68"/>
                  <a:pt x="353" y="68"/>
                </a:cubicBezTo>
                <a:cubicBezTo>
                  <a:pt x="352" y="66"/>
                  <a:pt x="352" y="66"/>
                  <a:pt x="352" y="66"/>
                </a:cubicBezTo>
                <a:cubicBezTo>
                  <a:pt x="353" y="65"/>
                  <a:pt x="353" y="65"/>
                  <a:pt x="353" y="65"/>
                </a:cubicBezTo>
                <a:cubicBezTo>
                  <a:pt x="354" y="64"/>
                  <a:pt x="354" y="64"/>
                  <a:pt x="354" y="64"/>
                </a:cubicBezTo>
                <a:cubicBezTo>
                  <a:pt x="355" y="63"/>
                  <a:pt x="355" y="63"/>
                  <a:pt x="355" y="63"/>
                </a:cubicBezTo>
                <a:cubicBezTo>
                  <a:pt x="355" y="64"/>
                  <a:pt x="355" y="64"/>
                  <a:pt x="355" y="64"/>
                </a:cubicBezTo>
                <a:cubicBezTo>
                  <a:pt x="353" y="66"/>
                  <a:pt x="353" y="66"/>
                  <a:pt x="353" y="66"/>
                </a:cubicBezTo>
                <a:cubicBezTo>
                  <a:pt x="353" y="67"/>
                  <a:pt x="353" y="67"/>
                  <a:pt x="353" y="67"/>
                </a:cubicBezTo>
                <a:cubicBezTo>
                  <a:pt x="353" y="68"/>
                  <a:pt x="353" y="68"/>
                  <a:pt x="353" y="68"/>
                </a:cubicBezTo>
                <a:cubicBezTo>
                  <a:pt x="353" y="70"/>
                  <a:pt x="353" y="70"/>
                  <a:pt x="353" y="70"/>
                </a:cubicBezTo>
                <a:cubicBezTo>
                  <a:pt x="353" y="71"/>
                  <a:pt x="353" y="71"/>
                  <a:pt x="353" y="71"/>
                </a:cubicBezTo>
                <a:cubicBezTo>
                  <a:pt x="353" y="72"/>
                  <a:pt x="353" y="72"/>
                  <a:pt x="353" y="72"/>
                </a:cubicBezTo>
                <a:cubicBezTo>
                  <a:pt x="354" y="72"/>
                  <a:pt x="354" y="72"/>
                  <a:pt x="354" y="72"/>
                </a:cubicBezTo>
                <a:close/>
                <a:moveTo>
                  <a:pt x="356" y="27"/>
                </a:moveTo>
                <a:cubicBezTo>
                  <a:pt x="357" y="27"/>
                  <a:pt x="357" y="27"/>
                  <a:pt x="357" y="27"/>
                </a:cubicBezTo>
                <a:cubicBezTo>
                  <a:pt x="357" y="27"/>
                  <a:pt x="357" y="27"/>
                  <a:pt x="357" y="27"/>
                </a:cubicBezTo>
                <a:cubicBezTo>
                  <a:pt x="358" y="27"/>
                  <a:pt x="358" y="27"/>
                  <a:pt x="358" y="27"/>
                </a:cubicBezTo>
                <a:cubicBezTo>
                  <a:pt x="359" y="27"/>
                  <a:pt x="359" y="27"/>
                  <a:pt x="359" y="27"/>
                </a:cubicBezTo>
                <a:cubicBezTo>
                  <a:pt x="359" y="28"/>
                  <a:pt x="359" y="28"/>
                  <a:pt x="359" y="28"/>
                </a:cubicBezTo>
                <a:cubicBezTo>
                  <a:pt x="358" y="28"/>
                  <a:pt x="358" y="28"/>
                  <a:pt x="358" y="28"/>
                </a:cubicBezTo>
                <a:cubicBezTo>
                  <a:pt x="358" y="28"/>
                  <a:pt x="358" y="28"/>
                  <a:pt x="358" y="28"/>
                </a:cubicBezTo>
                <a:cubicBezTo>
                  <a:pt x="357" y="27"/>
                  <a:pt x="357" y="27"/>
                  <a:pt x="357" y="27"/>
                </a:cubicBezTo>
                <a:cubicBezTo>
                  <a:pt x="356" y="27"/>
                  <a:pt x="356" y="27"/>
                  <a:pt x="356" y="27"/>
                </a:cubicBezTo>
                <a:close/>
                <a:moveTo>
                  <a:pt x="357" y="71"/>
                </a:moveTo>
                <a:cubicBezTo>
                  <a:pt x="357" y="71"/>
                  <a:pt x="357" y="71"/>
                  <a:pt x="357" y="71"/>
                </a:cubicBezTo>
                <a:cubicBezTo>
                  <a:pt x="358" y="70"/>
                  <a:pt x="358" y="70"/>
                  <a:pt x="358" y="70"/>
                </a:cubicBezTo>
                <a:cubicBezTo>
                  <a:pt x="358" y="69"/>
                  <a:pt x="358" y="69"/>
                  <a:pt x="358" y="69"/>
                </a:cubicBezTo>
                <a:cubicBezTo>
                  <a:pt x="359" y="69"/>
                  <a:pt x="359" y="69"/>
                  <a:pt x="359" y="69"/>
                </a:cubicBezTo>
                <a:cubicBezTo>
                  <a:pt x="359" y="69"/>
                  <a:pt x="359" y="69"/>
                  <a:pt x="359" y="69"/>
                </a:cubicBezTo>
                <a:cubicBezTo>
                  <a:pt x="359" y="70"/>
                  <a:pt x="359" y="70"/>
                  <a:pt x="359" y="70"/>
                </a:cubicBezTo>
                <a:cubicBezTo>
                  <a:pt x="359" y="70"/>
                  <a:pt x="359" y="70"/>
                  <a:pt x="359" y="70"/>
                </a:cubicBezTo>
                <a:cubicBezTo>
                  <a:pt x="358" y="71"/>
                  <a:pt x="358" y="71"/>
                  <a:pt x="358" y="71"/>
                </a:cubicBezTo>
                <a:cubicBezTo>
                  <a:pt x="357" y="71"/>
                  <a:pt x="357" y="71"/>
                  <a:pt x="357" y="71"/>
                </a:cubicBezTo>
                <a:close/>
                <a:moveTo>
                  <a:pt x="369" y="62"/>
                </a:moveTo>
                <a:cubicBezTo>
                  <a:pt x="370" y="60"/>
                  <a:pt x="370" y="60"/>
                  <a:pt x="370" y="60"/>
                </a:cubicBezTo>
                <a:cubicBezTo>
                  <a:pt x="371" y="60"/>
                  <a:pt x="371" y="60"/>
                  <a:pt x="371" y="60"/>
                </a:cubicBezTo>
                <a:cubicBezTo>
                  <a:pt x="372" y="60"/>
                  <a:pt x="372" y="60"/>
                  <a:pt x="372" y="60"/>
                </a:cubicBezTo>
                <a:cubicBezTo>
                  <a:pt x="373" y="60"/>
                  <a:pt x="373" y="60"/>
                  <a:pt x="373" y="60"/>
                </a:cubicBezTo>
                <a:cubicBezTo>
                  <a:pt x="374" y="61"/>
                  <a:pt x="374" y="61"/>
                  <a:pt x="374" y="61"/>
                </a:cubicBezTo>
                <a:cubicBezTo>
                  <a:pt x="374" y="62"/>
                  <a:pt x="374" y="62"/>
                  <a:pt x="374" y="62"/>
                </a:cubicBezTo>
                <a:cubicBezTo>
                  <a:pt x="372" y="62"/>
                  <a:pt x="372" y="62"/>
                  <a:pt x="372" y="62"/>
                </a:cubicBezTo>
                <a:cubicBezTo>
                  <a:pt x="371" y="62"/>
                  <a:pt x="371" y="62"/>
                  <a:pt x="371" y="62"/>
                </a:cubicBezTo>
                <a:cubicBezTo>
                  <a:pt x="370" y="63"/>
                  <a:pt x="370" y="63"/>
                  <a:pt x="370" y="63"/>
                </a:cubicBezTo>
                <a:cubicBezTo>
                  <a:pt x="369" y="62"/>
                  <a:pt x="369" y="62"/>
                  <a:pt x="369" y="62"/>
                </a:cubicBezTo>
                <a:cubicBezTo>
                  <a:pt x="369" y="62"/>
                  <a:pt x="369" y="62"/>
                  <a:pt x="369" y="62"/>
                </a:cubicBezTo>
                <a:close/>
                <a:moveTo>
                  <a:pt x="453" y="2"/>
                </a:moveTo>
                <a:cubicBezTo>
                  <a:pt x="454" y="1"/>
                  <a:pt x="454" y="1"/>
                  <a:pt x="454" y="1"/>
                </a:cubicBezTo>
                <a:cubicBezTo>
                  <a:pt x="455" y="1"/>
                  <a:pt x="455" y="1"/>
                  <a:pt x="455" y="1"/>
                </a:cubicBezTo>
                <a:cubicBezTo>
                  <a:pt x="455" y="2"/>
                  <a:pt x="455" y="2"/>
                  <a:pt x="455" y="2"/>
                </a:cubicBezTo>
                <a:cubicBezTo>
                  <a:pt x="454" y="2"/>
                  <a:pt x="454" y="2"/>
                  <a:pt x="454" y="2"/>
                </a:cubicBezTo>
                <a:cubicBezTo>
                  <a:pt x="453" y="2"/>
                  <a:pt x="453" y="2"/>
                  <a:pt x="453" y="2"/>
                </a:cubicBezTo>
                <a:close/>
                <a:moveTo>
                  <a:pt x="413" y="74"/>
                </a:moveTo>
                <a:cubicBezTo>
                  <a:pt x="412" y="74"/>
                  <a:pt x="412" y="74"/>
                  <a:pt x="412" y="74"/>
                </a:cubicBezTo>
                <a:cubicBezTo>
                  <a:pt x="413" y="75"/>
                  <a:pt x="413" y="75"/>
                  <a:pt x="413" y="75"/>
                </a:cubicBezTo>
                <a:cubicBezTo>
                  <a:pt x="414" y="75"/>
                  <a:pt x="414" y="75"/>
                  <a:pt x="414" y="75"/>
                </a:cubicBezTo>
                <a:cubicBezTo>
                  <a:pt x="414" y="74"/>
                  <a:pt x="414" y="74"/>
                  <a:pt x="414" y="74"/>
                </a:cubicBezTo>
                <a:cubicBezTo>
                  <a:pt x="413" y="74"/>
                  <a:pt x="413" y="74"/>
                  <a:pt x="413" y="74"/>
                </a:cubicBezTo>
                <a:cubicBezTo>
                  <a:pt x="413" y="74"/>
                  <a:pt x="413" y="74"/>
                  <a:pt x="413" y="74"/>
                </a:cubicBezTo>
                <a:close/>
                <a:moveTo>
                  <a:pt x="393" y="85"/>
                </a:moveTo>
                <a:cubicBezTo>
                  <a:pt x="393" y="86"/>
                  <a:pt x="393" y="86"/>
                  <a:pt x="393" y="86"/>
                </a:cubicBezTo>
                <a:cubicBezTo>
                  <a:pt x="394" y="86"/>
                  <a:pt x="394" y="86"/>
                  <a:pt x="394" y="86"/>
                </a:cubicBezTo>
                <a:cubicBezTo>
                  <a:pt x="393" y="85"/>
                  <a:pt x="393" y="85"/>
                  <a:pt x="393" y="85"/>
                </a:cubicBezTo>
                <a:cubicBezTo>
                  <a:pt x="393" y="85"/>
                  <a:pt x="393" y="85"/>
                  <a:pt x="393" y="85"/>
                </a:cubicBezTo>
                <a:close/>
                <a:moveTo>
                  <a:pt x="364" y="84"/>
                </a:moveTo>
                <a:cubicBezTo>
                  <a:pt x="363" y="83"/>
                  <a:pt x="363" y="83"/>
                  <a:pt x="363" y="83"/>
                </a:cubicBezTo>
                <a:cubicBezTo>
                  <a:pt x="363" y="83"/>
                  <a:pt x="363" y="83"/>
                  <a:pt x="363" y="83"/>
                </a:cubicBezTo>
                <a:cubicBezTo>
                  <a:pt x="364" y="83"/>
                  <a:pt x="364" y="83"/>
                  <a:pt x="364" y="83"/>
                </a:cubicBezTo>
                <a:cubicBezTo>
                  <a:pt x="365" y="83"/>
                  <a:pt x="365" y="83"/>
                  <a:pt x="365" y="83"/>
                </a:cubicBezTo>
                <a:cubicBezTo>
                  <a:pt x="365" y="84"/>
                  <a:pt x="365" y="84"/>
                  <a:pt x="365" y="84"/>
                </a:cubicBezTo>
                <a:cubicBezTo>
                  <a:pt x="364" y="84"/>
                  <a:pt x="364" y="84"/>
                  <a:pt x="364" y="84"/>
                </a:cubicBezTo>
                <a:cubicBezTo>
                  <a:pt x="364" y="84"/>
                  <a:pt x="364" y="84"/>
                  <a:pt x="364" y="84"/>
                </a:cubicBezTo>
                <a:close/>
                <a:moveTo>
                  <a:pt x="356" y="100"/>
                </a:moveTo>
                <a:cubicBezTo>
                  <a:pt x="356" y="99"/>
                  <a:pt x="356" y="99"/>
                  <a:pt x="356" y="99"/>
                </a:cubicBezTo>
                <a:cubicBezTo>
                  <a:pt x="356" y="98"/>
                  <a:pt x="356" y="98"/>
                  <a:pt x="356" y="98"/>
                </a:cubicBezTo>
                <a:cubicBezTo>
                  <a:pt x="355" y="97"/>
                  <a:pt x="355" y="97"/>
                  <a:pt x="355" y="97"/>
                </a:cubicBezTo>
                <a:cubicBezTo>
                  <a:pt x="355" y="97"/>
                  <a:pt x="355" y="97"/>
                  <a:pt x="355" y="97"/>
                </a:cubicBezTo>
                <a:cubicBezTo>
                  <a:pt x="355" y="97"/>
                  <a:pt x="355" y="97"/>
                  <a:pt x="355" y="97"/>
                </a:cubicBezTo>
                <a:cubicBezTo>
                  <a:pt x="354" y="98"/>
                  <a:pt x="354" y="98"/>
                  <a:pt x="354" y="98"/>
                </a:cubicBezTo>
                <a:cubicBezTo>
                  <a:pt x="355" y="100"/>
                  <a:pt x="355" y="100"/>
                  <a:pt x="355" y="100"/>
                </a:cubicBezTo>
                <a:cubicBezTo>
                  <a:pt x="355" y="101"/>
                  <a:pt x="355" y="101"/>
                  <a:pt x="355" y="101"/>
                </a:cubicBezTo>
                <a:cubicBezTo>
                  <a:pt x="355" y="102"/>
                  <a:pt x="355" y="102"/>
                  <a:pt x="355" y="102"/>
                </a:cubicBezTo>
                <a:cubicBezTo>
                  <a:pt x="355" y="102"/>
                  <a:pt x="355" y="102"/>
                  <a:pt x="355" y="102"/>
                </a:cubicBezTo>
                <a:cubicBezTo>
                  <a:pt x="354" y="102"/>
                  <a:pt x="354" y="102"/>
                  <a:pt x="354" y="102"/>
                </a:cubicBezTo>
                <a:cubicBezTo>
                  <a:pt x="352" y="102"/>
                  <a:pt x="352" y="102"/>
                  <a:pt x="352" y="102"/>
                </a:cubicBezTo>
                <a:cubicBezTo>
                  <a:pt x="352" y="101"/>
                  <a:pt x="352" y="101"/>
                  <a:pt x="352" y="101"/>
                </a:cubicBezTo>
                <a:cubicBezTo>
                  <a:pt x="351" y="101"/>
                  <a:pt x="351" y="101"/>
                  <a:pt x="351" y="101"/>
                </a:cubicBezTo>
                <a:cubicBezTo>
                  <a:pt x="349" y="100"/>
                  <a:pt x="349" y="100"/>
                  <a:pt x="349" y="100"/>
                </a:cubicBezTo>
                <a:cubicBezTo>
                  <a:pt x="349" y="100"/>
                  <a:pt x="349" y="100"/>
                  <a:pt x="349" y="100"/>
                </a:cubicBezTo>
                <a:cubicBezTo>
                  <a:pt x="348" y="99"/>
                  <a:pt x="348" y="99"/>
                  <a:pt x="348" y="99"/>
                </a:cubicBezTo>
                <a:cubicBezTo>
                  <a:pt x="348" y="99"/>
                  <a:pt x="348" y="99"/>
                  <a:pt x="348" y="99"/>
                </a:cubicBezTo>
                <a:cubicBezTo>
                  <a:pt x="347" y="99"/>
                  <a:pt x="347" y="99"/>
                  <a:pt x="347" y="99"/>
                </a:cubicBezTo>
                <a:cubicBezTo>
                  <a:pt x="347" y="99"/>
                  <a:pt x="347" y="99"/>
                  <a:pt x="347" y="99"/>
                </a:cubicBezTo>
                <a:cubicBezTo>
                  <a:pt x="348" y="98"/>
                  <a:pt x="348" y="98"/>
                  <a:pt x="348" y="98"/>
                </a:cubicBezTo>
                <a:cubicBezTo>
                  <a:pt x="348" y="98"/>
                  <a:pt x="348" y="98"/>
                  <a:pt x="348" y="98"/>
                </a:cubicBezTo>
                <a:cubicBezTo>
                  <a:pt x="349" y="97"/>
                  <a:pt x="349" y="97"/>
                  <a:pt x="349" y="97"/>
                </a:cubicBezTo>
                <a:cubicBezTo>
                  <a:pt x="349" y="96"/>
                  <a:pt x="349" y="96"/>
                  <a:pt x="349" y="96"/>
                </a:cubicBezTo>
                <a:cubicBezTo>
                  <a:pt x="348" y="95"/>
                  <a:pt x="348" y="95"/>
                  <a:pt x="348" y="95"/>
                </a:cubicBezTo>
                <a:cubicBezTo>
                  <a:pt x="348" y="94"/>
                  <a:pt x="348" y="94"/>
                  <a:pt x="348" y="94"/>
                </a:cubicBezTo>
                <a:cubicBezTo>
                  <a:pt x="348" y="95"/>
                  <a:pt x="348" y="95"/>
                  <a:pt x="348" y="95"/>
                </a:cubicBezTo>
                <a:cubicBezTo>
                  <a:pt x="348" y="96"/>
                  <a:pt x="348" y="96"/>
                  <a:pt x="348" y="96"/>
                </a:cubicBezTo>
                <a:cubicBezTo>
                  <a:pt x="348" y="96"/>
                  <a:pt x="348" y="96"/>
                  <a:pt x="348" y="96"/>
                </a:cubicBezTo>
                <a:cubicBezTo>
                  <a:pt x="348" y="97"/>
                  <a:pt x="348" y="97"/>
                  <a:pt x="348" y="97"/>
                </a:cubicBezTo>
                <a:cubicBezTo>
                  <a:pt x="347" y="97"/>
                  <a:pt x="347" y="97"/>
                  <a:pt x="347" y="97"/>
                </a:cubicBezTo>
                <a:cubicBezTo>
                  <a:pt x="347" y="97"/>
                  <a:pt x="347" y="97"/>
                  <a:pt x="347" y="97"/>
                </a:cubicBezTo>
                <a:cubicBezTo>
                  <a:pt x="347" y="97"/>
                  <a:pt x="347" y="97"/>
                  <a:pt x="347" y="97"/>
                </a:cubicBezTo>
                <a:cubicBezTo>
                  <a:pt x="347" y="98"/>
                  <a:pt x="347" y="98"/>
                  <a:pt x="347" y="98"/>
                </a:cubicBezTo>
                <a:cubicBezTo>
                  <a:pt x="346" y="99"/>
                  <a:pt x="346" y="99"/>
                  <a:pt x="346" y="99"/>
                </a:cubicBezTo>
                <a:cubicBezTo>
                  <a:pt x="346" y="99"/>
                  <a:pt x="346" y="99"/>
                  <a:pt x="346" y="99"/>
                </a:cubicBezTo>
                <a:cubicBezTo>
                  <a:pt x="345" y="98"/>
                  <a:pt x="345" y="98"/>
                  <a:pt x="345" y="98"/>
                </a:cubicBezTo>
                <a:cubicBezTo>
                  <a:pt x="345" y="97"/>
                  <a:pt x="345" y="97"/>
                  <a:pt x="345" y="97"/>
                </a:cubicBezTo>
                <a:cubicBezTo>
                  <a:pt x="345" y="96"/>
                  <a:pt x="345" y="96"/>
                  <a:pt x="345" y="96"/>
                </a:cubicBezTo>
                <a:cubicBezTo>
                  <a:pt x="345" y="95"/>
                  <a:pt x="345" y="95"/>
                  <a:pt x="345" y="95"/>
                </a:cubicBezTo>
                <a:cubicBezTo>
                  <a:pt x="345" y="95"/>
                  <a:pt x="345" y="95"/>
                  <a:pt x="345" y="95"/>
                </a:cubicBezTo>
                <a:cubicBezTo>
                  <a:pt x="345" y="94"/>
                  <a:pt x="345" y="94"/>
                  <a:pt x="345" y="94"/>
                </a:cubicBezTo>
                <a:cubicBezTo>
                  <a:pt x="345" y="95"/>
                  <a:pt x="345" y="95"/>
                  <a:pt x="345" y="95"/>
                </a:cubicBezTo>
                <a:cubicBezTo>
                  <a:pt x="345" y="95"/>
                  <a:pt x="345" y="95"/>
                  <a:pt x="345" y="95"/>
                </a:cubicBezTo>
                <a:cubicBezTo>
                  <a:pt x="344" y="96"/>
                  <a:pt x="344" y="96"/>
                  <a:pt x="344" y="96"/>
                </a:cubicBezTo>
                <a:cubicBezTo>
                  <a:pt x="344" y="97"/>
                  <a:pt x="344" y="97"/>
                  <a:pt x="344" y="97"/>
                </a:cubicBezTo>
                <a:cubicBezTo>
                  <a:pt x="344" y="97"/>
                  <a:pt x="344" y="97"/>
                  <a:pt x="344" y="97"/>
                </a:cubicBezTo>
                <a:cubicBezTo>
                  <a:pt x="343" y="97"/>
                  <a:pt x="343" y="97"/>
                  <a:pt x="343" y="97"/>
                </a:cubicBezTo>
                <a:cubicBezTo>
                  <a:pt x="342" y="97"/>
                  <a:pt x="342" y="97"/>
                  <a:pt x="342" y="97"/>
                </a:cubicBezTo>
                <a:cubicBezTo>
                  <a:pt x="342" y="97"/>
                  <a:pt x="342" y="97"/>
                  <a:pt x="342" y="97"/>
                </a:cubicBezTo>
                <a:cubicBezTo>
                  <a:pt x="341" y="96"/>
                  <a:pt x="341" y="96"/>
                  <a:pt x="341" y="96"/>
                </a:cubicBezTo>
                <a:cubicBezTo>
                  <a:pt x="342" y="95"/>
                  <a:pt x="342" y="95"/>
                  <a:pt x="342" y="95"/>
                </a:cubicBezTo>
                <a:cubicBezTo>
                  <a:pt x="342" y="94"/>
                  <a:pt x="342" y="94"/>
                  <a:pt x="342" y="94"/>
                </a:cubicBezTo>
                <a:cubicBezTo>
                  <a:pt x="342" y="94"/>
                  <a:pt x="342" y="94"/>
                  <a:pt x="342" y="94"/>
                </a:cubicBezTo>
                <a:cubicBezTo>
                  <a:pt x="342" y="93"/>
                  <a:pt x="342" y="93"/>
                  <a:pt x="342" y="93"/>
                </a:cubicBezTo>
                <a:cubicBezTo>
                  <a:pt x="343" y="91"/>
                  <a:pt x="343" y="91"/>
                  <a:pt x="343" y="91"/>
                </a:cubicBezTo>
                <a:cubicBezTo>
                  <a:pt x="343" y="91"/>
                  <a:pt x="343" y="91"/>
                  <a:pt x="343" y="91"/>
                </a:cubicBezTo>
                <a:cubicBezTo>
                  <a:pt x="342" y="92"/>
                  <a:pt x="342" y="92"/>
                  <a:pt x="342" y="92"/>
                </a:cubicBezTo>
                <a:cubicBezTo>
                  <a:pt x="341" y="94"/>
                  <a:pt x="341" y="94"/>
                  <a:pt x="341" y="94"/>
                </a:cubicBezTo>
                <a:cubicBezTo>
                  <a:pt x="341" y="95"/>
                  <a:pt x="341" y="95"/>
                  <a:pt x="341" y="95"/>
                </a:cubicBezTo>
                <a:cubicBezTo>
                  <a:pt x="341" y="96"/>
                  <a:pt x="341" y="96"/>
                  <a:pt x="341" y="96"/>
                </a:cubicBezTo>
                <a:cubicBezTo>
                  <a:pt x="340" y="96"/>
                  <a:pt x="340" y="96"/>
                  <a:pt x="340" y="96"/>
                </a:cubicBezTo>
                <a:cubicBezTo>
                  <a:pt x="341" y="95"/>
                  <a:pt x="341" y="95"/>
                  <a:pt x="341" y="95"/>
                </a:cubicBezTo>
                <a:cubicBezTo>
                  <a:pt x="341" y="94"/>
                  <a:pt x="341" y="94"/>
                  <a:pt x="341" y="94"/>
                </a:cubicBezTo>
                <a:cubicBezTo>
                  <a:pt x="340" y="94"/>
                  <a:pt x="340" y="94"/>
                  <a:pt x="340" y="94"/>
                </a:cubicBezTo>
                <a:cubicBezTo>
                  <a:pt x="340" y="96"/>
                  <a:pt x="340" y="96"/>
                  <a:pt x="340" y="96"/>
                </a:cubicBezTo>
                <a:cubicBezTo>
                  <a:pt x="339" y="96"/>
                  <a:pt x="339" y="96"/>
                  <a:pt x="339" y="96"/>
                </a:cubicBezTo>
                <a:cubicBezTo>
                  <a:pt x="338" y="95"/>
                  <a:pt x="338" y="95"/>
                  <a:pt x="338" y="95"/>
                </a:cubicBezTo>
                <a:cubicBezTo>
                  <a:pt x="338" y="94"/>
                  <a:pt x="338" y="94"/>
                  <a:pt x="338" y="94"/>
                </a:cubicBezTo>
                <a:cubicBezTo>
                  <a:pt x="338" y="93"/>
                  <a:pt x="338" y="93"/>
                  <a:pt x="338" y="93"/>
                </a:cubicBezTo>
                <a:cubicBezTo>
                  <a:pt x="338" y="93"/>
                  <a:pt x="338" y="93"/>
                  <a:pt x="338" y="93"/>
                </a:cubicBezTo>
                <a:cubicBezTo>
                  <a:pt x="339" y="92"/>
                  <a:pt x="339" y="92"/>
                  <a:pt x="339" y="92"/>
                </a:cubicBezTo>
                <a:cubicBezTo>
                  <a:pt x="340" y="91"/>
                  <a:pt x="340" y="91"/>
                  <a:pt x="340" y="91"/>
                </a:cubicBezTo>
                <a:cubicBezTo>
                  <a:pt x="340" y="91"/>
                  <a:pt x="340" y="91"/>
                  <a:pt x="340" y="91"/>
                </a:cubicBezTo>
                <a:cubicBezTo>
                  <a:pt x="340" y="90"/>
                  <a:pt x="340" y="90"/>
                  <a:pt x="340" y="90"/>
                </a:cubicBezTo>
                <a:cubicBezTo>
                  <a:pt x="341" y="89"/>
                  <a:pt x="341" y="89"/>
                  <a:pt x="341" y="89"/>
                </a:cubicBezTo>
                <a:cubicBezTo>
                  <a:pt x="342" y="89"/>
                  <a:pt x="342" y="89"/>
                  <a:pt x="342" y="89"/>
                </a:cubicBezTo>
                <a:cubicBezTo>
                  <a:pt x="342" y="89"/>
                  <a:pt x="342" y="89"/>
                  <a:pt x="342" y="89"/>
                </a:cubicBezTo>
                <a:cubicBezTo>
                  <a:pt x="344" y="88"/>
                  <a:pt x="344" y="88"/>
                  <a:pt x="344" y="88"/>
                </a:cubicBezTo>
                <a:cubicBezTo>
                  <a:pt x="344" y="88"/>
                  <a:pt x="344" y="88"/>
                  <a:pt x="344" y="88"/>
                </a:cubicBezTo>
                <a:cubicBezTo>
                  <a:pt x="345" y="87"/>
                  <a:pt x="345" y="87"/>
                  <a:pt x="345" y="87"/>
                </a:cubicBezTo>
                <a:cubicBezTo>
                  <a:pt x="346" y="87"/>
                  <a:pt x="346" y="87"/>
                  <a:pt x="346" y="87"/>
                </a:cubicBezTo>
                <a:cubicBezTo>
                  <a:pt x="346" y="87"/>
                  <a:pt x="346" y="87"/>
                  <a:pt x="346" y="87"/>
                </a:cubicBezTo>
                <a:cubicBezTo>
                  <a:pt x="346" y="86"/>
                  <a:pt x="346" y="86"/>
                  <a:pt x="346" y="86"/>
                </a:cubicBezTo>
                <a:cubicBezTo>
                  <a:pt x="347" y="86"/>
                  <a:pt x="347" y="86"/>
                  <a:pt x="347" y="86"/>
                </a:cubicBezTo>
                <a:cubicBezTo>
                  <a:pt x="349" y="87"/>
                  <a:pt x="349" y="87"/>
                  <a:pt x="349" y="87"/>
                </a:cubicBezTo>
                <a:cubicBezTo>
                  <a:pt x="351" y="87"/>
                  <a:pt x="351" y="87"/>
                  <a:pt x="351" y="87"/>
                </a:cubicBezTo>
                <a:cubicBezTo>
                  <a:pt x="351" y="86"/>
                  <a:pt x="351" y="86"/>
                  <a:pt x="351" y="86"/>
                </a:cubicBezTo>
                <a:cubicBezTo>
                  <a:pt x="352" y="87"/>
                  <a:pt x="352" y="87"/>
                  <a:pt x="352" y="87"/>
                </a:cubicBezTo>
                <a:cubicBezTo>
                  <a:pt x="353" y="88"/>
                  <a:pt x="353" y="88"/>
                  <a:pt x="353" y="88"/>
                </a:cubicBezTo>
                <a:cubicBezTo>
                  <a:pt x="354" y="88"/>
                  <a:pt x="354" y="88"/>
                  <a:pt x="354" y="88"/>
                </a:cubicBezTo>
                <a:cubicBezTo>
                  <a:pt x="354" y="87"/>
                  <a:pt x="354" y="87"/>
                  <a:pt x="354" y="87"/>
                </a:cubicBezTo>
                <a:cubicBezTo>
                  <a:pt x="354" y="87"/>
                  <a:pt x="354" y="87"/>
                  <a:pt x="354" y="87"/>
                </a:cubicBezTo>
                <a:cubicBezTo>
                  <a:pt x="355" y="88"/>
                  <a:pt x="355" y="88"/>
                  <a:pt x="355" y="88"/>
                </a:cubicBezTo>
                <a:cubicBezTo>
                  <a:pt x="356" y="87"/>
                  <a:pt x="356" y="87"/>
                  <a:pt x="356" y="87"/>
                </a:cubicBezTo>
                <a:cubicBezTo>
                  <a:pt x="357" y="88"/>
                  <a:pt x="357" y="88"/>
                  <a:pt x="357" y="88"/>
                </a:cubicBezTo>
                <a:cubicBezTo>
                  <a:pt x="357" y="87"/>
                  <a:pt x="357" y="87"/>
                  <a:pt x="357" y="87"/>
                </a:cubicBezTo>
                <a:cubicBezTo>
                  <a:pt x="357" y="87"/>
                  <a:pt x="357" y="87"/>
                  <a:pt x="357" y="87"/>
                </a:cubicBezTo>
                <a:cubicBezTo>
                  <a:pt x="356" y="87"/>
                  <a:pt x="356" y="87"/>
                  <a:pt x="356" y="87"/>
                </a:cubicBezTo>
                <a:cubicBezTo>
                  <a:pt x="355" y="86"/>
                  <a:pt x="355" y="86"/>
                  <a:pt x="355" y="86"/>
                </a:cubicBezTo>
                <a:cubicBezTo>
                  <a:pt x="355" y="86"/>
                  <a:pt x="355" y="86"/>
                  <a:pt x="355" y="86"/>
                </a:cubicBezTo>
                <a:cubicBezTo>
                  <a:pt x="355" y="86"/>
                  <a:pt x="355" y="86"/>
                  <a:pt x="355" y="86"/>
                </a:cubicBezTo>
                <a:cubicBezTo>
                  <a:pt x="356" y="85"/>
                  <a:pt x="356" y="85"/>
                  <a:pt x="356" y="85"/>
                </a:cubicBezTo>
                <a:cubicBezTo>
                  <a:pt x="356" y="85"/>
                  <a:pt x="356" y="85"/>
                  <a:pt x="356" y="85"/>
                </a:cubicBezTo>
                <a:cubicBezTo>
                  <a:pt x="355" y="85"/>
                  <a:pt x="355" y="85"/>
                  <a:pt x="355" y="85"/>
                </a:cubicBezTo>
                <a:cubicBezTo>
                  <a:pt x="355" y="84"/>
                  <a:pt x="355" y="84"/>
                  <a:pt x="355" y="84"/>
                </a:cubicBezTo>
                <a:cubicBezTo>
                  <a:pt x="356" y="84"/>
                  <a:pt x="356" y="84"/>
                  <a:pt x="356" y="84"/>
                </a:cubicBezTo>
                <a:cubicBezTo>
                  <a:pt x="356" y="84"/>
                  <a:pt x="356" y="84"/>
                  <a:pt x="356" y="84"/>
                </a:cubicBezTo>
                <a:cubicBezTo>
                  <a:pt x="355" y="84"/>
                  <a:pt x="355" y="84"/>
                  <a:pt x="355" y="84"/>
                </a:cubicBezTo>
                <a:cubicBezTo>
                  <a:pt x="355" y="84"/>
                  <a:pt x="355" y="84"/>
                  <a:pt x="355" y="84"/>
                </a:cubicBezTo>
                <a:cubicBezTo>
                  <a:pt x="354" y="84"/>
                  <a:pt x="354" y="84"/>
                  <a:pt x="354" y="84"/>
                </a:cubicBezTo>
                <a:cubicBezTo>
                  <a:pt x="353" y="83"/>
                  <a:pt x="353" y="83"/>
                  <a:pt x="353" y="83"/>
                </a:cubicBezTo>
                <a:cubicBezTo>
                  <a:pt x="354" y="83"/>
                  <a:pt x="354" y="83"/>
                  <a:pt x="354" y="83"/>
                </a:cubicBezTo>
                <a:cubicBezTo>
                  <a:pt x="355" y="82"/>
                  <a:pt x="355" y="82"/>
                  <a:pt x="355" y="82"/>
                </a:cubicBezTo>
                <a:cubicBezTo>
                  <a:pt x="355" y="81"/>
                  <a:pt x="355" y="81"/>
                  <a:pt x="355" y="81"/>
                </a:cubicBezTo>
                <a:cubicBezTo>
                  <a:pt x="354" y="81"/>
                  <a:pt x="354" y="81"/>
                  <a:pt x="354" y="81"/>
                </a:cubicBezTo>
                <a:cubicBezTo>
                  <a:pt x="354" y="81"/>
                  <a:pt x="354" y="81"/>
                  <a:pt x="354" y="81"/>
                </a:cubicBezTo>
                <a:cubicBezTo>
                  <a:pt x="354" y="79"/>
                  <a:pt x="354" y="79"/>
                  <a:pt x="354" y="79"/>
                </a:cubicBezTo>
                <a:cubicBezTo>
                  <a:pt x="354" y="79"/>
                  <a:pt x="354" y="79"/>
                  <a:pt x="354" y="79"/>
                </a:cubicBezTo>
                <a:cubicBezTo>
                  <a:pt x="354" y="78"/>
                  <a:pt x="354" y="78"/>
                  <a:pt x="354" y="78"/>
                </a:cubicBezTo>
                <a:cubicBezTo>
                  <a:pt x="354" y="77"/>
                  <a:pt x="354" y="77"/>
                  <a:pt x="354" y="77"/>
                </a:cubicBezTo>
                <a:cubicBezTo>
                  <a:pt x="355" y="77"/>
                  <a:pt x="355" y="77"/>
                  <a:pt x="355" y="77"/>
                </a:cubicBezTo>
                <a:cubicBezTo>
                  <a:pt x="356" y="76"/>
                  <a:pt x="356" y="76"/>
                  <a:pt x="356" y="76"/>
                </a:cubicBezTo>
                <a:cubicBezTo>
                  <a:pt x="357" y="76"/>
                  <a:pt x="357" y="76"/>
                  <a:pt x="357" y="76"/>
                </a:cubicBezTo>
                <a:cubicBezTo>
                  <a:pt x="358" y="76"/>
                  <a:pt x="358" y="76"/>
                  <a:pt x="358" y="76"/>
                </a:cubicBezTo>
                <a:cubicBezTo>
                  <a:pt x="359" y="77"/>
                  <a:pt x="359" y="77"/>
                  <a:pt x="359" y="77"/>
                </a:cubicBezTo>
                <a:cubicBezTo>
                  <a:pt x="360" y="77"/>
                  <a:pt x="360" y="77"/>
                  <a:pt x="360" y="77"/>
                </a:cubicBezTo>
                <a:cubicBezTo>
                  <a:pt x="361" y="78"/>
                  <a:pt x="361" y="78"/>
                  <a:pt x="361" y="78"/>
                </a:cubicBezTo>
                <a:cubicBezTo>
                  <a:pt x="362" y="80"/>
                  <a:pt x="362" y="80"/>
                  <a:pt x="362" y="80"/>
                </a:cubicBezTo>
                <a:cubicBezTo>
                  <a:pt x="362" y="83"/>
                  <a:pt x="362" y="83"/>
                  <a:pt x="362" y="83"/>
                </a:cubicBezTo>
                <a:cubicBezTo>
                  <a:pt x="361" y="84"/>
                  <a:pt x="361" y="84"/>
                  <a:pt x="361" y="84"/>
                </a:cubicBezTo>
                <a:cubicBezTo>
                  <a:pt x="362" y="85"/>
                  <a:pt x="362" y="85"/>
                  <a:pt x="362" y="85"/>
                </a:cubicBezTo>
                <a:cubicBezTo>
                  <a:pt x="362" y="84"/>
                  <a:pt x="362" y="84"/>
                  <a:pt x="362" y="84"/>
                </a:cubicBezTo>
                <a:cubicBezTo>
                  <a:pt x="364" y="85"/>
                  <a:pt x="364" y="85"/>
                  <a:pt x="364" y="85"/>
                </a:cubicBezTo>
                <a:cubicBezTo>
                  <a:pt x="365" y="86"/>
                  <a:pt x="365" y="86"/>
                  <a:pt x="365" y="86"/>
                </a:cubicBezTo>
                <a:cubicBezTo>
                  <a:pt x="366" y="87"/>
                  <a:pt x="366" y="87"/>
                  <a:pt x="366" y="87"/>
                </a:cubicBezTo>
                <a:cubicBezTo>
                  <a:pt x="366" y="86"/>
                  <a:pt x="366" y="86"/>
                  <a:pt x="366" y="86"/>
                </a:cubicBezTo>
                <a:cubicBezTo>
                  <a:pt x="368" y="86"/>
                  <a:pt x="368" y="86"/>
                  <a:pt x="368" y="86"/>
                </a:cubicBezTo>
                <a:cubicBezTo>
                  <a:pt x="369" y="87"/>
                  <a:pt x="369" y="87"/>
                  <a:pt x="369" y="87"/>
                </a:cubicBezTo>
                <a:cubicBezTo>
                  <a:pt x="370" y="87"/>
                  <a:pt x="370" y="87"/>
                  <a:pt x="370" y="87"/>
                </a:cubicBezTo>
                <a:cubicBezTo>
                  <a:pt x="369" y="86"/>
                  <a:pt x="369" y="86"/>
                  <a:pt x="369" y="86"/>
                </a:cubicBezTo>
                <a:cubicBezTo>
                  <a:pt x="370" y="86"/>
                  <a:pt x="370" y="86"/>
                  <a:pt x="370" y="86"/>
                </a:cubicBezTo>
                <a:cubicBezTo>
                  <a:pt x="372" y="85"/>
                  <a:pt x="372" y="85"/>
                  <a:pt x="372" y="85"/>
                </a:cubicBezTo>
                <a:cubicBezTo>
                  <a:pt x="373" y="83"/>
                  <a:pt x="373" y="83"/>
                  <a:pt x="373" y="83"/>
                </a:cubicBezTo>
                <a:cubicBezTo>
                  <a:pt x="375" y="82"/>
                  <a:pt x="375" y="82"/>
                  <a:pt x="375" y="82"/>
                </a:cubicBezTo>
                <a:cubicBezTo>
                  <a:pt x="377" y="80"/>
                  <a:pt x="377" y="80"/>
                  <a:pt x="377" y="80"/>
                </a:cubicBezTo>
                <a:cubicBezTo>
                  <a:pt x="377" y="79"/>
                  <a:pt x="377" y="79"/>
                  <a:pt x="377" y="79"/>
                </a:cubicBezTo>
                <a:cubicBezTo>
                  <a:pt x="378" y="79"/>
                  <a:pt x="378" y="79"/>
                  <a:pt x="378" y="79"/>
                </a:cubicBezTo>
                <a:cubicBezTo>
                  <a:pt x="377" y="79"/>
                  <a:pt x="377" y="79"/>
                  <a:pt x="377" y="79"/>
                </a:cubicBezTo>
                <a:cubicBezTo>
                  <a:pt x="376" y="79"/>
                  <a:pt x="376" y="79"/>
                  <a:pt x="376" y="79"/>
                </a:cubicBezTo>
                <a:cubicBezTo>
                  <a:pt x="376" y="80"/>
                  <a:pt x="376" y="80"/>
                  <a:pt x="376" y="80"/>
                </a:cubicBezTo>
                <a:cubicBezTo>
                  <a:pt x="374" y="82"/>
                  <a:pt x="374" y="82"/>
                  <a:pt x="374" y="82"/>
                </a:cubicBezTo>
                <a:cubicBezTo>
                  <a:pt x="373" y="83"/>
                  <a:pt x="373" y="83"/>
                  <a:pt x="373" y="83"/>
                </a:cubicBezTo>
                <a:cubicBezTo>
                  <a:pt x="373" y="83"/>
                  <a:pt x="373" y="83"/>
                  <a:pt x="373" y="83"/>
                </a:cubicBezTo>
                <a:cubicBezTo>
                  <a:pt x="372" y="84"/>
                  <a:pt x="372" y="84"/>
                  <a:pt x="372" y="84"/>
                </a:cubicBezTo>
                <a:cubicBezTo>
                  <a:pt x="370" y="85"/>
                  <a:pt x="370" y="85"/>
                  <a:pt x="370" y="85"/>
                </a:cubicBezTo>
                <a:cubicBezTo>
                  <a:pt x="369" y="84"/>
                  <a:pt x="369" y="84"/>
                  <a:pt x="369" y="84"/>
                </a:cubicBezTo>
                <a:cubicBezTo>
                  <a:pt x="368" y="84"/>
                  <a:pt x="368" y="84"/>
                  <a:pt x="368" y="84"/>
                </a:cubicBezTo>
                <a:cubicBezTo>
                  <a:pt x="368" y="85"/>
                  <a:pt x="368" y="85"/>
                  <a:pt x="368" y="85"/>
                </a:cubicBezTo>
                <a:cubicBezTo>
                  <a:pt x="367" y="85"/>
                  <a:pt x="367" y="85"/>
                  <a:pt x="367" y="85"/>
                </a:cubicBezTo>
                <a:cubicBezTo>
                  <a:pt x="365" y="84"/>
                  <a:pt x="365" y="84"/>
                  <a:pt x="365" y="84"/>
                </a:cubicBezTo>
                <a:cubicBezTo>
                  <a:pt x="366" y="83"/>
                  <a:pt x="366" y="83"/>
                  <a:pt x="366" y="83"/>
                </a:cubicBezTo>
                <a:cubicBezTo>
                  <a:pt x="366" y="83"/>
                  <a:pt x="366" y="83"/>
                  <a:pt x="366" y="83"/>
                </a:cubicBezTo>
                <a:cubicBezTo>
                  <a:pt x="367" y="82"/>
                  <a:pt x="367" y="82"/>
                  <a:pt x="367" y="82"/>
                </a:cubicBezTo>
                <a:cubicBezTo>
                  <a:pt x="368" y="81"/>
                  <a:pt x="368" y="81"/>
                  <a:pt x="368" y="81"/>
                </a:cubicBezTo>
                <a:cubicBezTo>
                  <a:pt x="366" y="82"/>
                  <a:pt x="366" y="82"/>
                  <a:pt x="366" y="82"/>
                </a:cubicBezTo>
                <a:cubicBezTo>
                  <a:pt x="366" y="83"/>
                  <a:pt x="366" y="83"/>
                  <a:pt x="366" y="83"/>
                </a:cubicBezTo>
                <a:cubicBezTo>
                  <a:pt x="365" y="83"/>
                  <a:pt x="365" y="83"/>
                  <a:pt x="365" y="83"/>
                </a:cubicBezTo>
                <a:cubicBezTo>
                  <a:pt x="364" y="81"/>
                  <a:pt x="364" y="81"/>
                  <a:pt x="364" y="81"/>
                </a:cubicBezTo>
                <a:cubicBezTo>
                  <a:pt x="364" y="81"/>
                  <a:pt x="364" y="81"/>
                  <a:pt x="364" y="81"/>
                </a:cubicBezTo>
                <a:cubicBezTo>
                  <a:pt x="365" y="81"/>
                  <a:pt x="365" y="81"/>
                  <a:pt x="365" y="81"/>
                </a:cubicBezTo>
                <a:cubicBezTo>
                  <a:pt x="366" y="80"/>
                  <a:pt x="366" y="80"/>
                  <a:pt x="366" y="80"/>
                </a:cubicBezTo>
                <a:cubicBezTo>
                  <a:pt x="366" y="80"/>
                  <a:pt x="366" y="80"/>
                  <a:pt x="366" y="80"/>
                </a:cubicBezTo>
                <a:cubicBezTo>
                  <a:pt x="365" y="80"/>
                  <a:pt x="365" y="80"/>
                  <a:pt x="365" y="80"/>
                </a:cubicBezTo>
                <a:cubicBezTo>
                  <a:pt x="365" y="80"/>
                  <a:pt x="365" y="80"/>
                  <a:pt x="365" y="80"/>
                </a:cubicBezTo>
                <a:cubicBezTo>
                  <a:pt x="366" y="79"/>
                  <a:pt x="366" y="79"/>
                  <a:pt x="366" y="79"/>
                </a:cubicBezTo>
                <a:cubicBezTo>
                  <a:pt x="367" y="79"/>
                  <a:pt x="367" y="79"/>
                  <a:pt x="367" y="79"/>
                </a:cubicBezTo>
                <a:cubicBezTo>
                  <a:pt x="367" y="79"/>
                  <a:pt x="367" y="79"/>
                  <a:pt x="367" y="79"/>
                </a:cubicBezTo>
                <a:cubicBezTo>
                  <a:pt x="367" y="79"/>
                  <a:pt x="367" y="79"/>
                  <a:pt x="367" y="79"/>
                </a:cubicBezTo>
                <a:cubicBezTo>
                  <a:pt x="367" y="79"/>
                  <a:pt x="367" y="79"/>
                  <a:pt x="367" y="79"/>
                </a:cubicBezTo>
                <a:cubicBezTo>
                  <a:pt x="366" y="78"/>
                  <a:pt x="366" y="78"/>
                  <a:pt x="366" y="78"/>
                </a:cubicBezTo>
                <a:cubicBezTo>
                  <a:pt x="365" y="79"/>
                  <a:pt x="365" y="79"/>
                  <a:pt x="365" y="79"/>
                </a:cubicBezTo>
                <a:cubicBezTo>
                  <a:pt x="365" y="79"/>
                  <a:pt x="365" y="79"/>
                  <a:pt x="365" y="79"/>
                </a:cubicBezTo>
                <a:cubicBezTo>
                  <a:pt x="364" y="78"/>
                  <a:pt x="364" y="78"/>
                  <a:pt x="364" y="78"/>
                </a:cubicBezTo>
                <a:cubicBezTo>
                  <a:pt x="365" y="78"/>
                  <a:pt x="365" y="78"/>
                  <a:pt x="365" y="78"/>
                </a:cubicBezTo>
                <a:cubicBezTo>
                  <a:pt x="365" y="77"/>
                  <a:pt x="365" y="77"/>
                  <a:pt x="365" y="77"/>
                </a:cubicBezTo>
                <a:cubicBezTo>
                  <a:pt x="366" y="77"/>
                  <a:pt x="366" y="77"/>
                  <a:pt x="366" y="77"/>
                </a:cubicBezTo>
                <a:cubicBezTo>
                  <a:pt x="367" y="77"/>
                  <a:pt x="367" y="77"/>
                  <a:pt x="367" y="77"/>
                </a:cubicBezTo>
                <a:cubicBezTo>
                  <a:pt x="368" y="77"/>
                  <a:pt x="368" y="77"/>
                  <a:pt x="368" y="77"/>
                </a:cubicBezTo>
                <a:cubicBezTo>
                  <a:pt x="369" y="77"/>
                  <a:pt x="369" y="77"/>
                  <a:pt x="369" y="77"/>
                </a:cubicBezTo>
                <a:cubicBezTo>
                  <a:pt x="368" y="77"/>
                  <a:pt x="368" y="77"/>
                  <a:pt x="368" y="77"/>
                </a:cubicBezTo>
                <a:cubicBezTo>
                  <a:pt x="368" y="76"/>
                  <a:pt x="368" y="76"/>
                  <a:pt x="368" y="76"/>
                </a:cubicBezTo>
                <a:cubicBezTo>
                  <a:pt x="369" y="75"/>
                  <a:pt x="369" y="75"/>
                  <a:pt x="369" y="75"/>
                </a:cubicBezTo>
                <a:cubicBezTo>
                  <a:pt x="370" y="75"/>
                  <a:pt x="370" y="75"/>
                  <a:pt x="370" y="75"/>
                </a:cubicBezTo>
                <a:cubicBezTo>
                  <a:pt x="370" y="75"/>
                  <a:pt x="370" y="75"/>
                  <a:pt x="370" y="75"/>
                </a:cubicBezTo>
                <a:cubicBezTo>
                  <a:pt x="369" y="75"/>
                  <a:pt x="369" y="75"/>
                  <a:pt x="369" y="75"/>
                </a:cubicBezTo>
                <a:cubicBezTo>
                  <a:pt x="369" y="74"/>
                  <a:pt x="369" y="74"/>
                  <a:pt x="369" y="74"/>
                </a:cubicBezTo>
                <a:cubicBezTo>
                  <a:pt x="370" y="74"/>
                  <a:pt x="370" y="74"/>
                  <a:pt x="370" y="74"/>
                </a:cubicBezTo>
                <a:cubicBezTo>
                  <a:pt x="371" y="73"/>
                  <a:pt x="371" y="73"/>
                  <a:pt x="371" y="73"/>
                </a:cubicBezTo>
                <a:cubicBezTo>
                  <a:pt x="370" y="73"/>
                  <a:pt x="370" y="73"/>
                  <a:pt x="370" y="73"/>
                </a:cubicBezTo>
                <a:cubicBezTo>
                  <a:pt x="372" y="71"/>
                  <a:pt x="372" y="71"/>
                  <a:pt x="372" y="71"/>
                </a:cubicBezTo>
                <a:cubicBezTo>
                  <a:pt x="373" y="70"/>
                  <a:pt x="373" y="70"/>
                  <a:pt x="373" y="70"/>
                </a:cubicBezTo>
                <a:cubicBezTo>
                  <a:pt x="373" y="70"/>
                  <a:pt x="373" y="70"/>
                  <a:pt x="373" y="70"/>
                </a:cubicBezTo>
                <a:cubicBezTo>
                  <a:pt x="372" y="70"/>
                  <a:pt x="372" y="70"/>
                  <a:pt x="372" y="70"/>
                </a:cubicBezTo>
                <a:cubicBezTo>
                  <a:pt x="370" y="71"/>
                  <a:pt x="370" y="71"/>
                  <a:pt x="370" y="71"/>
                </a:cubicBezTo>
                <a:cubicBezTo>
                  <a:pt x="369" y="73"/>
                  <a:pt x="369" y="73"/>
                  <a:pt x="369" y="73"/>
                </a:cubicBezTo>
                <a:cubicBezTo>
                  <a:pt x="367" y="75"/>
                  <a:pt x="367" y="75"/>
                  <a:pt x="367" y="75"/>
                </a:cubicBezTo>
                <a:cubicBezTo>
                  <a:pt x="366" y="76"/>
                  <a:pt x="366" y="76"/>
                  <a:pt x="366" y="76"/>
                </a:cubicBezTo>
                <a:cubicBezTo>
                  <a:pt x="365" y="76"/>
                  <a:pt x="365" y="76"/>
                  <a:pt x="365" y="76"/>
                </a:cubicBezTo>
                <a:cubicBezTo>
                  <a:pt x="364" y="76"/>
                  <a:pt x="364" y="76"/>
                  <a:pt x="364" y="76"/>
                </a:cubicBezTo>
                <a:cubicBezTo>
                  <a:pt x="364" y="75"/>
                  <a:pt x="364" y="75"/>
                  <a:pt x="364" y="75"/>
                </a:cubicBezTo>
                <a:cubicBezTo>
                  <a:pt x="364" y="74"/>
                  <a:pt x="364" y="74"/>
                  <a:pt x="364" y="74"/>
                </a:cubicBezTo>
                <a:cubicBezTo>
                  <a:pt x="366" y="73"/>
                  <a:pt x="366" y="73"/>
                  <a:pt x="366" y="73"/>
                </a:cubicBezTo>
                <a:cubicBezTo>
                  <a:pt x="366" y="72"/>
                  <a:pt x="366" y="72"/>
                  <a:pt x="366" y="72"/>
                </a:cubicBezTo>
                <a:cubicBezTo>
                  <a:pt x="364" y="74"/>
                  <a:pt x="364" y="74"/>
                  <a:pt x="364" y="74"/>
                </a:cubicBezTo>
                <a:cubicBezTo>
                  <a:pt x="362" y="73"/>
                  <a:pt x="362" y="73"/>
                  <a:pt x="362" y="73"/>
                </a:cubicBezTo>
                <a:cubicBezTo>
                  <a:pt x="362" y="74"/>
                  <a:pt x="362" y="74"/>
                  <a:pt x="362" y="74"/>
                </a:cubicBezTo>
                <a:cubicBezTo>
                  <a:pt x="362" y="75"/>
                  <a:pt x="362" y="75"/>
                  <a:pt x="362" y="75"/>
                </a:cubicBezTo>
                <a:cubicBezTo>
                  <a:pt x="360" y="75"/>
                  <a:pt x="360" y="75"/>
                  <a:pt x="360" y="75"/>
                </a:cubicBezTo>
                <a:cubicBezTo>
                  <a:pt x="359" y="73"/>
                  <a:pt x="359" y="73"/>
                  <a:pt x="359" y="73"/>
                </a:cubicBezTo>
                <a:cubicBezTo>
                  <a:pt x="359" y="73"/>
                  <a:pt x="359" y="73"/>
                  <a:pt x="359" y="73"/>
                </a:cubicBezTo>
                <a:cubicBezTo>
                  <a:pt x="360" y="73"/>
                  <a:pt x="360" y="73"/>
                  <a:pt x="360" y="73"/>
                </a:cubicBezTo>
                <a:cubicBezTo>
                  <a:pt x="360" y="72"/>
                  <a:pt x="360" y="72"/>
                  <a:pt x="360" y="72"/>
                </a:cubicBezTo>
                <a:cubicBezTo>
                  <a:pt x="359" y="72"/>
                  <a:pt x="359" y="72"/>
                  <a:pt x="359" y="72"/>
                </a:cubicBezTo>
                <a:cubicBezTo>
                  <a:pt x="360" y="71"/>
                  <a:pt x="360" y="71"/>
                  <a:pt x="360" y="71"/>
                </a:cubicBezTo>
                <a:cubicBezTo>
                  <a:pt x="361" y="70"/>
                  <a:pt x="361" y="70"/>
                  <a:pt x="361" y="70"/>
                </a:cubicBezTo>
                <a:cubicBezTo>
                  <a:pt x="361" y="69"/>
                  <a:pt x="361" y="69"/>
                  <a:pt x="361" y="69"/>
                </a:cubicBezTo>
                <a:cubicBezTo>
                  <a:pt x="362" y="69"/>
                  <a:pt x="362" y="69"/>
                  <a:pt x="362" y="69"/>
                </a:cubicBezTo>
                <a:cubicBezTo>
                  <a:pt x="363" y="68"/>
                  <a:pt x="363" y="68"/>
                  <a:pt x="363" y="68"/>
                </a:cubicBezTo>
                <a:cubicBezTo>
                  <a:pt x="364" y="68"/>
                  <a:pt x="364" y="68"/>
                  <a:pt x="364" y="68"/>
                </a:cubicBezTo>
                <a:cubicBezTo>
                  <a:pt x="365" y="67"/>
                  <a:pt x="365" y="67"/>
                  <a:pt x="365" y="67"/>
                </a:cubicBezTo>
                <a:cubicBezTo>
                  <a:pt x="365" y="66"/>
                  <a:pt x="365" y="66"/>
                  <a:pt x="365" y="66"/>
                </a:cubicBezTo>
                <a:cubicBezTo>
                  <a:pt x="367" y="64"/>
                  <a:pt x="367" y="64"/>
                  <a:pt x="367" y="64"/>
                </a:cubicBezTo>
                <a:cubicBezTo>
                  <a:pt x="368" y="64"/>
                  <a:pt x="368" y="64"/>
                  <a:pt x="368" y="64"/>
                </a:cubicBezTo>
                <a:cubicBezTo>
                  <a:pt x="370" y="64"/>
                  <a:pt x="370" y="64"/>
                  <a:pt x="370" y="64"/>
                </a:cubicBezTo>
                <a:cubicBezTo>
                  <a:pt x="372" y="64"/>
                  <a:pt x="372" y="64"/>
                  <a:pt x="372" y="64"/>
                </a:cubicBezTo>
                <a:cubicBezTo>
                  <a:pt x="372" y="64"/>
                  <a:pt x="372" y="64"/>
                  <a:pt x="372" y="64"/>
                </a:cubicBezTo>
                <a:cubicBezTo>
                  <a:pt x="373" y="64"/>
                  <a:pt x="373" y="64"/>
                  <a:pt x="373" y="64"/>
                </a:cubicBezTo>
                <a:cubicBezTo>
                  <a:pt x="374" y="63"/>
                  <a:pt x="374" y="63"/>
                  <a:pt x="374" y="63"/>
                </a:cubicBezTo>
                <a:cubicBezTo>
                  <a:pt x="375" y="63"/>
                  <a:pt x="375" y="63"/>
                  <a:pt x="375" y="63"/>
                </a:cubicBezTo>
                <a:cubicBezTo>
                  <a:pt x="375" y="63"/>
                  <a:pt x="375" y="63"/>
                  <a:pt x="375" y="63"/>
                </a:cubicBezTo>
                <a:cubicBezTo>
                  <a:pt x="377" y="65"/>
                  <a:pt x="377" y="65"/>
                  <a:pt x="377" y="65"/>
                </a:cubicBezTo>
                <a:cubicBezTo>
                  <a:pt x="378" y="65"/>
                  <a:pt x="378" y="65"/>
                  <a:pt x="378" y="65"/>
                </a:cubicBezTo>
                <a:cubicBezTo>
                  <a:pt x="380" y="66"/>
                  <a:pt x="380" y="66"/>
                  <a:pt x="380" y="66"/>
                </a:cubicBezTo>
                <a:cubicBezTo>
                  <a:pt x="380" y="67"/>
                  <a:pt x="380" y="67"/>
                  <a:pt x="380" y="67"/>
                </a:cubicBezTo>
                <a:cubicBezTo>
                  <a:pt x="381" y="68"/>
                  <a:pt x="381" y="68"/>
                  <a:pt x="381" y="68"/>
                </a:cubicBezTo>
                <a:cubicBezTo>
                  <a:pt x="382" y="68"/>
                  <a:pt x="382" y="68"/>
                  <a:pt x="382" y="68"/>
                </a:cubicBezTo>
                <a:cubicBezTo>
                  <a:pt x="383" y="70"/>
                  <a:pt x="383" y="70"/>
                  <a:pt x="383" y="70"/>
                </a:cubicBezTo>
                <a:cubicBezTo>
                  <a:pt x="383" y="68"/>
                  <a:pt x="383" y="68"/>
                  <a:pt x="383" y="68"/>
                </a:cubicBezTo>
                <a:cubicBezTo>
                  <a:pt x="384" y="68"/>
                  <a:pt x="384" y="68"/>
                  <a:pt x="384" y="68"/>
                </a:cubicBezTo>
                <a:cubicBezTo>
                  <a:pt x="384" y="68"/>
                  <a:pt x="384" y="68"/>
                  <a:pt x="384" y="68"/>
                </a:cubicBezTo>
                <a:cubicBezTo>
                  <a:pt x="383" y="68"/>
                  <a:pt x="383" y="68"/>
                  <a:pt x="383" y="68"/>
                </a:cubicBezTo>
                <a:cubicBezTo>
                  <a:pt x="382" y="67"/>
                  <a:pt x="382" y="67"/>
                  <a:pt x="382" y="67"/>
                </a:cubicBezTo>
                <a:cubicBezTo>
                  <a:pt x="382" y="67"/>
                  <a:pt x="382" y="67"/>
                  <a:pt x="382" y="67"/>
                </a:cubicBezTo>
                <a:cubicBezTo>
                  <a:pt x="383" y="66"/>
                  <a:pt x="383" y="66"/>
                  <a:pt x="383" y="66"/>
                </a:cubicBezTo>
                <a:cubicBezTo>
                  <a:pt x="386" y="66"/>
                  <a:pt x="386" y="66"/>
                  <a:pt x="386" y="66"/>
                </a:cubicBezTo>
                <a:cubicBezTo>
                  <a:pt x="387" y="67"/>
                  <a:pt x="387" y="67"/>
                  <a:pt x="387" y="67"/>
                </a:cubicBezTo>
                <a:cubicBezTo>
                  <a:pt x="387" y="66"/>
                  <a:pt x="387" y="66"/>
                  <a:pt x="387" y="66"/>
                </a:cubicBezTo>
                <a:cubicBezTo>
                  <a:pt x="387" y="65"/>
                  <a:pt x="387" y="65"/>
                  <a:pt x="387" y="65"/>
                </a:cubicBezTo>
                <a:cubicBezTo>
                  <a:pt x="388" y="64"/>
                  <a:pt x="388" y="64"/>
                  <a:pt x="388" y="64"/>
                </a:cubicBezTo>
                <a:cubicBezTo>
                  <a:pt x="388" y="63"/>
                  <a:pt x="388" y="63"/>
                  <a:pt x="388" y="63"/>
                </a:cubicBezTo>
                <a:cubicBezTo>
                  <a:pt x="387" y="64"/>
                  <a:pt x="387" y="64"/>
                  <a:pt x="387" y="64"/>
                </a:cubicBezTo>
                <a:cubicBezTo>
                  <a:pt x="387" y="65"/>
                  <a:pt x="387" y="65"/>
                  <a:pt x="387" y="65"/>
                </a:cubicBezTo>
                <a:cubicBezTo>
                  <a:pt x="386" y="65"/>
                  <a:pt x="386" y="65"/>
                  <a:pt x="386" y="65"/>
                </a:cubicBezTo>
                <a:cubicBezTo>
                  <a:pt x="385" y="66"/>
                  <a:pt x="385" y="66"/>
                  <a:pt x="385" y="66"/>
                </a:cubicBezTo>
                <a:cubicBezTo>
                  <a:pt x="383" y="65"/>
                  <a:pt x="383" y="65"/>
                  <a:pt x="383" y="65"/>
                </a:cubicBezTo>
                <a:cubicBezTo>
                  <a:pt x="381" y="65"/>
                  <a:pt x="381" y="65"/>
                  <a:pt x="381" y="65"/>
                </a:cubicBezTo>
                <a:cubicBezTo>
                  <a:pt x="380" y="64"/>
                  <a:pt x="380" y="64"/>
                  <a:pt x="380" y="64"/>
                </a:cubicBezTo>
                <a:cubicBezTo>
                  <a:pt x="380" y="64"/>
                  <a:pt x="380" y="64"/>
                  <a:pt x="380" y="64"/>
                </a:cubicBezTo>
                <a:cubicBezTo>
                  <a:pt x="378" y="64"/>
                  <a:pt x="378" y="64"/>
                  <a:pt x="378" y="64"/>
                </a:cubicBezTo>
                <a:cubicBezTo>
                  <a:pt x="377" y="62"/>
                  <a:pt x="377" y="62"/>
                  <a:pt x="377" y="62"/>
                </a:cubicBezTo>
                <a:cubicBezTo>
                  <a:pt x="376" y="60"/>
                  <a:pt x="376" y="60"/>
                  <a:pt x="376" y="60"/>
                </a:cubicBezTo>
                <a:cubicBezTo>
                  <a:pt x="377" y="60"/>
                  <a:pt x="377" y="60"/>
                  <a:pt x="377" y="60"/>
                </a:cubicBezTo>
                <a:cubicBezTo>
                  <a:pt x="378" y="60"/>
                  <a:pt x="378" y="60"/>
                  <a:pt x="378" y="60"/>
                </a:cubicBezTo>
                <a:cubicBezTo>
                  <a:pt x="378" y="61"/>
                  <a:pt x="378" y="61"/>
                  <a:pt x="378" y="61"/>
                </a:cubicBezTo>
                <a:cubicBezTo>
                  <a:pt x="379" y="62"/>
                  <a:pt x="379" y="62"/>
                  <a:pt x="379" y="62"/>
                </a:cubicBezTo>
                <a:cubicBezTo>
                  <a:pt x="380" y="61"/>
                  <a:pt x="380" y="61"/>
                  <a:pt x="380" y="61"/>
                </a:cubicBezTo>
                <a:cubicBezTo>
                  <a:pt x="380" y="59"/>
                  <a:pt x="380" y="59"/>
                  <a:pt x="380" y="59"/>
                </a:cubicBezTo>
                <a:cubicBezTo>
                  <a:pt x="379" y="60"/>
                  <a:pt x="379" y="60"/>
                  <a:pt x="379" y="60"/>
                </a:cubicBezTo>
                <a:cubicBezTo>
                  <a:pt x="379" y="59"/>
                  <a:pt x="379" y="59"/>
                  <a:pt x="379" y="59"/>
                </a:cubicBezTo>
                <a:cubicBezTo>
                  <a:pt x="379" y="58"/>
                  <a:pt x="379" y="58"/>
                  <a:pt x="379" y="58"/>
                </a:cubicBezTo>
                <a:cubicBezTo>
                  <a:pt x="380" y="57"/>
                  <a:pt x="380" y="57"/>
                  <a:pt x="380" y="57"/>
                </a:cubicBezTo>
                <a:cubicBezTo>
                  <a:pt x="380" y="55"/>
                  <a:pt x="380" y="55"/>
                  <a:pt x="380" y="55"/>
                </a:cubicBezTo>
                <a:cubicBezTo>
                  <a:pt x="380" y="54"/>
                  <a:pt x="380" y="54"/>
                  <a:pt x="380" y="54"/>
                </a:cubicBezTo>
                <a:cubicBezTo>
                  <a:pt x="380" y="51"/>
                  <a:pt x="380" y="51"/>
                  <a:pt x="380" y="51"/>
                </a:cubicBezTo>
                <a:cubicBezTo>
                  <a:pt x="380" y="50"/>
                  <a:pt x="380" y="50"/>
                  <a:pt x="380" y="50"/>
                </a:cubicBezTo>
                <a:cubicBezTo>
                  <a:pt x="379" y="49"/>
                  <a:pt x="379" y="49"/>
                  <a:pt x="379" y="49"/>
                </a:cubicBezTo>
                <a:cubicBezTo>
                  <a:pt x="379" y="48"/>
                  <a:pt x="379" y="48"/>
                  <a:pt x="379" y="48"/>
                </a:cubicBezTo>
                <a:cubicBezTo>
                  <a:pt x="379" y="47"/>
                  <a:pt x="379" y="47"/>
                  <a:pt x="379" y="47"/>
                </a:cubicBezTo>
                <a:cubicBezTo>
                  <a:pt x="379" y="47"/>
                  <a:pt x="379" y="47"/>
                  <a:pt x="379" y="47"/>
                </a:cubicBezTo>
                <a:cubicBezTo>
                  <a:pt x="380" y="47"/>
                  <a:pt x="380" y="47"/>
                  <a:pt x="380" y="47"/>
                </a:cubicBezTo>
                <a:cubicBezTo>
                  <a:pt x="381" y="47"/>
                  <a:pt x="381" y="47"/>
                  <a:pt x="381" y="47"/>
                </a:cubicBezTo>
                <a:cubicBezTo>
                  <a:pt x="381" y="48"/>
                  <a:pt x="381" y="48"/>
                  <a:pt x="381" y="48"/>
                </a:cubicBezTo>
                <a:cubicBezTo>
                  <a:pt x="382" y="49"/>
                  <a:pt x="382" y="49"/>
                  <a:pt x="382" y="49"/>
                </a:cubicBezTo>
                <a:cubicBezTo>
                  <a:pt x="383" y="49"/>
                  <a:pt x="383" y="49"/>
                  <a:pt x="383" y="49"/>
                </a:cubicBezTo>
                <a:cubicBezTo>
                  <a:pt x="383" y="48"/>
                  <a:pt x="383" y="48"/>
                  <a:pt x="383" y="48"/>
                </a:cubicBezTo>
                <a:cubicBezTo>
                  <a:pt x="382" y="47"/>
                  <a:pt x="382" y="47"/>
                  <a:pt x="382" y="47"/>
                </a:cubicBezTo>
                <a:cubicBezTo>
                  <a:pt x="381" y="46"/>
                  <a:pt x="381" y="46"/>
                  <a:pt x="381" y="46"/>
                </a:cubicBezTo>
                <a:cubicBezTo>
                  <a:pt x="380" y="46"/>
                  <a:pt x="380" y="46"/>
                  <a:pt x="380" y="46"/>
                </a:cubicBezTo>
                <a:cubicBezTo>
                  <a:pt x="380" y="45"/>
                  <a:pt x="380" y="45"/>
                  <a:pt x="380" y="45"/>
                </a:cubicBezTo>
                <a:cubicBezTo>
                  <a:pt x="380" y="44"/>
                  <a:pt x="380" y="44"/>
                  <a:pt x="380" y="44"/>
                </a:cubicBezTo>
                <a:cubicBezTo>
                  <a:pt x="384" y="40"/>
                  <a:pt x="384" y="40"/>
                  <a:pt x="384" y="40"/>
                </a:cubicBezTo>
                <a:cubicBezTo>
                  <a:pt x="386" y="40"/>
                  <a:pt x="386" y="40"/>
                  <a:pt x="386" y="40"/>
                </a:cubicBezTo>
                <a:cubicBezTo>
                  <a:pt x="387" y="40"/>
                  <a:pt x="387" y="40"/>
                  <a:pt x="387" y="40"/>
                </a:cubicBezTo>
                <a:cubicBezTo>
                  <a:pt x="387" y="41"/>
                  <a:pt x="387" y="41"/>
                  <a:pt x="387" y="41"/>
                </a:cubicBezTo>
                <a:cubicBezTo>
                  <a:pt x="388" y="42"/>
                  <a:pt x="388" y="42"/>
                  <a:pt x="388" y="42"/>
                </a:cubicBezTo>
                <a:cubicBezTo>
                  <a:pt x="389" y="42"/>
                  <a:pt x="389" y="42"/>
                  <a:pt x="389" y="42"/>
                </a:cubicBezTo>
                <a:cubicBezTo>
                  <a:pt x="392" y="44"/>
                  <a:pt x="392" y="44"/>
                  <a:pt x="392" y="44"/>
                </a:cubicBezTo>
                <a:cubicBezTo>
                  <a:pt x="392" y="45"/>
                  <a:pt x="392" y="45"/>
                  <a:pt x="392" y="45"/>
                </a:cubicBezTo>
                <a:cubicBezTo>
                  <a:pt x="393" y="46"/>
                  <a:pt x="393" y="46"/>
                  <a:pt x="393" y="46"/>
                </a:cubicBezTo>
                <a:cubicBezTo>
                  <a:pt x="394" y="48"/>
                  <a:pt x="394" y="48"/>
                  <a:pt x="394" y="48"/>
                </a:cubicBezTo>
                <a:cubicBezTo>
                  <a:pt x="393" y="50"/>
                  <a:pt x="393" y="50"/>
                  <a:pt x="393" y="50"/>
                </a:cubicBezTo>
                <a:cubicBezTo>
                  <a:pt x="394" y="52"/>
                  <a:pt x="394" y="52"/>
                  <a:pt x="394" y="52"/>
                </a:cubicBezTo>
                <a:cubicBezTo>
                  <a:pt x="394" y="53"/>
                  <a:pt x="394" y="53"/>
                  <a:pt x="394" y="53"/>
                </a:cubicBezTo>
                <a:cubicBezTo>
                  <a:pt x="395" y="52"/>
                  <a:pt x="395" y="52"/>
                  <a:pt x="395" y="52"/>
                </a:cubicBezTo>
                <a:cubicBezTo>
                  <a:pt x="395" y="52"/>
                  <a:pt x="395" y="52"/>
                  <a:pt x="395" y="52"/>
                </a:cubicBezTo>
                <a:cubicBezTo>
                  <a:pt x="396" y="53"/>
                  <a:pt x="396" y="53"/>
                  <a:pt x="396" y="53"/>
                </a:cubicBezTo>
                <a:cubicBezTo>
                  <a:pt x="397" y="54"/>
                  <a:pt x="397" y="54"/>
                  <a:pt x="397" y="54"/>
                </a:cubicBezTo>
                <a:cubicBezTo>
                  <a:pt x="397" y="54"/>
                  <a:pt x="397" y="54"/>
                  <a:pt x="397" y="54"/>
                </a:cubicBezTo>
                <a:cubicBezTo>
                  <a:pt x="398" y="53"/>
                  <a:pt x="398" y="53"/>
                  <a:pt x="398" y="53"/>
                </a:cubicBezTo>
                <a:cubicBezTo>
                  <a:pt x="399" y="53"/>
                  <a:pt x="399" y="53"/>
                  <a:pt x="399" y="53"/>
                </a:cubicBezTo>
                <a:cubicBezTo>
                  <a:pt x="398" y="53"/>
                  <a:pt x="398" y="53"/>
                  <a:pt x="398" y="53"/>
                </a:cubicBezTo>
                <a:cubicBezTo>
                  <a:pt x="397" y="53"/>
                  <a:pt x="397" y="53"/>
                  <a:pt x="397" y="53"/>
                </a:cubicBezTo>
                <a:cubicBezTo>
                  <a:pt x="396" y="52"/>
                  <a:pt x="396" y="52"/>
                  <a:pt x="396" y="52"/>
                </a:cubicBezTo>
                <a:cubicBezTo>
                  <a:pt x="395" y="51"/>
                  <a:pt x="395" y="51"/>
                  <a:pt x="395" y="51"/>
                </a:cubicBezTo>
                <a:cubicBezTo>
                  <a:pt x="395" y="51"/>
                  <a:pt x="395" y="51"/>
                  <a:pt x="395" y="51"/>
                </a:cubicBezTo>
                <a:cubicBezTo>
                  <a:pt x="396" y="50"/>
                  <a:pt x="396" y="50"/>
                  <a:pt x="396" y="50"/>
                </a:cubicBezTo>
                <a:cubicBezTo>
                  <a:pt x="396" y="49"/>
                  <a:pt x="396" y="49"/>
                  <a:pt x="396" y="49"/>
                </a:cubicBezTo>
                <a:cubicBezTo>
                  <a:pt x="396" y="45"/>
                  <a:pt x="396" y="45"/>
                  <a:pt x="396" y="45"/>
                </a:cubicBezTo>
                <a:cubicBezTo>
                  <a:pt x="395" y="44"/>
                  <a:pt x="395" y="44"/>
                  <a:pt x="395" y="44"/>
                </a:cubicBezTo>
                <a:cubicBezTo>
                  <a:pt x="396" y="43"/>
                  <a:pt x="396" y="43"/>
                  <a:pt x="396" y="43"/>
                </a:cubicBezTo>
                <a:cubicBezTo>
                  <a:pt x="398" y="43"/>
                  <a:pt x="398" y="43"/>
                  <a:pt x="398" y="43"/>
                </a:cubicBezTo>
                <a:cubicBezTo>
                  <a:pt x="399" y="43"/>
                  <a:pt x="399" y="43"/>
                  <a:pt x="399" y="43"/>
                </a:cubicBezTo>
                <a:cubicBezTo>
                  <a:pt x="400" y="44"/>
                  <a:pt x="400" y="44"/>
                  <a:pt x="400" y="44"/>
                </a:cubicBezTo>
                <a:cubicBezTo>
                  <a:pt x="402" y="44"/>
                  <a:pt x="402" y="44"/>
                  <a:pt x="402" y="44"/>
                </a:cubicBezTo>
                <a:cubicBezTo>
                  <a:pt x="404" y="45"/>
                  <a:pt x="404" y="45"/>
                  <a:pt x="404" y="45"/>
                </a:cubicBezTo>
                <a:cubicBezTo>
                  <a:pt x="406" y="44"/>
                  <a:pt x="406" y="44"/>
                  <a:pt x="406" y="44"/>
                </a:cubicBezTo>
                <a:cubicBezTo>
                  <a:pt x="407" y="44"/>
                  <a:pt x="407" y="44"/>
                  <a:pt x="407" y="44"/>
                </a:cubicBezTo>
                <a:cubicBezTo>
                  <a:pt x="408" y="44"/>
                  <a:pt x="408" y="44"/>
                  <a:pt x="408" y="44"/>
                </a:cubicBezTo>
                <a:cubicBezTo>
                  <a:pt x="410" y="45"/>
                  <a:pt x="410" y="45"/>
                  <a:pt x="410" y="45"/>
                </a:cubicBezTo>
                <a:cubicBezTo>
                  <a:pt x="412" y="45"/>
                  <a:pt x="412" y="45"/>
                  <a:pt x="412" y="45"/>
                </a:cubicBezTo>
                <a:cubicBezTo>
                  <a:pt x="413" y="46"/>
                  <a:pt x="413" y="46"/>
                  <a:pt x="413" y="46"/>
                </a:cubicBezTo>
                <a:cubicBezTo>
                  <a:pt x="414" y="45"/>
                  <a:pt x="414" y="45"/>
                  <a:pt x="414" y="45"/>
                </a:cubicBezTo>
                <a:cubicBezTo>
                  <a:pt x="414" y="45"/>
                  <a:pt x="414" y="45"/>
                  <a:pt x="414" y="45"/>
                </a:cubicBezTo>
                <a:cubicBezTo>
                  <a:pt x="413" y="44"/>
                  <a:pt x="413" y="44"/>
                  <a:pt x="413" y="44"/>
                </a:cubicBezTo>
                <a:cubicBezTo>
                  <a:pt x="411" y="44"/>
                  <a:pt x="411" y="44"/>
                  <a:pt x="411" y="44"/>
                </a:cubicBezTo>
                <a:cubicBezTo>
                  <a:pt x="410" y="44"/>
                  <a:pt x="410" y="44"/>
                  <a:pt x="410" y="44"/>
                </a:cubicBezTo>
                <a:cubicBezTo>
                  <a:pt x="409" y="43"/>
                  <a:pt x="409" y="43"/>
                  <a:pt x="409" y="43"/>
                </a:cubicBezTo>
                <a:cubicBezTo>
                  <a:pt x="409" y="43"/>
                  <a:pt x="409" y="43"/>
                  <a:pt x="409" y="43"/>
                </a:cubicBezTo>
                <a:cubicBezTo>
                  <a:pt x="410" y="43"/>
                  <a:pt x="410" y="43"/>
                  <a:pt x="410" y="43"/>
                </a:cubicBezTo>
                <a:cubicBezTo>
                  <a:pt x="412" y="42"/>
                  <a:pt x="412" y="42"/>
                  <a:pt x="412" y="42"/>
                </a:cubicBezTo>
                <a:cubicBezTo>
                  <a:pt x="416" y="42"/>
                  <a:pt x="416" y="42"/>
                  <a:pt x="416" y="42"/>
                </a:cubicBezTo>
                <a:cubicBezTo>
                  <a:pt x="418" y="42"/>
                  <a:pt x="418" y="42"/>
                  <a:pt x="418" y="42"/>
                </a:cubicBezTo>
                <a:cubicBezTo>
                  <a:pt x="420" y="42"/>
                  <a:pt x="420" y="42"/>
                  <a:pt x="420" y="42"/>
                </a:cubicBezTo>
                <a:cubicBezTo>
                  <a:pt x="422" y="43"/>
                  <a:pt x="422" y="43"/>
                  <a:pt x="422" y="43"/>
                </a:cubicBezTo>
                <a:cubicBezTo>
                  <a:pt x="423" y="43"/>
                  <a:pt x="423" y="43"/>
                  <a:pt x="423" y="43"/>
                </a:cubicBezTo>
                <a:cubicBezTo>
                  <a:pt x="424" y="43"/>
                  <a:pt x="424" y="43"/>
                  <a:pt x="424" y="43"/>
                </a:cubicBezTo>
                <a:cubicBezTo>
                  <a:pt x="423" y="42"/>
                  <a:pt x="423" y="42"/>
                  <a:pt x="423" y="42"/>
                </a:cubicBezTo>
                <a:cubicBezTo>
                  <a:pt x="423" y="42"/>
                  <a:pt x="423" y="42"/>
                  <a:pt x="423" y="42"/>
                </a:cubicBezTo>
                <a:cubicBezTo>
                  <a:pt x="422" y="42"/>
                  <a:pt x="422" y="42"/>
                  <a:pt x="422" y="42"/>
                </a:cubicBezTo>
                <a:cubicBezTo>
                  <a:pt x="422" y="41"/>
                  <a:pt x="422" y="41"/>
                  <a:pt x="422" y="41"/>
                </a:cubicBezTo>
                <a:cubicBezTo>
                  <a:pt x="421" y="40"/>
                  <a:pt x="421" y="40"/>
                  <a:pt x="421" y="40"/>
                </a:cubicBezTo>
                <a:cubicBezTo>
                  <a:pt x="419" y="40"/>
                  <a:pt x="419" y="40"/>
                  <a:pt x="419" y="40"/>
                </a:cubicBezTo>
                <a:cubicBezTo>
                  <a:pt x="419" y="40"/>
                  <a:pt x="419" y="40"/>
                  <a:pt x="419" y="40"/>
                </a:cubicBezTo>
                <a:cubicBezTo>
                  <a:pt x="416" y="40"/>
                  <a:pt x="416" y="40"/>
                  <a:pt x="416" y="40"/>
                </a:cubicBezTo>
                <a:cubicBezTo>
                  <a:pt x="416" y="40"/>
                  <a:pt x="416" y="40"/>
                  <a:pt x="416" y="40"/>
                </a:cubicBezTo>
                <a:cubicBezTo>
                  <a:pt x="416" y="39"/>
                  <a:pt x="416" y="39"/>
                  <a:pt x="416" y="39"/>
                </a:cubicBezTo>
                <a:cubicBezTo>
                  <a:pt x="417" y="38"/>
                  <a:pt x="417" y="38"/>
                  <a:pt x="417" y="38"/>
                </a:cubicBezTo>
                <a:cubicBezTo>
                  <a:pt x="418" y="38"/>
                  <a:pt x="418" y="38"/>
                  <a:pt x="418" y="38"/>
                </a:cubicBezTo>
                <a:cubicBezTo>
                  <a:pt x="419" y="37"/>
                  <a:pt x="419" y="37"/>
                  <a:pt x="419" y="37"/>
                </a:cubicBezTo>
                <a:cubicBezTo>
                  <a:pt x="420" y="36"/>
                  <a:pt x="420" y="36"/>
                  <a:pt x="420" y="36"/>
                </a:cubicBezTo>
                <a:cubicBezTo>
                  <a:pt x="423" y="34"/>
                  <a:pt x="423" y="34"/>
                  <a:pt x="423" y="34"/>
                </a:cubicBezTo>
                <a:cubicBezTo>
                  <a:pt x="424" y="34"/>
                  <a:pt x="424" y="34"/>
                  <a:pt x="424" y="34"/>
                </a:cubicBezTo>
                <a:cubicBezTo>
                  <a:pt x="427" y="33"/>
                  <a:pt x="427" y="33"/>
                  <a:pt x="427" y="33"/>
                </a:cubicBezTo>
                <a:cubicBezTo>
                  <a:pt x="427" y="32"/>
                  <a:pt x="427" y="32"/>
                  <a:pt x="427" y="32"/>
                </a:cubicBezTo>
                <a:cubicBezTo>
                  <a:pt x="424" y="33"/>
                  <a:pt x="424" y="33"/>
                  <a:pt x="424" y="33"/>
                </a:cubicBezTo>
                <a:cubicBezTo>
                  <a:pt x="422" y="33"/>
                  <a:pt x="422" y="33"/>
                  <a:pt x="422" y="33"/>
                </a:cubicBezTo>
                <a:cubicBezTo>
                  <a:pt x="419" y="35"/>
                  <a:pt x="419" y="35"/>
                  <a:pt x="419" y="35"/>
                </a:cubicBezTo>
                <a:cubicBezTo>
                  <a:pt x="419" y="37"/>
                  <a:pt x="419" y="37"/>
                  <a:pt x="419" y="37"/>
                </a:cubicBezTo>
                <a:cubicBezTo>
                  <a:pt x="418" y="37"/>
                  <a:pt x="418" y="37"/>
                  <a:pt x="418" y="37"/>
                </a:cubicBezTo>
                <a:cubicBezTo>
                  <a:pt x="418" y="36"/>
                  <a:pt x="418" y="36"/>
                  <a:pt x="418" y="36"/>
                </a:cubicBezTo>
                <a:cubicBezTo>
                  <a:pt x="417" y="35"/>
                  <a:pt x="417" y="35"/>
                  <a:pt x="417" y="35"/>
                </a:cubicBezTo>
                <a:cubicBezTo>
                  <a:pt x="417" y="36"/>
                  <a:pt x="417" y="36"/>
                  <a:pt x="417" y="36"/>
                </a:cubicBezTo>
                <a:cubicBezTo>
                  <a:pt x="416" y="37"/>
                  <a:pt x="416" y="37"/>
                  <a:pt x="416" y="37"/>
                </a:cubicBezTo>
                <a:cubicBezTo>
                  <a:pt x="414" y="38"/>
                  <a:pt x="414" y="38"/>
                  <a:pt x="414" y="38"/>
                </a:cubicBezTo>
                <a:cubicBezTo>
                  <a:pt x="415" y="38"/>
                  <a:pt x="415" y="38"/>
                  <a:pt x="415" y="38"/>
                </a:cubicBezTo>
                <a:cubicBezTo>
                  <a:pt x="415" y="39"/>
                  <a:pt x="415" y="39"/>
                  <a:pt x="415" y="39"/>
                </a:cubicBezTo>
                <a:cubicBezTo>
                  <a:pt x="413" y="40"/>
                  <a:pt x="413" y="40"/>
                  <a:pt x="413" y="40"/>
                </a:cubicBezTo>
                <a:cubicBezTo>
                  <a:pt x="412" y="40"/>
                  <a:pt x="412" y="40"/>
                  <a:pt x="412" y="40"/>
                </a:cubicBezTo>
                <a:cubicBezTo>
                  <a:pt x="408" y="42"/>
                  <a:pt x="408" y="42"/>
                  <a:pt x="408" y="42"/>
                </a:cubicBezTo>
                <a:cubicBezTo>
                  <a:pt x="407" y="42"/>
                  <a:pt x="407" y="42"/>
                  <a:pt x="407" y="42"/>
                </a:cubicBezTo>
                <a:cubicBezTo>
                  <a:pt x="406" y="42"/>
                  <a:pt x="406" y="42"/>
                  <a:pt x="406" y="42"/>
                </a:cubicBezTo>
                <a:cubicBezTo>
                  <a:pt x="402" y="42"/>
                  <a:pt x="402" y="42"/>
                  <a:pt x="402" y="42"/>
                </a:cubicBezTo>
                <a:cubicBezTo>
                  <a:pt x="401" y="40"/>
                  <a:pt x="401" y="40"/>
                  <a:pt x="401" y="40"/>
                </a:cubicBezTo>
                <a:cubicBezTo>
                  <a:pt x="399" y="41"/>
                  <a:pt x="399" y="41"/>
                  <a:pt x="399" y="41"/>
                </a:cubicBezTo>
                <a:cubicBezTo>
                  <a:pt x="398" y="41"/>
                  <a:pt x="398" y="41"/>
                  <a:pt x="398" y="41"/>
                </a:cubicBezTo>
                <a:cubicBezTo>
                  <a:pt x="398" y="40"/>
                  <a:pt x="398" y="40"/>
                  <a:pt x="398" y="40"/>
                </a:cubicBezTo>
                <a:cubicBezTo>
                  <a:pt x="400" y="38"/>
                  <a:pt x="400" y="38"/>
                  <a:pt x="400" y="38"/>
                </a:cubicBezTo>
                <a:cubicBezTo>
                  <a:pt x="401" y="38"/>
                  <a:pt x="401" y="38"/>
                  <a:pt x="401" y="38"/>
                </a:cubicBezTo>
                <a:cubicBezTo>
                  <a:pt x="402" y="38"/>
                  <a:pt x="402" y="38"/>
                  <a:pt x="402" y="38"/>
                </a:cubicBezTo>
                <a:cubicBezTo>
                  <a:pt x="404" y="38"/>
                  <a:pt x="404" y="38"/>
                  <a:pt x="404" y="38"/>
                </a:cubicBezTo>
                <a:cubicBezTo>
                  <a:pt x="405" y="37"/>
                  <a:pt x="405" y="37"/>
                  <a:pt x="405" y="37"/>
                </a:cubicBezTo>
                <a:cubicBezTo>
                  <a:pt x="404" y="37"/>
                  <a:pt x="404" y="37"/>
                  <a:pt x="404" y="37"/>
                </a:cubicBezTo>
                <a:cubicBezTo>
                  <a:pt x="403" y="37"/>
                  <a:pt x="403" y="37"/>
                  <a:pt x="403" y="37"/>
                </a:cubicBezTo>
                <a:cubicBezTo>
                  <a:pt x="402" y="37"/>
                  <a:pt x="402" y="37"/>
                  <a:pt x="402" y="37"/>
                </a:cubicBezTo>
                <a:cubicBezTo>
                  <a:pt x="400" y="38"/>
                  <a:pt x="400" y="38"/>
                  <a:pt x="400" y="38"/>
                </a:cubicBezTo>
                <a:cubicBezTo>
                  <a:pt x="399" y="37"/>
                  <a:pt x="399" y="37"/>
                  <a:pt x="399" y="37"/>
                </a:cubicBezTo>
                <a:cubicBezTo>
                  <a:pt x="399" y="37"/>
                  <a:pt x="399" y="37"/>
                  <a:pt x="399" y="37"/>
                </a:cubicBezTo>
                <a:cubicBezTo>
                  <a:pt x="400" y="36"/>
                  <a:pt x="400" y="36"/>
                  <a:pt x="400" y="36"/>
                </a:cubicBezTo>
                <a:cubicBezTo>
                  <a:pt x="399" y="36"/>
                  <a:pt x="399" y="36"/>
                  <a:pt x="399" y="36"/>
                </a:cubicBezTo>
                <a:cubicBezTo>
                  <a:pt x="398" y="36"/>
                  <a:pt x="398" y="36"/>
                  <a:pt x="398" y="36"/>
                </a:cubicBezTo>
                <a:cubicBezTo>
                  <a:pt x="398" y="38"/>
                  <a:pt x="398" y="38"/>
                  <a:pt x="398" y="38"/>
                </a:cubicBezTo>
                <a:cubicBezTo>
                  <a:pt x="396" y="39"/>
                  <a:pt x="396" y="39"/>
                  <a:pt x="396" y="39"/>
                </a:cubicBezTo>
                <a:cubicBezTo>
                  <a:pt x="394" y="39"/>
                  <a:pt x="394" y="39"/>
                  <a:pt x="394" y="39"/>
                </a:cubicBezTo>
                <a:cubicBezTo>
                  <a:pt x="392" y="39"/>
                  <a:pt x="392" y="39"/>
                  <a:pt x="392" y="39"/>
                </a:cubicBezTo>
                <a:cubicBezTo>
                  <a:pt x="390" y="39"/>
                  <a:pt x="390" y="39"/>
                  <a:pt x="390" y="39"/>
                </a:cubicBezTo>
                <a:cubicBezTo>
                  <a:pt x="389" y="38"/>
                  <a:pt x="389" y="38"/>
                  <a:pt x="389" y="38"/>
                </a:cubicBezTo>
                <a:cubicBezTo>
                  <a:pt x="389" y="37"/>
                  <a:pt x="389" y="37"/>
                  <a:pt x="389" y="37"/>
                </a:cubicBezTo>
                <a:cubicBezTo>
                  <a:pt x="387" y="37"/>
                  <a:pt x="387" y="37"/>
                  <a:pt x="387" y="37"/>
                </a:cubicBezTo>
                <a:cubicBezTo>
                  <a:pt x="386" y="36"/>
                  <a:pt x="386" y="36"/>
                  <a:pt x="386" y="36"/>
                </a:cubicBezTo>
                <a:cubicBezTo>
                  <a:pt x="386" y="35"/>
                  <a:pt x="386" y="35"/>
                  <a:pt x="386" y="35"/>
                </a:cubicBezTo>
                <a:cubicBezTo>
                  <a:pt x="387" y="35"/>
                  <a:pt x="387" y="35"/>
                  <a:pt x="387" y="35"/>
                </a:cubicBezTo>
                <a:cubicBezTo>
                  <a:pt x="388" y="34"/>
                  <a:pt x="388" y="34"/>
                  <a:pt x="388" y="34"/>
                </a:cubicBezTo>
                <a:cubicBezTo>
                  <a:pt x="390" y="33"/>
                  <a:pt x="390" y="33"/>
                  <a:pt x="390" y="33"/>
                </a:cubicBezTo>
                <a:cubicBezTo>
                  <a:pt x="391" y="32"/>
                  <a:pt x="391" y="32"/>
                  <a:pt x="391" y="32"/>
                </a:cubicBezTo>
                <a:cubicBezTo>
                  <a:pt x="392" y="31"/>
                  <a:pt x="392" y="31"/>
                  <a:pt x="392" y="31"/>
                </a:cubicBezTo>
                <a:cubicBezTo>
                  <a:pt x="393" y="30"/>
                  <a:pt x="393" y="30"/>
                  <a:pt x="393" y="30"/>
                </a:cubicBezTo>
                <a:cubicBezTo>
                  <a:pt x="394" y="30"/>
                  <a:pt x="394" y="30"/>
                  <a:pt x="394" y="30"/>
                </a:cubicBezTo>
                <a:cubicBezTo>
                  <a:pt x="396" y="30"/>
                  <a:pt x="396" y="30"/>
                  <a:pt x="396" y="30"/>
                </a:cubicBezTo>
                <a:cubicBezTo>
                  <a:pt x="397" y="30"/>
                  <a:pt x="397" y="30"/>
                  <a:pt x="397" y="30"/>
                </a:cubicBezTo>
                <a:cubicBezTo>
                  <a:pt x="398" y="30"/>
                  <a:pt x="398" y="30"/>
                  <a:pt x="398" y="30"/>
                </a:cubicBezTo>
                <a:cubicBezTo>
                  <a:pt x="400" y="31"/>
                  <a:pt x="400" y="31"/>
                  <a:pt x="400" y="31"/>
                </a:cubicBezTo>
                <a:cubicBezTo>
                  <a:pt x="402" y="31"/>
                  <a:pt x="402" y="31"/>
                  <a:pt x="402" y="31"/>
                </a:cubicBezTo>
                <a:cubicBezTo>
                  <a:pt x="403" y="32"/>
                  <a:pt x="403" y="32"/>
                  <a:pt x="403" y="32"/>
                </a:cubicBezTo>
                <a:cubicBezTo>
                  <a:pt x="405" y="31"/>
                  <a:pt x="405" y="31"/>
                  <a:pt x="405" y="31"/>
                </a:cubicBezTo>
                <a:cubicBezTo>
                  <a:pt x="405" y="31"/>
                  <a:pt x="405" y="31"/>
                  <a:pt x="405" y="31"/>
                </a:cubicBezTo>
                <a:cubicBezTo>
                  <a:pt x="404" y="31"/>
                  <a:pt x="404" y="31"/>
                  <a:pt x="404" y="31"/>
                </a:cubicBezTo>
                <a:cubicBezTo>
                  <a:pt x="402" y="31"/>
                  <a:pt x="402" y="31"/>
                  <a:pt x="402" y="31"/>
                </a:cubicBezTo>
                <a:cubicBezTo>
                  <a:pt x="400" y="30"/>
                  <a:pt x="400" y="30"/>
                  <a:pt x="400" y="30"/>
                </a:cubicBezTo>
                <a:cubicBezTo>
                  <a:pt x="398" y="30"/>
                  <a:pt x="398" y="30"/>
                  <a:pt x="398" y="30"/>
                </a:cubicBezTo>
                <a:cubicBezTo>
                  <a:pt x="397" y="30"/>
                  <a:pt x="397" y="30"/>
                  <a:pt x="397" y="30"/>
                </a:cubicBezTo>
                <a:cubicBezTo>
                  <a:pt x="395" y="30"/>
                  <a:pt x="395" y="30"/>
                  <a:pt x="395" y="30"/>
                </a:cubicBezTo>
                <a:cubicBezTo>
                  <a:pt x="392" y="29"/>
                  <a:pt x="392" y="29"/>
                  <a:pt x="392" y="29"/>
                </a:cubicBezTo>
                <a:cubicBezTo>
                  <a:pt x="392" y="29"/>
                  <a:pt x="392" y="29"/>
                  <a:pt x="392" y="29"/>
                </a:cubicBezTo>
                <a:cubicBezTo>
                  <a:pt x="391" y="30"/>
                  <a:pt x="391" y="30"/>
                  <a:pt x="391" y="30"/>
                </a:cubicBezTo>
                <a:cubicBezTo>
                  <a:pt x="390" y="31"/>
                  <a:pt x="390" y="31"/>
                  <a:pt x="390" y="31"/>
                </a:cubicBezTo>
                <a:cubicBezTo>
                  <a:pt x="388" y="32"/>
                  <a:pt x="388" y="32"/>
                  <a:pt x="388" y="32"/>
                </a:cubicBezTo>
                <a:cubicBezTo>
                  <a:pt x="386" y="33"/>
                  <a:pt x="386" y="33"/>
                  <a:pt x="386" y="33"/>
                </a:cubicBezTo>
                <a:cubicBezTo>
                  <a:pt x="385" y="35"/>
                  <a:pt x="385" y="35"/>
                  <a:pt x="385" y="35"/>
                </a:cubicBezTo>
                <a:cubicBezTo>
                  <a:pt x="384" y="35"/>
                  <a:pt x="384" y="35"/>
                  <a:pt x="384" y="35"/>
                </a:cubicBezTo>
                <a:cubicBezTo>
                  <a:pt x="383" y="34"/>
                  <a:pt x="383" y="34"/>
                  <a:pt x="383" y="34"/>
                </a:cubicBezTo>
                <a:cubicBezTo>
                  <a:pt x="382" y="33"/>
                  <a:pt x="382" y="33"/>
                  <a:pt x="382" y="33"/>
                </a:cubicBezTo>
                <a:cubicBezTo>
                  <a:pt x="381" y="32"/>
                  <a:pt x="381" y="32"/>
                  <a:pt x="381" y="32"/>
                </a:cubicBezTo>
                <a:cubicBezTo>
                  <a:pt x="380" y="32"/>
                  <a:pt x="380" y="32"/>
                  <a:pt x="380" y="32"/>
                </a:cubicBezTo>
                <a:cubicBezTo>
                  <a:pt x="380" y="31"/>
                  <a:pt x="380" y="31"/>
                  <a:pt x="380" y="31"/>
                </a:cubicBezTo>
                <a:cubicBezTo>
                  <a:pt x="380" y="29"/>
                  <a:pt x="380" y="29"/>
                  <a:pt x="380" y="29"/>
                </a:cubicBezTo>
                <a:cubicBezTo>
                  <a:pt x="379" y="29"/>
                  <a:pt x="379" y="29"/>
                  <a:pt x="379" y="29"/>
                </a:cubicBezTo>
                <a:cubicBezTo>
                  <a:pt x="379" y="27"/>
                  <a:pt x="379" y="27"/>
                  <a:pt x="379" y="27"/>
                </a:cubicBezTo>
                <a:cubicBezTo>
                  <a:pt x="380" y="27"/>
                  <a:pt x="380" y="27"/>
                  <a:pt x="380" y="27"/>
                </a:cubicBezTo>
                <a:cubicBezTo>
                  <a:pt x="381" y="27"/>
                  <a:pt x="381" y="27"/>
                  <a:pt x="381" y="27"/>
                </a:cubicBezTo>
                <a:cubicBezTo>
                  <a:pt x="382" y="27"/>
                  <a:pt x="382" y="27"/>
                  <a:pt x="382" y="27"/>
                </a:cubicBezTo>
                <a:cubicBezTo>
                  <a:pt x="383" y="27"/>
                  <a:pt x="383" y="27"/>
                  <a:pt x="383" y="27"/>
                </a:cubicBezTo>
                <a:cubicBezTo>
                  <a:pt x="386" y="27"/>
                  <a:pt x="386" y="27"/>
                  <a:pt x="386" y="27"/>
                </a:cubicBezTo>
                <a:cubicBezTo>
                  <a:pt x="388" y="28"/>
                  <a:pt x="388" y="28"/>
                  <a:pt x="388" y="28"/>
                </a:cubicBezTo>
                <a:cubicBezTo>
                  <a:pt x="389" y="28"/>
                  <a:pt x="389" y="28"/>
                  <a:pt x="389" y="28"/>
                </a:cubicBezTo>
                <a:cubicBezTo>
                  <a:pt x="389" y="29"/>
                  <a:pt x="389" y="29"/>
                  <a:pt x="389" y="29"/>
                </a:cubicBezTo>
                <a:cubicBezTo>
                  <a:pt x="390" y="29"/>
                  <a:pt x="390" y="29"/>
                  <a:pt x="390" y="29"/>
                </a:cubicBezTo>
                <a:cubicBezTo>
                  <a:pt x="392" y="28"/>
                  <a:pt x="392" y="28"/>
                  <a:pt x="392" y="28"/>
                </a:cubicBezTo>
                <a:cubicBezTo>
                  <a:pt x="393" y="28"/>
                  <a:pt x="393" y="28"/>
                  <a:pt x="393" y="28"/>
                </a:cubicBezTo>
                <a:cubicBezTo>
                  <a:pt x="393" y="28"/>
                  <a:pt x="393" y="28"/>
                  <a:pt x="393" y="28"/>
                </a:cubicBezTo>
                <a:cubicBezTo>
                  <a:pt x="394" y="28"/>
                  <a:pt x="394" y="28"/>
                  <a:pt x="394" y="28"/>
                </a:cubicBezTo>
                <a:cubicBezTo>
                  <a:pt x="395" y="28"/>
                  <a:pt x="395" y="28"/>
                  <a:pt x="395" y="28"/>
                </a:cubicBezTo>
                <a:cubicBezTo>
                  <a:pt x="397" y="27"/>
                  <a:pt x="397" y="27"/>
                  <a:pt x="397" y="27"/>
                </a:cubicBezTo>
                <a:cubicBezTo>
                  <a:pt x="399" y="27"/>
                  <a:pt x="399" y="27"/>
                  <a:pt x="399" y="27"/>
                </a:cubicBezTo>
                <a:cubicBezTo>
                  <a:pt x="400" y="26"/>
                  <a:pt x="400" y="26"/>
                  <a:pt x="400" y="26"/>
                </a:cubicBezTo>
                <a:cubicBezTo>
                  <a:pt x="400" y="26"/>
                  <a:pt x="400" y="26"/>
                  <a:pt x="400" y="26"/>
                </a:cubicBezTo>
                <a:cubicBezTo>
                  <a:pt x="399" y="26"/>
                  <a:pt x="399" y="26"/>
                  <a:pt x="399" y="26"/>
                </a:cubicBezTo>
                <a:cubicBezTo>
                  <a:pt x="398" y="26"/>
                  <a:pt x="398" y="26"/>
                  <a:pt x="398" y="26"/>
                </a:cubicBezTo>
                <a:cubicBezTo>
                  <a:pt x="398" y="26"/>
                  <a:pt x="398" y="26"/>
                  <a:pt x="398" y="26"/>
                </a:cubicBezTo>
                <a:cubicBezTo>
                  <a:pt x="396" y="27"/>
                  <a:pt x="396" y="27"/>
                  <a:pt x="396" y="27"/>
                </a:cubicBezTo>
                <a:cubicBezTo>
                  <a:pt x="394" y="26"/>
                  <a:pt x="394" y="26"/>
                  <a:pt x="394" y="26"/>
                </a:cubicBezTo>
                <a:cubicBezTo>
                  <a:pt x="392" y="27"/>
                  <a:pt x="392" y="27"/>
                  <a:pt x="392" y="27"/>
                </a:cubicBezTo>
                <a:cubicBezTo>
                  <a:pt x="391" y="28"/>
                  <a:pt x="391" y="28"/>
                  <a:pt x="391" y="28"/>
                </a:cubicBezTo>
                <a:cubicBezTo>
                  <a:pt x="390" y="27"/>
                  <a:pt x="390" y="27"/>
                  <a:pt x="390" y="27"/>
                </a:cubicBezTo>
                <a:cubicBezTo>
                  <a:pt x="389" y="28"/>
                  <a:pt x="389" y="28"/>
                  <a:pt x="389" y="28"/>
                </a:cubicBezTo>
                <a:cubicBezTo>
                  <a:pt x="388" y="28"/>
                  <a:pt x="388" y="28"/>
                  <a:pt x="388" y="28"/>
                </a:cubicBezTo>
                <a:cubicBezTo>
                  <a:pt x="387" y="27"/>
                  <a:pt x="387" y="27"/>
                  <a:pt x="387" y="27"/>
                </a:cubicBezTo>
                <a:cubicBezTo>
                  <a:pt x="386" y="27"/>
                  <a:pt x="386" y="27"/>
                  <a:pt x="386" y="27"/>
                </a:cubicBezTo>
                <a:cubicBezTo>
                  <a:pt x="386" y="26"/>
                  <a:pt x="386" y="26"/>
                  <a:pt x="386" y="26"/>
                </a:cubicBezTo>
                <a:cubicBezTo>
                  <a:pt x="384" y="26"/>
                  <a:pt x="384" y="26"/>
                  <a:pt x="384" y="26"/>
                </a:cubicBezTo>
                <a:cubicBezTo>
                  <a:pt x="383" y="25"/>
                  <a:pt x="383" y="25"/>
                  <a:pt x="383" y="25"/>
                </a:cubicBezTo>
                <a:cubicBezTo>
                  <a:pt x="381" y="26"/>
                  <a:pt x="381" y="26"/>
                  <a:pt x="381" y="26"/>
                </a:cubicBezTo>
                <a:cubicBezTo>
                  <a:pt x="380" y="25"/>
                  <a:pt x="380" y="25"/>
                  <a:pt x="380" y="25"/>
                </a:cubicBezTo>
                <a:cubicBezTo>
                  <a:pt x="380" y="25"/>
                  <a:pt x="380" y="25"/>
                  <a:pt x="380" y="25"/>
                </a:cubicBezTo>
                <a:cubicBezTo>
                  <a:pt x="380" y="24"/>
                  <a:pt x="380" y="24"/>
                  <a:pt x="380" y="24"/>
                </a:cubicBezTo>
                <a:cubicBezTo>
                  <a:pt x="380" y="23"/>
                  <a:pt x="380" y="23"/>
                  <a:pt x="380" y="23"/>
                </a:cubicBezTo>
                <a:cubicBezTo>
                  <a:pt x="381" y="22"/>
                  <a:pt x="381" y="22"/>
                  <a:pt x="381" y="22"/>
                </a:cubicBezTo>
                <a:cubicBezTo>
                  <a:pt x="382" y="22"/>
                  <a:pt x="382" y="22"/>
                  <a:pt x="382" y="22"/>
                </a:cubicBezTo>
                <a:cubicBezTo>
                  <a:pt x="383" y="23"/>
                  <a:pt x="383" y="23"/>
                  <a:pt x="383" y="23"/>
                </a:cubicBezTo>
                <a:cubicBezTo>
                  <a:pt x="384" y="23"/>
                  <a:pt x="384" y="23"/>
                  <a:pt x="384" y="23"/>
                </a:cubicBezTo>
                <a:cubicBezTo>
                  <a:pt x="385" y="23"/>
                  <a:pt x="385" y="23"/>
                  <a:pt x="385" y="23"/>
                </a:cubicBezTo>
                <a:cubicBezTo>
                  <a:pt x="384" y="22"/>
                  <a:pt x="384" y="22"/>
                  <a:pt x="384" y="22"/>
                </a:cubicBezTo>
                <a:cubicBezTo>
                  <a:pt x="383" y="22"/>
                  <a:pt x="383" y="22"/>
                  <a:pt x="383" y="22"/>
                </a:cubicBezTo>
                <a:cubicBezTo>
                  <a:pt x="382" y="21"/>
                  <a:pt x="382" y="21"/>
                  <a:pt x="382" y="21"/>
                </a:cubicBezTo>
                <a:cubicBezTo>
                  <a:pt x="383" y="21"/>
                  <a:pt x="383" y="21"/>
                  <a:pt x="383" y="21"/>
                </a:cubicBezTo>
                <a:cubicBezTo>
                  <a:pt x="384" y="21"/>
                  <a:pt x="384" y="21"/>
                  <a:pt x="384" y="21"/>
                </a:cubicBezTo>
                <a:cubicBezTo>
                  <a:pt x="386" y="20"/>
                  <a:pt x="386" y="20"/>
                  <a:pt x="386" y="20"/>
                </a:cubicBezTo>
                <a:cubicBezTo>
                  <a:pt x="387" y="20"/>
                  <a:pt x="387" y="20"/>
                  <a:pt x="387" y="20"/>
                </a:cubicBezTo>
                <a:cubicBezTo>
                  <a:pt x="388" y="19"/>
                  <a:pt x="388" y="19"/>
                  <a:pt x="388" y="19"/>
                </a:cubicBezTo>
                <a:cubicBezTo>
                  <a:pt x="389" y="19"/>
                  <a:pt x="389" y="19"/>
                  <a:pt x="389" y="19"/>
                </a:cubicBezTo>
                <a:cubicBezTo>
                  <a:pt x="390" y="19"/>
                  <a:pt x="390" y="19"/>
                  <a:pt x="390" y="19"/>
                </a:cubicBezTo>
                <a:cubicBezTo>
                  <a:pt x="391" y="19"/>
                  <a:pt x="391" y="19"/>
                  <a:pt x="391" y="19"/>
                </a:cubicBezTo>
                <a:cubicBezTo>
                  <a:pt x="391" y="19"/>
                  <a:pt x="391" y="19"/>
                  <a:pt x="391" y="19"/>
                </a:cubicBezTo>
                <a:cubicBezTo>
                  <a:pt x="390" y="18"/>
                  <a:pt x="390" y="18"/>
                  <a:pt x="390" y="18"/>
                </a:cubicBezTo>
                <a:cubicBezTo>
                  <a:pt x="388" y="18"/>
                  <a:pt x="388" y="18"/>
                  <a:pt x="388" y="18"/>
                </a:cubicBezTo>
                <a:cubicBezTo>
                  <a:pt x="386" y="19"/>
                  <a:pt x="386" y="19"/>
                  <a:pt x="386" y="19"/>
                </a:cubicBezTo>
                <a:cubicBezTo>
                  <a:pt x="385" y="19"/>
                  <a:pt x="385" y="19"/>
                  <a:pt x="385" y="19"/>
                </a:cubicBezTo>
                <a:cubicBezTo>
                  <a:pt x="384" y="19"/>
                  <a:pt x="384" y="19"/>
                  <a:pt x="384" y="19"/>
                </a:cubicBezTo>
                <a:cubicBezTo>
                  <a:pt x="383" y="20"/>
                  <a:pt x="383" y="20"/>
                  <a:pt x="383" y="20"/>
                </a:cubicBezTo>
                <a:cubicBezTo>
                  <a:pt x="382" y="20"/>
                  <a:pt x="382" y="20"/>
                  <a:pt x="382" y="20"/>
                </a:cubicBezTo>
                <a:cubicBezTo>
                  <a:pt x="382" y="19"/>
                  <a:pt x="382" y="19"/>
                  <a:pt x="382" y="19"/>
                </a:cubicBezTo>
                <a:cubicBezTo>
                  <a:pt x="382" y="18"/>
                  <a:pt x="382" y="18"/>
                  <a:pt x="382" y="18"/>
                </a:cubicBezTo>
                <a:cubicBezTo>
                  <a:pt x="383" y="18"/>
                  <a:pt x="383" y="18"/>
                  <a:pt x="383" y="18"/>
                </a:cubicBezTo>
                <a:cubicBezTo>
                  <a:pt x="385" y="17"/>
                  <a:pt x="385" y="17"/>
                  <a:pt x="385" y="17"/>
                </a:cubicBezTo>
                <a:cubicBezTo>
                  <a:pt x="386" y="16"/>
                  <a:pt x="386" y="16"/>
                  <a:pt x="386" y="16"/>
                </a:cubicBezTo>
                <a:cubicBezTo>
                  <a:pt x="387" y="16"/>
                  <a:pt x="387" y="16"/>
                  <a:pt x="387" y="16"/>
                </a:cubicBezTo>
                <a:cubicBezTo>
                  <a:pt x="386" y="16"/>
                  <a:pt x="386" y="16"/>
                  <a:pt x="386" y="16"/>
                </a:cubicBezTo>
                <a:cubicBezTo>
                  <a:pt x="386" y="16"/>
                  <a:pt x="386" y="16"/>
                  <a:pt x="386" y="16"/>
                </a:cubicBezTo>
                <a:cubicBezTo>
                  <a:pt x="386" y="14"/>
                  <a:pt x="386" y="14"/>
                  <a:pt x="386" y="14"/>
                </a:cubicBezTo>
                <a:cubicBezTo>
                  <a:pt x="385" y="14"/>
                  <a:pt x="385" y="14"/>
                  <a:pt x="385" y="14"/>
                </a:cubicBezTo>
                <a:cubicBezTo>
                  <a:pt x="385" y="15"/>
                  <a:pt x="385" y="15"/>
                  <a:pt x="385" y="15"/>
                </a:cubicBezTo>
                <a:cubicBezTo>
                  <a:pt x="384" y="16"/>
                  <a:pt x="384" y="16"/>
                  <a:pt x="384" y="16"/>
                </a:cubicBezTo>
                <a:cubicBezTo>
                  <a:pt x="384" y="15"/>
                  <a:pt x="384" y="15"/>
                  <a:pt x="384" y="15"/>
                </a:cubicBezTo>
                <a:cubicBezTo>
                  <a:pt x="383" y="15"/>
                  <a:pt x="383" y="15"/>
                  <a:pt x="383" y="15"/>
                </a:cubicBezTo>
                <a:cubicBezTo>
                  <a:pt x="383" y="15"/>
                  <a:pt x="383" y="15"/>
                  <a:pt x="383" y="15"/>
                </a:cubicBezTo>
                <a:cubicBezTo>
                  <a:pt x="382" y="15"/>
                  <a:pt x="382" y="15"/>
                  <a:pt x="382" y="15"/>
                </a:cubicBezTo>
                <a:cubicBezTo>
                  <a:pt x="382" y="16"/>
                  <a:pt x="382" y="16"/>
                  <a:pt x="382" y="16"/>
                </a:cubicBezTo>
                <a:cubicBezTo>
                  <a:pt x="381" y="17"/>
                  <a:pt x="381" y="17"/>
                  <a:pt x="381" y="17"/>
                </a:cubicBezTo>
                <a:cubicBezTo>
                  <a:pt x="380" y="17"/>
                  <a:pt x="380" y="17"/>
                  <a:pt x="380" y="17"/>
                </a:cubicBezTo>
                <a:cubicBezTo>
                  <a:pt x="380" y="16"/>
                  <a:pt x="380" y="16"/>
                  <a:pt x="380" y="16"/>
                </a:cubicBezTo>
                <a:cubicBezTo>
                  <a:pt x="380" y="15"/>
                  <a:pt x="380" y="15"/>
                  <a:pt x="380" y="15"/>
                </a:cubicBezTo>
                <a:cubicBezTo>
                  <a:pt x="379" y="15"/>
                  <a:pt x="379" y="15"/>
                  <a:pt x="379" y="15"/>
                </a:cubicBezTo>
                <a:cubicBezTo>
                  <a:pt x="379" y="14"/>
                  <a:pt x="379" y="14"/>
                  <a:pt x="379" y="14"/>
                </a:cubicBezTo>
                <a:cubicBezTo>
                  <a:pt x="380" y="14"/>
                  <a:pt x="380" y="14"/>
                  <a:pt x="380" y="14"/>
                </a:cubicBezTo>
                <a:cubicBezTo>
                  <a:pt x="380" y="14"/>
                  <a:pt x="380" y="14"/>
                  <a:pt x="380" y="14"/>
                </a:cubicBezTo>
                <a:cubicBezTo>
                  <a:pt x="380" y="13"/>
                  <a:pt x="380" y="13"/>
                  <a:pt x="380" y="13"/>
                </a:cubicBezTo>
                <a:cubicBezTo>
                  <a:pt x="381" y="13"/>
                  <a:pt x="381" y="13"/>
                  <a:pt x="381" y="13"/>
                </a:cubicBezTo>
                <a:cubicBezTo>
                  <a:pt x="383" y="13"/>
                  <a:pt x="383" y="13"/>
                  <a:pt x="383" y="13"/>
                </a:cubicBezTo>
                <a:cubicBezTo>
                  <a:pt x="383" y="12"/>
                  <a:pt x="383" y="12"/>
                  <a:pt x="383" y="12"/>
                </a:cubicBezTo>
                <a:cubicBezTo>
                  <a:pt x="385" y="11"/>
                  <a:pt x="385" y="11"/>
                  <a:pt x="385" y="11"/>
                </a:cubicBezTo>
                <a:cubicBezTo>
                  <a:pt x="386" y="11"/>
                  <a:pt x="386" y="11"/>
                  <a:pt x="386" y="11"/>
                </a:cubicBezTo>
                <a:cubicBezTo>
                  <a:pt x="387" y="11"/>
                  <a:pt x="387" y="11"/>
                  <a:pt x="387" y="11"/>
                </a:cubicBezTo>
                <a:cubicBezTo>
                  <a:pt x="390" y="10"/>
                  <a:pt x="390" y="10"/>
                  <a:pt x="390" y="10"/>
                </a:cubicBezTo>
                <a:cubicBezTo>
                  <a:pt x="390" y="10"/>
                  <a:pt x="390" y="10"/>
                  <a:pt x="390" y="10"/>
                </a:cubicBezTo>
                <a:cubicBezTo>
                  <a:pt x="391" y="10"/>
                  <a:pt x="391" y="10"/>
                  <a:pt x="391" y="10"/>
                </a:cubicBezTo>
                <a:cubicBezTo>
                  <a:pt x="391" y="11"/>
                  <a:pt x="391" y="11"/>
                  <a:pt x="391" y="11"/>
                </a:cubicBezTo>
                <a:cubicBezTo>
                  <a:pt x="391" y="12"/>
                  <a:pt x="391" y="12"/>
                  <a:pt x="391" y="12"/>
                </a:cubicBezTo>
                <a:cubicBezTo>
                  <a:pt x="391" y="14"/>
                  <a:pt x="391" y="14"/>
                  <a:pt x="391" y="14"/>
                </a:cubicBezTo>
                <a:cubicBezTo>
                  <a:pt x="391" y="14"/>
                  <a:pt x="391" y="14"/>
                  <a:pt x="391" y="14"/>
                </a:cubicBezTo>
                <a:cubicBezTo>
                  <a:pt x="392" y="12"/>
                  <a:pt x="392" y="12"/>
                  <a:pt x="392" y="12"/>
                </a:cubicBezTo>
                <a:cubicBezTo>
                  <a:pt x="393" y="12"/>
                  <a:pt x="393" y="12"/>
                  <a:pt x="393" y="12"/>
                </a:cubicBezTo>
                <a:cubicBezTo>
                  <a:pt x="393" y="12"/>
                  <a:pt x="393" y="12"/>
                  <a:pt x="393" y="12"/>
                </a:cubicBezTo>
                <a:cubicBezTo>
                  <a:pt x="393" y="12"/>
                  <a:pt x="393" y="12"/>
                  <a:pt x="393" y="12"/>
                </a:cubicBezTo>
                <a:cubicBezTo>
                  <a:pt x="393" y="13"/>
                  <a:pt x="393" y="13"/>
                  <a:pt x="393" y="13"/>
                </a:cubicBezTo>
                <a:cubicBezTo>
                  <a:pt x="393" y="13"/>
                  <a:pt x="393" y="13"/>
                  <a:pt x="393" y="13"/>
                </a:cubicBezTo>
                <a:cubicBezTo>
                  <a:pt x="393" y="12"/>
                  <a:pt x="393" y="12"/>
                  <a:pt x="393" y="12"/>
                </a:cubicBezTo>
                <a:cubicBezTo>
                  <a:pt x="394" y="12"/>
                  <a:pt x="394" y="12"/>
                  <a:pt x="394" y="12"/>
                </a:cubicBezTo>
                <a:cubicBezTo>
                  <a:pt x="394" y="11"/>
                  <a:pt x="394" y="11"/>
                  <a:pt x="394" y="11"/>
                </a:cubicBezTo>
                <a:cubicBezTo>
                  <a:pt x="394" y="10"/>
                  <a:pt x="394" y="10"/>
                  <a:pt x="394" y="10"/>
                </a:cubicBezTo>
                <a:cubicBezTo>
                  <a:pt x="395" y="9"/>
                  <a:pt x="395" y="9"/>
                  <a:pt x="395" y="9"/>
                </a:cubicBezTo>
                <a:cubicBezTo>
                  <a:pt x="396" y="8"/>
                  <a:pt x="396" y="8"/>
                  <a:pt x="396" y="8"/>
                </a:cubicBezTo>
                <a:cubicBezTo>
                  <a:pt x="397" y="8"/>
                  <a:pt x="397" y="8"/>
                  <a:pt x="397" y="8"/>
                </a:cubicBezTo>
                <a:cubicBezTo>
                  <a:pt x="397" y="9"/>
                  <a:pt x="397" y="9"/>
                  <a:pt x="397" y="9"/>
                </a:cubicBezTo>
                <a:cubicBezTo>
                  <a:pt x="397" y="11"/>
                  <a:pt x="397" y="11"/>
                  <a:pt x="397" y="11"/>
                </a:cubicBezTo>
                <a:cubicBezTo>
                  <a:pt x="398" y="11"/>
                  <a:pt x="398" y="11"/>
                  <a:pt x="398" y="11"/>
                </a:cubicBezTo>
                <a:cubicBezTo>
                  <a:pt x="398" y="12"/>
                  <a:pt x="398" y="12"/>
                  <a:pt x="398" y="12"/>
                </a:cubicBezTo>
                <a:cubicBezTo>
                  <a:pt x="398" y="13"/>
                  <a:pt x="398" y="13"/>
                  <a:pt x="398" y="13"/>
                </a:cubicBezTo>
                <a:cubicBezTo>
                  <a:pt x="398" y="14"/>
                  <a:pt x="398" y="14"/>
                  <a:pt x="398" y="14"/>
                </a:cubicBezTo>
                <a:cubicBezTo>
                  <a:pt x="398" y="15"/>
                  <a:pt x="398" y="15"/>
                  <a:pt x="398" y="15"/>
                </a:cubicBezTo>
                <a:cubicBezTo>
                  <a:pt x="399" y="15"/>
                  <a:pt x="399" y="15"/>
                  <a:pt x="399" y="15"/>
                </a:cubicBezTo>
                <a:cubicBezTo>
                  <a:pt x="399" y="15"/>
                  <a:pt x="399" y="15"/>
                  <a:pt x="399" y="15"/>
                </a:cubicBezTo>
                <a:cubicBezTo>
                  <a:pt x="399" y="14"/>
                  <a:pt x="399" y="14"/>
                  <a:pt x="399" y="14"/>
                </a:cubicBezTo>
                <a:cubicBezTo>
                  <a:pt x="399" y="13"/>
                  <a:pt x="399" y="13"/>
                  <a:pt x="399" y="13"/>
                </a:cubicBezTo>
                <a:cubicBezTo>
                  <a:pt x="399" y="13"/>
                  <a:pt x="399" y="13"/>
                  <a:pt x="399" y="13"/>
                </a:cubicBezTo>
                <a:cubicBezTo>
                  <a:pt x="400" y="11"/>
                  <a:pt x="400" y="11"/>
                  <a:pt x="400" y="11"/>
                </a:cubicBezTo>
                <a:cubicBezTo>
                  <a:pt x="401" y="11"/>
                  <a:pt x="401" y="11"/>
                  <a:pt x="401" y="11"/>
                </a:cubicBezTo>
                <a:cubicBezTo>
                  <a:pt x="402" y="12"/>
                  <a:pt x="402" y="12"/>
                  <a:pt x="402" y="12"/>
                </a:cubicBezTo>
                <a:cubicBezTo>
                  <a:pt x="402" y="14"/>
                  <a:pt x="402" y="14"/>
                  <a:pt x="402" y="14"/>
                </a:cubicBezTo>
                <a:cubicBezTo>
                  <a:pt x="402" y="15"/>
                  <a:pt x="402" y="15"/>
                  <a:pt x="402" y="15"/>
                </a:cubicBezTo>
                <a:cubicBezTo>
                  <a:pt x="402" y="15"/>
                  <a:pt x="402" y="15"/>
                  <a:pt x="402" y="15"/>
                </a:cubicBezTo>
                <a:cubicBezTo>
                  <a:pt x="403" y="16"/>
                  <a:pt x="403" y="16"/>
                  <a:pt x="403" y="16"/>
                </a:cubicBezTo>
                <a:cubicBezTo>
                  <a:pt x="403" y="15"/>
                  <a:pt x="403" y="15"/>
                  <a:pt x="403" y="15"/>
                </a:cubicBezTo>
                <a:cubicBezTo>
                  <a:pt x="403" y="14"/>
                  <a:pt x="403" y="14"/>
                  <a:pt x="403" y="14"/>
                </a:cubicBezTo>
                <a:cubicBezTo>
                  <a:pt x="404" y="14"/>
                  <a:pt x="404" y="14"/>
                  <a:pt x="404" y="14"/>
                </a:cubicBezTo>
                <a:cubicBezTo>
                  <a:pt x="404" y="13"/>
                  <a:pt x="404" y="13"/>
                  <a:pt x="404" y="13"/>
                </a:cubicBezTo>
                <a:cubicBezTo>
                  <a:pt x="405" y="14"/>
                  <a:pt x="405" y="14"/>
                  <a:pt x="405" y="14"/>
                </a:cubicBezTo>
                <a:cubicBezTo>
                  <a:pt x="404" y="14"/>
                  <a:pt x="404" y="14"/>
                  <a:pt x="404" y="14"/>
                </a:cubicBezTo>
                <a:cubicBezTo>
                  <a:pt x="404" y="15"/>
                  <a:pt x="404" y="15"/>
                  <a:pt x="404" y="15"/>
                </a:cubicBezTo>
                <a:cubicBezTo>
                  <a:pt x="405" y="16"/>
                  <a:pt x="405" y="16"/>
                  <a:pt x="405" y="16"/>
                </a:cubicBezTo>
                <a:cubicBezTo>
                  <a:pt x="406" y="15"/>
                  <a:pt x="406" y="15"/>
                  <a:pt x="406" y="15"/>
                </a:cubicBezTo>
                <a:cubicBezTo>
                  <a:pt x="406" y="15"/>
                  <a:pt x="406" y="15"/>
                  <a:pt x="406" y="15"/>
                </a:cubicBezTo>
                <a:cubicBezTo>
                  <a:pt x="406" y="16"/>
                  <a:pt x="406" y="16"/>
                  <a:pt x="406" y="16"/>
                </a:cubicBezTo>
                <a:cubicBezTo>
                  <a:pt x="407" y="15"/>
                  <a:pt x="407" y="15"/>
                  <a:pt x="407" y="15"/>
                </a:cubicBezTo>
                <a:cubicBezTo>
                  <a:pt x="407" y="14"/>
                  <a:pt x="407" y="14"/>
                  <a:pt x="407" y="14"/>
                </a:cubicBezTo>
                <a:cubicBezTo>
                  <a:pt x="406" y="13"/>
                  <a:pt x="406" y="13"/>
                  <a:pt x="406" y="13"/>
                </a:cubicBezTo>
                <a:cubicBezTo>
                  <a:pt x="405" y="13"/>
                  <a:pt x="405" y="13"/>
                  <a:pt x="405" y="13"/>
                </a:cubicBezTo>
                <a:cubicBezTo>
                  <a:pt x="405" y="12"/>
                  <a:pt x="405" y="12"/>
                  <a:pt x="405" y="12"/>
                </a:cubicBezTo>
                <a:cubicBezTo>
                  <a:pt x="405" y="11"/>
                  <a:pt x="405" y="11"/>
                  <a:pt x="405" y="11"/>
                </a:cubicBezTo>
                <a:cubicBezTo>
                  <a:pt x="404" y="10"/>
                  <a:pt x="404" y="10"/>
                  <a:pt x="404" y="10"/>
                </a:cubicBezTo>
                <a:cubicBezTo>
                  <a:pt x="403" y="9"/>
                  <a:pt x="403" y="9"/>
                  <a:pt x="403" y="9"/>
                </a:cubicBezTo>
                <a:cubicBezTo>
                  <a:pt x="403" y="9"/>
                  <a:pt x="403" y="9"/>
                  <a:pt x="403" y="9"/>
                </a:cubicBezTo>
                <a:cubicBezTo>
                  <a:pt x="403" y="8"/>
                  <a:pt x="403" y="8"/>
                  <a:pt x="403" y="8"/>
                </a:cubicBezTo>
                <a:cubicBezTo>
                  <a:pt x="404" y="8"/>
                  <a:pt x="404" y="8"/>
                  <a:pt x="404" y="8"/>
                </a:cubicBezTo>
                <a:cubicBezTo>
                  <a:pt x="405" y="8"/>
                  <a:pt x="405" y="8"/>
                  <a:pt x="405" y="8"/>
                </a:cubicBezTo>
                <a:cubicBezTo>
                  <a:pt x="406" y="8"/>
                  <a:pt x="406" y="8"/>
                  <a:pt x="406" y="8"/>
                </a:cubicBezTo>
                <a:cubicBezTo>
                  <a:pt x="407" y="8"/>
                  <a:pt x="407" y="8"/>
                  <a:pt x="407" y="8"/>
                </a:cubicBezTo>
                <a:cubicBezTo>
                  <a:pt x="407" y="8"/>
                  <a:pt x="407" y="8"/>
                  <a:pt x="407" y="8"/>
                </a:cubicBezTo>
                <a:cubicBezTo>
                  <a:pt x="408" y="6"/>
                  <a:pt x="408" y="6"/>
                  <a:pt x="408" y="6"/>
                </a:cubicBezTo>
                <a:cubicBezTo>
                  <a:pt x="407" y="5"/>
                  <a:pt x="407" y="5"/>
                  <a:pt x="407" y="5"/>
                </a:cubicBezTo>
                <a:cubicBezTo>
                  <a:pt x="407" y="4"/>
                  <a:pt x="407" y="4"/>
                  <a:pt x="407" y="4"/>
                </a:cubicBezTo>
                <a:cubicBezTo>
                  <a:pt x="408" y="4"/>
                  <a:pt x="408" y="4"/>
                  <a:pt x="408" y="4"/>
                </a:cubicBezTo>
                <a:cubicBezTo>
                  <a:pt x="409" y="4"/>
                  <a:pt x="409" y="4"/>
                  <a:pt x="409" y="4"/>
                </a:cubicBezTo>
                <a:cubicBezTo>
                  <a:pt x="411" y="5"/>
                  <a:pt x="411" y="5"/>
                  <a:pt x="411" y="5"/>
                </a:cubicBezTo>
                <a:cubicBezTo>
                  <a:pt x="412" y="5"/>
                  <a:pt x="412" y="5"/>
                  <a:pt x="412" y="5"/>
                </a:cubicBezTo>
                <a:cubicBezTo>
                  <a:pt x="412" y="6"/>
                  <a:pt x="412" y="6"/>
                  <a:pt x="412" y="6"/>
                </a:cubicBezTo>
                <a:cubicBezTo>
                  <a:pt x="411" y="7"/>
                  <a:pt x="411" y="7"/>
                  <a:pt x="411" y="7"/>
                </a:cubicBezTo>
                <a:cubicBezTo>
                  <a:pt x="411" y="7"/>
                  <a:pt x="411" y="7"/>
                  <a:pt x="411" y="7"/>
                </a:cubicBezTo>
                <a:cubicBezTo>
                  <a:pt x="413" y="8"/>
                  <a:pt x="413" y="8"/>
                  <a:pt x="413" y="8"/>
                </a:cubicBezTo>
                <a:cubicBezTo>
                  <a:pt x="413" y="8"/>
                  <a:pt x="413" y="8"/>
                  <a:pt x="413" y="8"/>
                </a:cubicBezTo>
                <a:cubicBezTo>
                  <a:pt x="413" y="10"/>
                  <a:pt x="413" y="10"/>
                  <a:pt x="413" y="10"/>
                </a:cubicBezTo>
                <a:cubicBezTo>
                  <a:pt x="413" y="12"/>
                  <a:pt x="413" y="12"/>
                  <a:pt x="413" y="12"/>
                </a:cubicBezTo>
                <a:cubicBezTo>
                  <a:pt x="414" y="12"/>
                  <a:pt x="414" y="12"/>
                  <a:pt x="414" y="12"/>
                </a:cubicBezTo>
                <a:cubicBezTo>
                  <a:pt x="415" y="10"/>
                  <a:pt x="415" y="10"/>
                  <a:pt x="415" y="10"/>
                </a:cubicBezTo>
                <a:cubicBezTo>
                  <a:pt x="415" y="11"/>
                  <a:pt x="415" y="11"/>
                  <a:pt x="415" y="11"/>
                </a:cubicBezTo>
                <a:cubicBezTo>
                  <a:pt x="415" y="11"/>
                  <a:pt x="415" y="11"/>
                  <a:pt x="415" y="11"/>
                </a:cubicBezTo>
                <a:cubicBezTo>
                  <a:pt x="416" y="12"/>
                  <a:pt x="416" y="12"/>
                  <a:pt x="416" y="12"/>
                </a:cubicBezTo>
                <a:cubicBezTo>
                  <a:pt x="417" y="12"/>
                  <a:pt x="417" y="12"/>
                  <a:pt x="417" y="12"/>
                </a:cubicBezTo>
                <a:cubicBezTo>
                  <a:pt x="417" y="11"/>
                  <a:pt x="417" y="11"/>
                  <a:pt x="417" y="11"/>
                </a:cubicBezTo>
                <a:cubicBezTo>
                  <a:pt x="418" y="10"/>
                  <a:pt x="418" y="10"/>
                  <a:pt x="418" y="10"/>
                </a:cubicBezTo>
                <a:cubicBezTo>
                  <a:pt x="418" y="10"/>
                  <a:pt x="418" y="10"/>
                  <a:pt x="418" y="10"/>
                </a:cubicBezTo>
                <a:cubicBezTo>
                  <a:pt x="418" y="8"/>
                  <a:pt x="418" y="8"/>
                  <a:pt x="418" y="8"/>
                </a:cubicBezTo>
                <a:cubicBezTo>
                  <a:pt x="418" y="7"/>
                  <a:pt x="418" y="7"/>
                  <a:pt x="418" y="7"/>
                </a:cubicBezTo>
                <a:cubicBezTo>
                  <a:pt x="419" y="7"/>
                  <a:pt x="419" y="7"/>
                  <a:pt x="419" y="7"/>
                </a:cubicBezTo>
                <a:cubicBezTo>
                  <a:pt x="420" y="7"/>
                  <a:pt x="420" y="7"/>
                  <a:pt x="420" y="7"/>
                </a:cubicBezTo>
                <a:cubicBezTo>
                  <a:pt x="422" y="8"/>
                  <a:pt x="422" y="8"/>
                  <a:pt x="422" y="8"/>
                </a:cubicBezTo>
                <a:cubicBezTo>
                  <a:pt x="422" y="7"/>
                  <a:pt x="422" y="7"/>
                  <a:pt x="422" y="7"/>
                </a:cubicBezTo>
                <a:cubicBezTo>
                  <a:pt x="420" y="6"/>
                  <a:pt x="420" y="6"/>
                  <a:pt x="420" y="6"/>
                </a:cubicBezTo>
                <a:cubicBezTo>
                  <a:pt x="419" y="4"/>
                  <a:pt x="419" y="4"/>
                  <a:pt x="419" y="4"/>
                </a:cubicBezTo>
                <a:cubicBezTo>
                  <a:pt x="420" y="4"/>
                  <a:pt x="420" y="4"/>
                  <a:pt x="420" y="4"/>
                </a:cubicBezTo>
                <a:cubicBezTo>
                  <a:pt x="420" y="3"/>
                  <a:pt x="420" y="3"/>
                  <a:pt x="420" y="3"/>
                </a:cubicBezTo>
                <a:cubicBezTo>
                  <a:pt x="421" y="3"/>
                  <a:pt x="421" y="3"/>
                  <a:pt x="421" y="3"/>
                </a:cubicBezTo>
                <a:cubicBezTo>
                  <a:pt x="423" y="4"/>
                  <a:pt x="423" y="4"/>
                  <a:pt x="423" y="4"/>
                </a:cubicBezTo>
                <a:cubicBezTo>
                  <a:pt x="423" y="5"/>
                  <a:pt x="423" y="5"/>
                  <a:pt x="423" y="5"/>
                </a:cubicBezTo>
                <a:cubicBezTo>
                  <a:pt x="423" y="6"/>
                  <a:pt x="423" y="6"/>
                  <a:pt x="423" y="6"/>
                </a:cubicBezTo>
                <a:cubicBezTo>
                  <a:pt x="423" y="8"/>
                  <a:pt x="423" y="8"/>
                  <a:pt x="423" y="8"/>
                </a:cubicBezTo>
                <a:cubicBezTo>
                  <a:pt x="424" y="8"/>
                  <a:pt x="424" y="8"/>
                  <a:pt x="424" y="8"/>
                </a:cubicBezTo>
                <a:cubicBezTo>
                  <a:pt x="424" y="10"/>
                  <a:pt x="424" y="10"/>
                  <a:pt x="424" y="10"/>
                </a:cubicBezTo>
                <a:cubicBezTo>
                  <a:pt x="425" y="11"/>
                  <a:pt x="425" y="11"/>
                  <a:pt x="425" y="11"/>
                </a:cubicBezTo>
                <a:cubicBezTo>
                  <a:pt x="425" y="10"/>
                  <a:pt x="425" y="10"/>
                  <a:pt x="425" y="10"/>
                </a:cubicBezTo>
                <a:cubicBezTo>
                  <a:pt x="425" y="9"/>
                  <a:pt x="425" y="9"/>
                  <a:pt x="425" y="9"/>
                </a:cubicBezTo>
                <a:cubicBezTo>
                  <a:pt x="425" y="8"/>
                  <a:pt x="425" y="8"/>
                  <a:pt x="425" y="8"/>
                </a:cubicBezTo>
                <a:cubicBezTo>
                  <a:pt x="425" y="7"/>
                  <a:pt x="425" y="7"/>
                  <a:pt x="425" y="7"/>
                </a:cubicBezTo>
                <a:cubicBezTo>
                  <a:pt x="424" y="5"/>
                  <a:pt x="424" y="5"/>
                  <a:pt x="424" y="5"/>
                </a:cubicBezTo>
                <a:cubicBezTo>
                  <a:pt x="425" y="4"/>
                  <a:pt x="425" y="4"/>
                  <a:pt x="425" y="4"/>
                </a:cubicBezTo>
                <a:cubicBezTo>
                  <a:pt x="424" y="2"/>
                  <a:pt x="424" y="2"/>
                  <a:pt x="424" y="2"/>
                </a:cubicBezTo>
                <a:cubicBezTo>
                  <a:pt x="425" y="1"/>
                  <a:pt x="425" y="1"/>
                  <a:pt x="425" y="1"/>
                </a:cubicBezTo>
                <a:cubicBezTo>
                  <a:pt x="426" y="1"/>
                  <a:pt x="426" y="1"/>
                  <a:pt x="426" y="1"/>
                </a:cubicBezTo>
                <a:cubicBezTo>
                  <a:pt x="427" y="2"/>
                  <a:pt x="427" y="2"/>
                  <a:pt x="427" y="2"/>
                </a:cubicBezTo>
                <a:cubicBezTo>
                  <a:pt x="427" y="2"/>
                  <a:pt x="427" y="2"/>
                  <a:pt x="427" y="2"/>
                </a:cubicBezTo>
                <a:cubicBezTo>
                  <a:pt x="428" y="2"/>
                  <a:pt x="428" y="2"/>
                  <a:pt x="428" y="2"/>
                </a:cubicBezTo>
                <a:cubicBezTo>
                  <a:pt x="428" y="4"/>
                  <a:pt x="428" y="4"/>
                  <a:pt x="428" y="4"/>
                </a:cubicBezTo>
                <a:cubicBezTo>
                  <a:pt x="428" y="5"/>
                  <a:pt x="428" y="5"/>
                  <a:pt x="428" y="5"/>
                </a:cubicBezTo>
                <a:cubicBezTo>
                  <a:pt x="428" y="6"/>
                  <a:pt x="428" y="6"/>
                  <a:pt x="428" y="6"/>
                </a:cubicBezTo>
                <a:cubicBezTo>
                  <a:pt x="428" y="7"/>
                  <a:pt x="428" y="7"/>
                  <a:pt x="428" y="7"/>
                </a:cubicBezTo>
                <a:cubicBezTo>
                  <a:pt x="429" y="8"/>
                  <a:pt x="429" y="8"/>
                  <a:pt x="429" y="8"/>
                </a:cubicBezTo>
                <a:cubicBezTo>
                  <a:pt x="429" y="7"/>
                  <a:pt x="429" y="7"/>
                  <a:pt x="429" y="7"/>
                </a:cubicBezTo>
                <a:cubicBezTo>
                  <a:pt x="429" y="6"/>
                  <a:pt x="429" y="6"/>
                  <a:pt x="429" y="6"/>
                </a:cubicBezTo>
                <a:cubicBezTo>
                  <a:pt x="430" y="6"/>
                  <a:pt x="430" y="6"/>
                  <a:pt x="430" y="6"/>
                </a:cubicBezTo>
                <a:cubicBezTo>
                  <a:pt x="432" y="8"/>
                  <a:pt x="432" y="8"/>
                  <a:pt x="432" y="8"/>
                </a:cubicBezTo>
                <a:cubicBezTo>
                  <a:pt x="432" y="8"/>
                  <a:pt x="432" y="8"/>
                  <a:pt x="432" y="8"/>
                </a:cubicBezTo>
                <a:cubicBezTo>
                  <a:pt x="433" y="7"/>
                  <a:pt x="433" y="7"/>
                  <a:pt x="433" y="7"/>
                </a:cubicBezTo>
                <a:cubicBezTo>
                  <a:pt x="433" y="7"/>
                  <a:pt x="433" y="7"/>
                  <a:pt x="433" y="7"/>
                </a:cubicBezTo>
                <a:cubicBezTo>
                  <a:pt x="432" y="7"/>
                  <a:pt x="432" y="7"/>
                  <a:pt x="432" y="7"/>
                </a:cubicBezTo>
                <a:cubicBezTo>
                  <a:pt x="431" y="6"/>
                  <a:pt x="431" y="6"/>
                  <a:pt x="431" y="6"/>
                </a:cubicBezTo>
                <a:cubicBezTo>
                  <a:pt x="431" y="5"/>
                  <a:pt x="431" y="5"/>
                  <a:pt x="431" y="5"/>
                </a:cubicBezTo>
                <a:cubicBezTo>
                  <a:pt x="432" y="5"/>
                  <a:pt x="432" y="5"/>
                  <a:pt x="432" y="5"/>
                </a:cubicBezTo>
                <a:cubicBezTo>
                  <a:pt x="430" y="4"/>
                  <a:pt x="430" y="4"/>
                  <a:pt x="430" y="4"/>
                </a:cubicBezTo>
                <a:cubicBezTo>
                  <a:pt x="430" y="3"/>
                  <a:pt x="430" y="3"/>
                  <a:pt x="430" y="3"/>
                </a:cubicBezTo>
                <a:cubicBezTo>
                  <a:pt x="430" y="3"/>
                  <a:pt x="430" y="3"/>
                  <a:pt x="430" y="3"/>
                </a:cubicBezTo>
                <a:cubicBezTo>
                  <a:pt x="431" y="3"/>
                  <a:pt x="431" y="3"/>
                  <a:pt x="431" y="3"/>
                </a:cubicBezTo>
                <a:cubicBezTo>
                  <a:pt x="431" y="2"/>
                  <a:pt x="431" y="2"/>
                  <a:pt x="431" y="2"/>
                </a:cubicBezTo>
                <a:cubicBezTo>
                  <a:pt x="430" y="2"/>
                  <a:pt x="430" y="2"/>
                  <a:pt x="430" y="2"/>
                </a:cubicBezTo>
                <a:cubicBezTo>
                  <a:pt x="429" y="1"/>
                  <a:pt x="429" y="1"/>
                  <a:pt x="429" y="1"/>
                </a:cubicBezTo>
                <a:cubicBezTo>
                  <a:pt x="430" y="1"/>
                  <a:pt x="430" y="1"/>
                  <a:pt x="430" y="1"/>
                </a:cubicBezTo>
                <a:cubicBezTo>
                  <a:pt x="431" y="1"/>
                  <a:pt x="431" y="1"/>
                  <a:pt x="431" y="1"/>
                </a:cubicBezTo>
                <a:cubicBezTo>
                  <a:pt x="432" y="0"/>
                  <a:pt x="432" y="0"/>
                  <a:pt x="432" y="0"/>
                </a:cubicBezTo>
                <a:cubicBezTo>
                  <a:pt x="435" y="0"/>
                  <a:pt x="435" y="0"/>
                  <a:pt x="435" y="0"/>
                </a:cubicBezTo>
                <a:cubicBezTo>
                  <a:pt x="435" y="1"/>
                  <a:pt x="435" y="1"/>
                  <a:pt x="435" y="1"/>
                </a:cubicBezTo>
                <a:cubicBezTo>
                  <a:pt x="435" y="2"/>
                  <a:pt x="435" y="2"/>
                  <a:pt x="435" y="2"/>
                </a:cubicBezTo>
                <a:cubicBezTo>
                  <a:pt x="434" y="3"/>
                  <a:pt x="434" y="3"/>
                  <a:pt x="434" y="3"/>
                </a:cubicBezTo>
                <a:cubicBezTo>
                  <a:pt x="435" y="3"/>
                  <a:pt x="435" y="3"/>
                  <a:pt x="435" y="3"/>
                </a:cubicBezTo>
                <a:cubicBezTo>
                  <a:pt x="435" y="3"/>
                  <a:pt x="435" y="3"/>
                  <a:pt x="435" y="3"/>
                </a:cubicBezTo>
                <a:cubicBezTo>
                  <a:pt x="436" y="2"/>
                  <a:pt x="436" y="2"/>
                  <a:pt x="436" y="2"/>
                </a:cubicBezTo>
                <a:cubicBezTo>
                  <a:pt x="437" y="2"/>
                  <a:pt x="437" y="2"/>
                  <a:pt x="437" y="2"/>
                </a:cubicBezTo>
                <a:cubicBezTo>
                  <a:pt x="437" y="2"/>
                  <a:pt x="437" y="2"/>
                  <a:pt x="437" y="2"/>
                </a:cubicBezTo>
                <a:cubicBezTo>
                  <a:pt x="437" y="4"/>
                  <a:pt x="437" y="4"/>
                  <a:pt x="437" y="4"/>
                </a:cubicBezTo>
                <a:cubicBezTo>
                  <a:pt x="437" y="4"/>
                  <a:pt x="437" y="4"/>
                  <a:pt x="437" y="4"/>
                </a:cubicBezTo>
                <a:cubicBezTo>
                  <a:pt x="438" y="4"/>
                  <a:pt x="438" y="4"/>
                  <a:pt x="438" y="4"/>
                </a:cubicBezTo>
                <a:cubicBezTo>
                  <a:pt x="438" y="3"/>
                  <a:pt x="438" y="3"/>
                  <a:pt x="438" y="3"/>
                </a:cubicBezTo>
                <a:cubicBezTo>
                  <a:pt x="439" y="2"/>
                  <a:pt x="439" y="2"/>
                  <a:pt x="439" y="2"/>
                </a:cubicBezTo>
                <a:cubicBezTo>
                  <a:pt x="440" y="3"/>
                  <a:pt x="440" y="3"/>
                  <a:pt x="440" y="3"/>
                </a:cubicBezTo>
                <a:cubicBezTo>
                  <a:pt x="440" y="4"/>
                  <a:pt x="440" y="4"/>
                  <a:pt x="440" y="4"/>
                </a:cubicBezTo>
                <a:cubicBezTo>
                  <a:pt x="439" y="5"/>
                  <a:pt x="439" y="5"/>
                  <a:pt x="439" y="5"/>
                </a:cubicBezTo>
                <a:cubicBezTo>
                  <a:pt x="440" y="6"/>
                  <a:pt x="440" y="6"/>
                  <a:pt x="440" y="6"/>
                </a:cubicBezTo>
                <a:cubicBezTo>
                  <a:pt x="439" y="7"/>
                  <a:pt x="439" y="7"/>
                  <a:pt x="439" y="7"/>
                </a:cubicBezTo>
                <a:cubicBezTo>
                  <a:pt x="439" y="7"/>
                  <a:pt x="439" y="7"/>
                  <a:pt x="439" y="7"/>
                </a:cubicBezTo>
                <a:cubicBezTo>
                  <a:pt x="441" y="7"/>
                  <a:pt x="441" y="7"/>
                  <a:pt x="441" y="7"/>
                </a:cubicBezTo>
                <a:cubicBezTo>
                  <a:pt x="441" y="7"/>
                  <a:pt x="441" y="7"/>
                  <a:pt x="441" y="7"/>
                </a:cubicBezTo>
                <a:cubicBezTo>
                  <a:pt x="442" y="7"/>
                  <a:pt x="442" y="7"/>
                  <a:pt x="442" y="7"/>
                </a:cubicBezTo>
                <a:cubicBezTo>
                  <a:pt x="442" y="6"/>
                  <a:pt x="442" y="6"/>
                  <a:pt x="442" y="6"/>
                </a:cubicBezTo>
                <a:cubicBezTo>
                  <a:pt x="443" y="4"/>
                  <a:pt x="443" y="4"/>
                  <a:pt x="443" y="4"/>
                </a:cubicBezTo>
                <a:cubicBezTo>
                  <a:pt x="442" y="2"/>
                  <a:pt x="442" y="2"/>
                  <a:pt x="442" y="2"/>
                </a:cubicBezTo>
                <a:cubicBezTo>
                  <a:pt x="442" y="0"/>
                  <a:pt x="442" y="0"/>
                  <a:pt x="442" y="0"/>
                </a:cubicBezTo>
                <a:cubicBezTo>
                  <a:pt x="443" y="0"/>
                  <a:pt x="443" y="0"/>
                  <a:pt x="443" y="0"/>
                </a:cubicBezTo>
                <a:cubicBezTo>
                  <a:pt x="444" y="0"/>
                  <a:pt x="444" y="0"/>
                  <a:pt x="444" y="0"/>
                </a:cubicBezTo>
                <a:cubicBezTo>
                  <a:pt x="444" y="0"/>
                  <a:pt x="444" y="0"/>
                  <a:pt x="444" y="0"/>
                </a:cubicBezTo>
                <a:cubicBezTo>
                  <a:pt x="445" y="1"/>
                  <a:pt x="445" y="1"/>
                  <a:pt x="445" y="1"/>
                </a:cubicBezTo>
                <a:cubicBezTo>
                  <a:pt x="447" y="0"/>
                  <a:pt x="447" y="0"/>
                  <a:pt x="447" y="0"/>
                </a:cubicBezTo>
                <a:cubicBezTo>
                  <a:pt x="448" y="1"/>
                  <a:pt x="448" y="1"/>
                  <a:pt x="448" y="1"/>
                </a:cubicBezTo>
                <a:cubicBezTo>
                  <a:pt x="449" y="1"/>
                  <a:pt x="449" y="1"/>
                  <a:pt x="449" y="1"/>
                </a:cubicBezTo>
                <a:cubicBezTo>
                  <a:pt x="450" y="2"/>
                  <a:pt x="450" y="2"/>
                  <a:pt x="450" y="2"/>
                </a:cubicBezTo>
                <a:cubicBezTo>
                  <a:pt x="451" y="1"/>
                  <a:pt x="451" y="1"/>
                  <a:pt x="451" y="1"/>
                </a:cubicBezTo>
                <a:cubicBezTo>
                  <a:pt x="453" y="2"/>
                  <a:pt x="453" y="2"/>
                  <a:pt x="453" y="2"/>
                </a:cubicBezTo>
                <a:cubicBezTo>
                  <a:pt x="453" y="3"/>
                  <a:pt x="453" y="3"/>
                  <a:pt x="453" y="3"/>
                </a:cubicBezTo>
                <a:cubicBezTo>
                  <a:pt x="453" y="4"/>
                  <a:pt x="453" y="4"/>
                  <a:pt x="453" y="4"/>
                </a:cubicBezTo>
                <a:cubicBezTo>
                  <a:pt x="454" y="5"/>
                  <a:pt x="454" y="5"/>
                  <a:pt x="454" y="5"/>
                </a:cubicBezTo>
                <a:cubicBezTo>
                  <a:pt x="453" y="6"/>
                  <a:pt x="453" y="6"/>
                  <a:pt x="453" y="6"/>
                </a:cubicBezTo>
                <a:cubicBezTo>
                  <a:pt x="453" y="7"/>
                  <a:pt x="453" y="7"/>
                  <a:pt x="453" y="7"/>
                </a:cubicBezTo>
                <a:cubicBezTo>
                  <a:pt x="454" y="6"/>
                  <a:pt x="454" y="6"/>
                  <a:pt x="454" y="6"/>
                </a:cubicBezTo>
                <a:cubicBezTo>
                  <a:pt x="455" y="5"/>
                  <a:pt x="455" y="5"/>
                  <a:pt x="455" y="5"/>
                </a:cubicBezTo>
                <a:cubicBezTo>
                  <a:pt x="457" y="4"/>
                  <a:pt x="457" y="4"/>
                  <a:pt x="457" y="4"/>
                </a:cubicBezTo>
                <a:cubicBezTo>
                  <a:pt x="458" y="3"/>
                  <a:pt x="458" y="3"/>
                  <a:pt x="458" y="3"/>
                </a:cubicBezTo>
                <a:cubicBezTo>
                  <a:pt x="459" y="3"/>
                  <a:pt x="459" y="3"/>
                  <a:pt x="459" y="3"/>
                </a:cubicBezTo>
                <a:cubicBezTo>
                  <a:pt x="460" y="4"/>
                  <a:pt x="460" y="4"/>
                  <a:pt x="460" y="4"/>
                </a:cubicBezTo>
                <a:cubicBezTo>
                  <a:pt x="462" y="4"/>
                  <a:pt x="462" y="4"/>
                  <a:pt x="462" y="4"/>
                </a:cubicBezTo>
                <a:cubicBezTo>
                  <a:pt x="461" y="4"/>
                  <a:pt x="461" y="4"/>
                  <a:pt x="461" y="4"/>
                </a:cubicBezTo>
                <a:cubicBezTo>
                  <a:pt x="460" y="6"/>
                  <a:pt x="460" y="6"/>
                  <a:pt x="460" y="6"/>
                </a:cubicBezTo>
                <a:cubicBezTo>
                  <a:pt x="461" y="7"/>
                  <a:pt x="461" y="7"/>
                  <a:pt x="461" y="7"/>
                </a:cubicBezTo>
                <a:cubicBezTo>
                  <a:pt x="461" y="6"/>
                  <a:pt x="461" y="6"/>
                  <a:pt x="461" y="6"/>
                </a:cubicBezTo>
                <a:cubicBezTo>
                  <a:pt x="462" y="5"/>
                  <a:pt x="462" y="5"/>
                  <a:pt x="462" y="5"/>
                </a:cubicBezTo>
                <a:cubicBezTo>
                  <a:pt x="463" y="4"/>
                  <a:pt x="463" y="4"/>
                  <a:pt x="463" y="4"/>
                </a:cubicBezTo>
                <a:cubicBezTo>
                  <a:pt x="464" y="4"/>
                  <a:pt x="464" y="4"/>
                  <a:pt x="464" y="4"/>
                </a:cubicBezTo>
                <a:cubicBezTo>
                  <a:pt x="466" y="5"/>
                  <a:pt x="466" y="5"/>
                  <a:pt x="466" y="5"/>
                </a:cubicBezTo>
                <a:cubicBezTo>
                  <a:pt x="468" y="5"/>
                  <a:pt x="468" y="5"/>
                  <a:pt x="468" y="5"/>
                </a:cubicBezTo>
                <a:cubicBezTo>
                  <a:pt x="469" y="6"/>
                  <a:pt x="469" y="6"/>
                  <a:pt x="469" y="6"/>
                </a:cubicBezTo>
                <a:cubicBezTo>
                  <a:pt x="468" y="6"/>
                  <a:pt x="468" y="6"/>
                  <a:pt x="468" y="6"/>
                </a:cubicBezTo>
                <a:cubicBezTo>
                  <a:pt x="467" y="6"/>
                  <a:pt x="467" y="6"/>
                  <a:pt x="467" y="6"/>
                </a:cubicBezTo>
                <a:cubicBezTo>
                  <a:pt x="468" y="7"/>
                  <a:pt x="468" y="7"/>
                  <a:pt x="468" y="7"/>
                </a:cubicBezTo>
                <a:cubicBezTo>
                  <a:pt x="467" y="8"/>
                  <a:pt x="467" y="8"/>
                  <a:pt x="467" y="8"/>
                </a:cubicBezTo>
                <a:cubicBezTo>
                  <a:pt x="467" y="9"/>
                  <a:pt x="467" y="9"/>
                  <a:pt x="467" y="9"/>
                </a:cubicBezTo>
                <a:cubicBezTo>
                  <a:pt x="468" y="8"/>
                  <a:pt x="468" y="8"/>
                  <a:pt x="468" y="8"/>
                </a:cubicBezTo>
                <a:cubicBezTo>
                  <a:pt x="469" y="8"/>
                  <a:pt x="469" y="8"/>
                  <a:pt x="469" y="8"/>
                </a:cubicBezTo>
                <a:cubicBezTo>
                  <a:pt x="469" y="9"/>
                  <a:pt x="469" y="9"/>
                  <a:pt x="469" y="9"/>
                </a:cubicBezTo>
                <a:cubicBezTo>
                  <a:pt x="470" y="9"/>
                  <a:pt x="470" y="9"/>
                  <a:pt x="470" y="9"/>
                </a:cubicBezTo>
                <a:cubicBezTo>
                  <a:pt x="471" y="8"/>
                  <a:pt x="471" y="8"/>
                  <a:pt x="471" y="8"/>
                </a:cubicBezTo>
                <a:cubicBezTo>
                  <a:pt x="472" y="8"/>
                  <a:pt x="472" y="8"/>
                  <a:pt x="472" y="8"/>
                </a:cubicBezTo>
                <a:cubicBezTo>
                  <a:pt x="473" y="9"/>
                  <a:pt x="473" y="9"/>
                  <a:pt x="473" y="9"/>
                </a:cubicBezTo>
                <a:cubicBezTo>
                  <a:pt x="472" y="9"/>
                  <a:pt x="472" y="9"/>
                  <a:pt x="472" y="9"/>
                </a:cubicBezTo>
                <a:cubicBezTo>
                  <a:pt x="472" y="10"/>
                  <a:pt x="472" y="10"/>
                  <a:pt x="472" y="10"/>
                </a:cubicBezTo>
                <a:cubicBezTo>
                  <a:pt x="473" y="10"/>
                  <a:pt x="473" y="10"/>
                  <a:pt x="473" y="10"/>
                </a:cubicBezTo>
                <a:cubicBezTo>
                  <a:pt x="473" y="10"/>
                  <a:pt x="473" y="10"/>
                  <a:pt x="473" y="10"/>
                </a:cubicBezTo>
                <a:cubicBezTo>
                  <a:pt x="474" y="9"/>
                  <a:pt x="474" y="9"/>
                  <a:pt x="474" y="9"/>
                </a:cubicBezTo>
                <a:cubicBezTo>
                  <a:pt x="475" y="9"/>
                  <a:pt x="475" y="9"/>
                  <a:pt x="475" y="9"/>
                </a:cubicBezTo>
                <a:cubicBezTo>
                  <a:pt x="475" y="10"/>
                  <a:pt x="475" y="10"/>
                  <a:pt x="475" y="10"/>
                </a:cubicBezTo>
                <a:cubicBezTo>
                  <a:pt x="477" y="11"/>
                  <a:pt x="477" y="11"/>
                  <a:pt x="477" y="11"/>
                </a:cubicBezTo>
                <a:cubicBezTo>
                  <a:pt x="478" y="11"/>
                  <a:pt x="478" y="11"/>
                  <a:pt x="478" y="11"/>
                </a:cubicBezTo>
                <a:cubicBezTo>
                  <a:pt x="479" y="11"/>
                  <a:pt x="479" y="11"/>
                  <a:pt x="479" y="11"/>
                </a:cubicBezTo>
                <a:cubicBezTo>
                  <a:pt x="478" y="12"/>
                  <a:pt x="478" y="12"/>
                  <a:pt x="478" y="12"/>
                </a:cubicBezTo>
                <a:cubicBezTo>
                  <a:pt x="476" y="13"/>
                  <a:pt x="476" y="13"/>
                  <a:pt x="476" y="13"/>
                </a:cubicBezTo>
                <a:cubicBezTo>
                  <a:pt x="475" y="14"/>
                  <a:pt x="475" y="14"/>
                  <a:pt x="475" y="14"/>
                </a:cubicBezTo>
                <a:cubicBezTo>
                  <a:pt x="474" y="14"/>
                  <a:pt x="474" y="14"/>
                  <a:pt x="474" y="14"/>
                </a:cubicBezTo>
                <a:cubicBezTo>
                  <a:pt x="472" y="15"/>
                  <a:pt x="472" y="15"/>
                  <a:pt x="472" y="15"/>
                </a:cubicBezTo>
                <a:cubicBezTo>
                  <a:pt x="471" y="15"/>
                  <a:pt x="471" y="15"/>
                  <a:pt x="471" y="15"/>
                </a:cubicBezTo>
                <a:cubicBezTo>
                  <a:pt x="470" y="15"/>
                  <a:pt x="470" y="15"/>
                  <a:pt x="470" y="15"/>
                </a:cubicBezTo>
                <a:cubicBezTo>
                  <a:pt x="470" y="15"/>
                  <a:pt x="470" y="15"/>
                  <a:pt x="470" y="15"/>
                </a:cubicBezTo>
                <a:cubicBezTo>
                  <a:pt x="468" y="16"/>
                  <a:pt x="468" y="16"/>
                  <a:pt x="468" y="16"/>
                </a:cubicBezTo>
                <a:cubicBezTo>
                  <a:pt x="471" y="16"/>
                  <a:pt x="471" y="16"/>
                  <a:pt x="471" y="16"/>
                </a:cubicBezTo>
                <a:cubicBezTo>
                  <a:pt x="473" y="16"/>
                  <a:pt x="473" y="16"/>
                  <a:pt x="473" y="16"/>
                </a:cubicBezTo>
                <a:cubicBezTo>
                  <a:pt x="474" y="16"/>
                  <a:pt x="474" y="16"/>
                  <a:pt x="474" y="16"/>
                </a:cubicBezTo>
                <a:cubicBezTo>
                  <a:pt x="474" y="16"/>
                  <a:pt x="474" y="16"/>
                  <a:pt x="474" y="16"/>
                </a:cubicBezTo>
                <a:cubicBezTo>
                  <a:pt x="475" y="15"/>
                  <a:pt x="475" y="15"/>
                  <a:pt x="475" y="15"/>
                </a:cubicBezTo>
                <a:cubicBezTo>
                  <a:pt x="476" y="15"/>
                  <a:pt x="476" y="15"/>
                  <a:pt x="476" y="15"/>
                </a:cubicBezTo>
                <a:cubicBezTo>
                  <a:pt x="477" y="15"/>
                  <a:pt x="477" y="15"/>
                  <a:pt x="477" y="15"/>
                </a:cubicBezTo>
                <a:cubicBezTo>
                  <a:pt x="477" y="14"/>
                  <a:pt x="477" y="14"/>
                  <a:pt x="477" y="14"/>
                </a:cubicBezTo>
                <a:cubicBezTo>
                  <a:pt x="479" y="13"/>
                  <a:pt x="479" y="13"/>
                  <a:pt x="479" y="13"/>
                </a:cubicBezTo>
                <a:cubicBezTo>
                  <a:pt x="480" y="13"/>
                  <a:pt x="480" y="13"/>
                  <a:pt x="480" y="13"/>
                </a:cubicBezTo>
                <a:cubicBezTo>
                  <a:pt x="480" y="14"/>
                  <a:pt x="480" y="14"/>
                  <a:pt x="480" y="14"/>
                </a:cubicBezTo>
                <a:cubicBezTo>
                  <a:pt x="480" y="15"/>
                  <a:pt x="480" y="15"/>
                  <a:pt x="480" y="15"/>
                </a:cubicBezTo>
                <a:cubicBezTo>
                  <a:pt x="480" y="16"/>
                  <a:pt x="480" y="16"/>
                  <a:pt x="480" y="16"/>
                </a:cubicBezTo>
                <a:cubicBezTo>
                  <a:pt x="481" y="15"/>
                  <a:pt x="481" y="15"/>
                  <a:pt x="481" y="15"/>
                </a:cubicBezTo>
                <a:cubicBezTo>
                  <a:pt x="481" y="14"/>
                  <a:pt x="481" y="14"/>
                  <a:pt x="481" y="14"/>
                </a:cubicBezTo>
                <a:cubicBezTo>
                  <a:pt x="483" y="14"/>
                  <a:pt x="483" y="14"/>
                  <a:pt x="483" y="14"/>
                </a:cubicBezTo>
                <a:cubicBezTo>
                  <a:pt x="483" y="14"/>
                  <a:pt x="483" y="14"/>
                  <a:pt x="483" y="14"/>
                </a:cubicBezTo>
                <a:cubicBezTo>
                  <a:pt x="482" y="15"/>
                  <a:pt x="482" y="15"/>
                  <a:pt x="482" y="15"/>
                </a:cubicBezTo>
                <a:cubicBezTo>
                  <a:pt x="482" y="15"/>
                  <a:pt x="482" y="15"/>
                  <a:pt x="482" y="15"/>
                </a:cubicBezTo>
                <a:cubicBezTo>
                  <a:pt x="482" y="16"/>
                  <a:pt x="482" y="16"/>
                  <a:pt x="482" y="16"/>
                </a:cubicBezTo>
                <a:cubicBezTo>
                  <a:pt x="482" y="17"/>
                  <a:pt x="482" y="17"/>
                  <a:pt x="482" y="17"/>
                </a:cubicBezTo>
                <a:cubicBezTo>
                  <a:pt x="483" y="16"/>
                  <a:pt x="483" y="16"/>
                  <a:pt x="483" y="16"/>
                </a:cubicBezTo>
                <a:cubicBezTo>
                  <a:pt x="484" y="16"/>
                  <a:pt x="484" y="16"/>
                  <a:pt x="484" y="16"/>
                </a:cubicBezTo>
                <a:cubicBezTo>
                  <a:pt x="484" y="15"/>
                  <a:pt x="484" y="15"/>
                  <a:pt x="484" y="15"/>
                </a:cubicBezTo>
                <a:cubicBezTo>
                  <a:pt x="485" y="15"/>
                  <a:pt x="485" y="15"/>
                  <a:pt x="485" y="15"/>
                </a:cubicBezTo>
                <a:cubicBezTo>
                  <a:pt x="486" y="15"/>
                  <a:pt x="486" y="15"/>
                  <a:pt x="486" y="15"/>
                </a:cubicBezTo>
                <a:cubicBezTo>
                  <a:pt x="485" y="17"/>
                  <a:pt x="485" y="17"/>
                  <a:pt x="485" y="17"/>
                </a:cubicBezTo>
                <a:cubicBezTo>
                  <a:pt x="485" y="17"/>
                  <a:pt x="485" y="17"/>
                  <a:pt x="485" y="17"/>
                </a:cubicBezTo>
                <a:cubicBezTo>
                  <a:pt x="485" y="18"/>
                  <a:pt x="485" y="18"/>
                  <a:pt x="485" y="18"/>
                </a:cubicBezTo>
                <a:cubicBezTo>
                  <a:pt x="486" y="19"/>
                  <a:pt x="486" y="19"/>
                  <a:pt x="486" y="19"/>
                </a:cubicBezTo>
                <a:cubicBezTo>
                  <a:pt x="485" y="20"/>
                  <a:pt x="485" y="20"/>
                  <a:pt x="485" y="20"/>
                </a:cubicBezTo>
                <a:cubicBezTo>
                  <a:pt x="484" y="21"/>
                  <a:pt x="484" y="21"/>
                  <a:pt x="484" y="21"/>
                </a:cubicBezTo>
                <a:cubicBezTo>
                  <a:pt x="484" y="21"/>
                  <a:pt x="484" y="21"/>
                  <a:pt x="484" y="21"/>
                </a:cubicBezTo>
                <a:cubicBezTo>
                  <a:pt x="483" y="23"/>
                  <a:pt x="483" y="23"/>
                  <a:pt x="483" y="23"/>
                </a:cubicBezTo>
                <a:cubicBezTo>
                  <a:pt x="483" y="23"/>
                  <a:pt x="483" y="23"/>
                  <a:pt x="483" y="23"/>
                </a:cubicBezTo>
                <a:cubicBezTo>
                  <a:pt x="484" y="23"/>
                  <a:pt x="484" y="23"/>
                  <a:pt x="484" y="23"/>
                </a:cubicBezTo>
                <a:cubicBezTo>
                  <a:pt x="485" y="22"/>
                  <a:pt x="485" y="22"/>
                  <a:pt x="485" y="22"/>
                </a:cubicBezTo>
                <a:cubicBezTo>
                  <a:pt x="486" y="22"/>
                  <a:pt x="486" y="22"/>
                  <a:pt x="486" y="22"/>
                </a:cubicBezTo>
                <a:cubicBezTo>
                  <a:pt x="486" y="22"/>
                  <a:pt x="486" y="22"/>
                  <a:pt x="486" y="22"/>
                </a:cubicBezTo>
                <a:cubicBezTo>
                  <a:pt x="487" y="22"/>
                  <a:pt x="487" y="22"/>
                  <a:pt x="487" y="22"/>
                </a:cubicBezTo>
                <a:cubicBezTo>
                  <a:pt x="488" y="23"/>
                  <a:pt x="488" y="23"/>
                  <a:pt x="488" y="23"/>
                </a:cubicBezTo>
                <a:cubicBezTo>
                  <a:pt x="489" y="24"/>
                  <a:pt x="489" y="24"/>
                  <a:pt x="489" y="24"/>
                </a:cubicBezTo>
                <a:cubicBezTo>
                  <a:pt x="489" y="25"/>
                  <a:pt x="489" y="25"/>
                  <a:pt x="489" y="25"/>
                </a:cubicBezTo>
                <a:cubicBezTo>
                  <a:pt x="488" y="28"/>
                  <a:pt x="488" y="28"/>
                  <a:pt x="488" y="28"/>
                </a:cubicBezTo>
                <a:cubicBezTo>
                  <a:pt x="487" y="30"/>
                  <a:pt x="487" y="30"/>
                  <a:pt x="487" y="30"/>
                </a:cubicBezTo>
                <a:cubicBezTo>
                  <a:pt x="485" y="31"/>
                  <a:pt x="485" y="31"/>
                  <a:pt x="485" y="31"/>
                </a:cubicBezTo>
                <a:cubicBezTo>
                  <a:pt x="484" y="32"/>
                  <a:pt x="484" y="32"/>
                  <a:pt x="484" y="32"/>
                </a:cubicBezTo>
                <a:cubicBezTo>
                  <a:pt x="483" y="31"/>
                  <a:pt x="483" y="31"/>
                  <a:pt x="483" y="31"/>
                </a:cubicBezTo>
                <a:cubicBezTo>
                  <a:pt x="482" y="32"/>
                  <a:pt x="482" y="32"/>
                  <a:pt x="482" y="32"/>
                </a:cubicBezTo>
                <a:cubicBezTo>
                  <a:pt x="482" y="32"/>
                  <a:pt x="482" y="32"/>
                  <a:pt x="482" y="32"/>
                </a:cubicBezTo>
                <a:cubicBezTo>
                  <a:pt x="482" y="33"/>
                  <a:pt x="482" y="33"/>
                  <a:pt x="482" y="33"/>
                </a:cubicBezTo>
                <a:cubicBezTo>
                  <a:pt x="478" y="34"/>
                  <a:pt x="478" y="34"/>
                  <a:pt x="478" y="34"/>
                </a:cubicBezTo>
                <a:cubicBezTo>
                  <a:pt x="477" y="35"/>
                  <a:pt x="477" y="35"/>
                  <a:pt x="477" y="35"/>
                </a:cubicBezTo>
                <a:cubicBezTo>
                  <a:pt x="476" y="35"/>
                  <a:pt x="476" y="35"/>
                  <a:pt x="476" y="35"/>
                </a:cubicBezTo>
                <a:cubicBezTo>
                  <a:pt x="474" y="36"/>
                  <a:pt x="474" y="36"/>
                  <a:pt x="474" y="36"/>
                </a:cubicBezTo>
                <a:cubicBezTo>
                  <a:pt x="473" y="36"/>
                  <a:pt x="473" y="36"/>
                  <a:pt x="473" y="36"/>
                </a:cubicBezTo>
                <a:cubicBezTo>
                  <a:pt x="472" y="35"/>
                  <a:pt x="472" y="35"/>
                  <a:pt x="472" y="35"/>
                </a:cubicBezTo>
                <a:cubicBezTo>
                  <a:pt x="471" y="36"/>
                  <a:pt x="471" y="36"/>
                  <a:pt x="471" y="36"/>
                </a:cubicBezTo>
                <a:cubicBezTo>
                  <a:pt x="471" y="36"/>
                  <a:pt x="471" y="36"/>
                  <a:pt x="471" y="36"/>
                </a:cubicBezTo>
                <a:cubicBezTo>
                  <a:pt x="470" y="36"/>
                  <a:pt x="470" y="36"/>
                  <a:pt x="470" y="36"/>
                </a:cubicBezTo>
                <a:cubicBezTo>
                  <a:pt x="468" y="35"/>
                  <a:pt x="468" y="35"/>
                  <a:pt x="468" y="35"/>
                </a:cubicBezTo>
                <a:cubicBezTo>
                  <a:pt x="467" y="35"/>
                  <a:pt x="467" y="35"/>
                  <a:pt x="467" y="35"/>
                </a:cubicBezTo>
                <a:cubicBezTo>
                  <a:pt x="467" y="36"/>
                  <a:pt x="467" y="36"/>
                  <a:pt x="467" y="36"/>
                </a:cubicBezTo>
                <a:cubicBezTo>
                  <a:pt x="468" y="36"/>
                  <a:pt x="468" y="36"/>
                  <a:pt x="468" y="36"/>
                </a:cubicBezTo>
                <a:cubicBezTo>
                  <a:pt x="469" y="36"/>
                  <a:pt x="469" y="36"/>
                  <a:pt x="469" y="36"/>
                </a:cubicBezTo>
                <a:cubicBezTo>
                  <a:pt x="468" y="37"/>
                  <a:pt x="468" y="37"/>
                  <a:pt x="468" y="37"/>
                </a:cubicBezTo>
                <a:cubicBezTo>
                  <a:pt x="466" y="36"/>
                  <a:pt x="466" y="36"/>
                  <a:pt x="466" y="36"/>
                </a:cubicBezTo>
                <a:cubicBezTo>
                  <a:pt x="466" y="36"/>
                  <a:pt x="466" y="36"/>
                  <a:pt x="466" y="36"/>
                </a:cubicBezTo>
                <a:cubicBezTo>
                  <a:pt x="465" y="36"/>
                  <a:pt x="465" y="36"/>
                  <a:pt x="465" y="36"/>
                </a:cubicBezTo>
                <a:cubicBezTo>
                  <a:pt x="463" y="36"/>
                  <a:pt x="463" y="36"/>
                  <a:pt x="463" y="36"/>
                </a:cubicBezTo>
                <a:cubicBezTo>
                  <a:pt x="462" y="35"/>
                  <a:pt x="462" y="35"/>
                  <a:pt x="462" y="35"/>
                </a:cubicBezTo>
                <a:cubicBezTo>
                  <a:pt x="461" y="35"/>
                  <a:pt x="461" y="35"/>
                  <a:pt x="461" y="35"/>
                </a:cubicBezTo>
                <a:cubicBezTo>
                  <a:pt x="461" y="36"/>
                  <a:pt x="461" y="36"/>
                  <a:pt x="461" y="36"/>
                </a:cubicBezTo>
                <a:cubicBezTo>
                  <a:pt x="459" y="34"/>
                  <a:pt x="459" y="34"/>
                  <a:pt x="459" y="34"/>
                </a:cubicBezTo>
                <a:cubicBezTo>
                  <a:pt x="458" y="33"/>
                  <a:pt x="458" y="33"/>
                  <a:pt x="458" y="33"/>
                </a:cubicBezTo>
                <a:cubicBezTo>
                  <a:pt x="458" y="34"/>
                  <a:pt x="458" y="34"/>
                  <a:pt x="458" y="34"/>
                </a:cubicBezTo>
                <a:cubicBezTo>
                  <a:pt x="460" y="35"/>
                  <a:pt x="460" y="35"/>
                  <a:pt x="460" y="35"/>
                </a:cubicBezTo>
                <a:cubicBezTo>
                  <a:pt x="460" y="35"/>
                  <a:pt x="460" y="35"/>
                  <a:pt x="460" y="35"/>
                </a:cubicBezTo>
                <a:cubicBezTo>
                  <a:pt x="459" y="36"/>
                  <a:pt x="459" y="36"/>
                  <a:pt x="459" y="36"/>
                </a:cubicBezTo>
                <a:cubicBezTo>
                  <a:pt x="457" y="35"/>
                  <a:pt x="457" y="35"/>
                  <a:pt x="457" y="35"/>
                </a:cubicBezTo>
                <a:cubicBezTo>
                  <a:pt x="458" y="36"/>
                  <a:pt x="458" y="36"/>
                  <a:pt x="458" y="36"/>
                </a:cubicBezTo>
                <a:cubicBezTo>
                  <a:pt x="461" y="36"/>
                  <a:pt x="461" y="36"/>
                  <a:pt x="461" y="36"/>
                </a:cubicBezTo>
                <a:cubicBezTo>
                  <a:pt x="464" y="37"/>
                  <a:pt x="464" y="37"/>
                  <a:pt x="464" y="37"/>
                </a:cubicBezTo>
                <a:cubicBezTo>
                  <a:pt x="464" y="37"/>
                  <a:pt x="464" y="37"/>
                  <a:pt x="464" y="37"/>
                </a:cubicBezTo>
                <a:cubicBezTo>
                  <a:pt x="463" y="38"/>
                  <a:pt x="463" y="38"/>
                  <a:pt x="463" y="38"/>
                </a:cubicBezTo>
                <a:cubicBezTo>
                  <a:pt x="459" y="40"/>
                  <a:pt x="459" y="40"/>
                  <a:pt x="459" y="40"/>
                </a:cubicBezTo>
                <a:cubicBezTo>
                  <a:pt x="455" y="40"/>
                  <a:pt x="455" y="40"/>
                  <a:pt x="455" y="40"/>
                </a:cubicBezTo>
                <a:cubicBezTo>
                  <a:pt x="454" y="40"/>
                  <a:pt x="454" y="40"/>
                  <a:pt x="454" y="40"/>
                </a:cubicBezTo>
                <a:cubicBezTo>
                  <a:pt x="452" y="41"/>
                  <a:pt x="452" y="41"/>
                  <a:pt x="452" y="41"/>
                </a:cubicBezTo>
                <a:cubicBezTo>
                  <a:pt x="451" y="40"/>
                  <a:pt x="451" y="40"/>
                  <a:pt x="451" y="40"/>
                </a:cubicBezTo>
                <a:cubicBezTo>
                  <a:pt x="451" y="40"/>
                  <a:pt x="451" y="40"/>
                  <a:pt x="451" y="40"/>
                </a:cubicBezTo>
                <a:cubicBezTo>
                  <a:pt x="450" y="40"/>
                  <a:pt x="450" y="40"/>
                  <a:pt x="450" y="40"/>
                </a:cubicBezTo>
                <a:cubicBezTo>
                  <a:pt x="449" y="40"/>
                  <a:pt x="449" y="40"/>
                  <a:pt x="449" y="40"/>
                </a:cubicBezTo>
                <a:cubicBezTo>
                  <a:pt x="448" y="40"/>
                  <a:pt x="448" y="40"/>
                  <a:pt x="448" y="40"/>
                </a:cubicBezTo>
                <a:cubicBezTo>
                  <a:pt x="447" y="41"/>
                  <a:pt x="447" y="41"/>
                  <a:pt x="447" y="41"/>
                </a:cubicBezTo>
                <a:cubicBezTo>
                  <a:pt x="448" y="41"/>
                  <a:pt x="448" y="41"/>
                  <a:pt x="448" y="41"/>
                </a:cubicBezTo>
                <a:cubicBezTo>
                  <a:pt x="448" y="42"/>
                  <a:pt x="448" y="42"/>
                  <a:pt x="448" y="42"/>
                </a:cubicBezTo>
                <a:cubicBezTo>
                  <a:pt x="450" y="41"/>
                  <a:pt x="450" y="41"/>
                  <a:pt x="450" y="41"/>
                </a:cubicBezTo>
                <a:cubicBezTo>
                  <a:pt x="453" y="41"/>
                  <a:pt x="453" y="41"/>
                  <a:pt x="453" y="41"/>
                </a:cubicBezTo>
                <a:cubicBezTo>
                  <a:pt x="455" y="41"/>
                  <a:pt x="455" y="41"/>
                  <a:pt x="455" y="41"/>
                </a:cubicBezTo>
                <a:cubicBezTo>
                  <a:pt x="459" y="41"/>
                  <a:pt x="459" y="41"/>
                  <a:pt x="459" y="41"/>
                </a:cubicBezTo>
                <a:cubicBezTo>
                  <a:pt x="462" y="41"/>
                  <a:pt x="462" y="41"/>
                  <a:pt x="462" y="41"/>
                </a:cubicBezTo>
                <a:cubicBezTo>
                  <a:pt x="463" y="39"/>
                  <a:pt x="463" y="39"/>
                  <a:pt x="463" y="39"/>
                </a:cubicBezTo>
                <a:cubicBezTo>
                  <a:pt x="465" y="39"/>
                  <a:pt x="465" y="39"/>
                  <a:pt x="465" y="39"/>
                </a:cubicBezTo>
                <a:cubicBezTo>
                  <a:pt x="466" y="39"/>
                  <a:pt x="466" y="39"/>
                  <a:pt x="466" y="39"/>
                </a:cubicBezTo>
                <a:cubicBezTo>
                  <a:pt x="467" y="39"/>
                  <a:pt x="467" y="39"/>
                  <a:pt x="467" y="39"/>
                </a:cubicBezTo>
                <a:cubicBezTo>
                  <a:pt x="469" y="39"/>
                  <a:pt x="469" y="39"/>
                  <a:pt x="469" y="39"/>
                </a:cubicBezTo>
                <a:cubicBezTo>
                  <a:pt x="468" y="40"/>
                  <a:pt x="468" y="40"/>
                  <a:pt x="468" y="40"/>
                </a:cubicBezTo>
                <a:cubicBezTo>
                  <a:pt x="467" y="42"/>
                  <a:pt x="467" y="42"/>
                  <a:pt x="467" y="42"/>
                </a:cubicBezTo>
                <a:cubicBezTo>
                  <a:pt x="465" y="43"/>
                  <a:pt x="465" y="43"/>
                  <a:pt x="465" y="43"/>
                </a:cubicBezTo>
                <a:cubicBezTo>
                  <a:pt x="465" y="43"/>
                  <a:pt x="465" y="43"/>
                  <a:pt x="465" y="43"/>
                </a:cubicBezTo>
                <a:cubicBezTo>
                  <a:pt x="462" y="44"/>
                  <a:pt x="462" y="44"/>
                  <a:pt x="462" y="44"/>
                </a:cubicBezTo>
                <a:cubicBezTo>
                  <a:pt x="462" y="45"/>
                  <a:pt x="462" y="45"/>
                  <a:pt x="462" y="45"/>
                </a:cubicBezTo>
                <a:cubicBezTo>
                  <a:pt x="461" y="45"/>
                  <a:pt x="461" y="45"/>
                  <a:pt x="461" y="45"/>
                </a:cubicBezTo>
                <a:cubicBezTo>
                  <a:pt x="459" y="46"/>
                  <a:pt x="459" y="46"/>
                  <a:pt x="459" y="46"/>
                </a:cubicBezTo>
                <a:cubicBezTo>
                  <a:pt x="458" y="47"/>
                  <a:pt x="458" y="47"/>
                  <a:pt x="458" y="47"/>
                </a:cubicBezTo>
                <a:cubicBezTo>
                  <a:pt x="457" y="47"/>
                  <a:pt x="457" y="47"/>
                  <a:pt x="457" y="47"/>
                </a:cubicBezTo>
                <a:cubicBezTo>
                  <a:pt x="456" y="47"/>
                  <a:pt x="456" y="47"/>
                  <a:pt x="456" y="47"/>
                </a:cubicBezTo>
                <a:cubicBezTo>
                  <a:pt x="455" y="47"/>
                  <a:pt x="455" y="47"/>
                  <a:pt x="455" y="47"/>
                </a:cubicBezTo>
                <a:cubicBezTo>
                  <a:pt x="453" y="48"/>
                  <a:pt x="453" y="48"/>
                  <a:pt x="453" y="48"/>
                </a:cubicBezTo>
                <a:cubicBezTo>
                  <a:pt x="451" y="48"/>
                  <a:pt x="451" y="48"/>
                  <a:pt x="451" y="48"/>
                </a:cubicBezTo>
                <a:cubicBezTo>
                  <a:pt x="451" y="49"/>
                  <a:pt x="451" y="49"/>
                  <a:pt x="451" y="49"/>
                </a:cubicBezTo>
                <a:cubicBezTo>
                  <a:pt x="448" y="49"/>
                  <a:pt x="448" y="49"/>
                  <a:pt x="448" y="49"/>
                </a:cubicBezTo>
                <a:cubicBezTo>
                  <a:pt x="448" y="50"/>
                  <a:pt x="448" y="50"/>
                  <a:pt x="448" y="50"/>
                </a:cubicBezTo>
                <a:cubicBezTo>
                  <a:pt x="447" y="50"/>
                  <a:pt x="447" y="50"/>
                  <a:pt x="447" y="50"/>
                </a:cubicBezTo>
                <a:cubicBezTo>
                  <a:pt x="446" y="51"/>
                  <a:pt x="446" y="51"/>
                  <a:pt x="446" y="51"/>
                </a:cubicBezTo>
                <a:cubicBezTo>
                  <a:pt x="445" y="50"/>
                  <a:pt x="445" y="50"/>
                  <a:pt x="445" y="50"/>
                </a:cubicBezTo>
                <a:cubicBezTo>
                  <a:pt x="444" y="51"/>
                  <a:pt x="444" y="51"/>
                  <a:pt x="444" y="51"/>
                </a:cubicBezTo>
                <a:cubicBezTo>
                  <a:pt x="444" y="52"/>
                  <a:pt x="444" y="52"/>
                  <a:pt x="444" y="52"/>
                </a:cubicBezTo>
                <a:cubicBezTo>
                  <a:pt x="443" y="53"/>
                  <a:pt x="443" y="53"/>
                  <a:pt x="443" y="53"/>
                </a:cubicBezTo>
                <a:cubicBezTo>
                  <a:pt x="443" y="54"/>
                  <a:pt x="443" y="54"/>
                  <a:pt x="443" y="54"/>
                </a:cubicBezTo>
                <a:cubicBezTo>
                  <a:pt x="440" y="54"/>
                  <a:pt x="440" y="54"/>
                  <a:pt x="440" y="54"/>
                </a:cubicBezTo>
                <a:cubicBezTo>
                  <a:pt x="439" y="54"/>
                  <a:pt x="439" y="54"/>
                  <a:pt x="439" y="54"/>
                </a:cubicBezTo>
                <a:cubicBezTo>
                  <a:pt x="438" y="54"/>
                  <a:pt x="438" y="54"/>
                  <a:pt x="438" y="54"/>
                </a:cubicBezTo>
                <a:cubicBezTo>
                  <a:pt x="438" y="53"/>
                  <a:pt x="438" y="53"/>
                  <a:pt x="438" y="53"/>
                </a:cubicBezTo>
                <a:cubicBezTo>
                  <a:pt x="439" y="53"/>
                  <a:pt x="439" y="53"/>
                  <a:pt x="439" y="53"/>
                </a:cubicBezTo>
                <a:cubicBezTo>
                  <a:pt x="439" y="52"/>
                  <a:pt x="439" y="52"/>
                  <a:pt x="439" y="52"/>
                </a:cubicBezTo>
                <a:cubicBezTo>
                  <a:pt x="438" y="51"/>
                  <a:pt x="438" y="51"/>
                  <a:pt x="438" y="51"/>
                </a:cubicBezTo>
                <a:cubicBezTo>
                  <a:pt x="438" y="53"/>
                  <a:pt x="438" y="53"/>
                  <a:pt x="438" y="53"/>
                </a:cubicBezTo>
                <a:cubicBezTo>
                  <a:pt x="438" y="53"/>
                  <a:pt x="438" y="53"/>
                  <a:pt x="438" y="53"/>
                </a:cubicBezTo>
                <a:cubicBezTo>
                  <a:pt x="437" y="54"/>
                  <a:pt x="437" y="54"/>
                  <a:pt x="437" y="54"/>
                </a:cubicBezTo>
                <a:cubicBezTo>
                  <a:pt x="439" y="55"/>
                  <a:pt x="439" y="55"/>
                  <a:pt x="439" y="55"/>
                </a:cubicBezTo>
                <a:cubicBezTo>
                  <a:pt x="439" y="55"/>
                  <a:pt x="439" y="55"/>
                  <a:pt x="439" y="55"/>
                </a:cubicBezTo>
                <a:cubicBezTo>
                  <a:pt x="438" y="57"/>
                  <a:pt x="438" y="57"/>
                  <a:pt x="438" y="57"/>
                </a:cubicBezTo>
                <a:cubicBezTo>
                  <a:pt x="437" y="57"/>
                  <a:pt x="437" y="57"/>
                  <a:pt x="437" y="57"/>
                </a:cubicBezTo>
                <a:cubicBezTo>
                  <a:pt x="436" y="56"/>
                  <a:pt x="436" y="56"/>
                  <a:pt x="436" y="56"/>
                </a:cubicBezTo>
                <a:cubicBezTo>
                  <a:pt x="435" y="56"/>
                  <a:pt x="435" y="56"/>
                  <a:pt x="435" y="56"/>
                </a:cubicBezTo>
                <a:cubicBezTo>
                  <a:pt x="433" y="56"/>
                  <a:pt x="433" y="56"/>
                  <a:pt x="433" y="56"/>
                </a:cubicBezTo>
                <a:cubicBezTo>
                  <a:pt x="433" y="56"/>
                  <a:pt x="433" y="56"/>
                  <a:pt x="433" y="56"/>
                </a:cubicBezTo>
                <a:cubicBezTo>
                  <a:pt x="432" y="56"/>
                  <a:pt x="432" y="56"/>
                  <a:pt x="432" y="56"/>
                </a:cubicBezTo>
                <a:cubicBezTo>
                  <a:pt x="432" y="55"/>
                  <a:pt x="432" y="55"/>
                  <a:pt x="432" y="55"/>
                </a:cubicBezTo>
                <a:cubicBezTo>
                  <a:pt x="431" y="55"/>
                  <a:pt x="431" y="55"/>
                  <a:pt x="431" y="55"/>
                </a:cubicBezTo>
                <a:cubicBezTo>
                  <a:pt x="431" y="56"/>
                  <a:pt x="431" y="56"/>
                  <a:pt x="431" y="56"/>
                </a:cubicBezTo>
                <a:cubicBezTo>
                  <a:pt x="430" y="56"/>
                  <a:pt x="430" y="56"/>
                  <a:pt x="430" y="56"/>
                </a:cubicBezTo>
                <a:cubicBezTo>
                  <a:pt x="430" y="56"/>
                  <a:pt x="430" y="56"/>
                  <a:pt x="430" y="56"/>
                </a:cubicBezTo>
                <a:cubicBezTo>
                  <a:pt x="432" y="57"/>
                  <a:pt x="432" y="57"/>
                  <a:pt x="432" y="57"/>
                </a:cubicBezTo>
                <a:cubicBezTo>
                  <a:pt x="435" y="57"/>
                  <a:pt x="435" y="57"/>
                  <a:pt x="435" y="57"/>
                </a:cubicBezTo>
                <a:cubicBezTo>
                  <a:pt x="436" y="58"/>
                  <a:pt x="436" y="58"/>
                  <a:pt x="436" y="58"/>
                </a:cubicBezTo>
                <a:cubicBezTo>
                  <a:pt x="435" y="59"/>
                  <a:pt x="435" y="59"/>
                  <a:pt x="435" y="59"/>
                </a:cubicBezTo>
                <a:cubicBezTo>
                  <a:pt x="434" y="59"/>
                  <a:pt x="434" y="59"/>
                  <a:pt x="434" y="59"/>
                </a:cubicBezTo>
                <a:cubicBezTo>
                  <a:pt x="433" y="59"/>
                  <a:pt x="433" y="59"/>
                  <a:pt x="433" y="59"/>
                </a:cubicBezTo>
                <a:cubicBezTo>
                  <a:pt x="431" y="59"/>
                  <a:pt x="431" y="59"/>
                  <a:pt x="431" y="59"/>
                </a:cubicBezTo>
                <a:cubicBezTo>
                  <a:pt x="431" y="60"/>
                  <a:pt x="431" y="60"/>
                  <a:pt x="431" y="60"/>
                </a:cubicBezTo>
                <a:cubicBezTo>
                  <a:pt x="431" y="60"/>
                  <a:pt x="431" y="60"/>
                  <a:pt x="431" y="60"/>
                </a:cubicBezTo>
                <a:cubicBezTo>
                  <a:pt x="432" y="60"/>
                  <a:pt x="432" y="60"/>
                  <a:pt x="432" y="60"/>
                </a:cubicBezTo>
                <a:cubicBezTo>
                  <a:pt x="433" y="60"/>
                  <a:pt x="433" y="60"/>
                  <a:pt x="433" y="60"/>
                </a:cubicBezTo>
                <a:cubicBezTo>
                  <a:pt x="433" y="61"/>
                  <a:pt x="433" y="61"/>
                  <a:pt x="433" y="61"/>
                </a:cubicBezTo>
                <a:cubicBezTo>
                  <a:pt x="431" y="63"/>
                  <a:pt x="431" y="63"/>
                  <a:pt x="431" y="63"/>
                </a:cubicBezTo>
                <a:cubicBezTo>
                  <a:pt x="429" y="63"/>
                  <a:pt x="429" y="63"/>
                  <a:pt x="429" y="63"/>
                </a:cubicBezTo>
                <a:cubicBezTo>
                  <a:pt x="426" y="62"/>
                  <a:pt x="426" y="62"/>
                  <a:pt x="426" y="62"/>
                </a:cubicBezTo>
                <a:cubicBezTo>
                  <a:pt x="426" y="62"/>
                  <a:pt x="426" y="62"/>
                  <a:pt x="426" y="62"/>
                </a:cubicBezTo>
                <a:cubicBezTo>
                  <a:pt x="425" y="62"/>
                  <a:pt x="425" y="62"/>
                  <a:pt x="425" y="62"/>
                </a:cubicBezTo>
                <a:cubicBezTo>
                  <a:pt x="425" y="61"/>
                  <a:pt x="425" y="61"/>
                  <a:pt x="425" y="61"/>
                </a:cubicBezTo>
                <a:cubicBezTo>
                  <a:pt x="424" y="60"/>
                  <a:pt x="424" y="60"/>
                  <a:pt x="424" y="60"/>
                </a:cubicBezTo>
                <a:cubicBezTo>
                  <a:pt x="423" y="59"/>
                  <a:pt x="423" y="59"/>
                  <a:pt x="423" y="59"/>
                </a:cubicBezTo>
                <a:cubicBezTo>
                  <a:pt x="422" y="59"/>
                  <a:pt x="422" y="59"/>
                  <a:pt x="422" y="59"/>
                </a:cubicBezTo>
                <a:cubicBezTo>
                  <a:pt x="422" y="58"/>
                  <a:pt x="422" y="58"/>
                  <a:pt x="422" y="58"/>
                </a:cubicBezTo>
                <a:cubicBezTo>
                  <a:pt x="422" y="57"/>
                  <a:pt x="422" y="57"/>
                  <a:pt x="422" y="57"/>
                </a:cubicBezTo>
                <a:cubicBezTo>
                  <a:pt x="421" y="58"/>
                  <a:pt x="421" y="58"/>
                  <a:pt x="421" y="58"/>
                </a:cubicBezTo>
                <a:cubicBezTo>
                  <a:pt x="420" y="57"/>
                  <a:pt x="420" y="57"/>
                  <a:pt x="420" y="57"/>
                </a:cubicBezTo>
                <a:cubicBezTo>
                  <a:pt x="418" y="58"/>
                  <a:pt x="418" y="58"/>
                  <a:pt x="418" y="58"/>
                </a:cubicBezTo>
                <a:cubicBezTo>
                  <a:pt x="418" y="58"/>
                  <a:pt x="418" y="58"/>
                  <a:pt x="418" y="58"/>
                </a:cubicBezTo>
                <a:cubicBezTo>
                  <a:pt x="419" y="59"/>
                  <a:pt x="419" y="59"/>
                  <a:pt x="419" y="59"/>
                </a:cubicBezTo>
                <a:cubicBezTo>
                  <a:pt x="419" y="58"/>
                  <a:pt x="419" y="58"/>
                  <a:pt x="419" y="58"/>
                </a:cubicBezTo>
                <a:cubicBezTo>
                  <a:pt x="420" y="58"/>
                  <a:pt x="420" y="58"/>
                  <a:pt x="420" y="58"/>
                </a:cubicBezTo>
                <a:cubicBezTo>
                  <a:pt x="423" y="60"/>
                  <a:pt x="423" y="60"/>
                  <a:pt x="423" y="60"/>
                </a:cubicBezTo>
                <a:cubicBezTo>
                  <a:pt x="423" y="63"/>
                  <a:pt x="423" y="63"/>
                  <a:pt x="423" y="63"/>
                </a:cubicBezTo>
                <a:cubicBezTo>
                  <a:pt x="422" y="64"/>
                  <a:pt x="422" y="64"/>
                  <a:pt x="422" y="64"/>
                </a:cubicBezTo>
                <a:cubicBezTo>
                  <a:pt x="421" y="64"/>
                  <a:pt x="421" y="64"/>
                  <a:pt x="421" y="64"/>
                </a:cubicBezTo>
                <a:cubicBezTo>
                  <a:pt x="420" y="63"/>
                  <a:pt x="420" y="63"/>
                  <a:pt x="420" y="63"/>
                </a:cubicBezTo>
                <a:cubicBezTo>
                  <a:pt x="420" y="63"/>
                  <a:pt x="420" y="63"/>
                  <a:pt x="420" y="63"/>
                </a:cubicBezTo>
                <a:cubicBezTo>
                  <a:pt x="419" y="64"/>
                  <a:pt x="419" y="64"/>
                  <a:pt x="419" y="64"/>
                </a:cubicBezTo>
                <a:cubicBezTo>
                  <a:pt x="419" y="64"/>
                  <a:pt x="419" y="64"/>
                  <a:pt x="419" y="64"/>
                </a:cubicBezTo>
                <a:cubicBezTo>
                  <a:pt x="418" y="63"/>
                  <a:pt x="418" y="63"/>
                  <a:pt x="418" y="63"/>
                </a:cubicBezTo>
                <a:cubicBezTo>
                  <a:pt x="417" y="63"/>
                  <a:pt x="417" y="63"/>
                  <a:pt x="417" y="63"/>
                </a:cubicBezTo>
                <a:cubicBezTo>
                  <a:pt x="416" y="64"/>
                  <a:pt x="416" y="64"/>
                  <a:pt x="416" y="64"/>
                </a:cubicBezTo>
                <a:cubicBezTo>
                  <a:pt x="416" y="64"/>
                  <a:pt x="416" y="64"/>
                  <a:pt x="416" y="64"/>
                </a:cubicBezTo>
                <a:cubicBezTo>
                  <a:pt x="415" y="63"/>
                  <a:pt x="415" y="63"/>
                  <a:pt x="415" y="63"/>
                </a:cubicBezTo>
                <a:cubicBezTo>
                  <a:pt x="414" y="63"/>
                  <a:pt x="414" y="63"/>
                  <a:pt x="414" y="63"/>
                </a:cubicBezTo>
                <a:cubicBezTo>
                  <a:pt x="413" y="62"/>
                  <a:pt x="413" y="62"/>
                  <a:pt x="413" y="62"/>
                </a:cubicBezTo>
                <a:cubicBezTo>
                  <a:pt x="413" y="62"/>
                  <a:pt x="413" y="62"/>
                  <a:pt x="413" y="62"/>
                </a:cubicBezTo>
                <a:cubicBezTo>
                  <a:pt x="413" y="61"/>
                  <a:pt x="413" y="61"/>
                  <a:pt x="413" y="61"/>
                </a:cubicBezTo>
                <a:cubicBezTo>
                  <a:pt x="412" y="61"/>
                  <a:pt x="412" y="61"/>
                  <a:pt x="412" y="61"/>
                </a:cubicBezTo>
                <a:cubicBezTo>
                  <a:pt x="410" y="61"/>
                  <a:pt x="410" y="61"/>
                  <a:pt x="410" y="61"/>
                </a:cubicBezTo>
                <a:cubicBezTo>
                  <a:pt x="410" y="60"/>
                  <a:pt x="410" y="60"/>
                  <a:pt x="410" y="60"/>
                </a:cubicBezTo>
                <a:cubicBezTo>
                  <a:pt x="409" y="60"/>
                  <a:pt x="409" y="60"/>
                  <a:pt x="409" y="60"/>
                </a:cubicBezTo>
                <a:cubicBezTo>
                  <a:pt x="409" y="61"/>
                  <a:pt x="409" y="61"/>
                  <a:pt x="409" y="61"/>
                </a:cubicBezTo>
                <a:cubicBezTo>
                  <a:pt x="410" y="61"/>
                  <a:pt x="410" y="61"/>
                  <a:pt x="410" y="61"/>
                </a:cubicBezTo>
                <a:cubicBezTo>
                  <a:pt x="412" y="62"/>
                  <a:pt x="412" y="62"/>
                  <a:pt x="412" y="62"/>
                </a:cubicBezTo>
                <a:cubicBezTo>
                  <a:pt x="413" y="64"/>
                  <a:pt x="413" y="64"/>
                  <a:pt x="413" y="64"/>
                </a:cubicBezTo>
                <a:cubicBezTo>
                  <a:pt x="413" y="64"/>
                  <a:pt x="413" y="64"/>
                  <a:pt x="413" y="64"/>
                </a:cubicBezTo>
                <a:cubicBezTo>
                  <a:pt x="410" y="64"/>
                  <a:pt x="410" y="64"/>
                  <a:pt x="410" y="64"/>
                </a:cubicBezTo>
                <a:cubicBezTo>
                  <a:pt x="409" y="63"/>
                  <a:pt x="409" y="63"/>
                  <a:pt x="409" y="63"/>
                </a:cubicBezTo>
                <a:cubicBezTo>
                  <a:pt x="409" y="62"/>
                  <a:pt x="409" y="62"/>
                  <a:pt x="409" y="62"/>
                </a:cubicBezTo>
                <a:cubicBezTo>
                  <a:pt x="408" y="61"/>
                  <a:pt x="408" y="61"/>
                  <a:pt x="408" y="61"/>
                </a:cubicBezTo>
                <a:cubicBezTo>
                  <a:pt x="407" y="62"/>
                  <a:pt x="407" y="62"/>
                  <a:pt x="407" y="62"/>
                </a:cubicBezTo>
                <a:cubicBezTo>
                  <a:pt x="408" y="62"/>
                  <a:pt x="408" y="62"/>
                  <a:pt x="408" y="62"/>
                </a:cubicBezTo>
                <a:cubicBezTo>
                  <a:pt x="407" y="63"/>
                  <a:pt x="407" y="63"/>
                  <a:pt x="407" y="63"/>
                </a:cubicBezTo>
                <a:cubicBezTo>
                  <a:pt x="406" y="63"/>
                  <a:pt x="406" y="63"/>
                  <a:pt x="406" y="63"/>
                </a:cubicBezTo>
                <a:cubicBezTo>
                  <a:pt x="406" y="62"/>
                  <a:pt x="406" y="62"/>
                  <a:pt x="406" y="62"/>
                </a:cubicBezTo>
                <a:cubicBezTo>
                  <a:pt x="405" y="62"/>
                  <a:pt x="405" y="62"/>
                  <a:pt x="405" y="62"/>
                </a:cubicBezTo>
                <a:cubicBezTo>
                  <a:pt x="405" y="63"/>
                  <a:pt x="405" y="63"/>
                  <a:pt x="405" y="63"/>
                </a:cubicBezTo>
                <a:cubicBezTo>
                  <a:pt x="406" y="63"/>
                  <a:pt x="406" y="63"/>
                  <a:pt x="406" y="63"/>
                </a:cubicBezTo>
                <a:cubicBezTo>
                  <a:pt x="406" y="64"/>
                  <a:pt x="406" y="64"/>
                  <a:pt x="406" y="64"/>
                </a:cubicBezTo>
                <a:cubicBezTo>
                  <a:pt x="407" y="64"/>
                  <a:pt x="407" y="64"/>
                  <a:pt x="407" y="64"/>
                </a:cubicBezTo>
                <a:cubicBezTo>
                  <a:pt x="407" y="64"/>
                  <a:pt x="407" y="64"/>
                  <a:pt x="407" y="64"/>
                </a:cubicBezTo>
                <a:cubicBezTo>
                  <a:pt x="408" y="64"/>
                  <a:pt x="408" y="64"/>
                  <a:pt x="408" y="64"/>
                </a:cubicBezTo>
                <a:cubicBezTo>
                  <a:pt x="409" y="65"/>
                  <a:pt x="409" y="65"/>
                  <a:pt x="409" y="65"/>
                </a:cubicBezTo>
                <a:cubicBezTo>
                  <a:pt x="410" y="65"/>
                  <a:pt x="410" y="65"/>
                  <a:pt x="410" y="65"/>
                </a:cubicBezTo>
                <a:cubicBezTo>
                  <a:pt x="411" y="66"/>
                  <a:pt x="411" y="66"/>
                  <a:pt x="411" y="66"/>
                </a:cubicBezTo>
                <a:cubicBezTo>
                  <a:pt x="412" y="66"/>
                  <a:pt x="412" y="66"/>
                  <a:pt x="412" y="66"/>
                </a:cubicBezTo>
                <a:cubicBezTo>
                  <a:pt x="413" y="66"/>
                  <a:pt x="413" y="66"/>
                  <a:pt x="413" y="66"/>
                </a:cubicBezTo>
                <a:cubicBezTo>
                  <a:pt x="416" y="66"/>
                  <a:pt x="416" y="66"/>
                  <a:pt x="416" y="66"/>
                </a:cubicBezTo>
                <a:cubicBezTo>
                  <a:pt x="417" y="67"/>
                  <a:pt x="417" y="67"/>
                  <a:pt x="417" y="67"/>
                </a:cubicBezTo>
                <a:cubicBezTo>
                  <a:pt x="416" y="68"/>
                  <a:pt x="416" y="68"/>
                  <a:pt x="416" y="68"/>
                </a:cubicBezTo>
                <a:cubicBezTo>
                  <a:pt x="416" y="68"/>
                  <a:pt x="416" y="68"/>
                  <a:pt x="416" y="68"/>
                </a:cubicBezTo>
                <a:cubicBezTo>
                  <a:pt x="416" y="69"/>
                  <a:pt x="416" y="69"/>
                  <a:pt x="416" y="69"/>
                </a:cubicBezTo>
                <a:cubicBezTo>
                  <a:pt x="416" y="70"/>
                  <a:pt x="416" y="70"/>
                  <a:pt x="416" y="70"/>
                </a:cubicBezTo>
                <a:cubicBezTo>
                  <a:pt x="415" y="71"/>
                  <a:pt x="415" y="71"/>
                  <a:pt x="415" y="71"/>
                </a:cubicBezTo>
                <a:cubicBezTo>
                  <a:pt x="415" y="71"/>
                  <a:pt x="415" y="71"/>
                  <a:pt x="415" y="71"/>
                </a:cubicBezTo>
                <a:cubicBezTo>
                  <a:pt x="414" y="70"/>
                  <a:pt x="414" y="70"/>
                  <a:pt x="414" y="70"/>
                </a:cubicBezTo>
                <a:cubicBezTo>
                  <a:pt x="413" y="70"/>
                  <a:pt x="413" y="70"/>
                  <a:pt x="413" y="70"/>
                </a:cubicBezTo>
                <a:cubicBezTo>
                  <a:pt x="411" y="69"/>
                  <a:pt x="411" y="69"/>
                  <a:pt x="411" y="69"/>
                </a:cubicBezTo>
                <a:cubicBezTo>
                  <a:pt x="411" y="68"/>
                  <a:pt x="411" y="68"/>
                  <a:pt x="411" y="68"/>
                </a:cubicBezTo>
                <a:cubicBezTo>
                  <a:pt x="411" y="67"/>
                  <a:pt x="411" y="67"/>
                  <a:pt x="411" y="67"/>
                </a:cubicBezTo>
                <a:cubicBezTo>
                  <a:pt x="410" y="66"/>
                  <a:pt x="410" y="66"/>
                  <a:pt x="410" y="66"/>
                </a:cubicBezTo>
                <a:cubicBezTo>
                  <a:pt x="409" y="66"/>
                  <a:pt x="409" y="66"/>
                  <a:pt x="409" y="66"/>
                </a:cubicBezTo>
                <a:cubicBezTo>
                  <a:pt x="406" y="65"/>
                  <a:pt x="406" y="65"/>
                  <a:pt x="406" y="65"/>
                </a:cubicBezTo>
                <a:cubicBezTo>
                  <a:pt x="405" y="65"/>
                  <a:pt x="405" y="65"/>
                  <a:pt x="405" y="65"/>
                </a:cubicBezTo>
                <a:cubicBezTo>
                  <a:pt x="404" y="65"/>
                  <a:pt x="404" y="65"/>
                  <a:pt x="404" y="65"/>
                </a:cubicBezTo>
                <a:cubicBezTo>
                  <a:pt x="404" y="65"/>
                  <a:pt x="404" y="65"/>
                  <a:pt x="404" y="65"/>
                </a:cubicBezTo>
                <a:cubicBezTo>
                  <a:pt x="405" y="66"/>
                  <a:pt x="405" y="66"/>
                  <a:pt x="405" y="66"/>
                </a:cubicBezTo>
                <a:cubicBezTo>
                  <a:pt x="408" y="66"/>
                  <a:pt x="408" y="66"/>
                  <a:pt x="408" y="66"/>
                </a:cubicBezTo>
                <a:cubicBezTo>
                  <a:pt x="410" y="67"/>
                  <a:pt x="410" y="67"/>
                  <a:pt x="410" y="67"/>
                </a:cubicBezTo>
                <a:cubicBezTo>
                  <a:pt x="410" y="68"/>
                  <a:pt x="410" y="68"/>
                  <a:pt x="410" y="68"/>
                </a:cubicBezTo>
                <a:cubicBezTo>
                  <a:pt x="410" y="68"/>
                  <a:pt x="410" y="68"/>
                  <a:pt x="410" y="68"/>
                </a:cubicBezTo>
                <a:cubicBezTo>
                  <a:pt x="408" y="67"/>
                  <a:pt x="408" y="67"/>
                  <a:pt x="408" y="67"/>
                </a:cubicBezTo>
                <a:cubicBezTo>
                  <a:pt x="406" y="67"/>
                  <a:pt x="406" y="67"/>
                  <a:pt x="406" y="67"/>
                </a:cubicBezTo>
                <a:cubicBezTo>
                  <a:pt x="405" y="68"/>
                  <a:pt x="405" y="68"/>
                  <a:pt x="405" y="68"/>
                </a:cubicBezTo>
                <a:cubicBezTo>
                  <a:pt x="405" y="67"/>
                  <a:pt x="405" y="67"/>
                  <a:pt x="405" y="67"/>
                </a:cubicBezTo>
                <a:cubicBezTo>
                  <a:pt x="404" y="66"/>
                  <a:pt x="404" y="66"/>
                  <a:pt x="404" y="66"/>
                </a:cubicBezTo>
                <a:cubicBezTo>
                  <a:pt x="402" y="66"/>
                  <a:pt x="402" y="66"/>
                  <a:pt x="402" y="66"/>
                </a:cubicBezTo>
                <a:cubicBezTo>
                  <a:pt x="401" y="66"/>
                  <a:pt x="401" y="66"/>
                  <a:pt x="401" y="66"/>
                </a:cubicBezTo>
                <a:cubicBezTo>
                  <a:pt x="401" y="66"/>
                  <a:pt x="401" y="66"/>
                  <a:pt x="401" y="66"/>
                </a:cubicBezTo>
                <a:cubicBezTo>
                  <a:pt x="403" y="67"/>
                  <a:pt x="403" y="67"/>
                  <a:pt x="403" y="67"/>
                </a:cubicBezTo>
                <a:cubicBezTo>
                  <a:pt x="403" y="68"/>
                  <a:pt x="403" y="68"/>
                  <a:pt x="403" y="68"/>
                </a:cubicBezTo>
                <a:cubicBezTo>
                  <a:pt x="403" y="68"/>
                  <a:pt x="403" y="68"/>
                  <a:pt x="403" y="68"/>
                </a:cubicBezTo>
                <a:cubicBezTo>
                  <a:pt x="404" y="68"/>
                  <a:pt x="404" y="68"/>
                  <a:pt x="404" y="68"/>
                </a:cubicBezTo>
                <a:cubicBezTo>
                  <a:pt x="404" y="68"/>
                  <a:pt x="404" y="68"/>
                  <a:pt x="404" y="68"/>
                </a:cubicBezTo>
                <a:cubicBezTo>
                  <a:pt x="405" y="68"/>
                  <a:pt x="405" y="68"/>
                  <a:pt x="405" y="68"/>
                </a:cubicBezTo>
                <a:cubicBezTo>
                  <a:pt x="406" y="68"/>
                  <a:pt x="406" y="68"/>
                  <a:pt x="406" y="68"/>
                </a:cubicBezTo>
                <a:cubicBezTo>
                  <a:pt x="406" y="68"/>
                  <a:pt x="406" y="68"/>
                  <a:pt x="406" y="68"/>
                </a:cubicBezTo>
                <a:cubicBezTo>
                  <a:pt x="407" y="68"/>
                  <a:pt x="407" y="68"/>
                  <a:pt x="407" y="68"/>
                </a:cubicBezTo>
                <a:cubicBezTo>
                  <a:pt x="408" y="68"/>
                  <a:pt x="408" y="68"/>
                  <a:pt x="408" y="68"/>
                </a:cubicBezTo>
                <a:cubicBezTo>
                  <a:pt x="408" y="68"/>
                  <a:pt x="408" y="68"/>
                  <a:pt x="408" y="68"/>
                </a:cubicBezTo>
                <a:cubicBezTo>
                  <a:pt x="410" y="70"/>
                  <a:pt x="410" y="70"/>
                  <a:pt x="410" y="70"/>
                </a:cubicBezTo>
                <a:cubicBezTo>
                  <a:pt x="410" y="70"/>
                  <a:pt x="410" y="70"/>
                  <a:pt x="410" y="70"/>
                </a:cubicBezTo>
                <a:cubicBezTo>
                  <a:pt x="409" y="70"/>
                  <a:pt x="409" y="70"/>
                  <a:pt x="409" y="70"/>
                </a:cubicBezTo>
                <a:cubicBezTo>
                  <a:pt x="407" y="71"/>
                  <a:pt x="407" y="71"/>
                  <a:pt x="407" y="71"/>
                </a:cubicBezTo>
                <a:cubicBezTo>
                  <a:pt x="407" y="71"/>
                  <a:pt x="407" y="71"/>
                  <a:pt x="407" y="71"/>
                </a:cubicBezTo>
                <a:cubicBezTo>
                  <a:pt x="408" y="71"/>
                  <a:pt x="408" y="71"/>
                  <a:pt x="408" y="71"/>
                </a:cubicBezTo>
                <a:cubicBezTo>
                  <a:pt x="409" y="71"/>
                  <a:pt x="409" y="71"/>
                  <a:pt x="409" y="71"/>
                </a:cubicBezTo>
                <a:cubicBezTo>
                  <a:pt x="410" y="71"/>
                  <a:pt x="410" y="71"/>
                  <a:pt x="410" y="71"/>
                </a:cubicBezTo>
                <a:cubicBezTo>
                  <a:pt x="411" y="72"/>
                  <a:pt x="411" y="72"/>
                  <a:pt x="411" y="72"/>
                </a:cubicBezTo>
                <a:cubicBezTo>
                  <a:pt x="412" y="72"/>
                  <a:pt x="412" y="72"/>
                  <a:pt x="412" y="72"/>
                </a:cubicBezTo>
                <a:cubicBezTo>
                  <a:pt x="412" y="73"/>
                  <a:pt x="412" y="73"/>
                  <a:pt x="412" y="73"/>
                </a:cubicBezTo>
                <a:cubicBezTo>
                  <a:pt x="411" y="75"/>
                  <a:pt x="411" y="75"/>
                  <a:pt x="411" y="75"/>
                </a:cubicBezTo>
                <a:cubicBezTo>
                  <a:pt x="410" y="77"/>
                  <a:pt x="410" y="77"/>
                  <a:pt x="410" y="77"/>
                </a:cubicBezTo>
                <a:cubicBezTo>
                  <a:pt x="410" y="77"/>
                  <a:pt x="410" y="77"/>
                  <a:pt x="410" y="77"/>
                </a:cubicBezTo>
                <a:cubicBezTo>
                  <a:pt x="408" y="78"/>
                  <a:pt x="408" y="78"/>
                  <a:pt x="408" y="78"/>
                </a:cubicBezTo>
                <a:cubicBezTo>
                  <a:pt x="408" y="77"/>
                  <a:pt x="408" y="77"/>
                  <a:pt x="408" y="77"/>
                </a:cubicBezTo>
                <a:cubicBezTo>
                  <a:pt x="407" y="77"/>
                  <a:pt x="407" y="77"/>
                  <a:pt x="407" y="77"/>
                </a:cubicBezTo>
                <a:cubicBezTo>
                  <a:pt x="406" y="77"/>
                  <a:pt x="406" y="77"/>
                  <a:pt x="406" y="77"/>
                </a:cubicBezTo>
                <a:cubicBezTo>
                  <a:pt x="406" y="77"/>
                  <a:pt x="406" y="77"/>
                  <a:pt x="406" y="77"/>
                </a:cubicBezTo>
                <a:cubicBezTo>
                  <a:pt x="405" y="76"/>
                  <a:pt x="405" y="76"/>
                  <a:pt x="405" y="76"/>
                </a:cubicBezTo>
                <a:cubicBezTo>
                  <a:pt x="404" y="76"/>
                  <a:pt x="404" y="76"/>
                  <a:pt x="404" y="76"/>
                </a:cubicBezTo>
                <a:cubicBezTo>
                  <a:pt x="404" y="77"/>
                  <a:pt x="404" y="77"/>
                  <a:pt x="404" y="77"/>
                </a:cubicBezTo>
                <a:cubicBezTo>
                  <a:pt x="405" y="77"/>
                  <a:pt x="405" y="77"/>
                  <a:pt x="405" y="77"/>
                </a:cubicBezTo>
                <a:cubicBezTo>
                  <a:pt x="405" y="78"/>
                  <a:pt x="405" y="78"/>
                  <a:pt x="405" y="78"/>
                </a:cubicBezTo>
                <a:cubicBezTo>
                  <a:pt x="406" y="78"/>
                  <a:pt x="406" y="78"/>
                  <a:pt x="406" y="78"/>
                </a:cubicBezTo>
                <a:cubicBezTo>
                  <a:pt x="407" y="79"/>
                  <a:pt x="407" y="79"/>
                  <a:pt x="407" y="79"/>
                </a:cubicBezTo>
                <a:cubicBezTo>
                  <a:pt x="408" y="80"/>
                  <a:pt x="408" y="80"/>
                  <a:pt x="408" y="80"/>
                </a:cubicBezTo>
                <a:cubicBezTo>
                  <a:pt x="407" y="80"/>
                  <a:pt x="407" y="80"/>
                  <a:pt x="407" y="80"/>
                </a:cubicBezTo>
                <a:cubicBezTo>
                  <a:pt x="406" y="81"/>
                  <a:pt x="406" y="81"/>
                  <a:pt x="406" y="81"/>
                </a:cubicBezTo>
                <a:cubicBezTo>
                  <a:pt x="405" y="81"/>
                  <a:pt x="405" y="81"/>
                  <a:pt x="405" y="81"/>
                </a:cubicBezTo>
                <a:cubicBezTo>
                  <a:pt x="404" y="82"/>
                  <a:pt x="404" y="82"/>
                  <a:pt x="404" y="82"/>
                </a:cubicBezTo>
                <a:cubicBezTo>
                  <a:pt x="403" y="80"/>
                  <a:pt x="403" y="80"/>
                  <a:pt x="403" y="80"/>
                </a:cubicBezTo>
                <a:cubicBezTo>
                  <a:pt x="402" y="81"/>
                  <a:pt x="402" y="81"/>
                  <a:pt x="402" y="81"/>
                </a:cubicBezTo>
                <a:cubicBezTo>
                  <a:pt x="401" y="80"/>
                  <a:pt x="401" y="80"/>
                  <a:pt x="401" y="80"/>
                </a:cubicBezTo>
                <a:cubicBezTo>
                  <a:pt x="400" y="80"/>
                  <a:pt x="400" y="80"/>
                  <a:pt x="400" y="80"/>
                </a:cubicBezTo>
                <a:cubicBezTo>
                  <a:pt x="399" y="80"/>
                  <a:pt x="399" y="80"/>
                  <a:pt x="399" y="80"/>
                </a:cubicBezTo>
                <a:cubicBezTo>
                  <a:pt x="399" y="81"/>
                  <a:pt x="399" y="81"/>
                  <a:pt x="399" y="81"/>
                </a:cubicBezTo>
                <a:cubicBezTo>
                  <a:pt x="403" y="83"/>
                  <a:pt x="403" y="83"/>
                  <a:pt x="403" y="83"/>
                </a:cubicBezTo>
                <a:cubicBezTo>
                  <a:pt x="404" y="83"/>
                  <a:pt x="404" y="83"/>
                  <a:pt x="404" y="83"/>
                </a:cubicBezTo>
                <a:cubicBezTo>
                  <a:pt x="404" y="83"/>
                  <a:pt x="404" y="83"/>
                  <a:pt x="404" y="83"/>
                </a:cubicBezTo>
                <a:cubicBezTo>
                  <a:pt x="403" y="84"/>
                  <a:pt x="403" y="84"/>
                  <a:pt x="403" y="84"/>
                </a:cubicBezTo>
                <a:cubicBezTo>
                  <a:pt x="402" y="85"/>
                  <a:pt x="402" y="85"/>
                  <a:pt x="402" y="85"/>
                </a:cubicBezTo>
                <a:cubicBezTo>
                  <a:pt x="401" y="85"/>
                  <a:pt x="401" y="85"/>
                  <a:pt x="401" y="85"/>
                </a:cubicBezTo>
                <a:cubicBezTo>
                  <a:pt x="400" y="84"/>
                  <a:pt x="400" y="84"/>
                  <a:pt x="400" y="84"/>
                </a:cubicBezTo>
                <a:cubicBezTo>
                  <a:pt x="399" y="84"/>
                  <a:pt x="399" y="84"/>
                  <a:pt x="399" y="84"/>
                </a:cubicBezTo>
                <a:cubicBezTo>
                  <a:pt x="398" y="85"/>
                  <a:pt x="398" y="85"/>
                  <a:pt x="398" y="85"/>
                </a:cubicBezTo>
                <a:cubicBezTo>
                  <a:pt x="397" y="85"/>
                  <a:pt x="397" y="85"/>
                  <a:pt x="397" y="85"/>
                </a:cubicBezTo>
                <a:cubicBezTo>
                  <a:pt x="396" y="84"/>
                  <a:pt x="396" y="84"/>
                  <a:pt x="396" y="84"/>
                </a:cubicBezTo>
                <a:cubicBezTo>
                  <a:pt x="394" y="83"/>
                  <a:pt x="394" y="83"/>
                  <a:pt x="394" y="83"/>
                </a:cubicBezTo>
                <a:cubicBezTo>
                  <a:pt x="392" y="84"/>
                  <a:pt x="392" y="84"/>
                  <a:pt x="392" y="84"/>
                </a:cubicBezTo>
                <a:cubicBezTo>
                  <a:pt x="392" y="86"/>
                  <a:pt x="392" y="86"/>
                  <a:pt x="392" y="86"/>
                </a:cubicBezTo>
                <a:cubicBezTo>
                  <a:pt x="391" y="87"/>
                  <a:pt x="391" y="87"/>
                  <a:pt x="391" y="87"/>
                </a:cubicBezTo>
                <a:cubicBezTo>
                  <a:pt x="392" y="87"/>
                  <a:pt x="392" y="87"/>
                  <a:pt x="392" y="87"/>
                </a:cubicBezTo>
                <a:cubicBezTo>
                  <a:pt x="392" y="87"/>
                  <a:pt x="392" y="87"/>
                  <a:pt x="392" y="87"/>
                </a:cubicBezTo>
                <a:cubicBezTo>
                  <a:pt x="392" y="88"/>
                  <a:pt x="392" y="88"/>
                  <a:pt x="392" y="88"/>
                </a:cubicBezTo>
                <a:cubicBezTo>
                  <a:pt x="391" y="89"/>
                  <a:pt x="391" y="89"/>
                  <a:pt x="391" y="89"/>
                </a:cubicBezTo>
                <a:cubicBezTo>
                  <a:pt x="391" y="90"/>
                  <a:pt x="391" y="90"/>
                  <a:pt x="391" y="90"/>
                </a:cubicBezTo>
                <a:cubicBezTo>
                  <a:pt x="389" y="90"/>
                  <a:pt x="389" y="90"/>
                  <a:pt x="389" y="90"/>
                </a:cubicBezTo>
                <a:cubicBezTo>
                  <a:pt x="389" y="90"/>
                  <a:pt x="389" y="90"/>
                  <a:pt x="389" y="90"/>
                </a:cubicBezTo>
                <a:cubicBezTo>
                  <a:pt x="389" y="90"/>
                  <a:pt x="389" y="90"/>
                  <a:pt x="389" y="90"/>
                </a:cubicBezTo>
                <a:cubicBezTo>
                  <a:pt x="388" y="91"/>
                  <a:pt x="388" y="91"/>
                  <a:pt x="388" y="91"/>
                </a:cubicBezTo>
                <a:cubicBezTo>
                  <a:pt x="387" y="91"/>
                  <a:pt x="387" y="91"/>
                  <a:pt x="387" y="91"/>
                </a:cubicBezTo>
                <a:cubicBezTo>
                  <a:pt x="387" y="91"/>
                  <a:pt x="387" y="91"/>
                  <a:pt x="387" y="91"/>
                </a:cubicBezTo>
                <a:cubicBezTo>
                  <a:pt x="387" y="91"/>
                  <a:pt x="387" y="91"/>
                  <a:pt x="387" y="91"/>
                </a:cubicBezTo>
                <a:cubicBezTo>
                  <a:pt x="386" y="91"/>
                  <a:pt x="386" y="91"/>
                  <a:pt x="386" y="91"/>
                </a:cubicBezTo>
                <a:cubicBezTo>
                  <a:pt x="386" y="91"/>
                  <a:pt x="386" y="91"/>
                  <a:pt x="386" y="91"/>
                </a:cubicBezTo>
                <a:cubicBezTo>
                  <a:pt x="385" y="93"/>
                  <a:pt x="385" y="93"/>
                  <a:pt x="385" y="93"/>
                </a:cubicBezTo>
                <a:cubicBezTo>
                  <a:pt x="384" y="93"/>
                  <a:pt x="384" y="93"/>
                  <a:pt x="384" y="93"/>
                </a:cubicBezTo>
                <a:cubicBezTo>
                  <a:pt x="382" y="92"/>
                  <a:pt x="382" y="92"/>
                  <a:pt x="382" y="92"/>
                </a:cubicBezTo>
                <a:cubicBezTo>
                  <a:pt x="380" y="92"/>
                  <a:pt x="380" y="92"/>
                  <a:pt x="380" y="92"/>
                </a:cubicBezTo>
                <a:cubicBezTo>
                  <a:pt x="380" y="92"/>
                  <a:pt x="380" y="92"/>
                  <a:pt x="380" y="92"/>
                </a:cubicBezTo>
                <a:cubicBezTo>
                  <a:pt x="379" y="92"/>
                  <a:pt x="379" y="92"/>
                  <a:pt x="379" y="92"/>
                </a:cubicBezTo>
                <a:cubicBezTo>
                  <a:pt x="376" y="89"/>
                  <a:pt x="376" y="89"/>
                  <a:pt x="376" y="89"/>
                </a:cubicBezTo>
                <a:cubicBezTo>
                  <a:pt x="376" y="87"/>
                  <a:pt x="376" y="87"/>
                  <a:pt x="376" y="87"/>
                </a:cubicBezTo>
                <a:cubicBezTo>
                  <a:pt x="376" y="87"/>
                  <a:pt x="376" y="87"/>
                  <a:pt x="376" y="87"/>
                </a:cubicBezTo>
                <a:cubicBezTo>
                  <a:pt x="377" y="86"/>
                  <a:pt x="377" y="86"/>
                  <a:pt x="377" y="86"/>
                </a:cubicBezTo>
                <a:cubicBezTo>
                  <a:pt x="376" y="85"/>
                  <a:pt x="376" y="85"/>
                  <a:pt x="376" y="85"/>
                </a:cubicBezTo>
                <a:cubicBezTo>
                  <a:pt x="376" y="84"/>
                  <a:pt x="376" y="84"/>
                  <a:pt x="376" y="84"/>
                </a:cubicBezTo>
                <a:cubicBezTo>
                  <a:pt x="375" y="86"/>
                  <a:pt x="375" y="86"/>
                  <a:pt x="375" y="86"/>
                </a:cubicBezTo>
                <a:cubicBezTo>
                  <a:pt x="375" y="86"/>
                  <a:pt x="375" y="86"/>
                  <a:pt x="375" y="86"/>
                </a:cubicBezTo>
                <a:cubicBezTo>
                  <a:pt x="375" y="88"/>
                  <a:pt x="375" y="88"/>
                  <a:pt x="375" y="88"/>
                </a:cubicBezTo>
                <a:cubicBezTo>
                  <a:pt x="374" y="88"/>
                  <a:pt x="374" y="88"/>
                  <a:pt x="374" y="88"/>
                </a:cubicBezTo>
                <a:cubicBezTo>
                  <a:pt x="375" y="90"/>
                  <a:pt x="375" y="90"/>
                  <a:pt x="375" y="90"/>
                </a:cubicBezTo>
                <a:cubicBezTo>
                  <a:pt x="375" y="90"/>
                  <a:pt x="375" y="90"/>
                  <a:pt x="375" y="90"/>
                </a:cubicBezTo>
                <a:cubicBezTo>
                  <a:pt x="375" y="90"/>
                  <a:pt x="375" y="90"/>
                  <a:pt x="375" y="90"/>
                </a:cubicBezTo>
                <a:cubicBezTo>
                  <a:pt x="373" y="90"/>
                  <a:pt x="373" y="90"/>
                  <a:pt x="373" y="90"/>
                </a:cubicBezTo>
                <a:cubicBezTo>
                  <a:pt x="373" y="90"/>
                  <a:pt x="373" y="90"/>
                  <a:pt x="373" y="90"/>
                </a:cubicBezTo>
                <a:cubicBezTo>
                  <a:pt x="372" y="90"/>
                  <a:pt x="372" y="90"/>
                  <a:pt x="372" y="90"/>
                </a:cubicBezTo>
                <a:cubicBezTo>
                  <a:pt x="373" y="91"/>
                  <a:pt x="373" y="91"/>
                  <a:pt x="373" y="91"/>
                </a:cubicBezTo>
                <a:cubicBezTo>
                  <a:pt x="372" y="92"/>
                  <a:pt x="372" y="92"/>
                  <a:pt x="372" y="92"/>
                </a:cubicBezTo>
                <a:cubicBezTo>
                  <a:pt x="373" y="92"/>
                  <a:pt x="373" y="92"/>
                  <a:pt x="373" y="92"/>
                </a:cubicBezTo>
                <a:cubicBezTo>
                  <a:pt x="374" y="91"/>
                  <a:pt x="374" y="91"/>
                  <a:pt x="374" y="91"/>
                </a:cubicBezTo>
                <a:cubicBezTo>
                  <a:pt x="375" y="91"/>
                  <a:pt x="375" y="91"/>
                  <a:pt x="375" y="91"/>
                </a:cubicBezTo>
                <a:cubicBezTo>
                  <a:pt x="375" y="91"/>
                  <a:pt x="375" y="91"/>
                  <a:pt x="375" y="91"/>
                </a:cubicBezTo>
                <a:cubicBezTo>
                  <a:pt x="376" y="90"/>
                  <a:pt x="376" y="90"/>
                  <a:pt x="376" y="90"/>
                </a:cubicBezTo>
                <a:cubicBezTo>
                  <a:pt x="377" y="91"/>
                  <a:pt x="377" y="91"/>
                  <a:pt x="377" y="91"/>
                </a:cubicBezTo>
                <a:cubicBezTo>
                  <a:pt x="378" y="92"/>
                  <a:pt x="378" y="92"/>
                  <a:pt x="378" y="92"/>
                </a:cubicBezTo>
                <a:cubicBezTo>
                  <a:pt x="378" y="93"/>
                  <a:pt x="378" y="93"/>
                  <a:pt x="378" y="93"/>
                </a:cubicBezTo>
                <a:cubicBezTo>
                  <a:pt x="379" y="93"/>
                  <a:pt x="379" y="93"/>
                  <a:pt x="379" y="93"/>
                </a:cubicBezTo>
                <a:cubicBezTo>
                  <a:pt x="381" y="92"/>
                  <a:pt x="381" y="92"/>
                  <a:pt x="381" y="92"/>
                </a:cubicBezTo>
                <a:cubicBezTo>
                  <a:pt x="382" y="93"/>
                  <a:pt x="382" y="93"/>
                  <a:pt x="382" y="93"/>
                </a:cubicBezTo>
                <a:cubicBezTo>
                  <a:pt x="383" y="94"/>
                  <a:pt x="383" y="94"/>
                  <a:pt x="383" y="94"/>
                </a:cubicBezTo>
                <a:cubicBezTo>
                  <a:pt x="382" y="94"/>
                  <a:pt x="382" y="94"/>
                  <a:pt x="382" y="94"/>
                </a:cubicBezTo>
                <a:cubicBezTo>
                  <a:pt x="381" y="96"/>
                  <a:pt x="381" y="96"/>
                  <a:pt x="381" y="96"/>
                </a:cubicBezTo>
                <a:cubicBezTo>
                  <a:pt x="381" y="96"/>
                  <a:pt x="381" y="96"/>
                  <a:pt x="381" y="96"/>
                </a:cubicBezTo>
                <a:cubicBezTo>
                  <a:pt x="380" y="97"/>
                  <a:pt x="380" y="97"/>
                  <a:pt x="380" y="97"/>
                </a:cubicBezTo>
                <a:cubicBezTo>
                  <a:pt x="381" y="97"/>
                  <a:pt x="381" y="97"/>
                  <a:pt x="381" y="97"/>
                </a:cubicBezTo>
                <a:cubicBezTo>
                  <a:pt x="382" y="97"/>
                  <a:pt x="382" y="97"/>
                  <a:pt x="382" y="97"/>
                </a:cubicBezTo>
                <a:cubicBezTo>
                  <a:pt x="382" y="98"/>
                  <a:pt x="382" y="98"/>
                  <a:pt x="382" y="98"/>
                </a:cubicBezTo>
                <a:cubicBezTo>
                  <a:pt x="381" y="99"/>
                  <a:pt x="381" y="99"/>
                  <a:pt x="381" y="99"/>
                </a:cubicBezTo>
                <a:cubicBezTo>
                  <a:pt x="382" y="99"/>
                  <a:pt x="382" y="99"/>
                  <a:pt x="382" y="99"/>
                </a:cubicBezTo>
                <a:cubicBezTo>
                  <a:pt x="382" y="98"/>
                  <a:pt x="382" y="98"/>
                  <a:pt x="382" y="98"/>
                </a:cubicBezTo>
                <a:cubicBezTo>
                  <a:pt x="384" y="97"/>
                  <a:pt x="384" y="97"/>
                  <a:pt x="384" y="97"/>
                </a:cubicBezTo>
                <a:cubicBezTo>
                  <a:pt x="384" y="97"/>
                  <a:pt x="384" y="97"/>
                  <a:pt x="384" y="97"/>
                </a:cubicBezTo>
                <a:cubicBezTo>
                  <a:pt x="385" y="97"/>
                  <a:pt x="385" y="97"/>
                  <a:pt x="385" y="97"/>
                </a:cubicBezTo>
                <a:cubicBezTo>
                  <a:pt x="385" y="97"/>
                  <a:pt x="385" y="97"/>
                  <a:pt x="385" y="97"/>
                </a:cubicBezTo>
                <a:cubicBezTo>
                  <a:pt x="385" y="98"/>
                  <a:pt x="385" y="98"/>
                  <a:pt x="385" y="98"/>
                </a:cubicBezTo>
                <a:cubicBezTo>
                  <a:pt x="386" y="99"/>
                  <a:pt x="386" y="99"/>
                  <a:pt x="386" y="99"/>
                </a:cubicBezTo>
                <a:cubicBezTo>
                  <a:pt x="385" y="101"/>
                  <a:pt x="385" y="101"/>
                  <a:pt x="385" y="101"/>
                </a:cubicBezTo>
                <a:cubicBezTo>
                  <a:pt x="384" y="103"/>
                  <a:pt x="384" y="103"/>
                  <a:pt x="384" y="103"/>
                </a:cubicBezTo>
                <a:cubicBezTo>
                  <a:pt x="383" y="103"/>
                  <a:pt x="383" y="103"/>
                  <a:pt x="383" y="103"/>
                </a:cubicBezTo>
                <a:cubicBezTo>
                  <a:pt x="382" y="103"/>
                  <a:pt x="382" y="103"/>
                  <a:pt x="382" y="103"/>
                </a:cubicBezTo>
                <a:cubicBezTo>
                  <a:pt x="381" y="104"/>
                  <a:pt x="381" y="104"/>
                  <a:pt x="381" y="104"/>
                </a:cubicBezTo>
                <a:cubicBezTo>
                  <a:pt x="380" y="105"/>
                  <a:pt x="380" y="105"/>
                  <a:pt x="380" y="105"/>
                </a:cubicBezTo>
                <a:cubicBezTo>
                  <a:pt x="380" y="105"/>
                  <a:pt x="380" y="105"/>
                  <a:pt x="380" y="105"/>
                </a:cubicBezTo>
                <a:cubicBezTo>
                  <a:pt x="380" y="104"/>
                  <a:pt x="380" y="104"/>
                  <a:pt x="380" y="104"/>
                </a:cubicBezTo>
                <a:cubicBezTo>
                  <a:pt x="380" y="102"/>
                  <a:pt x="380" y="102"/>
                  <a:pt x="380" y="102"/>
                </a:cubicBezTo>
                <a:cubicBezTo>
                  <a:pt x="380" y="102"/>
                  <a:pt x="380" y="102"/>
                  <a:pt x="380" y="102"/>
                </a:cubicBezTo>
                <a:cubicBezTo>
                  <a:pt x="379" y="103"/>
                  <a:pt x="379" y="103"/>
                  <a:pt x="379" y="103"/>
                </a:cubicBezTo>
                <a:cubicBezTo>
                  <a:pt x="378" y="104"/>
                  <a:pt x="378" y="104"/>
                  <a:pt x="378" y="104"/>
                </a:cubicBezTo>
                <a:cubicBezTo>
                  <a:pt x="377" y="104"/>
                  <a:pt x="377" y="104"/>
                  <a:pt x="377" y="104"/>
                </a:cubicBezTo>
                <a:cubicBezTo>
                  <a:pt x="376" y="105"/>
                  <a:pt x="376" y="105"/>
                  <a:pt x="376" y="105"/>
                </a:cubicBezTo>
                <a:cubicBezTo>
                  <a:pt x="375" y="105"/>
                  <a:pt x="375" y="105"/>
                  <a:pt x="375" y="105"/>
                </a:cubicBezTo>
                <a:cubicBezTo>
                  <a:pt x="374" y="105"/>
                  <a:pt x="374" y="105"/>
                  <a:pt x="374" y="105"/>
                </a:cubicBezTo>
                <a:cubicBezTo>
                  <a:pt x="373" y="106"/>
                  <a:pt x="373" y="106"/>
                  <a:pt x="373" y="106"/>
                </a:cubicBezTo>
                <a:cubicBezTo>
                  <a:pt x="372" y="106"/>
                  <a:pt x="372" y="106"/>
                  <a:pt x="372" y="106"/>
                </a:cubicBezTo>
                <a:cubicBezTo>
                  <a:pt x="371" y="107"/>
                  <a:pt x="371" y="107"/>
                  <a:pt x="371" y="107"/>
                </a:cubicBezTo>
                <a:cubicBezTo>
                  <a:pt x="370" y="106"/>
                  <a:pt x="370" y="106"/>
                  <a:pt x="370" y="106"/>
                </a:cubicBezTo>
                <a:cubicBezTo>
                  <a:pt x="370" y="106"/>
                  <a:pt x="370" y="106"/>
                  <a:pt x="370" y="106"/>
                </a:cubicBezTo>
                <a:cubicBezTo>
                  <a:pt x="369" y="105"/>
                  <a:pt x="369" y="105"/>
                  <a:pt x="369" y="105"/>
                </a:cubicBezTo>
                <a:cubicBezTo>
                  <a:pt x="370" y="105"/>
                  <a:pt x="370" y="105"/>
                  <a:pt x="370" y="105"/>
                </a:cubicBezTo>
                <a:cubicBezTo>
                  <a:pt x="371" y="104"/>
                  <a:pt x="371" y="104"/>
                  <a:pt x="371" y="104"/>
                </a:cubicBezTo>
                <a:cubicBezTo>
                  <a:pt x="371" y="103"/>
                  <a:pt x="371" y="103"/>
                  <a:pt x="371" y="103"/>
                </a:cubicBezTo>
                <a:cubicBezTo>
                  <a:pt x="370" y="102"/>
                  <a:pt x="370" y="102"/>
                  <a:pt x="370" y="102"/>
                </a:cubicBezTo>
                <a:cubicBezTo>
                  <a:pt x="369" y="102"/>
                  <a:pt x="369" y="102"/>
                  <a:pt x="369" y="102"/>
                </a:cubicBezTo>
                <a:cubicBezTo>
                  <a:pt x="367" y="102"/>
                  <a:pt x="367" y="102"/>
                  <a:pt x="367" y="102"/>
                </a:cubicBezTo>
                <a:cubicBezTo>
                  <a:pt x="367" y="101"/>
                  <a:pt x="367" y="101"/>
                  <a:pt x="367" y="101"/>
                </a:cubicBezTo>
                <a:cubicBezTo>
                  <a:pt x="368" y="100"/>
                  <a:pt x="368" y="100"/>
                  <a:pt x="368" y="100"/>
                </a:cubicBezTo>
                <a:cubicBezTo>
                  <a:pt x="369" y="100"/>
                  <a:pt x="369" y="100"/>
                  <a:pt x="369" y="100"/>
                </a:cubicBezTo>
                <a:cubicBezTo>
                  <a:pt x="368" y="99"/>
                  <a:pt x="368" y="99"/>
                  <a:pt x="368" y="99"/>
                </a:cubicBezTo>
                <a:cubicBezTo>
                  <a:pt x="367" y="99"/>
                  <a:pt x="367" y="99"/>
                  <a:pt x="367" y="99"/>
                </a:cubicBezTo>
                <a:cubicBezTo>
                  <a:pt x="366" y="98"/>
                  <a:pt x="366" y="98"/>
                  <a:pt x="366" y="98"/>
                </a:cubicBezTo>
                <a:cubicBezTo>
                  <a:pt x="367" y="97"/>
                  <a:pt x="367" y="97"/>
                  <a:pt x="367" y="97"/>
                </a:cubicBezTo>
                <a:cubicBezTo>
                  <a:pt x="367" y="96"/>
                  <a:pt x="367" y="96"/>
                  <a:pt x="367" y="96"/>
                </a:cubicBezTo>
                <a:cubicBezTo>
                  <a:pt x="366" y="95"/>
                  <a:pt x="366" y="95"/>
                  <a:pt x="366" y="95"/>
                </a:cubicBezTo>
                <a:cubicBezTo>
                  <a:pt x="366" y="96"/>
                  <a:pt x="366" y="96"/>
                  <a:pt x="366" y="96"/>
                </a:cubicBezTo>
                <a:cubicBezTo>
                  <a:pt x="366" y="98"/>
                  <a:pt x="366" y="98"/>
                  <a:pt x="366" y="98"/>
                </a:cubicBezTo>
                <a:cubicBezTo>
                  <a:pt x="366" y="99"/>
                  <a:pt x="366" y="99"/>
                  <a:pt x="366" y="99"/>
                </a:cubicBezTo>
                <a:cubicBezTo>
                  <a:pt x="367" y="100"/>
                  <a:pt x="367" y="100"/>
                  <a:pt x="367" y="100"/>
                </a:cubicBezTo>
                <a:cubicBezTo>
                  <a:pt x="366" y="101"/>
                  <a:pt x="366" y="101"/>
                  <a:pt x="366" y="101"/>
                </a:cubicBezTo>
                <a:cubicBezTo>
                  <a:pt x="366" y="102"/>
                  <a:pt x="366" y="102"/>
                  <a:pt x="366" y="102"/>
                </a:cubicBezTo>
                <a:cubicBezTo>
                  <a:pt x="365" y="102"/>
                  <a:pt x="365" y="102"/>
                  <a:pt x="365" y="102"/>
                </a:cubicBezTo>
                <a:cubicBezTo>
                  <a:pt x="364" y="102"/>
                  <a:pt x="364" y="102"/>
                  <a:pt x="364" y="102"/>
                </a:cubicBezTo>
                <a:cubicBezTo>
                  <a:pt x="363" y="102"/>
                  <a:pt x="363" y="102"/>
                  <a:pt x="363" y="102"/>
                </a:cubicBezTo>
                <a:cubicBezTo>
                  <a:pt x="363" y="101"/>
                  <a:pt x="363" y="101"/>
                  <a:pt x="363" y="101"/>
                </a:cubicBezTo>
                <a:cubicBezTo>
                  <a:pt x="362" y="101"/>
                  <a:pt x="362" y="101"/>
                  <a:pt x="362" y="101"/>
                </a:cubicBezTo>
                <a:cubicBezTo>
                  <a:pt x="363" y="99"/>
                  <a:pt x="363" y="99"/>
                  <a:pt x="363" y="99"/>
                </a:cubicBezTo>
                <a:cubicBezTo>
                  <a:pt x="363" y="98"/>
                  <a:pt x="363" y="98"/>
                  <a:pt x="363" y="98"/>
                </a:cubicBezTo>
                <a:cubicBezTo>
                  <a:pt x="363" y="97"/>
                  <a:pt x="363" y="97"/>
                  <a:pt x="363" y="97"/>
                </a:cubicBezTo>
                <a:cubicBezTo>
                  <a:pt x="364" y="96"/>
                  <a:pt x="364" y="96"/>
                  <a:pt x="364" y="96"/>
                </a:cubicBezTo>
                <a:cubicBezTo>
                  <a:pt x="363" y="96"/>
                  <a:pt x="363" y="96"/>
                  <a:pt x="363" y="96"/>
                </a:cubicBezTo>
                <a:cubicBezTo>
                  <a:pt x="362" y="97"/>
                  <a:pt x="362" y="97"/>
                  <a:pt x="362" y="97"/>
                </a:cubicBezTo>
                <a:cubicBezTo>
                  <a:pt x="362" y="98"/>
                  <a:pt x="362" y="98"/>
                  <a:pt x="362" y="98"/>
                </a:cubicBezTo>
                <a:cubicBezTo>
                  <a:pt x="362" y="99"/>
                  <a:pt x="362" y="99"/>
                  <a:pt x="362" y="99"/>
                </a:cubicBezTo>
                <a:cubicBezTo>
                  <a:pt x="361" y="101"/>
                  <a:pt x="361" y="101"/>
                  <a:pt x="361" y="101"/>
                </a:cubicBezTo>
                <a:cubicBezTo>
                  <a:pt x="360" y="101"/>
                  <a:pt x="360" y="101"/>
                  <a:pt x="360" y="101"/>
                </a:cubicBezTo>
                <a:cubicBezTo>
                  <a:pt x="359" y="101"/>
                  <a:pt x="359" y="101"/>
                  <a:pt x="359" y="101"/>
                </a:cubicBezTo>
                <a:cubicBezTo>
                  <a:pt x="360" y="100"/>
                  <a:pt x="360" y="100"/>
                  <a:pt x="360" y="100"/>
                </a:cubicBezTo>
                <a:cubicBezTo>
                  <a:pt x="359" y="99"/>
                  <a:pt x="359" y="99"/>
                  <a:pt x="359" y="99"/>
                </a:cubicBezTo>
                <a:cubicBezTo>
                  <a:pt x="359" y="99"/>
                  <a:pt x="359" y="99"/>
                  <a:pt x="359" y="99"/>
                </a:cubicBezTo>
                <a:cubicBezTo>
                  <a:pt x="360" y="98"/>
                  <a:pt x="360" y="98"/>
                  <a:pt x="360" y="98"/>
                </a:cubicBezTo>
                <a:cubicBezTo>
                  <a:pt x="360" y="97"/>
                  <a:pt x="360" y="97"/>
                  <a:pt x="360" y="97"/>
                </a:cubicBezTo>
                <a:cubicBezTo>
                  <a:pt x="360" y="96"/>
                  <a:pt x="360" y="96"/>
                  <a:pt x="360" y="96"/>
                </a:cubicBezTo>
                <a:cubicBezTo>
                  <a:pt x="359" y="96"/>
                  <a:pt x="359" y="96"/>
                  <a:pt x="359" y="96"/>
                </a:cubicBezTo>
                <a:cubicBezTo>
                  <a:pt x="359" y="97"/>
                  <a:pt x="359" y="97"/>
                  <a:pt x="359" y="97"/>
                </a:cubicBezTo>
                <a:cubicBezTo>
                  <a:pt x="359" y="98"/>
                  <a:pt x="359" y="98"/>
                  <a:pt x="359" y="98"/>
                </a:cubicBezTo>
                <a:cubicBezTo>
                  <a:pt x="358" y="98"/>
                  <a:pt x="358" y="98"/>
                  <a:pt x="358" y="98"/>
                </a:cubicBezTo>
                <a:cubicBezTo>
                  <a:pt x="358" y="99"/>
                  <a:pt x="358" y="99"/>
                  <a:pt x="358" y="99"/>
                </a:cubicBezTo>
                <a:cubicBezTo>
                  <a:pt x="358" y="99"/>
                  <a:pt x="358" y="99"/>
                  <a:pt x="358" y="99"/>
                </a:cubicBezTo>
                <a:cubicBezTo>
                  <a:pt x="357" y="99"/>
                  <a:pt x="357" y="99"/>
                  <a:pt x="357" y="99"/>
                </a:cubicBezTo>
                <a:cubicBezTo>
                  <a:pt x="357" y="100"/>
                  <a:pt x="357" y="100"/>
                  <a:pt x="357" y="100"/>
                </a:cubicBezTo>
                <a:cubicBezTo>
                  <a:pt x="356" y="100"/>
                  <a:pt x="356" y="100"/>
                  <a:pt x="356" y="100"/>
                </a:cubicBezTo>
                <a:close/>
                <a:moveTo>
                  <a:pt x="386" y="251"/>
                </a:moveTo>
                <a:cubicBezTo>
                  <a:pt x="386" y="252"/>
                  <a:pt x="386" y="252"/>
                  <a:pt x="386" y="252"/>
                </a:cubicBezTo>
                <a:cubicBezTo>
                  <a:pt x="386" y="253"/>
                  <a:pt x="386" y="253"/>
                  <a:pt x="386" y="253"/>
                </a:cubicBezTo>
                <a:cubicBezTo>
                  <a:pt x="386" y="254"/>
                  <a:pt x="386" y="254"/>
                  <a:pt x="386" y="254"/>
                </a:cubicBezTo>
                <a:cubicBezTo>
                  <a:pt x="387" y="254"/>
                  <a:pt x="387" y="254"/>
                  <a:pt x="387" y="254"/>
                </a:cubicBezTo>
                <a:cubicBezTo>
                  <a:pt x="387" y="253"/>
                  <a:pt x="387" y="253"/>
                  <a:pt x="387" y="253"/>
                </a:cubicBezTo>
                <a:cubicBezTo>
                  <a:pt x="387" y="252"/>
                  <a:pt x="387" y="252"/>
                  <a:pt x="387" y="252"/>
                </a:cubicBezTo>
                <a:cubicBezTo>
                  <a:pt x="387" y="251"/>
                  <a:pt x="387" y="251"/>
                  <a:pt x="387" y="251"/>
                </a:cubicBezTo>
                <a:cubicBezTo>
                  <a:pt x="386" y="251"/>
                  <a:pt x="386" y="251"/>
                  <a:pt x="386" y="251"/>
                </a:cubicBezTo>
                <a:close/>
                <a:moveTo>
                  <a:pt x="385" y="245"/>
                </a:moveTo>
                <a:cubicBezTo>
                  <a:pt x="385" y="245"/>
                  <a:pt x="385" y="245"/>
                  <a:pt x="385" y="245"/>
                </a:cubicBezTo>
                <a:cubicBezTo>
                  <a:pt x="385" y="244"/>
                  <a:pt x="385" y="244"/>
                  <a:pt x="385" y="244"/>
                </a:cubicBezTo>
                <a:cubicBezTo>
                  <a:pt x="386" y="245"/>
                  <a:pt x="386" y="245"/>
                  <a:pt x="386" y="245"/>
                </a:cubicBezTo>
                <a:cubicBezTo>
                  <a:pt x="386" y="245"/>
                  <a:pt x="386" y="245"/>
                  <a:pt x="386" y="245"/>
                </a:cubicBezTo>
                <a:cubicBezTo>
                  <a:pt x="385" y="245"/>
                  <a:pt x="385" y="245"/>
                  <a:pt x="385" y="245"/>
                </a:cubicBezTo>
                <a:close/>
                <a:moveTo>
                  <a:pt x="384" y="242"/>
                </a:moveTo>
                <a:cubicBezTo>
                  <a:pt x="384" y="241"/>
                  <a:pt x="384" y="241"/>
                  <a:pt x="384" y="241"/>
                </a:cubicBezTo>
                <a:cubicBezTo>
                  <a:pt x="385" y="241"/>
                  <a:pt x="385" y="241"/>
                  <a:pt x="385" y="241"/>
                </a:cubicBezTo>
                <a:cubicBezTo>
                  <a:pt x="385" y="241"/>
                  <a:pt x="385" y="241"/>
                  <a:pt x="385" y="241"/>
                </a:cubicBezTo>
                <a:cubicBezTo>
                  <a:pt x="385" y="242"/>
                  <a:pt x="385" y="242"/>
                  <a:pt x="385" y="242"/>
                </a:cubicBezTo>
                <a:cubicBezTo>
                  <a:pt x="384" y="242"/>
                  <a:pt x="384" y="242"/>
                  <a:pt x="384" y="242"/>
                </a:cubicBezTo>
                <a:cubicBezTo>
                  <a:pt x="384" y="242"/>
                  <a:pt x="384" y="242"/>
                  <a:pt x="384" y="242"/>
                </a:cubicBezTo>
                <a:close/>
                <a:moveTo>
                  <a:pt x="375" y="166"/>
                </a:moveTo>
                <a:cubicBezTo>
                  <a:pt x="375" y="165"/>
                  <a:pt x="375" y="165"/>
                  <a:pt x="375" y="165"/>
                </a:cubicBezTo>
                <a:cubicBezTo>
                  <a:pt x="375" y="165"/>
                  <a:pt x="375" y="165"/>
                  <a:pt x="375" y="165"/>
                </a:cubicBezTo>
                <a:cubicBezTo>
                  <a:pt x="375" y="166"/>
                  <a:pt x="375" y="166"/>
                  <a:pt x="375" y="166"/>
                </a:cubicBezTo>
                <a:cubicBezTo>
                  <a:pt x="375" y="166"/>
                  <a:pt x="375" y="166"/>
                  <a:pt x="375" y="166"/>
                </a:cubicBezTo>
                <a:close/>
                <a:moveTo>
                  <a:pt x="376" y="167"/>
                </a:moveTo>
                <a:cubicBezTo>
                  <a:pt x="376" y="166"/>
                  <a:pt x="376" y="166"/>
                  <a:pt x="376" y="166"/>
                </a:cubicBezTo>
                <a:cubicBezTo>
                  <a:pt x="376" y="166"/>
                  <a:pt x="376" y="166"/>
                  <a:pt x="376" y="166"/>
                </a:cubicBezTo>
                <a:cubicBezTo>
                  <a:pt x="377" y="165"/>
                  <a:pt x="377" y="165"/>
                  <a:pt x="377" y="165"/>
                </a:cubicBezTo>
                <a:cubicBezTo>
                  <a:pt x="377" y="166"/>
                  <a:pt x="377" y="166"/>
                  <a:pt x="377" y="166"/>
                </a:cubicBezTo>
                <a:cubicBezTo>
                  <a:pt x="377" y="167"/>
                  <a:pt x="377" y="167"/>
                  <a:pt x="377" y="167"/>
                </a:cubicBezTo>
                <a:cubicBezTo>
                  <a:pt x="376" y="167"/>
                  <a:pt x="376" y="167"/>
                  <a:pt x="376" y="167"/>
                </a:cubicBezTo>
                <a:close/>
                <a:moveTo>
                  <a:pt x="374" y="170"/>
                </a:moveTo>
                <a:cubicBezTo>
                  <a:pt x="374" y="169"/>
                  <a:pt x="374" y="169"/>
                  <a:pt x="374" y="169"/>
                </a:cubicBezTo>
                <a:cubicBezTo>
                  <a:pt x="374" y="168"/>
                  <a:pt x="374" y="168"/>
                  <a:pt x="374" y="168"/>
                </a:cubicBezTo>
                <a:cubicBezTo>
                  <a:pt x="374" y="167"/>
                  <a:pt x="374" y="167"/>
                  <a:pt x="374" y="167"/>
                </a:cubicBezTo>
                <a:cubicBezTo>
                  <a:pt x="375" y="167"/>
                  <a:pt x="375" y="167"/>
                  <a:pt x="375" y="167"/>
                </a:cubicBezTo>
                <a:cubicBezTo>
                  <a:pt x="375" y="168"/>
                  <a:pt x="375" y="168"/>
                  <a:pt x="375" y="168"/>
                </a:cubicBezTo>
                <a:cubicBezTo>
                  <a:pt x="375" y="168"/>
                  <a:pt x="375" y="168"/>
                  <a:pt x="375" y="168"/>
                </a:cubicBezTo>
                <a:cubicBezTo>
                  <a:pt x="376" y="168"/>
                  <a:pt x="376" y="168"/>
                  <a:pt x="376" y="168"/>
                </a:cubicBezTo>
                <a:cubicBezTo>
                  <a:pt x="375" y="169"/>
                  <a:pt x="375" y="169"/>
                  <a:pt x="375" y="169"/>
                </a:cubicBezTo>
                <a:cubicBezTo>
                  <a:pt x="375" y="169"/>
                  <a:pt x="375" y="169"/>
                  <a:pt x="375" y="169"/>
                </a:cubicBezTo>
                <a:cubicBezTo>
                  <a:pt x="374" y="170"/>
                  <a:pt x="374" y="170"/>
                  <a:pt x="374" y="170"/>
                </a:cubicBezTo>
                <a:close/>
                <a:moveTo>
                  <a:pt x="391" y="192"/>
                </a:moveTo>
                <a:cubicBezTo>
                  <a:pt x="392" y="192"/>
                  <a:pt x="392" y="192"/>
                  <a:pt x="392" y="192"/>
                </a:cubicBezTo>
                <a:cubicBezTo>
                  <a:pt x="393" y="192"/>
                  <a:pt x="393" y="192"/>
                  <a:pt x="393" y="192"/>
                </a:cubicBezTo>
                <a:cubicBezTo>
                  <a:pt x="392" y="193"/>
                  <a:pt x="392" y="193"/>
                  <a:pt x="392" y="193"/>
                </a:cubicBezTo>
                <a:cubicBezTo>
                  <a:pt x="392" y="193"/>
                  <a:pt x="392" y="193"/>
                  <a:pt x="392" y="193"/>
                </a:cubicBezTo>
                <a:cubicBezTo>
                  <a:pt x="391" y="192"/>
                  <a:pt x="391" y="192"/>
                  <a:pt x="391" y="192"/>
                </a:cubicBezTo>
                <a:close/>
                <a:moveTo>
                  <a:pt x="389" y="192"/>
                </a:moveTo>
                <a:cubicBezTo>
                  <a:pt x="389" y="191"/>
                  <a:pt x="389" y="191"/>
                  <a:pt x="389" y="191"/>
                </a:cubicBezTo>
                <a:cubicBezTo>
                  <a:pt x="390" y="191"/>
                  <a:pt x="390" y="191"/>
                  <a:pt x="390" y="191"/>
                </a:cubicBezTo>
                <a:cubicBezTo>
                  <a:pt x="391" y="191"/>
                  <a:pt x="391" y="191"/>
                  <a:pt x="391" y="191"/>
                </a:cubicBezTo>
                <a:cubicBezTo>
                  <a:pt x="391" y="191"/>
                  <a:pt x="391" y="191"/>
                  <a:pt x="391" y="191"/>
                </a:cubicBezTo>
                <a:cubicBezTo>
                  <a:pt x="390" y="192"/>
                  <a:pt x="390" y="192"/>
                  <a:pt x="390" y="192"/>
                </a:cubicBezTo>
                <a:cubicBezTo>
                  <a:pt x="390" y="192"/>
                  <a:pt x="390" y="192"/>
                  <a:pt x="390" y="192"/>
                </a:cubicBezTo>
                <a:cubicBezTo>
                  <a:pt x="389" y="192"/>
                  <a:pt x="389" y="192"/>
                  <a:pt x="389" y="192"/>
                </a:cubicBezTo>
                <a:close/>
                <a:moveTo>
                  <a:pt x="386" y="202"/>
                </a:moveTo>
                <a:cubicBezTo>
                  <a:pt x="387" y="203"/>
                  <a:pt x="387" y="203"/>
                  <a:pt x="387" y="203"/>
                </a:cubicBezTo>
                <a:cubicBezTo>
                  <a:pt x="387" y="203"/>
                  <a:pt x="387" y="203"/>
                  <a:pt x="387" y="203"/>
                </a:cubicBezTo>
                <a:cubicBezTo>
                  <a:pt x="387" y="202"/>
                  <a:pt x="387" y="202"/>
                  <a:pt x="387" y="202"/>
                </a:cubicBezTo>
                <a:cubicBezTo>
                  <a:pt x="386" y="202"/>
                  <a:pt x="386" y="202"/>
                  <a:pt x="386" y="202"/>
                </a:cubicBezTo>
                <a:close/>
                <a:moveTo>
                  <a:pt x="391" y="207"/>
                </a:moveTo>
                <a:cubicBezTo>
                  <a:pt x="392" y="208"/>
                  <a:pt x="392" y="208"/>
                  <a:pt x="392" y="208"/>
                </a:cubicBezTo>
                <a:cubicBezTo>
                  <a:pt x="392" y="207"/>
                  <a:pt x="392" y="207"/>
                  <a:pt x="392" y="207"/>
                </a:cubicBezTo>
                <a:cubicBezTo>
                  <a:pt x="392" y="207"/>
                  <a:pt x="392" y="207"/>
                  <a:pt x="392" y="207"/>
                </a:cubicBezTo>
                <a:cubicBezTo>
                  <a:pt x="391" y="207"/>
                  <a:pt x="391" y="207"/>
                  <a:pt x="391" y="207"/>
                </a:cubicBezTo>
                <a:cubicBezTo>
                  <a:pt x="391" y="207"/>
                  <a:pt x="391" y="207"/>
                  <a:pt x="391" y="207"/>
                </a:cubicBezTo>
                <a:close/>
                <a:moveTo>
                  <a:pt x="399" y="215"/>
                </a:moveTo>
                <a:cubicBezTo>
                  <a:pt x="399" y="214"/>
                  <a:pt x="399" y="214"/>
                  <a:pt x="399" y="214"/>
                </a:cubicBezTo>
                <a:cubicBezTo>
                  <a:pt x="400" y="213"/>
                  <a:pt x="400" y="213"/>
                  <a:pt x="400" y="213"/>
                </a:cubicBezTo>
                <a:cubicBezTo>
                  <a:pt x="400" y="214"/>
                  <a:pt x="400" y="214"/>
                  <a:pt x="400" y="214"/>
                </a:cubicBezTo>
                <a:cubicBezTo>
                  <a:pt x="400" y="215"/>
                  <a:pt x="400" y="215"/>
                  <a:pt x="400" y="215"/>
                </a:cubicBezTo>
                <a:cubicBezTo>
                  <a:pt x="400" y="215"/>
                  <a:pt x="400" y="215"/>
                  <a:pt x="400" y="215"/>
                </a:cubicBezTo>
                <a:cubicBezTo>
                  <a:pt x="399" y="215"/>
                  <a:pt x="399" y="215"/>
                  <a:pt x="399" y="215"/>
                </a:cubicBezTo>
                <a:close/>
                <a:moveTo>
                  <a:pt x="404" y="220"/>
                </a:moveTo>
                <a:cubicBezTo>
                  <a:pt x="404" y="219"/>
                  <a:pt x="404" y="219"/>
                  <a:pt x="404" y="219"/>
                </a:cubicBezTo>
                <a:cubicBezTo>
                  <a:pt x="405" y="218"/>
                  <a:pt x="405" y="218"/>
                  <a:pt x="405" y="218"/>
                </a:cubicBezTo>
                <a:cubicBezTo>
                  <a:pt x="405" y="218"/>
                  <a:pt x="405" y="218"/>
                  <a:pt x="405" y="218"/>
                </a:cubicBezTo>
                <a:cubicBezTo>
                  <a:pt x="406" y="218"/>
                  <a:pt x="406" y="218"/>
                  <a:pt x="406" y="218"/>
                </a:cubicBezTo>
                <a:cubicBezTo>
                  <a:pt x="405" y="219"/>
                  <a:pt x="405" y="219"/>
                  <a:pt x="405" y="219"/>
                </a:cubicBezTo>
                <a:cubicBezTo>
                  <a:pt x="404" y="219"/>
                  <a:pt x="404" y="219"/>
                  <a:pt x="404" y="219"/>
                </a:cubicBezTo>
                <a:cubicBezTo>
                  <a:pt x="404" y="219"/>
                  <a:pt x="404" y="220"/>
                  <a:pt x="404" y="220"/>
                </a:cubicBezTo>
                <a:close/>
                <a:moveTo>
                  <a:pt x="373" y="111"/>
                </a:moveTo>
                <a:cubicBezTo>
                  <a:pt x="372" y="110"/>
                  <a:pt x="372" y="110"/>
                  <a:pt x="372" y="110"/>
                </a:cubicBezTo>
                <a:cubicBezTo>
                  <a:pt x="373" y="110"/>
                  <a:pt x="373" y="110"/>
                  <a:pt x="373" y="110"/>
                </a:cubicBezTo>
                <a:cubicBezTo>
                  <a:pt x="374" y="109"/>
                  <a:pt x="374" y="109"/>
                  <a:pt x="374" y="109"/>
                </a:cubicBezTo>
                <a:cubicBezTo>
                  <a:pt x="376" y="107"/>
                  <a:pt x="376" y="107"/>
                  <a:pt x="376" y="107"/>
                </a:cubicBezTo>
                <a:cubicBezTo>
                  <a:pt x="377" y="107"/>
                  <a:pt x="377" y="107"/>
                  <a:pt x="377" y="107"/>
                </a:cubicBezTo>
                <a:cubicBezTo>
                  <a:pt x="377" y="108"/>
                  <a:pt x="377" y="108"/>
                  <a:pt x="377" y="108"/>
                </a:cubicBezTo>
                <a:cubicBezTo>
                  <a:pt x="375" y="109"/>
                  <a:pt x="375" y="109"/>
                  <a:pt x="375" y="109"/>
                </a:cubicBezTo>
                <a:cubicBezTo>
                  <a:pt x="375" y="110"/>
                  <a:pt x="375" y="110"/>
                  <a:pt x="375" y="110"/>
                </a:cubicBezTo>
                <a:cubicBezTo>
                  <a:pt x="375" y="111"/>
                  <a:pt x="375" y="111"/>
                  <a:pt x="375" y="111"/>
                </a:cubicBezTo>
                <a:cubicBezTo>
                  <a:pt x="375" y="111"/>
                  <a:pt x="375" y="111"/>
                  <a:pt x="375" y="111"/>
                </a:cubicBezTo>
                <a:cubicBezTo>
                  <a:pt x="374" y="111"/>
                  <a:pt x="374" y="111"/>
                  <a:pt x="374" y="111"/>
                </a:cubicBezTo>
                <a:cubicBezTo>
                  <a:pt x="374" y="110"/>
                  <a:pt x="374" y="110"/>
                  <a:pt x="374" y="110"/>
                </a:cubicBezTo>
                <a:cubicBezTo>
                  <a:pt x="373" y="111"/>
                  <a:pt x="373" y="111"/>
                  <a:pt x="373" y="111"/>
                </a:cubicBezTo>
                <a:cubicBezTo>
                  <a:pt x="373" y="111"/>
                  <a:pt x="373" y="111"/>
                  <a:pt x="373" y="111"/>
                </a:cubicBezTo>
                <a:cubicBezTo>
                  <a:pt x="373" y="111"/>
                  <a:pt x="373" y="111"/>
                  <a:pt x="373" y="111"/>
                </a:cubicBezTo>
                <a:close/>
                <a:moveTo>
                  <a:pt x="367" y="106"/>
                </a:moveTo>
                <a:cubicBezTo>
                  <a:pt x="367" y="106"/>
                  <a:pt x="368" y="107"/>
                  <a:pt x="368" y="107"/>
                </a:cubicBezTo>
                <a:cubicBezTo>
                  <a:pt x="368" y="107"/>
                  <a:pt x="368" y="107"/>
                  <a:pt x="368" y="107"/>
                </a:cubicBezTo>
                <a:cubicBezTo>
                  <a:pt x="368" y="106"/>
                  <a:pt x="368" y="106"/>
                  <a:pt x="368" y="106"/>
                </a:cubicBezTo>
                <a:cubicBezTo>
                  <a:pt x="368" y="106"/>
                  <a:pt x="368" y="106"/>
                  <a:pt x="368" y="106"/>
                </a:cubicBezTo>
                <a:cubicBezTo>
                  <a:pt x="367" y="106"/>
                  <a:pt x="367" y="106"/>
                  <a:pt x="367" y="106"/>
                </a:cubicBezTo>
                <a:close/>
                <a:moveTo>
                  <a:pt x="337" y="94"/>
                </a:moveTo>
                <a:cubicBezTo>
                  <a:pt x="335" y="94"/>
                  <a:pt x="335" y="94"/>
                  <a:pt x="335" y="94"/>
                </a:cubicBezTo>
                <a:cubicBezTo>
                  <a:pt x="335" y="93"/>
                  <a:pt x="335" y="93"/>
                  <a:pt x="335" y="93"/>
                </a:cubicBezTo>
                <a:cubicBezTo>
                  <a:pt x="335" y="91"/>
                  <a:pt x="335" y="91"/>
                  <a:pt x="335" y="91"/>
                </a:cubicBezTo>
                <a:cubicBezTo>
                  <a:pt x="335" y="90"/>
                  <a:pt x="335" y="90"/>
                  <a:pt x="335" y="90"/>
                </a:cubicBezTo>
                <a:cubicBezTo>
                  <a:pt x="335" y="89"/>
                  <a:pt x="335" y="89"/>
                  <a:pt x="335" y="89"/>
                </a:cubicBezTo>
                <a:cubicBezTo>
                  <a:pt x="335" y="89"/>
                  <a:pt x="335" y="89"/>
                  <a:pt x="335" y="89"/>
                </a:cubicBezTo>
                <a:cubicBezTo>
                  <a:pt x="336" y="88"/>
                  <a:pt x="336" y="88"/>
                  <a:pt x="336" y="88"/>
                </a:cubicBezTo>
                <a:cubicBezTo>
                  <a:pt x="338" y="89"/>
                  <a:pt x="338" y="89"/>
                  <a:pt x="338" y="89"/>
                </a:cubicBezTo>
                <a:cubicBezTo>
                  <a:pt x="338" y="90"/>
                  <a:pt x="338" y="90"/>
                  <a:pt x="338" y="90"/>
                </a:cubicBezTo>
                <a:cubicBezTo>
                  <a:pt x="337" y="92"/>
                  <a:pt x="337" y="92"/>
                  <a:pt x="337" y="92"/>
                </a:cubicBezTo>
                <a:cubicBezTo>
                  <a:pt x="337" y="93"/>
                  <a:pt x="337" y="93"/>
                  <a:pt x="337" y="93"/>
                </a:cubicBezTo>
                <a:cubicBezTo>
                  <a:pt x="337" y="93"/>
                  <a:pt x="337" y="93"/>
                  <a:pt x="337" y="93"/>
                </a:cubicBezTo>
                <a:cubicBezTo>
                  <a:pt x="337" y="94"/>
                  <a:pt x="337" y="94"/>
                  <a:pt x="337" y="94"/>
                </a:cubicBezTo>
                <a:cubicBezTo>
                  <a:pt x="337" y="94"/>
                  <a:pt x="337" y="94"/>
                  <a:pt x="337" y="94"/>
                </a:cubicBezTo>
                <a:close/>
                <a:moveTo>
                  <a:pt x="336" y="38"/>
                </a:moveTo>
                <a:cubicBezTo>
                  <a:pt x="338" y="37"/>
                  <a:pt x="338" y="37"/>
                  <a:pt x="338" y="37"/>
                </a:cubicBezTo>
                <a:cubicBezTo>
                  <a:pt x="338" y="35"/>
                  <a:pt x="338" y="35"/>
                  <a:pt x="338" y="35"/>
                </a:cubicBezTo>
                <a:cubicBezTo>
                  <a:pt x="338" y="35"/>
                  <a:pt x="338" y="35"/>
                  <a:pt x="338" y="35"/>
                </a:cubicBezTo>
                <a:cubicBezTo>
                  <a:pt x="340" y="34"/>
                  <a:pt x="340" y="34"/>
                  <a:pt x="340" y="34"/>
                </a:cubicBezTo>
                <a:cubicBezTo>
                  <a:pt x="340" y="32"/>
                  <a:pt x="340" y="32"/>
                  <a:pt x="340" y="32"/>
                </a:cubicBezTo>
                <a:cubicBezTo>
                  <a:pt x="340" y="32"/>
                  <a:pt x="340" y="32"/>
                  <a:pt x="340" y="32"/>
                </a:cubicBezTo>
                <a:cubicBezTo>
                  <a:pt x="339" y="31"/>
                  <a:pt x="339" y="31"/>
                  <a:pt x="339" y="31"/>
                </a:cubicBezTo>
                <a:cubicBezTo>
                  <a:pt x="338" y="31"/>
                  <a:pt x="338" y="31"/>
                  <a:pt x="338" y="31"/>
                </a:cubicBezTo>
                <a:cubicBezTo>
                  <a:pt x="338" y="30"/>
                  <a:pt x="338" y="30"/>
                  <a:pt x="338" y="30"/>
                </a:cubicBezTo>
                <a:cubicBezTo>
                  <a:pt x="338" y="30"/>
                  <a:pt x="338" y="30"/>
                  <a:pt x="338" y="30"/>
                </a:cubicBezTo>
                <a:cubicBezTo>
                  <a:pt x="337" y="31"/>
                  <a:pt x="337" y="31"/>
                  <a:pt x="337" y="31"/>
                </a:cubicBezTo>
                <a:cubicBezTo>
                  <a:pt x="335" y="32"/>
                  <a:pt x="335" y="32"/>
                  <a:pt x="335" y="32"/>
                </a:cubicBezTo>
                <a:cubicBezTo>
                  <a:pt x="335" y="33"/>
                  <a:pt x="335" y="33"/>
                  <a:pt x="335" y="33"/>
                </a:cubicBezTo>
                <a:cubicBezTo>
                  <a:pt x="334" y="33"/>
                  <a:pt x="334" y="33"/>
                  <a:pt x="334" y="33"/>
                </a:cubicBezTo>
                <a:cubicBezTo>
                  <a:pt x="334" y="34"/>
                  <a:pt x="334" y="34"/>
                  <a:pt x="334" y="34"/>
                </a:cubicBezTo>
                <a:cubicBezTo>
                  <a:pt x="336" y="34"/>
                  <a:pt x="336" y="34"/>
                  <a:pt x="336" y="34"/>
                </a:cubicBezTo>
                <a:cubicBezTo>
                  <a:pt x="337" y="34"/>
                  <a:pt x="337" y="34"/>
                  <a:pt x="337" y="34"/>
                </a:cubicBezTo>
                <a:cubicBezTo>
                  <a:pt x="337" y="35"/>
                  <a:pt x="337" y="35"/>
                  <a:pt x="337" y="35"/>
                </a:cubicBezTo>
                <a:cubicBezTo>
                  <a:pt x="336" y="36"/>
                  <a:pt x="336" y="36"/>
                  <a:pt x="336" y="36"/>
                </a:cubicBezTo>
                <a:cubicBezTo>
                  <a:pt x="336" y="37"/>
                  <a:pt x="336" y="37"/>
                  <a:pt x="336" y="37"/>
                </a:cubicBezTo>
                <a:cubicBezTo>
                  <a:pt x="336" y="37"/>
                  <a:pt x="336" y="37"/>
                  <a:pt x="336" y="37"/>
                </a:cubicBezTo>
                <a:cubicBezTo>
                  <a:pt x="336" y="38"/>
                  <a:pt x="336" y="38"/>
                  <a:pt x="336" y="38"/>
                </a:cubicBezTo>
                <a:close/>
                <a:moveTo>
                  <a:pt x="322" y="68"/>
                </a:moveTo>
                <a:cubicBezTo>
                  <a:pt x="322" y="67"/>
                  <a:pt x="322" y="67"/>
                  <a:pt x="322" y="67"/>
                </a:cubicBezTo>
                <a:cubicBezTo>
                  <a:pt x="322" y="66"/>
                  <a:pt x="322" y="66"/>
                  <a:pt x="322" y="66"/>
                </a:cubicBezTo>
                <a:cubicBezTo>
                  <a:pt x="322" y="66"/>
                  <a:pt x="322" y="66"/>
                  <a:pt x="322" y="66"/>
                </a:cubicBezTo>
                <a:cubicBezTo>
                  <a:pt x="322" y="65"/>
                  <a:pt x="322" y="65"/>
                  <a:pt x="322" y="65"/>
                </a:cubicBezTo>
                <a:cubicBezTo>
                  <a:pt x="321" y="64"/>
                  <a:pt x="321" y="64"/>
                  <a:pt x="321" y="64"/>
                </a:cubicBezTo>
                <a:cubicBezTo>
                  <a:pt x="321" y="63"/>
                  <a:pt x="321" y="63"/>
                  <a:pt x="321" y="63"/>
                </a:cubicBezTo>
                <a:cubicBezTo>
                  <a:pt x="322" y="63"/>
                  <a:pt x="322" y="63"/>
                  <a:pt x="322" y="63"/>
                </a:cubicBezTo>
                <a:cubicBezTo>
                  <a:pt x="323" y="63"/>
                  <a:pt x="323" y="63"/>
                  <a:pt x="323" y="63"/>
                </a:cubicBezTo>
                <a:cubicBezTo>
                  <a:pt x="324" y="64"/>
                  <a:pt x="324" y="64"/>
                  <a:pt x="324" y="64"/>
                </a:cubicBezTo>
                <a:cubicBezTo>
                  <a:pt x="324" y="64"/>
                  <a:pt x="324" y="64"/>
                  <a:pt x="324" y="64"/>
                </a:cubicBezTo>
                <a:cubicBezTo>
                  <a:pt x="325" y="63"/>
                  <a:pt x="325" y="63"/>
                  <a:pt x="325" y="63"/>
                </a:cubicBezTo>
                <a:cubicBezTo>
                  <a:pt x="323" y="61"/>
                  <a:pt x="323" y="61"/>
                  <a:pt x="323" y="61"/>
                </a:cubicBezTo>
                <a:cubicBezTo>
                  <a:pt x="322" y="61"/>
                  <a:pt x="322" y="61"/>
                  <a:pt x="322" y="61"/>
                </a:cubicBezTo>
                <a:cubicBezTo>
                  <a:pt x="322" y="60"/>
                  <a:pt x="322" y="60"/>
                  <a:pt x="322" y="60"/>
                </a:cubicBezTo>
                <a:cubicBezTo>
                  <a:pt x="323" y="60"/>
                  <a:pt x="323" y="60"/>
                  <a:pt x="323" y="60"/>
                </a:cubicBezTo>
                <a:cubicBezTo>
                  <a:pt x="323" y="59"/>
                  <a:pt x="323" y="59"/>
                  <a:pt x="323" y="59"/>
                </a:cubicBezTo>
                <a:cubicBezTo>
                  <a:pt x="323" y="58"/>
                  <a:pt x="323" y="58"/>
                  <a:pt x="323" y="58"/>
                </a:cubicBezTo>
                <a:cubicBezTo>
                  <a:pt x="323" y="57"/>
                  <a:pt x="323" y="57"/>
                  <a:pt x="323" y="57"/>
                </a:cubicBezTo>
                <a:cubicBezTo>
                  <a:pt x="324" y="55"/>
                  <a:pt x="324" y="55"/>
                  <a:pt x="324" y="55"/>
                </a:cubicBezTo>
                <a:cubicBezTo>
                  <a:pt x="325" y="55"/>
                  <a:pt x="325" y="55"/>
                  <a:pt x="325" y="55"/>
                </a:cubicBezTo>
                <a:cubicBezTo>
                  <a:pt x="325" y="55"/>
                  <a:pt x="325" y="55"/>
                  <a:pt x="325" y="55"/>
                </a:cubicBezTo>
                <a:cubicBezTo>
                  <a:pt x="326" y="53"/>
                  <a:pt x="326" y="53"/>
                  <a:pt x="326" y="53"/>
                </a:cubicBezTo>
                <a:cubicBezTo>
                  <a:pt x="326" y="53"/>
                  <a:pt x="326" y="53"/>
                  <a:pt x="326" y="53"/>
                </a:cubicBezTo>
                <a:cubicBezTo>
                  <a:pt x="328" y="52"/>
                  <a:pt x="328" y="52"/>
                  <a:pt x="328" y="52"/>
                </a:cubicBezTo>
                <a:cubicBezTo>
                  <a:pt x="329" y="52"/>
                  <a:pt x="329" y="52"/>
                  <a:pt x="329" y="52"/>
                </a:cubicBezTo>
                <a:cubicBezTo>
                  <a:pt x="330" y="53"/>
                  <a:pt x="330" y="53"/>
                  <a:pt x="330" y="53"/>
                </a:cubicBezTo>
                <a:cubicBezTo>
                  <a:pt x="331" y="54"/>
                  <a:pt x="331" y="54"/>
                  <a:pt x="331" y="54"/>
                </a:cubicBezTo>
                <a:cubicBezTo>
                  <a:pt x="331" y="55"/>
                  <a:pt x="331" y="55"/>
                  <a:pt x="331" y="55"/>
                </a:cubicBezTo>
                <a:cubicBezTo>
                  <a:pt x="331" y="56"/>
                  <a:pt x="331" y="56"/>
                  <a:pt x="331" y="56"/>
                </a:cubicBezTo>
                <a:cubicBezTo>
                  <a:pt x="332" y="56"/>
                  <a:pt x="332" y="56"/>
                  <a:pt x="332" y="56"/>
                </a:cubicBezTo>
                <a:cubicBezTo>
                  <a:pt x="332" y="57"/>
                  <a:pt x="332" y="57"/>
                  <a:pt x="332" y="57"/>
                </a:cubicBezTo>
                <a:cubicBezTo>
                  <a:pt x="332" y="57"/>
                  <a:pt x="332" y="57"/>
                  <a:pt x="332" y="57"/>
                </a:cubicBezTo>
                <a:cubicBezTo>
                  <a:pt x="332" y="58"/>
                  <a:pt x="332" y="58"/>
                  <a:pt x="332" y="58"/>
                </a:cubicBezTo>
                <a:cubicBezTo>
                  <a:pt x="333" y="59"/>
                  <a:pt x="333" y="59"/>
                  <a:pt x="333" y="59"/>
                </a:cubicBezTo>
                <a:cubicBezTo>
                  <a:pt x="334" y="59"/>
                  <a:pt x="334" y="59"/>
                  <a:pt x="334" y="59"/>
                </a:cubicBezTo>
                <a:cubicBezTo>
                  <a:pt x="334" y="60"/>
                  <a:pt x="334" y="60"/>
                  <a:pt x="334" y="60"/>
                </a:cubicBezTo>
                <a:cubicBezTo>
                  <a:pt x="334" y="61"/>
                  <a:pt x="334" y="61"/>
                  <a:pt x="334" y="61"/>
                </a:cubicBezTo>
                <a:cubicBezTo>
                  <a:pt x="335" y="63"/>
                  <a:pt x="335" y="63"/>
                  <a:pt x="335" y="63"/>
                </a:cubicBezTo>
                <a:cubicBezTo>
                  <a:pt x="334" y="63"/>
                  <a:pt x="334" y="63"/>
                  <a:pt x="334" y="63"/>
                </a:cubicBezTo>
                <a:cubicBezTo>
                  <a:pt x="333" y="64"/>
                  <a:pt x="333" y="64"/>
                  <a:pt x="333" y="64"/>
                </a:cubicBezTo>
                <a:cubicBezTo>
                  <a:pt x="332" y="64"/>
                  <a:pt x="332" y="64"/>
                  <a:pt x="332" y="64"/>
                </a:cubicBezTo>
                <a:cubicBezTo>
                  <a:pt x="331" y="64"/>
                  <a:pt x="331" y="64"/>
                  <a:pt x="331" y="64"/>
                </a:cubicBezTo>
                <a:cubicBezTo>
                  <a:pt x="332" y="65"/>
                  <a:pt x="332" y="65"/>
                  <a:pt x="332" y="65"/>
                </a:cubicBezTo>
                <a:cubicBezTo>
                  <a:pt x="333" y="65"/>
                  <a:pt x="333" y="65"/>
                  <a:pt x="333" y="65"/>
                </a:cubicBezTo>
                <a:cubicBezTo>
                  <a:pt x="333" y="66"/>
                  <a:pt x="333" y="66"/>
                  <a:pt x="333" y="66"/>
                </a:cubicBezTo>
                <a:cubicBezTo>
                  <a:pt x="333" y="67"/>
                  <a:pt x="333" y="67"/>
                  <a:pt x="333" y="67"/>
                </a:cubicBezTo>
                <a:cubicBezTo>
                  <a:pt x="331" y="68"/>
                  <a:pt x="331" y="68"/>
                  <a:pt x="331" y="68"/>
                </a:cubicBezTo>
                <a:cubicBezTo>
                  <a:pt x="330" y="69"/>
                  <a:pt x="330" y="69"/>
                  <a:pt x="330" y="69"/>
                </a:cubicBezTo>
                <a:cubicBezTo>
                  <a:pt x="329" y="69"/>
                  <a:pt x="329" y="69"/>
                  <a:pt x="329" y="69"/>
                </a:cubicBezTo>
                <a:cubicBezTo>
                  <a:pt x="329" y="68"/>
                  <a:pt x="329" y="68"/>
                  <a:pt x="329" y="68"/>
                </a:cubicBezTo>
                <a:cubicBezTo>
                  <a:pt x="329" y="68"/>
                  <a:pt x="329" y="68"/>
                  <a:pt x="329" y="68"/>
                </a:cubicBezTo>
                <a:cubicBezTo>
                  <a:pt x="328" y="68"/>
                  <a:pt x="328" y="68"/>
                  <a:pt x="328" y="68"/>
                </a:cubicBezTo>
                <a:cubicBezTo>
                  <a:pt x="327" y="68"/>
                  <a:pt x="327" y="68"/>
                  <a:pt x="327" y="68"/>
                </a:cubicBezTo>
                <a:cubicBezTo>
                  <a:pt x="325" y="68"/>
                  <a:pt x="325" y="68"/>
                  <a:pt x="325" y="68"/>
                </a:cubicBezTo>
                <a:cubicBezTo>
                  <a:pt x="324" y="68"/>
                  <a:pt x="324" y="68"/>
                  <a:pt x="324" y="68"/>
                </a:cubicBezTo>
                <a:cubicBezTo>
                  <a:pt x="324" y="67"/>
                  <a:pt x="324" y="67"/>
                  <a:pt x="324" y="67"/>
                </a:cubicBezTo>
                <a:cubicBezTo>
                  <a:pt x="323" y="67"/>
                  <a:pt x="323" y="67"/>
                  <a:pt x="323" y="67"/>
                </a:cubicBezTo>
                <a:cubicBezTo>
                  <a:pt x="323" y="68"/>
                  <a:pt x="323" y="68"/>
                  <a:pt x="323" y="68"/>
                </a:cubicBezTo>
                <a:cubicBezTo>
                  <a:pt x="322" y="68"/>
                  <a:pt x="322" y="68"/>
                  <a:pt x="322" y="68"/>
                </a:cubicBezTo>
                <a:close/>
                <a:moveTo>
                  <a:pt x="335" y="67"/>
                </a:moveTo>
                <a:cubicBezTo>
                  <a:pt x="335" y="67"/>
                  <a:pt x="335" y="67"/>
                  <a:pt x="335" y="67"/>
                </a:cubicBezTo>
                <a:cubicBezTo>
                  <a:pt x="336" y="66"/>
                  <a:pt x="336" y="66"/>
                  <a:pt x="336" y="66"/>
                </a:cubicBezTo>
                <a:cubicBezTo>
                  <a:pt x="335" y="64"/>
                  <a:pt x="335" y="64"/>
                  <a:pt x="335" y="64"/>
                </a:cubicBezTo>
                <a:cubicBezTo>
                  <a:pt x="335" y="64"/>
                  <a:pt x="335" y="64"/>
                  <a:pt x="335" y="64"/>
                </a:cubicBezTo>
                <a:cubicBezTo>
                  <a:pt x="334" y="65"/>
                  <a:pt x="334" y="65"/>
                  <a:pt x="334" y="65"/>
                </a:cubicBezTo>
                <a:cubicBezTo>
                  <a:pt x="334" y="66"/>
                  <a:pt x="334" y="66"/>
                  <a:pt x="334" y="66"/>
                </a:cubicBezTo>
                <a:cubicBezTo>
                  <a:pt x="335" y="67"/>
                  <a:pt x="335" y="67"/>
                  <a:pt x="335" y="67"/>
                </a:cubicBezTo>
                <a:close/>
                <a:moveTo>
                  <a:pt x="339" y="82"/>
                </a:moveTo>
                <a:cubicBezTo>
                  <a:pt x="339" y="83"/>
                  <a:pt x="339" y="83"/>
                  <a:pt x="339" y="83"/>
                </a:cubicBezTo>
                <a:cubicBezTo>
                  <a:pt x="340" y="84"/>
                  <a:pt x="340" y="84"/>
                  <a:pt x="340" y="84"/>
                </a:cubicBezTo>
                <a:cubicBezTo>
                  <a:pt x="341" y="84"/>
                  <a:pt x="341" y="84"/>
                  <a:pt x="341" y="84"/>
                </a:cubicBezTo>
                <a:cubicBezTo>
                  <a:pt x="342" y="83"/>
                  <a:pt x="342" y="83"/>
                  <a:pt x="342" y="83"/>
                </a:cubicBezTo>
                <a:cubicBezTo>
                  <a:pt x="343" y="82"/>
                  <a:pt x="343" y="82"/>
                  <a:pt x="343" y="82"/>
                </a:cubicBezTo>
                <a:cubicBezTo>
                  <a:pt x="343" y="81"/>
                  <a:pt x="343" y="81"/>
                  <a:pt x="343" y="81"/>
                </a:cubicBezTo>
                <a:cubicBezTo>
                  <a:pt x="343" y="81"/>
                  <a:pt x="343" y="81"/>
                  <a:pt x="343" y="81"/>
                </a:cubicBezTo>
                <a:cubicBezTo>
                  <a:pt x="343" y="80"/>
                  <a:pt x="343" y="80"/>
                  <a:pt x="343" y="80"/>
                </a:cubicBezTo>
                <a:cubicBezTo>
                  <a:pt x="343" y="79"/>
                  <a:pt x="343" y="79"/>
                  <a:pt x="343" y="79"/>
                </a:cubicBezTo>
                <a:cubicBezTo>
                  <a:pt x="342" y="79"/>
                  <a:pt x="342" y="79"/>
                  <a:pt x="342" y="79"/>
                </a:cubicBezTo>
                <a:cubicBezTo>
                  <a:pt x="341" y="78"/>
                  <a:pt x="341" y="78"/>
                  <a:pt x="341" y="78"/>
                </a:cubicBezTo>
                <a:cubicBezTo>
                  <a:pt x="340" y="78"/>
                  <a:pt x="340" y="78"/>
                  <a:pt x="340" y="78"/>
                </a:cubicBezTo>
                <a:cubicBezTo>
                  <a:pt x="339" y="79"/>
                  <a:pt x="339" y="79"/>
                  <a:pt x="339" y="79"/>
                </a:cubicBezTo>
                <a:cubicBezTo>
                  <a:pt x="339" y="80"/>
                  <a:pt x="339" y="80"/>
                  <a:pt x="339" y="80"/>
                </a:cubicBezTo>
                <a:cubicBezTo>
                  <a:pt x="339" y="81"/>
                  <a:pt x="339" y="81"/>
                  <a:pt x="339" y="81"/>
                </a:cubicBezTo>
                <a:cubicBezTo>
                  <a:pt x="339" y="82"/>
                  <a:pt x="339" y="82"/>
                  <a:pt x="339" y="82"/>
                </a:cubicBezTo>
                <a:close/>
                <a:moveTo>
                  <a:pt x="337" y="83"/>
                </a:moveTo>
                <a:cubicBezTo>
                  <a:pt x="337" y="83"/>
                  <a:pt x="337" y="83"/>
                  <a:pt x="337" y="83"/>
                </a:cubicBezTo>
                <a:cubicBezTo>
                  <a:pt x="338" y="84"/>
                  <a:pt x="338" y="84"/>
                  <a:pt x="338" y="84"/>
                </a:cubicBezTo>
                <a:cubicBezTo>
                  <a:pt x="338" y="84"/>
                  <a:pt x="338" y="84"/>
                  <a:pt x="338" y="84"/>
                </a:cubicBezTo>
                <a:cubicBezTo>
                  <a:pt x="338" y="84"/>
                  <a:pt x="338" y="84"/>
                  <a:pt x="338" y="84"/>
                </a:cubicBezTo>
                <a:cubicBezTo>
                  <a:pt x="338" y="83"/>
                  <a:pt x="338" y="83"/>
                  <a:pt x="338" y="83"/>
                </a:cubicBezTo>
                <a:cubicBezTo>
                  <a:pt x="338" y="83"/>
                  <a:pt x="338" y="83"/>
                  <a:pt x="338" y="83"/>
                </a:cubicBezTo>
                <a:cubicBezTo>
                  <a:pt x="338" y="82"/>
                  <a:pt x="338" y="82"/>
                  <a:pt x="338" y="82"/>
                </a:cubicBezTo>
                <a:cubicBezTo>
                  <a:pt x="337" y="83"/>
                  <a:pt x="337" y="83"/>
                  <a:pt x="337" y="83"/>
                </a:cubicBezTo>
                <a:close/>
                <a:moveTo>
                  <a:pt x="321" y="75"/>
                </a:moveTo>
                <a:cubicBezTo>
                  <a:pt x="321" y="73"/>
                  <a:pt x="321" y="73"/>
                  <a:pt x="321" y="73"/>
                </a:cubicBezTo>
                <a:cubicBezTo>
                  <a:pt x="321" y="72"/>
                  <a:pt x="321" y="72"/>
                  <a:pt x="321" y="72"/>
                </a:cubicBezTo>
                <a:cubicBezTo>
                  <a:pt x="322" y="71"/>
                  <a:pt x="322" y="71"/>
                  <a:pt x="322" y="71"/>
                </a:cubicBezTo>
                <a:cubicBezTo>
                  <a:pt x="323" y="71"/>
                  <a:pt x="323" y="71"/>
                  <a:pt x="323" y="71"/>
                </a:cubicBezTo>
                <a:cubicBezTo>
                  <a:pt x="324" y="71"/>
                  <a:pt x="324" y="71"/>
                  <a:pt x="324" y="71"/>
                </a:cubicBezTo>
                <a:cubicBezTo>
                  <a:pt x="325" y="71"/>
                  <a:pt x="325" y="71"/>
                  <a:pt x="325" y="71"/>
                </a:cubicBezTo>
                <a:cubicBezTo>
                  <a:pt x="326" y="71"/>
                  <a:pt x="326" y="71"/>
                  <a:pt x="326" y="71"/>
                </a:cubicBezTo>
                <a:cubicBezTo>
                  <a:pt x="326" y="71"/>
                  <a:pt x="326" y="71"/>
                  <a:pt x="326" y="71"/>
                </a:cubicBezTo>
                <a:cubicBezTo>
                  <a:pt x="327" y="71"/>
                  <a:pt x="327" y="71"/>
                  <a:pt x="327" y="71"/>
                </a:cubicBezTo>
                <a:cubicBezTo>
                  <a:pt x="328" y="72"/>
                  <a:pt x="328" y="72"/>
                  <a:pt x="328" y="72"/>
                </a:cubicBezTo>
                <a:cubicBezTo>
                  <a:pt x="328" y="71"/>
                  <a:pt x="328" y="71"/>
                  <a:pt x="328" y="71"/>
                </a:cubicBezTo>
                <a:cubicBezTo>
                  <a:pt x="329" y="72"/>
                  <a:pt x="329" y="72"/>
                  <a:pt x="329" y="72"/>
                </a:cubicBezTo>
                <a:cubicBezTo>
                  <a:pt x="330" y="72"/>
                  <a:pt x="330" y="72"/>
                  <a:pt x="330" y="72"/>
                </a:cubicBezTo>
                <a:cubicBezTo>
                  <a:pt x="331" y="73"/>
                  <a:pt x="331" y="73"/>
                  <a:pt x="331" y="73"/>
                </a:cubicBezTo>
                <a:cubicBezTo>
                  <a:pt x="332" y="73"/>
                  <a:pt x="332" y="73"/>
                  <a:pt x="332" y="73"/>
                </a:cubicBezTo>
                <a:cubicBezTo>
                  <a:pt x="331" y="74"/>
                  <a:pt x="331" y="74"/>
                  <a:pt x="331" y="74"/>
                </a:cubicBezTo>
                <a:cubicBezTo>
                  <a:pt x="331" y="74"/>
                  <a:pt x="331" y="74"/>
                  <a:pt x="331" y="74"/>
                </a:cubicBezTo>
                <a:cubicBezTo>
                  <a:pt x="332" y="74"/>
                  <a:pt x="332" y="74"/>
                  <a:pt x="332" y="74"/>
                </a:cubicBezTo>
                <a:cubicBezTo>
                  <a:pt x="333" y="74"/>
                  <a:pt x="333" y="74"/>
                  <a:pt x="333" y="74"/>
                </a:cubicBezTo>
                <a:cubicBezTo>
                  <a:pt x="334" y="75"/>
                  <a:pt x="334" y="75"/>
                  <a:pt x="334" y="75"/>
                </a:cubicBezTo>
                <a:cubicBezTo>
                  <a:pt x="334" y="75"/>
                  <a:pt x="334" y="75"/>
                  <a:pt x="334" y="75"/>
                </a:cubicBezTo>
                <a:cubicBezTo>
                  <a:pt x="334" y="76"/>
                  <a:pt x="334" y="76"/>
                  <a:pt x="334" y="76"/>
                </a:cubicBezTo>
                <a:cubicBezTo>
                  <a:pt x="335" y="76"/>
                  <a:pt x="335" y="76"/>
                  <a:pt x="335" y="76"/>
                </a:cubicBezTo>
                <a:cubicBezTo>
                  <a:pt x="334" y="77"/>
                  <a:pt x="334" y="77"/>
                  <a:pt x="334" y="77"/>
                </a:cubicBezTo>
                <a:cubicBezTo>
                  <a:pt x="333" y="76"/>
                  <a:pt x="333" y="76"/>
                  <a:pt x="333" y="76"/>
                </a:cubicBezTo>
                <a:cubicBezTo>
                  <a:pt x="331" y="78"/>
                  <a:pt x="331" y="78"/>
                  <a:pt x="331" y="78"/>
                </a:cubicBezTo>
                <a:cubicBezTo>
                  <a:pt x="330" y="78"/>
                  <a:pt x="330" y="78"/>
                  <a:pt x="330" y="78"/>
                </a:cubicBezTo>
                <a:cubicBezTo>
                  <a:pt x="329" y="77"/>
                  <a:pt x="329" y="77"/>
                  <a:pt x="329" y="77"/>
                </a:cubicBezTo>
                <a:cubicBezTo>
                  <a:pt x="327" y="77"/>
                  <a:pt x="327" y="77"/>
                  <a:pt x="327" y="77"/>
                </a:cubicBezTo>
                <a:cubicBezTo>
                  <a:pt x="326" y="76"/>
                  <a:pt x="326" y="76"/>
                  <a:pt x="326" y="76"/>
                </a:cubicBezTo>
                <a:cubicBezTo>
                  <a:pt x="325" y="76"/>
                  <a:pt x="325" y="76"/>
                  <a:pt x="325" y="76"/>
                </a:cubicBezTo>
                <a:cubicBezTo>
                  <a:pt x="324" y="75"/>
                  <a:pt x="324" y="75"/>
                  <a:pt x="324" y="75"/>
                </a:cubicBezTo>
                <a:cubicBezTo>
                  <a:pt x="323" y="75"/>
                  <a:pt x="323" y="75"/>
                  <a:pt x="323" y="75"/>
                </a:cubicBezTo>
                <a:cubicBezTo>
                  <a:pt x="322" y="75"/>
                  <a:pt x="322" y="75"/>
                  <a:pt x="322" y="75"/>
                </a:cubicBezTo>
                <a:cubicBezTo>
                  <a:pt x="321" y="75"/>
                  <a:pt x="321" y="75"/>
                  <a:pt x="321" y="75"/>
                </a:cubicBezTo>
                <a:close/>
                <a:moveTo>
                  <a:pt x="307" y="58"/>
                </a:moveTo>
                <a:cubicBezTo>
                  <a:pt x="307" y="57"/>
                  <a:pt x="307" y="57"/>
                  <a:pt x="307" y="57"/>
                </a:cubicBezTo>
                <a:cubicBezTo>
                  <a:pt x="308" y="57"/>
                  <a:pt x="308" y="57"/>
                  <a:pt x="308" y="57"/>
                </a:cubicBezTo>
                <a:cubicBezTo>
                  <a:pt x="308" y="57"/>
                  <a:pt x="308" y="57"/>
                  <a:pt x="308" y="57"/>
                </a:cubicBezTo>
                <a:cubicBezTo>
                  <a:pt x="308" y="58"/>
                  <a:pt x="308" y="58"/>
                  <a:pt x="308" y="58"/>
                </a:cubicBezTo>
                <a:cubicBezTo>
                  <a:pt x="308" y="58"/>
                  <a:pt x="308" y="58"/>
                  <a:pt x="308" y="58"/>
                </a:cubicBezTo>
                <a:cubicBezTo>
                  <a:pt x="307" y="58"/>
                  <a:pt x="307" y="58"/>
                  <a:pt x="307" y="58"/>
                </a:cubicBezTo>
                <a:close/>
                <a:moveTo>
                  <a:pt x="308" y="64"/>
                </a:moveTo>
                <a:cubicBezTo>
                  <a:pt x="309" y="65"/>
                  <a:pt x="309" y="65"/>
                  <a:pt x="309" y="65"/>
                </a:cubicBezTo>
                <a:cubicBezTo>
                  <a:pt x="309" y="66"/>
                  <a:pt x="309" y="66"/>
                  <a:pt x="309" y="66"/>
                </a:cubicBezTo>
                <a:cubicBezTo>
                  <a:pt x="310" y="66"/>
                  <a:pt x="310" y="66"/>
                  <a:pt x="310" y="66"/>
                </a:cubicBezTo>
                <a:cubicBezTo>
                  <a:pt x="311" y="66"/>
                  <a:pt x="311" y="66"/>
                  <a:pt x="311" y="66"/>
                </a:cubicBezTo>
                <a:cubicBezTo>
                  <a:pt x="311" y="66"/>
                  <a:pt x="311" y="66"/>
                  <a:pt x="311" y="66"/>
                </a:cubicBezTo>
                <a:cubicBezTo>
                  <a:pt x="312" y="66"/>
                  <a:pt x="312" y="66"/>
                  <a:pt x="312" y="66"/>
                </a:cubicBezTo>
                <a:cubicBezTo>
                  <a:pt x="314" y="65"/>
                  <a:pt x="314" y="65"/>
                  <a:pt x="314" y="65"/>
                </a:cubicBezTo>
                <a:cubicBezTo>
                  <a:pt x="314" y="65"/>
                  <a:pt x="314" y="65"/>
                  <a:pt x="314" y="65"/>
                </a:cubicBezTo>
                <a:cubicBezTo>
                  <a:pt x="315" y="64"/>
                  <a:pt x="315" y="64"/>
                  <a:pt x="315" y="64"/>
                </a:cubicBezTo>
                <a:cubicBezTo>
                  <a:pt x="316" y="63"/>
                  <a:pt x="316" y="63"/>
                  <a:pt x="316" y="63"/>
                </a:cubicBezTo>
                <a:cubicBezTo>
                  <a:pt x="316" y="62"/>
                  <a:pt x="316" y="62"/>
                  <a:pt x="316" y="62"/>
                </a:cubicBezTo>
                <a:cubicBezTo>
                  <a:pt x="316" y="60"/>
                  <a:pt x="316" y="60"/>
                  <a:pt x="316" y="60"/>
                </a:cubicBezTo>
                <a:cubicBezTo>
                  <a:pt x="317" y="59"/>
                  <a:pt x="317" y="59"/>
                  <a:pt x="317" y="59"/>
                </a:cubicBezTo>
                <a:cubicBezTo>
                  <a:pt x="316" y="59"/>
                  <a:pt x="316" y="59"/>
                  <a:pt x="316" y="59"/>
                </a:cubicBezTo>
                <a:cubicBezTo>
                  <a:pt x="316" y="58"/>
                  <a:pt x="316" y="58"/>
                  <a:pt x="316" y="58"/>
                </a:cubicBezTo>
                <a:cubicBezTo>
                  <a:pt x="317" y="58"/>
                  <a:pt x="317" y="58"/>
                  <a:pt x="317" y="58"/>
                </a:cubicBezTo>
                <a:cubicBezTo>
                  <a:pt x="318" y="56"/>
                  <a:pt x="318" y="56"/>
                  <a:pt x="318" y="56"/>
                </a:cubicBezTo>
                <a:cubicBezTo>
                  <a:pt x="319" y="56"/>
                  <a:pt x="319" y="56"/>
                  <a:pt x="319" y="56"/>
                </a:cubicBezTo>
                <a:cubicBezTo>
                  <a:pt x="319" y="55"/>
                  <a:pt x="319" y="55"/>
                  <a:pt x="319" y="55"/>
                </a:cubicBezTo>
                <a:cubicBezTo>
                  <a:pt x="321" y="54"/>
                  <a:pt x="321" y="54"/>
                  <a:pt x="321" y="54"/>
                </a:cubicBezTo>
                <a:cubicBezTo>
                  <a:pt x="321" y="53"/>
                  <a:pt x="321" y="53"/>
                  <a:pt x="321" y="53"/>
                </a:cubicBezTo>
                <a:cubicBezTo>
                  <a:pt x="321" y="52"/>
                  <a:pt x="321" y="52"/>
                  <a:pt x="321" y="52"/>
                </a:cubicBezTo>
                <a:cubicBezTo>
                  <a:pt x="322" y="52"/>
                  <a:pt x="322" y="52"/>
                  <a:pt x="322" y="52"/>
                </a:cubicBezTo>
                <a:cubicBezTo>
                  <a:pt x="322" y="51"/>
                  <a:pt x="322" y="51"/>
                  <a:pt x="322" y="51"/>
                </a:cubicBezTo>
                <a:cubicBezTo>
                  <a:pt x="322" y="50"/>
                  <a:pt x="322" y="50"/>
                  <a:pt x="322" y="50"/>
                </a:cubicBezTo>
                <a:cubicBezTo>
                  <a:pt x="321" y="49"/>
                  <a:pt x="321" y="49"/>
                  <a:pt x="321" y="49"/>
                </a:cubicBezTo>
                <a:cubicBezTo>
                  <a:pt x="321" y="49"/>
                  <a:pt x="321" y="49"/>
                  <a:pt x="321" y="49"/>
                </a:cubicBezTo>
                <a:cubicBezTo>
                  <a:pt x="320" y="48"/>
                  <a:pt x="320" y="48"/>
                  <a:pt x="320" y="48"/>
                </a:cubicBezTo>
                <a:cubicBezTo>
                  <a:pt x="318" y="48"/>
                  <a:pt x="318" y="48"/>
                  <a:pt x="318" y="48"/>
                </a:cubicBezTo>
                <a:cubicBezTo>
                  <a:pt x="318" y="48"/>
                  <a:pt x="318" y="48"/>
                  <a:pt x="318" y="48"/>
                </a:cubicBezTo>
                <a:cubicBezTo>
                  <a:pt x="319" y="47"/>
                  <a:pt x="319" y="47"/>
                  <a:pt x="319" y="47"/>
                </a:cubicBezTo>
                <a:cubicBezTo>
                  <a:pt x="320" y="46"/>
                  <a:pt x="320" y="46"/>
                  <a:pt x="320" y="46"/>
                </a:cubicBezTo>
                <a:cubicBezTo>
                  <a:pt x="320" y="46"/>
                  <a:pt x="320" y="46"/>
                  <a:pt x="320" y="46"/>
                </a:cubicBezTo>
                <a:cubicBezTo>
                  <a:pt x="320" y="45"/>
                  <a:pt x="320" y="45"/>
                  <a:pt x="320" y="45"/>
                </a:cubicBezTo>
                <a:cubicBezTo>
                  <a:pt x="320" y="44"/>
                  <a:pt x="320" y="44"/>
                  <a:pt x="320" y="44"/>
                </a:cubicBezTo>
                <a:cubicBezTo>
                  <a:pt x="320" y="43"/>
                  <a:pt x="320" y="43"/>
                  <a:pt x="320" y="43"/>
                </a:cubicBezTo>
                <a:cubicBezTo>
                  <a:pt x="319" y="42"/>
                  <a:pt x="319" y="42"/>
                  <a:pt x="319" y="42"/>
                </a:cubicBezTo>
                <a:cubicBezTo>
                  <a:pt x="318" y="42"/>
                  <a:pt x="318" y="42"/>
                  <a:pt x="318" y="42"/>
                </a:cubicBezTo>
                <a:cubicBezTo>
                  <a:pt x="317" y="43"/>
                  <a:pt x="317" y="43"/>
                  <a:pt x="317" y="43"/>
                </a:cubicBezTo>
                <a:cubicBezTo>
                  <a:pt x="315" y="43"/>
                  <a:pt x="315" y="43"/>
                  <a:pt x="315" y="43"/>
                </a:cubicBezTo>
                <a:cubicBezTo>
                  <a:pt x="315" y="44"/>
                  <a:pt x="315" y="44"/>
                  <a:pt x="315" y="44"/>
                </a:cubicBezTo>
                <a:cubicBezTo>
                  <a:pt x="314" y="45"/>
                  <a:pt x="314" y="45"/>
                  <a:pt x="314" y="45"/>
                </a:cubicBezTo>
                <a:cubicBezTo>
                  <a:pt x="313" y="45"/>
                  <a:pt x="313" y="45"/>
                  <a:pt x="313" y="45"/>
                </a:cubicBezTo>
                <a:cubicBezTo>
                  <a:pt x="313" y="44"/>
                  <a:pt x="313" y="44"/>
                  <a:pt x="313" y="44"/>
                </a:cubicBezTo>
                <a:cubicBezTo>
                  <a:pt x="314" y="43"/>
                  <a:pt x="314" y="43"/>
                  <a:pt x="314" y="43"/>
                </a:cubicBezTo>
                <a:cubicBezTo>
                  <a:pt x="315" y="42"/>
                  <a:pt x="315" y="42"/>
                  <a:pt x="315" y="42"/>
                </a:cubicBezTo>
                <a:cubicBezTo>
                  <a:pt x="315" y="41"/>
                  <a:pt x="315" y="41"/>
                  <a:pt x="315" y="41"/>
                </a:cubicBezTo>
                <a:cubicBezTo>
                  <a:pt x="315" y="39"/>
                  <a:pt x="315" y="39"/>
                  <a:pt x="315" y="39"/>
                </a:cubicBezTo>
                <a:cubicBezTo>
                  <a:pt x="315" y="38"/>
                  <a:pt x="315" y="38"/>
                  <a:pt x="315" y="38"/>
                </a:cubicBezTo>
                <a:cubicBezTo>
                  <a:pt x="314" y="38"/>
                  <a:pt x="314" y="38"/>
                  <a:pt x="314" y="38"/>
                </a:cubicBezTo>
                <a:cubicBezTo>
                  <a:pt x="314" y="37"/>
                  <a:pt x="314" y="37"/>
                  <a:pt x="314" y="37"/>
                </a:cubicBezTo>
                <a:cubicBezTo>
                  <a:pt x="313" y="36"/>
                  <a:pt x="313" y="36"/>
                  <a:pt x="313" y="36"/>
                </a:cubicBezTo>
                <a:cubicBezTo>
                  <a:pt x="312" y="36"/>
                  <a:pt x="312" y="36"/>
                  <a:pt x="312" y="36"/>
                </a:cubicBezTo>
                <a:cubicBezTo>
                  <a:pt x="310" y="36"/>
                  <a:pt x="310" y="36"/>
                  <a:pt x="310" y="36"/>
                </a:cubicBezTo>
                <a:cubicBezTo>
                  <a:pt x="309" y="37"/>
                  <a:pt x="309" y="37"/>
                  <a:pt x="309" y="37"/>
                </a:cubicBezTo>
                <a:cubicBezTo>
                  <a:pt x="308" y="37"/>
                  <a:pt x="308" y="37"/>
                  <a:pt x="308" y="37"/>
                </a:cubicBezTo>
                <a:cubicBezTo>
                  <a:pt x="308" y="35"/>
                  <a:pt x="308" y="35"/>
                  <a:pt x="308" y="35"/>
                </a:cubicBezTo>
                <a:cubicBezTo>
                  <a:pt x="308" y="35"/>
                  <a:pt x="308" y="35"/>
                  <a:pt x="308" y="35"/>
                </a:cubicBezTo>
                <a:cubicBezTo>
                  <a:pt x="307" y="36"/>
                  <a:pt x="307" y="36"/>
                  <a:pt x="307" y="36"/>
                </a:cubicBezTo>
                <a:cubicBezTo>
                  <a:pt x="306" y="37"/>
                  <a:pt x="306" y="37"/>
                  <a:pt x="306" y="37"/>
                </a:cubicBezTo>
                <a:cubicBezTo>
                  <a:pt x="305" y="37"/>
                  <a:pt x="305" y="37"/>
                  <a:pt x="305" y="37"/>
                </a:cubicBezTo>
                <a:cubicBezTo>
                  <a:pt x="305" y="38"/>
                  <a:pt x="305" y="38"/>
                  <a:pt x="305" y="38"/>
                </a:cubicBezTo>
                <a:cubicBezTo>
                  <a:pt x="304" y="40"/>
                  <a:pt x="304" y="40"/>
                  <a:pt x="304" y="40"/>
                </a:cubicBezTo>
                <a:cubicBezTo>
                  <a:pt x="304" y="40"/>
                  <a:pt x="304" y="40"/>
                  <a:pt x="304" y="40"/>
                </a:cubicBezTo>
                <a:cubicBezTo>
                  <a:pt x="305" y="41"/>
                  <a:pt x="305" y="41"/>
                  <a:pt x="305" y="41"/>
                </a:cubicBezTo>
                <a:cubicBezTo>
                  <a:pt x="305" y="41"/>
                  <a:pt x="305" y="41"/>
                  <a:pt x="305" y="41"/>
                </a:cubicBezTo>
                <a:cubicBezTo>
                  <a:pt x="306" y="40"/>
                  <a:pt x="306" y="40"/>
                  <a:pt x="306" y="40"/>
                </a:cubicBezTo>
                <a:cubicBezTo>
                  <a:pt x="307" y="41"/>
                  <a:pt x="307" y="41"/>
                  <a:pt x="307" y="41"/>
                </a:cubicBezTo>
                <a:cubicBezTo>
                  <a:pt x="306" y="42"/>
                  <a:pt x="306" y="42"/>
                  <a:pt x="306" y="42"/>
                </a:cubicBezTo>
                <a:cubicBezTo>
                  <a:pt x="304" y="42"/>
                  <a:pt x="304" y="42"/>
                  <a:pt x="304" y="42"/>
                </a:cubicBezTo>
                <a:cubicBezTo>
                  <a:pt x="303" y="44"/>
                  <a:pt x="303" y="44"/>
                  <a:pt x="303" y="44"/>
                </a:cubicBezTo>
                <a:cubicBezTo>
                  <a:pt x="303" y="44"/>
                  <a:pt x="303" y="44"/>
                  <a:pt x="303" y="44"/>
                </a:cubicBezTo>
                <a:cubicBezTo>
                  <a:pt x="305" y="44"/>
                  <a:pt x="305" y="44"/>
                  <a:pt x="305" y="44"/>
                </a:cubicBezTo>
                <a:cubicBezTo>
                  <a:pt x="306" y="42"/>
                  <a:pt x="306" y="42"/>
                  <a:pt x="306" y="42"/>
                </a:cubicBezTo>
                <a:cubicBezTo>
                  <a:pt x="307" y="42"/>
                  <a:pt x="307" y="42"/>
                  <a:pt x="307" y="42"/>
                </a:cubicBezTo>
                <a:cubicBezTo>
                  <a:pt x="308" y="42"/>
                  <a:pt x="308" y="42"/>
                  <a:pt x="308" y="42"/>
                </a:cubicBezTo>
                <a:cubicBezTo>
                  <a:pt x="308" y="43"/>
                  <a:pt x="308" y="43"/>
                  <a:pt x="308" y="43"/>
                </a:cubicBezTo>
                <a:cubicBezTo>
                  <a:pt x="308" y="44"/>
                  <a:pt x="308" y="44"/>
                  <a:pt x="308" y="44"/>
                </a:cubicBezTo>
                <a:cubicBezTo>
                  <a:pt x="307" y="44"/>
                  <a:pt x="307" y="44"/>
                  <a:pt x="307" y="44"/>
                </a:cubicBezTo>
                <a:cubicBezTo>
                  <a:pt x="306" y="45"/>
                  <a:pt x="306" y="45"/>
                  <a:pt x="306" y="45"/>
                </a:cubicBezTo>
                <a:cubicBezTo>
                  <a:pt x="306" y="46"/>
                  <a:pt x="306" y="46"/>
                  <a:pt x="306" y="46"/>
                </a:cubicBezTo>
                <a:cubicBezTo>
                  <a:pt x="306" y="46"/>
                  <a:pt x="306" y="46"/>
                  <a:pt x="306" y="46"/>
                </a:cubicBezTo>
                <a:cubicBezTo>
                  <a:pt x="307" y="46"/>
                  <a:pt x="307" y="46"/>
                  <a:pt x="307" y="46"/>
                </a:cubicBezTo>
                <a:cubicBezTo>
                  <a:pt x="308" y="47"/>
                  <a:pt x="308" y="47"/>
                  <a:pt x="308" y="47"/>
                </a:cubicBezTo>
                <a:cubicBezTo>
                  <a:pt x="307" y="47"/>
                  <a:pt x="307" y="47"/>
                  <a:pt x="307" y="47"/>
                </a:cubicBezTo>
                <a:cubicBezTo>
                  <a:pt x="306" y="48"/>
                  <a:pt x="306" y="48"/>
                  <a:pt x="306" y="48"/>
                </a:cubicBezTo>
                <a:cubicBezTo>
                  <a:pt x="305" y="48"/>
                  <a:pt x="305" y="48"/>
                  <a:pt x="305" y="48"/>
                </a:cubicBezTo>
                <a:cubicBezTo>
                  <a:pt x="305" y="48"/>
                  <a:pt x="305" y="48"/>
                  <a:pt x="305" y="48"/>
                </a:cubicBezTo>
                <a:cubicBezTo>
                  <a:pt x="306" y="49"/>
                  <a:pt x="306" y="49"/>
                  <a:pt x="306" y="49"/>
                </a:cubicBezTo>
                <a:cubicBezTo>
                  <a:pt x="306" y="49"/>
                  <a:pt x="306" y="49"/>
                  <a:pt x="306" y="49"/>
                </a:cubicBezTo>
                <a:cubicBezTo>
                  <a:pt x="304" y="51"/>
                  <a:pt x="304" y="51"/>
                  <a:pt x="304" y="51"/>
                </a:cubicBezTo>
                <a:cubicBezTo>
                  <a:pt x="304" y="51"/>
                  <a:pt x="304" y="51"/>
                  <a:pt x="304" y="51"/>
                </a:cubicBezTo>
                <a:cubicBezTo>
                  <a:pt x="303" y="49"/>
                  <a:pt x="303" y="49"/>
                  <a:pt x="303" y="49"/>
                </a:cubicBezTo>
                <a:cubicBezTo>
                  <a:pt x="302" y="49"/>
                  <a:pt x="302" y="49"/>
                  <a:pt x="302" y="49"/>
                </a:cubicBezTo>
                <a:cubicBezTo>
                  <a:pt x="301" y="48"/>
                  <a:pt x="301" y="48"/>
                  <a:pt x="301" y="48"/>
                </a:cubicBezTo>
                <a:cubicBezTo>
                  <a:pt x="299" y="49"/>
                  <a:pt x="299" y="49"/>
                  <a:pt x="299" y="49"/>
                </a:cubicBezTo>
                <a:cubicBezTo>
                  <a:pt x="299" y="49"/>
                  <a:pt x="299" y="49"/>
                  <a:pt x="299" y="49"/>
                </a:cubicBezTo>
                <a:cubicBezTo>
                  <a:pt x="298" y="51"/>
                  <a:pt x="298" y="51"/>
                  <a:pt x="298" y="51"/>
                </a:cubicBezTo>
                <a:cubicBezTo>
                  <a:pt x="299" y="52"/>
                  <a:pt x="299" y="52"/>
                  <a:pt x="299" y="52"/>
                </a:cubicBezTo>
                <a:cubicBezTo>
                  <a:pt x="299" y="53"/>
                  <a:pt x="299" y="53"/>
                  <a:pt x="299" y="53"/>
                </a:cubicBezTo>
                <a:cubicBezTo>
                  <a:pt x="300" y="54"/>
                  <a:pt x="300" y="54"/>
                  <a:pt x="300" y="54"/>
                </a:cubicBezTo>
                <a:cubicBezTo>
                  <a:pt x="300" y="53"/>
                  <a:pt x="300" y="53"/>
                  <a:pt x="300" y="53"/>
                </a:cubicBezTo>
                <a:cubicBezTo>
                  <a:pt x="301" y="53"/>
                  <a:pt x="301" y="53"/>
                  <a:pt x="301" y="53"/>
                </a:cubicBezTo>
                <a:cubicBezTo>
                  <a:pt x="303" y="53"/>
                  <a:pt x="303" y="53"/>
                  <a:pt x="303" y="53"/>
                </a:cubicBezTo>
                <a:cubicBezTo>
                  <a:pt x="305" y="53"/>
                  <a:pt x="305" y="53"/>
                  <a:pt x="305" y="53"/>
                </a:cubicBezTo>
                <a:cubicBezTo>
                  <a:pt x="305" y="54"/>
                  <a:pt x="305" y="54"/>
                  <a:pt x="305" y="54"/>
                </a:cubicBezTo>
                <a:cubicBezTo>
                  <a:pt x="307" y="53"/>
                  <a:pt x="307" y="53"/>
                  <a:pt x="307" y="53"/>
                </a:cubicBezTo>
                <a:cubicBezTo>
                  <a:pt x="307" y="54"/>
                  <a:pt x="307" y="54"/>
                  <a:pt x="307" y="54"/>
                </a:cubicBezTo>
                <a:cubicBezTo>
                  <a:pt x="306" y="54"/>
                  <a:pt x="306" y="54"/>
                  <a:pt x="306" y="54"/>
                </a:cubicBezTo>
                <a:cubicBezTo>
                  <a:pt x="306" y="55"/>
                  <a:pt x="306" y="55"/>
                  <a:pt x="306" y="55"/>
                </a:cubicBezTo>
                <a:cubicBezTo>
                  <a:pt x="306" y="56"/>
                  <a:pt x="306" y="56"/>
                  <a:pt x="306" y="56"/>
                </a:cubicBezTo>
                <a:cubicBezTo>
                  <a:pt x="307" y="56"/>
                  <a:pt x="307" y="56"/>
                  <a:pt x="307" y="56"/>
                </a:cubicBezTo>
                <a:cubicBezTo>
                  <a:pt x="308" y="57"/>
                  <a:pt x="308" y="57"/>
                  <a:pt x="308" y="57"/>
                </a:cubicBezTo>
                <a:cubicBezTo>
                  <a:pt x="309" y="58"/>
                  <a:pt x="309" y="58"/>
                  <a:pt x="309" y="58"/>
                </a:cubicBezTo>
                <a:cubicBezTo>
                  <a:pt x="310" y="58"/>
                  <a:pt x="310" y="58"/>
                  <a:pt x="310" y="58"/>
                </a:cubicBezTo>
                <a:cubicBezTo>
                  <a:pt x="310" y="59"/>
                  <a:pt x="310" y="59"/>
                  <a:pt x="310" y="59"/>
                </a:cubicBezTo>
                <a:cubicBezTo>
                  <a:pt x="310" y="59"/>
                  <a:pt x="310" y="59"/>
                  <a:pt x="310" y="59"/>
                </a:cubicBezTo>
                <a:cubicBezTo>
                  <a:pt x="310" y="60"/>
                  <a:pt x="310" y="60"/>
                  <a:pt x="310" y="60"/>
                </a:cubicBezTo>
                <a:cubicBezTo>
                  <a:pt x="308" y="64"/>
                  <a:pt x="308" y="64"/>
                  <a:pt x="308" y="64"/>
                </a:cubicBezTo>
                <a:close/>
                <a:moveTo>
                  <a:pt x="302" y="56"/>
                </a:moveTo>
                <a:cubicBezTo>
                  <a:pt x="302" y="55"/>
                  <a:pt x="302" y="55"/>
                  <a:pt x="302" y="55"/>
                </a:cubicBezTo>
                <a:cubicBezTo>
                  <a:pt x="304" y="54"/>
                  <a:pt x="304" y="54"/>
                  <a:pt x="304" y="54"/>
                </a:cubicBezTo>
                <a:cubicBezTo>
                  <a:pt x="305" y="55"/>
                  <a:pt x="305" y="55"/>
                  <a:pt x="305" y="55"/>
                </a:cubicBezTo>
                <a:cubicBezTo>
                  <a:pt x="304" y="55"/>
                  <a:pt x="304" y="55"/>
                  <a:pt x="304" y="55"/>
                </a:cubicBezTo>
                <a:cubicBezTo>
                  <a:pt x="304" y="56"/>
                  <a:pt x="304" y="56"/>
                  <a:pt x="304" y="56"/>
                </a:cubicBezTo>
                <a:cubicBezTo>
                  <a:pt x="303" y="56"/>
                  <a:pt x="303" y="56"/>
                  <a:pt x="303" y="56"/>
                </a:cubicBezTo>
                <a:cubicBezTo>
                  <a:pt x="302" y="56"/>
                  <a:pt x="302" y="56"/>
                  <a:pt x="302" y="56"/>
                </a:cubicBezTo>
                <a:close/>
                <a:moveTo>
                  <a:pt x="300" y="62"/>
                </a:moveTo>
                <a:cubicBezTo>
                  <a:pt x="300" y="61"/>
                  <a:pt x="300" y="61"/>
                  <a:pt x="300" y="61"/>
                </a:cubicBezTo>
                <a:cubicBezTo>
                  <a:pt x="302" y="61"/>
                  <a:pt x="302" y="61"/>
                  <a:pt x="302" y="61"/>
                </a:cubicBezTo>
                <a:cubicBezTo>
                  <a:pt x="304" y="61"/>
                  <a:pt x="304" y="61"/>
                  <a:pt x="304" y="61"/>
                </a:cubicBezTo>
                <a:cubicBezTo>
                  <a:pt x="305" y="63"/>
                  <a:pt x="305" y="63"/>
                  <a:pt x="305" y="63"/>
                </a:cubicBezTo>
                <a:cubicBezTo>
                  <a:pt x="305" y="64"/>
                  <a:pt x="305" y="64"/>
                  <a:pt x="305" y="64"/>
                </a:cubicBezTo>
                <a:cubicBezTo>
                  <a:pt x="306" y="65"/>
                  <a:pt x="306" y="65"/>
                  <a:pt x="306" y="65"/>
                </a:cubicBezTo>
                <a:cubicBezTo>
                  <a:pt x="305" y="65"/>
                  <a:pt x="305" y="65"/>
                  <a:pt x="305" y="65"/>
                </a:cubicBezTo>
                <a:cubicBezTo>
                  <a:pt x="304" y="65"/>
                  <a:pt x="304" y="65"/>
                  <a:pt x="304" y="65"/>
                </a:cubicBezTo>
                <a:cubicBezTo>
                  <a:pt x="303" y="65"/>
                  <a:pt x="303" y="65"/>
                  <a:pt x="303" y="65"/>
                </a:cubicBezTo>
                <a:cubicBezTo>
                  <a:pt x="302" y="65"/>
                  <a:pt x="302" y="65"/>
                  <a:pt x="302" y="65"/>
                </a:cubicBezTo>
                <a:cubicBezTo>
                  <a:pt x="301" y="64"/>
                  <a:pt x="301" y="64"/>
                  <a:pt x="301" y="64"/>
                </a:cubicBezTo>
                <a:cubicBezTo>
                  <a:pt x="300" y="63"/>
                  <a:pt x="300" y="63"/>
                  <a:pt x="300" y="63"/>
                </a:cubicBezTo>
                <a:cubicBezTo>
                  <a:pt x="300" y="62"/>
                  <a:pt x="300" y="62"/>
                  <a:pt x="300" y="62"/>
                </a:cubicBezTo>
                <a:close/>
                <a:moveTo>
                  <a:pt x="286" y="70"/>
                </a:moveTo>
                <a:cubicBezTo>
                  <a:pt x="287" y="70"/>
                  <a:pt x="287" y="70"/>
                  <a:pt x="287" y="70"/>
                </a:cubicBezTo>
                <a:cubicBezTo>
                  <a:pt x="288" y="70"/>
                  <a:pt x="288" y="70"/>
                  <a:pt x="288" y="70"/>
                </a:cubicBezTo>
                <a:cubicBezTo>
                  <a:pt x="288" y="70"/>
                  <a:pt x="288" y="70"/>
                  <a:pt x="288" y="70"/>
                </a:cubicBezTo>
                <a:cubicBezTo>
                  <a:pt x="286" y="71"/>
                  <a:pt x="286" y="71"/>
                  <a:pt x="286" y="71"/>
                </a:cubicBezTo>
                <a:cubicBezTo>
                  <a:pt x="286" y="70"/>
                  <a:pt x="286" y="70"/>
                  <a:pt x="286" y="70"/>
                </a:cubicBezTo>
                <a:close/>
                <a:moveTo>
                  <a:pt x="285" y="69"/>
                </a:moveTo>
                <a:cubicBezTo>
                  <a:pt x="284" y="68"/>
                  <a:pt x="284" y="68"/>
                  <a:pt x="284" y="68"/>
                </a:cubicBezTo>
                <a:cubicBezTo>
                  <a:pt x="285" y="67"/>
                  <a:pt x="285" y="67"/>
                  <a:pt x="285" y="67"/>
                </a:cubicBezTo>
                <a:cubicBezTo>
                  <a:pt x="285" y="65"/>
                  <a:pt x="285" y="65"/>
                  <a:pt x="285" y="65"/>
                </a:cubicBezTo>
                <a:cubicBezTo>
                  <a:pt x="285" y="64"/>
                  <a:pt x="285" y="64"/>
                  <a:pt x="285" y="64"/>
                </a:cubicBezTo>
                <a:cubicBezTo>
                  <a:pt x="286" y="63"/>
                  <a:pt x="286" y="63"/>
                  <a:pt x="286" y="63"/>
                </a:cubicBezTo>
                <a:cubicBezTo>
                  <a:pt x="286" y="63"/>
                  <a:pt x="286" y="63"/>
                  <a:pt x="286" y="63"/>
                </a:cubicBezTo>
                <a:cubicBezTo>
                  <a:pt x="287" y="62"/>
                  <a:pt x="287" y="62"/>
                  <a:pt x="287" y="62"/>
                </a:cubicBezTo>
                <a:cubicBezTo>
                  <a:pt x="287" y="62"/>
                  <a:pt x="287" y="62"/>
                  <a:pt x="287" y="62"/>
                </a:cubicBezTo>
                <a:cubicBezTo>
                  <a:pt x="287" y="60"/>
                  <a:pt x="287" y="60"/>
                  <a:pt x="287" y="60"/>
                </a:cubicBezTo>
                <a:cubicBezTo>
                  <a:pt x="287" y="59"/>
                  <a:pt x="287" y="59"/>
                  <a:pt x="287" y="59"/>
                </a:cubicBezTo>
                <a:cubicBezTo>
                  <a:pt x="288" y="59"/>
                  <a:pt x="288" y="59"/>
                  <a:pt x="288" y="59"/>
                </a:cubicBezTo>
                <a:cubicBezTo>
                  <a:pt x="289" y="60"/>
                  <a:pt x="289" y="60"/>
                  <a:pt x="289" y="60"/>
                </a:cubicBezTo>
                <a:cubicBezTo>
                  <a:pt x="289" y="61"/>
                  <a:pt x="289" y="61"/>
                  <a:pt x="289" y="61"/>
                </a:cubicBezTo>
                <a:cubicBezTo>
                  <a:pt x="289" y="61"/>
                  <a:pt x="289" y="61"/>
                  <a:pt x="289" y="61"/>
                </a:cubicBezTo>
                <a:cubicBezTo>
                  <a:pt x="288" y="63"/>
                  <a:pt x="288" y="63"/>
                  <a:pt x="288" y="63"/>
                </a:cubicBezTo>
                <a:cubicBezTo>
                  <a:pt x="289" y="64"/>
                  <a:pt x="289" y="64"/>
                  <a:pt x="289" y="64"/>
                </a:cubicBezTo>
                <a:cubicBezTo>
                  <a:pt x="288" y="65"/>
                  <a:pt x="288" y="65"/>
                  <a:pt x="288" y="65"/>
                </a:cubicBezTo>
                <a:cubicBezTo>
                  <a:pt x="288" y="66"/>
                  <a:pt x="288" y="66"/>
                  <a:pt x="288" y="66"/>
                </a:cubicBezTo>
                <a:cubicBezTo>
                  <a:pt x="288" y="68"/>
                  <a:pt x="288" y="68"/>
                  <a:pt x="288" y="68"/>
                </a:cubicBezTo>
                <a:cubicBezTo>
                  <a:pt x="286" y="69"/>
                  <a:pt x="286" y="69"/>
                  <a:pt x="286" y="69"/>
                </a:cubicBezTo>
                <a:cubicBezTo>
                  <a:pt x="285" y="69"/>
                  <a:pt x="285" y="69"/>
                  <a:pt x="285" y="69"/>
                </a:cubicBezTo>
                <a:close/>
                <a:moveTo>
                  <a:pt x="272" y="46"/>
                </a:moveTo>
                <a:cubicBezTo>
                  <a:pt x="271" y="45"/>
                  <a:pt x="271" y="45"/>
                  <a:pt x="271" y="45"/>
                </a:cubicBezTo>
                <a:cubicBezTo>
                  <a:pt x="271" y="44"/>
                  <a:pt x="271" y="44"/>
                  <a:pt x="271" y="44"/>
                </a:cubicBezTo>
                <a:cubicBezTo>
                  <a:pt x="272" y="43"/>
                  <a:pt x="272" y="43"/>
                  <a:pt x="272" y="43"/>
                </a:cubicBezTo>
                <a:cubicBezTo>
                  <a:pt x="271" y="42"/>
                  <a:pt x="271" y="42"/>
                  <a:pt x="271" y="42"/>
                </a:cubicBezTo>
                <a:cubicBezTo>
                  <a:pt x="270" y="43"/>
                  <a:pt x="270" y="43"/>
                  <a:pt x="270" y="43"/>
                </a:cubicBezTo>
                <a:cubicBezTo>
                  <a:pt x="269" y="42"/>
                  <a:pt x="269" y="42"/>
                  <a:pt x="269" y="42"/>
                </a:cubicBezTo>
                <a:cubicBezTo>
                  <a:pt x="268" y="43"/>
                  <a:pt x="268" y="43"/>
                  <a:pt x="268" y="43"/>
                </a:cubicBezTo>
                <a:cubicBezTo>
                  <a:pt x="267" y="42"/>
                  <a:pt x="267" y="42"/>
                  <a:pt x="267" y="42"/>
                </a:cubicBezTo>
                <a:cubicBezTo>
                  <a:pt x="266" y="43"/>
                  <a:pt x="266" y="43"/>
                  <a:pt x="266" y="43"/>
                </a:cubicBezTo>
                <a:cubicBezTo>
                  <a:pt x="266" y="42"/>
                  <a:pt x="266" y="42"/>
                  <a:pt x="266" y="42"/>
                </a:cubicBezTo>
                <a:cubicBezTo>
                  <a:pt x="267" y="41"/>
                  <a:pt x="267" y="41"/>
                  <a:pt x="267" y="41"/>
                </a:cubicBezTo>
                <a:cubicBezTo>
                  <a:pt x="267" y="40"/>
                  <a:pt x="267" y="40"/>
                  <a:pt x="267" y="40"/>
                </a:cubicBezTo>
                <a:cubicBezTo>
                  <a:pt x="269" y="40"/>
                  <a:pt x="269" y="40"/>
                  <a:pt x="269" y="40"/>
                </a:cubicBezTo>
                <a:cubicBezTo>
                  <a:pt x="270" y="40"/>
                  <a:pt x="270" y="40"/>
                  <a:pt x="270" y="40"/>
                </a:cubicBezTo>
                <a:cubicBezTo>
                  <a:pt x="273" y="39"/>
                  <a:pt x="273" y="39"/>
                  <a:pt x="273" y="39"/>
                </a:cubicBezTo>
                <a:cubicBezTo>
                  <a:pt x="274" y="40"/>
                  <a:pt x="274" y="40"/>
                  <a:pt x="274" y="40"/>
                </a:cubicBezTo>
                <a:cubicBezTo>
                  <a:pt x="275" y="40"/>
                  <a:pt x="275" y="40"/>
                  <a:pt x="275" y="40"/>
                </a:cubicBezTo>
                <a:cubicBezTo>
                  <a:pt x="276" y="40"/>
                  <a:pt x="276" y="40"/>
                  <a:pt x="276" y="40"/>
                </a:cubicBezTo>
                <a:cubicBezTo>
                  <a:pt x="277" y="40"/>
                  <a:pt x="277" y="40"/>
                  <a:pt x="277" y="40"/>
                </a:cubicBezTo>
                <a:cubicBezTo>
                  <a:pt x="278" y="39"/>
                  <a:pt x="278" y="39"/>
                  <a:pt x="278" y="39"/>
                </a:cubicBezTo>
                <a:cubicBezTo>
                  <a:pt x="280" y="39"/>
                  <a:pt x="280" y="39"/>
                  <a:pt x="280" y="39"/>
                </a:cubicBezTo>
                <a:cubicBezTo>
                  <a:pt x="281" y="39"/>
                  <a:pt x="281" y="39"/>
                  <a:pt x="281" y="39"/>
                </a:cubicBezTo>
                <a:cubicBezTo>
                  <a:pt x="281" y="39"/>
                  <a:pt x="281" y="39"/>
                  <a:pt x="281" y="39"/>
                </a:cubicBezTo>
                <a:cubicBezTo>
                  <a:pt x="282" y="39"/>
                  <a:pt x="282" y="39"/>
                  <a:pt x="282" y="39"/>
                </a:cubicBezTo>
                <a:cubicBezTo>
                  <a:pt x="282" y="40"/>
                  <a:pt x="282" y="40"/>
                  <a:pt x="282" y="40"/>
                </a:cubicBezTo>
                <a:cubicBezTo>
                  <a:pt x="283" y="41"/>
                  <a:pt x="283" y="41"/>
                  <a:pt x="283" y="41"/>
                </a:cubicBezTo>
                <a:cubicBezTo>
                  <a:pt x="283" y="42"/>
                  <a:pt x="283" y="42"/>
                  <a:pt x="283" y="42"/>
                </a:cubicBezTo>
                <a:cubicBezTo>
                  <a:pt x="282" y="43"/>
                  <a:pt x="282" y="43"/>
                  <a:pt x="282" y="43"/>
                </a:cubicBezTo>
                <a:cubicBezTo>
                  <a:pt x="282" y="44"/>
                  <a:pt x="282" y="44"/>
                  <a:pt x="282" y="44"/>
                </a:cubicBezTo>
                <a:cubicBezTo>
                  <a:pt x="282" y="46"/>
                  <a:pt x="282" y="46"/>
                  <a:pt x="282" y="46"/>
                </a:cubicBezTo>
                <a:cubicBezTo>
                  <a:pt x="280" y="47"/>
                  <a:pt x="280" y="47"/>
                  <a:pt x="280" y="47"/>
                </a:cubicBezTo>
                <a:cubicBezTo>
                  <a:pt x="279" y="48"/>
                  <a:pt x="279" y="48"/>
                  <a:pt x="279" y="48"/>
                </a:cubicBezTo>
                <a:cubicBezTo>
                  <a:pt x="278" y="48"/>
                  <a:pt x="278" y="48"/>
                  <a:pt x="278" y="48"/>
                </a:cubicBezTo>
                <a:cubicBezTo>
                  <a:pt x="277" y="48"/>
                  <a:pt x="277" y="48"/>
                  <a:pt x="277" y="48"/>
                </a:cubicBezTo>
                <a:cubicBezTo>
                  <a:pt x="277" y="47"/>
                  <a:pt x="277" y="47"/>
                  <a:pt x="277" y="47"/>
                </a:cubicBezTo>
                <a:cubicBezTo>
                  <a:pt x="276" y="47"/>
                  <a:pt x="276" y="47"/>
                  <a:pt x="276" y="47"/>
                </a:cubicBezTo>
                <a:cubicBezTo>
                  <a:pt x="274" y="46"/>
                  <a:pt x="274" y="46"/>
                  <a:pt x="274" y="46"/>
                </a:cubicBezTo>
                <a:cubicBezTo>
                  <a:pt x="274" y="45"/>
                  <a:pt x="274" y="45"/>
                  <a:pt x="274" y="45"/>
                </a:cubicBezTo>
                <a:cubicBezTo>
                  <a:pt x="274" y="44"/>
                  <a:pt x="274" y="44"/>
                  <a:pt x="274" y="44"/>
                </a:cubicBezTo>
                <a:cubicBezTo>
                  <a:pt x="273" y="44"/>
                  <a:pt x="273" y="44"/>
                  <a:pt x="273" y="44"/>
                </a:cubicBezTo>
                <a:cubicBezTo>
                  <a:pt x="273" y="45"/>
                  <a:pt x="273" y="45"/>
                  <a:pt x="273" y="45"/>
                </a:cubicBezTo>
                <a:cubicBezTo>
                  <a:pt x="272" y="46"/>
                  <a:pt x="272" y="46"/>
                  <a:pt x="272" y="46"/>
                </a:cubicBezTo>
                <a:close/>
                <a:moveTo>
                  <a:pt x="257" y="54"/>
                </a:moveTo>
                <a:cubicBezTo>
                  <a:pt x="257" y="53"/>
                  <a:pt x="257" y="53"/>
                  <a:pt x="257" y="53"/>
                </a:cubicBezTo>
                <a:cubicBezTo>
                  <a:pt x="258" y="52"/>
                  <a:pt x="258" y="52"/>
                  <a:pt x="258" y="52"/>
                </a:cubicBezTo>
                <a:cubicBezTo>
                  <a:pt x="259" y="51"/>
                  <a:pt x="259" y="51"/>
                  <a:pt x="259" y="51"/>
                </a:cubicBezTo>
                <a:cubicBezTo>
                  <a:pt x="259" y="50"/>
                  <a:pt x="259" y="50"/>
                  <a:pt x="259" y="50"/>
                </a:cubicBezTo>
                <a:cubicBezTo>
                  <a:pt x="260" y="49"/>
                  <a:pt x="260" y="49"/>
                  <a:pt x="260" y="49"/>
                </a:cubicBezTo>
                <a:cubicBezTo>
                  <a:pt x="261" y="49"/>
                  <a:pt x="261" y="49"/>
                  <a:pt x="261" y="49"/>
                </a:cubicBezTo>
                <a:cubicBezTo>
                  <a:pt x="262" y="49"/>
                  <a:pt x="262" y="49"/>
                  <a:pt x="262" y="49"/>
                </a:cubicBezTo>
                <a:cubicBezTo>
                  <a:pt x="265" y="48"/>
                  <a:pt x="265" y="48"/>
                  <a:pt x="265" y="48"/>
                </a:cubicBezTo>
                <a:cubicBezTo>
                  <a:pt x="265" y="48"/>
                  <a:pt x="265" y="48"/>
                  <a:pt x="265" y="48"/>
                </a:cubicBezTo>
                <a:cubicBezTo>
                  <a:pt x="266" y="48"/>
                  <a:pt x="266" y="48"/>
                  <a:pt x="266" y="48"/>
                </a:cubicBezTo>
                <a:cubicBezTo>
                  <a:pt x="267" y="49"/>
                  <a:pt x="267" y="49"/>
                  <a:pt x="267" y="49"/>
                </a:cubicBezTo>
                <a:cubicBezTo>
                  <a:pt x="268" y="49"/>
                  <a:pt x="268" y="49"/>
                  <a:pt x="268" y="49"/>
                </a:cubicBezTo>
                <a:cubicBezTo>
                  <a:pt x="269" y="49"/>
                  <a:pt x="269" y="49"/>
                  <a:pt x="269" y="49"/>
                </a:cubicBezTo>
                <a:cubicBezTo>
                  <a:pt x="271" y="49"/>
                  <a:pt x="271" y="49"/>
                  <a:pt x="271" y="49"/>
                </a:cubicBezTo>
                <a:cubicBezTo>
                  <a:pt x="271" y="49"/>
                  <a:pt x="271" y="49"/>
                  <a:pt x="271" y="49"/>
                </a:cubicBezTo>
                <a:cubicBezTo>
                  <a:pt x="272" y="49"/>
                  <a:pt x="272" y="49"/>
                  <a:pt x="272" y="49"/>
                </a:cubicBezTo>
                <a:cubicBezTo>
                  <a:pt x="274" y="49"/>
                  <a:pt x="274" y="49"/>
                  <a:pt x="274" y="49"/>
                </a:cubicBezTo>
                <a:cubicBezTo>
                  <a:pt x="274" y="50"/>
                  <a:pt x="274" y="50"/>
                  <a:pt x="274" y="50"/>
                </a:cubicBezTo>
                <a:cubicBezTo>
                  <a:pt x="275" y="50"/>
                  <a:pt x="275" y="50"/>
                  <a:pt x="275" y="50"/>
                </a:cubicBezTo>
                <a:cubicBezTo>
                  <a:pt x="276" y="51"/>
                  <a:pt x="276" y="51"/>
                  <a:pt x="276" y="51"/>
                </a:cubicBezTo>
                <a:cubicBezTo>
                  <a:pt x="275" y="52"/>
                  <a:pt x="275" y="52"/>
                  <a:pt x="275" y="52"/>
                </a:cubicBezTo>
                <a:cubicBezTo>
                  <a:pt x="274" y="52"/>
                  <a:pt x="274" y="52"/>
                  <a:pt x="274" y="52"/>
                </a:cubicBezTo>
                <a:cubicBezTo>
                  <a:pt x="271" y="53"/>
                  <a:pt x="271" y="53"/>
                  <a:pt x="271" y="53"/>
                </a:cubicBezTo>
                <a:cubicBezTo>
                  <a:pt x="270" y="53"/>
                  <a:pt x="270" y="53"/>
                  <a:pt x="270" y="53"/>
                </a:cubicBezTo>
                <a:cubicBezTo>
                  <a:pt x="269" y="54"/>
                  <a:pt x="269" y="54"/>
                  <a:pt x="269" y="54"/>
                </a:cubicBezTo>
                <a:cubicBezTo>
                  <a:pt x="269" y="55"/>
                  <a:pt x="269" y="55"/>
                  <a:pt x="269" y="55"/>
                </a:cubicBezTo>
                <a:cubicBezTo>
                  <a:pt x="270" y="55"/>
                  <a:pt x="270" y="55"/>
                  <a:pt x="270" y="55"/>
                </a:cubicBezTo>
                <a:cubicBezTo>
                  <a:pt x="270" y="54"/>
                  <a:pt x="270" y="54"/>
                  <a:pt x="270" y="54"/>
                </a:cubicBezTo>
                <a:cubicBezTo>
                  <a:pt x="270" y="55"/>
                  <a:pt x="270" y="55"/>
                  <a:pt x="270" y="55"/>
                </a:cubicBezTo>
                <a:cubicBezTo>
                  <a:pt x="269" y="57"/>
                  <a:pt x="269" y="57"/>
                  <a:pt x="269" y="57"/>
                </a:cubicBezTo>
                <a:cubicBezTo>
                  <a:pt x="269" y="57"/>
                  <a:pt x="269" y="57"/>
                  <a:pt x="269" y="57"/>
                </a:cubicBezTo>
                <a:cubicBezTo>
                  <a:pt x="268" y="58"/>
                  <a:pt x="268" y="58"/>
                  <a:pt x="268" y="58"/>
                </a:cubicBezTo>
                <a:cubicBezTo>
                  <a:pt x="268" y="58"/>
                  <a:pt x="268" y="58"/>
                  <a:pt x="268" y="58"/>
                </a:cubicBezTo>
                <a:cubicBezTo>
                  <a:pt x="267" y="59"/>
                  <a:pt x="267" y="59"/>
                  <a:pt x="267" y="59"/>
                </a:cubicBezTo>
                <a:cubicBezTo>
                  <a:pt x="266" y="59"/>
                  <a:pt x="266" y="59"/>
                  <a:pt x="266" y="59"/>
                </a:cubicBezTo>
                <a:cubicBezTo>
                  <a:pt x="265" y="60"/>
                  <a:pt x="265" y="60"/>
                  <a:pt x="265" y="60"/>
                </a:cubicBezTo>
                <a:cubicBezTo>
                  <a:pt x="263" y="60"/>
                  <a:pt x="263" y="60"/>
                  <a:pt x="263" y="60"/>
                </a:cubicBezTo>
                <a:cubicBezTo>
                  <a:pt x="262" y="59"/>
                  <a:pt x="262" y="59"/>
                  <a:pt x="262" y="59"/>
                </a:cubicBezTo>
                <a:cubicBezTo>
                  <a:pt x="262" y="59"/>
                  <a:pt x="262" y="59"/>
                  <a:pt x="262" y="59"/>
                </a:cubicBezTo>
                <a:cubicBezTo>
                  <a:pt x="261" y="59"/>
                  <a:pt x="261" y="59"/>
                  <a:pt x="261" y="59"/>
                </a:cubicBezTo>
                <a:cubicBezTo>
                  <a:pt x="259" y="59"/>
                  <a:pt x="259" y="59"/>
                  <a:pt x="259" y="59"/>
                </a:cubicBezTo>
                <a:cubicBezTo>
                  <a:pt x="259" y="59"/>
                  <a:pt x="259" y="59"/>
                  <a:pt x="259" y="59"/>
                </a:cubicBezTo>
                <a:cubicBezTo>
                  <a:pt x="260" y="58"/>
                  <a:pt x="260" y="58"/>
                  <a:pt x="260" y="58"/>
                </a:cubicBezTo>
                <a:cubicBezTo>
                  <a:pt x="259" y="57"/>
                  <a:pt x="259" y="57"/>
                  <a:pt x="259" y="57"/>
                </a:cubicBezTo>
                <a:cubicBezTo>
                  <a:pt x="258" y="56"/>
                  <a:pt x="258" y="56"/>
                  <a:pt x="258" y="56"/>
                </a:cubicBezTo>
                <a:cubicBezTo>
                  <a:pt x="257" y="56"/>
                  <a:pt x="257" y="56"/>
                  <a:pt x="257" y="56"/>
                </a:cubicBezTo>
                <a:cubicBezTo>
                  <a:pt x="257" y="55"/>
                  <a:pt x="257" y="55"/>
                  <a:pt x="257" y="55"/>
                </a:cubicBezTo>
                <a:cubicBezTo>
                  <a:pt x="257" y="54"/>
                  <a:pt x="257" y="54"/>
                  <a:pt x="257" y="54"/>
                </a:cubicBezTo>
                <a:close/>
                <a:moveTo>
                  <a:pt x="255" y="50"/>
                </a:moveTo>
                <a:cubicBezTo>
                  <a:pt x="256" y="50"/>
                  <a:pt x="256" y="50"/>
                  <a:pt x="256" y="50"/>
                </a:cubicBezTo>
                <a:cubicBezTo>
                  <a:pt x="257" y="50"/>
                  <a:pt x="257" y="50"/>
                  <a:pt x="257" y="50"/>
                </a:cubicBezTo>
                <a:cubicBezTo>
                  <a:pt x="258" y="49"/>
                  <a:pt x="258" y="49"/>
                  <a:pt x="258" y="49"/>
                </a:cubicBezTo>
                <a:cubicBezTo>
                  <a:pt x="258" y="48"/>
                  <a:pt x="258" y="48"/>
                  <a:pt x="258" y="48"/>
                </a:cubicBezTo>
                <a:cubicBezTo>
                  <a:pt x="258" y="47"/>
                  <a:pt x="258" y="47"/>
                  <a:pt x="258" y="47"/>
                </a:cubicBezTo>
                <a:cubicBezTo>
                  <a:pt x="258" y="46"/>
                  <a:pt x="258" y="46"/>
                  <a:pt x="258" y="46"/>
                </a:cubicBezTo>
                <a:cubicBezTo>
                  <a:pt x="259" y="45"/>
                  <a:pt x="259" y="45"/>
                  <a:pt x="259" y="45"/>
                </a:cubicBezTo>
                <a:cubicBezTo>
                  <a:pt x="258" y="45"/>
                  <a:pt x="258" y="45"/>
                  <a:pt x="258" y="45"/>
                </a:cubicBezTo>
                <a:cubicBezTo>
                  <a:pt x="257" y="45"/>
                  <a:pt x="257" y="45"/>
                  <a:pt x="257" y="45"/>
                </a:cubicBezTo>
                <a:cubicBezTo>
                  <a:pt x="256" y="45"/>
                  <a:pt x="256" y="45"/>
                  <a:pt x="256" y="45"/>
                </a:cubicBezTo>
                <a:cubicBezTo>
                  <a:pt x="256" y="45"/>
                  <a:pt x="256" y="45"/>
                  <a:pt x="256" y="45"/>
                </a:cubicBezTo>
                <a:cubicBezTo>
                  <a:pt x="255" y="45"/>
                  <a:pt x="255" y="45"/>
                  <a:pt x="255" y="45"/>
                </a:cubicBezTo>
                <a:cubicBezTo>
                  <a:pt x="254" y="46"/>
                  <a:pt x="254" y="46"/>
                  <a:pt x="254" y="46"/>
                </a:cubicBezTo>
                <a:cubicBezTo>
                  <a:pt x="255" y="47"/>
                  <a:pt x="255" y="47"/>
                  <a:pt x="255" y="47"/>
                </a:cubicBezTo>
                <a:cubicBezTo>
                  <a:pt x="254" y="48"/>
                  <a:pt x="254" y="48"/>
                  <a:pt x="254" y="48"/>
                </a:cubicBezTo>
                <a:cubicBezTo>
                  <a:pt x="255" y="50"/>
                  <a:pt x="255" y="50"/>
                  <a:pt x="255" y="50"/>
                </a:cubicBezTo>
                <a:close/>
                <a:moveTo>
                  <a:pt x="350" y="125"/>
                </a:moveTo>
                <a:cubicBezTo>
                  <a:pt x="351" y="125"/>
                  <a:pt x="351" y="125"/>
                  <a:pt x="351" y="125"/>
                </a:cubicBezTo>
                <a:cubicBezTo>
                  <a:pt x="352" y="125"/>
                  <a:pt x="352" y="125"/>
                  <a:pt x="352" y="125"/>
                </a:cubicBezTo>
                <a:cubicBezTo>
                  <a:pt x="352" y="126"/>
                  <a:pt x="352" y="126"/>
                  <a:pt x="352" y="126"/>
                </a:cubicBezTo>
                <a:cubicBezTo>
                  <a:pt x="354" y="126"/>
                  <a:pt x="354" y="126"/>
                  <a:pt x="354" y="126"/>
                </a:cubicBezTo>
                <a:cubicBezTo>
                  <a:pt x="354" y="126"/>
                  <a:pt x="354" y="126"/>
                  <a:pt x="354" y="126"/>
                </a:cubicBezTo>
                <a:cubicBezTo>
                  <a:pt x="355" y="126"/>
                  <a:pt x="355" y="126"/>
                  <a:pt x="355" y="126"/>
                </a:cubicBezTo>
                <a:cubicBezTo>
                  <a:pt x="357" y="125"/>
                  <a:pt x="357" y="125"/>
                  <a:pt x="357" y="125"/>
                </a:cubicBezTo>
                <a:cubicBezTo>
                  <a:pt x="358" y="125"/>
                  <a:pt x="358" y="125"/>
                  <a:pt x="358" y="125"/>
                </a:cubicBezTo>
                <a:cubicBezTo>
                  <a:pt x="359" y="126"/>
                  <a:pt x="359" y="126"/>
                  <a:pt x="359" y="126"/>
                </a:cubicBezTo>
                <a:cubicBezTo>
                  <a:pt x="360" y="126"/>
                  <a:pt x="360" y="126"/>
                  <a:pt x="360" y="126"/>
                </a:cubicBezTo>
                <a:cubicBezTo>
                  <a:pt x="361" y="126"/>
                  <a:pt x="361" y="126"/>
                  <a:pt x="361" y="126"/>
                </a:cubicBezTo>
                <a:cubicBezTo>
                  <a:pt x="362" y="125"/>
                  <a:pt x="362" y="125"/>
                  <a:pt x="362" y="125"/>
                </a:cubicBezTo>
                <a:cubicBezTo>
                  <a:pt x="362" y="125"/>
                  <a:pt x="362" y="125"/>
                  <a:pt x="362" y="125"/>
                </a:cubicBezTo>
                <a:cubicBezTo>
                  <a:pt x="362" y="124"/>
                  <a:pt x="362" y="124"/>
                  <a:pt x="362" y="124"/>
                </a:cubicBezTo>
                <a:cubicBezTo>
                  <a:pt x="363" y="124"/>
                  <a:pt x="363" y="124"/>
                  <a:pt x="363" y="124"/>
                </a:cubicBezTo>
                <a:cubicBezTo>
                  <a:pt x="363" y="123"/>
                  <a:pt x="363" y="123"/>
                  <a:pt x="363" y="123"/>
                </a:cubicBezTo>
                <a:cubicBezTo>
                  <a:pt x="363" y="122"/>
                  <a:pt x="363" y="122"/>
                  <a:pt x="363" y="122"/>
                </a:cubicBezTo>
                <a:cubicBezTo>
                  <a:pt x="363" y="121"/>
                  <a:pt x="363" y="121"/>
                  <a:pt x="363" y="121"/>
                </a:cubicBezTo>
                <a:cubicBezTo>
                  <a:pt x="363" y="121"/>
                  <a:pt x="363" y="121"/>
                  <a:pt x="363" y="121"/>
                </a:cubicBezTo>
                <a:cubicBezTo>
                  <a:pt x="363" y="122"/>
                  <a:pt x="363" y="122"/>
                  <a:pt x="363" y="122"/>
                </a:cubicBezTo>
                <a:cubicBezTo>
                  <a:pt x="364" y="123"/>
                  <a:pt x="364" y="123"/>
                  <a:pt x="364" y="123"/>
                </a:cubicBezTo>
                <a:cubicBezTo>
                  <a:pt x="365" y="123"/>
                  <a:pt x="365" y="123"/>
                  <a:pt x="365" y="123"/>
                </a:cubicBezTo>
                <a:cubicBezTo>
                  <a:pt x="365" y="123"/>
                  <a:pt x="365" y="123"/>
                  <a:pt x="365" y="123"/>
                </a:cubicBezTo>
                <a:cubicBezTo>
                  <a:pt x="366" y="123"/>
                  <a:pt x="366" y="123"/>
                  <a:pt x="366" y="123"/>
                </a:cubicBezTo>
                <a:cubicBezTo>
                  <a:pt x="366" y="123"/>
                  <a:pt x="366" y="123"/>
                  <a:pt x="366" y="123"/>
                </a:cubicBezTo>
                <a:cubicBezTo>
                  <a:pt x="367" y="122"/>
                  <a:pt x="367" y="122"/>
                  <a:pt x="367" y="122"/>
                </a:cubicBezTo>
                <a:cubicBezTo>
                  <a:pt x="366" y="121"/>
                  <a:pt x="366" y="121"/>
                  <a:pt x="366" y="121"/>
                </a:cubicBezTo>
                <a:cubicBezTo>
                  <a:pt x="366" y="120"/>
                  <a:pt x="366" y="120"/>
                  <a:pt x="366" y="120"/>
                </a:cubicBezTo>
                <a:cubicBezTo>
                  <a:pt x="366" y="120"/>
                  <a:pt x="366" y="120"/>
                  <a:pt x="366" y="120"/>
                </a:cubicBezTo>
                <a:cubicBezTo>
                  <a:pt x="365" y="120"/>
                  <a:pt x="365" y="120"/>
                  <a:pt x="365" y="120"/>
                </a:cubicBezTo>
                <a:cubicBezTo>
                  <a:pt x="363" y="120"/>
                  <a:pt x="363" y="120"/>
                  <a:pt x="363" y="120"/>
                </a:cubicBezTo>
                <a:cubicBezTo>
                  <a:pt x="363" y="120"/>
                  <a:pt x="363" y="120"/>
                  <a:pt x="363" y="120"/>
                </a:cubicBezTo>
                <a:cubicBezTo>
                  <a:pt x="364" y="119"/>
                  <a:pt x="364" y="119"/>
                  <a:pt x="364" y="119"/>
                </a:cubicBezTo>
                <a:cubicBezTo>
                  <a:pt x="364" y="120"/>
                  <a:pt x="364" y="120"/>
                  <a:pt x="364" y="120"/>
                </a:cubicBezTo>
                <a:cubicBezTo>
                  <a:pt x="365" y="119"/>
                  <a:pt x="365" y="119"/>
                  <a:pt x="365" y="119"/>
                </a:cubicBezTo>
                <a:cubicBezTo>
                  <a:pt x="366" y="118"/>
                  <a:pt x="366" y="118"/>
                  <a:pt x="366" y="118"/>
                </a:cubicBezTo>
                <a:cubicBezTo>
                  <a:pt x="367" y="119"/>
                  <a:pt x="367" y="119"/>
                  <a:pt x="367" y="119"/>
                </a:cubicBezTo>
                <a:cubicBezTo>
                  <a:pt x="367" y="119"/>
                  <a:pt x="367" y="119"/>
                  <a:pt x="367" y="119"/>
                </a:cubicBezTo>
                <a:cubicBezTo>
                  <a:pt x="368" y="118"/>
                  <a:pt x="368" y="118"/>
                  <a:pt x="368" y="118"/>
                </a:cubicBezTo>
                <a:cubicBezTo>
                  <a:pt x="368" y="117"/>
                  <a:pt x="368" y="117"/>
                  <a:pt x="368" y="117"/>
                </a:cubicBezTo>
                <a:cubicBezTo>
                  <a:pt x="368" y="116"/>
                  <a:pt x="368" y="116"/>
                  <a:pt x="368" y="116"/>
                </a:cubicBezTo>
                <a:cubicBezTo>
                  <a:pt x="368" y="116"/>
                  <a:pt x="368" y="116"/>
                  <a:pt x="368" y="116"/>
                </a:cubicBezTo>
                <a:cubicBezTo>
                  <a:pt x="369" y="115"/>
                  <a:pt x="369" y="115"/>
                  <a:pt x="369" y="115"/>
                </a:cubicBezTo>
                <a:cubicBezTo>
                  <a:pt x="369" y="115"/>
                  <a:pt x="369" y="115"/>
                  <a:pt x="369" y="115"/>
                </a:cubicBezTo>
                <a:cubicBezTo>
                  <a:pt x="368" y="115"/>
                  <a:pt x="368" y="115"/>
                  <a:pt x="368" y="115"/>
                </a:cubicBezTo>
                <a:cubicBezTo>
                  <a:pt x="367" y="115"/>
                  <a:pt x="367" y="115"/>
                  <a:pt x="367" y="115"/>
                </a:cubicBezTo>
                <a:cubicBezTo>
                  <a:pt x="367" y="114"/>
                  <a:pt x="367" y="114"/>
                  <a:pt x="367" y="114"/>
                </a:cubicBezTo>
                <a:cubicBezTo>
                  <a:pt x="368" y="114"/>
                  <a:pt x="368" y="114"/>
                  <a:pt x="368" y="114"/>
                </a:cubicBezTo>
                <a:cubicBezTo>
                  <a:pt x="368" y="113"/>
                  <a:pt x="368" y="113"/>
                  <a:pt x="368" y="113"/>
                </a:cubicBezTo>
                <a:cubicBezTo>
                  <a:pt x="367" y="112"/>
                  <a:pt x="367" y="112"/>
                  <a:pt x="367" y="112"/>
                </a:cubicBezTo>
                <a:cubicBezTo>
                  <a:pt x="365" y="112"/>
                  <a:pt x="365" y="112"/>
                  <a:pt x="365" y="112"/>
                </a:cubicBezTo>
                <a:cubicBezTo>
                  <a:pt x="364" y="112"/>
                  <a:pt x="364" y="112"/>
                  <a:pt x="364" y="112"/>
                </a:cubicBezTo>
                <a:cubicBezTo>
                  <a:pt x="364" y="111"/>
                  <a:pt x="364" y="111"/>
                  <a:pt x="364" y="111"/>
                </a:cubicBezTo>
                <a:cubicBezTo>
                  <a:pt x="365" y="111"/>
                  <a:pt x="365" y="111"/>
                  <a:pt x="365" y="111"/>
                </a:cubicBezTo>
                <a:cubicBezTo>
                  <a:pt x="364" y="110"/>
                  <a:pt x="364" y="110"/>
                  <a:pt x="364" y="110"/>
                </a:cubicBezTo>
                <a:cubicBezTo>
                  <a:pt x="363" y="109"/>
                  <a:pt x="363" y="109"/>
                  <a:pt x="363" y="109"/>
                </a:cubicBezTo>
                <a:cubicBezTo>
                  <a:pt x="362" y="109"/>
                  <a:pt x="362" y="109"/>
                  <a:pt x="362" y="109"/>
                </a:cubicBezTo>
                <a:cubicBezTo>
                  <a:pt x="361" y="109"/>
                  <a:pt x="361" y="109"/>
                  <a:pt x="361" y="109"/>
                </a:cubicBezTo>
                <a:cubicBezTo>
                  <a:pt x="359" y="109"/>
                  <a:pt x="359" y="109"/>
                  <a:pt x="359" y="109"/>
                </a:cubicBezTo>
                <a:cubicBezTo>
                  <a:pt x="358" y="110"/>
                  <a:pt x="358" y="110"/>
                  <a:pt x="358" y="110"/>
                </a:cubicBezTo>
                <a:cubicBezTo>
                  <a:pt x="356" y="108"/>
                  <a:pt x="356" y="108"/>
                  <a:pt x="356" y="108"/>
                </a:cubicBezTo>
                <a:cubicBezTo>
                  <a:pt x="355" y="108"/>
                  <a:pt x="355" y="108"/>
                  <a:pt x="355" y="108"/>
                </a:cubicBezTo>
                <a:cubicBezTo>
                  <a:pt x="355" y="107"/>
                  <a:pt x="355" y="107"/>
                  <a:pt x="355" y="107"/>
                </a:cubicBezTo>
                <a:cubicBezTo>
                  <a:pt x="354" y="108"/>
                  <a:pt x="354" y="108"/>
                  <a:pt x="354" y="108"/>
                </a:cubicBezTo>
                <a:cubicBezTo>
                  <a:pt x="353" y="108"/>
                  <a:pt x="353" y="108"/>
                  <a:pt x="353" y="108"/>
                </a:cubicBezTo>
                <a:cubicBezTo>
                  <a:pt x="353" y="108"/>
                  <a:pt x="353" y="108"/>
                  <a:pt x="353" y="108"/>
                </a:cubicBezTo>
                <a:cubicBezTo>
                  <a:pt x="351" y="108"/>
                  <a:pt x="351" y="108"/>
                  <a:pt x="351" y="108"/>
                </a:cubicBezTo>
                <a:cubicBezTo>
                  <a:pt x="351" y="109"/>
                  <a:pt x="351" y="109"/>
                  <a:pt x="351" y="109"/>
                </a:cubicBezTo>
                <a:cubicBezTo>
                  <a:pt x="350" y="108"/>
                  <a:pt x="350" y="108"/>
                  <a:pt x="350" y="108"/>
                </a:cubicBezTo>
                <a:cubicBezTo>
                  <a:pt x="349" y="108"/>
                  <a:pt x="349" y="108"/>
                  <a:pt x="349" y="108"/>
                </a:cubicBezTo>
                <a:cubicBezTo>
                  <a:pt x="348" y="108"/>
                  <a:pt x="348" y="108"/>
                  <a:pt x="348" y="108"/>
                </a:cubicBezTo>
                <a:cubicBezTo>
                  <a:pt x="347" y="108"/>
                  <a:pt x="347" y="108"/>
                  <a:pt x="347" y="108"/>
                </a:cubicBezTo>
                <a:cubicBezTo>
                  <a:pt x="347" y="109"/>
                  <a:pt x="347" y="109"/>
                  <a:pt x="347" y="109"/>
                </a:cubicBezTo>
                <a:cubicBezTo>
                  <a:pt x="347" y="109"/>
                  <a:pt x="347" y="109"/>
                  <a:pt x="347" y="109"/>
                </a:cubicBezTo>
                <a:cubicBezTo>
                  <a:pt x="347" y="109"/>
                  <a:pt x="347" y="109"/>
                  <a:pt x="347" y="109"/>
                </a:cubicBezTo>
                <a:cubicBezTo>
                  <a:pt x="346" y="108"/>
                  <a:pt x="346" y="108"/>
                  <a:pt x="346" y="108"/>
                </a:cubicBezTo>
                <a:cubicBezTo>
                  <a:pt x="345" y="109"/>
                  <a:pt x="345" y="109"/>
                  <a:pt x="345" y="109"/>
                </a:cubicBezTo>
                <a:cubicBezTo>
                  <a:pt x="343" y="108"/>
                  <a:pt x="343" y="108"/>
                  <a:pt x="343" y="108"/>
                </a:cubicBezTo>
                <a:cubicBezTo>
                  <a:pt x="342" y="109"/>
                  <a:pt x="342" y="109"/>
                  <a:pt x="342" y="109"/>
                </a:cubicBezTo>
                <a:cubicBezTo>
                  <a:pt x="343" y="109"/>
                  <a:pt x="343" y="109"/>
                  <a:pt x="343" y="109"/>
                </a:cubicBezTo>
                <a:cubicBezTo>
                  <a:pt x="343" y="110"/>
                  <a:pt x="343" y="110"/>
                  <a:pt x="343" y="110"/>
                </a:cubicBezTo>
                <a:cubicBezTo>
                  <a:pt x="344" y="111"/>
                  <a:pt x="344" y="111"/>
                  <a:pt x="344" y="111"/>
                </a:cubicBezTo>
                <a:cubicBezTo>
                  <a:pt x="343" y="111"/>
                  <a:pt x="343" y="111"/>
                  <a:pt x="343" y="111"/>
                </a:cubicBezTo>
                <a:cubicBezTo>
                  <a:pt x="342" y="110"/>
                  <a:pt x="342" y="110"/>
                  <a:pt x="342" y="110"/>
                </a:cubicBezTo>
                <a:cubicBezTo>
                  <a:pt x="342" y="110"/>
                  <a:pt x="342" y="110"/>
                  <a:pt x="342" y="110"/>
                </a:cubicBezTo>
                <a:cubicBezTo>
                  <a:pt x="340" y="110"/>
                  <a:pt x="340" y="110"/>
                  <a:pt x="340" y="110"/>
                </a:cubicBezTo>
                <a:cubicBezTo>
                  <a:pt x="339" y="110"/>
                  <a:pt x="339" y="110"/>
                  <a:pt x="339" y="110"/>
                </a:cubicBezTo>
                <a:cubicBezTo>
                  <a:pt x="341" y="109"/>
                  <a:pt x="341" y="109"/>
                  <a:pt x="341" y="109"/>
                </a:cubicBezTo>
                <a:cubicBezTo>
                  <a:pt x="341" y="109"/>
                  <a:pt x="341" y="109"/>
                  <a:pt x="341" y="109"/>
                </a:cubicBezTo>
                <a:cubicBezTo>
                  <a:pt x="339" y="107"/>
                  <a:pt x="339" y="107"/>
                  <a:pt x="339" y="107"/>
                </a:cubicBezTo>
                <a:cubicBezTo>
                  <a:pt x="340" y="107"/>
                  <a:pt x="340" y="107"/>
                  <a:pt x="340" y="107"/>
                </a:cubicBezTo>
                <a:cubicBezTo>
                  <a:pt x="339" y="106"/>
                  <a:pt x="339" y="106"/>
                  <a:pt x="339" y="106"/>
                </a:cubicBezTo>
                <a:cubicBezTo>
                  <a:pt x="338" y="107"/>
                  <a:pt x="338" y="107"/>
                  <a:pt x="338" y="107"/>
                </a:cubicBezTo>
                <a:cubicBezTo>
                  <a:pt x="338" y="108"/>
                  <a:pt x="338" y="108"/>
                  <a:pt x="338" y="108"/>
                </a:cubicBezTo>
                <a:cubicBezTo>
                  <a:pt x="338" y="108"/>
                  <a:pt x="338" y="108"/>
                  <a:pt x="338" y="108"/>
                </a:cubicBezTo>
                <a:cubicBezTo>
                  <a:pt x="337" y="108"/>
                  <a:pt x="337" y="108"/>
                  <a:pt x="337" y="108"/>
                </a:cubicBezTo>
                <a:cubicBezTo>
                  <a:pt x="337" y="107"/>
                  <a:pt x="337" y="107"/>
                  <a:pt x="337" y="107"/>
                </a:cubicBezTo>
                <a:cubicBezTo>
                  <a:pt x="337" y="107"/>
                  <a:pt x="337" y="107"/>
                  <a:pt x="337" y="107"/>
                </a:cubicBezTo>
                <a:cubicBezTo>
                  <a:pt x="336" y="106"/>
                  <a:pt x="336" y="106"/>
                  <a:pt x="336" y="106"/>
                </a:cubicBezTo>
                <a:cubicBezTo>
                  <a:pt x="335" y="107"/>
                  <a:pt x="335" y="107"/>
                  <a:pt x="335" y="107"/>
                </a:cubicBezTo>
                <a:cubicBezTo>
                  <a:pt x="335" y="107"/>
                  <a:pt x="335" y="107"/>
                  <a:pt x="335" y="107"/>
                </a:cubicBezTo>
                <a:cubicBezTo>
                  <a:pt x="335" y="106"/>
                  <a:pt x="335" y="106"/>
                  <a:pt x="335" y="106"/>
                </a:cubicBezTo>
                <a:cubicBezTo>
                  <a:pt x="335" y="105"/>
                  <a:pt x="335" y="105"/>
                  <a:pt x="335" y="105"/>
                </a:cubicBezTo>
                <a:cubicBezTo>
                  <a:pt x="335" y="104"/>
                  <a:pt x="335" y="104"/>
                  <a:pt x="335" y="104"/>
                </a:cubicBezTo>
                <a:cubicBezTo>
                  <a:pt x="334" y="105"/>
                  <a:pt x="334" y="105"/>
                  <a:pt x="334" y="105"/>
                </a:cubicBezTo>
                <a:cubicBezTo>
                  <a:pt x="333" y="106"/>
                  <a:pt x="333" y="106"/>
                  <a:pt x="333" y="106"/>
                </a:cubicBezTo>
                <a:cubicBezTo>
                  <a:pt x="333" y="107"/>
                  <a:pt x="333" y="107"/>
                  <a:pt x="333" y="107"/>
                </a:cubicBezTo>
                <a:cubicBezTo>
                  <a:pt x="332" y="107"/>
                  <a:pt x="332" y="107"/>
                  <a:pt x="332" y="107"/>
                </a:cubicBezTo>
                <a:cubicBezTo>
                  <a:pt x="331" y="106"/>
                  <a:pt x="331" y="106"/>
                  <a:pt x="331" y="106"/>
                </a:cubicBezTo>
                <a:cubicBezTo>
                  <a:pt x="332" y="105"/>
                  <a:pt x="332" y="105"/>
                  <a:pt x="332" y="105"/>
                </a:cubicBezTo>
                <a:cubicBezTo>
                  <a:pt x="332" y="105"/>
                  <a:pt x="332" y="105"/>
                  <a:pt x="332" y="105"/>
                </a:cubicBezTo>
                <a:cubicBezTo>
                  <a:pt x="333" y="103"/>
                  <a:pt x="333" y="103"/>
                  <a:pt x="333" y="103"/>
                </a:cubicBezTo>
                <a:cubicBezTo>
                  <a:pt x="332" y="102"/>
                  <a:pt x="332" y="102"/>
                  <a:pt x="332" y="102"/>
                </a:cubicBezTo>
                <a:cubicBezTo>
                  <a:pt x="330" y="103"/>
                  <a:pt x="330" y="103"/>
                  <a:pt x="330" y="103"/>
                </a:cubicBezTo>
                <a:cubicBezTo>
                  <a:pt x="330" y="102"/>
                  <a:pt x="330" y="102"/>
                  <a:pt x="330" y="102"/>
                </a:cubicBezTo>
                <a:cubicBezTo>
                  <a:pt x="331" y="102"/>
                  <a:pt x="331" y="102"/>
                  <a:pt x="331" y="102"/>
                </a:cubicBezTo>
                <a:cubicBezTo>
                  <a:pt x="332" y="101"/>
                  <a:pt x="332" y="101"/>
                  <a:pt x="332" y="101"/>
                </a:cubicBezTo>
                <a:cubicBezTo>
                  <a:pt x="332" y="100"/>
                  <a:pt x="332" y="100"/>
                  <a:pt x="332" y="100"/>
                </a:cubicBezTo>
                <a:cubicBezTo>
                  <a:pt x="331" y="100"/>
                  <a:pt x="331" y="100"/>
                  <a:pt x="331" y="100"/>
                </a:cubicBezTo>
                <a:cubicBezTo>
                  <a:pt x="330" y="100"/>
                  <a:pt x="330" y="100"/>
                  <a:pt x="330" y="100"/>
                </a:cubicBezTo>
                <a:cubicBezTo>
                  <a:pt x="330" y="100"/>
                  <a:pt x="330" y="100"/>
                  <a:pt x="330" y="100"/>
                </a:cubicBezTo>
                <a:cubicBezTo>
                  <a:pt x="329" y="100"/>
                  <a:pt x="329" y="100"/>
                  <a:pt x="329" y="100"/>
                </a:cubicBezTo>
                <a:cubicBezTo>
                  <a:pt x="329" y="100"/>
                  <a:pt x="329" y="100"/>
                  <a:pt x="329" y="100"/>
                </a:cubicBezTo>
                <a:cubicBezTo>
                  <a:pt x="329" y="100"/>
                  <a:pt x="329" y="100"/>
                  <a:pt x="329" y="100"/>
                </a:cubicBezTo>
                <a:cubicBezTo>
                  <a:pt x="328" y="100"/>
                  <a:pt x="328" y="100"/>
                  <a:pt x="328" y="100"/>
                </a:cubicBezTo>
                <a:cubicBezTo>
                  <a:pt x="328" y="100"/>
                  <a:pt x="328" y="100"/>
                  <a:pt x="328" y="100"/>
                </a:cubicBezTo>
                <a:cubicBezTo>
                  <a:pt x="326" y="100"/>
                  <a:pt x="326" y="100"/>
                  <a:pt x="326" y="100"/>
                </a:cubicBezTo>
                <a:cubicBezTo>
                  <a:pt x="326" y="100"/>
                  <a:pt x="326" y="100"/>
                  <a:pt x="326" y="100"/>
                </a:cubicBezTo>
                <a:cubicBezTo>
                  <a:pt x="327" y="100"/>
                  <a:pt x="327" y="100"/>
                  <a:pt x="327" y="100"/>
                </a:cubicBezTo>
                <a:cubicBezTo>
                  <a:pt x="327" y="99"/>
                  <a:pt x="327" y="99"/>
                  <a:pt x="327" y="99"/>
                </a:cubicBezTo>
                <a:cubicBezTo>
                  <a:pt x="328" y="98"/>
                  <a:pt x="328" y="98"/>
                  <a:pt x="328" y="98"/>
                </a:cubicBezTo>
                <a:cubicBezTo>
                  <a:pt x="328" y="98"/>
                  <a:pt x="328" y="98"/>
                  <a:pt x="328" y="98"/>
                </a:cubicBezTo>
                <a:cubicBezTo>
                  <a:pt x="329" y="99"/>
                  <a:pt x="329" y="99"/>
                  <a:pt x="329" y="99"/>
                </a:cubicBezTo>
                <a:cubicBezTo>
                  <a:pt x="331" y="99"/>
                  <a:pt x="331" y="99"/>
                  <a:pt x="331" y="99"/>
                </a:cubicBezTo>
                <a:cubicBezTo>
                  <a:pt x="331" y="98"/>
                  <a:pt x="331" y="98"/>
                  <a:pt x="331" y="98"/>
                </a:cubicBezTo>
                <a:cubicBezTo>
                  <a:pt x="330" y="97"/>
                  <a:pt x="330" y="97"/>
                  <a:pt x="330" y="97"/>
                </a:cubicBezTo>
                <a:cubicBezTo>
                  <a:pt x="329" y="97"/>
                  <a:pt x="329" y="97"/>
                  <a:pt x="329" y="97"/>
                </a:cubicBezTo>
                <a:cubicBezTo>
                  <a:pt x="329" y="97"/>
                  <a:pt x="329" y="97"/>
                  <a:pt x="329" y="97"/>
                </a:cubicBezTo>
                <a:cubicBezTo>
                  <a:pt x="328" y="96"/>
                  <a:pt x="328" y="96"/>
                  <a:pt x="328" y="96"/>
                </a:cubicBezTo>
                <a:cubicBezTo>
                  <a:pt x="327" y="95"/>
                  <a:pt x="327" y="95"/>
                  <a:pt x="327" y="95"/>
                </a:cubicBezTo>
                <a:cubicBezTo>
                  <a:pt x="327" y="95"/>
                  <a:pt x="327" y="95"/>
                  <a:pt x="327" y="95"/>
                </a:cubicBezTo>
                <a:cubicBezTo>
                  <a:pt x="328" y="94"/>
                  <a:pt x="328" y="94"/>
                  <a:pt x="328" y="94"/>
                </a:cubicBezTo>
                <a:cubicBezTo>
                  <a:pt x="328" y="94"/>
                  <a:pt x="328" y="94"/>
                  <a:pt x="328" y="94"/>
                </a:cubicBezTo>
                <a:cubicBezTo>
                  <a:pt x="329" y="95"/>
                  <a:pt x="329" y="95"/>
                  <a:pt x="329" y="95"/>
                </a:cubicBezTo>
                <a:cubicBezTo>
                  <a:pt x="330" y="96"/>
                  <a:pt x="330" y="96"/>
                  <a:pt x="330" y="96"/>
                </a:cubicBezTo>
                <a:cubicBezTo>
                  <a:pt x="331" y="97"/>
                  <a:pt x="331" y="97"/>
                  <a:pt x="331" y="97"/>
                </a:cubicBezTo>
                <a:cubicBezTo>
                  <a:pt x="332" y="97"/>
                  <a:pt x="332" y="97"/>
                  <a:pt x="332" y="97"/>
                </a:cubicBezTo>
                <a:cubicBezTo>
                  <a:pt x="333" y="97"/>
                  <a:pt x="333" y="97"/>
                  <a:pt x="333" y="97"/>
                </a:cubicBezTo>
                <a:cubicBezTo>
                  <a:pt x="333" y="98"/>
                  <a:pt x="333" y="98"/>
                  <a:pt x="333" y="98"/>
                </a:cubicBezTo>
                <a:cubicBezTo>
                  <a:pt x="335" y="98"/>
                  <a:pt x="335" y="98"/>
                  <a:pt x="335" y="98"/>
                </a:cubicBezTo>
                <a:cubicBezTo>
                  <a:pt x="336" y="98"/>
                  <a:pt x="336" y="98"/>
                  <a:pt x="336" y="98"/>
                </a:cubicBezTo>
                <a:cubicBezTo>
                  <a:pt x="337" y="97"/>
                  <a:pt x="337" y="97"/>
                  <a:pt x="337" y="97"/>
                </a:cubicBezTo>
                <a:cubicBezTo>
                  <a:pt x="336" y="96"/>
                  <a:pt x="336" y="96"/>
                  <a:pt x="336" y="96"/>
                </a:cubicBezTo>
                <a:cubicBezTo>
                  <a:pt x="334" y="94"/>
                  <a:pt x="334" y="94"/>
                  <a:pt x="334" y="94"/>
                </a:cubicBezTo>
                <a:cubicBezTo>
                  <a:pt x="333" y="93"/>
                  <a:pt x="333" y="93"/>
                  <a:pt x="333" y="93"/>
                </a:cubicBezTo>
                <a:cubicBezTo>
                  <a:pt x="332" y="94"/>
                  <a:pt x="332" y="94"/>
                  <a:pt x="332" y="94"/>
                </a:cubicBezTo>
                <a:cubicBezTo>
                  <a:pt x="332" y="93"/>
                  <a:pt x="332" y="93"/>
                  <a:pt x="332" y="93"/>
                </a:cubicBezTo>
                <a:cubicBezTo>
                  <a:pt x="331" y="92"/>
                  <a:pt x="331" y="92"/>
                  <a:pt x="331" y="92"/>
                </a:cubicBezTo>
                <a:cubicBezTo>
                  <a:pt x="330" y="92"/>
                  <a:pt x="330" y="92"/>
                  <a:pt x="330" y="92"/>
                </a:cubicBezTo>
                <a:cubicBezTo>
                  <a:pt x="330" y="91"/>
                  <a:pt x="330" y="91"/>
                  <a:pt x="330" y="91"/>
                </a:cubicBezTo>
                <a:cubicBezTo>
                  <a:pt x="330" y="91"/>
                  <a:pt x="330" y="91"/>
                  <a:pt x="330" y="91"/>
                </a:cubicBezTo>
                <a:cubicBezTo>
                  <a:pt x="331" y="91"/>
                  <a:pt x="331" y="91"/>
                  <a:pt x="331" y="91"/>
                </a:cubicBezTo>
                <a:cubicBezTo>
                  <a:pt x="332" y="92"/>
                  <a:pt x="332" y="92"/>
                  <a:pt x="332" y="92"/>
                </a:cubicBezTo>
                <a:cubicBezTo>
                  <a:pt x="333" y="92"/>
                  <a:pt x="333" y="92"/>
                  <a:pt x="333" y="92"/>
                </a:cubicBezTo>
                <a:cubicBezTo>
                  <a:pt x="333" y="93"/>
                  <a:pt x="333" y="93"/>
                  <a:pt x="333" y="93"/>
                </a:cubicBezTo>
                <a:cubicBezTo>
                  <a:pt x="334" y="93"/>
                  <a:pt x="334" y="93"/>
                  <a:pt x="334" y="93"/>
                </a:cubicBezTo>
                <a:cubicBezTo>
                  <a:pt x="334" y="92"/>
                  <a:pt x="334" y="92"/>
                  <a:pt x="334" y="92"/>
                </a:cubicBezTo>
                <a:cubicBezTo>
                  <a:pt x="334" y="90"/>
                  <a:pt x="334" y="90"/>
                  <a:pt x="334" y="90"/>
                </a:cubicBezTo>
                <a:cubicBezTo>
                  <a:pt x="332" y="89"/>
                  <a:pt x="332" y="89"/>
                  <a:pt x="332" y="89"/>
                </a:cubicBezTo>
                <a:cubicBezTo>
                  <a:pt x="331" y="89"/>
                  <a:pt x="331" y="89"/>
                  <a:pt x="331" y="89"/>
                </a:cubicBezTo>
                <a:cubicBezTo>
                  <a:pt x="331" y="89"/>
                  <a:pt x="331" y="89"/>
                  <a:pt x="331" y="89"/>
                </a:cubicBezTo>
                <a:cubicBezTo>
                  <a:pt x="330" y="89"/>
                  <a:pt x="330" y="89"/>
                  <a:pt x="330" y="89"/>
                </a:cubicBezTo>
                <a:cubicBezTo>
                  <a:pt x="329" y="89"/>
                  <a:pt x="329" y="89"/>
                  <a:pt x="329" y="89"/>
                </a:cubicBezTo>
                <a:cubicBezTo>
                  <a:pt x="328" y="89"/>
                  <a:pt x="328" y="89"/>
                  <a:pt x="328" y="89"/>
                </a:cubicBezTo>
                <a:cubicBezTo>
                  <a:pt x="327" y="89"/>
                  <a:pt x="327" y="89"/>
                  <a:pt x="327" y="89"/>
                </a:cubicBezTo>
                <a:cubicBezTo>
                  <a:pt x="326" y="89"/>
                  <a:pt x="326" y="89"/>
                  <a:pt x="326" y="89"/>
                </a:cubicBezTo>
                <a:cubicBezTo>
                  <a:pt x="325" y="88"/>
                  <a:pt x="325" y="88"/>
                  <a:pt x="325" y="88"/>
                </a:cubicBezTo>
                <a:cubicBezTo>
                  <a:pt x="324" y="90"/>
                  <a:pt x="324" y="90"/>
                  <a:pt x="324" y="90"/>
                </a:cubicBezTo>
                <a:cubicBezTo>
                  <a:pt x="323" y="90"/>
                  <a:pt x="323" y="90"/>
                  <a:pt x="323" y="90"/>
                </a:cubicBezTo>
                <a:cubicBezTo>
                  <a:pt x="322" y="91"/>
                  <a:pt x="322" y="91"/>
                  <a:pt x="322" y="91"/>
                </a:cubicBezTo>
                <a:cubicBezTo>
                  <a:pt x="321" y="92"/>
                  <a:pt x="321" y="92"/>
                  <a:pt x="321" y="92"/>
                </a:cubicBezTo>
                <a:cubicBezTo>
                  <a:pt x="321" y="91"/>
                  <a:pt x="321" y="91"/>
                  <a:pt x="321" y="91"/>
                </a:cubicBezTo>
                <a:cubicBezTo>
                  <a:pt x="322" y="90"/>
                  <a:pt x="322" y="90"/>
                  <a:pt x="322" y="90"/>
                </a:cubicBezTo>
                <a:cubicBezTo>
                  <a:pt x="323" y="90"/>
                  <a:pt x="323" y="90"/>
                  <a:pt x="323" y="90"/>
                </a:cubicBezTo>
                <a:cubicBezTo>
                  <a:pt x="325" y="88"/>
                  <a:pt x="325" y="88"/>
                  <a:pt x="325" y="88"/>
                </a:cubicBezTo>
                <a:cubicBezTo>
                  <a:pt x="325" y="87"/>
                  <a:pt x="325" y="87"/>
                  <a:pt x="325" y="87"/>
                </a:cubicBezTo>
                <a:cubicBezTo>
                  <a:pt x="325" y="86"/>
                  <a:pt x="325" y="86"/>
                  <a:pt x="325" y="86"/>
                </a:cubicBezTo>
                <a:cubicBezTo>
                  <a:pt x="325" y="84"/>
                  <a:pt x="325" y="84"/>
                  <a:pt x="325" y="84"/>
                </a:cubicBezTo>
                <a:cubicBezTo>
                  <a:pt x="325" y="84"/>
                  <a:pt x="325" y="84"/>
                  <a:pt x="325" y="84"/>
                </a:cubicBezTo>
                <a:cubicBezTo>
                  <a:pt x="324" y="83"/>
                  <a:pt x="324" y="83"/>
                  <a:pt x="324" y="83"/>
                </a:cubicBezTo>
                <a:cubicBezTo>
                  <a:pt x="324" y="83"/>
                  <a:pt x="324" y="83"/>
                  <a:pt x="324" y="83"/>
                </a:cubicBezTo>
                <a:cubicBezTo>
                  <a:pt x="323" y="83"/>
                  <a:pt x="323" y="83"/>
                  <a:pt x="323" y="83"/>
                </a:cubicBezTo>
                <a:cubicBezTo>
                  <a:pt x="322" y="83"/>
                  <a:pt x="322" y="83"/>
                  <a:pt x="322" y="83"/>
                </a:cubicBezTo>
                <a:cubicBezTo>
                  <a:pt x="322" y="82"/>
                  <a:pt x="322" y="82"/>
                  <a:pt x="322" y="82"/>
                </a:cubicBezTo>
                <a:cubicBezTo>
                  <a:pt x="322" y="81"/>
                  <a:pt x="322" y="81"/>
                  <a:pt x="322" y="81"/>
                </a:cubicBezTo>
                <a:cubicBezTo>
                  <a:pt x="320" y="81"/>
                  <a:pt x="320" y="81"/>
                  <a:pt x="320" y="81"/>
                </a:cubicBezTo>
                <a:cubicBezTo>
                  <a:pt x="319" y="80"/>
                  <a:pt x="319" y="80"/>
                  <a:pt x="319" y="80"/>
                </a:cubicBezTo>
                <a:cubicBezTo>
                  <a:pt x="318" y="80"/>
                  <a:pt x="318" y="80"/>
                  <a:pt x="318" y="80"/>
                </a:cubicBezTo>
                <a:cubicBezTo>
                  <a:pt x="317" y="79"/>
                  <a:pt x="317" y="79"/>
                  <a:pt x="317" y="79"/>
                </a:cubicBezTo>
                <a:cubicBezTo>
                  <a:pt x="316" y="80"/>
                  <a:pt x="316" y="80"/>
                  <a:pt x="316" y="80"/>
                </a:cubicBezTo>
                <a:cubicBezTo>
                  <a:pt x="314" y="80"/>
                  <a:pt x="314" y="80"/>
                  <a:pt x="314" y="80"/>
                </a:cubicBezTo>
                <a:cubicBezTo>
                  <a:pt x="314" y="80"/>
                  <a:pt x="314" y="80"/>
                  <a:pt x="314" y="80"/>
                </a:cubicBezTo>
                <a:cubicBezTo>
                  <a:pt x="314" y="80"/>
                  <a:pt x="314" y="80"/>
                  <a:pt x="314" y="80"/>
                </a:cubicBezTo>
                <a:cubicBezTo>
                  <a:pt x="313" y="81"/>
                  <a:pt x="313" y="81"/>
                  <a:pt x="313" y="81"/>
                </a:cubicBezTo>
                <a:cubicBezTo>
                  <a:pt x="314" y="82"/>
                  <a:pt x="314" y="82"/>
                  <a:pt x="314" y="82"/>
                </a:cubicBezTo>
                <a:cubicBezTo>
                  <a:pt x="314" y="83"/>
                  <a:pt x="314" y="83"/>
                  <a:pt x="314" y="83"/>
                </a:cubicBezTo>
                <a:cubicBezTo>
                  <a:pt x="314" y="83"/>
                  <a:pt x="314" y="83"/>
                  <a:pt x="314" y="83"/>
                </a:cubicBezTo>
                <a:cubicBezTo>
                  <a:pt x="312" y="81"/>
                  <a:pt x="312" y="81"/>
                  <a:pt x="312" y="81"/>
                </a:cubicBezTo>
                <a:cubicBezTo>
                  <a:pt x="312" y="82"/>
                  <a:pt x="312" y="82"/>
                  <a:pt x="312" y="82"/>
                </a:cubicBezTo>
                <a:cubicBezTo>
                  <a:pt x="312" y="83"/>
                  <a:pt x="312" y="83"/>
                  <a:pt x="312" y="83"/>
                </a:cubicBezTo>
                <a:cubicBezTo>
                  <a:pt x="314" y="84"/>
                  <a:pt x="314" y="84"/>
                  <a:pt x="314" y="84"/>
                </a:cubicBezTo>
                <a:cubicBezTo>
                  <a:pt x="315" y="86"/>
                  <a:pt x="315" y="86"/>
                  <a:pt x="315" y="86"/>
                </a:cubicBezTo>
                <a:cubicBezTo>
                  <a:pt x="316" y="86"/>
                  <a:pt x="316" y="86"/>
                  <a:pt x="316" y="86"/>
                </a:cubicBezTo>
                <a:cubicBezTo>
                  <a:pt x="315" y="86"/>
                  <a:pt x="315" y="86"/>
                  <a:pt x="315" y="86"/>
                </a:cubicBezTo>
                <a:cubicBezTo>
                  <a:pt x="314" y="86"/>
                  <a:pt x="314" y="86"/>
                  <a:pt x="314" y="86"/>
                </a:cubicBezTo>
                <a:cubicBezTo>
                  <a:pt x="314" y="87"/>
                  <a:pt x="314" y="87"/>
                  <a:pt x="314" y="87"/>
                </a:cubicBezTo>
                <a:cubicBezTo>
                  <a:pt x="315" y="89"/>
                  <a:pt x="315" y="89"/>
                  <a:pt x="315" y="89"/>
                </a:cubicBezTo>
                <a:cubicBezTo>
                  <a:pt x="316" y="89"/>
                  <a:pt x="316" y="89"/>
                  <a:pt x="316" y="89"/>
                </a:cubicBezTo>
                <a:cubicBezTo>
                  <a:pt x="316" y="90"/>
                  <a:pt x="316" y="90"/>
                  <a:pt x="316" y="90"/>
                </a:cubicBezTo>
                <a:cubicBezTo>
                  <a:pt x="316" y="89"/>
                  <a:pt x="316" y="89"/>
                  <a:pt x="316" y="89"/>
                </a:cubicBezTo>
                <a:cubicBezTo>
                  <a:pt x="314" y="89"/>
                  <a:pt x="314" y="89"/>
                  <a:pt x="314" y="89"/>
                </a:cubicBezTo>
                <a:cubicBezTo>
                  <a:pt x="314" y="90"/>
                  <a:pt x="314" y="90"/>
                  <a:pt x="314" y="90"/>
                </a:cubicBezTo>
                <a:cubicBezTo>
                  <a:pt x="313" y="90"/>
                  <a:pt x="313" y="90"/>
                  <a:pt x="313" y="90"/>
                </a:cubicBezTo>
                <a:cubicBezTo>
                  <a:pt x="313" y="91"/>
                  <a:pt x="313" y="91"/>
                  <a:pt x="313" y="91"/>
                </a:cubicBezTo>
                <a:cubicBezTo>
                  <a:pt x="315" y="90"/>
                  <a:pt x="315" y="90"/>
                  <a:pt x="315" y="90"/>
                </a:cubicBezTo>
                <a:cubicBezTo>
                  <a:pt x="315" y="91"/>
                  <a:pt x="315" y="91"/>
                  <a:pt x="315" y="91"/>
                </a:cubicBezTo>
                <a:cubicBezTo>
                  <a:pt x="317" y="90"/>
                  <a:pt x="317" y="90"/>
                  <a:pt x="317" y="90"/>
                </a:cubicBezTo>
                <a:cubicBezTo>
                  <a:pt x="317" y="91"/>
                  <a:pt x="317" y="91"/>
                  <a:pt x="317" y="91"/>
                </a:cubicBezTo>
                <a:cubicBezTo>
                  <a:pt x="319" y="91"/>
                  <a:pt x="319" y="91"/>
                  <a:pt x="319" y="91"/>
                </a:cubicBezTo>
                <a:cubicBezTo>
                  <a:pt x="319" y="92"/>
                  <a:pt x="319" y="92"/>
                  <a:pt x="319" y="92"/>
                </a:cubicBezTo>
                <a:cubicBezTo>
                  <a:pt x="320" y="93"/>
                  <a:pt x="320" y="93"/>
                  <a:pt x="320" y="93"/>
                </a:cubicBezTo>
                <a:cubicBezTo>
                  <a:pt x="321" y="93"/>
                  <a:pt x="321" y="93"/>
                  <a:pt x="321" y="93"/>
                </a:cubicBezTo>
                <a:cubicBezTo>
                  <a:pt x="321" y="92"/>
                  <a:pt x="321" y="92"/>
                  <a:pt x="321" y="92"/>
                </a:cubicBezTo>
                <a:cubicBezTo>
                  <a:pt x="321" y="93"/>
                  <a:pt x="321" y="93"/>
                  <a:pt x="321" y="93"/>
                </a:cubicBezTo>
                <a:cubicBezTo>
                  <a:pt x="322" y="92"/>
                  <a:pt x="322" y="92"/>
                  <a:pt x="322" y="92"/>
                </a:cubicBezTo>
                <a:cubicBezTo>
                  <a:pt x="323" y="92"/>
                  <a:pt x="323" y="92"/>
                  <a:pt x="323" y="92"/>
                </a:cubicBezTo>
                <a:cubicBezTo>
                  <a:pt x="323" y="93"/>
                  <a:pt x="323" y="93"/>
                  <a:pt x="323" y="93"/>
                </a:cubicBezTo>
                <a:cubicBezTo>
                  <a:pt x="323" y="94"/>
                  <a:pt x="323" y="94"/>
                  <a:pt x="323" y="94"/>
                </a:cubicBezTo>
                <a:cubicBezTo>
                  <a:pt x="323" y="96"/>
                  <a:pt x="323" y="96"/>
                  <a:pt x="323" y="96"/>
                </a:cubicBezTo>
                <a:cubicBezTo>
                  <a:pt x="322" y="97"/>
                  <a:pt x="322" y="97"/>
                  <a:pt x="322" y="97"/>
                </a:cubicBezTo>
                <a:cubicBezTo>
                  <a:pt x="322" y="98"/>
                  <a:pt x="322" y="98"/>
                  <a:pt x="322" y="98"/>
                </a:cubicBezTo>
                <a:cubicBezTo>
                  <a:pt x="323" y="99"/>
                  <a:pt x="323" y="99"/>
                  <a:pt x="323" y="99"/>
                </a:cubicBezTo>
                <a:cubicBezTo>
                  <a:pt x="323" y="100"/>
                  <a:pt x="323" y="100"/>
                  <a:pt x="323" y="100"/>
                </a:cubicBezTo>
                <a:cubicBezTo>
                  <a:pt x="323" y="101"/>
                  <a:pt x="323" y="101"/>
                  <a:pt x="323" y="101"/>
                </a:cubicBezTo>
                <a:cubicBezTo>
                  <a:pt x="322" y="102"/>
                  <a:pt x="322" y="102"/>
                  <a:pt x="322" y="102"/>
                </a:cubicBezTo>
                <a:cubicBezTo>
                  <a:pt x="321" y="103"/>
                  <a:pt x="321" y="103"/>
                  <a:pt x="321" y="103"/>
                </a:cubicBezTo>
                <a:cubicBezTo>
                  <a:pt x="319" y="103"/>
                  <a:pt x="319" y="103"/>
                  <a:pt x="319" y="103"/>
                </a:cubicBezTo>
                <a:cubicBezTo>
                  <a:pt x="319" y="104"/>
                  <a:pt x="319" y="104"/>
                  <a:pt x="319" y="104"/>
                </a:cubicBezTo>
                <a:cubicBezTo>
                  <a:pt x="318" y="105"/>
                  <a:pt x="318" y="105"/>
                  <a:pt x="318" y="105"/>
                </a:cubicBezTo>
                <a:cubicBezTo>
                  <a:pt x="318" y="106"/>
                  <a:pt x="318" y="106"/>
                  <a:pt x="318" y="106"/>
                </a:cubicBezTo>
                <a:cubicBezTo>
                  <a:pt x="317" y="107"/>
                  <a:pt x="317" y="107"/>
                  <a:pt x="317" y="107"/>
                </a:cubicBezTo>
                <a:cubicBezTo>
                  <a:pt x="317" y="107"/>
                  <a:pt x="317" y="107"/>
                  <a:pt x="317" y="107"/>
                </a:cubicBezTo>
                <a:cubicBezTo>
                  <a:pt x="317" y="108"/>
                  <a:pt x="317" y="108"/>
                  <a:pt x="317" y="108"/>
                </a:cubicBezTo>
                <a:cubicBezTo>
                  <a:pt x="317" y="109"/>
                  <a:pt x="317" y="109"/>
                  <a:pt x="317" y="109"/>
                </a:cubicBezTo>
                <a:cubicBezTo>
                  <a:pt x="317" y="109"/>
                  <a:pt x="317" y="109"/>
                  <a:pt x="317" y="109"/>
                </a:cubicBezTo>
                <a:cubicBezTo>
                  <a:pt x="316" y="110"/>
                  <a:pt x="316" y="110"/>
                  <a:pt x="316" y="110"/>
                </a:cubicBezTo>
                <a:cubicBezTo>
                  <a:pt x="316" y="111"/>
                  <a:pt x="316" y="111"/>
                  <a:pt x="316" y="111"/>
                </a:cubicBezTo>
                <a:cubicBezTo>
                  <a:pt x="317" y="111"/>
                  <a:pt x="317" y="111"/>
                  <a:pt x="317" y="111"/>
                </a:cubicBezTo>
                <a:cubicBezTo>
                  <a:pt x="316" y="112"/>
                  <a:pt x="316" y="112"/>
                  <a:pt x="316" y="112"/>
                </a:cubicBezTo>
                <a:cubicBezTo>
                  <a:pt x="316" y="113"/>
                  <a:pt x="316" y="113"/>
                  <a:pt x="316" y="113"/>
                </a:cubicBezTo>
                <a:cubicBezTo>
                  <a:pt x="316" y="114"/>
                  <a:pt x="316" y="114"/>
                  <a:pt x="316" y="114"/>
                </a:cubicBezTo>
                <a:cubicBezTo>
                  <a:pt x="317" y="114"/>
                  <a:pt x="317" y="114"/>
                  <a:pt x="317" y="114"/>
                </a:cubicBezTo>
                <a:cubicBezTo>
                  <a:pt x="317" y="115"/>
                  <a:pt x="317" y="115"/>
                  <a:pt x="317" y="115"/>
                </a:cubicBezTo>
                <a:cubicBezTo>
                  <a:pt x="318" y="115"/>
                  <a:pt x="318" y="115"/>
                  <a:pt x="318" y="115"/>
                </a:cubicBezTo>
                <a:cubicBezTo>
                  <a:pt x="318" y="115"/>
                  <a:pt x="318" y="115"/>
                  <a:pt x="318" y="115"/>
                </a:cubicBezTo>
                <a:cubicBezTo>
                  <a:pt x="318" y="114"/>
                  <a:pt x="318" y="114"/>
                  <a:pt x="318" y="114"/>
                </a:cubicBezTo>
                <a:cubicBezTo>
                  <a:pt x="319" y="114"/>
                  <a:pt x="319" y="114"/>
                  <a:pt x="319" y="114"/>
                </a:cubicBezTo>
                <a:cubicBezTo>
                  <a:pt x="319" y="114"/>
                  <a:pt x="319" y="114"/>
                  <a:pt x="319" y="114"/>
                </a:cubicBezTo>
                <a:cubicBezTo>
                  <a:pt x="320" y="114"/>
                  <a:pt x="320" y="114"/>
                  <a:pt x="320" y="114"/>
                </a:cubicBezTo>
                <a:cubicBezTo>
                  <a:pt x="321" y="113"/>
                  <a:pt x="321" y="113"/>
                  <a:pt x="321" y="113"/>
                </a:cubicBezTo>
                <a:cubicBezTo>
                  <a:pt x="321" y="113"/>
                  <a:pt x="321" y="113"/>
                  <a:pt x="321" y="113"/>
                </a:cubicBezTo>
                <a:cubicBezTo>
                  <a:pt x="321" y="115"/>
                  <a:pt x="321" y="115"/>
                  <a:pt x="321" y="115"/>
                </a:cubicBezTo>
                <a:cubicBezTo>
                  <a:pt x="320" y="115"/>
                  <a:pt x="320" y="115"/>
                  <a:pt x="320" y="115"/>
                </a:cubicBezTo>
                <a:cubicBezTo>
                  <a:pt x="319" y="115"/>
                  <a:pt x="319" y="115"/>
                  <a:pt x="319" y="115"/>
                </a:cubicBezTo>
                <a:cubicBezTo>
                  <a:pt x="320" y="116"/>
                  <a:pt x="320" y="116"/>
                  <a:pt x="320" y="116"/>
                </a:cubicBezTo>
                <a:cubicBezTo>
                  <a:pt x="320" y="117"/>
                  <a:pt x="320" y="117"/>
                  <a:pt x="320" y="117"/>
                </a:cubicBezTo>
                <a:cubicBezTo>
                  <a:pt x="321" y="118"/>
                  <a:pt x="321" y="118"/>
                  <a:pt x="321" y="118"/>
                </a:cubicBezTo>
                <a:cubicBezTo>
                  <a:pt x="322" y="117"/>
                  <a:pt x="322" y="117"/>
                  <a:pt x="322" y="117"/>
                </a:cubicBezTo>
                <a:cubicBezTo>
                  <a:pt x="322" y="118"/>
                  <a:pt x="322" y="118"/>
                  <a:pt x="322" y="118"/>
                </a:cubicBezTo>
                <a:cubicBezTo>
                  <a:pt x="324" y="118"/>
                  <a:pt x="324" y="118"/>
                  <a:pt x="324" y="118"/>
                </a:cubicBezTo>
                <a:cubicBezTo>
                  <a:pt x="324" y="117"/>
                  <a:pt x="324" y="117"/>
                  <a:pt x="324" y="117"/>
                </a:cubicBezTo>
                <a:cubicBezTo>
                  <a:pt x="326" y="117"/>
                  <a:pt x="326" y="117"/>
                  <a:pt x="326" y="117"/>
                </a:cubicBezTo>
                <a:cubicBezTo>
                  <a:pt x="326" y="116"/>
                  <a:pt x="326" y="116"/>
                  <a:pt x="326" y="116"/>
                </a:cubicBezTo>
                <a:cubicBezTo>
                  <a:pt x="326" y="116"/>
                  <a:pt x="326" y="116"/>
                  <a:pt x="326" y="116"/>
                </a:cubicBezTo>
                <a:cubicBezTo>
                  <a:pt x="327" y="115"/>
                  <a:pt x="327" y="115"/>
                  <a:pt x="327" y="115"/>
                </a:cubicBezTo>
                <a:cubicBezTo>
                  <a:pt x="327" y="116"/>
                  <a:pt x="327" y="116"/>
                  <a:pt x="327" y="116"/>
                </a:cubicBezTo>
                <a:cubicBezTo>
                  <a:pt x="327" y="116"/>
                  <a:pt x="327" y="116"/>
                  <a:pt x="327" y="116"/>
                </a:cubicBezTo>
                <a:cubicBezTo>
                  <a:pt x="327" y="117"/>
                  <a:pt x="327" y="117"/>
                  <a:pt x="327" y="117"/>
                </a:cubicBezTo>
                <a:cubicBezTo>
                  <a:pt x="327" y="117"/>
                  <a:pt x="327" y="117"/>
                  <a:pt x="327" y="117"/>
                </a:cubicBezTo>
                <a:cubicBezTo>
                  <a:pt x="328" y="115"/>
                  <a:pt x="328" y="115"/>
                  <a:pt x="328" y="115"/>
                </a:cubicBezTo>
                <a:cubicBezTo>
                  <a:pt x="329" y="115"/>
                  <a:pt x="329" y="115"/>
                  <a:pt x="329" y="115"/>
                </a:cubicBezTo>
                <a:cubicBezTo>
                  <a:pt x="329" y="116"/>
                  <a:pt x="329" y="116"/>
                  <a:pt x="329" y="116"/>
                </a:cubicBezTo>
                <a:cubicBezTo>
                  <a:pt x="329" y="117"/>
                  <a:pt x="329" y="117"/>
                  <a:pt x="329" y="117"/>
                </a:cubicBezTo>
                <a:cubicBezTo>
                  <a:pt x="327" y="118"/>
                  <a:pt x="327" y="118"/>
                  <a:pt x="327" y="118"/>
                </a:cubicBezTo>
                <a:cubicBezTo>
                  <a:pt x="327" y="119"/>
                  <a:pt x="327" y="119"/>
                  <a:pt x="327" y="119"/>
                </a:cubicBezTo>
                <a:cubicBezTo>
                  <a:pt x="327" y="120"/>
                  <a:pt x="327" y="120"/>
                  <a:pt x="327" y="120"/>
                </a:cubicBezTo>
                <a:cubicBezTo>
                  <a:pt x="328" y="120"/>
                  <a:pt x="328" y="120"/>
                  <a:pt x="328" y="120"/>
                </a:cubicBezTo>
                <a:cubicBezTo>
                  <a:pt x="329" y="121"/>
                  <a:pt x="329" y="121"/>
                  <a:pt x="329" y="121"/>
                </a:cubicBezTo>
                <a:cubicBezTo>
                  <a:pt x="330" y="121"/>
                  <a:pt x="330" y="121"/>
                  <a:pt x="330" y="121"/>
                </a:cubicBezTo>
                <a:cubicBezTo>
                  <a:pt x="330" y="121"/>
                  <a:pt x="330" y="121"/>
                  <a:pt x="330" y="121"/>
                </a:cubicBezTo>
                <a:cubicBezTo>
                  <a:pt x="331" y="121"/>
                  <a:pt x="331" y="121"/>
                  <a:pt x="331" y="121"/>
                </a:cubicBezTo>
                <a:cubicBezTo>
                  <a:pt x="332" y="120"/>
                  <a:pt x="332" y="120"/>
                  <a:pt x="332" y="120"/>
                </a:cubicBezTo>
                <a:cubicBezTo>
                  <a:pt x="333" y="121"/>
                  <a:pt x="333" y="121"/>
                  <a:pt x="333" y="121"/>
                </a:cubicBezTo>
                <a:cubicBezTo>
                  <a:pt x="332" y="121"/>
                  <a:pt x="332" y="121"/>
                  <a:pt x="332" y="121"/>
                </a:cubicBezTo>
                <a:cubicBezTo>
                  <a:pt x="332" y="122"/>
                  <a:pt x="332" y="122"/>
                  <a:pt x="332" y="122"/>
                </a:cubicBezTo>
                <a:cubicBezTo>
                  <a:pt x="333" y="122"/>
                  <a:pt x="333" y="122"/>
                  <a:pt x="333" y="122"/>
                </a:cubicBezTo>
                <a:cubicBezTo>
                  <a:pt x="334" y="122"/>
                  <a:pt x="334" y="122"/>
                  <a:pt x="334" y="122"/>
                </a:cubicBezTo>
                <a:cubicBezTo>
                  <a:pt x="335" y="122"/>
                  <a:pt x="335" y="122"/>
                  <a:pt x="335" y="122"/>
                </a:cubicBezTo>
                <a:cubicBezTo>
                  <a:pt x="334" y="121"/>
                  <a:pt x="334" y="121"/>
                  <a:pt x="334" y="121"/>
                </a:cubicBezTo>
                <a:cubicBezTo>
                  <a:pt x="334" y="121"/>
                  <a:pt x="334" y="121"/>
                  <a:pt x="334" y="121"/>
                </a:cubicBezTo>
                <a:cubicBezTo>
                  <a:pt x="335" y="120"/>
                  <a:pt x="335" y="120"/>
                  <a:pt x="335" y="120"/>
                </a:cubicBezTo>
                <a:cubicBezTo>
                  <a:pt x="335" y="120"/>
                  <a:pt x="335" y="120"/>
                  <a:pt x="335" y="120"/>
                </a:cubicBezTo>
                <a:cubicBezTo>
                  <a:pt x="335" y="121"/>
                  <a:pt x="335" y="121"/>
                  <a:pt x="335" y="121"/>
                </a:cubicBezTo>
                <a:cubicBezTo>
                  <a:pt x="335" y="122"/>
                  <a:pt x="335" y="122"/>
                  <a:pt x="335" y="122"/>
                </a:cubicBezTo>
                <a:cubicBezTo>
                  <a:pt x="336" y="122"/>
                  <a:pt x="336" y="122"/>
                  <a:pt x="336" y="122"/>
                </a:cubicBezTo>
                <a:cubicBezTo>
                  <a:pt x="336" y="121"/>
                  <a:pt x="336" y="121"/>
                  <a:pt x="336" y="121"/>
                </a:cubicBezTo>
                <a:cubicBezTo>
                  <a:pt x="337" y="121"/>
                  <a:pt x="337" y="121"/>
                  <a:pt x="337" y="121"/>
                </a:cubicBezTo>
                <a:cubicBezTo>
                  <a:pt x="338" y="121"/>
                  <a:pt x="338" y="121"/>
                  <a:pt x="338" y="121"/>
                </a:cubicBezTo>
                <a:cubicBezTo>
                  <a:pt x="338" y="121"/>
                  <a:pt x="338" y="121"/>
                  <a:pt x="338" y="121"/>
                </a:cubicBezTo>
                <a:cubicBezTo>
                  <a:pt x="337" y="122"/>
                  <a:pt x="337" y="122"/>
                  <a:pt x="337" y="122"/>
                </a:cubicBezTo>
                <a:cubicBezTo>
                  <a:pt x="337" y="122"/>
                  <a:pt x="337" y="122"/>
                  <a:pt x="337" y="122"/>
                </a:cubicBezTo>
                <a:cubicBezTo>
                  <a:pt x="338" y="122"/>
                  <a:pt x="338" y="122"/>
                  <a:pt x="338" y="122"/>
                </a:cubicBezTo>
                <a:cubicBezTo>
                  <a:pt x="339" y="122"/>
                  <a:pt x="339" y="122"/>
                  <a:pt x="339" y="122"/>
                </a:cubicBezTo>
                <a:cubicBezTo>
                  <a:pt x="340" y="120"/>
                  <a:pt x="340" y="120"/>
                  <a:pt x="340" y="120"/>
                </a:cubicBezTo>
                <a:cubicBezTo>
                  <a:pt x="340" y="121"/>
                  <a:pt x="340" y="121"/>
                  <a:pt x="340" y="121"/>
                </a:cubicBezTo>
                <a:cubicBezTo>
                  <a:pt x="340" y="122"/>
                  <a:pt x="340" y="122"/>
                  <a:pt x="340" y="122"/>
                </a:cubicBezTo>
                <a:cubicBezTo>
                  <a:pt x="340" y="123"/>
                  <a:pt x="340" y="123"/>
                  <a:pt x="340" y="123"/>
                </a:cubicBezTo>
                <a:cubicBezTo>
                  <a:pt x="341" y="122"/>
                  <a:pt x="341" y="122"/>
                  <a:pt x="341" y="122"/>
                </a:cubicBezTo>
                <a:cubicBezTo>
                  <a:pt x="342" y="121"/>
                  <a:pt x="342" y="121"/>
                  <a:pt x="342" y="121"/>
                </a:cubicBezTo>
                <a:cubicBezTo>
                  <a:pt x="342" y="120"/>
                  <a:pt x="342" y="120"/>
                  <a:pt x="342" y="120"/>
                </a:cubicBezTo>
                <a:cubicBezTo>
                  <a:pt x="342" y="122"/>
                  <a:pt x="342" y="122"/>
                  <a:pt x="342" y="122"/>
                </a:cubicBezTo>
                <a:cubicBezTo>
                  <a:pt x="342" y="123"/>
                  <a:pt x="342" y="123"/>
                  <a:pt x="342" y="123"/>
                </a:cubicBezTo>
                <a:cubicBezTo>
                  <a:pt x="343" y="123"/>
                  <a:pt x="343" y="123"/>
                  <a:pt x="343" y="123"/>
                </a:cubicBezTo>
                <a:cubicBezTo>
                  <a:pt x="344" y="124"/>
                  <a:pt x="344" y="124"/>
                  <a:pt x="344" y="124"/>
                </a:cubicBezTo>
                <a:cubicBezTo>
                  <a:pt x="345" y="124"/>
                  <a:pt x="345" y="124"/>
                  <a:pt x="345" y="124"/>
                </a:cubicBezTo>
                <a:cubicBezTo>
                  <a:pt x="346" y="123"/>
                  <a:pt x="346" y="123"/>
                  <a:pt x="346" y="123"/>
                </a:cubicBezTo>
                <a:cubicBezTo>
                  <a:pt x="346" y="124"/>
                  <a:pt x="346" y="124"/>
                  <a:pt x="346" y="124"/>
                </a:cubicBezTo>
                <a:cubicBezTo>
                  <a:pt x="348" y="124"/>
                  <a:pt x="348" y="124"/>
                  <a:pt x="348" y="124"/>
                </a:cubicBezTo>
                <a:cubicBezTo>
                  <a:pt x="349" y="123"/>
                  <a:pt x="349" y="123"/>
                  <a:pt x="349" y="123"/>
                </a:cubicBezTo>
                <a:cubicBezTo>
                  <a:pt x="349" y="122"/>
                  <a:pt x="349" y="122"/>
                  <a:pt x="349" y="122"/>
                </a:cubicBezTo>
                <a:cubicBezTo>
                  <a:pt x="350" y="121"/>
                  <a:pt x="350" y="121"/>
                  <a:pt x="350" y="121"/>
                </a:cubicBezTo>
                <a:cubicBezTo>
                  <a:pt x="350" y="121"/>
                  <a:pt x="350" y="121"/>
                  <a:pt x="350" y="121"/>
                </a:cubicBezTo>
                <a:cubicBezTo>
                  <a:pt x="349" y="120"/>
                  <a:pt x="349" y="120"/>
                  <a:pt x="349" y="120"/>
                </a:cubicBezTo>
                <a:cubicBezTo>
                  <a:pt x="350" y="119"/>
                  <a:pt x="350" y="119"/>
                  <a:pt x="350" y="119"/>
                </a:cubicBezTo>
                <a:cubicBezTo>
                  <a:pt x="350" y="119"/>
                  <a:pt x="350" y="119"/>
                  <a:pt x="350" y="119"/>
                </a:cubicBezTo>
                <a:cubicBezTo>
                  <a:pt x="350" y="120"/>
                  <a:pt x="350" y="120"/>
                  <a:pt x="350" y="120"/>
                </a:cubicBezTo>
                <a:cubicBezTo>
                  <a:pt x="351" y="120"/>
                  <a:pt x="351" y="120"/>
                  <a:pt x="351" y="120"/>
                </a:cubicBezTo>
                <a:cubicBezTo>
                  <a:pt x="351" y="121"/>
                  <a:pt x="351" y="121"/>
                  <a:pt x="351" y="121"/>
                </a:cubicBezTo>
                <a:cubicBezTo>
                  <a:pt x="350" y="121"/>
                  <a:pt x="350" y="121"/>
                  <a:pt x="350" y="121"/>
                </a:cubicBezTo>
                <a:cubicBezTo>
                  <a:pt x="350" y="123"/>
                  <a:pt x="350" y="123"/>
                  <a:pt x="350" y="123"/>
                </a:cubicBezTo>
                <a:cubicBezTo>
                  <a:pt x="350" y="125"/>
                  <a:pt x="350" y="125"/>
                  <a:pt x="350" y="125"/>
                </a:cubicBezTo>
                <a:close/>
                <a:moveTo>
                  <a:pt x="311" y="79"/>
                </a:moveTo>
                <a:cubicBezTo>
                  <a:pt x="312" y="79"/>
                  <a:pt x="312" y="79"/>
                  <a:pt x="312" y="79"/>
                </a:cubicBezTo>
                <a:cubicBezTo>
                  <a:pt x="312" y="78"/>
                  <a:pt x="312" y="78"/>
                  <a:pt x="312" y="78"/>
                </a:cubicBezTo>
                <a:cubicBezTo>
                  <a:pt x="312" y="78"/>
                  <a:pt x="312" y="78"/>
                  <a:pt x="312" y="78"/>
                </a:cubicBezTo>
                <a:cubicBezTo>
                  <a:pt x="311" y="79"/>
                  <a:pt x="311" y="79"/>
                  <a:pt x="311" y="79"/>
                </a:cubicBezTo>
                <a:cubicBezTo>
                  <a:pt x="311" y="79"/>
                  <a:pt x="311" y="79"/>
                  <a:pt x="311" y="79"/>
                </a:cubicBezTo>
                <a:close/>
                <a:moveTo>
                  <a:pt x="309" y="85"/>
                </a:moveTo>
                <a:cubicBezTo>
                  <a:pt x="310" y="84"/>
                  <a:pt x="310" y="84"/>
                  <a:pt x="310" y="84"/>
                </a:cubicBezTo>
                <a:cubicBezTo>
                  <a:pt x="310" y="84"/>
                  <a:pt x="310" y="84"/>
                  <a:pt x="310" y="84"/>
                </a:cubicBezTo>
                <a:cubicBezTo>
                  <a:pt x="311" y="84"/>
                  <a:pt x="311" y="84"/>
                  <a:pt x="311" y="84"/>
                </a:cubicBezTo>
                <a:cubicBezTo>
                  <a:pt x="310" y="85"/>
                  <a:pt x="310" y="85"/>
                  <a:pt x="310" y="85"/>
                </a:cubicBezTo>
                <a:cubicBezTo>
                  <a:pt x="309" y="85"/>
                  <a:pt x="309" y="85"/>
                  <a:pt x="309" y="85"/>
                </a:cubicBezTo>
                <a:close/>
                <a:moveTo>
                  <a:pt x="282" y="94"/>
                </a:moveTo>
                <a:cubicBezTo>
                  <a:pt x="282" y="94"/>
                  <a:pt x="282" y="94"/>
                  <a:pt x="282" y="94"/>
                </a:cubicBezTo>
                <a:cubicBezTo>
                  <a:pt x="283" y="95"/>
                  <a:pt x="283" y="95"/>
                  <a:pt x="283" y="95"/>
                </a:cubicBezTo>
                <a:cubicBezTo>
                  <a:pt x="283" y="94"/>
                  <a:pt x="283" y="94"/>
                  <a:pt x="283" y="94"/>
                </a:cubicBezTo>
                <a:cubicBezTo>
                  <a:pt x="282" y="94"/>
                  <a:pt x="282" y="94"/>
                  <a:pt x="282" y="94"/>
                </a:cubicBezTo>
                <a:close/>
                <a:moveTo>
                  <a:pt x="300" y="79"/>
                </a:moveTo>
                <a:cubicBezTo>
                  <a:pt x="300" y="79"/>
                  <a:pt x="300" y="79"/>
                  <a:pt x="300" y="79"/>
                </a:cubicBezTo>
                <a:cubicBezTo>
                  <a:pt x="301" y="80"/>
                  <a:pt x="301" y="80"/>
                  <a:pt x="301" y="80"/>
                </a:cubicBezTo>
                <a:cubicBezTo>
                  <a:pt x="301" y="80"/>
                  <a:pt x="301" y="80"/>
                  <a:pt x="301" y="80"/>
                </a:cubicBezTo>
                <a:cubicBezTo>
                  <a:pt x="301" y="80"/>
                  <a:pt x="301" y="80"/>
                  <a:pt x="301" y="80"/>
                </a:cubicBezTo>
                <a:cubicBezTo>
                  <a:pt x="301" y="79"/>
                  <a:pt x="301" y="79"/>
                  <a:pt x="301" y="79"/>
                </a:cubicBezTo>
                <a:cubicBezTo>
                  <a:pt x="300" y="79"/>
                  <a:pt x="300" y="79"/>
                  <a:pt x="300" y="79"/>
                </a:cubicBezTo>
                <a:cubicBezTo>
                  <a:pt x="300" y="79"/>
                  <a:pt x="300" y="79"/>
                  <a:pt x="300" y="79"/>
                </a:cubicBezTo>
                <a:close/>
                <a:moveTo>
                  <a:pt x="292" y="79"/>
                </a:moveTo>
                <a:cubicBezTo>
                  <a:pt x="292" y="79"/>
                  <a:pt x="292" y="79"/>
                  <a:pt x="292" y="79"/>
                </a:cubicBezTo>
                <a:cubicBezTo>
                  <a:pt x="292" y="80"/>
                  <a:pt x="292" y="80"/>
                  <a:pt x="292" y="80"/>
                </a:cubicBezTo>
                <a:cubicBezTo>
                  <a:pt x="293" y="79"/>
                  <a:pt x="293" y="79"/>
                  <a:pt x="293" y="79"/>
                </a:cubicBezTo>
                <a:cubicBezTo>
                  <a:pt x="294" y="79"/>
                  <a:pt x="294" y="79"/>
                  <a:pt x="294" y="79"/>
                </a:cubicBezTo>
                <a:cubicBezTo>
                  <a:pt x="295" y="79"/>
                  <a:pt x="295" y="79"/>
                  <a:pt x="295" y="79"/>
                </a:cubicBezTo>
                <a:cubicBezTo>
                  <a:pt x="296" y="79"/>
                  <a:pt x="296" y="79"/>
                  <a:pt x="296" y="79"/>
                </a:cubicBezTo>
                <a:cubicBezTo>
                  <a:pt x="297" y="79"/>
                  <a:pt x="297" y="79"/>
                  <a:pt x="297" y="79"/>
                </a:cubicBezTo>
                <a:cubicBezTo>
                  <a:pt x="298" y="78"/>
                  <a:pt x="298" y="78"/>
                  <a:pt x="298" y="78"/>
                </a:cubicBezTo>
                <a:cubicBezTo>
                  <a:pt x="298" y="78"/>
                  <a:pt x="298" y="78"/>
                  <a:pt x="298" y="78"/>
                </a:cubicBezTo>
                <a:cubicBezTo>
                  <a:pt x="296" y="78"/>
                  <a:pt x="296" y="78"/>
                  <a:pt x="296" y="78"/>
                </a:cubicBezTo>
                <a:cubicBezTo>
                  <a:pt x="295" y="78"/>
                  <a:pt x="295" y="78"/>
                  <a:pt x="295" y="78"/>
                </a:cubicBezTo>
                <a:cubicBezTo>
                  <a:pt x="295" y="78"/>
                  <a:pt x="294" y="78"/>
                  <a:pt x="294" y="78"/>
                </a:cubicBezTo>
                <a:cubicBezTo>
                  <a:pt x="294" y="78"/>
                  <a:pt x="293" y="78"/>
                  <a:pt x="293" y="78"/>
                </a:cubicBezTo>
                <a:cubicBezTo>
                  <a:pt x="292" y="79"/>
                  <a:pt x="292" y="79"/>
                  <a:pt x="292" y="79"/>
                </a:cubicBezTo>
                <a:cubicBezTo>
                  <a:pt x="292" y="79"/>
                  <a:pt x="292" y="79"/>
                  <a:pt x="292" y="79"/>
                </a:cubicBezTo>
                <a:close/>
                <a:moveTo>
                  <a:pt x="283" y="82"/>
                </a:moveTo>
                <a:cubicBezTo>
                  <a:pt x="282" y="81"/>
                  <a:pt x="282" y="81"/>
                  <a:pt x="282" y="81"/>
                </a:cubicBezTo>
                <a:cubicBezTo>
                  <a:pt x="281" y="81"/>
                  <a:pt x="281" y="81"/>
                  <a:pt x="281" y="81"/>
                </a:cubicBezTo>
                <a:cubicBezTo>
                  <a:pt x="280" y="81"/>
                  <a:pt x="280" y="81"/>
                  <a:pt x="280" y="81"/>
                </a:cubicBezTo>
                <a:cubicBezTo>
                  <a:pt x="279" y="79"/>
                  <a:pt x="279" y="79"/>
                  <a:pt x="279" y="79"/>
                </a:cubicBezTo>
                <a:cubicBezTo>
                  <a:pt x="280" y="78"/>
                  <a:pt x="280" y="78"/>
                  <a:pt x="280" y="78"/>
                </a:cubicBezTo>
                <a:cubicBezTo>
                  <a:pt x="280" y="78"/>
                  <a:pt x="280" y="78"/>
                  <a:pt x="280" y="78"/>
                </a:cubicBezTo>
                <a:cubicBezTo>
                  <a:pt x="280" y="77"/>
                  <a:pt x="280" y="77"/>
                  <a:pt x="280" y="77"/>
                </a:cubicBezTo>
                <a:cubicBezTo>
                  <a:pt x="280" y="76"/>
                  <a:pt x="280" y="76"/>
                  <a:pt x="280" y="76"/>
                </a:cubicBezTo>
                <a:cubicBezTo>
                  <a:pt x="281" y="76"/>
                  <a:pt x="281" y="76"/>
                  <a:pt x="281" y="76"/>
                </a:cubicBezTo>
                <a:cubicBezTo>
                  <a:pt x="282" y="76"/>
                  <a:pt x="282" y="76"/>
                  <a:pt x="282" y="76"/>
                </a:cubicBezTo>
                <a:cubicBezTo>
                  <a:pt x="283" y="76"/>
                  <a:pt x="283" y="76"/>
                  <a:pt x="283" y="76"/>
                </a:cubicBezTo>
                <a:cubicBezTo>
                  <a:pt x="283" y="76"/>
                  <a:pt x="283" y="76"/>
                  <a:pt x="283" y="76"/>
                </a:cubicBezTo>
                <a:cubicBezTo>
                  <a:pt x="283" y="77"/>
                  <a:pt x="283" y="77"/>
                  <a:pt x="283" y="77"/>
                </a:cubicBezTo>
                <a:cubicBezTo>
                  <a:pt x="283" y="77"/>
                  <a:pt x="283" y="77"/>
                  <a:pt x="283" y="77"/>
                </a:cubicBezTo>
                <a:cubicBezTo>
                  <a:pt x="283" y="78"/>
                  <a:pt x="283" y="78"/>
                  <a:pt x="283" y="78"/>
                </a:cubicBezTo>
                <a:cubicBezTo>
                  <a:pt x="283" y="78"/>
                  <a:pt x="283" y="78"/>
                  <a:pt x="283" y="78"/>
                </a:cubicBezTo>
                <a:cubicBezTo>
                  <a:pt x="284" y="78"/>
                  <a:pt x="284" y="78"/>
                  <a:pt x="284" y="78"/>
                </a:cubicBezTo>
                <a:cubicBezTo>
                  <a:pt x="284" y="78"/>
                  <a:pt x="284" y="78"/>
                  <a:pt x="284" y="78"/>
                </a:cubicBezTo>
                <a:cubicBezTo>
                  <a:pt x="284" y="79"/>
                  <a:pt x="284" y="79"/>
                  <a:pt x="284" y="79"/>
                </a:cubicBezTo>
                <a:cubicBezTo>
                  <a:pt x="284" y="79"/>
                  <a:pt x="284" y="79"/>
                  <a:pt x="284" y="79"/>
                </a:cubicBezTo>
                <a:cubicBezTo>
                  <a:pt x="284" y="80"/>
                  <a:pt x="284" y="80"/>
                  <a:pt x="284" y="80"/>
                </a:cubicBezTo>
                <a:cubicBezTo>
                  <a:pt x="284" y="81"/>
                  <a:pt x="284" y="81"/>
                  <a:pt x="284" y="81"/>
                </a:cubicBezTo>
                <a:cubicBezTo>
                  <a:pt x="283" y="82"/>
                  <a:pt x="283" y="82"/>
                  <a:pt x="283" y="82"/>
                </a:cubicBezTo>
                <a:close/>
                <a:moveTo>
                  <a:pt x="281" y="85"/>
                </a:moveTo>
                <a:cubicBezTo>
                  <a:pt x="284" y="85"/>
                  <a:pt x="284" y="85"/>
                  <a:pt x="284" y="85"/>
                </a:cubicBezTo>
                <a:cubicBezTo>
                  <a:pt x="284" y="85"/>
                  <a:pt x="284" y="85"/>
                  <a:pt x="284" y="85"/>
                </a:cubicBezTo>
                <a:cubicBezTo>
                  <a:pt x="285" y="83"/>
                  <a:pt x="285" y="83"/>
                  <a:pt x="285" y="83"/>
                </a:cubicBezTo>
                <a:cubicBezTo>
                  <a:pt x="284" y="83"/>
                  <a:pt x="284" y="83"/>
                  <a:pt x="284" y="83"/>
                </a:cubicBezTo>
                <a:cubicBezTo>
                  <a:pt x="283" y="83"/>
                  <a:pt x="283" y="83"/>
                  <a:pt x="283" y="83"/>
                </a:cubicBezTo>
                <a:cubicBezTo>
                  <a:pt x="282" y="82"/>
                  <a:pt x="282" y="82"/>
                  <a:pt x="282" y="82"/>
                </a:cubicBezTo>
                <a:cubicBezTo>
                  <a:pt x="281" y="82"/>
                  <a:pt x="281" y="82"/>
                  <a:pt x="281" y="82"/>
                </a:cubicBezTo>
                <a:cubicBezTo>
                  <a:pt x="280" y="82"/>
                  <a:pt x="280" y="82"/>
                  <a:pt x="280" y="82"/>
                </a:cubicBezTo>
                <a:cubicBezTo>
                  <a:pt x="279" y="82"/>
                  <a:pt x="279" y="82"/>
                  <a:pt x="279" y="82"/>
                </a:cubicBezTo>
                <a:cubicBezTo>
                  <a:pt x="278" y="82"/>
                  <a:pt x="278" y="82"/>
                  <a:pt x="278" y="82"/>
                </a:cubicBezTo>
                <a:cubicBezTo>
                  <a:pt x="278" y="83"/>
                  <a:pt x="278" y="83"/>
                  <a:pt x="278" y="83"/>
                </a:cubicBezTo>
                <a:cubicBezTo>
                  <a:pt x="277" y="83"/>
                  <a:pt x="277" y="83"/>
                  <a:pt x="277" y="83"/>
                </a:cubicBezTo>
                <a:cubicBezTo>
                  <a:pt x="278" y="84"/>
                  <a:pt x="278" y="84"/>
                  <a:pt x="278" y="84"/>
                </a:cubicBezTo>
                <a:cubicBezTo>
                  <a:pt x="278" y="84"/>
                  <a:pt x="278" y="84"/>
                  <a:pt x="278" y="84"/>
                </a:cubicBezTo>
                <a:cubicBezTo>
                  <a:pt x="278" y="84"/>
                  <a:pt x="278" y="84"/>
                  <a:pt x="278" y="84"/>
                </a:cubicBezTo>
                <a:cubicBezTo>
                  <a:pt x="279" y="85"/>
                  <a:pt x="279" y="85"/>
                  <a:pt x="279" y="85"/>
                </a:cubicBezTo>
                <a:cubicBezTo>
                  <a:pt x="280" y="85"/>
                  <a:pt x="280" y="85"/>
                  <a:pt x="280" y="85"/>
                </a:cubicBezTo>
                <a:cubicBezTo>
                  <a:pt x="281" y="85"/>
                  <a:pt x="281" y="85"/>
                  <a:pt x="281" y="85"/>
                </a:cubicBezTo>
                <a:close/>
                <a:moveTo>
                  <a:pt x="277" y="87"/>
                </a:moveTo>
                <a:cubicBezTo>
                  <a:pt x="280" y="87"/>
                  <a:pt x="280" y="87"/>
                  <a:pt x="280" y="87"/>
                </a:cubicBezTo>
                <a:cubicBezTo>
                  <a:pt x="281" y="87"/>
                  <a:pt x="281" y="87"/>
                  <a:pt x="281" y="87"/>
                </a:cubicBezTo>
                <a:cubicBezTo>
                  <a:pt x="282" y="87"/>
                  <a:pt x="282" y="87"/>
                  <a:pt x="282" y="87"/>
                </a:cubicBezTo>
                <a:cubicBezTo>
                  <a:pt x="282" y="87"/>
                  <a:pt x="282" y="87"/>
                  <a:pt x="282" y="87"/>
                </a:cubicBezTo>
                <a:cubicBezTo>
                  <a:pt x="283" y="87"/>
                  <a:pt x="283" y="87"/>
                  <a:pt x="283" y="87"/>
                </a:cubicBezTo>
                <a:cubicBezTo>
                  <a:pt x="284" y="87"/>
                  <a:pt x="284" y="87"/>
                  <a:pt x="284" y="87"/>
                </a:cubicBezTo>
                <a:cubicBezTo>
                  <a:pt x="284" y="86"/>
                  <a:pt x="284" y="86"/>
                  <a:pt x="284" y="86"/>
                </a:cubicBezTo>
                <a:cubicBezTo>
                  <a:pt x="283" y="86"/>
                  <a:pt x="283" y="86"/>
                  <a:pt x="283" y="86"/>
                </a:cubicBezTo>
                <a:cubicBezTo>
                  <a:pt x="281" y="86"/>
                  <a:pt x="281" y="86"/>
                  <a:pt x="281" y="86"/>
                </a:cubicBezTo>
                <a:cubicBezTo>
                  <a:pt x="280" y="86"/>
                  <a:pt x="280" y="86"/>
                  <a:pt x="280" y="86"/>
                </a:cubicBezTo>
                <a:cubicBezTo>
                  <a:pt x="279" y="86"/>
                  <a:pt x="279" y="86"/>
                  <a:pt x="279" y="86"/>
                </a:cubicBezTo>
                <a:cubicBezTo>
                  <a:pt x="278" y="86"/>
                  <a:pt x="278" y="86"/>
                  <a:pt x="278" y="86"/>
                </a:cubicBezTo>
                <a:cubicBezTo>
                  <a:pt x="277" y="86"/>
                  <a:pt x="277" y="86"/>
                  <a:pt x="277" y="86"/>
                </a:cubicBezTo>
                <a:cubicBezTo>
                  <a:pt x="277" y="87"/>
                  <a:pt x="277" y="87"/>
                  <a:pt x="277" y="87"/>
                </a:cubicBezTo>
                <a:close/>
                <a:moveTo>
                  <a:pt x="277" y="89"/>
                </a:moveTo>
                <a:cubicBezTo>
                  <a:pt x="278" y="89"/>
                  <a:pt x="278" y="89"/>
                  <a:pt x="278" y="89"/>
                </a:cubicBezTo>
                <a:cubicBezTo>
                  <a:pt x="279" y="89"/>
                  <a:pt x="279" y="89"/>
                  <a:pt x="279" y="89"/>
                </a:cubicBezTo>
                <a:cubicBezTo>
                  <a:pt x="280" y="88"/>
                  <a:pt x="280" y="88"/>
                  <a:pt x="280" y="88"/>
                </a:cubicBezTo>
                <a:cubicBezTo>
                  <a:pt x="282" y="88"/>
                  <a:pt x="282" y="88"/>
                  <a:pt x="282" y="88"/>
                </a:cubicBezTo>
                <a:cubicBezTo>
                  <a:pt x="283" y="88"/>
                  <a:pt x="283" y="88"/>
                  <a:pt x="283" y="88"/>
                </a:cubicBezTo>
                <a:cubicBezTo>
                  <a:pt x="283" y="88"/>
                  <a:pt x="283" y="88"/>
                  <a:pt x="283" y="88"/>
                </a:cubicBezTo>
                <a:cubicBezTo>
                  <a:pt x="284" y="88"/>
                  <a:pt x="284" y="88"/>
                  <a:pt x="284" y="88"/>
                </a:cubicBezTo>
                <a:cubicBezTo>
                  <a:pt x="284" y="88"/>
                  <a:pt x="284" y="88"/>
                  <a:pt x="284" y="88"/>
                </a:cubicBezTo>
                <a:cubicBezTo>
                  <a:pt x="283" y="89"/>
                  <a:pt x="283" y="89"/>
                  <a:pt x="283" y="89"/>
                </a:cubicBezTo>
                <a:cubicBezTo>
                  <a:pt x="283" y="89"/>
                  <a:pt x="283" y="89"/>
                  <a:pt x="283" y="89"/>
                </a:cubicBezTo>
                <a:cubicBezTo>
                  <a:pt x="281" y="89"/>
                  <a:pt x="281" y="89"/>
                  <a:pt x="281" y="89"/>
                </a:cubicBezTo>
                <a:cubicBezTo>
                  <a:pt x="281" y="90"/>
                  <a:pt x="281" y="90"/>
                  <a:pt x="281" y="90"/>
                </a:cubicBezTo>
                <a:cubicBezTo>
                  <a:pt x="280" y="90"/>
                  <a:pt x="280" y="90"/>
                  <a:pt x="280" y="90"/>
                </a:cubicBezTo>
                <a:cubicBezTo>
                  <a:pt x="279" y="90"/>
                  <a:pt x="279" y="90"/>
                  <a:pt x="279" y="90"/>
                </a:cubicBezTo>
                <a:cubicBezTo>
                  <a:pt x="278" y="90"/>
                  <a:pt x="278" y="90"/>
                  <a:pt x="278" y="90"/>
                </a:cubicBezTo>
                <a:cubicBezTo>
                  <a:pt x="277" y="90"/>
                  <a:pt x="277" y="90"/>
                  <a:pt x="277" y="90"/>
                </a:cubicBezTo>
                <a:cubicBezTo>
                  <a:pt x="277" y="90"/>
                  <a:pt x="277" y="90"/>
                  <a:pt x="277" y="90"/>
                </a:cubicBezTo>
                <a:cubicBezTo>
                  <a:pt x="277" y="89"/>
                  <a:pt x="277" y="89"/>
                  <a:pt x="277" y="89"/>
                </a:cubicBezTo>
                <a:close/>
                <a:moveTo>
                  <a:pt x="250" y="59"/>
                </a:moveTo>
                <a:cubicBezTo>
                  <a:pt x="250" y="58"/>
                  <a:pt x="250" y="58"/>
                  <a:pt x="250" y="58"/>
                </a:cubicBezTo>
                <a:cubicBezTo>
                  <a:pt x="250" y="58"/>
                  <a:pt x="250" y="58"/>
                  <a:pt x="250" y="58"/>
                </a:cubicBezTo>
                <a:cubicBezTo>
                  <a:pt x="252" y="58"/>
                  <a:pt x="252" y="58"/>
                  <a:pt x="252" y="58"/>
                </a:cubicBezTo>
                <a:cubicBezTo>
                  <a:pt x="251" y="58"/>
                  <a:pt x="251" y="58"/>
                  <a:pt x="251" y="58"/>
                </a:cubicBezTo>
                <a:cubicBezTo>
                  <a:pt x="250" y="59"/>
                  <a:pt x="250" y="59"/>
                  <a:pt x="250" y="59"/>
                </a:cubicBezTo>
                <a:close/>
                <a:moveTo>
                  <a:pt x="243" y="62"/>
                </a:moveTo>
                <a:cubicBezTo>
                  <a:pt x="244" y="62"/>
                  <a:pt x="244" y="62"/>
                  <a:pt x="244" y="62"/>
                </a:cubicBezTo>
                <a:cubicBezTo>
                  <a:pt x="244" y="61"/>
                  <a:pt x="244" y="61"/>
                  <a:pt x="244" y="61"/>
                </a:cubicBezTo>
                <a:cubicBezTo>
                  <a:pt x="246" y="62"/>
                  <a:pt x="246" y="62"/>
                  <a:pt x="246" y="62"/>
                </a:cubicBezTo>
                <a:cubicBezTo>
                  <a:pt x="247" y="62"/>
                  <a:pt x="247" y="62"/>
                  <a:pt x="247" y="62"/>
                </a:cubicBezTo>
                <a:cubicBezTo>
                  <a:pt x="248" y="62"/>
                  <a:pt x="248" y="62"/>
                  <a:pt x="248" y="62"/>
                </a:cubicBezTo>
                <a:cubicBezTo>
                  <a:pt x="248" y="63"/>
                  <a:pt x="248" y="63"/>
                  <a:pt x="248" y="63"/>
                </a:cubicBezTo>
                <a:cubicBezTo>
                  <a:pt x="248" y="63"/>
                  <a:pt x="248" y="63"/>
                  <a:pt x="248" y="63"/>
                </a:cubicBezTo>
                <a:cubicBezTo>
                  <a:pt x="248" y="64"/>
                  <a:pt x="248" y="64"/>
                  <a:pt x="248" y="64"/>
                </a:cubicBezTo>
                <a:cubicBezTo>
                  <a:pt x="247" y="64"/>
                  <a:pt x="247" y="64"/>
                  <a:pt x="247" y="64"/>
                </a:cubicBezTo>
                <a:cubicBezTo>
                  <a:pt x="246" y="64"/>
                  <a:pt x="246" y="64"/>
                  <a:pt x="246" y="64"/>
                </a:cubicBezTo>
                <a:cubicBezTo>
                  <a:pt x="245" y="64"/>
                  <a:pt x="245" y="64"/>
                  <a:pt x="245" y="64"/>
                </a:cubicBezTo>
                <a:cubicBezTo>
                  <a:pt x="244" y="63"/>
                  <a:pt x="244" y="63"/>
                  <a:pt x="244" y="63"/>
                </a:cubicBezTo>
                <a:cubicBezTo>
                  <a:pt x="244" y="62"/>
                  <a:pt x="244" y="62"/>
                  <a:pt x="244" y="62"/>
                </a:cubicBezTo>
                <a:cubicBezTo>
                  <a:pt x="243" y="62"/>
                  <a:pt x="243" y="62"/>
                  <a:pt x="243" y="62"/>
                </a:cubicBezTo>
                <a:cubicBezTo>
                  <a:pt x="243" y="62"/>
                  <a:pt x="243" y="62"/>
                  <a:pt x="243" y="62"/>
                </a:cubicBezTo>
                <a:close/>
                <a:moveTo>
                  <a:pt x="203" y="64"/>
                </a:moveTo>
                <a:cubicBezTo>
                  <a:pt x="202" y="63"/>
                  <a:pt x="202" y="63"/>
                  <a:pt x="202" y="63"/>
                </a:cubicBezTo>
                <a:cubicBezTo>
                  <a:pt x="202" y="63"/>
                  <a:pt x="202" y="63"/>
                  <a:pt x="202" y="63"/>
                </a:cubicBezTo>
                <a:cubicBezTo>
                  <a:pt x="202" y="63"/>
                  <a:pt x="202" y="63"/>
                  <a:pt x="202" y="63"/>
                </a:cubicBezTo>
                <a:cubicBezTo>
                  <a:pt x="204" y="63"/>
                  <a:pt x="204" y="63"/>
                  <a:pt x="204" y="63"/>
                </a:cubicBezTo>
                <a:cubicBezTo>
                  <a:pt x="204" y="63"/>
                  <a:pt x="204" y="63"/>
                  <a:pt x="204" y="63"/>
                </a:cubicBezTo>
                <a:cubicBezTo>
                  <a:pt x="203" y="64"/>
                  <a:pt x="203" y="64"/>
                  <a:pt x="203" y="64"/>
                </a:cubicBezTo>
                <a:close/>
                <a:moveTo>
                  <a:pt x="208" y="69"/>
                </a:moveTo>
                <a:cubicBezTo>
                  <a:pt x="209" y="68"/>
                  <a:pt x="209" y="68"/>
                  <a:pt x="209" y="68"/>
                </a:cubicBezTo>
                <a:cubicBezTo>
                  <a:pt x="209" y="68"/>
                  <a:pt x="209" y="68"/>
                  <a:pt x="209" y="68"/>
                </a:cubicBezTo>
                <a:cubicBezTo>
                  <a:pt x="208" y="69"/>
                  <a:pt x="208" y="69"/>
                  <a:pt x="208" y="69"/>
                </a:cubicBezTo>
                <a:cubicBezTo>
                  <a:pt x="208" y="69"/>
                  <a:pt x="208" y="69"/>
                  <a:pt x="208" y="69"/>
                </a:cubicBezTo>
                <a:close/>
                <a:moveTo>
                  <a:pt x="210" y="67"/>
                </a:moveTo>
                <a:cubicBezTo>
                  <a:pt x="210" y="67"/>
                  <a:pt x="210" y="67"/>
                  <a:pt x="210" y="67"/>
                </a:cubicBezTo>
                <a:cubicBezTo>
                  <a:pt x="210" y="66"/>
                  <a:pt x="210" y="66"/>
                  <a:pt x="210" y="66"/>
                </a:cubicBezTo>
                <a:cubicBezTo>
                  <a:pt x="210" y="66"/>
                  <a:pt x="210" y="66"/>
                  <a:pt x="210" y="66"/>
                </a:cubicBezTo>
                <a:cubicBezTo>
                  <a:pt x="211" y="64"/>
                  <a:pt x="211" y="64"/>
                  <a:pt x="211" y="64"/>
                </a:cubicBezTo>
                <a:cubicBezTo>
                  <a:pt x="212" y="64"/>
                  <a:pt x="212" y="64"/>
                  <a:pt x="212" y="64"/>
                </a:cubicBezTo>
                <a:cubicBezTo>
                  <a:pt x="213" y="64"/>
                  <a:pt x="213" y="64"/>
                  <a:pt x="213" y="64"/>
                </a:cubicBezTo>
                <a:cubicBezTo>
                  <a:pt x="213" y="64"/>
                  <a:pt x="213" y="64"/>
                  <a:pt x="213" y="64"/>
                </a:cubicBezTo>
                <a:cubicBezTo>
                  <a:pt x="213" y="65"/>
                  <a:pt x="213" y="65"/>
                  <a:pt x="213" y="65"/>
                </a:cubicBezTo>
                <a:cubicBezTo>
                  <a:pt x="212" y="65"/>
                  <a:pt x="212" y="65"/>
                  <a:pt x="212" y="65"/>
                </a:cubicBezTo>
                <a:cubicBezTo>
                  <a:pt x="212" y="66"/>
                  <a:pt x="212" y="66"/>
                  <a:pt x="212" y="66"/>
                </a:cubicBezTo>
                <a:cubicBezTo>
                  <a:pt x="212" y="67"/>
                  <a:pt x="212" y="67"/>
                  <a:pt x="212" y="67"/>
                </a:cubicBezTo>
                <a:cubicBezTo>
                  <a:pt x="211" y="68"/>
                  <a:pt x="211" y="68"/>
                  <a:pt x="211" y="68"/>
                </a:cubicBezTo>
                <a:cubicBezTo>
                  <a:pt x="211" y="69"/>
                  <a:pt x="211" y="69"/>
                  <a:pt x="211" y="69"/>
                </a:cubicBezTo>
                <a:cubicBezTo>
                  <a:pt x="212" y="69"/>
                  <a:pt x="212" y="69"/>
                  <a:pt x="212" y="69"/>
                </a:cubicBezTo>
                <a:cubicBezTo>
                  <a:pt x="212" y="69"/>
                  <a:pt x="212" y="69"/>
                  <a:pt x="212" y="69"/>
                </a:cubicBezTo>
                <a:cubicBezTo>
                  <a:pt x="213" y="69"/>
                  <a:pt x="213" y="69"/>
                  <a:pt x="213" y="69"/>
                </a:cubicBezTo>
                <a:cubicBezTo>
                  <a:pt x="213" y="70"/>
                  <a:pt x="213" y="70"/>
                  <a:pt x="213" y="70"/>
                </a:cubicBezTo>
                <a:cubicBezTo>
                  <a:pt x="213" y="70"/>
                  <a:pt x="213" y="70"/>
                  <a:pt x="213" y="70"/>
                </a:cubicBezTo>
                <a:cubicBezTo>
                  <a:pt x="215" y="69"/>
                  <a:pt x="215" y="69"/>
                  <a:pt x="215" y="69"/>
                </a:cubicBezTo>
                <a:cubicBezTo>
                  <a:pt x="216" y="68"/>
                  <a:pt x="216" y="68"/>
                  <a:pt x="216" y="68"/>
                </a:cubicBezTo>
                <a:cubicBezTo>
                  <a:pt x="216" y="68"/>
                  <a:pt x="216" y="68"/>
                  <a:pt x="216" y="68"/>
                </a:cubicBezTo>
                <a:cubicBezTo>
                  <a:pt x="217" y="67"/>
                  <a:pt x="217" y="67"/>
                  <a:pt x="217" y="67"/>
                </a:cubicBezTo>
                <a:cubicBezTo>
                  <a:pt x="217" y="66"/>
                  <a:pt x="217" y="66"/>
                  <a:pt x="217" y="66"/>
                </a:cubicBezTo>
                <a:cubicBezTo>
                  <a:pt x="218" y="66"/>
                  <a:pt x="218" y="66"/>
                  <a:pt x="218" y="66"/>
                </a:cubicBezTo>
                <a:cubicBezTo>
                  <a:pt x="218" y="65"/>
                  <a:pt x="218" y="65"/>
                  <a:pt x="218" y="65"/>
                </a:cubicBezTo>
                <a:cubicBezTo>
                  <a:pt x="219" y="64"/>
                  <a:pt x="219" y="64"/>
                  <a:pt x="219" y="64"/>
                </a:cubicBezTo>
                <a:cubicBezTo>
                  <a:pt x="219" y="63"/>
                  <a:pt x="219" y="63"/>
                  <a:pt x="219" y="63"/>
                </a:cubicBezTo>
                <a:cubicBezTo>
                  <a:pt x="219" y="64"/>
                  <a:pt x="219" y="64"/>
                  <a:pt x="219" y="64"/>
                </a:cubicBezTo>
                <a:cubicBezTo>
                  <a:pt x="219" y="65"/>
                  <a:pt x="219" y="65"/>
                  <a:pt x="219" y="65"/>
                </a:cubicBezTo>
                <a:cubicBezTo>
                  <a:pt x="219" y="65"/>
                  <a:pt x="219" y="65"/>
                  <a:pt x="219" y="65"/>
                </a:cubicBezTo>
                <a:cubicBezTo>
                  <a:pt x="219" y="66"/>
                  <a:pt x="219" y="66"/>
                  <a:pt x="219" y="66"/>
                </a:cubicBezTo>
                <a:cubicBezTo>
                  <a:pt x="219" y="67"/>
                  <a:pt x="219" y="67"/>
                  <a:pt x="219" y="67"/>
                </a:cubicBezTo>
                <a:cubicBezTo>
                  <a:pt x="220" y="67"/>
                  <a:pt x="220" y="67"/>
                  <a:pt x="220" y="67"/>
                </a:cubicBezTo>
                <a:cubicBezTo>
                  <a:pt x="221" y="66"/>
                  <a:pt x="221" y="66"/>
                  <a:pt x="221" y="66"/>
                </a:cubicBezTo>
                <a:cubicBezTo>
                  <a:pt x="221" y="65"/>
                  <a:pt x="221" y="65"/>
                  <a:pt x="221" y="65"/>
                </a:cubicBezTo>
                <a:cubicBezTo>
                  <a:pt x="221" y="65"/>
                  <a:pt x="221" y="65"/>
                  <a:pt x="221" y="65"/>
                </a:cubicBezTo>
                <a:cubicBezTo>
                  <a:pt x="222" y="65"/>
                  <a:pt x="222" y="65"/>
                  <a:pt x="222" y="65"/>
                </a:cubicBezTo>
                <a:cubicBezTo>
                  <a:pt x="223" y="63"/>
                  <a:pt x="223" y="63"/>
                  <a:pt x="223" y="63"/>
                </a:cubicBezTo>
                <a:cubicBezTo>
                  <a:pt x="224" y="62"/>
                  <a:pt x="224" y="62"/>
                  <a:pt x="224" y="62"/>
                </a:cubicBezTo>
                <a:cubicBezTo>
                  <a:pt x="223" y="61"/>
                  <a:pt x="223" y="61"/>
                  <a:pt x="223" y="61"/>
                </a:cubicBezTo>
                <a:cubicBezTo>
                  <a:pt x="224" y="60"/>
                  <a:pt x="224" y="60"/>
                  <a:pt x="224" y="60"/>
                </a:cubicBezTo>
                <a:cubicBezTo>
                  <a:pt x="225" y="61"/>
                  <a:pt x="225" y="61"/>
                  <a:pt x="225" y="61"/>
                </a:cubicBezTo>
                <a:cubicBezTo>
                  <a:pt x="226" y="60"/>
                  <a:pt x="226" y="60"/>
                  <a:pt x="226" y="60"/>
                </a:cubicBezTo>
                <a:cubicBezTo>
                  <a:pt x="227" y="59"/>
                  <a:pt x="227" y="59"/>
                  <a:pt x="227" y="59"/>
                </a:cubicBezTo>
                <a:cubicBezTo>
                  <a:pt x="227" y="58"/>
                  <a:pt x="227" y="58"/>
                  <a:pt x="227" y="58"/>
                </a:cubicBezTo>
                <a:cubicBezTo>
                  <a:pt x="228" y="58"/>
                  <a:pt x="228" y="58"/>
                  <a:pt x="228" y="58"/>
                </a:cubicBezTo>
                <a:cubicBezTo>
                  <a:pt x="229" y="57"/>
                  <a:pt x="229" y="57"/>
                  <a:pt x="229" y="57"/>
                </a:cubicBezTo>
                <a:cubicBezTo>
                  <a:pt x="230" y="58"/>
                  <a:pt x="230" y="58"/>
                  <a:pt x="230" y="58"/>
                </a:cubicBezTo>
                <a:cubicBezTo>
                  <a:pt x="231" y="57"/>
                  <a:pt x="231" y="57"/>
                  <a:pt x="231" y="57"/>
                </a:cubicBezTo>
                <a:cubicBezTo>
                  <a:pt x="231" y="57"/>
                  <a:pt x="231" y="57"/>
                  <a:pt x="231" y="57"/>
                </a:cubicBezTo>
                <a:cubicBezTo>
                  <a:pt x="231" y="59"/>
                  <a:pt x="231" y="59"/>
                  <a:pt x="231" y="59"/>
                </a:cubicBezTo>
                <a:cubicBezTo>
                  <a:pt x="229" y="60"/>
                  <a:pt x="229" y="60"/>
                  <a:pt x="229" y="60"/>
                </a:cubicBezTo>
                <a:cubicBezTo>
                  <a:pt x="229" y="62"/>
                  <a:pt x="229" y="62"/>
                  <a:pt x="229" y="62"/>
                </a:cubicBezTo>
                <a:cubicBezTo>
                  <a:pt x="228" y="62"/>
                  <a:pt x="228" y="62"/>
                  <a:pt x="228" y="62"/>
                </a:cubicBezTo>
                <a:cubicBezTo>
                  <a:pt x="228" y="63"/>
                  <a:pt x="228" y="63"/>
                  <a:pt x="228" y="63"/>
                </a:cubicBezTo>
                <a:cubicBezTo>
                  <a:pt x="227" y="63"/>
                  <a:pt x="227" y="63"/>
                  <a:pt x="227" y="63"/>
                </a:cubicBezTo>
                <a:cubicBezTo>
                  <a:pt x="226" y="65"/>
                  <a:pt x="226" y="65"/>
                  <a:pt x="226" y="65"/>
                </a:cubicBezTo>
                <a:cubicBezTo>
                  <a:pt x="226" y="66"/>
                  <a:pt x="226" y="66"/>
                  <a:pt x="226" y="66"/>
                </a:cubicBezTo>
                <a:cubicBezTo>
                  <a:pt x="226" y="67"/>
                  <a:pt x="226" y="67"/>
                  <a:pt x="226" y="67"/>
                </a:cubicBezTo>
                <a:cubicBezTo>
                  <a:pt x="226" y="67"/>
                  <a:pt x="226" y="67"/>
                  <a:pt x="226" y="67"/>
                </a:cubicBezTo>
                <a:cubicBezTo>
                  <a:pt x="227" y="68"/>
                  <a:pt x="227" y="68"/>
                  <a:pt x="227" y="68"/>
                </a:cubicBezTo>
                <a:cubicBezTo>
                  <a:pt x="228" y="68"/>
                  <a:pt x="228" y="68"/>
                  <a:pt x="228" y="68"/>
                </a:cubicBezTo>
                <a:cubicBezTo>
                  <a:pt x="228" y="67"/>
                  <a:pt x="228" y="67"/>
                  <a:pt x="228" y="67"/>
                </a:cubicBezTo>
                <a:cubicBezTo>
                  <a:pt x="230" y="67"/>
                  <a:pt x="230" y="67"/>
                  <a:pt x="230" y="67"/>
                </a:cubicBezTo>
                <a:cubicBezTo>
                  <a:pt x="230" y="66"/>
                  <a:pt x="230" y="66"/>
                  <a:pt x="230" y="66"/>
                </a:cubicBezTo>
                <a:cubicBezTo>
                  <a:pt x="230" y="65"/>
                  <a:pt x="230" y="65"/>
                  <a:pt x="230" y="65"/>
                </a:cubicBezTo>
                <a:cubicBezTo>
                  <a:pt x="231" y="64"/>
                  <a:pt x="231" y="64"/>
                  <a:pt x="231" y="64"/>
                </a:cubicBezTo>
                <a:cubicBezTo>
                  <a:pt x="231" y="64"/>
                  <a:pt x="231" y="64"/>
                  <a:pt x="231" y="64"/>
                </a:cubicBezTo>
                <a:cubicBezTo>
                  <a:pt x="232" y="64"/>
                  <a:pt x="232" y="64"/>
                  <a:pt x="232" y="64"/>
                </a:cubicBezTo>
                <a:cubicBezTo>
                  <a:pt x="232" y="63"/>
                  <a:pt x="232" y="63"/>
                  <a:pt x="232" y="63"/>
                </a:cubicBezTo>
                <a:cubicBezTo>
                  <a:pt x="233" y="64"/>
                  <a:pt x="233" y="64"/>
                  <a:pt x="233" y="64"/>
                </a:cubicBezTo>
                <a:cubicBezTo>
                  <a:pt x="234" y="64"/>
                  <a:pt x="234" y="64"/>
                  <a:pt x="234" y="64"/>
                </a:cubicBezTo>
                <a:cubicBezTo>
                  <a:pt x="235" y="63"/>
                  <a:pt x="235" y="63"/>
                  <a:pt x="235" y="63"/>
                </a:cubicBezTo>
                <a:cubicBezTo>
                  <a:pt x="237" y="63"/>
                  <a:pt x="237" y="63"/>
                  <a:pt x="237" y="63"/>
                </a:cubicBezTo>
                <a:cubicBezTo>
                  <a:pt x="237" y="62"/>
                  <a:pt x="237" y="62"/>
                  <a:pt x="237" y="62"/>
                </a:cubicBezTo>
                <a:cubicBezTo>
                  <a:pt x="238" y="61"/>
                  <a:pt x="238" y="61"/>
                  <a:pt x="238" y="61"/>
                </a:cubicBezTo>
                <a:cubicBezTo>
                  <a:pt x="239" y="59"/>
                  <a:pt x="239" y="59"/>
                  <a:pt x="239" y="59"/>
                </a:cubicBezTo>
                <a:cubicBezTo>
                  <a:pt x="239" y="58"/>
                  <a:pt x="239" y="58"/>
                  <a:pt x="239" y="58"/>
                </a:cubicBezTo>
                <a:cubicBezTo>
                  <a:pt x="239" y="58"/>
                  <a:pt x="239" y="58"/>
                  <a:pt x="239" y="58"/>
                </a:cubicBezTo>
                <a:cubicBezTo>
                  <a:pt x="240" y="59"/>
                  <a:pt x="240" y="59"/>
                  <a:pt x="240" y="59"/>
                </a:cubicBezTo>
                <a:cubicBezTo>
                  <a:pt x="241" y="59"/>
                  <a:pt x="241" y="59"/>
                  <a:pt x="241" y="59"/>
                </a:cubicBezTo>
                <a:cubicBezTo>
                  <a:pt x="241" y="59"/>
                  <a:pt x="241" y="59"/>
                  <a:pt x="241" y="59"/>
                </a:cubicBezTo>
                <a:cubicBezTo>
                  <a:pt x="241" y="58"/>
                  <a:pt x="241" y="58"/>
                  <a:pt x="241" y="58"/>
                </a:cubicBezTo>
                <a:cubicBezTo>
                  <a:pt x="240" y="56"/>
                  <a:pt x="240" y="56"/>
                  <a:pt x="240" y="56"/>
                </a:cubicBezTo>
                <a:cubicBezTo>
                  <a:pt x="240" y="56"/>
                  <a:pt x="240" y="56"/>
                  <a:pt x="240" y="56"/>
                </a:cubicBezTo>
                <a:cubicBezTo>
                  <a:pt x="241" y="55"/>
                  <a:pt x="241" y="55"/>
                  <a:pt x="241" y="55"/>
                </a:cubicBezTo>
                <a:cubicBezTo>
                  <a:pt x="242" y="55"/>
                  <a:pt x="242" y="55"/>
                  <a:pt x="242" y="55"/>
                </a:cubicBezTo>
                <a:cubicBezTo>
                  <a:pt x="243" y="54"/>
                  <a:pt x="243" y="54"/>
                  <a:pt x="243" y="54"/>
                </a:cubicBezTo>
                <a:cubicBezTo>
                  <a:pt x="244" y="55"/>
                  <a:pt x="244" y="55"/>
                  <a:pt x="244" y="55"/>
                </a:cubicBezTo>
                <a:cubicBezTo>
                  <a:pt x="245" y="54"/>
                  <a:pt x="245" y="54"/>
                  <a:pt x="245" y="54"/>
                </a:cubicBezTo>
                <a:cubicBezTo>
                  <a:pt x="246" y="53"/>
                  <a:pt x="246" y="53"/>
                  <a:pt x="246" y="53"/>
                </a:cubicBezTo>
                <a:cubicBezTo>
                  <a:pt x="246" y="53"/>
                  <a:pt x="246" y="53"/>
                  <a:pt x="246" y="53"/>
                </a:cubicBezTo>
                <a:cubicBezTo>
                  <a:pt x="245" y="51"/>
                  <a:pt x="245" y="51"/>
                  <a:pt x="245" y="51"/>
                </a:cubicBezTo>
                <a:cubicBezTo>
                  <a:pt x="246" y="50"/>
                  <a:pt x="246" y="50"/>
                  <a:pt x="246" y="50"/>
                </a:cubicBezTo>
                <a:cubicBezTo>
                  <a:pt x="246" y="50"/>
                  <a:pt x="246" y="50"/>
                  <a:pt x="246" y="50"/>
                </a:cubicBezTo>
                <a:cubicBezTo>
                  <a:pt x="245" y="48"/>
                  <a:pt x="245" y="48"/>
                  <a:pt x="245" y="48"/>
                </a:cubicBezTo>
                <a:cubicBezTo>
                  <a:pt x="245" y="48"/>
                  <a:pt x="245" y="48"/>
                  <a:pt x="245" y="48"/>
                </a:cubicBezTo>
                <a:cubicBezTo>
                  <a:pt x="244" y="48"/>
                  <a:pt x="244" y="48"/>
                  <a:pt x="244" y="48"/>
                </a:cubicBezTo>
                <a:cubicBezTo>
                  <a:pt x="243" y="49"/>
                  <a:pt x="243" y="49"/>
                  <a:pt x="243" y="49"/>
                </a:cubicBezTo>
                <a:cubicBezTo>
                  <a:pt x="242" y="50"/>
                  <a:pt x="242" y="50"/>
                  <a:pt x="242" y="50"/>
                </a:cubicBezTo>
                <a:cubicBezTo>
                  <a:pt x="242" y="51"/>
                  <a:pt x="242" y="51"/>
                  <a:pt x="242" y="51"/>
                </a:cubicBezTo>
                <a:cubicBezTo>
                  <a:pt x="243" y="52"/>
                  <a:pt x="243" y="52"/>
                  <a:pt x="243" y="52"/>
                </a:cubicBezTo>
                <a:cubicBezTo>
                  <a:pt x="242" y="52"/>
                  <a:pt x="242" y="52"/>
                  <a:pt x="242" y="52"/>
                </a:cubicBezTo>
                <a:cubicBezTo>
                  <a:pt x="241" y="51"/>
                  <a:pt x="241" y="51"/>
                  <a:pt x="241" y="51"/>
                </a:cubicBezTo>
                <a:cubicBezTo>
                  <a:pt x="241" y="51"/>
                  <a:pt x="241" y="51"/>
                  <a:pt x="241" y="51"/>
                </a:cubicBezTo>
                <a:cubicBezTo>
                  <a:pt x="241" y="51"/>
                  <a:pt x="241" y="51"/>
                  <a:pt x="241" y="51"/>
                </a:cubicBezTo>
                <a:cubicBezTo>
                  <a:pt x="240" y="52"/>
                  <a:pt x="240" y="52"/>
                  <a:pt x="240" y="52"/>
                </a:cubicBezTo>
                <a:cubicBezTo>
                  <a:pt x="240" y="51"/>
                  <a:pt x="240" y="51"/>
                  <a:pt x="240" y="51"/>
                </a:cubicBezTo>
                <a:cubicBezTo>
                  <a:pt x="240" y="50"/>
                  <a:pt x="240" y="50"/>
                  <a:pt x="240" y="50"/>
                </a:cubicBezTo>
                <a:cubicBezTo>
                  <a:pt x="239" y="49"/>
                  <a:pt x="239" y="49"/>
                  <a:pt x="239" y="49"/>
                </a:cubicBezTo>
                <a:cubicBezTo>
                  <a:pt x="238" y="49"/>
                  <a:pt x="238" y="49"/>
                  <a:pt x="238" y="49"/>
                </a:cubicBezTo>
                <a:cubicBezTo>
                  <a:pt x="238" y="49"/>
                  <a:pt x="238" y="49"/>
                  <a:pt x="238" y="49"/>
                </a:cubicBezTo>
                <a:cubicBezTo>
                  <a:pt x="236" y="49"/>
                  <a:pt x="236" y="49"/>
                  <a:pt x="236" y="49"/>
                </a:cubicBezTo>
                <a:cubicBezTo>
                  <a:pt x="235" y="49"/>
                  <a:pt x="235" y="49"/>
                  <a:pt x="235" y="49"/>
                </a:cubicBezTo>
                <a:cubicBezTo>
                  <a:pt x="234" y="49"/>
                  <a:pt x="234" y="49"/>
                  <a:pt x="234" y="49"/>
                </a:cubicBezTo>
                <a:cubicBezTo>
                  <a:pt x="232" y="49"/>
                  <a:pt x="232" y="49"/>
                  <a:pt x="232" y="49"/>
                </a:cubicBezTo>
                <a:cubicBezTo>
                  <a:pt x="231" y="49"/>
                  <a:pt x="231" y="49"/>
                  <a:pt x="231" y="49"/>
                </a:cubicBezTo>
                <a:cubicBezTo>
                  <a:pt x="230" y="50"/>
                  <a:pt x="230" y="50"/>
                  <a:pt x="230" y="50"/>
                </a:cubicBezTo>
                <a:cubicBezTo>
                  <a:pt x="230" y="51"/>
                  <a:pt x="230" y="51"/>
                  <a:pt x="230" y="51"/>
                </a:cubicBezTo>
                <a:cubicBezTo>
                  <a:pt x="229" y="51"/>
                  <a:pt x="229" y="51"/>
                  <a:pt x="229" y="51"/>
                </a:cubicBezTo>
                <a:cubicBezTo>
                  <a:pt x="229" y="51"/>
                  <a:pt x="229" y="51"/>
                  <a:pt x="229" y="51"/>
                </a:cubicBezTo>
                <a:cubicBezTo>
                  <a:pt x="226" y="52"/>
                  <a:pt x="226" y="52"/>
                  <a:pt x="226" y="52"/>
                </a:cubicBezTo>
                <a:cubicBezTo>
                  <a:pt x="225" y="53"/>
                  <a:pt x="225" y="53"/>
                  <a:pt x="225" y="53"/>
                </a:cubicBezTo>
                <a:cubicBezTo>
                  <a:pt x="224" y="53"/>
                  <a:pt x="224" y="53"/>
                  <a:pt x="224" y="53"/>
                </a:cubicBezTo>
                <a:cubicBezTo>
                  <a:pt x="223" y="54"/>
                  <a:pt x="223" y="54"/>
                  <a:pt x="223" y="54"/>
                </a:cubicBezTo>
                <a:cubicBezTo>
                  <a:pt x="222" y="54"/>
                  <a:pt x="222" y="54"/>
                  <a:pt x="222" y="54"/>
                </a:cubicBezTo>
                <a:cubicBezTo>
                  <a:pt x="221" y="55"/>
                  <a:pt x="221" y="55"/>
                  <a:pt x="221" y="55"/>
                </a:cubicBezTo>
                <a:cubicBezTo>
                  <a:pt x="221" y="56"/>
                  <a:pt x="221" y="56"/>
                  <a:pt x="221" y="56"/>
                </a:cubicBezTo>
                <a:cubicBezTo>
                  <a:pt x="219" y="56"/>
                  <a:pt x="219" y="56"/>
                  <a:pt x="219" y="56"/>
                </a:cubicBezTo>
                <a:cubicBezTo>
                  <a:pt x="219" y="56"/>
                  <a:pt x="219" y="56"/>
                  <a:pt x="219" y="56"/>
                </a:cubicBezTo>
                <a:cubicBezTo>
                  <a:pt x="217" y="56"/>
                  <a:pt x="217" y="56"/>
                  <a:pt x="217" y="56"/>
                </a:cubicBezTo>
                <a:cubicBezTo>
                  <a:pt x="217" y="56"/>
                  <a:pt x="217" y="56"/>
                  <a:pt x="217" y="56"/>
                </a:cubicBezTo>
                <a:cubicBezTo>
                  <a:pt x="216" y="56"/>
                  <a:pt x="216" y="56"/>
                  <a:pt x="216" y="56"/>
                </a:cubicBezTo>
                <a:cubicBezTo>
                  <a:pt x="214" y="58"/>
                  <a:pt x="214" y="58"/>
                  <a:pt x="214" y="58"/>
                </a:cubicBezTo>
                <a:cubicBezTo>
                  <a:pt x="213" y="58"/>
                  <a:pt x="213" y="58"/>
                  <a:pt x="213" y="58"/>
                </a:cubicBezTo>
                <a:cubicBezTo>
                  <a:pt x="212" y="58"/>
                  <a:pt x="212" y="58"/>
                  <a:pt x="212" y="58"/>
                </a:cubicBezTo>
                <a:cubicBezTo>
                  <a:pt x="211" y="58"/>
                  <a:pt x="211" y="58"/>
                  <a:pt x="211" y="58"/>
                </a:cubicBezTo>
                <a:cubicBezTo>
                  <a:pt x="208" y="59"/>
                  <a:pt x="208" y="59"/>
                  <a:pt x="208" y="59"/>
                </a:cubicBezTo>
                <a:cubicBezTo>
                  <a:pt x="207" y="60"/>
                  <a:pt x="207" y="60"/>
                  <a:pt x="207" y="60"/>
                </a:cubicBezTo>
                <a:cubicBezTo>
                  <a:pt x="206" y="60"/>
                  <a:pt x="206" y="60"/>
                  <a:pt x="206" y="60"/>
                </a:cubicBezTo>
                <a:cubicBezTo>
                  <a:pt x="205" y="61"/>
                  <a:pt x="205" y="61"/>
                  <a:pt x="205" y="61"/>
                </a:cubicBezTo>
                <a:cubicBezTo>
                  <a:pt x="204" y="62"/>
                  <a:pt x="204" y="62"/>
                  <a:pt x="204" y="62"/>
                </a:cubicBezTo>
                <a:cubicBezTo>
                  <a:pt x="205" y="62"/>
                  <a:pt x="205" y="62"/>
                  <a:pt x="205" y="62"/>
                </a:cubicBezTo>
                <a:cubicBezTo>
                  <a:pt x="205" y="62"/>
                  <a:pt x="205" y="62"/>
                  <a:pt x="205" y="62"/>
                </a:cubicBezTo>
                <a:cubicBezTo>
                  <a:pt x="205" y="62"/>
                  <a:pt x="205" y="62"/>
                  <a:pt x="205" y="62"/>
                </a:cubicBezTo>
                <a:cubicBezTo>
                  <a:pt x="204" y="63"/>
                  <a:pt x="204" y="63"/>
                  <a:pt x="204" y="63"/>
                </a:cubicBezTo>
                <a:cubicBezTo>
                  <a:pt x="205" y="63"/>
                  <a:pt x="205" y="63"/>
                  <a:pt x="205" y="63"/>
                </a:cubicBezTo>
                <a:cubicBezTo>
                  <a:pt x="205" y="64"/>
                  <a:pt x="205" y="64"/>
                  <a:pt x="205" y="64"/>
                </a:cubicBezTo>
                <a:cubicBezTo>
                  <a:pt x="203" y="64"/>
                  <a:pt x="203" y="64"/>
                  <a:pt x="203" y="64"/>
                </a:cubicBezTo>
                <a:cubicBezTo>
                  <a:pt x="203" y="65"/>
                  <a:pt x="203" y="65"/>
                  <a:pt x="203" y="65"/>
                </a:cubicBezTo>
                <a:cubicBezTo>
                  <a:pt x="204" y="65"/>
                  <a:pt x="204" y="65"/>
                  <a:pt x="204" y="65"/>
                </a:cubicBezTo>
                <a:cubicBezTo>
                  <a:pt x="205" y="65"/>
                  <a:pt x="205" y="65"/>
                  <a:pt x="205" y="65"/>
                </a:cubicBezTo>
                <a:cubicBezTo>
                  <a:pt x="206" y="64"/>
                  <a:pt x="206" y="64"/>
                  <a:pt x="206" y="64"/>
                </a:cubicBezTo>
                <a:cubicBezTo>
                  <a:pt x="207" y="64"/>
                  <a:pt x="207" y="64"/>
                  <a:pt x="207" y="64"/>
                </a:cubicBezTo>
                <a:cubicBezTo>
                  <a:pt x="208" y="64"/>
                  <a:pt x="208" y="64"/>
                  <a:pt x="208" y="64"/>
                </a:cubicBezTo>
                <a:cubicBezTo>
                  <a:pt x="209" y="66"/>
                  <a:pt x="209" y="66"/>
                  <a:pt x="209" y="66"/>
                </a:cubicBezTo>
                <a:cubicBezTo>
                  <a:pt x="209" y="67"/>
                  <a:pt x="209" y="67"/>
                  <a:pt x="209" y="67"/>
                </a:cubicBezTo>
                <a:cubicBezTo>
                  <a:pt x="210" y="67"/>
                  <a:pt x="210" y="67"/>
                  <a:pt x="210" y="67"/>
                </a:cubicBezTo>
                <a:close/>
                <a:moveTo>
                  <a:pt x="317" y="124"/>
                </a:moveTo>
                <a:cubicBezTo>
                  <a:pt x="317" y="124"/>
                  <a:pt x="317" y="124"/>
                  <a:pt x="317" y="124"/>
                </a:cubicBezTo>
                <a:cubicBezTo>
                  <a:pt x="319" y="124"/>
                  <a:pt x="319" y="124"/>
                  <a:pt x="319" y="124"/>
                </a:cubicBezTo>
                <a:cubicBezTo>
                  <a:pt x="319" y="125"/>
                  <a:pt x="319" y="125"/>
                  <a:pt x="319" y="125"/>
                </a:cubicBezTo>
                <a:cubicBezTo>
                  <a:pt x="318" y="125"/>
                  <a:pt x="318" y="125"/>
                  <a:pt x="318" y="125"/>
                </a:cubicBezTo>
                <a:cubicBezTo>
                  <a:pt x="318" y="125"/>
                  <a:pt x="318" y="125"/>
                  <a:pt x="318" y="125"/>
                </a:cubicBezTo>
                <a:cubicBezTo>
                  <a:pt x="317" y="124"/>
                  <a:pt x="317" y="124"/>
                  <a:pt x="317" y="124"/>
                </a:cubicBezTo>
                <a:close/>
                <a:moveTo>
                  <a:pt x="304" y="102"/>
                </a:moveTo>
                <a:cubicBezTo>
                  <a:pt x="304" y="101"/>
                  <a:pt x="304" y="101"/>
                  <a:pt x="304" y="101"/>
                </a:cubicBezTo>
                <a:cubicBezTo>
                  <a:pt x="303" y="101"/>
                  <a:pt x="303" y="101"/>
                  <a:pt x="303" y="101"/>
                </a:cubicBezTo>
                <a:cubicBezTo>
                  <a:pt x="302" y="102"/>
                  <a:pt x="302" y="102"/>
                  <a:pt x="302" y="102"/>
                </a:cubicBezTo>
                <a:cubicBezTo>
                  <a:pt x="303" y="102"/>
                  <a:pt x="303" y="102"/>
                  <a:pt x="303" y="102"/>
                </a:cubicBezTo>
                <a:cubicBezTo>
                  <a:pt x="304" y="102"/>
                  <a:pt x="304" y="102"/>
                  <a:pt x="304" y="102"/>
                </a:cubicBezTo>
                <a:cubicBezTo>
                  <a:pt x="303" y="103"/>
                  <a:pt x="303" y="103"/>
                  <a:pt x="303" y="103"/>
                </a:cubicBezTo>
                <a:cubicBezTo>
                  <a:pt x="302" y="103"/>
                  <a:pt x="302" y="103"/>
                  <a:pt x="302" y="103"/>
                </a:cubicBezTo>
                <a:cubicBezTo>
                  <a:pt x="302" y="103"/>
                  <a:pt x="302" y="103"/>
                  <a:pt x="302" y="103"/>
                </a:cubicBezTo>
                <a:cubicBezTo>
                  <a:pt x="302" y="104"/>
                  <a:pt x="302" y="104"/>
                  <a:pt x="302" y="104"/>
                </a:cubicBezTo>
                <a:cubicBezTo>
                  <a:pt x="302" y="104"/>
                  <a:pt x="302" y="104"/>
                  <a:pt x="302" y="104"/>
                </a:cubicBezTo>
                <a:cubicBezTo>
                  <a:pt x="302" y="104"/>
                  <a:pt x="302" y="104"/>
                  <a:pt x="302" y="104"/>
                </a:cubicBezTo>
                <a:cubicBezTo>
                  <a:pt x="301" y="104"/>
                  <a:pt x="301" y="104"/>
                  <a:pt x="301" y="104"/>
                </a:cubicBezTo>
                <a:cubicBezTo>
                  <a:pt x="300" y="104"/>
                  <a:pt x="300" y="104"/>
                  <a:pt x="300" y="104"/>
                </a:cubicBezTo>
                <a:cubicBezTo>
                  <a:pt x="299" y="105"/>
                  <a:pt x="299" y="105"/>
                  <a:pt x="299" y="105"/>
                </a:cubicBezTo>
                <a:cubicBezTo>
                  <a:pt x="298" y="106"/>
                  <a:pt x="298" y="106"/>
                  <a:pt x="298" y="106"/>
                </a:cubicBezTo>
                <a:cubicBezTo>
                  <a:pt x="298" y="106"/>
                  <a:pt x="298" y="106"/>
                  <a:pt x="298" y="106"/>
                </a:cubicBezTo>
                <a:cubicBezTo>
                  <a:pt x="298" y="107"/>
                  <a:pt x="298" y="107"/>
                  <a:pt x="298" y="107"/>
                </a:cubicBezTo>
                <a:cubicBezTo>
                  <a:pt x="299" y="107"/>
                  <a:pt x="299" y="107"/>
                  <a:pt x="299" y="107"/>
                </a:cubicBezTo>
                <a:cubicBezTo>
                  <a:pt x="299" y="107"/>
                  <a:pt x="299" y="107"/>
                  <a:pt x="299" y="107"/>
                </a:cubicBezTo>
                <a:cubicBezTo>
                  <a:pt x="299" y="108"/>
                  <a:pt x="299" y="108"/>
                  <a:pt x="299" y="108"/>
                </a:cubicBezTo>
                <a:cubicBezTo>
                  <a:pt x="299" y="108"/>
                  <a:pt x="299" y="108"/>
                  <a:pt x="299" y="108"/>
                </a:cubicBezTo>
                <a:cubicBezTo>
                  <a:pt x="300" y="107"/>
                  <a:pt x="300" y="107"/>
                  <a:pt x="300" y="107"/>
                </a:cubicBezTo>
                <a:cubicBezTo>
                  <a:pt x="300" y="107"/>
                  <a:pt x="300" y="107"/>
                  <a:pt x="300" y="107"/>
                </a:cubicBezTo>
                <a:cubicBezTo>
                  <a:pt x="299" y="108"/>
                  <a:pt x="299" y="108"/>
                  <a:pt x="299" y="108"/>
                </a:cubicBezTo>
                <a:cubicBezTo>
                  <a:pt x="300" y="109"/>
                  <a:pt x="300" y="109"/>
                  <a:pt x="300" y="109"/>
                </a:cubicBezTo>
                <a:cubicBezTo>
                  <a:pt x="300" y="109"/>
                  <a:pt x="300" y="109"/>
                  <a:pt x="300" y="109"/>
                </a:cubicBezTo>
                <a:cubicBezTo>
                  <a:pt x="301" y="109"/>
                  <a:pt x="301" y="109"/>
                  <a:pt x="301" y="109"/>
                </a:cubicBezTo>
                <a:cubicBezTo>
                  <a:pt x="301" y="109"/>
                  <a:pt x="301" y="109"/>
                  <a:pt x="301" y="109"/>
                </a:cubicBezTo>
                <a:cubicBezTo>
                  <a:pt x="301" y="110"/>
                  <a:pt x="301" y="110"/>
                  <a:pt x="301" y="110"/>
                </a:cubicBezTo>
                <a:cubicBezTo>
                  <a:pt x="302" y="110"/>
                  <a:pt x="302" y="110"/>
                  <a:pt x="302" y="110"/>
                </a:cubicBezTo>
                <a:cubicBezTo>
                  <a:pt x="302" y="110"/>
                  <a:pt x="302" y="110"/>
                  <a:pt x="302" y="110"/>
                </a:cubicBezTo>
                <a:cubicBezTo>
                  <a:pt x="303" y="110"/>
                  <a:pt x="303" y="110"/>
                  <a:pt x="303" y="110"/>
                </a:cubicBezTo>
                <a:cubicBezTo>
                  <a:pt x="303" y="111"/>
                  <a:pt x="303" y="111"/>
                  <a:pt x="303" y="111"/>
                </a:cubicBezTo>
                <a:cubicBezTo>
                  <a:pt x="303" y="112"/>
                  <a:pt x="303" y="112"/>
                  <a:pt x="303" y="112"/>
                </a:cubicBezTo>
                <a:cubicBezTo>
                  <a:pt x="304" y="111"/>
                  <a:pt x="304" y="111"/>
                  <a:pt x="304" y="111"/>
                </a:cubicBezTo>
                <a:cubicBezTo>
                  <a:pt x="304" y="112"/>
                  <a:pt x="304" y="112"/>
                  <a:pt x="304" y="112"/>
                </a:cubicBezTo>
                <a:cubicBezTo>
                  <a:pt x="305" y="112"/>
                  <a:pt x="305" y="112"/>
                  <a:pt x="305" y="112"/>
                </a:cubicBezTo>
                <a:cubicBezTo>
                  <a:pt x="307" y="113"/>
                  <a:pt x="307" y="113"/>
                  <a:pt x="307" y="113"/>
                </a:cubicBezTo>
                <a:cubicBezTo>
                  <a:pt x="308" y="113"/>
                  <a:pt x="308" y="113"/>
                  <a:pt x="308" y="113"/>
                </a:cubicBezTo>
                <a:cubicBezTo>
                  <a:pt x="308" y="113"/>
                  <a:pt x="308" y="113"/>
                  <a:pt x="308" y="113"/>
                </a:cubicBezTo>
                <a:cubicBezTo>
                  <a:pt x="308" y="113"/>
                  <a:pt x="308" y="113"/>
                  <a:pt x="308" y="113"/>
                </a:cubicBezTo>
                <a:cubicBezTo>
                  <a:pt x="308" y="112"/>
                  <a:pt x="308" y="112"/>
                  <a:pt x="308" y="112"/>
                </a:cubicBezTo>
                <a:cubicBezTo>
                  <a:pt x="309" y="112"/>
                  <a:pt x="309" y="112"/>
                  <a:pt x="309" y="112"/>
                </a:cubicBezTo>
                <a:cubicBezTo>
                  <a:pt x="309" y="111"/>
                  <a:pt x="309" y="111"/>
                  <a:pt x="309" y="111"/>
                </a:cubicBezTo>
                <a:cubicBezTo>
                  <a:pt x="309" y="110"/>
                  <a:pt x="309" y="110"/>
                  <a:pt x="309" y="110"/>
                </a:cubicBezTo>
                <a:cubicBezTo>
                  <a:pt x="310" y="108"/>
                  <a:pt x="310" y="108"/>
                  <a:pt x="310" y="108"/>
                </a:cubicBezTo>
                <a:cubicBezTo>
                  <a:pt x="310" y="108"/>
                  <a:pt x="310" y="108"/>
                  <a:pt x="310" y="108"/>
                </a:cubicBezTo>
                <a:cubicBezTo>
                  <a:pt x="311" y="106"/>
                  <a:pt x="311" y="106"/>
                  <a:pt x="311" y="106"/>
                </a:cubicBezTo>
                <a:cubicBezTo>
                  <a:pt x="311" y="105"/>
                  <a:pt x="311" y="105"/>
                  <a:pt x="311" y="105"/>
                </a:cubicBezTo>
                <a:cubicBezTo>
                  <a:pt x="311" y="105"/>
                  <a:pt x="311" y="105"/>
                  <a:pt x="311" y="105"/>
                </a:cubicBezTo>
                <a:cubicBezTo>
                  <a:pt x="311" y="104"/>
                  <a:pt x="311" y="104"/>
                  <a:pt x="311" y="104"/>
                </a:cubicBezTo>
                <a:cubicBezTo>
                  <a:pt x="310" y="103"/>
                  <a:pt x="310" y="103"/>
                  <a:pt x="310" y="103"/>
                </a:cubicBezTo>
                <a:cubicBezTo>
                  <a:pt x="310" y="102"/>
                  <a:pt x="310" y="102"/>
                  <a:pt x="310" y="102"/>
                </a:cubicBezTo>
                <a:cubicBezTo>
                  <a:pt x="310" y="101"/>
                  <a:pt x="310" y="101"/>
                  <a:pt x="310" y="101"/>
                </a:cubicBezTo>
                <a:cubicBezTo>
                  <a:pt x="309" y="101"/>
                  <a:pt x="309" y="101"/>
                  <a:pt x="309" y="101"/>
                </a:cubicBezTo>
                <a:cubicBezTo>
                  <a:pt x="308" y="100"/>
                  <a:pt x="308" y="100"/>
                  <a:pt x="308" y="100"/>
                </a:cubicBezTo>
                <a:cubicBezTo>
                  <a:pt x="307" y="100"/>
                  <a:pt x="307" y="100"/>
                  <a:pt x="307" y="100"/>
                </a:cubicBezTo>
                <a:cubicBezTo>
                  <a:pt x="306" y="100"/>
                  <a:pt x="306" y="100"/>
                  <a:pt x="306" y="100"/>
                </a:cubicBezTo>
                <a:cubicBezTo>
                  <a:pt x="305" y="100"/>
                  <a:pt x="305" y="100"/>
                  <a:pt x="305" y="100"/>
                </a:cubicBezTo>
                <a:cubicBezTo>
                  <a:pt x="304" y="101"/>
                  <a:pt x="304" y="101"/>
                  <a:pt x="304" y="101"/>
                </a:cubicBezTo>
                <a:cubicBezTo>
                  <a:pt x="305" y="101"/>
                  <a:pt x="305" y="101"/>
                  <a:pt x="305" y="101"/>
                </a:cubicBezTo>
                <a:cubicBezTo>
                  <a:pt x="305" y="102"/>
                  <a:pt x="305" y="102"/>
                  <a:pt x="305" y="102"/>
                </a:cubicBezTo>
                <a:cubicBezTo>
                  <a:pt x="304" y="102"/>
                  <a:pt x="304" y="102"/>
                  <a:pt x="304" y="102"/>
                </a:cubicBezTo>
                <a:close/>
                <a:moveTo>
                  <a:pt x="312" y="94"/>
                </a:moveTo>
                <a:cubicBezTo>
                  <a:pt x="311" y="94"/>
                  <a:pt x="311" y="94"/>
                  <a:pt x="311" y="94"/>
                </a:cubicBezTo>
                <a:cubicBezTo>
                  <a:pt x="311" y="93"/>
                  <a:pt x="311" y="93"/>
                  <a:pt x="311" y="93"/>
                </a:cubicBezTo>
                <a:cubicBezTo>
                  <a:pt x="312" y="93"/>
                  <a:pt x="312" y="93"/>
                  <a:pt x="312" y="93"/>
                </a:cubicBezTo>
                <a:cubicBezTo>
                  <a:pt x="312" y="93"/>
                  <a:pt x="312" y="94"/>
                  <a:pt x="312" y="94"/>
                </a:cubicBezTo>
                <a:close/>
                <a:moveTo>
                  <a:pt x="310" y="99"/>
                </a:moveTo>
                <a:cubicBezTo>
                  <a:pt x="310" y="98"/>
                  <a:pt x="310" y="98"/>
                  <a:pt x="310" y="98"/>
                </a:cubicBezTo>
                <a:cubicBezTo>
                  <a:pt x="310" y="98"/>
                  <a:pt x="310" y="98"/>
                  <a:pt x="310" y="98"/>
                </a:cubicBezTo>
                <a:cubicBezTo>
                  <a:pt x="310" y="98"/>
                  <a:pt x="310" y="98"/>
                  <a:pt x="310" y="98"/>
                </a:cubicBezTo>
                <a:cubicBezTo>
                  <a:pt x="310" y="97"/>
                  <a:pt x="310" y="97"/>
                  <a:pt x="310" y="97"/>
                </a:cubicBezTo>
                <a:cubicBezTo>
                  <a:pt x="310" y="96"/>
                  <a:pt x="310" y="96"/>
                  <a:pt x="310" y="96"/>
                </a:cubicBezTo>
                <a:cubicBezTo>
                  <a:pt x="310" y="96"/>
                  <a:pt x="310" y="96"/>
                  <a:pt x="310" y="96"/>
                </a:cubicBezTo>
                <a:cubicBezTo>
                  <a:pt x="312" y="96"/>
                  <a:pt x="312" y="96"/>
                  <a:pt x="312" y="96"/>
                </a:cubicBezTo>
                <a:cubicBezTo>
                  <a:pt x="311" y="98"/>
                  <a:pt x="311" y="98"/>
                  <a:pt x="311" y="98"/>
                </a:cubicBezTo>
                <a:cubicBezTo>
                  <a:pt x="311" y="99"/>
                  <a:pt x="311" y="99"/>
                  <a:pt x="311" y="99"/>
                </a:cubicBezTo>
                <a:cubicBezTo>
                  <a:pt x="311" y="99"/>
                  <a:pt x="310" y="99"/>
                  <a:pt x="310" y="99"/>
                </a:cubicBezTo>
                <a:close/>
                <a:moveTo>
                  <a:pt x="303" y="97"/>
                </a:moveTo>
                <a:cubicBezTo>
                  <a:pt x="302" y="96"/>
                  <a:pt x="302" y="96"/>
                  <a:pt x="302" y="96"/>
                </a:cubicBezTo>
                <a:cubicBezTo>
                  <a:pt x="303" y="96"/>
                  <a:pt x="303" y="96"/>
                  <a:pt x="303" y="96"/>
                </a:cubicBezTo>
                <a:cubicBezTo>
                  <a:pt x="304" y="96"/>
                  <a:pt x="304" y="96"/>
                  <a:pt x="304" y="96"/>
                </a:cubicBezTo>
                <a:cubicBezTo>
                  <a:pt x="304" y="96"/>
                  <a:pt x="304" y="96"/>
                  <a:pt x="304" y="96"/>
                </a:cubicBezTo>
                <a:cubicBezTo>
                  <a:pt x="303" y="96"/>
                  <a:pt x="303" y="96"/>
                  <a:pt x="303" y="96"/>
                </a:cubicBezTo>
                <a:cubicBezTo>
                  <a:pt x="303" y="97"/>
                  <a:pt x="303" y="97"/>
                  <a:pt x="303" y="97"/>
                </a:cubicBezTo>
                <a:cubicBezTo>
                  <a:pt x="303" y="97"/>
                  <a:pt x="303" y="97"/>
                  <a:pt x="303" y="97"/>
                </a:cubicBezTo>
                <a:close/>
                <a:moveTo>
                  <a:pt x="301" y="98"/>
                </a:moveTo>
                <a:cubicBezTo>
                  <a:pt x="300" y="98"/>
                  <a:pt x="300" y="98"/>
                  <a:pt x="300" y="98"/>
                </a:cubicBezTo>
                <a:cubicBezTo>
                  <a:pt x="301" y="97"/>
                  <a:pt x="301" y="97"/>
                  <a:pt x="301" y="97"/>
                </a:cubicBezTo>
                <a:cubicBezTo>
                  <a:pt x="301" y="97"/>
                  <a:pt x="301" y="97"/>
                  <a:pt x="301" y="97"/>
                </a:cubicBezTo>
                <a:cubicBezTo>
                  <a:pt x="301" y="98"/>
                  <a:pt x="301" y="98"/>
                  <a:pt x="301" y="98"/>
                </a:cubicBezTo>
                <a:cubicBezTo>
                  <a:pt x="301" y="98"/>
                  <a:pt x="301" y="98"/>
                  <a:pt x="301" y="98"/>
                </a:cubicBezTo>
                <a:close/>
                <a:moveTo>
                  <a:pt x="302" y="100"/>
                </a:moveTo>
                <a:cubicBezTo>
                  <a:pt x="302" y="100"/>
                  <a:pt x="302" y="100"/>
                  <a:pt x="302" y="100"/>
                </a:cubicBezTo>
                <a:cubicBezTo>
                  <a:pt x="302" y="99"/>
                  <a:pt x="302" y="99"/>
                  <a:pt x="302" y="99"/>
                </a:cubicBezTo>
                <a:cubicBezTo>
                  <a:pt x="302" y="99"/>
                  <a:pt x="302" y="99"/>
                  <a:pt x="302" y="99"/>
                </a:cubicBezTo>
                <a:cubicBezTo>
                  <a:pt x="303" y="98"/>
                  <a:pt x="303" y="98"/>
                  <a:pt x="303" y="98"/>
                </a:cubicBezTo>
                <a:cubicBezTo>
                  <a:pt x="303" y="99"/>
                  <a:pt x="303" y="99"/>
                  <a:pt x="303" y="99"/>
                </a:cubicBezTo>
                <a:cubicBezTo>
                  <a:pt x="303" y="100"/>
                  <a:pt x="303" y="100"/>
                  <a:pt x="303" y="100"/>
                </a:cubicBezTo>
                <a:cubicBezTo>
                  <a:pt x="303" y="100"/>
                  <a:pt x="303" y="100"/>
                  <a:pt x="303" y="100"/>
                </a:cubicBezTo>
                <a:cubicBezTo>
                  <a:pt x="302" y="100"/>
                  <a:pt x="302" y="100"/>
                  <a:pt x="302" y="100"/>
                </a:cubicBezTo>
                <a:close/>
                <a:moveTo>
                  <a:pt x="300" y="101"/>
                </a:moveTo>
                <a:cubicBezTo>
                  <a:pt x="299" y="101"/>
                  <a:pt x="299" y="101"/>
                  <a:pt x="299" y="101"/>
                </a:cubicBezTo>
                <a:cubicBezTo>
                  <a:pt x="299" y="100"/>
                  <a:pt x="299" y="100"/>
                  <a:pt x="299" y="100"/>
                </a:cubicBezTo>
                <a:cubicBezTo>
                  <a:pt x="299" y="99"/>
                  <a:pt x="299" y="99"/>
                  <a:pt x="299" y="99"/>
                </a:cubicBezTo>
                <a:cubicBezTo>
                  <a:pt x="300" y="99"/>
                  <a:pt x="300" y="99"/>
                  <a:pt x="300" y="99"/>
                </a:cubicBezTo>
                <a:cubicBezTo>
                  <a:pt x="301" y="99"/>
                  <a:pt x="301" y="99"/>
                  <a:pt x="301" y="99"/>
                </a:cubicBezTo>
                <a:cubicBezTo>
                  <a:pt x="301" y="99"/>
                  <a:pt x="301" y="99"/>
                  <a:pt x="301" y="99"/>
                </a:cubicBezTo>
                <a:cubicBezTo>
                  <a:pt x="302" y="100"/>
                  <a:pt x="302" y="100"/>
                  <a:pt x="302" y="100"/>
                </a:cubicBezTo>
                <a:cubicBezTo>
                  <a:pt x="301" y="100"/>
                  <a:pt x="301" y="100"/>
                  <a:pt x="301" y="100"/>
                </a:cubicBezTo>
                <a:cubicBezTo>
                  <a:pt x="301" y="101"/>
                  <a:pt x="301" y="101"/>
                  <a:pt x="301" y="101"/>
                </a:cubicBezTo>
                <a:cubicBezTo>
                  <a:pt x="301" y="101"/>
                  <a:pt x="301" y="101"/>
                  <a:pt x="301" y="101"/>
                </a:cubicBezTo>
                <a:cubicBezTo>
                  <a:pt x="300" y="101"/>
                  <a:pt x="300" y="101"/>
                  <a:pt x="300" y="101"/>
                </a:cubicBezTo>
                <a:cubicBezTo>
                  <a:pt x="300" y="101"/>
                  <a:pt x="300" y="101"/>
                  <a:pt x="300" y="101"/>
                </a:cubicBezTo>
                <a:close/>
                <a:moveTo>
                  <a:pt x="297" y="102"/>
                </a:moveTo>
                <a:cubicBezTo>
                  <a:pt x="297" y="101"/>
                  <a:pt x="297" y="101"/>
                  <a:pt x="297" y="101"/>
                </a:cubicBezTo>
                <a:cubicBezTo>
                  <a:pt x="297" y="101"/>
                  <a:pt x="297" y="101"/>
                  <a:pt x="297" y="101"/>
                </a:cubicBezTo>
                <a:cubicBezTo>
                  <a:pt x="297" y="101"/>
                  <a:pt x="297" y="101"/>
                  <a:pt x="297" y="101"/>
                </a:cubicBezTo>
                <a:cubicBezTo>
                  <a:pt x="297" y="102"/>
                  <a:pt x="297" y="102"/>
                  <a:pt x="297" y="102"/>
                </a:cubicBezTo>
                <a:cubicBezTo>
                  <a:pt x="297" y="102"/>
                  <a:pt x="297" y="102"/>
                  <a:pt x="297" y="102"/>
                </a:cubicBezTo>
                <a:close/>
                <a:moveTo>
                  <a:pt x="285" y="103"/>
                </a:moveTo>
                <a:cubicBezTo>
                  <a:pt x="285" y="103"/>
                  <a:pt x="285" y="103"/>
                  <a:pt x="285" y="103"/>
                </a:cubicBezTo>
                <a:cubicBezTo>
                  <a:pt x="284" y="103"/>
                  <a:pt x="284" y="103"/>
                  <a:pt x="284" y="103"/>
                </a:cubicBezTo>
                <a:cubicBezTo>
                  <a:pt x="283" y="102"/>
                  <a:pt x="283" y="102"/>
                  <a:pt x="283" y="102"/>
                </a:cubicBezTo>
                <a:cubicBezTo>
                  <a:pt x="283" y="101"/>
                  <a:pt x="283" y="101"/>
                  <a:pt x="283" y="101"/>
                </a:cubicBezTo>
                <a:cubicBezTo>
                  <a:pt x="283" y="101"/>
                  <a:pt x="283" y="101"/>
                  <a:pt x="283" y="101"/>
                </a:cubicBezTo>
                <a:cubicBezTo>
                  <a:pt x="283" y="100"/>
                  <a:pt x="283" y="100"/>
                  <a:pt x="283" y="100"/>
                </a:cubicBezTo>
                <a:cubicBezTo>
                  <a:pt x="284" y="99"/>
                  <a:pt x="284" y="99"/>
                  <a:pt x="284" y="99"/>
                </a:cubicBezTo>
                <a:cubicBezTo>
                  <a:pt x="284" y="99"/>
                  <a:pt x="284" y="99"/>
                  <a:pt x="284" y="99"/>
                </a:cubicBezTo>
                <a:cubicBezTo>
                  <a:pt x="285" y="100"/>
                  <a:pt x="285" y="100"/>
                  <a:pt x="285" y="100"/>
                </a:cubicBezTo>
                <a:cubicBezTo>
                  <a:pt x="285" y="100"/>
                  <a:pt x="285" y="100"/>
                  <a:pt x="285" y="100"/>
                </a:cubicBezTo>
                <a:cubicBezTo>
                  <a:pt x="285" y="99"/>
                  <a:pt x="285" y="99"/>
                  <a:pt x="285" y="99"/>
                </a:cubicBezTo>
                <a:cubicBezTo>
                  <a:pt x="285" y="99"/>
                  <a:pt x="285" y="99"/>
                  <a:pt x="285" y="99"/>
                </a:cubicBezTo>
                <a:cubicBezTo>
                  <a:pt x="284" y="98"/>
                  <a:pt x="284" y="98"/>
                  <a:pt x="284" y="98"/>
                </a:cubicBezTo>
                <a:cubicBezTo>
                  <a:pt x="284" y="98"/>
                  <a:pt x="284" y="98"/>
                  <a:pt x="284" y="98"/>
                </a:cubicBezTo>
                <a:cubicBezTo>
                  <a:pt x="284" y="97"/>
                  <a:pt x="284" y="97"/>
                  <a:pt x="284" y="97"/>
                </a:cubicBezTo>
                <a:cubicBezTo>
                  <a:pt x="283" y="97"/>
                  <a:pt x="283" y="97"/>
                  <a:pt x="283" y="97"/>
                </a:cubicBezTo>
                <a:cubicBezTo>
                  <a:pt x="284" y="97"/>
                  <a:pt x="284" y="97"/>
                  <a:pt x="284" y="97"/>
                </a:cubicBezTo>
                <a:cubicBezTo>
                  <a:pt x="284" y="98"/>
                  <a:pt x="284" y="98"/>
                  <a:pt x="284" y="98"/>
                </a:cubicBezTo>
                <a:cubicBezTo>
                  <a:pt x="285" y="97"/>
                  <a:pt x="285" y="97"/>
                  <a:pt x="285" y="97"/>
                </a:cubicBezTo>
                <a:cubicBezTo>
                  <a:pt x="284" y="97"/>
                  <a:pt x="284" y="97"/>
                  <a:pt x="284" y="97"/>
                </a:cubicBezTo>
                <a:cubicBezTo>
                  <a:pt x="285" y="96"/>
                  <a:pt x="285" y="96"/>
                  <a:pt x="285" y="96"/>
                </a:cubicBezTo>
                <a:cubicBezTo>
                  <a:pt x="286" y="97"/>
                  <a:pt x="286" y="97"/>
                  <a:pt x="286" y="97"/>
                </a:cubicBezTo>
                <a:cubicBezTo>
                  <a:pt x="288" y="97"/>
                  <a:pt x="288" y="97"/>
                  <a:pt x="288" y="97"/>
                </a:cubicBezTo>
                <a:cubicBezTo>
                  <a:pt x="288" y="97"/>
                  <a:pt x="288" y="97"/>
                  <a:pt x="288" y="97"/>
                </a:cubicBezTo>
                <a:cubicBezTo>
                  <a:pt x="288" y="96"/>
                  <a:pt x="288" y="96"/>
                  <a:pt x="288" y="96"/>
                </a:cubicBezTo>
                <a:cubicBezTo>
                  <a:pt x="287" y="96"/>
                  <a:pt x="287" y="96"/>
                  <a:pt x="287" y="96"/>
                </a:cubicBezTo>
                <a:cubicBezTo>
                  <a:pt x="287" y="96"/>
                  <a:pt x="287" y="96"/>
                  <a:pt x="287" y="96"/>
                </a:cubicBezTo>
                <a:cubicBezTo>
                  <a:pt x="289" y="96"/>
                  <a:pt x="289" y="96"/>
                  <a:pt x="289" y="96"/>
                </a:cubicBezTo>
                <a:cubicBezTo>
                  <a:pt x="290" y="95"/>
                  <a:pt x="290" y="95"/>
                  <a:pt x="290" y="95"/>
                </a:cubicBezTo>
                <a:cubicBezTo>
                  <a:pt x="291" y="95"/>
                  <a:pt x="291" y="95"/>
                  <a:pt x="291" y="95"/>
                </a:cubicBezTo>
                <a:cubicBezTo>
                  <a:pt x="293" y="95"/>
                  <a:pt x="293" y="95"/>
                  <a:pt x="293" y="95"/>
                </a:cubicBezTo>
                <a:cubicBezTo>
                  <a:pt x="294" y="95"/>
                  <a:pt x="294" y="95"/>
                  <a:pt x="294" y="95"/>
                </a:cubicBezTo>
                <a:cubicBezTo>
                  <a:pt x="293" y="94"/>
                  <a:pt x="293" y="94"/>
                  <a:pt x="293" y="94"/>
                </a:cubicBezTo>
                <a:cubicBezTo>
                  <a:pt x="288" y="94"/>
                  <a:pt x="288" y="94"/>
                  <a:pt x="288" y="94"/>
                </a:cubicBezTo>
                <a:cubicBezTo>
                  <a:pt x="287" y="94"/>
                  <a:pt x="287" y="94"/>
                  <a:pt x="287" y="94"/>
                </a:cubicBezTo>
                <a:cubicBezTo>
                  <a:pt x="286" y="93"/>
                  <a:pt x="286" y="93"/>
                  <a:pt x="286" y="93"/>
                </a:cubicBezTo>
                <a:cubicBezTo>
                  <a:pt x="285" y="94"/>
                  <a:pt x="285" y="94"/>
                  <a:pt x="285" y="94"/>
                </a:cubicBezTo>
                <a:cubicBezTo>
                  <a:pt x="284" y="93"/>
                  <a:pt x="284" y="93"/>
                  <a:pt x="284" y="93"/>
                </a:cubicBezTo>
                <a:cubicBezTo>
                  <a:pt x="283" y="93"/>
                  <a:pt x="283" y="93"/>
                  <a:pt x="283" y="93"/>
                </a:cubicBezTo>
                <a:cubicBezTo>
                  <a:pt x="282" y="93"/>
                  <a:pt x="282" y="93"/>
                  <a:pt x="282" y="93"/>
                </a:cubicBezTo>
                <a:cubicBezTo>
                  <a:pt x="281" y="93"/>
                  <a:pt x="281" y="93"/>
                  <a:pt x="281" y="93"/>
                </a:cubicBezTo>
                <a:cubicBezTo>
                  <a:pt x="281" y="93"/>
                  <a:pt x="281" y="93"/>
                  <a:pt x="281" y="93"/>
                </a:cubicBezTo>
                <a:cubicBezTo>
                  <a:pt x="280" y="93"/>
                  <a:pt x="280" y="93"/>
                  <a:pt x="280" y="93"/>
                </a:cubicBezTo>
                <a:cubicBezTo>
                  <a:pt x="280" y="93"/>
                  <a:pt x="280" y="93"/>
                  <a:pt x="280" y="93"/>
                </a:cubicBezTo>
                <a:cubicBezTo>
                  <a:pt x="279" y="93"/>
                  <a:pt x="279" y="93"/>
                  <a:pt x="279" y="93"/>
                </a:cubicBezTo>
                <a:cubicBezTo>
                  <a:pt x="279" y="92"/>
                  <a:pt x="279" y="92"/>
                  <a:pt x="279" y="92"/>
                </a:cubicBezTo>
                <a:cubicBezTo>
                  <a:pt x="280" y="92"/>
                  <a:pt x="280" y="92"/>
                  <a:pt x="280" y="92"/>
                </a:cubicBezTo>
                <a:cubicBezTo>
                  <a:pt x="281" y="91"/>
                  <a:pt x="281" y="91"/>
                  <a:pt x="281" y="91"/>
                </a:cubicBezTo>
                <a:cubicBezTo>
                  <a:pt x="281" y="92"/>
                  <a:pt x="281" y="92"/>
                  <a:pt x="281" y="92"/>
                </a:cubicBezTo>
                <a:cubicBezTo>
                  <a:pt x="282" y="91"/>
                  <a:pt x="282" y="91"/>
                  <a:pt x="282" y="91"/>
                </a:cubicBezTo>
                <a:cubicBezTo>
                  <a:pt x="281" y="91"/>
                  <a:pt x="281" y="91"/>
                  <a:pt x="281" y="91"/>
                </a:cubicBezTo>
                <a:cubicBezTo>
                  <a:pt x="282" y="90"/>
                  <a:pt x="282" y="90"/>
                  <a:pt x="282" y="90"/>
                </a:cubicBezTo>
                <a:cubicBezTo>
                  <a:pt x="282" y="90"/>
                  <a:pt x="282" y="90"/>
                  <a:pt x="282" y="90"/>
                </a:cubicBezTo>
                <a:cubicBezTo>
                  <a:pt x="284" y="90"/>
                  <a:pt x="284" y="90"/>
                  <a:pt x="284" y="90"/>
                </a:cubicBezTo>
                <a:cubicBezTo>
                  <a:pt x="284" y="89"/>
                  <a:pt x="284" y="89"/>
                  <a:pt x="284" y="89"/>
                </a:cubicBezTo>
                <a:cubicBezTo>
                  <a:pt x="284" y="90"/>
                  <a:pt x="284" y="90"/>
                  <a:pt x="284" y="90"/>
                </a:cubicBezTo>
                <a:cubicBezTo>
                  <a:pt x="285" y="91"/>
                  <a:pt x="285" y="91"/>
                  <a:pt x="285" y="91"/>
                </a:cubicBezTo>
                <a:cubicBezTo>
                  <a:pt x="285" y="92"/>
                  <a:pt x="285" y="92"/>
                  <a:pt x="285" y="92"/>
                </a:cubicBezTo>
                <a:cubicBezTo>
                  <a:pt x="285" y="92"/>
                  <a:pt x="285" y="92"/>
                  <a:pt x="285" y="92"/>
                </a:cubicBezTo>
                <a:cubicBezTo>
                  <a:pt x="286" y="92"/>
                  <a:pt x="286" y="92"/>
                  <a:pt x="286" y="92"/>
                </a:cubicBezTo>
                <a:cubicBezTo>
                  <a:pt x="285" y="91"/>
                  <a:pt x="285" y="91"/>
                  <a:pt x="285" y="91"/>
                </a:cubicBezTo>
                <a:cubicBezTo>
                  <a:pt x="285" y="90"/>
                  <a:pt x="285" y="90"/>
                  <a:pt x="285" y="90"/>
                </a:cubicBezTo>
                <a:cubicBezTo>
                  <a:pt x="285" y="89"/>
                  <a:pt x="285" y="89"/>
                  <a:pt x="285" y="89"/>
                </a:cubicBezTo>
                <a:cubicBezTo>
                  <a:pt x="286" y="89"/>
                  <a:pt x="286" y="89"/>
                  <a:pt x="286" y="89"/>
                </a:cubicBezTo>
                <a:cubicBezTo>
                  <a:pt x="287" y="88"/>
                  <a:pt x="287" y="88"/>
                  <a:pt x="287" y="88"/>
                </a:cubicBezTo>
                <a:cubicBezTo>
                  <a:pt x="286" y="88"/>
                  <a:pt x="286" y="88"/>
                  <a:pt x="286" y="88"/>
                </a:cubicBezTo>
                <a:cubicBezTo>
                  <a:pt x="286" y="87"/>
                  <a:pt x="286" y="87"/>
                  <a:pt x="286" y="87"/>
                </a:cubicBezTo>
                <a:cubicBezTo>
                  <a:pt x="287" y="86"/>
                  <a:pt x="287" y="86"/>
                  <a:pt x="287" y="86"/>
                </a:cubicBezTo>
                <a:cubicBezTo>
                  <a:pt x="287" y="86"/>
                  <a:pt x="287" y="86"/>
                  <a:pt x="287" y="86"/>
                </a:cubicBezTo>
                <a:cubicBezTo>
                  <a:pt x="288" y="85"/>
                  <a:pt x="288" y="85"/>
                  <a:pt x="288" y="85"/>
                </a:cubicBezTo>
                <a:cubicBezTo>
                  <a:pt x="288" y="85"/>
                  <a:pt x="288" y="85"/>
                  <a:pt x="288" y="85"/>
                </a:cubicBezTo>
                <a:cubicBezTo>
                  <a:pt x="287" y="85"/>
                  <a:pt x="287" y="85"/>
                  <a:pt x="287" y="85"/>
                </a:cubicBezTo>
                <a:cubicBezTo>
                  <a:pt x="287" y="84"/>
                  <a:pt x="287" y="84"/>
                  <a:pt x="287" y="84"/>
                </a:cubicBezTo>
                <a:cubicBezTo>
                  <a:pt x="287" y="84"/>
                  <a:pt x="287" y="84"/>
                  <a:pt x="287" y="84"/>
                </a:cubicBezTo>
                <a:cubicBezTo>
                  <a:pt x="288" y="83"/>
                  <a:pt x="288" y="83"/>
                  <a:pt x="288" y="83"/>
                </a:cubicBezTo>
                <a:cubicBezTo>
                  <a:pt x="288" y="83"/>
                  <a:pt x="288" y="83"/>
                  <a:pt x="288" y="83"/>
                </a:cubicBezTo>
                <a:cubicBezTo>
                  <a:pt x="289" y="82"/>
                  <a:pt x="289" y="82"/>
                  <a:pt x="289" y="82"/>
                </a:cubicBezTo>
                <a:cubicBezTo>
                  <a:pt x="290" y="82"/>
                  <a:pt x="290" y="82"/>
                  <a:pt x="290" y="82"/>
                </a:cubicBezTo>
                <a:cubicBezTo>
                  <a:pt x="290" y="83"/>
                  <a:pt x="290" y="83"/>
                  <a:pt x="290" y="83"/>
                </a:cubicBezTo>
                <a:cubicBezTo>
                  <a:pt x="290" y="84"/>
                  <a:pt x="290" y="84"/>
                  <a:pt x="290" y="84"/>
                </a:cubicBezTo>
                <a:cubicBezTo>
                  <a:pt x="291" y="85"/>
                  <a:pt x="291" y="85"/>
                  <a:pt x="291" y="85"/>
                </a:cubicBezTo>
                <a:cubicBezTo>
                  <a:pt x="290" y="85"/>
                  <a:pt x="290" y="85"/>
                  <a:pt x="290" y="85"/>
                </a:cubicBezTo>
                <a:cubicBezTo>
                  <a:pt x="291" y="86"/>
                  <a:pt x="291" y="86"/>
                  <a:pt x="291" y="86"/>
                </a:cubicBezTo>
                <a:cubicBezTo>
                  <a:pt x="291" y="86"/>
                  <a:pt x="291" y="86"/>
                  <a:pt x="291" y="86"/>
                </a:cubicBezTo>
                <a:cubicBezTo>
                  <a:pt x="292" y="89"/>
                  <a:pt x="292" y="89"/>
                  <a:pt x="292" y="89"/>
                </a:cubicBezTo>
                <a:cubicBezTo>
                  <a:pt x="291" y="90"/>
                  <a:pt x="291" y="90"/>
                  <a:pt x="291" y="90"/>
                </a:cubicBezTo>
                <a:cubicBezTo>
                  <a:pt x="291" y="91"/>
                  <a:pt x="291" y="91"/>
                  <a:pt x="291" y="91"/>
                </a:cubicBezTo>
                <a:cubicBezTo>
                  <a:pt x="292" y="91"/>
                  <a:pt x="292" y="91"/>
                  <a:pt x="292" y="91"/>
                </a:cubicBezTo>
                <a:cubicBezTo>
                  <a:pt x="293" y="90"/>
                  <a:pt x="293" y="90"/>
                  <a:pt x="293" y="90"/>
                </a:cubicBezTo>
                <a:cubicBezTo>
                  <a:pt x="293" y="90"/>
                  <a:pt x="293" y="90"/>
                  <a:pt x="293" y="90"/>
                </a:cubicBezTo>
                <a:cubicBezTo>
                  <a:pt x="293" y="88"/>
                  <a:pt x="293" y="88"/>
                  <a:pt x="293" y="88"/>
                </a:cubicBezTo>
                <a:cubicBezTo>
                  <a:pt x="294" y="88"/>
                  <a:pt x="294" y="88"/>
                  <a:pt x="294" y="88"/>
                </a:cubicBezTo>
                <a:cubicBezTo>
                  <a:pt x="294" y="87"/>
                  <a:pt x="294" y="87"/>
                  <a:pt x="294" y="87"/>
                </a:cubicBezTo>
                <a:cubicBezTo>
                  <a:pt x="292" y="86"/>
                  <a:pt x="292" y="86"/>
                  <a:pt x="292" y="86"/>
                </a:cubicBezTo>
                <a:cubicBezTo>
                  <a:pt x="293" y="86"/>
                  <a:pt x="293" y="86"/>
                  <a:pt x="293" y="86"/>
                </a:cubicBezTo>
                <a:cubicBezTo>
                  <a:pt x="294" y="86"/>
                  <a:pt x="294" y="86"/>
                  <a:pt x="294" y="86"/>
                </a:cubicBezTo>
                <a:cubicBezTo>
                  <a:pt x="295" y="86"/>
                  <a:pt x="295" y="86"/>
                  <a:pt x="295" y="86"/>
                </a:cubicBezTo>
                <a:cubicBezTo>
                  <a:pt x="294" y="86"/>
                  <a:pt x="294" y="86"/>
                  <a:pt x="294" y="86"/>
                </a:cubicBezTo>
                <a:cubicBezTo>
                  <a:pt x="293" y="85"/>
                  <a:pt x="293" y="85"/>
                  <a:pt x="293" y="85"/>
                </a:cubicBezTo>
                <a:cubicBezTo>
                  <a:pt x="293" y="83"/>
                  <a:pt x="293" y="83"/>
                  <a:pt x="293" y="83"/>
                </a:cubicBezTo>
                <a:cubicBezTo>
                  <a:pt x="293" y="83"/>
                  <a:pt x="293" y="83"/>
                  <a:pt x="293" y="83"/>
                </a:cubicBezTo>
                <a:cubicBezTo>
                  <a:pt x="293" y="81"/>
                  <a:pt x="293" y="81"/>
                  <a:pt x="293" y="81"/>
                </a:cubicBezTo>
                <a:cubicBezTo>
                  <a:pt x="294" y="81"/>
                  <a:pt x="294" y="81"/>
                  <a:pt x="294" y="81"/>
                </a:cubicBezTo>
                <a:cubicBezTo>
                  <a:pt x="295" y="81"/>
                  <a:pt x="295" y="81"/>
                  <a:pt x="295" y="81"/>
                </a:cubicBezTo>
                <a:cubicBezTo>
                  <a:pt x="295" y="80"/>
                  <a:pt x="295" y="80"/>
                  <a:pt x="295" y="80"/>
                </a:cubicBezTo>
                <a:cubicBezTo>
                  <a:pt x="296" y="80"/>
                  <a:pt x="296" y="80"/>
                  <a:pt x="296" y="80"/>
                </a:cubicBezTo>
                <a:cubicBezTo>
                  <a:pt x="296" y="80"/>
                  <a:pt x="297" y="80"/>
                  <a:pt x="298" y="80"/>
                </a:cubicBezTo>
                <a:cubicBezTo>
                  <a:pt x="298" y="80"/>
                  <a:pt x="298" y="80"/>
                  <a:pt x="298" y="80"/>
                </a:cubicBezTo>
                <a:cubicBezTo>
                  <a:pt x="299" y="81"/>
                  <a:pt x="299" y="81"/>
                  <a:pt x="299" y="81"/>
                </a:cubicBezTo>
                <a:cubicBezTo>
                  <a:pt x="299" y="81"/>
                  <a:pt x="299" y="81"/>
                  <a:pt x="299" y="81"/>
                </a:cubicBezTo>
                <a:cubicBezTo>
                  <a:pt x="300" y="81"/>
                  <a:pt x="300" y="81"/>
                  <a:pt x="300" y="81"/>
                </a:cubicBezTo>
                <a:cubicBezTo>
                  <a:pt x="301" y="81"/>
                  <a:pt x="301" y="81"/>
                  <a:pt x="301" y="81"/>
                </a:cubicBezTo>
                <a:cubicBezTo>
                  <a:pt x="300" y="83"/>
                  <a:pt x="300" y="83"/>
                  <a:pt x="300" y="83"/>
                </a:cubicBezTo>
                <a:cubicBezTo>
                  <a:pt x="300" y="84"/>
                  <a:pt x="300" y="84"/>
                  <a:pt x="300" y="84"/>
                </a:cubicBezTo>
                <a:cubicBezTo>
                  <a:pt x="300" y="85"/>
                  <a:pt x="300" y="85"/>
                  <a:pt x="300" y="85"/>
                </a:cubicBezTo>
                <a:cubicBezTo>
                  <a:pt x="300" y="85"/>
                  <a:pt x="300" y="85"/>
                  <a:pt x="300" y="85"/>
                </a:cubicBezTo>
                <a:cubicBezTo>
                  <a:pt x="301" y="84"/>
                  <a:pt x="301" y="84"/>
                  <a:pt x="301" y="84"/>
                </a:cubicBezTo>
                <a:cubicBezTo>
                  <a:pt x="301" y="84"/>
                  <a:pt x="301" y="84"/>
                  <a:pt x="301" y="84"/>
                </a:cubicBezTo>
                <a:cubicBezTo>
                  <a:pt x="302" y="84"/>
                  <a:pt x="302" y="84"/>
                  <a:pt x="302" y="84"/>
                </a:cubicBezTo>
                <a:cubicBezTo>
                  <a:pt x="302" y="82"/>
                  <a:pt x="302" y="82"/>
                  <a:pt x="302" y="82"/>
                </a:cubicBezTo>
                <a:cubicBezTo>
                  <a:pt x="303" y="82"/>
                  <a:pt x="303" y="82"/>
                  <a:pt x="303" y="82"/>
                </a:cubicBezTo>
                <a:cubicBezTo>
                  <a:pt x="304" y="82"/>
                  <a:pt x="304" y="82"/>
                  <a:pt x="304" y="82"/>
                </a:cubicBezTo>
                <a:cubicBezTo>
                  <a:pt x="304" y="82"/>
                  <a:pt x="304" y="82"/>
                  <a:pt x="304" y="82"/>
                </a:cubicBezTo>
                <a:cubicBezTo>
                  <a:pt x="304" y="81"/>
                  <a:pt x="304" y="81"/>
                  <a:pt x="304" y="81"/>
                </a:cubicBezTo>
                <a:cubicBezTo>
                  <a:pt x="304" y="81"/>
                  <a:pt x="304" y="81"/>
                  <a:pt x="304" y="81"/>
                </a:cubicBezTo>
                <a:cubicBezTo>
                  <a:pt x="305" y="81"/>
                  <a:pt x="305" y="81"/>
                  <a:pt x="305" y="81"/>
                </a:cubicBezTo>
                <a:cubicBezTo>
                  <a:pt x="305" y="82"/>
                  <a:pt x="305" y="82"/>
                  <a:pt x="305" y="82"/>
                </a:cubicBezTo>
                <a:cubicBezTo>
                  <a:pt x="305" y="82"/>
                  <a:pt x="305" y="82"/>
                  <a:pt x="305" y="82"/>
                </a:cubicBezTo>
                <a:cubicBezTo>
                  <a:pt x="305" y="83"/>
                  <a:pt x="305" y="83"/>
                  <a:pt x="305" y="83"/>
                </a:cubicBezTo>
                <a:cubicBezTo>
                  <a:pt x="305" y="83"/>
                  <a:pt x="305" y="83"/>
                  <a:pt x="305" y="83"/>
                </a:cubicBezTo>
                <a:cubicBezTo>
                  <a:pt x="304" y="83"/>
                  <a:pt x="304" y="83"/>
                  <a:pt x="304" y="83"/>
                </a:cubicBezTo>
                <a:cubicBezTo>
                  <a:pt x="305" y="84"/>
                  <a:pt x="305" y="84"/>
                  <a:pt x="305" y="84"/>
                </a:cubicBezTo>
                <a:cubicBezTo>
                  <a:pt x="306" y="84"/>
                  <a:pt x="306" y="84"/>
                  <a:pt x="306" y="84"/>
                </a:cubicBezTo>
                <a:cubicBezTo>
                  <a:pt x="306" y="85"/>
                  <a:pt x="306" y="85"/>
                  <a:pt x="306" y="85"/>
                </a:cubicBezTo>
                <a:cubicBezTo>
                  <a:pt x="306" y="86"/>
                  <a:pt x="306" y="86"/>
                  <a:pt x="306" y="86"/>
                </a:cubicBezTo>
                <a:cubicBezTo>
                  <a:pt x="305" y="87"/>
                  <a:pt x="305" y="87"/>
                  <a:pt x="305" y="87"/>
                </a:cubicBezTo>
                <a:cubicBezTo>
                  <a:pt x="304" y="88"/>
                  <a:pt x="304" y="88"/>
                  <a:pt x="304" y="88"/>
                </a:cubicBezTo>
                <a:cubicBezTo>
                  <a:pt x="304" y="90"/>
                  <a:pt x="304" y="90"/>
                  <a:pt x="304" y="90"/>
                </a:cubicBezTo>
                <a:cubicBezTo>
                  <a:pt x="304" y="90"/>
                  <a:pt x="304" y="90"/>
                  <a:pt x="304" y="90"/>
                </a:cubicBezTo>
                <a:cubicBezTo>
                  <a:pt x="303" y="91"/>
                  <a:pt x="303" y="91"/>
                  <a:pt x="303" y="91"/>
                </a:cubicBezTo>
                <a:cubicBezTo>
                  <a:pt x="302" y="92"/>
                  <a:pt x="302" y="92"/>
                  <a:pt x="302" y="92"/>
                </a:cubicBezTo>
                <a:cubicBezTo>
                  <a:pt x="301" y="93"/>
                  <a:pt x="301" y="93"/>
                  <a:pt x="301" y="93"/>
                </a:cubicBezTo>
                <a:cubicBezTo>
                  <a:pt x="300" y="94"/>
                  <a:pt x="300" y="94"/>
                  <a:pt x="300" y="94"/>
                </a:cubicBezTo>
                <a:cubicBezTo>
                  <a:pt x="300" y="94"/>
                  <a:pt x="300" y="94"/>
                  <a:pt x="300" y="94"/>
                </a:cubicBezTo>
                <a:cubicBezTo>
                  <a:pt x="300" y="95"/>
                  <a:pt x="300" y="95"/>
                  <a:pt x="300" y="95"/>
                </a:cubicBezTo>
                <a:cubicBezTo>
                  <a:pt x="299" y="95"/>
                  <a:pt x="299" y="95"/>
                  <a:pt x="299" y="95"/>
                </a:cubicBezTo>
                <a:cubicBezTo>
                  <a:pt x="299" y="95"/>
                  <a:pt x="299" y="95"/>
                  <a:pt x="299" y="95"/>
                </a:cubicBezTo>
                <a:cubicBezTo>
                  <a:pt x="298" y="95"/>
                  <a:pt x="298" y="95"/>
                  <a:pt x="298" y="95"/>
                </a:cubicBezTo>
                <a:cubicBezTo>
                  <a:pt x="298" y="96"/>
                  <a:pt x="298" y="96"/>
                  <a:pt x="298" y="96"/>
                </a:cubicBezTo>
                <a:cubicBezTo>
                  <a:pt x="299" y="96"/>
                  <a:pt x="299" y="96"/>
                  <a:pt x="299" y="96"/>
                </a:cubicBezTo>
                <a:cubicBezTo>
                  <a:pt x="299" y="97"/>
                  <a:pt x="299" y="97"/>
                  <a:pt x="299" y="97"/>
                </a:cubicBezTo>
                <a:cubicBezTo>
                  <a:pt x="298" y="99"/>
                  <a:pt x="298" y="99"/>
                  <a:pt x="298" y="99"/>
                </a:cubicBezTo>
                <a:cubicBezTo>
                  <a:pt x="298" y="99"/>
                  <a:pt x="298" y="99"/>
                  <a:pt x="298" y="99"/>
                </a:cubicBezTo>
                <a:cubicBezTo>
                  <a:pt x="297" y="98"/>
                  <a:pt x="297" y="98"/>
                  <a:pt x="297" y="98"/>
                </a:cubicBezTo>
                <a:cubicBezTo>
                  <a:pt x="297" y="98"/>
                  <a:pt x="297" y="98"/>
                  <a:pt x="297" y="98"/>
                </a:cubicBezTo>
                <a:cubicBezTo>
                  <a:pt x="297" y="98"/>
                  <a:pt x="297" y="98"/>
                  <a:pt x="297" y="98"/>
                </a:cubicBezTo>
                <a:cubicBezTo>
                  <a:pt x="296" y="98"/>
                  <a:pt x="296" y="98"/>
                  <a:pt x="296" y="98"/>
                </a:cubicBezTo>
                <a:cubicBezTo>
                  <a:pt x="296" y="99"/>
                  <a:pt x="296" y="99"/>
                  <a:pt x="296" y="99"/>
                </a:cubicBezTo>
                <a:cubicBezTo>
                  <a:pt x="295" y="99"/>
                  <a:pt x="295" y="99"/>
                  <a:pt x="295" y="99"/>
                </a:cubicBezTo>
                <a:cubicBezTo>
                  <a:pt x="295" y="100"/>
                  <a:pt x="295" y="100"/>
                  <a:pt x="295" y="100"/>
                </a:cubicBezTo>
                <a:cubicBezTo>
                  <a:pt x="294" y="100"/>
                  <a:pt x="294" y="100"/>
                  <a:pt x="294" y="100"/>
                </a:cubicBezTo>
                <a:cubicBezTo>
                  <a:pt x="293" y="101"/>
                  <a:pt x="293" y="101"/>
                  <a:pt x="293" y="101"/>
                </a:cubicBezTo>
                <a:cubicBezTo>
                  <a:pt x="294" y="101"/>
                  <a:pt x="294" y="101"/>
                  <a:pt x="294" y="101"/>
                </a:cubicBezTo>
                <a:cubicBezTo>
                  <a:pt x="295" y="101"/>
                  <a:pt x="295" y="101"/>
                  <a:pt x="295" y="101"/>
                </a:cubicBezTo>
                <a:cubicBezTo>
                  <a:pt x="295" y="101"/>
                  <a:pt x="295" y="101"/>
                  <a:pt x="295" y="101"/>
                </a:cubicBezTo>
                <a:cubicBezTo>
                  <a:pt x="294" y="102"/>
                  <a:pt x="294" y="102"/>
                  <a:pt x="294" y="102"/>
                </a:cubicBezTo>
                <a:cubicBezTo>
                  <a:pt x="294" y="102"/>
                  <a:pt x="294" y="102"/>
                  <a:pt x="294" y="102"/>
                </a:cubicBezTo>
                <a:cubicBezTo>
                  <a:pt x="294" y="103"/>
                  <a:pt x="294" y="103"/>
                  <a:pt x="294" y="103"/>
                </a:cubicBezTo>
                <a:cubicBezTo>
                  <a:pt x="294" y="104"/>
                  <a:pt x="294" y="104"/>
                  <a:pt x="294" y="104"/>
                </a:cubicBezTo>
                <a:cubicBezTo>
                  <a:pt x="293" y="103"/>
                  <a:pt x="293" y="103"/>
                  <a:pt x="293" y="103"/>
                </a:cubicBezTo>
                <a:cubicBezTo>
                  <a:pt x="293" y="102"/>
                  <a:pt x="293" y="102"/>
                  <a:pt x="293" y="102"/>
                </a:cubicBezTo>
                <a:cubicBezTo>
                  <a:pt x="293" y="101"/>
                  <a:pt x="293" y="101"/>
                  <a:pt x="293" y="101"/>
                </a:cubicBezTo>
                <a:cubicBezTo>
                  <a:pt x="293" y="102"/>
                  <a:pt x="293" y="102"/>
                  <a:pt x="293" y="102"/>
                </a:cubicBezTo>
                <a:cubicBezTo>
                  <a:pt x="292" y="103"/>
                  <a:pt x="292" y="103"/>
                  <a:pt x="292" y="103"/>
                </a:cubicBezTo>
                <a:cubicBezTo>
                  <a:pt x="293" y="103"/>
                  <a:pt x="293" y="103"/>
                  <a:pt x="293" y="103"/>
                </a:cubicBezTo>
                <a:cubicBezTo>
                  <a:pt x="292" y="104"/>
                  <a:pt x="292" y="104"/>
                  <a:pt x="292" y="104"/>
                </a:cubicBezTo>
                <a:cubicBezTo>
                  <a:pt x="289" y="104"/>
                  <a:pt x="289" y="104"/>
                  <a:pt x="289" y="104"/>
                </a:cubicBezTo>
                <a:cubicBezTo>
                  <a:pt x="289" y="103"/>
                  <a:pt x="289" y="103"/>
                  <a:pt x="289" y="103"/>
                </a:cubicBezTo>
                <a:cubicBezTo>
                  <a:pt x="289" y="103"/>
                  <a:pt x="289" y="103"/>
                  <a:pt x="289" y="103"/>
                </a:cubicBezTo>
                <a:cubicBezTo>
                  <a:pt x="288" y="103"/>
                  <a:pt x="288" y="103"/>
                  <a:pt x="288" y="103"/>
                </a:cubicBezTo>
                <a:cubicBezTo>
                  <a:pt x="287" y="103"/>
                  <a:pt x="287" y="103"/>
                  <a:pt x="287" y="103"/>
                </a:cubicBezTo>
                <a:cubicBezTo>
                  <a:pt x="287" y="103"/>
                  <a:pt x="287" y="103"/>
                  <a:pt x="287" y="103"/>
                </a:cubicBezTo>
                <a:cubicBezTo>
                  <a:pt x="288" y="102"/>
                  <a:pt x="288" y="102"/>
                  <a:pt x="288" y="102"/>
                </a:cubicBezTo>
                <a:cubicBezTo>
                  <a:pt x="286" y="102"/>
                  <a:pt x="286" y="102"/>
                  <a:pt x="286" y="102"/>
                </a:cubicBezTo>
                <a:cubicBezTo>
                  <a:pt x="286" y="103"/>
                  <a:pt x="286" y="103"/>
                  <a:pt x="286" y="103"/>
                </a:cubicBezTo>
                <a:cubicBezTo>
                  <a:pt x="285" y="103"/>
                  <a:pt x="285" y="103"/>
                  <a:pt x="285" y="103"/>
                </a:cubicBezTo>
                <a:close/>
                <a:moveTo>
                  <a:pt x="212" y="75"/>
                </a:moveTo>
                <a:cubicBezTo>
                  <a:pt x="212" y="75"/>
                  <a:pt x="212" y="75"/>
                  <a:pt x="212" y="75"/>
                </a:cubicBezTo>
                <a:cubicBezTo>
                  <a:pt x="212" y="74"/>
                  <a:pt x="212" y="74"/>
                  <a:pt x="212" y="74"/>
                </a:cubicBezTo>
                <a:cubicBezTo>
                  <a:pt x="215" y="72"/>
                  <a:pt x="215" y="72"/>
                  <a:pt x="215" y="72"/>
                </a:cubicBezTo>
                <a:cubicBezTo>
                  <a:pt x="216" y="72"/>
                  <a:pt x="216" y="72"/>
                  <a:pt x="216" y="72"/>
                </a:cubicBezTo>
                <a:cubicBezTo>
                  <a:pt x="217" y="71"/>
                  <a:pt x="217" y="71"/>
                  <a:pt x="217" y="71"/>
                </a:cubicBezTo>
                <a:cubicBezTo>
                  <a:pt x="218" y="71"/>
                  <a:pt x="218" y="71"/>
                  <a:pt x="218" y="71"/>
                </a:cubicBezTo>
                <a:cubicBezTo>
                  <a:pt x="219" y="70"/>
                  <a:pt x="219" y="70"/>
                  <a:pt x="219" y="70"/>
                </a:cubicBezTo>
                <a:cubicBezTo>
                  <a:pt x="221" y="70"/>
                  <a:pt x="221" y="70"/>
                  <a:pt x="221" y="70"/>
                </a:cubicBezTo>
                <a:cubicBezTo>
                  <a:pt x="222" y="69"/>
                  <a:pt x="222" y="69"/>
                  <a:pt x="222" y="69"/>
                </a:cubicBezTo>
                <a:cubicBezTo>
                  <a:pt x="222" y="69"/>
                  <a:pt x="222" y="69"/>
                  <a:pt x="222" y="69"/>
                </a:cubicBezTo>
                <a:cubicBezTo>
                  <a:pt x="224" y="69"/>
                  <a:pt x="224" y="69"/>
                  <a:pt x="224" y="69"/>
                </a:cubicBezTo>
                <a:cubicBezTo>
                  <a:pt x="225" y="69"/>
                  <a:pt x="225" y="69"/>
                  <a:pt x="225" y="69"/>
                </a:cubicBezTo>
                <a:cubicBezTo>
                  <a:pt x="224" y="70"/>
                  <a:pt x="224" y="70"/>
                  <a:pt x="224" y="70"/>
                </a:cubicBezTo>
                <a:cubicBezTo>
                  <a:pt x="223" y="71"/>
                  <a:pt x="223" y="71"/>
                  <a:pt x="223" y="71"/>
                </a:cubicBezTo>
                <a:cubicBezTo>
                  <a:pt x="221" y="72"/>
                  <a:pt x="221" y="72"/>
                  <a:pt x="221" y="72"/>
                </a:cubicBezTo>
                <a:cubicBezTo>
                  <a:pt x="218" y="74"/>
                  <a:pt x="218" y="74"/>
                  <a:pt x="218" y="74"/>
                </a:cubicBezTo>
                <a:cubicBezTo>
                  <a:pt x="217" y="75"/>
                  <a:pt x="217" y="75"/>
                  <a:pt x="217" y="75"/>
                </a:cubicBezTo>
                <a:cubicBezTo>
                  <a:pt x="216" y="76"/>
                  <a:pt x="216" y="76"/>
                  <a:pt x="216" y="76"/>
                </a:cubicBezTo>
                <a:cubicBezTo>
                  <a:pt x="215" y="76"/>
                  <a:pt x="215" y="76"/>
                  <a:pt x="215" y="76"/>
                </a:cubicBezTo>
                <a:cubicBezTo>
                  <a:pt x="214" y="76"/>
                  <a:pt x="214" y="76"/>
                  <a:pt x="214" y="76"/>
                </a:cubicBezTo>
                <a:cubicBezTo>
                  <a:pt x="214" y="76"/>
                  <a:pt x="214" y="76"/>
                  <a:pt x="214" y="76"/>
                </a:cubicBezTo>
                <a:cubicBezTo>
                  <a:pt x="214" y="75"/>
                  <a:pt x="214" y="75"/>
                  <a:pt x="214" y="75"/>
                </a:cubicBezTo>
                <a:cubicBezTo>
                  <a:pt x="213" y="75"/>
                  <a:pt x="213" y="75"/>
                  <a:pt x="213" y="75"/>
                </a:cubicBezTo>
                <a:cubicBezTo>
                  <a:pt x="212" y="75"/>
                  <a:pt x="212" y="75"/>
                  <a:pt x="212" y="75"/>
                </a:cubicBezTo>
                <a:close/>
                <a:moveTo>
                  <a:pt x="266" y="96"/>
                </a:moveTo>
                <a:cubicBezTo>
                  <a:pt x="266" y="96"/>
                  <a:pt x="266" y="96"/>
                  <a:pt x="266" y="96"/>
                </a:cubicBezTo>
                <a:cubicBezTo>
                  <a:pt x="266" y="95"/>
                  <a:pt x="266" y="95"/>
                  <a:pt x="266" y="95"/>
                </a:cubicBezTo>
                <a:cubicBezTo>
                  <a:pt x="268" y="95"/>
                  <a:pt x="268" y="95"/>
                  <a:pt x="268" y="95"/>
                </a:cubicBezTo>
                <a:cubicBezTo>
                  <a:pt x="268" y="94"/>
                  <a:pt x="268" y="94"/>
                  <a:pt x="268" y="94"/>
                </a:cubicBezTo>
                <a:cubicBezTo>
                  <a:pt x="268" y="94"/>
                  <a:pt x="268" y="94"/>
                  <a:pt x="268" y="94"/>
                </a:cubicBezTo>
                <a:cubicBezTo>
                  <a:pt x="270" y="93"/>
                  <a:pt x="270" y="93"/>
                  <a:pt x="270" y="93"/>
                </a:cubicBezTo>
                <a:cubicBezTo>
                  <a:pt x="270" y="93"/>
                  <a:pt x="270" y="93"/>
                  <a:pt x="270" y="93"/>
                </a:cubicBezTo>
                <a:cubicBezTo>
                  <a:pt x="271" y="93"/>
                  <a:pt x="271" y="93"/>
                  <a:pt x="271" y="93"/>
                </a:cubicBezTo>
                <a:cubicBezTo>
                  <a:pt x="271" y="93"/>
                  <a:pt x="271" y="93"/>
                  <a:pt x="271" y="93"/>
                </a:cubicBezTo>
                <a:cubicBezTo>
                  <a:pt x="271" y="94"/>
                  <a:pt x="271" y="94"/>
                  <a:pt x="271" y="94"/>
                </a:cubicBezTo>
                <a:cubicBezTo>
                  <a:pt x="271" y="95"/>
                  <a:pt x="271" y="95"/>
                  <a:pt x="271" y="95"/>
                </a:cubicBezTo>
                <a:cubicBezTo>
                  <a:pt x="271" y="96"/>
                  <a:pt x="271" y="96"/>
                  <a:pt x="271" y="96"/>
                </a:cubicBezTo>
                <a:cubicBezTo>
                  <a:pt x="270" y="97"/>
                  <a:pt x="270" y="97"/>
                  <a:pt x="270" y="97"/>
                </a:cubicBezTo>
                <a:cubicBezTo>
                  <a:pt x="269" y="97"/>
                  <a:pt x="269" y="97"/>
                  <a:pt x="269" y="97"/>
                </a:cubicBezTo>
                <a:cubicBezTo>
                  <a:pt x="268" y="97"/>
                  <a:pt x="268" y="97"/>
                  <a:pt x="268" y="97"/>
                </a:cubicBezTo>
                <a:cubicBezTo>
                  <a:pt x="268" y="97"/>
                  <a:pt x="268" y="97"/>
                  <a:pt x="268" y="97"/>
                </a:cubicBezTo>
                <a:cubicBezTo>
                  <a:pt x="267" y="97"/>
                  <a:pt x="267" y="97"/>
                  <a:pt x="267" y="97"/>
                </a:cubicBezTo>
                <a:cubicBezTo>
                  <a:pt x="266" y="96"/>
                  <a:pt x="266" y="96"/>
                  <a:pt x="266" y="96"/>
                </a:cubicBezTo>
                <a:close/>
                <a:moveTo>
                  <a:pt x="223" y="95"/>
                </a:moveTo>
                <a:cubicBezTo>
                  <a:pt x="223" y="94"/>
                  <a:pt x="223" y="94"/>
                  <a:pt x="223" y="94"/>
                </a:cubicBezTo>
                <a:cubicBezTo>
                  <a:pt x="223" y="93"/>
                  <a:pt x="223" y="93"/>
                  <a:pt x="223" y="93"/>
                </a:cubicBezTo>
                <a:cubicBezTo>
                  <a:pt x="223" y="91"/>
                  <a:pt x="223" y="91"/>
                  <a:pt x="223" y="91"/>
                </a:cubicBezTo>
                <a:cubicBezTo>
                  <a:pt x="225" y="91"/>
                  <a:pt x="225" y="91"/>
                  <a:pt x="225" y="91"/>
                </a:cubicBezTo>
                <a:cubicBezTo>
                  <a:pt x="227" y="91"/>
                  <a:pt x="227" y="91"/>
                  <a:pt x="227" y="91"/>
                </a:cubicBezTo>
                <a:cubicBezTo>
                  <a:pt x="228" y="91"/>
                  <a:pt x="228" y="91"/>
                  <a:pt x="228" y="91"/>
                </a:cubicBezTo>
                <a:cubicBezTo>
                  <a:pt x="229" y="91"/>
                  <a:pt x="229" y="91"/>
                  <a:pt x="229" y="91"/>
                </a:cubicBezTo>
                <a:cubicBezTo>
                  <a:pt x="230" y="91"/>
                  <a:pt x="230" y="91"/>
                  <a:pt x="230" y="91"/>
                </a:cubicBezTo>
                <a:cubicBezTo>
                  <a:pt x="231" y="90"/>
                  <a:pt x="231" y="90"/>
                  <a:pt x="231" y="90"/>
                </a:cubicBezTo>
                <a:cubicBezTo>
                  <a:pt x="233" y="90"/>
                  <a:pt x="233" y="90"/>
                  <a:pt x="233" y="90"/>
                </a:cubicBezTo>
                <a:cubicBezTo>
                  <a:pt x="235" y="91"/>
                  <a:pt x="235" y="91"/>
                  <a:pt x="235" y="91"/>
                </a:cubicBezTo>
                <a:cubicBezTo>
                  <a:pt x="236" y="91"/>
                  <a:pt x="236" y="91"/>
                  <a:pt x="236" y="91"/>
                </a:cubicBezTo>
                <a:cubicBezTo>
                  <a:pt x="237" y="91"/>
                  <a:pt x="237" y="91"/>
                  <a:pt x="237" y="91"/>
                </a:cubicBezTo>
                <a:cubicBezTo>
                  <a:pt x="238" y="90"/>
                  <a:pt x="238" y="90"/>
                  <a:pt x="238" y="90"/>
                </a:cubicBezTo>
                <a:cubicBezTo>
                  <a:pt x="241" y="90"/>
                  <a:pt x="241" y="90"/>
                  <a:pt x="241" y="90"/>
                </a:cubicBezTo>
                <a:cubicBezTo>
                  <a:pt x="241" y="90"/>
                  <a:pt x="241" y="90"/>
                  <a:pt x="241" y="90"/>
                </a:cubicBezTo>
                <a:cubicBezTo>
                  <a:pt x="242" y="89"/>
                  <a:pt x="242" y="89"/>
                  <a:pt x="242" y="89"/>
                </a:cubicBezTo>
                <a:cubicBezTo>
                  <a:pt x="241" y="89"/>
                  <a:pt x="241" y="89"/>
                  <a:pt x="241" y="89"/>
                </a:cubicBezTo>
                <a:cubicBezTo>
                  <a:pt x="240" y="89"/>
                  <a:pt x="240" y="89"/>
                  <a:pt x="240" y="89"/>
                </a:cubicBezTo>
                <a:cubicBezTo>
                  <a:pt x="239" y="89"/>
                  <a:pt x="239" y="89"/>
                  <a:pt x="239" y="89"/>
                </a:cubicBezTo>
                <a:cubicBezTo>
                  <a:pt x="239" y="89"/>
                  <a:pt x="239" y="89"/>
                  <a:pt x="239" y="89"/>
                </a:cubicBezTo>
                <a:cubicBezTo>
                  <a:pt x="237" y="89"/>
                  <a:pt x="237" y="89"/>
                  <a:pt x="237" y="89"/>
                </a:cubicBezTo>
                <a:cubicBezTo>
                  <a:pt x="236" y="89"/>
                  <a:pt x="236" y="89"/>
                  <a:pt x="236" y="89"/>
                </a:cubicBezTo>
                <a:cubicBezTo>
                  <a:pt x="236" y="89"/>
                  <a:pt x="236" y="89"/>
                  <a:pt x="236" y="89"/>
                </a:cubicBezTo>
                <a:cubicBezTo>
                  <a:pt x="235" y="88"/>
                  <a:pt x="235" y="88"/>
                  <a:pt x="235" y="88"/>
                </a:cubicBezTo>
                <a:cubicBezTo>
                  <a:pt x="234" y="89"/>
                  <a:pt x="234" y="89"/>
                  <a:pt x="234" y="89"/>
                </a:cubicBezTo>
                <a:cubicBezTo>
                  <a:pt x="233" y="89"/>
                  <a:pt x="233" y="89"/>
                  <a:pt x="233" y="89"/>
                </a:cubicBezTo>
                <a:cubicBezTo>
                  <a:pt x="232" y="89"/>
                  <a:pt x="232" y="89"/>
                  <a:pt x="232" y="89"/>
                </a:cubicBezTo>
                <a:cubicBezTo>
                  <a:pt x="232" y="89"/>
                  <a:pt x="232" y="89"/>
                  <a:pt x="232" y="89"/>
                </a:cubicBezTo>
                <a:cubicBezTo>
                  <a:pt x="231" y="89"/>
                  <a:pt x="231" y="89"/>
                  <a:pt x="231" y="89"/>
                </a:cubicBezTo>
                <a:cubicBezTo>
                  <a:pt x="229" y="89"/>
                  <a:pt x="229" y="89"/>
                  <a:pt x="229" y="89"/>
                </a:cubicBezTo>
                <a:cubicBezTo>
                  <a:pt x="229" y="88"/>
                  <a:pt x="229" y="88"/>
                  <a:pt x="229" y="88"/>
                </a:cubicBezTo>
                <a:cubicBezTo>
                  <a:pt x="230" y="87"/>
                  <a:pt x="230" y="87"/>
                  <a:pt x="230" y="87"/>
                </a:cubicBezTo>
                <a:cubicBezTo>
                  <a:pt x="232" y="86"/>
                  <a:pt x="232" y="86"/>
                  <a:pt x="232" y="86"/>
                </a:cubicBezTo>
                <a:cubicBezTo>
                  <a:pt x="231" y="86"/>
                  <a:pt x="231" y="86"/>
                  <a:pt x="231" y="86"/>
                </a:cubicBezTo>
                <a:cubicBezTo>
                  <a:pt x="230" y="86"/>
                  <a:pt x="230" y="86"/>
                  <a:pt x="230" y="86"/>
                </a:cubicBezTo>
                <a:cubicBezTo>
                  <a:pt x="229" y="87"/>
                  <a:pt x="229" y="87"/>
                  <a:pt x="229" y="87"/>
                </a:cubicBezTo>
                <a:cubicBezTo>
                  <a:pt x="228" y="86"/>
                  <a:pt x="228" y="86"/>
                  <a:pt x="228" y="86"/>
                </a:cubicBezTo>
                <a:cubicBezTo>
                  <a:pt x="228" y="86"/>
                  <a:pt x="228" y="86"/>
                  <a:pt x="228" y="86"/>
                </a:cubicBezTo>
                <a:cubicBezTo>
                  <a:pt x="228" y="87"/>
                  <a:pt x="228" y="87"/>
                  <a:pt x="228" y="87"/>
                </a:cubicBezTo>
                <a:cubicBezTo>
                  <a:pt x="226" y="88"/>
                  <a:pt x="226" y="88"/>
                  <a:pt x="226" y="88"/>
                </a:cubicBezTo>
                <a:cubicBezTo>
                  <a:pt x="226" y="89"/>
                  <a:pt x="226" y="89"/>
                  <a:pt x="226" y="89"/>
                </a:cubicBezTo>
                <a:cubicBezTo>
                  <a:pt x="225" y="89"/>
                  <a:pt x="225" y="89"/>
                  <a:pt x="225" y="89"/>
                </a:cubicBezTo>
                <a:cubicBezTo>
                  <a:pt x="223" y="88"/>
                  <a:pt x="223" y="88"/>
                  <a:pt x="223" y="88"/>
                </a:cubicBezTo>
                <a:cubicBezTo>
                  <a:pt x="223" y="87"/>
                  <a:pt x="223" y="87"/>
                  <a:pt x="223" y="87"/>
                </a:cubicBezTo>
                <a:cubicBezTo>
                  <a:pt x="224" y="87"/>
                  <a:pt x="224" y="87"/>
                  <a:pt x="224" y="87"/>
                </a:cubicBezTo>
                <a:cubicBezTo>
                  <a:pt x="223" y="87"/>
                  <a:pt x="223" y="87"/>
                  <a:pt x="223" y="87"/>
                </a:cubicBezTo>
                <a:cubicBezTo>
                  <a:pt x="223" y="86"/>
                  <a:pt x="223" y="86"/>
                  <a:pt x="223" y="86"/>
                </a:cubicBezTo>
                <a:cubicBezTo>
                  <a:pt x="222" y="88"/>
                  <a:pt x="222" y="88"/>
                  <a:pt x="222" y="88"/>
                </a:cubicBezTo>
                <a:cubicBezTo>
                  <a:pt x="222" y="88"/>
                  <a:pt x="222" y="88"/>
                  <a:pt x="222" y="88"/>
                </a:cubicBezTo>
                <a:cubicBezTo>
                  <a:pt x="221" y="88"/>
                  <a:pt x="221" y="88"/>
                  <a:pt x="221" y="88"/>
                </a:cubicBezTo>
                <a:cubicBezTo>
                  <a:pt x="221" y="87"/>
                  <a:pt x="221" y="87"/>
                  <a:pt x="221" y="87"/>
                </a:cubicBezTo>
                <a:cubicBezTo>
                  <a:pt x="219" y="86"/>
                  <a:pt x="219" y="86"/>
                  <a:pt x="219" y="86"/>
                </a:cubicBezTo>
                <a:cubicBezTo>
                  <a:pt x="220" y="85"/>
                  <a:pt x="220" y="85"/>
                  <a:pt x="220" y="85"/>
                </a:cubicBezTo>
                <a:cubicBezTo>
                  <a:pt x="219" y="85"/>
                  <a:pt x="219" y="85"/>
                  <a:pt x="219" y="85"/>
                </a:cubicBezTo>
                <a:cubicBezTo>
                  <a:pt x="219" y="86"/>
                  <a:pt x="219" y="86"/>
                  <a:pt x="219" y="86"/>
                </a:cubicBezTo>
                <a:cubicBezTo>
                  <a:pt x="218" y="86"/>
                  <a:pt x="218" y="86"/>
                  <a:pt x="218" y="86"/>
                </a:cubicBezTo>
                <a:cubicBezTo>
                  <a:pt x="217" y="84"/>
                  <a:pt x="217" y="84"/>
                  <a:pt x="217" y="84"/>
                </a:cubicBezTo>
                <a:cubicBezTo>
                  <a:pt x="215" y="83"/>
                  <a:pt x="215" y="83"/>
                  <a:pt x="215" y="83"/>
                </a:cubicBezTo>
                <a:cubicBezTo>
                  <a:pt x="215" y="83"/>
                  <a:pt x="215" y="83"/>
                  <a:pt x="215" y="83"/>
                </a:cubicBezTo>
                <a:cubicBezTo>
                  <a:pt x="217" y="83"/>
                  <a:pt x="217" y="83"/>
                  <a:pt x="217" y="83"/>
                </a:cubicBezTo>
                <a:cubicBezTo>
                  <a:pt x="217" y="82"/>
                  <a:pt x="217" y="82"/>
                  <a:pt x="217" y="82"/>
                </a:cubicBezTo>
                <a:cubicBezTo>
                  <a:pt x="216" y="81"/>
                  <a:pt x="216" y="81"/>
                  <a:pt x="216" y="81"/>
                </a:cubicBezTo>
                <a:cubicBezTo>
                  <a:pt x="218" y="80"/>
                  <a:pt x="218" y="80"/>
                  <a:pt x="218" y="80"/>
                </a:cubicBezTo>
                <a:cubicBezTo>
                  <a:pt x="219" y="79"/>
                  <a:pt x="219" y="79"/>
                  <a:pt x="219" y="79"/>
                </a:cubicBezTo>
                <a:cubicBezTo>
                  <a:pt x="220" y="80"/>
                  <a:pt x="220" y="80"/>
                  <a:pt x="220" y="80"/>
                </a:cubicBezTo>
                <a:cubicBezTo>
                  <a:pt x="222" y="80"/>
                  <a:pt x="222" y="80"/>
                  <a:pt x="222" y="80"/>
                </a:cubicBezTo>
                <a:cubicBezTo>
                  <a:pt x="223" y="80"/>
                  <a:pt x="223" y="80"/>
                  <a:pt x="223" y="80"/>
                </a:cubicBezTo>
                <a:cubicBezTo>
                  <a:pt x="225" y="81"/>
                  <a:pt x="225" y="81"/>
                  <a:pt x="225" y="81"/>
                </a:cubicBezTo>
                <a:cubicBezTo>
                  <a:pt x="226" y="80"/>
                  <a:pt x="226" y="80"/>
                  <a:pt x="226" y="80"/>
                </a:cubicBezTo>
                <a:cubicBezTo>
                  <a:pt x="227" y="80"/>
                  <a:pt x="227" y="80"/>
                  <a:pt x="227" y="80"/>
                </a:cubicBezTo>
                <a:cubicBezTo>
                  <a:pt x="228" y="79"/>
                  <a:pt x="228" y="79"/>
                  <a:pt x="228" y="79"/>
                </a:cubicBezTo>
                <a:cubicBezTo>
                  <a:pt x="227" y="79"/>
                  <a:pt x="227" y="79"/>
                  <a:pt x="227" y="79"/>
                </a:cubicBezTo>
                <a:cubicBezTo>
                  <a:pt x="227" y="78"/>
                  <a:pt x="227" y="78"/>
                  <a:pt x="227" y="78"/>
                </a:cubicBezTo>
                <a:cubicBezTo>
                  <a:pt x="226" y="78"/>
                  <a:pt x="226" y="78"/>
                  <a:pt x="226" y="78"/>
                </a:cubicBezTo>
                <a:cubicBezTo>
                  <a:pt x="225" y="78"/>
                  <a:pt x="225" y="78"/>
                  <a:pt x="225" y="78"/>
                </a:cubicBezTo>
                <a:cubicBezTo>
                  <a:pt x="223" y="78"/>
                  <a:pt x="223" y="78"/>
                  <a:pt x="223" y="78"/>
                </a:cubicBezTo>
                <a:cubicBezTo>
                  <a:pt x="221" y="78"/>
                  <a:pt x="221" y="78"/>
                  <a:pt x="221" y="78"/>
                </a:cubicBezTo>
                <a:cubicBezTo>
                  <a:pt x="221" y="77"/>
                  <a:pt x="221" y="77"/>
                  <a:pt x="221" y="77"/>
                </a:cubicBezTo>
                <a:cubicBezTo>
                  <a:pt x="223" y="76"/>
                  <a:pt x="223" y="76"/>
                  <a:pt x="223" y="76"/>
                </a:cubicBezTo>
                <a:cubicBezTo>
                  <a:pt x="224" y="75"/>
                  <a:pt x="224" y="75"/>
                  <a:pt x="224" y="75"/>
                </a:cubicBezTo>
                <a:cubicBezTo>
                  <a:pt x="225" y="74"/>
                  <a:pt x="225" y="74"/>
                  <a:pt x="225" y="74"/>
                </a:cubicBezTo>
                <a:cubicBezTo>
                  <a:pt x="226" y="75"/>
                  <a:pt x="226" y="75"/>
                  <a:pt x="226" y="75"/>
                </a:cubicBezTo>
                <a:cubicBezTo>
                  <a:pt x="228" y="74"/>
                  <a:pt x="228" y="74"/>
                  <a:pt x="228" y="74"/>
                </a:cubicBezTo>
                <a:cubicBezTo>
                  <a:pt x="231" y="74"/>
                  <a:pt x="231" y="74"/>
                  <a:pt x="231" y="74"/>
                </a:cubicBezTo>
                <a:cubicBezTo>
                  <a:pt x="232" y="75"/>
                  <a:pt x="232" y="75"/>
                  <a:pt x="232" y="75"/>
                </a:cubicBezTo>
                <a:cubicBezTo>
                  <a:pt x="232" y="75"/>
                  <a:pt x="232" y="75"/>
                  <a:pt x="232" y="75"/>
                </a:cubicBezTo>
                <a:cubicBezTo>
                  <a:pt x="232" y="74"/>
                  <a:pt x="232" y="74"/>
                  <a:pt x="232" y="74"/>
                </a:cubicBezTo>
                <a:cubicBezTo>
                  <a:pt x="231" y="74"/>
                  <a:pt x="231" y="74"/>
                  <a:pt x="231" y="74"/>
                </a:cubicBezTo>
                <a:cubicBezTo>
                  <a:pt x="230" y="74"/>
                  <a:pt x="230" y="74"/>
                  <a:pt x="230" y="74"/>
                </a:cubicBezTo>
                <a:cubicBezTo>
                  <a:pt x="229" y="74"/>
                  <a:pt x="229" y="74"/>
                  <a:pt x="229" y="74"/>
                </a:cubicBezTo>
                <a:cubicBezTo>
                  <a:pt x="227" y="73"/>
                  <a:pt x="227" y="73"/>
                  <a:pt x="227" y="73"/>
                </a:cubicBezTo>
                <a:cubicBezTo>
                  <a:pt x="226" y="72"/>
                  <a:pt x="226" y="72"/>
                  <a:pt x="226" y="72"/>
                </a:cubicBezTo>
                <a:cubicBezTo>
                  <a:pt x="227" y="71"/>
                  <a:pt x="227" y="71"/>
                  <a:pt x="227" y="71"/>
                </a:cubicBezTo>
                <a:cubicBezTo>
                  <a:pt x="228" y="70"/>
                  <a:pt x="228" y="70"/>
                  <a:pt x="228" y="70"/>
                </a:cubicBezTo>
                <a:cubicBezTo>
                  <a:pt x="229" y="70"/>
                  <a:pt x="229" y="70"/>
                  <a:pt x="229" y="70"/>
                </a:cubicBezTo>
                <a:cubicBezTo>
                  <a:pt x="230" y="70"/>
                  <a:pt x="230" y="70"/>
                  <a:pt x="230" y="70"/>
                </a:cubicBezTo>
                <a:cubicBezTo>
                  <a:pt x="231" y="69"/>
                  <a:pt x="231" y="69"/>
                  <a:pt x="231" y="69"/>
                </a:cubicBezTo>
                <a:cubicBezTo>
                  <a:pt x="232" y="69"/>
                  <a:pt x="232" y="69"/>
                  <a:pt x="232" y="69"/>
                </a:cubicBezTo>
                <a:cubicBezTo>
                  <a:pt x="232" y="70"/>
                  <a:pt x="232" y="70"/>
                  <a:pt x="232" y="70"/>
                </a:cubicBezTo>
                <a:cubicBezTo>
                  <a:pt x="233" y="70"/>
                  <a:pt x="233" y="70"/>
                  <a:pt x="233" y="70"/>
                </a:cubicBezTo>
                <a:cubicBezTo>
                  <a:pt x="234" y="71"/>
                  <a:pt x="234" y="71"/>
                  <a:pt x="234" y="71"/>
                </a:cubicBezTo>
                <a:cubicBezTo>
                  <a:pt x="235" y="71"/>
                  <a:pt x="235" y="71"/>
                  <a:pt x="235" y="71"/>
                </a:cubicBezTo>
                <a:cubicBezTo>
                  <a:pt x="235" y="70"/>
                  <a:pt x="235" y="70"/>
                  <a:pt x="235" y="70"/>
                </a:cubicBezTo>
                <a:cubicBezTo>
                  <a:pt x="234" y="69"/>
                  <a:pt x="234" y="69"/>
                  <a:pt x="234" y="69"/>
                </a:cubicBezTo>
                <a:cubicBezTo>
                  <a:pt x="233" y="68"/>
                  <a:pt x="233" y="68"/>
                  <a:pt x="233" y="68"/>
                </a:cubicBezTo>
                <a:cubicBezTo>
                  <a:pt x="233" y="68"/>
                  <a:pt x="233" y="68"/>
                  <a:pt x="233" y="68"/>
                </a:cubicBezTo>
                <a:cubicBezTo>
                  <a:pt x="234" y="67"/>
                  <a:pt x="234" y="67"/>
                  <a:pt x="234" y="67"/>
                </a:cubicBezTo>
                <a:cubicBezTo>
                  <a:pt x="237" y="67"/>
                  <a:pt x="237" y="67"/>
                  <a:pt x="237" y="67"/>
                </a:cubicBezTo>
                <a:cubicBezTo>
                  <a:pt x="237" y="67"/>
                  <a:pt x="237" y="67"/>
                  <a:pt x="237" y="67"/>
                </a:cubicBezTo>
                <a:cubicBezTo>
                  <a:pt x="239" y="67"/>
                  <a:pt x="239" y="67"/>
                  <a:pt x="239" y="67"/>
                </a:cubicBezTo>
                <a:cubicBezTo>
                  <a:pt x="240" y="68"/>
                  <a:pt x="240" y="68"/>
                  <a:pt x="240" y="68"/>
                </a:cubicBezTo>
                <a:cubicBezTo>
                  <a:pt x="241" y="69"/>
                  <a:pt x="241" y="69"/>
                  <a:pt x="241" y="69"/>
                </a:cubicBezTo>
                <a:cubicBezTo>
                  <a:pt x="240" y="70"/>
                  <a:pt x="240" y="70"/>
                  <a:pt x="240" y="70"/>
                </a:cubicBezTo>
                <a:cubicBezTo>
                  <a:pt x="239" y="71"/>
                  <a:pt x="239" y="71"/>
                  <a:pt x="239" y="71"/>
                </a:cubicBezTo>
                <a:cubicBezTo>
                  <a:pt x="239" y="72"/>
                  <a:pt x="239" y="72"/>
                  <a:pt x="239" y="72"/>
                </a:cubicBezTo>
                <a:cubicBezTo>
                  <a:pt x="242" y="72"/>
                  <a:pt x="242" y="72"/>
                  <a:pt x="242" y="72"/>
                </a:cubicBezTo>
                <a:cubicBezTo>
                  <a:pt x="242" y="71"/>
                  <a:pt x="242" y="71"/>
                  <a:pt x="242" y="71"/>
                </a:cubicBezTo>
                <a:cubicBezTo>
                  <a:pt x="243" y="72"/>
                  <a:pt x="243" y="72"/>
                  <a:pt x="243" y="72"/>
                </a:cubicBezTo>
                <a:cubicBezTo>
                  <a:pt x="244" y="72"/>
                  <a:pt x="244" y="72"/>
                  <a:pt x="244" y="72"/>
                </a:cubicBezTo>
                <a:cubicBezTo>
                  <a:pt x="244" y="72"/>
                  <a:pt x="244" y="72"/>
                  <a:pt x="244" y="72"/>
                </a:cubicBezTo>
                <a:cubicBezTo>
                  <a:pt x="244" y="73"/>
                  <a:pt x="244" y="73"/>
                  <a:pt x="244" y="73"/>
                </a:cubicBezTo>
                <a:cubicBezTo>
                  <a:pt x="245" y="74"/>
                  <a:pt x="245" y="74"/>
                  <a:pt x="245" y="74"/>
                </a:cubicBezTo>
                <a:cubicBezTo>
                  <a:pt x="245" y="74"/>
                  <a:pt x="245" y="74"/>
                  <a:pt x="245" y="74"/>
                </a:cubicBezTo>
                <a:cubicBezTo>
                  <a:pt x="244" y="75"/>
                  <a:pt x="244" y="75"/>
                  <a:pt x="244" y="75"/>
                </a:cubicBezTo>
                <a:cubicBezTo>
                  <a:pt x="244" y="75"/>
                  <a:pt x="244" y="75"/>
                  <a:pt x="244" y="75"/>
                </a:cubicBezTo>
                <a:cubicBezTo>
                  <a:pt x="245" y="76"/>
                  <a:pt x="245" y="76"/>
                  <a:pt x="245" y="76"/>
                </a:cubicBezTo>
                <a:cubicBezTo>
                  <a:pt x="245" y="79"/>
                  <a:pt x="245" y="79"/>
                  <a:pt x="245" y="79"/>
                </a:cubicBezTo>
                <a:cubicBezTo>
                  <a:pt x="244" y="79"/>
                  <a:pt x="244" y="79"/>
                  <a:pt x="244" y="79"/>
                </a:cubicBezTo>
                <a:cubicBezTo>
                  <a:pt x="243" y="79"/>
                  <a:pt x="243" y="79"/>
                  <a:pt x="243" y="79"/>
                </a:cubicBezTo>
                <a:cubicBezTo>
                  <a:pt x="242" y="79"/>
                  <a:pt x="242" y="79"/>
                  <a:pt x="242" y="79"/>
                </a:cubicBezTo>
                <a:cubicBezTo>
                  <a:pt x="243" y="80"/>
                  <a:pt x="243" y="80"/>
                  <a:pt x="243" y="80"/>
                </a:cubicBezTo>
                <a:cubicBezTo>
                  <a:pt x="244" y="80"/>
                  <a:pt x="244" y="80"/>
                  <a:pt x="244" y="80"/>
                </a:cubicBezTo>
                <a:cubicBezTo>
                  <a:pt x="245" y="80"/>
                  <a:pt x="245" y="80"/>
                  <a:pt x="245" y="80"/>
                </a:cubicBezTo>
                <a:cubicBezTo>
                  <a:pt x="246" y="80"/>
                  <a:pt x="246" y="80"/>
                  <a:pt x="246" y="80"/>
                </a:cubicBezTo>
                <a:cubicBezTo>
                  <a:pt x="245" y="82"/>
                  <a:pt x="245" y="82"/>
                  <a:pt x="245" y="82"/>
                </a:cubicBezTo>
                <a:cubicBezTo>
                  <a:pt x="244" y="83"/>
                  <a:pt x="244" y="83"/>
                  <a:pt x="244" y="83"/>
                </a:cubicBezTo>
                <a:cubicBezTo>
                  <a:pt x="244" y="85"/>
                  <a:pt x="244" y="85"/>
                  <a:pt x="244" y="85"/>
                </a:cubicBezTo>
                <a:cubicBezTo>
                  <a:pt x="244" y="85"/>
                  <a:pt x="244" y="85"/>
                  <a:pt x="244" y="85"/>
                </a:cubicBezTo>
                <a:cubicBezTo>
                  <a:pt x="246" y="85"/>
                  <a:pt x="246" y="85"/>
                  <a:pt x="246" y="85"/>
                </a:cubicBezTo>
                <a:cubicBezTo>
                  <a:pt x="246" y="84"/>
                  <a:pt x="246" y="84"/>
                  <a:pt x="246" y="84"/>
                </a:cubicBezTo>
                <a:cubicBezTo>
                  <a:pt x="247" y="85"/>
                  <a:pt x="247" y="85"/>
                  <a:pt x="247" y="85"/>
                </a:cubicBezTo>
                <a:cubicBezTo>
                  <a:pt x="247" y="85"/>
                  <a:pt x="247" y="85"/>
                  <a:pt x="247" y="85"/>
                </a:cubicBezTo>
                <a:cubicBezTo>
                  <a:pt x="248" y="85"/>
                  <a:pt x="248" y="85"/>
                  <a:pt x="248" y="85"/>
                </a:cubicBezTo>
                <a:cubicBezTo>
                  <a:pt x="249" y="85"/>
                  <a:pt x="249" y="85"/>
                  <a:pt x="249" y="85"/>
                </a:cubicBezTo>
                <a:cubicBezTo>
                  <a:pt x="251" y="86"/>
                  <a:pt x="251" y="86"/>
                  <a:pt x="251" y="86"/>
                </a:cubicBezTo>
                <a:cubicBezTo>
                  <a:pt x="252" y="87"/>
                  <a:pt x="252" y="87"/>
                  <a:pt x="252" y="87"/>
                </a:cubicBezTo>
                <a:cubicBezTo>
                  <a:pt x="253" y="87"/>
                  <a:pt x="253" y="87"/>
                  <a:pt x="253" y="87"/>
                </a:cubicBezTo>
                <a:cubicBezTo>
                  <a:pt x="252" y="86"/>
                  <a:pt x="252" y="86"/>
                  <a:pt x="252" y="86"/>
                </a:cubicBezTo>
                <a:cubicBezTo>
                  <a:pt x="252" y="86"/>
                  <a:pt x="252" y="86"/>
                  <a:pt x="252" y="86"/>
                </a:cubicBezTo>
                <a:cubicBezTo>
                  <a:pt x="254" y="85"/>
                  <a:pt x="254" y="85"/>
                  <a:pt x="254" y="85"/>
                </a:cubicBezTo>
                <a:cubicBezTo>
                  <a:pt x="253" y="83"/>
                  <a:pt x="253" y="83"/>
                  <a:pt x="253" y="83"/>
                </a:cubicBezTo>
                <a:cubicBezTo>
                  <a:pt x="252" y="82"/>
                  <a:pt x="252" y="82"/>
                  <a:pt x="252" y="82"/>
                </a:cubicBezTo>
                <a:cubicBezTo>
                  <a:pt x="252" y="82"/>
                  <a:pt x="252" y="82"/>
                  <a:pt x="252" y="82"/>
                </a:cubicBezTo>
                <a:cubicBezTo>
                  <a:pt x="252" y="81"/>
                  <a:pt x="252" y="81"/>
                  <a:pt x="252" y="81"/>
                </a:cubicBezTo>
                <a:cubicBezTo>
                  <a:pt x="252" y="80"/>
                  <a:pt x="252" y="80"/>
                  <a:pt x="252" y="80"/>
                </a:cubicBezTo>
                <a:cubicBezTo>
                  <a:pt x="253" y="80"/>
                  <a:pt x="253" y="80"/>
                  <a:pt x="253" y="80"/>
                </a:cubicBezTo>
                <a:cubicBezTo>
                  <a:pt x="255" y="80"/>
                  <a:pt x="255" y="80"/>
                  <a:pt x="255" y="80"/>
                </a:cubicBezTo>
                <a:cubicBezTo>
                  <a:pt x="256" y="80"/>
                  <a:pt x="256" y="80"/>
                  <a:pt x="256" y="80"/>
                </a:cubicBezTo>
                <a:cubicBezTo>
                  <a:pt x="256" y="78"/>
                  <a:pt x="256" y="78"/>
                  <a:pt x="256" y="78"/>
                </a:cubicBezTo>
                <a:cubicBezTo>
                  <a:pt x="256" y="77"/>
                  <a:pt x="256" y="77"/>
                  <a:pt x="256" y="77"/>
                </a:cubicBezTo>
                <a:cubicBezTo>
                  <a:pt x="255" y="76"/>
                  <a:pt x="255" y="76"/>
                  <a:pt x="255" y="76"/>
                </a:cubicBezTo>
                <a:cubicBezTo>
                  <a:pt x="255" y="75"/>
                  <a:pt x="255" y="75"/>
                  <a:pt x="255" y="75"/>
                </a:cubicBezTo>
                <a:cubicBezTo>
                  <a:pt x="255" y="74"/>
                  <a:pt x="255" y="74"/>
                  <a:pt x="255" y="74"/>
                </a:cubicBezTo>
                <a:cubicBezTo>
                  <a:pt x="256" y="73"/>
                  <a:pt x="256" y="73"/>
                  <a:pt x="256" y="73"/>
                </a:cubicBezTo>
                <a:cubicBezTo>
                  <a:pt x="257" y="72"/>
                  <a:pt x="257" y="72"/>
                  <a:pt x="257" y="72"/>
                </a:cubicBezTo>
                <a:cubicBezTo>
                  <a:pt x="257" y="72"/>
                  <a:pt x="257" y="72"/>
                  <a:pt x="257" y="72"/>
                </a:cubicBezTo>
                <a:cubicBezTo>
                  <a:pt x="258" y="72"/>
                  <a:pt x="258" y="72"/>
                  <a:pt x="258" y="72"/>
                </a:cubicBezTo>
                <a:cubicBezTo>
                  <a:pt x="258" y="72"/>
                  <a:pt x="258" y="72"/>
                  <a:pt x="258" y="72"/>
                </a:cubicBezTo>
                <a:cubicBezTo>
                  <a:pt x="258" y="71"/>
                  <a:pt x="258" y="71"/>
                  <a:pt x="258" y="71"/>
                </a:cubicBezTo>
                <a:cubicBezTo>
                  <a:pt x="260" y="70"/>
                  <a:pt x="260" y="70"/>
                  <a:pt x="260" y="70"/>
                </a:cubicBezTo>
                <a:cubicBezTo>
                  <a:pt x="262" y="68"/>
                  <a:pt x="262" y="68"/>
                  <a:pt x="262" y="68"/>
                </a:cubicBezTo>
                <a:cubicBezTo>
                  <a:pt x="263" y="68"/>
                  <a:pt x="263" y="68"/>
                  <a:pt x="263" y="68"/>
                </a:cubicBezTo>
                <a:cubicBezTo>
                  <a:pt x="265" y="69"/>
                  <a:pt x="265" y="69"/>
                  <a:pt x="265" y="69"/>
                </a:cubicBezTo>
                <a:cubicBezTo>
                  <a:pt x="264" y="70"/>
                  <a:pt x="264" y="70"/>
                  <a:pt x="264" y="70"/>
                </a:cubicBezTo>
                <a:cubicBezTo>
                  <a:pt x="265" y="70"/>
                  <a:pt x="265" y="70"/>
                  <a:pt x="265" y="70"/>
                </a:cubicBezTo>
                <a:cubicBezTo>
                  <a:pt x="264" y="71"/>
                  <a:pt x="264" y="71"/>
                  <a:pt x="264" y="71"/>
                </a:cubicBezTo>
                <a:cubicBezTo>
                  <a:pt x="263" y="71"/>
                  <a:pt x="263" y="71"/>
                  <a:pt x="263" y="71"/>
                </a:cubicBezTo>
                <a:cubicBezTo>
                  <a:pt x="263" y="72"/>
                  <a:pt x="263" y="72"/>
                  <a:pt x="263" y="72"/>
                </a:cubicBezTo>
                <a:cubicBezTo>
                  <a:pt x="263" y="73"/>
                  <a:pt x="263" y="73"/>
                  <a:pt x="263" y="73"/>
                </a:cubicBezTo>
                <a:cubicBezTo>
                  <a:pt x="262" y="74"/>
                  <a:pt x="262" y="74"/>
                  <a:pt x="262" y="74"/>
                </a:cubicBezTo>
                <a:cubicBezTo>
                  <a:pt x="262" y="75"/>
                  <a:pt x="262" y="75"/>
                  <a:pt x="262" y="75"/>
                </a:cubicBezTo>
                <a:cubicBezTo>
                  <a:pt x="263" y="75"/>
                  <a:pt x="263" y="75"/>
                  <a:pt x="263" y="75"/>
                </a:cubicBezTo>
                <a:cubicBezTo>
                  <a:pt x="263" y="78"/>
                  <a:pt x="263" y="78"/>
                  <a:pt x="263" y="78"/>
                </a:cubicBezTo>
                <a:cubicBezTo>
                  <a:pt x="262" y="78"/>
                  <a:pt x="262" y="78"/>
                  <a:pt x="262" y="78"/>
                </a:cubicBezTo>
                <a:cubicBezTo>
                  <a:pt x="262" y="78"/>
                  <a:pt x="262" y="78"/>
                  <a:pt x="262" y="78"/>
                </a:cubicBezTo>
                <a:cubicBezTo>
                  <a:pt x="260" y="79"/>
                  <a:pt x="260" y="79"/>
                  <a:pt x="260" y="79"/>
                </a:cubicBezTo>
                <a:cubicBezTo>
                  <a:pt x="259" y="80"/>
                  <a:pt x="259" y="80"/>
                  <a:pt x="259" y="80"/>
                </a:cubicBezTo>
                <a:cubicBezTo>
                  <a:pt x="259" y="80"/>
                  <a:pt x="259" y="80"/>
                  <a:pt x="259" y="80"/>
                </a:cubicBezTo>
                <a:cubicBezTo>
                  <a:pt x="260" y="80"/>
                  <a:pt x="260" y="80"/>
                  <a:pt x="260" y="80"/>
                </a:cubicBezTo>
                <a:cubicBezTo>
                  <a:pt x="261" y="80"/>
                  <a:pt x="261" y="80"/>
                  <a:pt x="261" y="80"/>
                </a:cubicBezTo>
                <a:cubicBezTo>
                  <a:pt x="262" y="80"/>
                  <a:pt x="262" y="80"/>
                  <a:pt x="262" y="80"/>
                </a:cubicBezTo>
                <a:cubicBezTo>
                  <a:pt x="263" y="81"/>
                  <a:pt x="263" y="81"/>
                  <a:pt x="263" y="81"/>
                </a:cubicBezTo>
                <a:cubicBezTo>
                  <a:pt x="262" y="82"/>
                  <a:pt x="262" y="82"/>
                  <a:pt x="262" y="82"/>
                </a:cubicBezTo>
                <a:cubicBezTo>
                  <a:pt x="260" y="83"/>
                  <a:pt x="260" y="83"/>
                  <a:pt x="260" y="83"/>
                </a:cubicBezTo>
                <a:cubicBezTo>
                  <a:pt x="258" y="84"/>
                  <a:pt x="258" y="84"/>
                  <a:pt x="258" y="84"/>
                </a:cubicBezTo>
                <a:cubicBezTo>
                  <a:pt x="258" y="85"/>
                  <a:pt x="258" y="85"/>
                  <a:pt x="258" y="85"/>
                </a:cubicBezTo>
                <a:cubicBezTo>
                  <a:pt x="259" y="85"/>
                  <a:pt x="259" y="85"/>
                  <a:pt x="259" y="85"/>
                </a:cubicBezTo>
                <a:cubicBezTo>
                  <a:pt x="259" y="84"/>
                  <a:pt x="259" y="84"/>
                  <a:pt x="259" y="84"/>
                </a:cubicBezTo>
                <a:cubicBezTo>
                  <a:pt x="261" y="84"/>
                  <a:pt x="261" y="84"/>
                  <a:pt x="261" y="84"/>
                </a:cubicBezTo>
                <a:cubicBezTo>
                  <a:pt x="262" y="83"/>
                  <a:pt x="262" y="83"/>
                  <a:pt x="262" y="83"/>
                </a:cubicBezTo>
                <a:cubicBezTo>
                  <a:pt x="262" y="83"/>
                  <a:pt x="262" y="83"/>
                  <a:pt x="262" y="83"/>
                </a:cubicBezTo>
                <a:cubicBezTo>
                  <a:pt x="264" y="83"/>
                  <a:pt x="264" y="83"/>
                  <a:pt x="264" y="83"/>
                </a:cubicBezTo>
                <a:cubicBezTo>
                  <a:pt x="264" y="85"/>
                  <a:pt x="264" y="85"/>
                  <a:pt x="264" y="85"/>
                </a:cubicBezTo>
                <a:cubicBezTo>
                  <a:pt x="263" y="86"/>
                  <a:pt x="263" y="86"/>
                  <a:pt x="263" y="86"/>
                </a:cubicBezTo>
                <a:cubicBezTo>
                  <a:pt x="263" y="87"/>
                  <a:pt x="263" y="87"/>
                  <a:pt x="263" y="87"/>
                </a:cubicBezTo>
                <a:cubicBezTo>
                  <a:pt x="264" y="86"/>
                  <a:pt x="264" y="86"/>
                  <a:pt x="264" y="86"/>
                </a:cubicBezTo>
                <a:cubicBezTo>
                  <a:pt x="265" y="86"/>
                  <a:pt x="265" y="86"/>
                  <a:pt x="265" y="86"/>
                </a:cubicBezTo>
                <a:cubicBezTo>
                  <a:pt x="265" y="85"/>
                  <a:pt x="265" y="85"/>
                  <a:pt x="265" y="85"/>
                </a:cubicBezTo>
                <a:cubicBezTo>
                  <a:pt x="265" y="85"/>
                  <a:pt x="265" y="85"/>
                  <a:pt x="265" y="85"/>
                </a:cubicBezTo>
                <a:cubicBezTo>
                  <a:pt x="266" y="84"/>
                  <a:pt x="266" y="84"/>
                  <a:pt x="266" y="84"/>
                </a:cubicBezTo>
                <a:cubicBezTo>
                  <a:pt x="266" y="83"/>
                  <a:pt x="266" y="83"/>
                  <a:pt x="266" y="83"/>
                </a:cubicBezTo>
                <a:cubicBezTo>
                  <a:pt x="268" y="82"/>
                  <a:pt x="268" y="82"/>
                  <a:pt x="268" y="82"/>
                </a:cubicBezTo>
                <a:cubicBezTo>
                  <a:pt x="268" y="82"/>
                  <a:pt x="268" y="82"/>
                  <a:pt x="268" y="82"/>
                </a:cubicBezTo>
                <a:cubicBezTo>
                  <a:pt x="270" y="83"/>
                  <a:pt x="270" y="83"/>
                  <a:pt x="270" y="83"/>
                </a:cubicBezTo>
                <a:cubicBezTo>
                  <a:pt x="270" y="84"/>
                  <a:pt x="270" y="84"/>
                  <a:pt x="270" y="84"/>
                </a:cubicBezTo>
                <a:cubicBezTo>
                  <a:pt x="271" y="85"/>
                  <a:pt x="271" y="85"/>
                  <a:pt x="271" y="85"/>
                </a:cubicBezTo>
                <a:cubicBezTo>
                  <a:pt x="271" y="86"/>
                  <a:pt x="271" y="86"/>
                  <a:pt x="271" y="86"/>
                </a:cubicBezTo>
                <a:cubicBezTo>
                  <a:pt x="269" y="89"/>
                  <a:pt x="269" y="89"/>
                  <a:pt x="269" y="89"/>
                </a:cubicBezTo>
                <a:cubicBezTo>
                  <a:pt x="268" y="90"/>
                  <a:pt x="268" y="90"/>
                  <a:pt x="268" y="90"/>
                </a:cubicBezTo>
                <a:cubicBezTo>
                  <a:pt x="267" y="90"/>
                  <a:pt x="267" y="90"/>
                  <a:pt x="267" y="90"/>
                </a:cubicBezTo>
                <a:cubicBezTo>
                  <a:pt x="266" y="90"/>
                  <a:pt x="266" y="90"/>
                  <a:pt x="266" y="90"/>
                </a:cubicBezTo>
                <a:cubicBezTo>
                  <a:pt x="266" y="91"/>
                  <a:pt x="266" y="91"/>
                  <a:pt x="266" y="91"/>
                </a:cubicBezTo>
                <a:cubicBezTo>
                  <a:pt x="266" y="91"/>
                  <a:pt x="266" y="91"/>
                  <a:pt x="266" y="91"/>
                </a:cubicBezTo>
                <a:cubicBezTo>
                  <a:pt x="265" y="93"/>
                  <a:pt x="265" y="93"/>
                  <a:pt x="265" y="93"/>
                </a:cubicBezTo>
                <a:cubicBezTo>
                  <a:pt x="264" y="93"/>
                  <a:pt x="264" y="93"/>
                  <a:pt x="264" y="93"/>
                </a:cubicBezTo>
                <a:cubicBezTo>
                  <a:pt x="263" y="94"/>
                  <a:pt x="263" y="94"/>
                  <a:pt x="263" y="94"/>
                </a:cubicBezTo>
                <a:cubicBezTo>
                  <a:pt x="263" y="95"/>
                  <a:pt x="263" y="95"/>
                  <a:pt x="263" y="95"/>
                </a:cubicBezTo>
                <a:cubicBezTo>
                  <a:pt x="262" y="95"/>
                  <a:pt x="262" y="95"/>
                  <a:pt x="262" y="95"/>
                </a:cubicBezTo>
                <a:cubicBezTo>
                  <a:pt x="262" y="95"/>
                  <a:pt x="262" y="95"/>
                  <a:pt x="262" y="95"/>
                </a:cubicBezTo>
                <a:cubicBezTo>
                  <a:pt x="261" y="95"/>
                  <a:pt x="261" y="95"/>
                  <a:pt x="261" y="95"/>
                </a:cubicBezTo>
                <a:cubicBezTo>
                  <a:pt x="261" y="96"/>
                  <a:pt x="261" y="96"/>
                  <a:pt x="261" y="96"/>
                </a:cubicBezTo>
                <a:cubicBezTo>
                  <a:pt x="261" y="96"/>
                  <a:pt x="261" y="96"/>
                  <a:pt x="261" y="96"/>
                </a:cubicBezTo>
                <a:cubicBezTo>
                  <a:pt x="260" y="96"/>
                  <a:pt x="260" y="96"/>
                  <a:pt x="260" y="96"/>
                </a:cubicBezTo>
                <a:cubicBezTo>
                  <a:pt x="259" y="96"/>
                  <a:pt x="259" y="96"/>
                  <a:pt x="259" y="96"/>
                </a:cubicBezTo>
                <a:cubicBezTo>
                  <a:pt x="258" y="96"/>
                  <a:pt x="258" y="96"/>
                  <a:pt x="258" y="96"/>
                </a:cubicBezTo>
                <a:cubicBezTo>
                  <a:pt x="256" y="97"/>
                  <a:pt x="256" y="97"/>
                  <a:pt x="256" y="97"/>
                </a:cubicBezTo>
                <a:cubicBezTo>
                  <a:pt x="255" y="97"/>
                  <a:pt x="255" y="97"/>
                  <a:pt x="255" y="97"/>
                </a:cubicBezTo>
                <a:cubicBezTo>
                  <a:pt x="253" y="96"/>
                  <a:pt x="253" y="96"/>
                  <a:pt x="253" y="96"/>
                </a:cubicBezTo>
                <a:cubicBezTo>
                  <a:pt x="253" y="96"/>
                  <a:pt x="253" y="96"/>
                  <a:pt x="253" y="96"/>
                </a:cubicBezTo>
                <a:cubicBezTo>
                  <a:pt x="254" y="95"/>
                  <a:pt x="254" y="95"/>
                  <a:pt x="254" y="95"/>
                </a:cubicBezTo>
                <a:cubicBezTo>
                  <a:pt x="254" y="94"/>
                  <a:pt x="254" y="94"/>
                  <a:pt x="254" y="94"/>
                </a:cubicBezTo>
                <a:cubicBezTo>
                  <a:pt x="253" y="94"/>
                  <a:pt x="253" y="94"/>
                  <a:pt x="253" y="94"/>
                </a:cubicBezTo>
                <a:cubicBezTo>
                  <a:pt x="252" y="95"/>
                  <a:pt x="252" y="95"/>
                  <a:pt x="252" y="95"/>
                </a:cubicBezTo>
                <a:cubicBezTo>
                  <a:pt x="252" y="95"/>
                  <a:pt x="252" y="95"/>
                  <a:pt x="252" y="95"/>
                </a:cubicBezTo>
                <a:cubicBezTo>
                  <a:pt x="251" y="96"/>
                  <a:pt x="251" y="96"/>
                  <a:pt x="251" y="96"/>
                </a:cubicBezTo>
                <a:cubicBezTo>
                  <a:pt x="250" y="95"/>
                  <a:pt x="250" y="95"/>
                  <a:pt x="250" y="95"/>
                </a:cubicBezTo>
                <a:cubicBezTo>
                  <a:pt x="250" y="95"/>
                  <a:pt x="250" y="95"/>
                  <a:pt x="250" y="95"/>
                </a:cubicBezTo>
                <a:cubicBezTo>
                  <a:pt x="250" y="94"/>
                  <a:pt x="250" y="94"/>
                  <a:pt x="250" y="94"/>
                </a:cubicBezTo>
                <a:cubicBezTo>
                  <a:pt x="250" y="93"/>
                  <a:pt x="250" y="93"/>
                  <a:pt x="250" y="93"/>
                </a:cubicBezTo>
                <a:cubicBezTo>
                  <a:pt x="249" y="93"/>
                  <a:pt x="249" y="93"/>
                  <a:pt x="249" y="93"/>
                </a:cubicBezTo>
                <a:cubicBezTo>
                  <a:pt x="249" y="94"/>
                  <a:pt x="249" y="94"/>
                  <a:pt x="249" y="94"/>
                </a:cubicBezTo>
                <a:cubicBezTo>
                  <a:pt x="248" y="94"/>
                  <a:pt x="248" y="94"/>
                  <a:pt x="248" y="94"/>
                </a:cubicBezTo>
                <a:cubicBezTo>
                  <a:pt x="247" y="94"/>
                  <a:pt x="247" y="94"/>
                  <a:pt x="247" y="94"/>
                </a:cubicBezTo>
                <a:cubicBezTo>
                  <a:pt x="246" y="95"/>
                  <a:pt x="246" y="95"/>
                  <a:pt x="246" y="95"/>
                </a:cubicBezTo>
                <a:cubicBezTo>
                  <a:pt x="245" y="95"/>
                  <a:pt x="245" y="95"/>
                  <a:pt x="245" y="95"/>
                </a:cubicBezTo>
                <a:cubicBezTo>
                  <a:pt x="244" y="95"/>
                  <a:pt x="244" y="95"/>
                  <a:pt x="244" y="95"/>
                </a:cubicBezTo>
                <a:cubicBezTo>
                  <a:pt x="243" y="95"/>
                  <a:pt x="243" y="95"/>
                  <a:pt x="243" y="95"/>
                </a:cubicBezTo>
                <a:cubicBezTo>
                  <a:pt x="242" y="95"/>
                  <a:pt x="242" y="95"/>
                  <a:pt x="242" y="95"/>
                </a:cubicBezTo>
                <a:cubicBezTo>
                  <a:pt x="241" y="95"/>
                  <a:pt x="241" y="95"/>
                  <a:pt x="241" y="95"/>
                </a:cubicBezTo>
                <a:cubicBezTo>
                  <a:pt x="241" y="95"/>
                  <a:pt x="241" y="95"/>
                  <a:pt x="241" y="95"/>
                </a:cubicBezTo>
                <a:cubicBezTo>
                  <a:pt x="240" y="95"/>
                  <a:pt x="240" y="95"/>
                  <a:pt x="240" y="95"/>
                </a:cubicBezTo>
                <a:cubicBezTo>
                  <a:pt x="239" y="95"/>
                  <a:pt x="239" y="95"/>
                  <a:pt x="239" y="95"/>
                </a:cubicBezTo>
                <a:cubicBezTo>
                  <a:pt x="239" y="96"/>
                  <a:pt x="239" y="96"/>
                  <a:pt x="239" y="96"/>
                </a:cubicBezTo>
                <a:cubicBezTo>
                  <a:pt x="239" y="97"/>
                  <a:pt x="239" y="97"/>
                  <a:pt x="239" y="97"/>
                </a:cubicBezTo>
                <a:cubicBezTo>
                  <a:pt x="237" y="97"/>
                  <a:pt x="237" y="97"/>
                  <a:pt x="237" y="97"/>
                </a:cubicBezTo>
                <a:cubicBezTo>
                  <a:pt x="237" y="97"/>
                  <a:pt x="237" y="97"/>
                  <a:pt x="237" y="97"/>
                </a:cubicBezTo>
                <a:cubicBezTo>
                  <a:pt x="236" y="98"/>
                  <a:pt x="236" y="98"/>
                  <a:pt x="236" y="98"/>
                </a:cubicBezTo>
                <a:cubicBezTo>
                  <a:pt x="235" y="97"/>
                  <a:pt x="235" y="97"/>
                  <a:pt x="235" y="97"/>
                </a:cubicBezTo>
                <a:cubicBezTo>
                  <a:pt x="234" y="98"/>
                  <a:pt x="234" y="98"/>
                  <a:pt x="234" y="98"/>
                </a:cubicBezTo>
                <a:cubicBezTo>
                  <a:pt x="233" y="98"/>
                  <a:pt x="233" y="98"/>
                  <a:pt x="233" y="98"/>
                </a:cubicBezTo>
                <a:cubicBezTo>
                  <a:pt x="233" y="97"/>
                  <a:pt x="233" y="97"/>
                  <a:pt x="233" y="97"/>
                </a:cubicBezTo>
                <a:cubicBezTo>
                  <a:pt x="231" y="97"/>
                  <a:pt x="231" y="97"/>
                  <a:pt x="231" y="97"/>
                </a:cubicBezTo>
                <a:cubicBezTo>
                  <a:pt x="230" y="98"/>
                  <a:pt x="230" y="98"/>
                  <a:pt x="230" y="98"/>
                </a:cubicBezTo>
                <a:cubicBezTo>
                  <a:pt x="228" y="98"/>
                  <a:pt x="228" y="98"/>
                  <a:pt x="228" y="98"/>
                </a:cubicBezTo>
                <a:cubicBezTo>
                  <a:pt x="226" y="97"/>
                  <a:pt x="226" y="97"/>
                  <a:pt x="226" y="97"/>
                </a:cubicBezTo>
                <a:cubicBezTo>
                  <a:pt x="225" y="97"/>
                  <a:pt x="225" y="97"/>
                  <a:pt x="225" y="97"/>
                </a:cubicBezTo>
                <a:cubicBezTo>
                  <a:pt x="224" y="96"/>
                  <a:pt x="224" y="96"/>
                  <a:pt x="224" y="96"/>
                </a:cubicBezTo>
                <a:cubicBezTo>
                  <a:pt x="223" y="95"/>
                  <a:pt x="223" y="95"/>
                  <a:pt x="223" y="95"/>
                </a:cubicBezTo>
                <a:close/>
                <a:moveTo>
                  <a:pt x="156" y="126"/>
                </a:moveTo>
                <a:cubicBezTo>
                  <a:pt x="156" y="125"/>
                  <a:pt x="156" y="125"/>
                  <a:pt x="156" y="125"/>
                </a:cubicBezTo>
                <a:cubicBezTo>
                  <a:pt x="157" y="123"/>
                  <a:pt x="157" y="123"/>
                  <a:pt x="157" y="123"/>
                </a:cubicBezTo>
                <a:cubicBezTo>
                  <a:pt x="157" y="122"/>
                  <a:pt x="157" y="122"/>
                  <a:pt x="157" y="122"/>
                </a:cubicBezTo>
                <a:cubicBezTo>
                  <a:pt x="157" y="120"/>
                  <a:pt x="157" y="120"/>
                  <a:pt x="157" y="120"/>
                </a:cubicBezTo>
                <a:cubicBezTo>
                  <a:pt x="157" y="119"/>
                  <a:pt x="157" y="119"/>
                  <a:pt x="157" y="119"/>
                </a:cubicBezTo>
                <a:cubicBezTo>
                  <a:pt x="156" y="119"/>
                  <a:pt x="156" y="119"/>
                  <a:pt x="156" y="119"/>
                </a:cubicBezTo>
                <a:cubicBezTo>
                  <a:pt x="155" y="116"/>
                  <a:pt x="155" y="116"/>
                  <a:pt x="155" y="116"/>
                </a:cubicBezTo>
                <a:cubicBezTo>
                  <a:pt x="157" y="116"/>
                  <a:pt x="157" y="116"/>
                  <a:pt x="157" y="116"/>
                </a:cubicBezTo>
                <a:cubicBezTo>
                  <a:pt x="157" y="115"/>
                  <a:pt x="157" y="115"/>
                  <a:pt x="157" y="115"/>
                </a:cubicBezTo>
                <a:cubicBezTo>
                  <a:pt x="155" y="115"/>
                  <a:pt x="155" y="115"/>
                  <a:pt x="155" y="115"/>
                </a:cubicBezTo>
                <a:cubicBezTo>
                  <a:pt x="153" y="115"/>
                  <a:pt x="153" y="115"/>
                  <a:pt x="153" y="115"/>
                </a:cubicBezTo>
                <a:cubicBezTo>
                  <a:pt x="153" y="114"/>
                  <a:pt x="153" y="114"/>
                  <a:pt x="153" y="114"/>
                </a:cubicBezTo>
                <a:cubicBezTo>
                  <a:pt x="154" y="114"/>
                  <a:pt x="154" y="114"/>
                  <a:pt x="154" y="114"/>
                </a:cubicBezTo>
                <a:cubicBezTo>
                  <a:pt x="155" y="113"/>
                  <a:pt x="155" y="113"/>
                  <a:pt x="155" y="113"/>
                </a:cubicBezTo>
                <a:cubicBezTo>
                  <a:pt x="156" y="113"/>
                  <a:pt x="156" y="113"/>
                  <a:pt x="156" y="113"/>
                </a:cubicBezTo>
                <a:cubicBezTo>
                  <a:pt x="157" y="112"/>
                  <a:pt x="157" y="112"/>
                  <a:pt x="157" y="112"/>
                </a:cubicBezTo>
                <a:cubicBezTo>
                  <a:pt x="157" y="112"/>
                  <a:pt x="157" y="112"/>
                  <a:pt x="157" y="112"/>
                </a:cubicBezTo>
                <a:cubicBezTo>
                  <a:pt x="158" y="111"/>
                  <a:pt x="158" y="111"/>
                  <a:pt x="158" y="111"/>
                </a:cubicBezTo>
                <a:cubicBezTo>
                  <a:pt x="159" y="111"/>
                  <a:pt x="159" y="111"/>
                  <a:pt x="159" y="111"/>
                </a:cubicBezTo>
                <a:cubicBezTo>
                  <a:pt x="160" y="109"/>
                  <a:pt x="160" y="109"/>
                  <a:pt x="160" y="109"/>
                </a:cubicBezTo>
                <a:cubicBezTo>
                  <a:pt x="162" y="109"/>
                  <a:pt x="162" y="109"/>
                  <a:pt x="162" y="109"/>
                </a:cubicBezTo>
                <a:cubicBezTo>
                  <a:pt x="162" y="108"/>
                  <a:pt x="162" y="108"/>
                  <a:pt x="162" y="108"/>
                </a:cubicBezTo>
                <a:cubicBezTo>
                  <a:pt x="163" y="108"/>
                  <a:pt x="163" y="108"/>
                  <a:pt x="163" y="108"/>
                </a:cubicBezTo>
                <a:cubicBezTo>
                  <a:pt x="164" y="107"/>
                  <a:pt x="164" y="107"/>
                  <a:pt x="164" y="107"/>
                </a:cubicBezTo>
                <a:cubicBezTo>
                  <a:pt x="164" y="105"/>
                  <a:pt x="164" y="105"/>
                  <a:pt x="164" y="105"/>
                </a:cubicBezTo>
                <a:cubicBezTo>
                  <a:pt x="164" y="106"/>
                  <a:pt x="164" y="106"/>
                  <a:pt x="164" y="106"/>
                </a:cubicBezTo>
                <a:cubicBezTo>
                  <a:pt x="167" y="106"/>
                  <a:pt x="167" y="106"/>
                  <a:pt x="167" y="106"/>
                </a:cubicBezTo>
                <a:cubicBezTo>
                  <a:pt x="167" y="105"/>
                  <a:pt x="167" y="105"/>
                  <a:pt x="167" y="105"/>
                </a:cubicBezTo>
                <a:cubicBezTo>
                  <a:pt x="167" y="103"/>
                  <a:pt x="167" y="103"/>
                  <a:pt x="167" y="103"/>
                </a:cubicBezTo>
                <a:cubicBezTo>
                  <a:pt x="167" y="102"/>
                  <a:pt x="167" y="102"/>
                  <a:pt x="167" y="102"/>
                </a:cubicBezTo>
                <a:cubicBezTo>
                  <a:pt x="168" y="102"/>
                  <a:pt x="168" y="102"/>
                  <a:pt x="168" y="102"/>
                </a:cubicBezTo>
                <a:cubicBezTo>
                  <a:pt x="170" y="100"/>
                  <a:pt x="170" y="100"/>
                  <a:pt x="170" y="100"/>
                </a:cubicBezTo>
                <a:cubicBezTo>
                  <a:pt x="171" y="99"/>
                  <a:pt x="171" y="99"/>
                  <a:pt x="171" y="99"/>
                </a:cubicBezTo>
                <a:cubicBezTo>
                  <a:pt x="174" y="98"/>
                  <a:pt x="174" y="98"/>
                  <a:pt x="174" y="98"/>
                </a:cubicBezTo>
                <a:cubicBezTo>
                  <a:pt x="174" y="97"/>
                  <a:pt x="174" y="97"/>
                  <a:pt x="174" y="97"/>
                </a:cubicBezTo>
                <a:cubicBezTo>
                  <a:pt x="176" y="96"/>
                  <a:pt x="176" y="96"/>
                  <a:pt x="176" y="96"/>
                </a:cubicBezTo>
                <a:cubicBezTo>
                  <a:pt x="177" y="96"/>
                  <a:pt x="177" y="96"/>
                  <a:pt x="177" y="96"/>
                </a:cubicBezTo>
                <a:cubicBezTo>
                  <a:pt x="178" y="95"/>
                  <a:pt x="178" y="95"/>
                  <a:pt x="178" y="95"/>
                </a:cubicBezTo>
                <a:cubicBezTo>
                  <a:pt x="177" y="94"/>
                  <a:pt x="177" y="94"/>
                  <a:pt x="177" y="94"/>
                </a:cubicBezTo>
                <a:cubicBezTo>
                  <a:pt x="177" y="92"/>
                  <a:pt x="177" y="92"/>
                  <a:pt x="177" y="92"/>
                </a:cubicBezTo>
                <a:cubicBezTo>
                  <a:pt x="177" y="91"/>
                  <a:pt x="177" y="91"/>
                  <a:pt x="177" y="91"/>
                </a:cubicBezTo>
                <a:cubicBezTo>
                  <a:pt x="178" y="90"/>
                  <a:pt x="178" y="90"/>
                  <a:pt x="178" y="90"/>
                </a:cubicBezTo>
                <a:cubicBezTo>
                  <a:pt x="177" y="89"/>
                  <a:pt x="177" y="89"/>
                  <a:pt x="177" y="89"/>
                </a:cubicBezTo>
                <a:cubicBezTo>
                  <a:pt x="178" y="89"/>
                  <a:pt x="178" y="89"/>
                  <a:pt x="178" y="89"/>
                </a:cubicBezTo>
                <a:cubicBezTo>
                  <a:pt x="179" y="88"/>
                  <a:pt x="179" y="88"/>
                  <a:pt x="179" y="88"/>
                </a:cubicBezTo>
                <a:cubicBezTo>
                  <a:pt x="180" y="88"/>
                  <a:pt x="180" y="88"/>
                  <a:pt x="180" y="88"/>
                </a:cubicBezTo>
                <a:cubicBezTo>
                  <a:pt x="184" y="88"/>
                  <a:pt x="184" y="88"/>
                  <a:pt x="184" y="88"/>
                </a:cubicBezTo>
                <a:cubicBezTo>
                  <a:pt x="184" y="88"/>
                  <a:pt x="184" y="88"/>
                  <a:pt x="184" y="88"/>
                </a:cubicBezTo>
                <a:cubicBezTo>
                  <a:pt x="188" y="88"/>
                  <a:pt x="188" y="88"/>
                  <a:pt x="188" y="88"/>
                </a:cubicBezTo>
                <a:cubicBezTo>
                  <a:pt x="191" y="87"/>
                  <a:pt x="191" y="87"/>
                  <a:pt x="191" y="87"/>
                </a:cubicBezTo>
                <a:cubicBezTo>
                  <a:pt x="194" y="88"/>
                  <a:pt x="194" y="88"/>
                  <a:pt x="194" y="88"/>
                </a:cubicBezTo>
                <a:cubicBezTo>
                  <a:pt x="194" y="89"/>
                  <a:pt x="194" y="89"/>
                  <a:pt x="194" y="89"/>
                </a:cubicBezTo>
                <a:cubicBezTo>
                  <a:pt x="194" y="90"/>
                  <a:pt x="194" y="90"/>
                  <a:pt x="194" y="90"/>
                </a:cubicBezTo>
                <a:cubicBezTo>
                  <a:pt x="195" y="91"/>
                  <a:pt x="195" y="91"/>
                  <a:pt x="195" y="91"/>
                </a:cubicBezTo>
                <a:cubicBezTo>
                  <a:pt x="198" y="92"/>
                  <a:pt x="198" y="92"/>
                  <a:pt x="198" y="92"/>
                </a:cubicBezTo>
                <a:cubicBezTo>
                  <a:pt x="198" y="93"/>
                  <a:pt x="198" y="93"/>
                  <a:pt x="198" y="93"/>
                </a:cubicBezTo>
                <a:cubicBezTo>
                  <a:pt x="197" y="94"/>
                  <a:pt x="197" y="94"/>
                  <a:pt x="197" y="94"/>
                </a:cubicBezTo>
                <a:cubicBezTo>
                  <a:pt x="198" y="94"/>
                  <a:pt x="198" y="94"/>
                  <a:pt x="198" y="94"/>
                </a:cubicBezTo>
                <a:cubicBezTo>
                  <a:pt x="199" y="93"/>
                  <a:pt x="199" y="93"/>
                  <a:pt x="199" y="93"/>
                </a:cubicBezTo>
                <a:cubicBezTo>
                  <a:pt x="200" y="94"/>
                  <a:pt x="200" y="94"/>
                  <a:pt x="200" y="94"/>
                </a:cubicBezTo>
                <a:cubicBezTo>
                  <a:pt x="200" y="95"/>
                  <a:pt x="200" y="95"/>
                  <a:pt x="200" y="95"/>
                </a:cubicBezTo>
                <a:cubicBezTo>
                  <a:pt x="198" y="97"/>
                  <a:pt x="198" y="97"/>
                  <a:pt x="198" y="97"/>
                </a:cubicBezTo>
                <a:cubicBezTo>
                  <a:pt x="199" y="97"/>
                  <a:pt x="199" y="97"/>
                  <a:pt x="199" y="97"/>
                </a:cubicBezTo>
                <a:cubicBezTo>
                  <a:pt x="201" y="96"/>
                  <a:pt x="201" y="96"/>
                  <a:pt x="201" y="96"/>
                </a:cubicBezTo>
                <a:cubicBezTo>
                  <a:pt x="201" y="95"/>
                  <a:pt x="201" y="95"/>
                  <a:pt x="201" y="95"/>
                </a:cubicBezTo>
                <a:cubicBezTo>
                  <a:pt x="202" y="94"/>
                  <a:pt x="202" y="94"/>
                  <a:pt x="202" y="94"/>
                </a:cubicBezTo>
                <a:cubicBezTo>
                  <a:pt x="203" y="94"/>
                  <a:pt x="203" y="94"/>
                  <a:pt x="203" y="94"/>
                </a:cubicBezTo>
                <a:cubicBezTo>
                  <a:pt x="205" y="94"/>
                  <a:pt x="205" y="94"/>
                  <a:pt x="205" y="94"/>
                </a:cubicBezTo>
                <a:cubicBezTo>
                  <a:pt x="205" y="94"/>
                  <a:pt x="205" y="94"/>
                  <a:pt x="205" y="94"/>
                </a:cubicBezTo>
                <a:cubicBezTo>
                  <a:pt x="205" y="95"/>
                  <a:pt x="205" y="95"/>
                  <a:pt x="205" y="95"/>
                </a:cubicBezTo>
                <a:cubicBezTo>
                  <a:pt x="208" y="97"/>
                  <a:pt x="208" y="97"/>
                  <a:pt x="208" y="97"/>
                </a:cubicBezTo>
                <a:cubicBezTo>
                  <a:pt x="208" y="100"/>
                  <a:pt x="208" y="100"/>
                  <a:pt x="208" y="100"/>
                </a:cubicBezTo>
                <a:cubicBezTo>
                  <a:pt x="207" y="100"/>
                  <a:pt x="207" y="100"/>
                  <a:pt x="207" y="100"/>
                </a:cubicBezTo>
                <a:cubicBezTo>
                  <a:pt x="208" y="102"/>
                  <a:pt x="208" y="102"/>
                  <a:pt x="208" y="102"/>
                </a:cubicBezTo>
                <a:cubicBezTo>
                  <a:pt x="208" y="104"/>
                  <a:pt x="208" y="104"/>
                  <a:pt x="208" y="104"/>
                </a:cubicBezTo>
                <a:cubicBezTo>
                  <a:pt x="208" y="104"/>
                  <a:pt x="208" y="104"/>
                  <a:pt x="208" y="104"/>
                </a:cubicBezTo>
                <a:cubicBezTo>
                  <a:pt x="208" y="105"/>
                  <a:pt x="208" y="105"/>
                  <a:pt x="208" y="105"/>
                </a:cubicBezTo>
                <a:cubicBezTo>
                  <a:pt x="208" y="106"/>
                  <a:pt x="208" y="106"/>
                  <a:pt x="208" y="106"/>
                </a:cubicBezTo>
                <a:cubicBezTo>
                  <a:pt x="208" y="107"/>
                  <a:pt x="208" y="107"/>
                  <a:pt x="208" y="107"/>
                </a:cubicBezTo>
                <a:cubicBezTo>
                  <a:pt x="208" y="108"/>
                  <a:pt x="208" y="108"/>
                  <a:pt x="208" y="108"/>
                </a:cubicBezTo>
                <a:cubicBezTo>
                  <a:pt x="205" y="108"/>
                  <a:pt x="205" y="108"/>
                  <a:pt x="205" y="108"/>
                </a:cubicBezTo>
                <a:cubicBezTo>
                  <a:pt x="205" y="109"/>
                  <a:pt x="205" y="109"/>
                  <a:pt x="205" y="109"/>
                </a:cubicBezTo>
                <a:cubicBezTo>
                  <a:pt x="202" y="109"/>
                  <a:pt x="202" y="109"/>
                  <a:pt x="202" y="109"/>
                </a:cubicBezTo>
                <a:cubicBezTo>
                  <a:pt x="201" y="109"/>
                  <a:pt x="201" y="109"/>
                  <a:pt x="201" y="109"/>
                </a:cubicBezTo>
                <a:cubicBezTo>
                  <a:pt x="197" y="110"/>
                  <a:pt x="197" y="110"/>
                  <a:pt x="197" y="110"/>
                </a:cubicBezTo>
                <a:cubicBezTo>
                  <a:pt x="195" y="110"/>
                  <a:pt x="195" y="110"/>
                  <a:pt x="195" y="110"/>
                </a:cubicBezTo>
                <a:cubicBezTo>
                  <a:pt x="193" y="111"/>
                  <a:pt x="193" y="111"/>
                  <a:pt x="193" y="111"/>
                </a:cubicBezTo>
                <a:cubicBezTo>
                  <a:pt x="192" y="111"/>
                  <a:pt x="192" y="111"/>
                  <a:pt x="192" y="111"/>
                </a:cubicBezTo>
                <a:cubicBezTo>
                  <a:pt x="191" y="112"/>
                  <a:pt x="191" y="112"/>
                  <a:pt x="191" y="112"/>
                </a:cubicBezTo>
                <a:cubicBezTo>
                  <a:pt x="189" y="112"/>
                  <a:pt x="189" y="112"/>
                  <a:pt x="189" y="112"/>
                </a:cubicBezTo>
                <a:cubicBezTo>
                  <a:pt x="188" y="113"/>
                  <a:pt x="188" y="113"/>
                  <a:pt x="188" y="113"/>
                </a:cubicBezTo>
                <a:cubicBezTo>
                  <a:pt x="188" y="112"/>
                  <a:pt x="188" y="112"/>
                  <a:pt x="188" y="112"/>
                </a:cubicBezTo>
                <a:cubicBezTo>
                  <a:pt x="187" y="113"/>
                  <a:pt x="187" y="113"/>
                  <a:pt x="187" y="113"/>
                </a:cubicBezTo>
                <a:cubicBezTo>
                  <a:pt x="185" y="113"/>
                  <a:pt x="185" y="113"/>
                  <a:pt x="185" y="113"/>
                </a:cubicBezTo>
                <a:cubicBezTo>
                  <a:pt x="184" y="114"/>
                  <a:pt x="184" y="114"/>
                  <a:pt x="184" y="114"/>
                </a:cubicBezTo>
                <a:cubicBezTo>
                  <a:pt x="183" y="115"/>
                  <a:pt x="183" y="115"/>
                  <a:pt x="183" y="115"/>
                </a:cubicBezTo>
                <a:cubicBezTo>
                  <a:pt x="183" y="115"/>
                  <a:pt x="183" y="115"/>
                  <a:pt x="183" y="115"/>
                </a:cubicBezTo>
                <a:cubicBezTo>
                  <a:pt x="182" y="117"/>
                  <a:pt x="182" y="117"/>
                  <a:pt x="182" y="117"/>
                </a:cubicBezTo>
                <a:cubicBezTo>
                  <a:pt x="181" y="117"/>
                  <a:pt x="181" y="117"/>
                  <a:pt x="181" y="117"/>
                </a:cubicBezTo>
                <a:cubicBezTo>
                  <a:pt x="180" y="118"/>
                  <a:pt x="180" y="118"/>
                  <a:pt x="180" y="118"/>
                </a:cubicBezTo>
                <a:cubicBezTo>
                  <a:pt x="178" y="118"/>
                  <a:pt x="178" y="118"/>
                  <a:pt x="178" y="118"/>
                </a:cubicBezTo>
                <a:cubicBezTo>
                  <a:pt x="177" y="117"/>
                  <a:pt x="177" y="117"/>
                  <a:pt x="177" y="117"/>
                </a:cubicBezTo>
                <a:cubicBezTo>
                  <a:pt x="177" y="118"/>
                  <a:pt x="177" y="118"/>
                  <a:pt x="177" y="118"/>
                </a:cubicBezTo>
                <a:cubicBezTo>
                  <a:pt x="176" y="119"/>
                  <a:pt x="176" y="119"/>
                  <a:pt x="176" y="119"/>
                </a:cubicBezTo>
                <a:cubicBezTo>
                  <a:pt x="175" y="119"/>
                  <a:pt x="175" y="119"/>
                  <a:pt x="175" y="119"/>
                </a:cubicBezTo>
                <a:cubicBezTo>
                  <a:pt x="174" y="121"/>
                  <a:pt x="174" y="121"/>
                  <a:pt x="174" y="121"/>
                </a:cubicBezTo>
                <a:cubicBezTo>
                  <a:pt x="173" y="121"/>
                  <a:pt x="173" y="121"/>
                  <a:pt x="173" y="121"/>
                </a:cubicBezTo>
                <a:cubicBezTo>
                  <a:pt x="172" y="123"/>
                  <a:pt x="172" y="123"/>
                  <a:pt x="172" y="123"/>
                </a:cubicBezTo>
                <a:cubicBezTo>
                  <a:pt x="172" y="123"/>
                  <a:pt x="172" y="123"/>
                  <a:pt x="172" y="123"/>
                </a:cubicBezTo>
                <a:cubicBezTo>
                  <a:pt x="171" y="125"/>
                  <a:pt x="171" y="125"/>
                  <a:pt x="171" y="125"/>
                </a:cubicBezTo>
                <a:cubicBezTo>
                  <a:pt x="170" y="126"/>
                  <a:pt x="170" y="126"/>
                  <a:pt x="170" y="126"/>
                </a:cubicBezTo>
                <a:cubicBezTo>
                  <a:pt x="168" y="126"/>
                  <a:pt x="168" y="126"/>
                  <a:pt x="168" y="126"/>
                </a:cubicBezTo>
                <a:cubicBezTo>
                  <a:pt x="167" y="126"/>
                  <a:pt x="167" y="126"/>
                  <a:pt x="167" y="126"/>
                </a:cubicBezTo>
                <a:cubicBezTo>
                  <a:pt x="166" y="126"/>
                  <a:pt x="166" y="126"/>
                  <a:pt x="166" y="126"/>
                </a:cubicBezTo>
                <a:cubicBezTo>
                  <a:pt x="165" y="125"/>
                  <a:pt x="165" y="125"/>
                  <a:pt x="165" y="125"/>
                </a:cubicBezTo>
                <a:cubicBezTo>
                  <a:pt x="166" y="125"/>
                  <a:pt x="166" y="125"/>
                  <a:pt x="166" y="125"/>
                </a:cubicBezTo>
                <a:cubicBezTo>
                  <a:pt x="166" y="124"/>
                  <a:pt x="166" y="124"/>
                  <a:pt x="166" y="124"/>
                </a:cubicBezTo>
                <a:cubicBezTo>
                  <a:pt x="165" y="123"/>
                  <a:pt x="165" y="123"/>
                  <a:pt x="165" y="123"/>
                </a:cubicBezTo>
                <a:cubicBezTo>
                  <a:pt x="164" y="124"/>
                  <a:pt x="164" y="124"/>
                  <a:pt x="164" y="124"/>
                </a:cubicBezTo>
                <a:cubicBezTo>
                  <a:pt x="164" y="124"/>
                  <a:pt x="164" y="124"/>
                  <a:pt x="164" y="124"/>
                </a:cubicBezTo>
                <a:cubicBezTo>
                  <a:pt x="164" y="125"/>
                  <a:pt x="164" y="125"/>
                  <a:pt x="164" y="125"/>
                </a:cubicBezTo>
                <a:cubicBezTo>
                  <a:pt x="162" y="126"/>
                  <a:pt x="162" y="126"/>
                  <a:pt x="162" y="126"/>
                </a:cubicBezTo>
                <a:cubicBezTo>
                  <a:pt x="160" y="126"/>
                  <a:pt x="160" y="126"/>
                  <a:pt x="160" y="126"/>
                </a:cubicBezTo>
                <a:cubicBezTo>
                  <a:pt x="159" y="126"/>
                  <a:pt x="159" y="126"/>
                  <a:pt x="159" y="126"/>
                </a:cubicBezTo>
                <a:cubicBezTo>
                  <a:pt x="158" y="126"/>
                  <a:pt x="158" y="126"/>
                  <a:pt x="158" y="126"/>
                </a:cubicBezTo>
                <a:cubicBezTo>
                  <a:pt x="157" y="127"/>
                  <a:pt x="157" y="127"/>
                  <a:pt x="157" y="127"/>
                </a:cubicBezTo>
                <a:cubicBezTo>
                  <a:pt x="157" y="127"/>
                  <a:pt x="157" y="127"/>
                  <a:pt x="157" y="127"/>
                </a:cubicBezTo>
                <a:cubicBezTo>
                  <a:pt x="156" y="127"/>
                  <a:pt x="156" y="127"/>
                  <a:pt x="156" y="127"/>
                </a:cubicBezTo>
                <a:cubicBezTo>
                  <a:pt x="156" y="126"/>
                  <a:pt x="156" y="126"/>
                  <a:pt x="156" y="126"/>
                </a:cubicBezTo>
                <a:close/>
                <a:moveTo>
                  <a:pt x="299" y="111"/>
                </a:moveTo>
                <a:cubicBezTo>
                  <a:pt x="300" y="111"/>
                  <a:pt x="300" y="111"/>
                  <a:pt x="300" y="111"/>
                </a:cubicBezTo>
                <a:cubicBezTo>
                  <a:pt x="300" y="112"/>
                  <a:pt x="300" y="112"/>
                  <a:pt x="300" y="112"/>
                </a:cubicBezTo>
                <a:cubicBezTo>
                  <a:pt x="300" y="113"/>
                  <a:pt x="300" y="113"/>
                  <a:pt x="300" y="113"/>
                </a:cubicBezTo>
                <a:cubicBezTo>
                  <a:pt x="299" y="113"/>
                  <a:pt x="299" y="113"/>
                  <a:pt x="299" y="113"/>
                </a:cubicBezTo>
                <a:cubicBezTo>
                  <a:pt x="299" y="113"/>
                  <a:pt x="299" y="113"/>
                  <a:pt x="299" y="113"/>
                </a:cubicBezTo>
                <a:cubicBezTo>
                  <a:pt x="299" y="112"/>
                  <a:pt x="299" y="112"/>
                  <a:pt x="299" y="112"/>
                </a:cubicBezTo>
                <a:cubicBezTo>
                  <a:pt x="299" y="111"/>
                  <a:pt x="299" y="111"/>
                  <a:pt x="299" y="111"/>
                </a:cubicBezTo>
                <a:close/>
                <a:moveTo>
                  <a:pt x="288" y="111"/>
                </a:moveTo>
                <a:cubicBezTo>
                  <a:pt x="289" y="110"/>
                  <a:pt x="289" y="110"/>
                  <a:pt x="289" y="110"/>
                </a:cubicBezTo>
                <a:cubicBezTo>
                  <a:pt x="290" y="110"/>
                  <a:pt x="290" y="110"/>
                  <a:pt x="290" y="110"/>
                </a:cubicBezTo>
                <a:cubicBezTo>
                  <a:pt x="291" y="110"/>
                  <a:pt x="291" y="110"/>
                  <a:pt x="291" y="110"/>
                </a:cubicBezTo>
                <a:cubicBezTo>
                  <a:pt x="291" y="111"/>
                  <a:pt x="291" y="111"/>
                  <a:pt x="291" y="111"/>
                </a:cubicBezTo>
                <a:cubicBezTo>
                  <a:pt x="290" y="111"/>
                  <a:pt x="290" y="111"/>
                  <a:pt x="290" y="111"/>
                </a:cubicBezTo>
                <a:cubicBezTo>
                  <a:pt x="289" y="111"/>
                  <a:pt x="289" y="111"/>
                  <a:pt x="289" y="111"/>
                </a:cubicBezTo>
                <a:cubicBezTo>
                  <a:pt x="288" y="111"/>
                  <a:pt x="288" y="111"/>
                  <a:pt x="288" y="111"/>
                </a:cubicBezTo>
                <a:close/>
                <a:moveTo>
                  <a:pt x="277" y="117"/>
                </a:moveTo>
                <a:cubicBezTo>
                  <a:pt x="278" y="118"/>
                  <a:pt x="278" y="118"/>
                  <a:pt x="278" y="118"/>
                </a:cubicBezTo>
                <a:cubicBezTo>
                  <a:pt x="279" y="118"/>
                  <a:pt x="279" y="118"/>
                  <a:pt x="279" y="118"/>
                </a:cubicBezTo>
                <a:cubicBezTo>
                  <a:pt x="281" y="119"/>
                  <a:pt x="281" y="119"/>
                  <a:pt x="281" y="119"/>
                </a:cubicBezTo>
                <a:cubicBezTo>
                  <a:pt x="281" y="118"/>
                  <a:pt x="281" y="118"/>
                  <a:pt x="281" y="118"/>
                </a:cubicBezTo>
                <a:cubicBezTo>
                  <a:pt x="282" y="119"/>
                  <a:pt x="282" y="119"/>
                  <a:pt x="282" y="119"/>
                </a:cubicBezTo>
                <a:cubicBezTo>
                  <a:pt x="284" y="118"/>
                  <a:pt x="284" y="118"/>
                  <a:pt x="284" y="118"/>
                </a:cubicBezTo>
                <a:cubicBezTo>
                  <a:pt x="284" y="118"/>
                  <a:pt x="284" y="118"/>
                  <a:pt x="284" y="118"/>
                </a:cubicBezTo>
                <a:cubicBezTo>
                  <a:pt x="285" y="118"/>
                  <a:pt x="285" y="118"/>
                  <a:pt x="285" y="118"/>
                </a:cubicBezTo>
                <a:cubicBezTo>
                  <a:pt x="286" y="117"/>
                  <a:pt x="286" y="117"/>
                  <a:pt x="286" y="117"/>
                </a:cubicBezTo>
                <a:cubicBezTo>
                  <a:pt x="287" y="118"/>
                  <a:pt x="287" y="118"/>
                  <a:pt x="287" y="118"/>
                </a:cubicBezTo>
                <a:cubicBezTo>
                  <a:pt x="287" y="117"/>
                  <a:pt x="287" y="117"/>
                  <a:pt x="287" y="117"/>
                </a:cubicBezTo>
                <a:cubicBezTo>
                  <a:pt x="286" y="116"/>
                  <a:pt x="286" y="116"/>
                  <a:pt x="286" y="116"/>
                </a:cubicBezTo>
                <a:cubicBezTo>
                  <a:pt x="285" y="116"/>
                  <a:pt x="285" y="116"/>
                  <a:pt x="285" y="116"/>
                </a:cubicBezTo>
                <a:cubicBezTo>
                  <a:pt x="283" y="117"/>
                  <a:pt x="283" y="117"/>
                  <a:pt x="283" y="117"/>
                </a:cubicBezTo>
                <a:cubicBezTo>
                  <a:pt x="283" y="116"/>
                  <a:pt x="283" y="116"/>
                  <a:pt x="283" y="116"/>
                </a:cubicBezTo>
                <a:cubicBezTo>
                  <a:pt x="282" y="117"/>
                  <a:pt x="282" y="117"/>
                  <a:pt x="282" y="117"/>
                </a:cubicBezTo>
                <a:cubicBezTo>
                  <a:pt x="280" y="116"/>
                  <a:pt x="280" y="116"/>
                  <a:pt x="280" y="116"/>
                </a:cubicBezTo>
                <a:cubicBezTo>
                  <a:pt x="279" y="117"/>
                  <a:pt x="279" y="117"/>
                  <a:pt x="279" y="117"/>
                </a:cubicBezTo>
                <a:cubicBezTo>
                  <a:pt x="278" y="117"/>
                  <a:pt x="278" y="117"/>
                  <a:pt x="278" y="117"/>
                </a:cubicBezTo>
                <a:cubicBezTo>
                  <a:pt x="277" y="117"/>
                  <a:pt x="277" y="117"/>
                  <a:pt x="277" y="117"/>
                </a:cubicBezTo>
                <a:close/>
                <a:moveTo>
                  <a:pt x="271" y="152"/>
                </a:moveTo>
                <a:cubicBezTo>
                  <a:pt x="271" y="152"/>
                  <a:pt x="271" y="152"/>
                  <a:pt x="271" y="152"/>
                </a:cubicBezTo>
                <a:cubicBezTo>
                  <a:pt x="271" y="151"/>
                  <a:pt x="271" y="151"/>
                  <a:pt x="271" y="151"/>
                </a:cubicBezTo>
                <a:cubicBezTo>
                  <a:pt x="272" y="151"/>
                  <a:pt x="272" y="151"/>
                  <a:pt x="272" y="151"/>
                </a:cubicBezTo>
                <a:cubicBezTo>
                  <a:pt x="272" y="152"/>
                  <a:pt x="272" y="152"/>
                  <a:pt x="272" y="152"/>
                </a:cubicBezTo>
                <a:cubicBezTo>
                  <a:pt x="271" y="152"/>
                  <a:pt x="271" y="152"/>
                  <a:pt x="271" y="152"/>
                </a:cubicBezTo>
                <a:close/>
                <a:moveTo>
                  <a:pt x="264" y="151"/>
                </a:moveTo>
                <a:cubicBezTo>
                  <a:pt x="264" y="151"/>
                  <a:pt x="264" y="151"/>
                  <a:pt x="264" y="151"/>
                </a:cubicBezTo>
                <a:cubicBezTo>
                  <a:pt x="264" y="150"/>
                  <a:pt x="264" y="150"/>
                  <a:pt x="264" y="150"/>
                </a:cubicBezTo>
                <a:cubicBezTo>
                  <a:pt x="263" y="149"/>
                  <a:pt x="263" y="149"/>
                  <a:pt x="263" y="149"/>
                </a:cubicBezTo>
                <a:cubicBezTo>
                  <a:pt x="263" y="150"/>
                  <a:pt x="263" y="150"/>
                  <a:pt x="263" y="150"/>
                </a:cubicBezTo>
                <a:cubicBezTo>
                  <a:pt x="262" y="149"/>
                  <a:pt x="262" y="149"/>
                  <a:pt x="262" y="149"/>
                </a:cubicBezTo>
                <a:cubicBezTo>
                  <a:pt x="263" y="148"/>
                  <a:pt x="263" y="148"/>
                  <a:pt x="263" y="148"/>
                </a:cubicBezTo>
                <a:cubicBezTo>
                  <a:pt x="262" y="147"/>
                  <a:pt x="262" y="147"/>
                  <a:pt x="262" y="147"/>
                </a:cubicBezTo>
                <a:cubicBezTo>
                  <a:pt x="262" y="147"/>
                  <a:pt x="262" y="147"/>
                  <a:pt x="262" y="147"/>
                </a:cubicBezTo>
                <a:cubicBezTo>
                  <a:pt x="262" y="145"/>
                  <a:pt x="262" y="145"/>
                  <a:pt x="262" y="145"/>
                </a:cubicBezTo>
                <a:cubicBezTo>
                  <a:pt x="262" y="144"/>
                  <a:pt x="262" y="144"/>
                  <a:pt x="262" y="144"/>
                </a:cubicBezTo>
                <a:cubicBezTo>
                  <a:pt x="262" y="143"/>
                  <a:pt x="262" y="143"/>
                  <a:pt x="262" y="143"/>
                </a:cubicBezTo>
                <a:cubicBezTo>
                  <a:pt x="262" y="143"/>
                  <a:pt x="262" y="143"/>
                  <a:pt x="262" y="143"/>
                </a:cubicBezTo>
                <a:cubicBezTo>
                  <a:pt x="261" y="142"/>
                  <a:pt x="261" y="142"/>
                  <a:pt x="261" y="142"/>
                </a:cubicBezTo>
                <a:cubicBezTo>
                  <a:pt x="261" y="141"/>
                  <a:pt x="261" y="141"/>
                  <a:pt x="261" y="141"/>
                </a:cubicBezTo>
                <a:cubicBezTo>
                  <a:pt x="260" y="140"/>
                  <a:pt x="260" y="140"/>
                  <a:pt x="260" y="140"/>
                </a:cubicBezTo>
                <a:cubicBezTo>
                  <a:pt x="260" y="139"/>
                  <a:pt x="260" y="139"/>
                  <a:pt x="260" y="139"/>
                </a:cubicBezTo>
                <a:cubicBezTo>
                  <a:pt x="260" y="137"/>
                  <a:pt x="260" y="137"/>
                  <a:pt x="260" y="137"/>
                </a:cubicBezTo>
                <a:cubicBezTo>
                  <a:pt x="259" y="137"/>
                  <a:pt x="259" y="137"/>
                  <a:pt x="259" y="137"/>
                </a:cubicBezTo>
                <a:cubicBezTo>
                  <a:pt x="259" y="137"/>
                  <a:pt x="259" y="137"/>
                  <a:pt x="259" y="137"/>
                </a:cubicBezTo>
                <a:cubicBezTo>
                  <a:pt x="259" y="136"/>
                  <a:pt x="259" y="136"/>
                  <a:pt x="259" y="136"/>
                </a:cubicBezTo>
                <a:cubicBezTo>
                  <a:pt x="258" y="136"/>
                  <a:pt x="258" y="136"/>
                  <a:pt x="258" y="136"/>
                </a:cubicBezTo>
                <a:cubicBezTo>
                  <a:pt x="257" y="136"/>
                  <a:pt x="257" y="136"/>
                  <a:pt x="257" y="136"/>
                </a:cubicBezTo>
                <a:cubicBezTo>
                  <a:pt x="257" y="136"/>
                  <a:pt x="257" y="136"/>
                  <a:pt x="257" y="136"/>
                </a:cubicBezTo>
                <a:cubicBezTo>
                  <a:pt x="256" y="136"/>
                  <a:pt x="256" y="136"/>
                  <a:pt x="256" y="136"/>
                </a:cubicBezTo>
                <a:cubicBezTo>
                  <a:pt x="255" y="135"/>
                  <a:pt x="255" y="135"/>
                  <a:pt x="255" y="135"/>
                </a:cubicBezTo>
                <a:cubicBezTo>
                  <a:pt x="255" y="134"/>
                  <a:pt x="255" y="134"/>
                  <a:pt x="255" y="134"/>
                </a:cubicBezTo>
                <a:cubicBezTo>
                  <a:pt x="257" y="134"/>
                  <a:pt x="257" y="134"/>
                  <a:pt x="257" y="134"/>
                </a:cubicBezTo>
                <a:cubicBezTo>
                  <a:pt x="257" y="132"/>
                  <a:pt x="257" y="132"/>
                  <a:pt x="257" y="132"/>
                </a:cubicBezTo>
                <a:cubicBezTo>
                  <a:pt x="256" y="132"/>
                  <a:pt x="256" y="132"/>
                  <a:pt x="256" y="132"/>
                </a:cubicBezTo>
                <a:cubicBezTo>
                  <a:pt x="256" y="131"/>
                  <a:pt x="256" y="131"/>
                  <a:pt x="256" y="131"/>
                </a:cubicBezTo>
                <a:cubicBezTo>
                  <a:pt x="256" y="129"/>
                  <a:pt x="256" y="129"/>
                  <a:pt x="256" y="129"/>
                </a:cubicBezTo>
                <a:cubicBezTo>
                  <a:pt x="256" y="128"/>
                  <a:pt x="256" y="128"/>
                  <a:pt x="256" y="128"/>
                </a:cubicBezTo>
                <a:cubicBezTo>
                  <a:pt x="257" y="127"/>
                  <a:pt x="257" y="127"/>
                  <a:pt x="257" y="127"/>
                </a:cubicBezTo>
                <a:cubicBezTo>
                  <a:pt x="258" y="127"/>
                  <a:pt x="258" y="127"/>
                  <a:pt x="258" y="127"/>
                </a:cubicBezTo>
                <a:cubicBezTo>
                  <a:pt x="259" y="126"/>
                  <a:pt x="259" y="126"/>
                  <a:pt x="259" y="126"/>
                </a:cubicBezTo>
                <a:cubicBezTo>
                  <a:pt x="260" y="126"/>
                  <a:pt x="260" y="126"/>
                  <a:pt x="260" y="126"/>
                </a:cubicBezTo>
                <a:cubicBezTo>
                  <a:pt x="260" y="126"/>
                  <a:pt x="260" y="126"/>
                  <a:pt x="260" y="126"/>
                </a:cubicBezTo>
                <a:cubicBezTo>
                  <a:pt x="261" y="126"/>
                  <a:pt x="261" y="126"/>
                  <a:pt x="261" y="126"/>
                </a:cubicBezTo>
                <a:cubicBezTo>
                  <a:pt x="262" y="126"/>
                  <a:pt x="262" y="126"/>
                  <a:pt x="262" y="126"/>
                </a:cubicBezTo>
                <a:cubicBezTo>
                  <a:pt x="263" y="127"/>
                  <a:pt x="263" y="127"/>
                  <a:pt x="263" y="127"/>
                </a:cubicBezTo>
                <a:cubicBezTo>
                  <a:pt x="263" y="127"/>
                  <a:pt x="263" y="127"/>
                  <a:pt x="263" y="127"/>
                </a:cubicBezTo>
                <a:cubicBezTo>
                  <a:pt x="262" y="127"/>
                  <a:pt x="262" y="127"/>
                  <a:pt x="262" y="127"/>
                </a:cubicBezTo>
                <a:cubicBezTo>
                  <a:pt x="262" y="128"/>
                  <a:pt x="262" y="128"/>
                  <a:pt x="262" y="128"/>
                </a:cubicBezTo>
                <a:cubicBezTo>
                  <a:pt x="263" y="128"/>
                  <a:pt x="263" y="128"/>
                  <a:pt x="263" y="128"/>
                </a:cubicBezTo>
                <a:cubicBezTo>
                  <a:pt x="263" y="129"/>
                  <a:pt x="263" y="129"/>
                  <a:pt x="263" y="129"/>
                </a:cubicBezTo>
                <a:cubicBezTo>
                  <a:pt x="263" y="129"/>
                  <a:pt x="263" y="129"/>
                  <a:pt x="263" y="129"/>
                </a:cubicBezTo>
                <a:cubicBezTo>
                  <a:pt x="264" y="131"/>
                  <a:pt x="264" y="131"/>
                  <a:pt x="264" y="131"/>
                </a:cubicBezTo>
                <a:cubicBezTo>
                  <a:pt x="264" y="132"/>
                  <a:pt x="264" y="132"/>
                  <a:pt x="264" y="132"/>
                </a:cubicBezTo>
                <a:cubicBezTo>
                  <a:pt x="265" y="132"/>
                  <a:pt x="265" y="132"/>
                  <a:pt x="265" y="132"/>
                </a:cubicBezTo>
                <a:cubicBezTo>
                  <a:pt x="266" y="133"/>
                  <a:pt x="266" y="133"/>
                  <a:pt x="266" y="133"/>
                </a:cubicBezTo>
                <a:cubicBezTo>
                  <a:pt x="267" y="132"/>
                  <a:pt x="267" y="132"/>
                  <a:pt x="267" y="132"/>
                </a:cubicBezTo>
                <a:cubicBezTo>
                  <a:pt x="266" y="131"/>
                  <a:pt x="266" y="131"/>
                  <a:pt x="266" y="131"/>
                </a:cubicBezTo>
                <a:cubicBezTo>
                  <a:pt x="267" y="131"/>
                  <a:pt x="267" y="131"/>
                  <a:pt x="267" y="131"/>
                </a:cubicBezTo>
                <a:cubicBezTo>
                  <a:pt x="268" y="130"/>
                  <a:pt x="268" y="130"/>
                  <a:pt x="268" y="130"/>
                </a:cubicBezTo>
                <a:cubicBezTo>
                  <a:pt x="268" y="129"/>
                  <a:pt x="268" y="129"/>
                  <a:pt x="268" y="129"/>
                </a:cubicBezTo>
                <a:cubicBezTo>
                  <a:pt x="268" y="129"/>
                  <a:pt x="268" y="129"/>
                  <a:pt x="268" y="129"/>
                </a:cubicBezTo>
                <a:cubicBezTo>
                  <a:pt x="268" y="128"/>
                  <a:pt x="268" y="128"/>
                  <a:pt x="268" y="128"/>
                </a:cubicBezTo>
                <a:cubicBezTo>
                  <a:pt x="268" y="127"/>
                  <a:pt x="268" y="127"/>
                  <a:pt x="268" y="127"/>
                </a:cubicBezTo>
                <a:cubicBezTo>
                  <a:pt x="268" y="127"/>
                  <a:pt x="268" y="127"/>
                  <a:pt x="268" y="127"/>
                </a:cubicBezTo>
                <a:cubicBezTo>
                  <a:pt x="269" y="126"/>
                  <a:pt x="269" y="126"/>
                  <a:pt x="269" y="126"/>
                </a:cubicBezTo>
                <a:cubicBezTo>
                  <a:pt x="270" y="127"/>
                  <a:pt x="270" y="127"/>
                  <a:pt x="270" y="127"/>
                </a:cubicBezTo>
                <a:cubicBezTo>
                  <a:pt x="271" y="128"/>
                  <a:pt x="271" y="128"/>
                  <a:pt x="271" y="128"/>
                </a:cubicBezTo>
                <a:cubicBezTo>
                  <a:pt x="271" y="128"/>
                  <a:pt x="271" y="128"/>
                  <a:pt x="271" y="128"/>
                </a:cubicBezTo>
                <a:cubicBezTo>
                  <a:pt x="271" y="127"/>
                  <a:pt x="271" y="127"/>
                  <a:pt x="271" y="127"/>
                </a:cubicBezTo>
                <a:cubicBezTo>
                  <a:pt x="271" y="126"/>
                  <a:pt x="271" y="126"/>
                  <a:pt x="271" y="126"/>
                </a:cubicBezTo>
                <a:cubicBezTo>
                  <a:pt x="270" y="125"/>
                  <a:pt x="270" y="125"/>
                  <a:pt x="270" y="125"/>
                </a:cubicBezTo>
                <a:cubicBezTo>
                  <a:pt x="270" y="125"/>
                  <a:pt x="270" y="125"/>
                  <a:pt x="270" y="125"/>
                </a:cubicBezTo>
                <a:cubicBezTo>
                  <a:pt x="269" y="126"/>
                  <a:pt x="269" y="126"/>
                  <a:pt x="269" y="126"/>
                </a:cubicBezTo>
                <a:cubicBezTo>
                  <a:pt x="268" y="126"/>
                  <a:pt x="268" y="126"/>
                  <a:pt x="268" y="126"/>
                </a:cubicBezTo>
                <a:cubicBezTo>
                  <a:pt x="267" y="125"/>
                  <a:pt x="267" y="125"/>
                  <a:pt x="267" y="125"/>
                </a:cubicBezTo>
                <a:cubicBezTo>
                  <a:pt x="267" y="124"/>
                  <a:pt x="267" y="124"/>
                  <a:pt x="267" y="124"/>
                </a:cubicBezTo>
                <a:cubicBezTo>
                  <a:pt x="266" y="123"/>
                  <a:pt x="266" y="123"/>
                  <a:pt x="266" y="123"/>
                </a:cubicBezTo>
                <a:cubicBezTo>
                  <a:pt x="266" y="122"/>
                  <a:pt x="266" y="122"/>
                  <a:pt x="266" y="122"/>
                </a:cubicBezTo>
                <a:cubicBezTo>
                  <a:pt x="267" y="121"/>
                  <a:pt x="267" y="121"/>
                  <a:pt x="267" y="121"/>
                </a:cubicBezTo>
                <a:cubicBezTo>
                  <a:pt x="268" y="121"/>
                  <a:pt x="268" y="121"/>
                  <a:pt x="268" y="121"/>
                </a:cubicBezTo>
                <a:cubicBezTo>
                  <a:pt x="268" y="120"/>
                  <a:pt x="268" y="120"/>
                  <a:pt x="268" y="120"/>
                </a:cubicBezTo>
                <a:cubicBezTo>
                  <a:pt x="269" y="121"/>
                  <a:pt x="269" y="121"/>
                  <a:pt x="269" y="121"/>
                </a:cubicBezTo>
                <a:cubicBezTo>
                  <a:pt x="270" y="122"/>
                  <a:pt x="270" y="122"/>
                  <a:pt x="270" y="122"/>
                </a:cubicBezTo>
                <a:cubicBezTo>
                  <a:pt x="270" y="124"/>
                  <a:pt x="270" y="124"/>
                  <a:pt x="270" y="124"/>
                </a:cubicBezTo>
                <a:cubicBezTo>
                  <a:pt x="270" y="124"/>
                  <a:pt x="270" y="124"/>
                  <a:pt x="270" y="124"/>
                </a:cubicBezTo>
                <a:cubicBezTo>
                  <a:pt x="270" y="123"/>
                  <a:pt x="270" y="123"/>
                  <a:pt x="270" y="123"/>
                </a:cubicBezTo>
                <a:cubicBezTo>
                  <a:pt x="271" y="122"/>
                  <a:pt x="271" y="122"/>
                  <a:pt x="271" y="122"/>
                </a:cubicBezTo>
                <a:cubicBezTo>
                  <a:pt x="271" y="121"/>
                  <a:pt x="271" y="121"/>
                  <a:pt x="271" y="121"/>
                </a:cubicBezTo>
                <a:cubicBezTo>
                  <a:pt x="270" y="121"/>
                  <a:pt x="270" y="121"/>
                  <a:pt x="270" y="121"/>
                </a:cubicBezTo>
                <a:cubicBezTo>
                  <a:pt x="270" y="120"/>
                  <a:pt x="270" y="120"/>
                  <a:pt x="270" y="120"/>
                </a:cubicBezTo>
                <a:cubicBezTo>
                  <a:pt x="270" y="119"/>
                  <a:pt x="270" y="119"/>
                  <a:pt x="270" y="119"/>
                </a:cubicBezTo>
                <a:cubicBezTo>
                  <a:pt x="270" y="119"/>
                  <a:pt x="270" y="119"/>
                  <a:pt x="270" y="119"/>
                </a:cubicBezTo>
                <a:cubicBezTo>
                  <a:pt x="270" y="118"/>
                  <a:pt x="270" y="118"/>
                  <a:pt x="270" y="118"/>
                </a:cubicBezTo>
                <a:cubicBezTo>
                  <a:pt x="271" y="117"/>
                  <a:pt x="271" y="117"/>
                  <a:pt x="271" y="117"/>
                </a:cubicBezTo>
                <a:cubicBezTo>
                  <a:pt x="272" y="117"/>
                  <a:pt x="272" y="117"/>
                  <a:pt x="272" y="117"/>
                </a:cubicBezTo>
                <a:cubicBezTo>
                  <a:pt x="272" y="117"/>
                  <a:pt x="272" y="117"/>
                  <a:pt x="272" y="117"/>
                </a:cubicBezTo>
                <a:cubicBezTo>
                  <a:pt x="273" y="118"/>
                  <a:pt x="273" y="118"/>
                  <a:pt x="273" y="118"/>
                </a:cubicBezTo>
                <a:cubicBezTo>
                  <a:pt x="275" y="119"/>
                  <a:pt x="275" y="119"/>
                  <a:pt x="275" y="119"/>
                </a:cubicBezTo>
                <a:cubicBezTo>
                  <a:pt x="275" y="118"/>
                  <a:pt x="275" y="118"/>
                  <a:pt x="275" y="118"/>
                </a:cubicBezTo>
                <a:cubicBezTo>
                  <a:pt x="274" y="118"/>
                  <a:pt x="274" y="118"/>
                  <a:pt x="274" y="118"/>
                </a:cubicBezTo>
                <a:cubicBezTo>
                  <a:pt x="274" y="117"/>
                  <a:pt x="274" y="117"/>
                  <a:pt x="274" y="117"/>
                </a:cubicBezTo>
                <a:cubicBezTo>
                  <a:pt x="274" y="117"/>
                  <a:pt x="274" y="117"/>
                  <a:pt x="274" y="117"/>
                </a:cubicBezTo>
                <a:cubicBezTo>
                  <a:pt x="275" y="117"/>
                  <a:pt x="275" y="117"/>
                  <a:pt x="275" y="117"/>
                </a:cubicBezTo>
                <a:cubicBezTo>
                  <a:pt x="276" y="117"/>
                  <a:pt x="276" y="117"/>
                  <a:pt x="276" y="117"/>
                </a:cubicBezTo>
                <a:cubicBezTo>
                  <a:pt x="277" y="117"/>
                  <a:pt x="277" y="117"/>
                  <a:pt x="277" y="117"/>
                </a:cubicBezTo>
                <a:cubicBezTo>
                  <a:pt x="276" y="118"/>
                  <a:pt x="276" y="118"/>
                  <a:pt x="276" y="118"/>
                </a:cubicBezTo>
                <a:cubicBezTo>
                  <a:pt x="276" y="118"/>
                  <a:pt x="276" y="118"/>
                  <a:pt x="276" y="118"/>
                </a:cubicBezTo>
                <a:cubicBezTo>
                  <a:pt x="277" y="119"/>
                  <a:pt x="277" y="119"/>
                  <a:pt x="277" y="119"/>
                </a:cubicBezTo>
                <a:cubicBezTo>
                  <a:pt x="278" y="120"/>
                  <a:pt x="278" y="120"/>
                  <a:pt x="278" y="120"/>
                </a:cubicBezTo>
                <a:cubicBezTo>
                  <a:pt x="279" y="119"/>
                  <a:pt x="279" y="119"/>
                  <a:pt x="279" y="119"/>
                </a:cubicBezTo>
                <a:cubicBezTo>
                  <a:pt x="280" y="120"/>
                  <a:pt x="280" y="120"/>
                  <a:pt x="280" y="120"/>
                </a:cubicBezTo>
                <a:cubicBezTo>
                  <a:pt x="281" y="120"/>
                  <a:pt x="281" y="120"/>
                  <a:pt x="281" y="120"/>
                </a:cubicBezTo>
                <a:cubicBezTo>
                  <a:pt x="282" y="119"/>
                  <a:pt x="282" y="119"/>
                  <a:pt x="282" y="119"/>
                </a:cubicBezTo>
                <a:cubicBezTo>
                  <a:pt x="283" y="120"/>
                  <a:pt x="283" y="120"/>
                  <a:pt x="283" y="120"/>
                </a:cubicBezTo>
                <a:cubicBezTo>
                  <a:pt x="285" y="120"/>
                  <a:pt x="285" y="120"/>
                  <a:pt x="285" y="120"/>
                </a:cubicBezTo>
                <a:cubicBezTo>
                  <a:pt x="286" y="120"/>
                  <a:pt x="286" y="120"/>
                  <a:pt x="286" y="120"/>
                </a:cubicBezTo>
                <a:cubicBezTo>
                  <a:pt x="287" y="120"/>
                  <a:pt x="287" y="120"/>
                  <a:pt x="287" y="120"/>
                </a:cubicBezTo>
                <a:cubicBezTo>
                  <a:pt x="287" y="121"/>
                  <a:pt x="287" y="121"/>
                  <a:pt x="287" y="121"/>
                </a:cubicBezTo>
                <a:cubicBezTo>
                  <a:pt x="287" y="121"/>
                  <a:pt x="287" y="121"/>
                  <a:pt x="287" y="121"/>
                </a:cubicBezTo>
                <a:cubicBezTo>
                  <a:pt x="287" y="122"/>
                  <a:pt x="287" y="122"/>
                  <a:pt x="287" y="122"/>
                </a:cubicBezTo>
                <a:cubicBezTo>
                  <a:pt x="287" y="123"/>
                  <a:pt x="287" y="123"/>
                  <a:pt x="287" y="123"/>
                </a:cubicBezTo>
                <a:cubicBezTo>
                  <a:pt x="285" y="124"/>
                  <a:pt x="285" y="124"/>
                  <a:pt x="285" y="124"/>
                </a:cubicBezTo>
                <a:cubicBezTo>
                  <a:pt x="284" y="123"/>
                  <a:pt x="284" y="123"/>
                  <a:pt x="284" y="123"/>
                </a:cubicBezTo>
                <a:cubicBezTo>
                  <a:pt x="284" y="123"/>
                  <a:pt x="284" y="123"/>
                  <a:pt x="284" y="123"/>
                </a:cubicBezTo>
                <a:cubicBezTo>
                  <a:pt x="284" y="123"/>
                  <a:pt x="284" y="123"/>
                  <a:pt x="284" y="123"/>
                </a:cubicBezTo>
                <a:cubicBezTo>
                  <a:pt x="283" y="124"/>
                  <a:pt x="283" y="124"/>
                  <a:pt x="283" y="124"/>
                </a:cubicBezTo>
                <a:cubicBezTo>
                  <a:pt x="283" y="124"/>
                  <a:pt x="283" y="124"/>
                  <a:pt x="283" y="124"/>
                </a:cubicBezTo>
                <a:cubicBezTo>
                  <a:pt x="284" y="125"/>
                  <a:pt x="284" y="125"/>
                  <a:pt x="284" y="125"/>
                </a:cubicBezTo>
                <a:cubicBezTo>
                  <a:pt x="284" y="125"/>
                  <a:pt x="284" y="125"/>
                  <a:pt x="284" y="125"/>
                </a:cubicBezTo>
                <a:cubicBezTo>
                  <a:pt x="284" y="127"/>
                  <a:pt x="284" y="127"/>
                  <a:pt x="284" y="127"/>
                </a:cubicBezTo>
                <a:cubicBezTo>
                  <a:pt x="283" y="127"/>
                  <a:pt x="283" y="127"/>
                  <a:pt x="283" y="127"/>
                </a:cubicBezTo>
                <a:cubicBezTo>
                  <a:pt x="283" y="127"/>
                  <a:pt x="283" y="127"/>
                  <a:pt x="283" y="127"/>
                </a:cubicBezTo>
                <a:cubicBezTo>
                  <a:pt x="282" y="127"/>
                  <a:pt x="282" y="127"/>
                  <a:pt x="282" y="127"/>
                </a:cubicBezTo>
                <a:cubicBezTo>
                  <a:pt x="281" y="127"/>
                  <a:pt x="281" y="127"/>
                  <a:pt x="281" y="127"/>
                </a:cubicBezTo>
                <a:cubicBezTo>
                  <a:pt x="280" y="128"/>
                  <a:pt x="280" y="128"/>
                  <a:pt x="280" y="128"/>
                </a:cubicBezTo>
                <a:cubicBezTo>
                  <a:pt x="278" y="128"/>
                  <a:pt x="278" y="128"/>
                  <a:pt x="278" y="128"/>
                </a:cubicBezTo>
                <a:cubicBezTo>
                  <a:pt x="277" y="129"/>
                  <a:pt x="277" y="129"/>
                  <a:pt x="277" y="129"/>
                </a:cubicBezTo>
                <a:cubicBezTo>
                  <a:pt x="276" y="129"/>
                  <a:pt x="276" y="129"/>
                  <a:pt x="276" y="129"/>
                </a:cubicBezTo>
                <a:cubicBezTo>
                  <a:pt x="275" y="130"/>
                  <a:pt x="275" y="130"/>
                  <a:pt x="275" y="130"/>
                </a:cubicBezTo>
                <a:cubicBezTo>
                  <a:pt x="275" y="131"/>
                  <a:pt x="275" y="131"/>
                  <a:pt x="275" y="131"/>
                </a:cubicBezTo>
                <a:cubicBezTo>
                  <a:pt x="276" y="131"/>
                  <a:pt x="276" y="131"/>
                  <a:pt x="276" y="131"/>
                </a:cubicBezTo>
                <a:cubicBezTo>
                  <a:pt x="276" y="130"/>
                  <a:pt x="276" y="130"/>
                  <a:pt x="276" y="130"/>
                </a:cubicBezTo>
                <a:cubicBezTo>
                  <a:pt x="278" y="130"/>
                  <a:pt x="278" y="130"/>
                  <a:pt x="278" y="130"/>
                </a:cubicBezTo>
                <a:cubicBezTo>
                  <a:pt x="279" y="130"/>
                  <a:pt x="279" y="130"/>
                  <a:pt x="279" y="130"/>
                </a:cubicBezTo>
                <a:cubicBezTo>
                  <a:pt x="280" y="131"/>
                  <a:pt x="280" y="131"/>
                  <a:pt x="280" y="131"/>
                </a:cubicBezTo>
                <a:cubicBezTo>
                  <a:pt x="281" y="132"/>
                  <a:pt x="281" y="132"/>
                  <a:pt x="281" y="132"/>
                </a:cubicBezTo>
                <a:cubicBezTo>
                  <a:pt x="280" y="132"/>
                  <a:pt x="280" y="132"/>
                  <a:pt x="280" y="132"/>
                </a:cubicBezTo>
                <a:cubicBezTo>
                  <a:pt x="280" y="132"/>
                  <a:pt x="280" y="132"/>
                  <a:pt x="280" y="132"/>
                </a:cubicBezTo>
                <a:cubicBezTo>
                  <a:pt x="280" y="132"/>
                  <a:pt x="280" y="132"/>
                  <a:pt x="280" y="132"/>
                </a:cubicBezTo>
                <a:cubicBezTo>
                  <a:pt x="281" y="133"/>
                  <a:pt x="281" y="133"/>
                  <a:pt x="281" y="133"/>
                </a:cubicBezTo>
                <a:cubicBezTo>
                  <a:pt x="280" y="134"/>
                  <a:pt x="280" y="134"/>
                  <a:pt x="280" y="134"/>
                </a:cubicBezTo>
                <a:cubicBezTo>
                  <a:pt x="280" y="135"/>
                  <a:pt x="280" y="135"/>
                  <a:pt x="280" y="135"/>
                </a:cubicBezTo>
                <a:cubicBezTo>
                  <a:pt x="280" y="136"/>
                  <a:pt x="280" y="136"/>
                  <a:pt x="280" y="136"/>
                </a:cubicBezTo>
                <a:cubicBezTo>
                  <a:pt x="280" y="136"/>
                  <a:pt x="280" y="136"/>
                  <a:pt x="280" y="136"/>
                </a:cubicBezTo>
                <a:cubicBezTo>
                  <a:pt x="281" y="135"/>
                  <a:pt x="281" y="135"/>
                  <a:pt x="281" y="135"/>
                </a:cubicBezTo>
                <a:cubicBezTo>
                  <a:pt x="282" y="135"/>
                  <a:pt x="282" y="135"/>
                  <a:pt x="282" y="135"/>
                </a:cubicBezTo>
                <a:cubicBezTo>
                  <a:pt x="282" y="134"/>
                  <a:pt x="282" y="134"/>
                  <a:pt x="282" y="134"/>
                </a:cubicBezTo>
                <a:cubicBezTo>
                  <a:pt x="283" y="134"/>
                  <a:pt x="283" y="134"/>
                  <a:pt x="283" y="134"/>
                </a:cubicBezTo>
                <a:cubicBezTo>
                  <a:pt x="282" y="135"/>
                  <a:pt x="282" y="135"/>
                  <a:pt x="282" y="135"/>
                </a:cubicBezTo>
                <a:cubicBezTo>
                  <a:pt x="282" y="136"/>
                  <a:pt x="282" y="136"/>
                  <a:pt x="282" y="136"/>
                </a:cubicBezTo>
                <a:cubicBezTo>
                  <a:pt x="282" y="138"/>
                  <a:pt x="282" y="138"/>
                  <a:pt x="282" y="138"/>
                </a:cubicBezTo>
                <a:cubicBezTo>
                  <a:pt x="282" y="139"/>
                  <a:pt x="282" y="139"/>
                  <a:pt x="282" y="139"/>
                </a:cubicBezTo>
                <a:cubicBezTo>
                  <a:pt x="280" y="140"/>
                  <a:pt x="280" y="140"/>
                  <a:pt x="280" y="140"/>
                </a:cubicBezTo>
                <a:cubicBezTo>
                  <a:pt x="279" y="140"/>
                  <a:pt x="279" y="140"/>
                  <a:pt x="279" y="140"/>
                </a:cubicBezTo>
                <a:cubicBezTo>
                  <a:pt x="279" y="140"/>
                  <a:pt x="279" y="140"/>
                  <a:pt x="279" y="140"/>
                </a:cubicBezTo>
                <a:cubicBezTo>
                  <a:pt x="279" y="141"/>
                  <a:pt x="279" y="141"/>
                  <a:pt x="279" y="141"/>
                </a:cubicBezTo>
                <a:cubicBezTo>
                  <a:pt x="278" y="142"/>
                  <a:pt x="278" y="142"/>
                  <a:pt x="278" y="142"/>
                </a:cubicBezTo>
                <a:cubicBezTo>
                  <a:pt x="278" y="142"/>
                  <a:pt x="278" y="142"/>
                  <a:pt x="278" y="142"/>
                </a:cubicBezTo>
                <a:cubicBezTo>
                  <a:pt x="278" y="142"/>
                  <a:pt x="278" y="142"/>
                  <a:pt x="278" y="142"/>
                </a:cubicBezTo>
                <a:cubicBezTo>
                  <a:pt x="277" y="142"/>
                  <a:pt x="277" y="142"/>
                  <a:pt x="277" y="142"/>
                </a:cubicBezTo>
                <a:cubicBezTo>
                  <a:pt x="277" y="143"/>
                  <a:pt x="277" y="143"/>
                  <a:pt x="277" y="143"/>
                </a:cubicBezTo>
                <a:cubicBezTo>
                  <a:pt x="278" y="143"/>
                  <a:pt x="278" y="143"/>
                  <a:pt x="278" y="143"/>
                </a:cubicBezTo>
                <a:cubicBezTo>
                  <a:pt x="278" y="144"/>
                  <a:pt x="278" y="144"/>
                  <a:pt x="278" y="144"/>
                </a:cubicBezTo>
                <a:cubicBezTo>
                  <a:pt x="277" y="144"/>
                  <a:pt x="277" y="144"/>
                  <a:pt x="277" y="144"/>
                </a:cubicBezTo>
                <a:cubicBezTo>
                  <a:pt x="278" y="145"/>
                  <a:pt x="278" y="145"/>
                  <a:pt x="278" y="145"/>
                </a:cubicBezTo>
                <a:cubicBezTo>
                  <a:pt x="276" y="146"/>
                  <a:pt x="276" y="146"/>
                  <a:pt x="276" y="146"/>
                </a:cubicBezTo>
                <a:cubicBezTo>
                  <a:pt x="276" y="146"/>
                  <a:pt x="276" y="146"/>
                  <a:pt x="276" y="146"/>
                </a:cubicBezTo>
                <a:cubicBezTo>
                  <a:pt x="275" y="146"/>
                  <a:pt x="275" y="146"/>
                  <a:pt x="275" y="146"/>
                </a:cubicBezTo>
                <a:cubicBezTo>
                  <a:pt x="274" y="146"/>
                  <a:pt x="274" y="146"/>
                  <a:pt x="274" y="146"/>
                </a:cubicBezTo>
                <a:cubicBezTo>
                  <a:pt x="273" y="147"/>
                  <a:pt x="273" y="147"/>
                  <a:pt x="273" y="147"/>
                </a:cubicBezTo>
                <a:cubicBezTo>
                  <a:pt x="273" y="147"/>
                  <a:pt x="273" y="147"/>
                  <a:pt x="273" y="147"/>
                </a:cubicBezTo>
                <a:cubicBezTo>
                  <a:pt x="271" y="148"/>
                  <a:pt x="271" y="148"/>
                  <a:pt x="271" y="148"/>
                </a:cubicBezTo>
                <a:cubicBezTo>
                  <a:pt x="270" y="147"/>
                  <a:pt x="270" y="147"/>
                  <a:pt x="270" y="147"/>
                </a:cubicBezTo>
                <a:cubicBezTo>
                  <a:pt x="269" y="148"/>
                  <a:pt x="269" y="148"/>
                  <a:pt x="269" y="148"/>
                </a:cubicBezTo>
                <a:cubicBezTo>
                  <a:pt x="268" y="147"/>
                  <a:pt x="268" y="147"/>
                  <a:pt x="268" y="147"/>
                </a:cubicBezTo>
                <a:cubicBezTo>
                  <a:pt x="268" y="145"/>
                  <a:pt x="268" y="145"/>
                  <a:pt x="268" y="145"/>
                </a:cubicBezTo>
                <a:cubicBezTo>
                  <a:pt x="269" y="144"/>
                  <a:pt x="269" y="144"/>
                  <a:pt x="269" y="144"/>
                </a:cubicBezTo>
                <a:cubicBezTo>
                  <a:pt x="269" y="143"/>
                  <a:pt x="269" y="143"/>
                  <a:pt x="269" y="143"/>
                </a:cubicBezTo>
                <a:cubicBezTo>
                  <a:pt x="267" y="145"/>
                  <a:pt x="267" y="145"/>
                  <a:pt x="267" y="145"/>
                </a:cubicBezTo>
                <a:cubicBezTo>
                  <a:pt x="267" y="146"/>
                  <a:pt x="267" y="146"/>
                  <a:pt x="267" y="146"/>
                </a:cubicBezTo>
                <a:cubicBezTo>
                  <a:pt x="268" y="148"/>
                  <a:pt x="268" y="148"/>
                  <a:pt x="268" y="148"/>
                </a:cubicBezTo>
                <a:cubicBezTo>
                  <a:pt x="268" y="148"/>
                  <a:pt x="268" y="148"/>
                  <a:pt x="268" y="148"/>
                </a:cubicBezTo>
                <a:cubicBezTo>
                  <a:pt x="268" y="149"/>
                  <a:pt x="268" y="149"/>
                  <a:pt x="268" y="149"/>
                </a:cubicBezTo>
                <a:cubicBezTo>
                  <a:pt x="267" y="150"/>
                  <a:pt x="267" y="150"/>
                  <a:pt x="267" y="150"/>
                </a:cubicBezTo>
                <a:cubicBezTo>
                  <a:pt x="266" y="151"/>
                  <a:pt x="266" y="151"/>
                  <a:pt x="266" y="151"/>
                </a:cubicBezTo>
                <a:cubicBezTo>
                  <a:pt x="266" y="151"/>
                  <a:pt x="265" y="151"/>
                  <a:pt x="264" y="151"/>
                </a:cubicBezTo>
                <a:close/>
                <a:moveTo>
                  <a:pt x="283" y="128"/>
                </a:moveTo>
                <a:cubicBezTo>
                  <a:pt x="283" y="128"/>
                  <a:pt x="283" y="128"/>
                  <a:pt x="283" y="128"/>
                </a:cubicBezTo>
                <a:cubicBezTo>
                  <a:pt x="284" y="128"/>
                  <a:pt x="284" y="128"/>
                  <a:pt x="284" y="128"/>
                </a:cubicBezTo>
                <a:cubicBezTo>
                  <a:pt x="284" y="128"/>
                  <a:pt x="284" y="128"/>
                  <a:pt x="284" y="128"/>
                </a:cubicBezTo>
                <a:cubicBezTo>
                  <a:pt x="283" y="128"/>
                  <a:pt x="283" y="128"/>
                  <a:pt x="283" y="128"/>
                </a:cubicBezTo>
                <a:close/>
                <a:moveTo>
                  <a:pt x="283" y="132"/>
                </a:moveTo>
                <a:cubicBezTo>
                  <a:pt x="283" y="132"/>
                  <a:pt x="283" y="132"/>
                  <a:pt x="283" y="132"/>
                </a:cubicBezTo>
                <a:cubicBezTo>
                  <a:pt x="284" y="131"/>
                  <a:pt x="284" y="131"/>
                  <a:pt x="284" y="131"/>
                </a:cubicBezTo>
                <a:cubicBezTo>
                  <a:pt x="284" y="130"/>
                  <a:pt x="284" y="130"/>
                  <a:pt x="284" y="130"/>
                </a:cubicBezTo>
                <a:cubicBezTo>
                  <a:pt x="284" y="130"/>
                  <a:pt x="284" y="130"/>
                  <a:pt x="284" y="130"/>
                </a:cubicBezTo>
                <a:cubicBezTo>
                  <a:pt x="284" y="129"/>
                  <a:pt x="284" y="129"/>
                  <a:pt x="284" y="129"/>
                </a:cubicBezTo>
                <a:cubicBezTo>
                  <a:pt x="283" y="129"/>
                  <a:pt x="283" y="129"/>
                  <a:pt x="283" y="129"/>
                </a:cubicBezTo>
                <a:cubicBezTo>
                  <a:pt x="282" y="130"/>
                  <a:pt x="282" y="130"/>
                  <a:pt x="282" y="130"/>
                </a:cubicBezTo>
                <a:cubicBezTo>
                  <a:pt x="282" y="130"/>
                  <a:pt x="282" y="130"/>
                  <a:pt x="282" y="130"/>
                </a:cubicBezTo>
                <a:cubicBezTo>
                  <a:pt x="282" y="131"/>
                  <a:pt x="282" y="131"/>
                  <a:pt x="282" y="131"/>
                </a:cubicBezTo>
                <a:cubicBezTo>
                  <a:pt x="283" y="132"/>
                  <a:pt x="283" y="132"/>
                  <a:pt x="283" y="132"/>
                </a:cubicBezTo>
                <a:close/>
                <a:moveTo>
                  <a:pt x="282" y="134"/>
                </a:moveTo>
                <a:cubicBezTo>
                  <a:pt x="282" y="134"/>
                  <a:pt x="282" y="134"/>
                  <a:pt x="282" y="134"/>
                </a:cubicBezTo>
                <a:cubicBezTo>
                  <a:pt x="283" y="133"/>
                  <a:pt x="283" y="133"/>
                  <a:pt x="283" y="133"/>
                </a:cubicBezTo>
                <a:cubicBezTo>
                  <a:pt x="282" y="133"/>
                  <a:pt x="282" y="133"/>
                  <a:pt x="282" y="133"/>
                </a:cubicBezTo>
                <a:cubicBezTo>
                  <a:pt x="281" y="133"/>
                  <a:pt x="281" y="133"/>
                  <a:pt x="281" y="133"/>
                </a:cubicBezTo>
                <a:cubicBezTo>
                  <a:pt x="281" y="134"/>
                  <a:pt x="281" y="134"/>
                  <a:pt x="281" y="134"/>
                </a:cubicBezTo>
                <a:cubicBezTo>
                  <a:pt x="282" y="134"/>
                  <a:pt x="282" y="134"/>
                  <a:pt x="282" y="134"/>
                </a:cubicBezTo>
                <a:close/>
                <a:moveTo>
                  <a:pt x="239" y="112"/>
                </a:moveTo>
                <a:cubicBezTo>
                  <a:pt x="239" y="113"/>
                  <a:pt x="239" y="113"/>
                  <a:pt x="239" y="113"/>
                </a:cubicBezTo>
                <a:cubicBezTo>
                  <a:pt x="239" y="113"/>
                  <a:pt x="239" y="113"/>
                  <a:pt x="239" y="113"/>
                </a:cubicBezTo>
                <a:cubicBezTo>
                  <a:pt x="240" y="113"/>
                  <a:pt x="240" y="113"/>
                  <a:pt x="240" y="113"/>
                </a:cubicBezTo>
                <a:cubicBezTo>
                  <a:pt x="241" y="113"/>
                  <a:pt x="241" y="113"/>
                  <a:pt x="241" y="113"/>
                </a:cubicBezTo>
                <a:cubicBezTo>
                  <a:pt x="241" y="113"/>
                  <a:pt x="241" y="113"/>
                  <a:pt x="241" y="113"/>
                </a:cubicBezTo>
                <a:cubicBezTo>
                  <a:pt x="241" y="112"/>
                  <a:pt x="241" y="112"/>
                  <a:pt x="241" y="112"/>
                </a:cubicBezTo>
                <a:cubicBezTo>
                  <a:pt x="239" y="112"/>
                  <a:pt x="239" y="112"/>
                  <a:pt x="239" y="112"/>
                </a:cubicBezTo>
                <a:cubicBezTo>
                  <a:pt x="239" y="112"/>
                  <a:pt x="239" y="112"/>
                  <a:pt x="239" y="112"/>
                </a:cubicBezTo>
                <a:close/>
                <a:moveTo>
                  <a:pt x="246" y="125"/>
                </a:moveTo>
                <a:cubicBezTo>
                  <a:pt x="245" y="124"/>
                  <a:pt x="245" y="124"/>
                  <a:pt x="245" y="124"/>
                </a:cubicBezTo>
                <a:cubicBezTo>
                  <a:pt x="245" y="122"/>
                  <a:pt x="245" y="122"/>
                  <a:pt x="245" y="122"/>
                </a:cubicBezTo>
                <a:cubicBezTo>
                  <a:pt x="245" y="121"/>
                  <a:pt x="245" y="121"/>
                  <a:pt x="245" y="121"/>
                </a:cubicBezTo>
                <a:cubicBezTo>
                  <a:pt x="245" y="120"/>
                  <a:pt x="245" y="120"/>
                  <a:pt x="245" y="120"/>
                </a:cubicBezTo>
                <a:cubicBezTo>
                  <a:pt x="245" y="120"/>
                  <a:pt x="245" y="120"/>
                  <a:pt x="245" y="120"/>
                </a:cubicBezTo>
                <a:cubicBezTo>
                  <a:pt x="244" y="118"/>
                  <a:pt x="244" y="118"/>
                  <a:pt x="244" y="118"/>
                </a:cubicBezTo>
                <a:cubicBezTo>
                  <a:pt x="244" y="117"/>
                  <a:pt x="244" y="117"/>
                  <a:pt x="244" y="117"/>
                </a:cubicBezTo>
                <a:cubicBezTo>
                  <a:pt x="244" y="116"/>
                  <a:pt x="244" y="116"/>
                  <a:pt x="244" y="116"/>
                </a:cubicBezTo>
                <a:cubicBezTo>
                  <a:pt x="243" y="115"/>
                  <a:pt x="243" y="115"/>
                  <a:pt x="243" y="115"/>
                </a:cubicBezTo>
                <a:cubicBezTo>
                  <a:pt x="243" y="115"/>
                  <a:pt x="243" y="115"/>
                  <a:pt x="243" y="115"/>
                </a:cubicBezTo>
                <a:cubicBezTo>
                  <a:pt x="244" y="114"/>
                  <a:pt x="244" y="114"/>
                  <a:pt x="244" y="114"/>
                </a:cubicBezTo>
                <a:cubicBezTo>
                  <a:pt x="245" y="113"/>
                  <a:pt x="245" y="113"/>
                  <a:pt x="245" y="113"/>
                </a:cubicBezTo>
                <a:cubicBezTo>
                  <a:pt x="246" y="112"/>
                  <a:pt x="246" y="112"/>
                  <a:pt x="246" y="112"/>
                </a:cubicBezTo>
                <a:cubicBezTo>
                  <a:pt x="248" y="112"/>
                  <a:pt x="248" y="112"/>
                  <a:pt x="248" y="112"/>
                </a:cubicBezTo>
                <a:cubicBezTo>
                  <a:pt x="249" y="113"/>
                  <a:pt x="249" y="113"/>
                  <a:pt x="249" y="113"/>
                </a:cubicBezTo>
                <a:cubicBezTo>
                  <a:pt x="249" y="113"/>
                  <a:pt x="249" y="113"/>
                  <a:pt x="249" y="113"/>
                </a:cubicBezTo>
                <a:cubicBezTo>
                  <a:pt x="250" y="113"/>
                  <a:pt x="250" y="113"/>
                  <a:pt x="250" y="113"/>
                </a:cubicBezTo>
                <a:cubicBezTo>
                  <a:pt x="251" y="113"/>
                  <a:pt x="251" y="113"/>
                  <a:pt x="251" y="113"/>
                </a:cubicBezTo>
                <a:cubicBezTo>
                  <a:pt x="252" y="114"/>
                  <a:pt x="252" y="114"/>
                  <a:pt x="252" y="114"/>
                </a:cubicBezTo>
                <a:cubicBezTo>
                  <a:pt x="253" y="114"/>
                  <a:pt x="253" y="114"/>
                  <a:pt x="253" y="114"/>
                </a:cubicBezTo>
                <a:cubicBezTo>
                  <a:pt x="254" y="114"/>
                  <a:pt x="254" y="114"/>
                  <a:pt x="254" y="114"/>
                </a:cubicBezTo>
                <a:cubicBezTo>
                  <a:pt x="255" y="115"/>
                  <a:pt x="255" y="115"/>
                  <a:pt x="255" y="115"/>
                </a:cubicBezTo>
                <a:cubicBezTo>
                  <a:pt x="255" y="116"/>
                  <a:pt x="255" y="116"/>
                  <a:pt x="255" y="116"/>
                </a:cubicBezTo>
                <a:cubicBezTo>
                  <a:pt x="254" y="116"/>
                  <a:pt x="254" y="116"/>
                  <a:pt x="254" y="116"/>
                </a:cubicBezTo>
                <a:cubicBezTo>
                  <a:pt x="255" y="117"/>
                  <a:pt x="255" y="117"/>
                  <a:pt x="255" y="117"/>
                </a:cubicBezTo>
                <a:cubicBezTo>
                  <a:pt x="255" y="118"/>
                  <a:pt x="255" y="118"/>
                  <a:pt x="255" y="118"/>
                </a:cubicBezTo>
                <a:cubicBezTo>
                  <a:pt x="254" y="118"/>
                  <a:pt x="254" y="118"/>
                  <a:pt x="254" y="118"/>
                </a:cubicBezTo>
                <a:cubicBezTo>
                  <a:pt x="254" y="119"/>
                  <a:pt x="254" y="119"/>
                  <a:pt x="254" y="119"/>
                </a:cubicBezTo>
                <a:cubicBezTo>
                  <a:pt x="253" y="120"/>
                  <a:pt x="253" y="120"/>
                  <a:pt x="253" y="120"/>
                </a:cubicBezTo>
                <a:cubicBezTo>
                  <a:pt x="252" y="120"/>
                  <a:pt x="252" y="120"/>
                  <a:pt x="252" y="120"/>
                </a:cubicBezTo>
                <a:cubicBezTo>
                  <a:pt x="251" y="121"/>
                  <a:pt x="251" y="121"/>
                  <a:pt x="251" y="121"/>
                </a:cubicBezTo>
                <a:cubicBezTo>
                  <a:pt x="249" y="122"/>
                  <a:pt x="249" y="122"/>
                  <a:pt x="249" y="122"/>
                </a:cubicBezTo>
                <a:cubicBezTo>
                  <a:pt x="248" y="124"/>
                  <a:pt x="248" y="124"/>
                  <a:pt x="248" y="124"/>
                </a:cubicBezTo>
                <a:cubicBezTo>
                  <a:pt x="247" y="124"/>
                  <a:pt x="247" y="124"/>
                  <a:pt x="247" y="124"/>
                </a:cubicBezTo>
                <a:cubicBezTo>
                  <a:pt x="246" y="124"/>
                  <a:pt x="246" y="124"/>
                  <a:pt x="246" y="124"/>
                </a:cubicBezTo>
                <a:cubicBezTo>
                  <a:pt x="247" y="125"/>
                  <a:pt x="247" y="125"/>
                  <a:pt x="247" y="125"/>
                </a:cubicBezTo>
                <a:cubicBezTo>
                  <a:pt x="246" y="125"/>
                  <a:pt x="246" y="125"/>
                  <a:pt x="246" y="125"/>
                </a:cubicBezTo>
                <a:close/>
                <a:moveTo>
                  <a:pt x="287" y="146"/>
                </a:moveTo>
                <a:cubicBezTo>
                  <a:pt x="285" y="145"/>
                  <a:pt x="285" y="145"/>
                  <a:pt x="285" y="145"/>
                </a:cubicBezTo>
                <a:cubicBezTo>
                  <a:pt x="284" y="145"/>
                  <a:pt x="284" y="145"/>
                  <a:pt x="284" y="145"/>
                </a:cubicBezTo>
                <a:cubicBezTo>
                  <a:pt x="282" y="145"/>
                  <a:pt x="282" y="145"/>
                  <a:pt x="282" y="145"/>
                </a:cubicBezTo>
                <a:cubicBezTo>
                  <a:pt x="283" y="144"/>
                  <a:pt x="283" y="144"/>
                  <a:pt x="283" y="144"/>
                </a:cubicBezTo>
                <a:cubicBezTo>
                  <a:pt x="284" y="143"/>
                  <a:pt x="284" y="143"/>
                  <a:pt x="284" y="143"/>
                </a:cubicBezTo>
                <a:cubicBezTo>
                  <a:pt x="284" y="143"/>
                  <a:pt x="284" y="143"/>
                  <a:pt x="284" y="143"/>
                </a:cubicBezTo>
                <a:cubicBezTo>
                  <a:pt x="285" y="143"/>
                  <a:pt x="285" y="143"/>
                  <a:pt x="285" y="143"/>
                </a:cubicBezTo>
                <a:cubicBezTo>
                  <a:pt x="285" y="143"/>
                  <a:pt x="285" y="143"/>
                  <a:pt x="285" y="143"/>
                </a:cubicBezTo>
                <a:cubicBezTo>
                  <a:pt x="284" y="143"/>
                  <a:pt x="284" y="143"/>
                  <a:pt x="284" y="143"/>
                </a:cubicBezTo>
                <a:cubicBezTo>
                  <a:pt x="283" y="142"/>
                  <a:pt x="283" y="142"/>
                  <a:pt x="283" y="142"/>
                </a:cubicBezTo>
                <a:cubicBezTo>
                  <a:pt x="285" y="141"/>
                  <a:pt x="285" y="141"/>
                  <a:pt x="285" y="141"/>
                </a:cubicBezTo>
                <a:cubicBezTo>
                  <a:pt x="285" y="139"/>
                  <a:pt x="285" y="139"/>
                  <a:pt x="285" y="139"/>
                </a:cubicBezTo>
                <a:cubicBezTo>
                  <a:pt x="285" y="138"/>
                  <a:pt x="285" y="138"/>
                  <a:pt x="285" y="138"/>
                </a:cubicBezTo>
                <a:cubicBezTo>
                  <a:pt x="286" y="138"/>
                  <a:pt x="286" y="138"/>
                  <a:pt x="286" y="138"/>
                </a:cubicBezTo>
                <a:cubicBezTo>
                  <a:pt x="286" y="137"/>
                  <a:pt x="286" y="137"/>
                  <a:pt x="286" y="137"/>
                </a:cubicBezTo>
                <a:cubicBezTo>
                  <a:pt x="285" y="137"/>
                  <a:pt x="285" y="137"/>
                  <a:pt x="285" y="137"/>
                </a:cubicBezTo>
                <a:cubicBezTo>
                  <a:pt x="285" y="136"/>
                  <a:pt x="285" y="136"/>
                  <a:pt x="285" y="136"/>
                </a:cubicBezTo>
                <a:cubicBezTo>
                  <a:pt x="286" y="135"/>
                  <a:pt x="286" y="135"/>
                  <a:pt x="286" y="135"/>
                </a:cubicBezTo>
                <a:cubicBezTo>
                  <a:pt x="287" y="133"/>
                  <a:pt x="287" y="133"/>
                  <a:pt x="287" y="133"/>
                </a:cubicBezTo>
                <a:cubicBezTo>
                  <a:pt x="287" y="132"/>
                  <a:pt x="287" y="132"/>
                  <a:pt x="287" y="132"/>
                </a:cubicBezTo>
                <a:cubicBezTo>
                  <a:pt x="287" y="131"/>
                  <a:pt x="287" y="131"/>
                  <a:pt x="287" y="131"/>
                </a:cubicBezTo>
                <a:cubicBezTo>
                  <a:pt x="288" y="131"/>
                  <a:pt x="288" y="131"/>
                  <a:pt x="288" y="131"/>
                </a:cubicBezTo>
                <a:cubicBezTo>
                  <a:pt x="289" y="130"/>
                  <a:pt x="289" y="130"/>
                  <a:pt x="289" y="130"/>
                </a:cubicBezTo>
                <a:cubicBezTo>
                  <a:pt x="289" y="129"/>
                  <a:pt x="289" y="129"/>
                  <a:pt x="289" y="129"/>
                </a:cubicBezTo>
                <a:cubicBezTo>
                  <a:pt x="289" y="128"/>
                  <a:pt x="289" y="128"/>
                  <a:pt x="289" y="128"/>
                </a:cubicBezTo>
                <a:cubicBezTo>
                  <a:pt x="291" y="126"/>
                  <a:pt x="291" y="126"/>
                  <a:pt x="291" y="126"/>
                </a:cubicBezTo>
                <a:cubicBezTo>
                  <a:pt x="291" y="125"/>
                  <a:pt x="291" y="125"/>
                  <a:pt x="291" y="125"/>
                </a:cubicBezTo>
                <a:cubicBezTo>
                  <a:pt x="292" y="125"/>
                  <a:pt x="292" y="125"/>
                  <a:pt x="292" y="125"/>
                </a:cubicBezTo>
                <a:cubicBezTo>
                  <a:pt x="292" y="124"/>
                  <a:pt x="292" y="124"/>
                  <a:pt x="292" y="124"/>
                </a:cubicBezTo>
                <a:cubicBezTo>
                  <a:pt x="292" y="124"/>
                  <a:pt x="292" y="124"/>
                  <a:pt x="292" y="124"/>
                </a:cubicBezTo>
                <a:cubicBezTo>
                  <a:pt x="293" y="123"/>
                  <a:pt x="293" y="123"/>
                  <a:pt x="293" y="123"/>
                </a:cubicBezTo>
                <a:cubicBezTo>
                  <a:pt x="293" y="123"/>
                  <a:pt x="293" y="123"/>
                  <a:pt x="293" y="123"/>
                </a:cubicBezTo>
                <a:cubicBezTo>
                  <a:pt x="294" y="124"/>
                  <a:pt x="294" y="124"/>
                  <a:pt x="294" y="124"/>
                </a:cubicBezTo>
                <a:cubicBezTo>
                  <a:pt x="294" y="125"/>
                  <a:pt x="294" y="125"/>
                  <a:pt x="294" y="125"/>
                </a:cubicBezTo>
                <a:cubicBezTo>
                  <a:pt x="296" y="125"/>
                  <a:pt x="296" y="125"/>
                  <a:pt x="296" y="125"/>
                </a:cubicBezTo>
                <a:cubicBezTo>
                  <a:pt x="295" y="124"/>
                  <a:pt x="295" y="124"/>
                  <a:pt x="295" y="124"/>
                </a:cubicBezTo>
                <a:cubicBezTo>
                  <a:pt x="295" y="123"/>
                  <a:pt x="295" y="123"/>
                  <a:pt x="295" y="123"/>
                </a:cubicBezTo>
                <a:cubicBezTo>
                  <a:pt x="295" y="123"/>
                  <a:pt x="295" y="123"/>
                  <a:pt x="295" y="123"/>
                </a:cubicBezTo>
                <a:cubicBezTo>
                  <a:pt x="296" y="122"/>
                  <a:pt x="296" y="122"/>
                  <a:pt x="296" y="122"/>
                </a:cubicBezTo>
                <a:cubicBezTo>
                  <a:pt x="295" y="121"/>
                  <a:pt x="295" y="121"/>
                  <a:pt x="295" y="121"/>
                </a:cubicBezTo>
                <a:cubicBezTo>
                  <a:pt x="296" y="120"/>
                  <a:pt x="296" y="120"/>
                  <a:pt x="296" y="120"/>
                </a:cubicBezTo>
                <a:cubicBezTo>
                  <a:pt x="298" y="120"/>
                  <a:pt x="298" y="120"/>
                  <a:pt x="298" y="120"/>
                </a:cubicBezTo>
                <a:cubicBezTo>
                  <a:pt x="300" y="120"/>
                  <a:pt x="300" y="120"/>
                  <a:pt x="300" y="120"/>
                </a:cubicBezTo>
                <a:cubicBezTo>
                  <a:pt x="301" y="119"/>
                  <a:pt x="301" y="119"/>
                  <a:pt x="301" y="119"/>
                </a:cubicBezTo>
                <a:cubicBezTo>
                  <a:pt x="301" y="120"/>
                  <a:pt x="301" y="120"/>
                  <a:pt x="301" y="120"/>
                </a:cubicBezTo>
                <a:cubicBezTo>
                  <a:pt x="302" y="120"/>
                  <a:pt x="302" y="120"/>
                  <a:pt x="302" y="120"/>
                </a:cubicBezTo>
                <a:cubicBezTo>
                  <a:pt x="303" y="120"/>
                  <a:pt x="303" y="120"/>
                  <a:pt x="303" y="120"/>
                </a:cubicBezTo>
                <a:cubicBezTo>
                  <a:pt x="303" y="120"/>
                  <a:pt x="303" y="120"/>
                  <a:pt x="303" y="120"/>
                </a:cubicBezTo>
                <a:cubicBezTo>
                  <a:pt x="305" y="120"/>
                  <a:pt x="305" y="120"/>
                  <a:pt x="305" y="120"/>
                </a:cubicBezTo>
                <a:cubicBezTo>
                  <a:pt x="305" y="121"/>
                  <a:pt x="305" y="121"/>
                  <a:pt x="305" y="121"/>
                </a:cubicBezTo>
                <a:cubicBezTo>
                  <a:pt x="307" y="121"/>
                  <a:pt x="307" y="121"/>
                  <a:pt x="307" y="121"/>
                </a:cubicBezTo>
                <a:cubicBezTo>
                  <a:pt x="307" y="121"/>
                  <a:pt x="307" y="121"/>
                  <a:pt x="307" y="121"/>
                </a:cubicBezTo>
                <a:cubicBezTo>
                  <a:pt x="307" y="121"/>
                  <a:pt x="307" y="121"/>
                  <a:pt x="307" y="121"/>
                </a:cubicBezTo>
                <a:cubicBezTo>
                  <a:pt x="308" y="122"/>
                  <a:pt x="308" y="122"/>
                  <a:pt x="308" y="122"/>
                </a:cubicBezTo>
                <a:cubicBezTo>
                  <a:pt x="308" y="123"/>
                  <a:pt x="308" y="123"/>
                  <a:pt x="308" y="123"/>
                </a:cubicBezTo>
                <a:cubicBezTo>
                  <a:pt x="308" y="123"/>
                  <a:pt x="308" y="123"/>
                  <a:pt x="308" y="123"/>
                </a:cubicBezTo>
                <a:cubicBezTo>
                  <a:pt x="309" y="123"/>
                  <a:pt x="309" y="123"/>
                  <a:pt x="309" y="123"/>
                </a:cubicBezTo>
                <a:cubicBezTo>
                  <a:pt x="311" y="123"/>
                  <a:pt x="311" y="123"/>
                  <a:pt x="311" y="123"/>
                </a:cubicBezTo>
                <a:cubicBezTo>
                  <a:pt x="313" y="124"/>
                  <a:pt x="313" y="124"/>
                  <a:pt x="313" y="124"/>
                </a:cubicBezTo>
                <a:cubicBezTo>
                  <a:pt x="315" y="124"/>
                  <a:pt x="315" y="124"/>
                  <a:pt x="315" y="124"/>
                </a:cubicBezTo>
                <a:cubicBezTo>
                  <a:pt x="315" y="125"/>
                  <a:pt x="315" y="125"/>
                  <a:pt x="315" y="125"/>
                </a:cubicBezTo>
                <a:cubicBezTo>
                  <a:pt x="315" y="126"/>
                  <a:pt x="315" y="126"/>
                  <a:pt x="315" y="126"/>
                </a:cubicBezTo>
                <a:cubicBezTo>
                  <a:pt x="316" y="126"/>
                  <a:pt x="316" y="126"/>
                  <a:pt x="316" y="126"/>
                </a:cubicBezTo>
                <a:cubicBezTo>
                  <a:pt x="315" y="126"/>
                  <a:pt x="315" y="126"/>
                  <a:pt x="315" y="126"/>
                </a:cubicBezTo>
                <a:cubicBezTo>
                  <a:pt x="315" y="126"/>
                  <a:pt x="315" y="126"/>
                  <a:pt x="315" y="126"/>
                </a:cubicBezTo>
                <a:cubicBezTo>
                  <a:pt x="314" y="127"/>
                  <a:pt x="314" y="127"/>
                  <a:pt x="314" y="127"/>
                </a:cubicBezTo>
                <a:cubicBezTo>
                  <a:pt x="313" y="129"/>
                  <a:pt x="313" y="129"/>
                  <a:pt x="313" y="129"/>
                </a:cubicBezTo>
                <a:cubicBezTo>
                  <a:pt x="312" y="130"/>
                  <a:pt x="312" y="130"/>
                  <a:pt x="312" y="130"/>
                </a:cubicBezTo>
                <a:cubicBezTo>
                  <a:pt x="311" y="130"/>
                  <a:pt x="311" y="130"/>
                  <a:pt x="311" y="130"/>
                </a:cubicBezTo>
                <a:cubicBezTo>
                  <a:pt x="311" y="131"/>
                  <a:pt x="311" y="131"/>
                  <a:pt x="311" y="131"/>
                </a:cubicBezTo>
                <a:cubicBezTo>
                  <a:pt x="308" y="132"/>
                  <a:pt x="308" y="132"/>
                  <a:pt x="308" y="132"/>
                </a:cubicBezTo>
                <a:cubicBezTo>
                  <a:pt x="307" y="134"/>
                  <a:pt x="307" y="134"/>
                  <a:pt x="307" y="134"/>
                </a:cubicBezTo>
                <a:cubicBezTo>
                  <a:pt x="306" y="134"/>
                  <a:pt x="306" y="134"/>
                  <a:pt x="306" y="134"/>
                </a:cubicBezTo>
                <a:cubicBezTo>
                  <a:pt x="306" y="134"/>
                  <a:pt x="306" y="134"/>
                  <a:pt x="306" y="134"/>
                </a:cubicBezTo>
                <a:cubicBezTo>
                  <a:pt x="306" y="134"/>
                  <a:pt x="306" y="134"/>
                  <a:pt x="306" y="134"/>
                </a:cubicBezTo>
                <a:cubicBezTo>
                  <a:pt x="306" y="135"/>
                  <a:pt x="306" y="135"/>
                  <a:pt x="306" y="135"/>
                </a:cubicBezTo>
                <a:cubicBezTo>
                  <a:pt x="304" y="136"/>
                  <a:pt x="304" y="136"/>
                  <a:pt x="304" y="136"/>
                </a:cubicBezTo>
                <a:cubicBezTo>
                  <a:pt x="303" y="138"/>
                  <a:pt x="303" y="138"/>
                  <a:pt x="303" y="138"/>
                </a:cubicBezTo>
                <a:cubicBezTo>
                  <a:pt x="301" y="139"/>
                  <a:pt x="301" y="139"/>
                  <a:pt x="301" y="139"/>
                </a:cubicBezTo>
                <a:cubicBezTo>
                  <a:pt x="299" y="139"/>
                  <a:pt x="299" y="139"/>
                  <a:pt x="299" y="139"/>
                </a:cubicBezTo>
                <a:cubicBezTo>
                  <a:pt x="299" y="139"/>
                  <a:pt x="299" y="139"/>
                  <a:pt x="299" y="139"/>
                </a:cubicBezTo>
                <a:cubicBezTo>
                  <a:pt x="298" y="139"/>
                  <a:pt x="298" y="139"/>
                  <a:pt x="298" y="139"/>
                </a:cubicBezTo>
                <a:cubicBezTo>
                  <a:pt x="298" y="139"/>
                  <a:pt x="298" y="139"/>
                  <a:pt x="298" y="139"/>
                </a:cubicBezTo>
                <a:cubicBezTo>
                  <a:pt x="296" y="138"/>
                  <a:pt x="296" y="138"/>
                  <a:pt x="296" y="138"/>
                </a:cubicBezTo>
                <a:cubicBezTo>
                  <a:pt x="296" y="137"/>
                  <a:pt x="296" y="137"/>
                  <a:pt x="296" y="137"/>
                </a:cubicBezTo>
                <a:cubicBezTo>
                  <a:pt x="295" y="136"/>
                  <a:pt x="295" y="136"/>
                  <a:pt x="295" y="136"/>
                </a:cubicBezTo>
                <a:cubicBezTo>
                  <a:pt x="294" y="137"/>
                  <a:pt x="294" y="137"/>
                  <a:pt x="294" y="137"/>
                </a:cubicBezTo>
                <a:cubicBezTo>
                  <a:pt x="293" y="137"/>
                  <a:pt x="293" y="137"/>
                  <a:pt x="293" y="137"/>
                </a:cubicBezTo>
                <a:cubicBezTo>
                  <a:pt x="292" y="137"/>
                  <a:pt x="292" y="137"/>
                  <a:pt x="292" y="137"/>
                </a:cubicBezTo>
                <a:cubicBezTo>
                  <a:pt x="292" y="136"/>
                  <a:pt x="292" y="136"/>
                  <a:pt x="292" y="136"/>
                </a:cubicBezTo>
                <a:cubicBezTo>
                  <a:pt x="291" y="136"/>
                  <a:pt x="291" y="136"/>
                  <a:pt x="291" y="136"/>
                </a:cubicBezTo>
                <a:cubicBezTo>
                  <a:pt x="291" y="137"/>
                  <a:pt x="291" y="137"/>
                  <a:pt x="291" y="137"/>
                </a:cubicBezTo>
                <a:cubicBezTo>
                  <a:pt x="291" y="137"/>
                  <a:pt x="291" y="137"/>
                  <a:pt x="291" y="137"/>
                </a:cubicBezTo>
                <a:cubicBezTo>
                  <a:pt x="293" y="137"/>
                  <a:pt x="293" y="137"/>
                  <a:pt x="293" y="137"/>
                </a:cubicBezTo>
                <a:cubicBezTo>
                  <a:pt x="293" y="138"/>
                  <a:pt x="293" y="138"/>
                  <a:pt x="293" y="138"/>
                </a:cubicBezTo>
                <a:cubicBezTo>
                  <a:pt x="292" y="139"/>
                  <a:pt x="292" y="139"/>
                  <a:pt x="292" y="139"/>
                </a:cubicBezTo>
                <a:cubicBezTo>
                  <a:pt x="293" y="139"/>
                  <a:pt x="293" y="139"/>
                  <a:pt x="293" y="139"/>
                </a:cubicBezTo>
                <a:cubicBezTo>
                  <a:pt x="293" y="140"/>
                  <a:pt x="293" y="140"/>
                  <a:pt x="293" y="140"/>
                </a:cubicBezTo>
                <a:cubicBezTo>
                  <a:pt x="292" y="141"/>
                  <a:pt x="292" y="141"/>
                  <a:pt x="292" y="141"/>
                </a:cubicBezTo>
                <a:cubicBezTo>
                  <a:pt x="292" y="142"/>
                  <a:pt x="292" y="142"/>
                  <a:pt x="292" y="142"/>
                </a:cubicBezTo>
                <a:cubicBezTo>
                  <a:pt x="291" y="142"/>
                  <a:pt x="291" y="142"/>
                  <a:pt x="291" y="142"/>
                </a:cubicBezTo>
                <a:cubicBezTo>
                  <a:pt x="290" y="142"/>
                  <a:pt x="290" y="142"/>
                  <a:pt x="290" y="142"/>
                </a:cubicBezTo>
                <a:cubicBezTo>
                  <a:pt x="289" y="143"/>
                  <a:pt x="289" y="143"/>
                  <a:pt x="289" y="143"/>
                </a:cubicBezTo>
                <a:cubicBezTo>
                  <a:pt x="289" y="144"/>
                  <a:pt x="289" y="144"/>
                  <a:pt x="289" y="144"/>
                </a:cubicBezTo>
                <a:cubicBezTo>
                  <a:pt x="288" y="145"/>
                  <a:pt x="288" y="145"/>
                  <a:pt x="288" y="145"/>
                </a:cubicBezTo>
                <a:cubicBezTo>
                  <a:pt x="287" y="145"/>
                  <a:pt x="287" y="145"/>
                  <a:pt x="287" y="145"/>
                </a:cubicBezTo>
                <a:cubicBezTo>
                  <a:pt x="287" y="146"/>
                  <a:pt x="287" y="146"/>
                  <a:pt x="287" y="146"/>
                </a:cubicBezTo>
                <a:cubicBezTo>
                  <a:pt x="287" y="146"/>
                  <a:pt x="287" y="146"/>
                  <a:pt x="287" y="146"/>
                </a:cubicBezTo>
                <a:close/>
                <a:moveTo>
                  <a:pt x="356" y="150"/>
                </a:moveTo>
                <a:cubicBezTo>
                  <a:pt x="354" y="149"/>
                  <a:pt x="354" y="149"/>
                  <a:pt x="354" y="149"/>
                </a:cubicBezTo>
                <a:cubicBezTo>
                  <a:pt x="353" y="149"/>
                  <a:pt x="353" y="149"/>
                  <a:pt x="353" y="149"/>
                </a:cubicBezTo>
                <a:cubicBezTo>
                  <a:pt x="353" y="148"/>
                  <a:pt x="353" y="148"/>
                  <a:pt x="353" y="148"/>
                </a:cubicBezTo>
                <a:cubicBezTo>
                  <a:pt x="352" y="148"/>
                  <a:pt x="352" y="148"/>
                  <a:pt x="352" y="148"/>
                </a:cubicBezTo>
                <a:cubicBezTo>
                  <a:pt x="351" y="147"/>
                  <a:pt x="351" y="147"/>
                  <a:pt x="351" y="147"/>
                </a:cubicBezTo>
                <a:cubicBezTo>
                  <a:pt x="352" y="145"/>
                  <a:pt x="352" y="145"/>
                  <a:pt x="352" y="145"/>
                </a:cubicBezTo>
                <a:cubicBezTo>
                  <a:pt x="353" y="145"/>
                  <a:pt x="353" y="145"/>
                  <a:pt x="353" y="145"/>
                </a:cubicBezTo>
                <a:cubicBezTo>
                  <a:pt x="353" y="144"/>
                  <a:pt x="353" y="144"/>
                  <a:pt x="353" y="144"/>
                </a:cubicBezTo>
                <a:cubicBezTo>
                  <a:pt x="353" y="143"/>
                  <a:pt x="353" y="143"/>
                  <a:pt x="353" y="143"/>
                </a:cubicBezTo>
                <a:cubicBezTo>
                  <a:pt x="353" y="142"/>
                  <a:pt x="353" y="142"/>
                  <a:pt x="353" y="142"/>
                </a:cubicBezTo>
                <a:cubicBezTo>
                  <a:pt x="352" y="142"/>
                  <a:pt x="352" y="142"/>
                  <a:pt x="352" y="142"/>
                </a:cubicBezTo>
                <a:cubicBezTo>
                  <a:pt x="351" y="142"/>
                  <a:pt x="351" y="142"/>
                  <a:pt x="351" y="142"/>
                </a:cubicBezTo>
                <a:cubicBezTo>
                  <a:pt x="352" y="139"/>
                  <a:pt x="352" y="139"/>
                  <a:pt x="352" y="139"/>
                </a:cubicBezTo>
                <a:cubicBezTo>
                  <a:pt x="353" y="140"/>
                  <a:pt x="353" y="140"/>
                  <a:pt x="353" y="140"/>
                </a:cubicBezTo>
                <a:cubicBezTo>
                  <a:pt x="353" y="139"/>
                  <a:pt x="353" y="139"/>
                  <a:pt x="353" y="139"/>
                </a:cubicBezTo>
                <a:cubicBezTo>
                  <a:pt x="353" y="138"/>
                  <a:pt x="353" y="138"/>
                  <a:pt x="353" y="138"/>
                </a:cubicBezTo>
                <a:cubicBezTo>
                  <a:pt x="354" y="137"/>
                  <a:pt x="354" y="137"/>
                  <a:pt x="354" y="137"/>
                </a:cubicBezTo>
                <a:cubicBezTo>
                  <a:pt x="354" y="136"/>
                  <a:pt x="354" y="136"/>
                  <a:pt x="354" y="136"/>
                </a:cubicBezTo>
                <a:cubicBezTo>
                  <a:pt x="355" y="136"/>
                  <a:pt x="355" y="136"/>
                  <a:pt x="355" y="136"/>
                </a:cubicBezTo>
                <a:cubicBezTo>
                  <a:pt x="356" y="136"/>
                  <a:pt x="356" y="136"/>
                  <a:pt x="356" y="136"/>
                </a:cubicBezTo>
                <a:cubicBezTo>
                  <a:pt x="356" y="137"/>
                  <a:pt x="356" y="137"/>
                  <a:pt x="356" y="137"/>
                </a:cubicBezTo>
                <a:cubicBezTo>
                  <a:pt x="358" y="138"/>
                  <a:pt x="358" y="138"/>
                  <a:pt x="358" y="138"/>
                </a:cubicBezTo>
                <a:cubicBezTo>
                  <a:pt x="359" y="138"/>
                  <a:pt x="359" y="138"/>
                  <a:pt x="359" y="138"/>
                </a:cubicBezTo>
                <a:cubicBezTo>
                  <a:pt x="360" y="139"/>
                  <a:pt x="360" y="139"/>
                  <a:pt x="360" y="139"/>
                </a:cubicBezTo>
                <a:cubicBezTo>
                  <a:pt x="361" y="138"/>
                  <a:pt x="361" y="138"/>
                  <a:pt x="361" y="138"/>
                </a:cubicBezTo>
                <a:cubicBezTo>
                  <a:pt x="363" y="139"/>
                  <a:pt x="363" y="139"/>
                  <a:pt x="363" y="139"/>
                </a:cubicBezTo>
                <a:cubicBezTo>
                  <a:pt x="364" y="139"/>
                  <a:pt x="364" y="139"/>
                  <a:pt x="364" y="139"/>
                </a:cubicBezTo>
                <a:cubicBezTo>
                  <a:pt x="365" y="139"/>
                  <a:pt x="365" y="139"/>
                  <a:pt x="365" y="139"/>
                </a:cubicBezTo>
                <a:cubicBezTo>
                  <a:pt x="365" y="140"/>
                  <a:pt x="365" y="140"/>
                  <a:pt x="365" y="140"/>
                </a:cubicBezTo>
                <a:cubicBezTo>
                  <a:pt x="367" y="141"/>
                  <a:pt x="367" y="141"/>
                  <a:pt x="367" y="141"/>
                </a:cubicBezTo>
                <a:cubicBezTo>
                  <a:pt x="367" y="142"/>
                  <a:pt x="367" y="142"/>
                  <a:pt x="367" y="142"/>
                </a:cubicBezTo>
                <a:cubicBezTo>
                  <a:pt x="367" y="143"/>
                  <a:pt x="367" y="143"/>
                  <a:pt x="367" y="143"/>
                </a:cubicBezTo>
                <a:cubicBezTo>
                  <a:pt x="367" y="144"/>
                  <a:pt x="367" y="144"/>
                  <a:pt x="367" y="144"/>
                </a:cubicBezTo>
                <a:cubicBezTo>
                  <a:pt x="368" y="145"/>
                  <a:pt x="368" y="145"/>
                  <a:pt x="368" y="145"/>
                </a:cubicBezTo>
                <a:cubicBezTo>
                  <a:pt x="368" y="145"/>
                  <a:pt x="368" y="145"/>
                  <a:pt x="368" y="145"/>
                </a:cubicBezTo>
                <a:cubicBezTo>
                  <a:pt x="368" y="146"/>
                  <a:pt x="368" y="146"/>
                  <a:pt x="368" y="146"/>
                </a:cubicBezTo>
                <a:cubicBezTo>
                  <a:pt x="368" y="147"/>
                  <a:pt x="368" y="147"/>
                  <a:pt x="368" y="147"/>
                </a:cubicBezTo>
                <a:cubicBezTo>
                  <a:pt x="368" y="148"/>
                  <a:pt x="368" y="148"/>
                  <a:pt x="368" y="148"/>
                </a:cubicBezTo>
                <a:cubicBezTo>
                  <a:pt x="368" y="149"/>
                  <a:pt x="368" y="149"/>
                  <a:pt x="368" y="149"/>
                </a:cubicBezTo>
                <a:cubicBezTo>
                  <a:pt x="368" y="149"/>
                  <a:pt x="368" y="149"/>
                  <a:pt x="368" y="149"/>
                </a:cubicBezTo>
                <a:cubicBezTo>
                  <a:pt x="369" y="150"/>
                  <a:pt x="369" y="150"/>
                  <a:pt x="369" y="150"/>
                </a:cubicBezTo>
                <a:cubicBezTo>
                  <a:pt x="369" y="150"/>
                  <a:pt x="369" y="150"/>
                  <a:pt x="369" y="150"/>
                </a:cubicBezTo>
                <a:cubicBezTo>
                  <a:pt x="368" y="151"/>
                  <a:pt x="368" y="151"/>
                  <a:pt x="368" y="151"/>
                </a:cubicBezTo>
                <a:cubicBezTo>
                  <a:pt x="368" y="151"/>
                  <a:pt x="368" y="151"/>
                  <a:pt x="368" y="151"/>
                </a:cubicBezTo>
                <a:cubicBezTo>
                  <a:pt x="366" y="151"/>
                  <a:pt x="366" y="151"/>
                  <a:pt x="366" y="151"/>
                </a:cubicBezTo>
                <a:cubicBezTo>
                  <a:pt x="366" y="150"/>
                  <a:pt x="366" y="150"/>
                  <a:pt x="366" y="150"/>
                </a:cubicBezTo>
                <a:cubicBezTo>
                  <a:pt x="364" y="150"/>
                  <a:pt x="364" y="150"/>
                  <a:pt x="364" y="150"/>
                </a:cubicBezTo>
                <a:cubicBezTo>
                  <a:pt x="363" y="149"/>
                  <a:pt x="363" y="149"/>
                  <a:pt x="363" y="149"/>
                </a:cubicBezTo>
                <a:cubicBezTo>
                  <a:pt x="361" y="149"/>
                  <a:pt x="361" y="149"/>
                  <a:pt x="361" y="149"/>
                </a:cubicBezTo>
                <a:cubicBezTo>
                  <a:pt x="361" y="149"/>
                  <a:pt x="361" y="149"/>
                  <a:pt x="361" y="149"/>
                </a:cubicBezTo>
                <a:cubicBezTo>
                  <a:pt x="360" y="149"/>
                  <a:pt x="360" y="149"/>
                  <a:pt x="360" y="149"/>
                </a:cubicBezTo>
                <a:cubicBezTo>
                  <a:pt x="358" y="149"/>
                  <a:pt x="358" y="149"/>
                  <a:pt x="358" y="149"/>
                </a:cubicBezTo>
                <a:cubicBezTo>
                  <a:pt x="357" y="149"/>
                  <a:pt x="357" y="149"/>
                  <a:pt x="357" y="149"/>
                </a:cubicBezTo>
                <a:cubicBezTo>
                  <a:pt x="356" y="150"/>
                  <a:pt x="356" y="150"/>
                  <a:pt x="356" y="150"/>
                </a:cubicBezTo>
                <a:cubicBezTo>
                  <a:pt x="356" y="150"/>
                  <a:pt x="356" y="150"/>
                  <a:pt x="356" y="150"/>
                </a:cubicBezTo>
                <a:close/>
                <a:moveTo>
                  <a:pt x="349" y="152"/>
                </a:moveTo>
                <a:cubicBezTo>
                  <a:pt x="349" y="151"/>
                  <a:pt x="349" y="151"/>
                  <a:pt x="349" y="151"/>
                </a:cubicBezTo>
                <a:cubicBezTo>
                  <a:pt x="350" y="150"/>
                  <a:pt x="350" y="150"/>
                  <a:pt x="350" y="150"/>
                </a:cubicBezTo>
                <a:cubicBezTo>
                  <a:pt x="350" y="151"/>
                  <a:pt x="350" y="151"/>
                  <a:pt x="350" y="151"/>
                </a:cubicBezTo>
                <a:cubicBezTo>
                  <a:pt x="350" y="151"/>
                  <a:pt x="350" y="151"/>
                  <a:pt x="350" y="151"/>
                </a:cubicBezTo>
                <a:cubicBezTo>
                  <a:pt x="349" y="152"/>
                  <a:pt x="349" y="152"/>
                  <a:pt x="349" y="152"/>
                </a:cubicBezTo>
                <a:close/>
                <a:moveTo>
                  <a:pt x="351" y="153"/>
                </a:moveTo>
                <a:cubicBezTo>
                  <a:pt x="351" y="152"/>
                  <a:pt x="351" y="152"/>
                  <a:pt x="351" y="152"/>
                </a:cubicBezTo>
                <a:cubicBezTo>
                  <a:pt x="351" y="152"/>
                  <a:pt x="351" y="152"/>
                  <a:pt x="351" y="152"/>
                </a:cubicBezTo>
                <a:cubicBezTo>
                  <a:pt x="351" y="152"/>
                  <a:pt x="351" y="152"/>
                  <a:pt x="351" y="152"/>
                </a:cubicBezTo>
                <a:cubicBezTo>
                  <a:pt x="352" y="152"/>
                  <a:pt x="352" y="152"/>
                  <a:pt x="352" y="152"/>
                </a:cubicBezTo>
                <a:cubicBezTo>
                  <a:pt x="351" y="153"/>
                  <a:pt x="351" y="153"/>
                  <a:pt x="351" y="153"/>
                </a:cubicBezTo>
                <a:close/>
                <a:moveTo>
                  <a:pt x="354" y="153"/>
                </a:moveTo>
                <a:cubicBezTo>
                  <a:pt x="353" y="152"/>
                  <a:pt x="353" y="152"/>
                  <a:pt x="353" y="152"/>
                </a:cubicBezTo>
                <a:cubicBezTo>
                  <a:pt x="353" y="152"/>
                  <a:pt x="353" y="152"/>
                  <a:pt x="353" y="152"/>
                </a:cubicBezTo>
                <a:cubicBezTo>
                  <a:pt x="354" y="152"/>
                  <a:pt x="354" y="152"/>
                  <a:pt x="354" y="152"/>
                </a:cubicBezTo>
                <a:cubicBezTo>
                  <a:pt x="354" y="152"/>
                  <a:pt x="354" y="152"/>
                  <a:pt x="354" y="152"/>
                </a:cubicBezTo>
                <a:cubicBezTo>
                  <a:pt x="354" y="153"/>
                  <a:pt x="354" y="153"/>
                  <a:pt x="354" y="153"/>
                </a:cubicBezTo>
                <a:close/>
                <a:moveTo>
                  <a:pt x="284" y="174"/>
                </a:moveTo>
                <a:cubicBezTo>
                  <a:pt x="284" y="174"/>
                  <a:pt x="284" y="174"/>
                  <a:pt x="284" y="174"/>
                </a:cubicBezTo>
                <a:cubicBezTo>
                  <a:pt x="284" y="173"/>
                  <a:pt x="284" y="173"/>
                  <a:pt x="284" y="173"/>
                </a:cubicBezTo>
                <a:cubicBezTo>
                  <a:pt x="285" y="173"/>
                  <a:pt x="285" y="173"/>
                  <a:pt x="285" y="173"/>
                </a:cubicBezTo>
                <a:cubicBezTo>
                  <a:pt x="285" y="174"/>
                  <a:pt x="285" y="174"/>
                  <a:pt x="285" y="174"/>
                </a:cubicBezTo>
                <a:cubicBezTo>
                  <a:pt x="285" y="174"/>
                  <a:pt x="285" y="174"/>
                  <a:pt x="285" y="174"/>
                </a:cubicBezTo>
                <a:cubicBezTo>
                  <a:pt x="285" y="174"/>
                  <a:pt x="285" y="174"/>
                  <a:pt x="285" y="174"/>
                </a:cubicBezTo>
                <a:cubicBezTo>
                  <a:pt x="284" y="174"/>
                  <a:pt x="284" y="174"/>
                  <a:pt x="284" y="174"/>
                </a:cubicBezTo>
                <a:close/>
                <a:moveTo>
                  <a:pt x="287" y="179"/>
                </a:moveTo>
                <a:cubicBezTo>
                  <a:pt x="288" y="181"/>
                  <a:pt x="288" y="181"/>
                  <a:pt x="288" y="181"/>
                </a:cubicBezTo>
                <a:cubicBezTo>
                  <a:pt x="288" y="180"/>
                  <a:pt x="288" y="180"/>
                  <a:pt x="288" y="180"/>
                </a:cubicBezTo>
                <a:cubicBezTo>
                  <a:pt x="288" y="180"/>
                  <a:pt x="288" y="180"/>
                  <a:pt x="288" y="180"/>
                </a:cubicBezTo>
                <a:cubicBezTo>
                  <a:pt x="289" y="179"/>
                  <a:pt x="289" y="179"/>
                  <a:pt x="289" y="179"/>
                </a:cubicBezTo>
                <a:cubicBezTo>
                  <a:pt x="288" y="179"/>
                  <a:pt x="288" y="179"/>
                  <a:pt x="288" y="179"/>
                </a:cubicBezTo>
                <a:cubicBezTo>
                  <a:pt x="287" y="179"/>
                  <a:pt x="287" y="179"/>
                  <a:pt x="287" y="179"/>
                </a:cubicBezTo>
                <a:close/>
                <a:moveTo>
                  <a:pt x="286" y="179"/>
                </a:moveTo>
                <a:cubicBezTo>
                  <a:pt x="286" y="180"/>
                  <a:pt x="286" y="180"/>
                  <a:pt x="286" y="180"/>
                </a:cubicBezTo>
                <a:cubicBezTo>
                  <a:pt x="287" y="181"/>
                  <a:pt x="287" y="181"/>
                  <a:pt x="287" y="181"/>
                </a:cubicBezTo>
                <a:cubicBezTo>
                  <a:pt x="287" y="181"/>
                  <a:pt x="287" y="181"/>
                  <a:pt x="287" y="181"/>
                </a:cubicBezTo>
                <a:cubicBezTo>
                  <a:pt x="287" y="181"/>
                  <a:pt x="287" y="181"/>
                  <a:pt x="287" y="181"/>
                </a:cubicBezTo>
                <a:cubicBezTo>
                  <a:pt x="287" y="181"/>
                  <a:pt x="287" y="181"/>
                  <a:pt x="287" y="181"/>
                </a:cubicBezTo>
                <a:cubicBezTo>
                  <a:pt x="287" y="180"/>
                  <a:pt x="287" y="180"/>
                  <a:pt x="287" y="180"/>
                </a:cubicBezTo>
                <a:cubicBezTo>
                  <a:pt x="287" y="179"/>
                  <a:pt x="287" y="179"/>
                  <a:pt x="287" y="179"/>
                </a:cubicBezTo>
                <a:cubicBezTo>
                  <a:pt x="286" y="179"/>
                  <a:pt x="286" y="179"/>
                  <a:pt x="286" y="179"/>
                </a:cubicBezTo>
                <a:close/>
                <a:moveTo>
                  <a:pt x="308" y="176"/>
                </a:moveTo>
                <a:cubicBezTo>
                  <a:pt x="308" y="175"/>
                  <a:pt x="308" y="175"/>
                  <a:pt x="308" y="175"/>
                </a:cubicBezTo>
                <a:cubicBezTo>
                  <a:pt x="307" y="175"/>
                  <a:pt x="307" y="175"/>
                  <a:pt x="307" y="175"/>
                </a:cubicBezTo>
                <a:cubicBezTo>
                  <a:pt x="306" y="175"/>
                  <a:pt x="306" y="175"/>
                  <a:pt x="306" y="175"/>
                </a:cubicBezTo>
                <a:cubicBezTo>
                  <a:pt x="306" y="175"/>
                  <a:pt x="306" y="175"/>
                  <a:pt x="306" y="175"/>
                </a:cubicBezTo>
                <a:cubicBezTo>
                  <a:pt x="305" y="175"/>
                  <a:pt x="305" y="175"/>
                  <a:pt x="305" y="175"/>
                </a:cubicBezTo>
                <a:cubicBezTo>
                  <a:pt x="305" y="174"/>
                  <a:pt x="305" y="174"/>
                  <a:pt x="305" y="174"/>
                </a:cubicBezTo>
                <a:cubicBezTo>
                  <a:pt x="305" y="174"/>
                  <a:pt x="305" y="174"/>
                  <a:pt x="305" y="174"/>
                </a:cubicBezTo>
                <a:cubicBezTo>
                  <a:pt x="306" y="174"/>
                  <a:pt x="306" y="174"/>
                  <a:pt x="306" y="174"/>
                </a:cubicBezTo>
                <a:cubicBezTo>
                  <a:pt x="306" y="173"/>
                  <a:pt x="306" y="173"/>
                  <a:pt x="306" y="173"/>
                </a:cubicBezTo>
                <a:cubicBezTo>
                  <a:pt x="307" y="173"/>
                  <a:pt x="307" y="173"/>
                  <a:pt x="307" y="173"/>
                </a:cubicBezTo>
                <a:cubicBezTo>
                  <a:pt x="308" y="174"/>
                  <a:pt x="308" y="174"/>
                  <a:pt x="308" y="174"/>
                </a:cubicBezTo>
                <a:cubicBezTo>
                  <a:pt x="309" y="174"/>
                  <a:pt x="309" y="174"/>
                  <a:pt x="309" y="174"/>
                </a:cubicBezTo>
                <a:cubicBezTo>
                  <a:pt x="309" y="175"/>
                  <a:pt x="309" y="175"/>
                  <a:pt x="309" y="175"/>
                </a:cubicBezTo>
                <a:cubicBezTo>
                  <a:pt x="309" y="176"/>
                  <a:pt x="309" y="176"/>
                  <a:pt x="309" y="176"/>
                </a:cubicBezTo>
                <a:cubicBezTo>
                  <a:pt x="309" y="176"/>
                  <a:pt x="308" y="176"/>
                  <a:pt x="308" y="176"/>
                </a:cubicBezTo>
                <a:close/>
                <a:moveTo>
                  <a:pt x="320" y="180"/>
                </a:moveTo>
                <a:cubicBezTo>
                  <a:pt x="320" y="180"/>
                  <a:pt x="320" y="180"/>
                  <a:pt x="320" y="180"/>
                </a:cubicBezTo>
                <a:cubicBezTo>
                  <a:pt x="319" y="179"/>
                  <a:pt x="319" y="179"/>
                  <a:pt x="319" y="179"/>
                </a:cubicBezTo>
                <a:cubicBezTo>
                  <a:pt x="320" y="180"/>
                  <a:pt x="320" y="180"/>
                  <a:pt x="320" y="180"/>
                </a:cubicBezTo>
                <a:cubicBezTo>
                  <a:pt x="320" y="180"/>
                  <a:pt x="320" y="180"/>
                  <a:pt x="320" y="180"/>
                </a:cubicBezTo>
                <a:cubicBezTo>
                  <a:pt x="321" y="180"/>
                  <a:pt x="321" y="180"/>
                  <a:pt x="321" y="180"/>
                </a:cubicBezTo>
                <a:cubicBezTo>
                  <a:pt x="320" y="180"/>
                  <a:pt x="320" y="180"/>
                  <a:pt x="320" y="180"/>
                </a:cubicBezTo>
                <a:close/>
                <a:moveTo>
                  <a:pt x="322" y="180"/>
                </a:moveTo>
                <a:cubicBezTo>
                  <a:pt x="322" y="181"/>
                  <a:pt x="322" y="181"/>
                  <a:pt x="322" y="181"/>
                </a:cubicBezTo>
                <a:cubicBezTo>
                  <a:pt x="322" y="180"/>
                  <a:pt x="322" y="180"/>
                  <a:pt x="322" y="180"/>
                </a:cubicBezTo>
                <a:cubicBezTo>
                  <a:pt x="322" y="180"/>
                  <a:pt x="322" y="180"/>
                  <a:pt x="322" y="180"/>
                </a:cubicBezTo>
                <a:close/>
                <a:moveTo>
                  <a:pt x="323" y="181"/>
                </a:moveTo>
                <a:cubicBezTo>
                  <a:pt x="324" y="181"/>
                  <a:pt x="324" y="181"/>
                  <a:pt x="324" y="181"/>
                </a:cubicBezTo>
                <a:cubicBezTo>
                  <a:pt x="325" y="181"/>
                  <a:pt x="325" y="181"/>
                  <a:pt x="325" y="181"/>
                </a:cubicBezTo>
                <a:cubicBezTo>
                  <a:pt x="325" y="181"/>
                  <a:pt x="325" y="181"/>
                  <a:pt x="325" y="181"/>
                </a:cubicBezTo>
                <a:cubicBezTo>
                  <a:pt x="325" y="181"/>
                  <a:pt x="325" y="181"/>
                  <a:pt x="325" y="181"/>
                </a:cubicBezTo>
                <a:cubicBezTo>
                  <a:pt x="324" y="181"/>
                  <a:pt x="324" y="181"/>
                  <a:pt x="324" y="181"/>
                </a:cubicBezTo>
                <a:cubicBezTo>
                  <a:pt x="324" y="180"/>
                  <a:pt x="324" y="180"/>
                  <a:pt x="324" y="180"/>
                </a:cubicBezTo>
                <a:cubicBezTo>
                  <a:pt x="323" y="180"/>
                  <a:pt x="323" y="180"/>
                  <a:pt x="323" y="180"/>
                </a:cubicBezTo>
                <a:cubicBezTo>
                  <a:pt x="323" y="181"/>
                  <a:pt x="323" y="181"/>
                  <a:pt x="323" y="181"/>
                </a:cubicBezTo>
                <a:cubicBezTo>
                  <a:pt x="323" y="181"/>
                  <a:pt x="323" y="181"/>
                  <a:pt x="323" y="181"/>
                </a:cubicBezTo>
                <a:close/>
                <a:moveTo>
                  <a:pt x="336" y="197"/>
                </a:moveTo>
                <a:cubicBezTo>
                  <a:pt x="336" y="196"/>
                  <a:pt x="336" y="196"/>
                  <a:pt x="336" y="196"/>
                </a:cubicBezTo>
                <a:cubicBezTo>
                  <a:pt x="337" y="196"/>
                  <a:pt x="337" y="196"/>
                  <a:pt x="337" y="196"/>
                </a:cubicBezTo>
                <a:cubicBezTo>
                  <a:pt x="337" y="195"/>
                  <a:pt x="337" y="195"/>
                  <a:pt x="337" y="195"/>
                </a:cubicBezTo>
                <a:cubicBezTo>
                  <a:pt x="337" y="195"/>
                  <a:pt x="337" y="195"/>
                  <a:pt x="337" y="195"/>
                </a:cubicBezTo>
                <a:cubicBezTo>
                  <a:pt x="338" y="196"/>
                  <a:pt x="338" y="196"/>
                  <a:pt x="338" y="196"/>
                </a:cubicBezTo>
                <a:cubicBezTo>
                  <a:pt x="337" y="196"/>
                  <a:pt x="337" y="196"/>
                  <a:pt x="337" y="196"/>
                </a:cubicBezTo>
                <a:cubicBezTo>
                  <a:pt x="337" y="197"/>
                  <a:pt x="337" y="197"/>
                  <a:pt x="337" y="197"/>
                </a:cubicBezTo>
                <a:cubicBezTo>
                  <a:pt x="336" y="197"/>
                  <a:pt x="336" y="197"/>
                  <a:pt x="336" y="197"/>
                </a:cubicBezTo>
                <a:close/>
                <a:moveTo>
                  <a:pt x="335" y="200"/>
                </a:moveTo>
                <a:cubicBezTo>
                  <a:pt x="335" y="199"/>
                  <a:pt x="335" y="199"/>
                  <a:pt x="335" y="199"/>
                </a:cubicBezTo>
                <a:cubicBezTo>
                  <a:pt x="335" y="198"/>
                  <a:pt x="335" y="198"/>
                  <a:pt x="335" y="198"/>
                </a:cubicBezTo>
                <a:cubicBezTo>
                  <a:pt x="336" y="198"/>
                  <a:pt x="336" y="198"/>
                  <a:pt x="336" y="198"/>
                </a:cubicBezTo>
                <a:cubicBezTo>
                  <a:pt x="337" y="198"/>
                  <a:pt x="337" y="198"/>
                  <a:pt x="337" y="198"/>
                </a:cubicBezTo>
                <a:cubicBezTo>
                  <a:pt x="337" y="199"/>
                  <a:pt x="337" y="199"/>
                  <a:pt x="337" y="199"/>
                </a:cubicBezTo>
                <a:cubicBezTo>
                  <a:pt x="336" y="199"/>
                  <a:pt x="336" y="199"/>
                  <a:pt x="336" y="199"/>
                </a:cubicBezTo>
                <a:cubicBezTo>
                  <a:pt x="336" y="200"/>
                  <a:pt x="336" y="200"/>
                  <a:pt x="336" y="200"/>
                </a:cubicBezTo>
                <a:cubicBezTo>
                  <a:pt x="335" y="200"/>
                  <a:pt x="335" y="200"/>
                  <a:pt x="335" y="200"/>
                </a:cubicBezTo>
                <a:close/>
                <a:moveTo>
                  <a:pt x="328" y="185"/>
                </a:moveTo>
                <a:cubicBezTo>
                  <a:pt x="327" y="184"/>
                  <a:pt x="327" y="184"/>
                  <a:pt x="327" y="184"/>
                </a:cubicBezTo>
                <a:cubicBezTo>
                  <a:pt x="328" y="184"/>
                  <a:pt x="328" y="184"/>
                  <a:pt x="328" y="184"/>
                </a:cubicBezTo>
                <a:cubicBezTo>
                  <a:pt x="328" y="185"/>
                  <a:pt x="328" y="185"/>
                  <a:pt x="328" y="185"/>
                </a:cubicBezTo>
                <a:close/>
                <a:moveTo>
                  <a:pt x="326" y="185"/>
                </a:moveTo>
                <a:cubicBezTo>
                  <a:pt x="325" y="184"/>
                  <a:pt x="325" y="184"/>
                  <a:pt x="325" y="184"/>
                </a:cubicBezTo>
                <a:cubicBezTo>
                  <a:pt x="326" y="184"/>
                  <a:pt x="326" y="184"/>
                  <a:pt x="326" y="184"/>
                </a:cubicBezTo>
                <a:cubicBezTo>
                  <a:pt x="326" y="185"/>
                  <a:pt x="326" y="185"/>
                  <a:pt x="326" y="185"/>
                </a:cubicBezTo>
                <a:cubicBezTo>
                  <a:pt x="326" y="185"/>
                  <a:pt x="326" y="185"/>
                  <a:pt x="326" y="185"/>
                </a:cubicBezTo>
                <a:close/>
                <a:moveTo>
                  <a:pt x="326" y="185"/>
                </a:moveTo>
                <a:cubicBezTo>
                  <a:pt x="327" y="186"/>
                  <a:pt x="327" y="186"/>
                  <a:pt x="327" y="186"/>
                </a:cubicBezTo>
                <a:cubicBezTo>
                  <a:pt x="327" y="186"/>
                  <a:pt x="327" y="186"/>
                  <a:pt x="327" y="186"/>
                </a:cubicBezTo>
                <a:cubicBezTo>
                  <a:pt x="328" y="186"/>
                  <a:pt x="328" y="186"/>
                  <a:pt x="328" y="186"/>
                </a:cubicBezTo>
                <a:cubicBezTo>
                  <a:pt x="328" y="186"/>
                  <a:pt x="328" y="186"/>
                  <a:pt x="328" y="186"/>
                </a:cubicBezTo>
                <a:cubicBezTo>
                  <a:pt x="327" y="185"/>
                  <a:pt x="327" y="185"/>
                  <a:pt x="327" y="185"/>
                </a:cubicBezTo>
                <a:cubicBezTo>
                  <a:pt x="327" y="185"/>
                  <a:pt x="327" y="185"/>
                  <a:pt x="327" y="185"/>
                </a:cubicBezTo>
                <a:cubicBezTo>
                  <a:pt x="326" y="185"/>
                  <a:pt x="326" y="185"/>
                  <a:pt x="326" y="185"/>
                </a:cubicBezTo>
                <a:close/>
                <a:moveTo>
                  <a:pt x="334" y="183"/>
                </a:moveTo>
                <a:cubicBezTo>
                  <a:pt x="334" y="183"/>
                  <a:pt x="334" y="183"/>
                  <a:pt x="334" y="183"/>
                </a:cubicBezTo>
                <a:cubicBezTo>
                  <a:pt x="335" y="183"/>
                  <a:pt x="335" y="183"/>
                  <a:pt x="335" y="183"/>
                </a:cubicBezTo>
                <a:cubicBezTo>
                  <a:pt x="335" y="184"/>
                  <a:pt x="335" y="184"/>
                  <a:pt x="335" y="184"/>
                </a:cubicBezTo>
                <a:cubicBezTo>
                  <a:pt x="335" y="184"/>
                  <a:pt x="335" y="184"/>
                  <a:pt x="335" y="184"/>
                </a:cubicBezTo>
                <a:cubicBezTo>
                  <a:pt x="335" y="185"/>
                  <a:pt x="335" y="185"/>
                  <a:pt x="335" y="185"/>
                </a:cubicBezTo>
                <a:cubicBezTo>
                  <a:pt x="336" y="184"/>
                  <a:pt x="336" y="184"/>
                  <a:pt x="336" y="184"/>
                </a:cubicBezTo>
                <a:cubicBezTo>
                  <a:pt x="336" y="184"/>
                  <a:pt x="336" y="184"/>
                  <a:pt x="336" y="184"/>
                </a:cubicBezTo>
                <a:cubicBezTo>
                  <a:pt x="336" y="184"/>
                  <a:pt x="336" y="184"/>
                  <a:pt x="336" y="184"/>
                </a:cubicBezTo>
                <a:cubicBezTo>
                  <a:pt x="337" y="184"/>
                  <a:pt x="337" y="184"/>
                  <a:pt x="337" y="184"/>
                </a:cubicBezTo>
                <a:cubicBezTo>
                  <a:pt x="338" y="184"/>
                  <a:pt x="338" y="184"/>
                  <a:pt x="338" y="184"/>
                </a:cubicBezTo>
                <a:cubicBezTo>
                  <a:pt x="338" y="183"/>
                  <a:pt x="338" y="183"/>
                  <a:pt x="338" y="183"/>
                </a:cubicBezTo>
                <a:cubicBezTo>
                  <a:pt x="338" y="183"/>
                  <a:pt x="338" y="183"/>
                  <a:pt x="338" y="183"/>
                </a:cubicBezTo>
                <a:cubicBezTo>
                  <a:pt x="336" y="183"/>
                  <a:pt x="336" y="183"/>
                  <a:pt x="336" y="183"/>
                </a:cubicBezTo>
                <a:cubicBezTo>
                  <a:pt x="336" y="182"/>
                  <a:pt x="336" y="182"/>
                  <a:pt x="336" y="182"/>
                </a:cubicBezTo>
                <a:cubicBezTo>
                  <a:pt x="335" y="182"/>
                  <a:pt x="335" y="182"/>
                  <a:pt x="335" y="182"/>
                </a:cubicBezTo>
                <a:cubicBezTo>
                  <a:pt x="334" y="182"/>
                  <a:pt x="334" y="182"/>
                  <a:pt x="334" y="182"/>
                </a:cubicBezTo>
                <a:cubicBezTo>
                  <a:pt x="334" y="182"/>
                  <a:pt x="334" y="183"/>
                  <a:pt x="334" y="183"/>
                </a:cubicBezTo>
                <a:close/>
                <a:moveTo>
                  <a:pt x="346" y="182"/>
                </a:moveTo>
                <a:cubicBezTo>
                  <a:pt x="346" y="181"/>
                  <a:pt x="346" y="181"/>
                  <a:pt x="346" y="181"/>
                </a:cubicBezTo>
                <a:cubicBezTo>
                  <a:pt x="347" y="181"/>
                  <a:pt x="347" y="181"/>
                  <a:pt x="347" y="181"/>
                </a:cubicBezTo>
                <a:cubicBezTo>
                  <a:pt x="347" y="182"/>
                  <a:pt x="347" y="182"/>
                  <a:pt x="347" y="182"/>
                </a:cubicBezTo>
                <a:cubicBezTo>
                  <a:pt x="346" y="182"/>
                  <a:pt x="346" y="182"/>
                  <a:pt x="346" y="182"/>
                </a:cubicBezTo>
                <a:close/>
                <a:moveTo>
                  <a:pt x="342" y="187"/>
                </a:moveTo>
                <a:cubicBezTo>
                  <a:pt x="343" y="186"/>
                  <a:pt x="343" y="186"/>
                  <a:pt x="343" y="186"/>
                </a:cubicBezTo>
                <a:cubicBezTo>
                  <a:pt x="343" y="185"/>
                  <a:pt x="343" y="185"/>
                  <a:pt x="343" y="185"/>
                </a:cubicBezTo>
                <a:cubicBezTo>
                  <a:pt x="344" y="185"/>
                  <a:pt x="344" y="185"/>
                  <a:pt x="344" y="185"/>
                </a:cubicBezTo>
                <a:cubicBezTo>
                  <a:pt x="344" y="184"/>
                  <a:pt x="344" y="184"/>
                  <a:pt x="344" y="184"/>
                </a:cubicBezTo>
                <a:cubicBezTo>
                  <a:pt x="345" y="184"/>
                  <a:pt x="345" y="184"/>
                  <a:pt x="345" y="184"/>
                </a:cubicBezTo>
                <a:cubicBezTo>
                  <a:pt x="345" y="185"/>
                  <a:pt x="345" y="185"/>
                  <a:pt x="345" y="185"/>
                </a:cubicBezTo>
                <a:cubicBezTo>
                  <a:pt x="345" y="185"/>
                  <a:pt x="345" y="185"/>
                  <a:pt x="345" y="185"/>
                </a:cubicBezTo>
                <a:cubicBezTo>
                  <a:pt x="344" y="186"/>
                  <a:pt x="344" y="186"/>
                  <a:pt x="344" y="186"/>
                </a:cubicBezTo>
                <a:cubicBezTo>
                  <a:pt x="343" y="187"/>
                  <a:pt x="343" y="187"/>
                  <a:pt x="343" y="187"/>
                </a:cubicBezTo>
                <a:cubicBezTo>
                  <a:pt x="342" y="187"/>
                  <a:pt x="342" y="187"/>
                  <a:pt x="342" y="187"/>
                </a:cubicBezTo>
                <a:cubicBezTo>
                  <a:pt x="342" y="187"/>
                  <a:pt x="342" y="187"/>
                  <a:pt x="342" y="187"/>
                </a:cubicBezTo>
                <a:close/>
                <a:moveTo>
                  <a:pt x="338" y="193"/>
                </a:moveTo>
                <a:cubicBezTo>
                  <a:pt x="340" y="191"/>
                  <a:pt x="340" y="191"/>
                  <a:pt x="340" y="191"/>
                </a:cubicBezTo>
                <a:cubicBezTo>
                  <a:pt x="340" y="191"/>
                  <a:pt x="340" y="191"/>
                  <a:pt x="340" y="191"/>
                </a:cubicBezTo>
                <a:cubicBezTo>
                  <a:pt x="341" y="191"/>
                  <a:pt x="341" y="191"/>
                  <a:pt x="341" y="191"/>
                </a:cubicBezTo>
                <a:cubicBezTo>
                  <a:pt x="342" y="190"/>
                  <a:pt x="342" y="190"/>
                  <a:pt x="342" y="190"/>
                </a:cubicBezTo>
                <a:cubicBezTo>
                  <a:pt x="343" y="189"/>
                  <a:pt x="343" y="189"/>
                  <a:pt x="343" y="189"/>
                </a:cubicBezTo>
                <a:cubicBezTo>
                  <a:pt x="343" y="188"/>
                  <a:pt x="343" y="188"/>
                  <a:pt x="343" y="188"/>
                </a:cubicBezTo>
                <a:cubicBezTo>
                  <a:pt x="342" y="188"/>
                  <a:pt x="342" y="188"/>
                  <a:pt x="342" y="188"/>
                </a:cubicBezTo>
                <a:cubicBezTo>
                  <a:pt x="341" y="188"/>
                  <a:pt x="341" y="188"/>
                  <a:pt x="341" y="188"/>
                </a:cubicBezTo>
                <a:cubicBezTo>
                  <a:pt x="341" y="189"/>
                  <a:pt x="341" y="189"/>
                  <a:pt x="341" y="189"/>
                </a:cubicBezTo>
                <a:cubicBezTo>
                  <a:pt x="341" y="189"/>
                  <a:pt x="341" y="189"/>
                  <a:pt x="341" y="189"/>
                </a:cubicBezTo>
                <a:cubicBezTo>
                  <a:pt x="340" y="190"/>
                  <a:pt x="340" y="190"/>
                  <a:pt x="340" y="190"/>
                </a:cubicBezTo>
                <a:cubicBezTo>
                  <a:pt x="339" y="190"/>
                  <a:pt x="339" y="190"/>
                  <a:pt x="339" y="190"/>
                </a:cubicBezTo>
                <a:cubicBezTo>
                  <a:pt x="337" y="190"/>
                  <a:pt x="337" y="190"/>
                  <a:pt x="337" y="190"/>
                </a:cubicBezTo>
                <a:cubicBezTo>
                  <a:pt x="336" y="191"/>
                  <a:pt x="336" y="191"/>
                  <a:pt x="336" y="191"/>
                </a:cubicBezTo>
                <a:cubicBezTo>
                  <a:pt x="336" y="191"/>
                  <a:pt x="336" y="191"/>
                  <a:pt x="336" y="191"/>
                </a:cubicBezTo>
                <a:cubicBezTo>
                  <a:pt x="335" y="192"/>
                  <a:pt x="335" y="192"/>
                  <a:pt x="335" y="192"/>
                </a:cubicBezTo>
                <a:cubicBezTo>
                  <a:pt x="336" y="193"/>
                  <a:pt x="336" y="193"/>
                  <a:pt x="336" y="193"/>
                </a:cubicBezTo>
                <a:cubicBezTo>
                  <a:pt x="336" y="193"/>
                  <a:pt x="336" y="193"/>
                  <a:pt x="336" y="193"/>
                </a:cubicBezTo>
                <a:cubicBezTo>
                  <a:pt x="337" y="193"/>
                  <a:pt x="337" y="193"/>
                  <a:pt x="337" y="193"/>
                </a:cubicBezTo>
                <a:cubicBezTo>
                  <a:pt x="338" y="193"/>
                  <a:pt x="338" y="193"/>
                  <a:pt x="338" y="193"/>
                </a:cubicBezTo>
                <a:close/>
                <a:moveTo>
                  <a:pt x="347" y="192"/>
                </a:moveTo>
                <a:cubicBezTo>
                  <a:pt x="347" y="190"/>
                  <a:pt x="347" y="190"/>
                  <a:pt x="347" y="190"/>
                </a:cubicBezTo>
                <a:cubicBezTo>
                  <a:pt x="347" y="190"/>
                  <a:pt x="347" y="190"/>
                  <a:pt x="347" y="190"/>
                </a:cubicBezTo>
                <a:cubicBezTo>
                  <a:pt x="347" y="189"/>
                  <a:pt x="347" y="189"/>
                  <a:pt x="347" y="189"/>
                </a:cubicBezTo>
                <a:cubicBezTo>
                  <a:pt x="348" y="189"/>
                  <a:pt x="348" y="189"/>
                  <a:pt x="348" y="189"/>
                </a:cubicBezTo>
                <a:cubicBezTo>
                  <a:pt x="349" y="189"/>
                  <a:pt x="349" y="189"/>
                  <a:pt x="349" y="189"/>
                </a:cubicBezTo>
                <a:cubicBezTo>
                  <a:pt x="350" y="190"/>
                  <a:pt x="350" y="190"/>
                  <a:pt x="350" y="190"/>
                </a:cubicBezTo>
                <a:cubicBezTo>
                  <a:pt x="349" y="191"/>
                  <a:pt x="349" y="191"/>
                  <a:pt x="349" y="191"/>
                </a:cubicBezTo>
                <a:cubicBezTo>
                  <a:pt x="348" y="191"/>
                  <a:pt x="348" y="191"/>
                  <a:pt x="348" y="191"/>
                </a:cubicBezTo>
                <a:cubicBezTo>
                  <a:pt x="348" y="192"/>
                  <a:pt x="348" y="192"/>
                  <a:pt x="348" y="192"/>
                </a:cubicBezTo>
                <a:cubicBezTo>
                  <a:pt x="347" y="192"/>
                  <a:pt x="347" y="192"/>
                  <a:pt x="347" y="192"/>
                </a:cubicBezTo>
                <a:close/>
                <a:moveTo>
                  <a:pt x="354" y="200"/>
                </a:moveTo>
                <a:cubicBezTo>
                  <a:pt x="354" y="199"/>
                  <a:pt x="354" y="199"/>
                  <a:pt x="354" y="199"/>
                </a:cubicBezTo>
                <a:cubicBezTo>
                  <a:pt x="354" y="197"/>
                  <a:pt x="354" y="197"/>
                  <a:pt x="354" y="197"/>
                </a:cubicBezTo>
                <a:cubicBezTo>
                  <a:pt x="354" y="197"/>
                  <a:pt x="354" y="197"/>
                  <a:pt x="354" y="197"/>
                </a:cubicBezTo>
                <a:cubicBezTo>
                  <a:pt x="353" y="197"/>
                  <a:pt x="353" y="197"/>
                  <a:pt x="353" y="197"/>
                </a:cubicBezTo>
                <a:cubicBezTo>
                  <a:pt x="353" y="198"/>
                  <a:pt x="353" y="198"/>
                  <a:pt x="353" y="198"/>
                </a:cubicBezTo>
                <a:cubicBezTo>
                  <a:pt x="352" y="199"/>
                  <a:pt x="352" y="199"/>
                  <a:pt x="352" y="199"/>
                </a:cubicBezTo>
                <a:cubicBezTo>
                  <a:pt x="353" y="200"/>
                  <a:pt x="353" y="200"/>
                  <a:pt x="353" y="200"/>
                </a:cubicBezTo>
                <a:cubicBezTo>
                  <a:pt x="353" y="200"/>
                  <a:pt x="353" y="200"/>
                  <a:pt x="353" y="200"/>
                </a:cubicBezTo>
                <a:cubicBezTo>
                  <a:pt x="353" y="201"/>
                  <a:pt x="353" y="201"/>
                  <a:pt x="353" y="201"/>
                </a:cubicBezTo>
                <a:cubicBezTo>
                  <a:pt x="354" y="200"/>
                  <a:pt x="354" y="200"/>
                  <a:pt x="354" y="200"/>
                </a:cubicBezTo>
                <a:cubicBezTo>
                  <a:pt x="354" y="200"/>
                  <a:pt x="354" y="200"/>
                  <a:pt x="354" y="200"/>
                </a:cubicBezTo>
                <a:close/>
                <a:moveTo>
                  <a:pt x="355" y="200"/>
                </a:moveTo>
                <a:cubicBezTo>
                  <a:pt x="355" y="199"/>
                  <a:pt x="355" y="199"/>
                  <a:pt x="355" y="199"/>
                </a:cubicBezTo>
                <a:cubicBezTo>
                  <a:pt x="355" y="198"/>
                  <a:pt x="355" y="198"/>
                  <a:pt x="355" y="198"/>
                </a:cubicBezTo>
                <a:cubicBezTo>
                  <a:pt x="355" y="199"/>
                  <a:pt x="355" y="199"/>
                  <a:pt x="355" y="199"/>
                </a:cubicBezTo>
                <a:cubicBezTo>
                  <a:pt x="356" y="199"/>
                  <a:pt x="356" y="199"/>
                  <a:pt x="356" y="199"/>
                </a:cubicBezTo>
                <a:cubicBezTo>
                  <a:pt x="355" y="200"/>
                  <a:pt x="355" y="200"/>
                  <a:pt x="355" y="200"/>
                </a:cubicBezTo>
                <a:cubicBezTo>
                  <a:pt x="355" y="200"/>
                  <a:pt x="355" y="200"/>
                  <a:pt x="355" y="200"/>
                </a:cubicBezTo>
                <a:close/>
                <a:moveTo>
                  <a:pt x="357" y="202"/>
                </a:moveTo>
                <a:cubicBezTo>
                  <a:pt x="356" y="201"/>
                  <a:pt x="356" y="201"/>
                  <a:pt x="356" y="201"/>
                </a:cubicBezTo>
                <a:cubicBezTo>
                  <a:pt x="357" y="200"/>
                  <a:pt x="357" y="200"/>
                  <a:pt x="357" y="200"/>
                </a:cubicBezTo>
                <a:cubicBezTo>
                  <a:pt x="357" y="201"/>
                  <a:pt x="357" y="201"/>
                  <a:pt x="357" y="201"/>
                </a:cubicBezTo>
                <a:cubicBezTo>
                  <a:pt x="357" y="201"/>
                  <a:pt x="357" y="201"/>
                  <a:pt x="357" y="201"/>
                </a:cubicBezTo>
                <a:cubicBezTo>
                  <a:pt x="357" y="202"/>
                  <a:pt x="357" y="202"/>
                  <a:pt x="357" y="202"/>
                </a:cubicBezTo>
                <a:close/>
                <a:moveTo>
                  <a:pt x="353" y="204"/>
                </a:moveTo>
                <a:cubicBezTo>
                  <a:pt x="353" y="204"/>
                  <a:pt x="353" y="204"/>
                  <a:pt x="353" y="204"/>
                </a:cubicBezTo>
                <a:cubicBezTo>
                  <a:pt x="353" y="205"/>
                  <a:pt x="353" y="205"/>
                  <a:pt x="353" y="205"/>
                </a:cubicBezTo>
                <a:cubicBezTo>
                  <a:pt x="353" y="206"/>
                  <a:pt x="353" y="206"/>
                  <a:pt x="353" y="206"/>
                </a:cubicBezTo>
                <a:cubicBezTo>
                  <a:pt x="354" y="207"/>
                  <a:pt x="354" y="207"/>
                  <a:pt x="354" y="207"/>
                </a:cubicBezTo>
                <a:cubicBezTo>
                  <a:pt x="354" y="206"/>
                  <a:pt x="354" y="206"/>
                  <a:pt x="354" y="206"/>
                </a:cubicBezTo>
                <a:cubicBezTo>
                  <a:pt x="355" y="207"/>
                  <a:pt x="355" y="207"/>
                  <a:pt x="355" y="207"/>
                </a:cubicBezTo>
                <a:cubicBezTo>
                  <a:pt x="356" y="207"/>
                  <a:pt x="356" y="207"/>
                  <a:pt x="356" y="207"/>
                </a:cubicBezTo>
                <a:cubicBezTo>
                  <a:pt x="357" y="207"/>
                  <a:pt x="357" y="207"/>
                  <a:pt x="357" y="207"/>
                </a:cubicBezTo>
                <a:cubicBezTo>
                  <a:pt x="358" y="207"/>
                  <a:pt x="358" y="207"/>
                  <a:pt x="358" y="207"/>
                </a:cubicBezTo>
                <a:cubicBezTo>
                  <a:pt x="358" y="206"/>
                  <a:pt x="358" y="206"/>
                  <a:pt x="358" y="206"/>
                </a:cubicBezTo>
                <a:cubicBezTo>
                  <a:pt x="358" y="206"/>
                  <a:pt x="358" y="206"/>
                  <a:pt x="358" y="206"/>
                </a:cubicBezTo>
                <a:cubicBezTo>
                  <a:pt x="358" y="205"/>
                  <a:pt x="358" y="205"/>
                  <a:pt x="358" y="205"/>
                </a:cubicBezTo>
                <a:cubicBezTo>
                  <a:pt x="357" y="205"/>
                  <a:pt x="357" y="205"/>
                  <a:pt x="357" y="205"/>
                </a:cubicBezTo>
                <a:cubicBezTo>
                  <a:pt x="356" y="204"/>
                  <a:pt x="356" y="204"/>
                  <a:pt x="356" y="204"/>
                </a:cubicBezTo>
                <a:cubicBezTo>
                  <a:pt x="355" y="204"/>
                  <a:pt x="355" y="204"/>
                  <a:pt x="355" y="204"/>
                </a:cubicBezTo>
                <a:cubicBezTo>
                  <a:pt x="355" y="204"/>
                  <a:pt x="355" y="204"/>
                  <a:pt x="355" y="204"/>
                </a:cubicBezTo>
                <a:cubicBezTo>
                  <a:pt x="355" y="203"/>
                  <a:pt x="355" y="203"/>
                  <a:pt x="355" y="203"/>
                </a:cubicBezTo>
                <a:cubicBezTo>
                  <a:pt x="355" y="203"/>
                  <a:pt x="355" y="203"/>
                  <a:pt x="355" y="203"/>
                </a:cubicBezTo>
                <a:cubicBezTo>
                  <a:pt x="355" y="203"/>
                  <a:pt x="355" y="203"/>
                  <a:pt x="355" y="203"/>
                </a:cubicBezTo>
                <a:cubicBezTo>
                  <a:pt x="354" y="204"/>
                  <a:pt x="354" y="204"/>
                  <a:pt x="354" y="204"/>
                </a:cubicBezTo>
                <a:cubicBezTo>
                  <a:pt x="354" y="204"/>
                  <a:pt x="354" y="204"/>
                  <a:pt x="354" y="204"/>
                </a:cubicBezTo>
                <a:cubicBezTo>
                  <a:pt x="353" y="204"/>
                  <a:pt x="353" y="204"/>
                  <a:pt x="353" y="204"/>
                </a:cubicBezTo>
                <a:close/>
                <a:moveTo>
                  <a:pt x="323" y="241"/>
                </a:moveTo>
                <a:cubicBezTo>
                  <a:pt x="325" y="241"/>
                  <a:pt x="325" y="241"/>
                  <a:pt x="325" y="241"/>
                </a:cubicBezTo>
                <a:cubicBezTo>
                  <a:pt x="325" y="241"/>
                  <a:pt x="325" y="241"/>
                  <a:pt x="325" y="241"/>
                </a:cubicBezTo>
                <a:cubicBezTo>
                  <a:pt x="324" y="240"/>
                  <a:pt x="324" y="240"/>
                  <a:pt x="324" y="240"/>
                </a:cubicBezTo>
                <a:cubicBezTo>
                  <a:pt x="324" y="240"/>
                  <a:pt x="324" y="240"/>
                  <a:pt x="324" y="240"/>
                </a:cubicBezTo>
                <a:cubicBezTo>
                  <a:pt x="323" y="241"/>
                  <a:pt x="323" y="241"/>
                  <a:pt x="323" y="241"/>
                </a:cubicBezTo>
                <a:close/>
                <a:moveTo>
                  <a:pt x="307" y="216"/>
                </a:moveTo>
                <a:cubicBezTo>
                  <a:pt x="308" y="217"/>
                  <a:pt x="308" y="217"/>
                  <a:pt x="308" y="217"/>
                </a:cubicBezTo>
                <a:cubicBezTo>
                  <a:pt x="308" y="217"/>
                  <a:pt x="308" y="217"/>
                  <a:pt x="308" y="217"/>
                </a:cubicBezTo>
                <a:cubicBezTo>
                  <a:pt x="308" y="217"/>
                  <a:pt x="308" y="217"/>
                  <a:pt x="308" y="217"/>
                </a:cubicBezTo>
                <a:cubicBezTo>
                  <a:pt x="308" y="216"/>
                  <a:pt x="308" y="216"/>
                  <a:pt x="308" y="216"/>
                </a:cubicBezTo>
                <a:cubicBezTo>
                  <a:pt x="307" y="216"/>
                  <a:pt x="307" y="216"/>
                  <a:pt x="307" y="216"/>
                </a:cubicBezTo>
                <a:cubicBezTo>
                  <a:pt x="307" y="216"/>
                  <a:pt x="307" y="216"/>
                  <a:pt x="307" y="216"/>
                </a:cubicBezTo>
                <a:close/>
                <a:moveTo>
                  <a:pt x="303" y="222"/>
                </a:moveTo>
                <a:cubicBezTo>
                  <a:pt x="303" y="221"/>
                  <a:pt x="303" y="221"/>
                  <a:pt x="303" y="221"/>
                </a:cubicBezTo>
                <a:cubicBezTo>
                  <a:pt x="303" y="221"/>
                  <a:pt x="303" y="221"/>
                  <a:pt x="303" y="221"/>
                </a:cubicBezTo>
                <a:cubicBezTo>
                  <a:pt x="302" y="220"/>
                  <a:pt x="302" y="220"/>
                  <a:pt x="302" y="220"/>
                </a:cubicBezTo>
                <a:cubicBezTo>
                  <a:pt x="302" y="220"/>
                  <a:pt x="302" y="220"/>
                  <a:pt x="302" y="220"/>
                </a:cubicBezTo>
                <a:cubicBezTo>
                  <a:pt x="301" y="219"/>
                  <a:pt x="301" y="219"/>
                  <a:pt x="301" y="219"/>
                </a:cubicBezTo>
                <a:cubicBezTo>
                  <a:pt x="301" y="218"/>
                  <a:pt x="301" y="218"/>
                  <a:pt x="301" y="218"/>
                </a:cubicBezTo>
                <a:cubicBezTo>
                  <a:pt x="301" y="217"/>
                  <a:pt x="301" y="217"/>
                  <a:pt x="301" y="217"/>
                </a:cubicBezTo>
                <a:cubicBezTo>
                  <a:pt x="301" y="216"/>
                  <a:pt x="301" y="216"/>
                  <a:pt x="301" y="216"/>
                </a:cubicBezTo>
                <a:cubicBezTo>
                  <a:pt x="301" y="217"/>
                  <a:pt x="301" y="217"/>
                  <a:pt x="301" y="217"/>
                </a:cubicBezTo>
                <a:cubicBezTo>
                  <a:pt x="302" y="218"/>
                  <a:pt x="302" y="218"/>
                  <a:pt x="302" y="218"/>
                </a:cubicBezTo>
                <a:cubicBezTo>
                  <a:pt x="303" y="218"/>
                  <a:pt x="303" y="218"/>
                  <a:pt x="303" y="218"/>
                </a:cubicBezTo>
                <a:cubicBezTo>
                  <a:pt x="303" y="219"/>
                  <a:pt x="303" y="219"/>
                  <a:pt x="303" y="219"/>
                </a:cubicBezTo>
                <a:cubicBezTo>
                  <a:pt x="303" y="220"/>
                  <a:pt x="303" y="220"/>
                  <a:pt x="303" y="220"/>
                </a:cubicBezTo>
                <a:cubicBezTo>
                  <a:pt x="304" y="221"/>
                  <a:pt x="304" y="221"/>
                  <a:pt x="304" y="221"/>
                </a:cubicBezTo>
                <a:cubicBezTo>
                  <a:pt x="305" y="221"/>
                  <a:pt x="305" y="221"/>
                  <a:pt x="305" y="221"/>
                </a:cubicBezTo>
                <a:cubicBezTo>
                  <a:pt x="305" y="222"/>
                  <a:pt x="305" y="222"/>
                  <a:pt x="305" y="222"/>
                </a:cubicBezTo>
                <a:cubicBezTo>
                  <a:pt x="304" y="222"/>
                  <a:pt x="304" y="222"/>
                  <a:pt x="304" y="222"/>
                </a:cubicBezTo>
                <a:cubicBezTo>
                  <a:pt x="303" y="222"/>
                  <a:pt x="303" y="222"/>
                  <a:pt x="303" y="222"/>
                </a:cubicBezTo>
                <a:close/>
                <a:moveTo>
                  <a:pt x="297" y="222"/>
                </a:moveTo>
                <a:cubicBezTo>
                  <a:pt x="297" y="221"/>
                  <a:pt x="297" y="221"/>
                  <a:pt x="297" y="221"/>
                </a:cubicBezTo>
                <a:cubicBezTo>
                  <a:pt x="297" y="220"/>
                  <a:pt x="297" y="220"/>
                  <a:pt x="297" y="220"/>
                </a:cubicBezTo>
                <a:cubicBezTo>
                  <a:pt x="297" y="219"/>
                  <a:pt x="297" y="219"/>
                  <a:pt x="297" y="219"/>
                </a:cubicBezTo>
                <a:cubicBezTo>
                  <a:pt x="297" y="218"/>
                  <a:pt x="297" y="218"/>
                  <a:pt x="297" y="218"/>
                </a:cubicBezTo>
                <a:cubicBezTo>
                  <a:pt x="297" y="217"/>
                  <a:pt x="297" y="217"/>
                  <a:pt x="297" y="217"/>
                </a:cubicBezTo>
                <a:cubicBezTo>
                  <a:pt x="298" y="217"/>
                  <a:pt x="298" y="217"/>
                  <a:pt x="298" y="217"/>
                </a:cubicBezTo>
                <a:cubicBezTo>
                  <a:pt x="298" y="218"/>
                  <a:pt x="298" y="218"/>
                  <a:pt x="298" y="218"/>
                </a:cubicBezTo>
                <a:cubicBezTo>
                  <a:pt x="298" y="218"/>
                  <a:pt x="298" y="218"/>
                  <a:pt x="298" y="218"/>
                </a:cubicBezTo>
                <a:cubicBezTo>
                  <a:pt x="298" y="219"/>
                  <a:pt x="298" y="219"/>
                  <a:pt x="298" y="219"/>
                </a:cubicBezTo>
                <a:cubicBezTo>
                  <a:pt x="298" y="220"/>
                  <a:pt x="298" y="220"/>
                  <a:pt x="298" y="220"/>
                </a:cubicBezTo>
                <a:cubicBezTo>
                  <a:pt x="297" y="221"/>
                  <a:pt x="297" y="221"/>
                  <a:pt x="297" y="221"/>
                </a:cubicBezTo>
                <a:cubicBezTo>
                  <a:pt x="297" y="222"/>
                  <a:pt x="297" y="222"/>
                  <a:pt x="297" y="222"/>
                </a:cubicBezTo>
                <a:close/>
                <a:moveTo>
                  <a:pt x="296" y="198"/>
                </a:moveTo>
                <a:cubicBezTo>
                  <a:pt x="296" y="198"/>
                  <a:pt x="296" y="198"/>
                  <a:pt x="296" y="198"/>
                </a:cubicBezTo>
                <a:cubicBezTo>
                  <a:pt x="296" y="199"/>
                  <a:pt x="296" y="199"/>
                  <a:pt x="296" y="199"/>
                </a:cubicBezTo>
                <a:cubicBezTo>
                  <a:pt x="298" y="199"/>
                  <a:pt x="298" y="199"/>
                  <a:pt x="298" y="199"/>
                </a:cubicBezTo>
                <a:cubicBezTo>
                  <a:pt x="298" y="198"/>
                  <a:pt x="298" y="198"/>
                  <a:pt x="298" y="198"/>
                </a:cubicBezTo>
                <a:cubicBezTo>
                  <a:pt x="298" y="198"/>
                  <a:pt x="298" y="198"/>
                  <a:pt x="298" y="198"/>
                </a:cubicBezTo>
                <a:cubicBezTo>
                  <a:pt x="297" y="197"/>
                  <a:pt x="297" y="197"/>
                  <a:pt x="297" y="197"/>
                </a:cubicBezTo>
                <a:cubicBezTo>
                  <a:pt x="296" y="198"/>
                  <a:pt x="296" y="198"/>
                  <a:pt x="296" y="198"/>
                </a:cubicBezTo>
                <a:close/>
                <a:moveTo>
                  <a:pt x="296" y="197"/>
                </a:moveTo>
                <a:cubicBezTo>
                  <a:pt x="297" y="196"/>
                  <a:pt x="297" y="196"/>
                  <a:pt x="297" y="196"/>
                </a:cubicBezTo>
                <a:cubicBezTo>
                  <a:pt x="297" y="195"/>
                  <a:pt x="297" y="195"/>
                  <a:pt x="297" y="195"/>
                </a:cubicBezTo>
                <a:cubicBezTo>
                  <a:pt x="298" y="194"/>
                  <a:pt x="298" y="194"/>
                  <a:pt x="298" y="194"/>
                </a:cubicBezTo>
                <a:cubicBezTo>
                  <a:pt x="299" y="194"/>
                  <a:pt x="299" y="194"/>
                  <a:pt x="299" y="194"/>
                </a:cubicBezTo>
                <a:cubicBezTo>
                  <a:pt x="299" y="194"/>
                  <a:pt x="299" y="194"/>
                  <a:pt x="299" y="194"/>
                </a:cubicBezTo>
                <a:cubicBezTo>
                  <a:pt x="299" y="195"/>
                  <a:pt x="299" y="195"/>
                  <a:pt x="299" y="195"/>
                </a:cubicBezTo>
                <a:cubicBezTo>
                  <a:pt x="299" y="196"/>
                  <a:pt x="299" y="196"/>
                  <a:pt x="299" y="196"/>
                </a:cubicBezTo>
                <a:cubicBezTo>
                  <a:pt x="299" y="197"/>
                  <a:pt x="299" y="197"/>
                  <a:pt x="299" y="197"/>
                </a:cubicBezTo>
                <a:cubicBezTo>
                  <a:pt x="298" y="197"/>
                  <a:pt x="298" y="197"/>
                  <a:pt x="298" y="197"/>
                </a:cubicBezTo>
                <a:cubicBezTo>
                  <a:pt x="296" y="197"/>
                  <a:pt x="296" y="197"/>
                  <a:pt x="296" y="197"/>
                </a:cubicBezTo>
                <a:close/>
                <a:moveTo>
                  <a:pt x="242" y="187"/>
                </a:moveTo>
                <a:cubicBezTo>
                  <a:pt x="243" y="187"/>
                  <a:pt x="243" y="187"/>
                  <a:pt x="243" y="187"/>
                </a:cubicBezTo>
                <a:cubicBezTo>
                  <a:pt x="243" y="186"/>
                  <a:pt x="243" y="186"/>
                  <a:pt x="243" y="186"/>
                </a:cubicBezTo>
                <a:cubicBezTo>
                  <a:pt x="242" y="186"/>
                  <a:pt x="242" y="186"/>
                  <a:pt x="242" y="186"/>
                </a:cubicBezTo>
                <a:cubicBezTo>
                  <a:pt x="242" y="187"/>
                  <a:pt x="242" y="187"/>
                  <a:pt x="242" y="187"/>
                </a:cubicBezTo>
                <a:cubicBezTo>
                  <a:pt x="242" y="187"/>
                  <a:pt x="242" y="187"/>
                  <a:pt x="242" y="187"/>
                </a:cubicBezTo>
                <a:close/>
                <a:moveTo>
                  <a:pt x="196" y="175"/>
                </a:moveTo>
                <a:cubicBezTo>
                  <a:pt x="197" y="175"/>
                  <a:pt x="197" y="175"/>
                  <a:pt x="197" y="175"/>
                </a:cubicBezTo>
                <a:cubicBezTo>
                  <a:pt x="198" y="175"/>
                  <a:pt x="198" y="175"/>
                  <a:pt x="198" y="175"/>
                </a:cubicBezTo>
                <a:cubicBezTo>
                  <a:pt x="197" y="175"/>
                  <a:pt x="197" y="175"/>
                  <a:pt x="197" y="175"/>
                </a:cubicBezTo>
                <a:cubicBezTo>
                  <a:pt x="197" y="175"/>
                  <a:pt x="196" y="175"/>
                  <a:pt x="196" y="175"/>
                </a:cubicBezTo>
                <a:close/>
                <a:moveTo>
                  <a:pt x="193" y="177"/>
                </a:moveTo>
                <a:cubicBezTo>
                  <a:pt x="194" y="177"/>
                  <a:pt x="194" y="177"/>
                  <a:pt x="194" y="177"/>
                </a:cubicBezTo>
                <a:cubicBezTo>
                  <a:pt x="194" y="176"/>
                  <a:pt x="194" y="176"/>
                  <a:pt x="194" y="176"/>
                </a:cubicBezTo>
                <a:cubicBezTo>
                  <a:pt x="193" y="176"/>
                  <a:pt x="193" y="176"/>
                  <a:pt x="193" y="176"/>
                </a:cubicBezTo>
                <a:cubicBezTo>
                  <a:pt x="193" y="177"/>
                  <a:pt x="193" y="177"/>
                  <a:pt x="193" y="177"/>
                </a:cubicBezTo>
                <a:close/>
                <a:moveTo>
                  <a:pt x="194" y="180"/>
                </a:moveTo>
                <a:cubicBezTo>
                  <a:pt x="194" y="180"/>
                  <a:pt x="194" y="180"/>
                  <a:pt x="194" y="180"/>
                </a:cubicBezTo>
                <a:cubicBezTo>
                  <a:pt x="194" y="180"/>
                  <a:pt x="194" y="180"/>
                  <a:pt x="194" y="180"/>
                </a:cubicBezTo>
                <a:cubicBezTo>
                  <a:pt x="195" y="181"/>
                  <a:pt x="195" y="181"/>
                  <a:pt x="195" y="181"/>
                </a:cubicBezTo>
                <a:cubicBezTo>
                  <a:pt x="194" y="180"/>
                  <a:pt x="194" y="180"/>
                  <a:pt x="194" y="180"/>
                </a:cubicBezTo>
                <a:close/>
                <a:moveTo>
                  <a:pt x="194" y="181"/>
                </a:moveTo>
                <a:cubicBezTo>
                  <a:pt x="194" y="180"/>
                  <a:pt x="194" y="180"/>
                  <a:pt x="194" y="180"/>
                </a:cubicBezTo>
                <a:cubicBezTo>
                  <a:pt x="193" y="180"/>
                  <a:pt x="193" y="180"/>
                  <a:pt x="193" y="180"/>
                </a:cubicBezTo>
                <a:cubicBezTo>
                  <a:pt x="194" y="181"/>
                  <a:pt x="194" y="181"/>
                  <a:pt x="194" y="181"/>
                </a:cubicBezTo>
                <a:cubicBezTo>
                  <a:pt x="194" y="181"/>
                  <a:pt x="194" y="181"/>
                  <a:pt x="194" y="181"/>
                </a:cubicBezTo>
                <a:close/>
                <a:moveTo>
                  <a:pt x="196" y="183"/>
                </a:moveTo>
                <a:cubicBezTo>
                  <a:pt x="197" y="185"/>
                  <a:pt x="197" y="185"/>
                  <a:pt x="197" y="185"/>
                </a:cubicBezTo>
                <a:cubicBezTo>
                  <a:pt x="197" y="185"/>
                  <a:pt x="197" y="185"/>
                  <a:pt x="197" y="185"/>
                </a:cubicBezTo>
                <a:cubicBezTo>
                  <a:pt x="198" y="184"/>
                  <a:pt x="198" y="184"/>
                  <a:pt x="198" y="184"/>
                </a:cubicBezTo>
                <a:cubicBezTo>
                  <a:pt x="197" y="183"/>
                  <a:pt x="197" y="183"/>
                  <a:pt x="197" y="183"/>
                </a:cubicBezTo>
                <a:cubicBezTo>
                  <a:pt x="198" y="183"/>
                  <a:pt x="198" y="183"/>
                  <a:pt x="198" y="183"/>
                </a:cubicBezTo>
                <a:cubicBezTo>
                  <a:pt x="197" y="183"/>
                  <a:pt x="197" y="183"/>
                  <a:pt x="197" y="183"/>
                </a:cubicBezTo>
                <a:cubicBezTo>
                  <a:pt x="197" y="183"/>
                  <a:pt x="197" y="183"/>
                  <a:pt x="197" y="183"/>
                </a:cubicBezTo>
                <a:cubicBezTo>
                  <a:pt x="197" y="183"/>
                  <a:pt x="197" y="183"/>
                  <a:pt x="197" y="183"/>
                </a:cubicBezTo>
                <a:cubicBezTo>
                  <a:pt x="196" y="183"/>
                  <a:pt x="196" y="183"/>
                  <a:pt x="196" y="183"/>
                </a:cubicBezTo>
                <a:close/>
                <a:moveTo>
                  <a:pt x="195" y="189"/>
                </a:moveTo>
                <a:cubicBezTo>
                  <a:pt x="194" y="188"/>
                  <a:pt x="194" y="188"/>
                  <a:pt x="194" y="188"/>
                </a:cubicBezTo>
                <a:cubicBezTo>
                  <a:pt x="195" y="187"/>
                  <a:pt x="195" y="187"/>
                  <a:pt x="195" y="187"/>
                </a:cubicBezTo>
                <a:cubicBezTo>
                  <a:pt x="195" y="186"/>
                  <a:pt x="195" y="186"/>
                  <a:pt x="195" y="186"/>
                </a:cubicBezTo>
                <a:cubicBezTo>
                  <a:pt x="196" y="185"/>
                  <a:pt x="196" y="185"/>
                  <a:pt x="196" y="185"/>
                </a:cubicBezTo>
                <a:cubicBezTo>
                  <a:pt x="196" y="186"/>
                  <a:pt x="196" y="186"/>
                  <a:pt x="196" y="186"/>
                </a:cubicBezTo>
                <a:cubicBezTo>
                  <a:pt x="196" y="187"/>
                  <a:pt x="196" y="187"/>
                  <a:pt x="196" y="187"/>
                </a:cubicBezTo>
                <a:cubicBezTo>
                  <a:pt x="196" y="187"/>
                  <a:pt x="196" y="187"/>
                  <a:pt x="196" y="187"/>
                </a:cubicBezTo>
                <a:cubicBezTo>
                  <a:pt x="196" y="188"/>
                  <a:pt x="196" y="188"/>
                  <a:pt x="196" y="188"/>
                </a:cubicBezTo>
                <a:cubicBezTo>
                  <a:pt x="196" y="188"/>
                  <a:pt x="196" y="188"/>
                  <a:pt x="196" y="188"/>
                </a:cubicBezTo>
                <a:cubicBezTo>
                  <a:pt x="195" y="189"/>
                  <a:pt x="195" y="189"/>
                  <a:pt x="195" y="189"/>
                </a:cubicBezTo>
                <a:cubicBezTo>
                  <a:pt x="195" y="189"/>
                  <a:pt x="195" y="189"/>
                  <a:pt x="195" y="189"/>
                </a:cubicBezTo>
                <a:cubicBezTo>
                  <a:pt x="195" y="189"/>
                  <a:pt x="195" y="189"/>
                  <a:pt x="195" y="189"/>
                </a:cubicBezTo>
                <a:close/>
                <a:moveTo>
                  <a:pt x="236" y="166"/>
                </a:moveTo>
                <a:cubicBezTo>
                  <a:pt x="236" y="166"/>
                  <a:pt x="236" y="166"/>
                  <a:pt x="236" y="166"/>
                </a:cubicBezTo>
                <a:cubicBezTo>
                  <a:pt x="237" y="165"/>
                  <a:pt x="237" y="165"/>
                  <a:pt x="237" y="165"/>
                </a:cubicBezTo>
                <a:cubicBezTo>
                  <a:pt x="237" y="166"/>
                  <a:pt x="237" y="166"/>
                  <a:pt x="237" y="166"/>
                </a:cubicBezTo>
                <a:cubicBezTo>
                  <a:pt x="237" y="166"/>
                  <a:pt x="237" y="166"/>
                  <a:pt x="237" y="166"/>
                </a:cubicBezTo>
                <a:cubicBezTo>
                  <a:pt x="236" y="166"/>
                  <a:pt x="236" y="166"/>
                  <a:pt x="236" y="166"/>
                </a:cubicBezTo>
                <a:close/>
                <a:moveTo>
                  <a:pt x="250" y="159"/>
                </a:moveTo>
                <a:cubicBezTo>
                  <a:pt x="250" y="157"/>
                  <a:pt x="250" y="157"/>
                  <a:pt x="250" y="157"/>
                </a:cubicBezTo>
                <a:cubicBezTo>
                  <a:pt x="250" y="157"/>
                  <a:pt x="250" y="157"/>
                  <a:pt x="250" y="157"/>
                </a:cubicBezTo>
                <a:cubicBezTo>
                  <a:pt x="250" y="156"/>
                  <a:pt x="250" y="156"/>
                  <a:pt x="250" y="156"/>
                </a:cubicBezTo>
                <a:cubicBezTo>
                  <a:pt x="251" y="155"/>
                  <a:pt x="251" y="155"/>
                  <a:pt x="251" y="155"/>
                </a:cubicBezTo>
                <a:cubicBezTo>
                  <a:pt x="251" y="156"/>
                  <a:pt x="251" y="156"/>
                  <a:pt x="251" y="156"/>
                </a:cubicBezTo>
                <a:cubicBezTo>
                  <a:pt x="251" y="156"/>
                  <a:pt x="251" y="156"/>
                  <a:pt x="251" y="156"/>
                </a:cubicBezTo>
                <a:cubicBezTo>
                  <a:pt x="251" y="157"/>
                  <a:pt x="251" y="157"/>
                  <a:pt x="251" y="157"/>
                </a:cubicBezTo>
                <a:cubicBezTo>
                  <a:pt x="251" y="157"/>
                  <a:pt x="251" y="157"/>
                  <a:pt x="251" y="157"/>
                </a:cubicBezTo>
                <a:cubicBezTo>
                  <a:pt x="251" y="158"/>
                  <a:pt x="251" y="158"/>
                  <a:pt x="251" y="158"/>
                </a:cubicBezTo>
                <a:cubicBezTo>
                  <a:pt x="250" y="159"/>
                  <a:pt x="250" y="159"/>
                  <a:pt x="250" y="159"/>
                </a:cubicBezTo>
                <a:close/>
                <a:moveTo>
                  <a:pt x="235" y="174"/>
                </a:moveTo>
                <a:cubicBezTo>
                  <a:pt x="235" y="173"/>
                  <a:pt x="235" y="173"/>
                  <a:pt x="235" y="173"/>
                </a:cubicBezTo>
                <a:cubicBezTo>
                  <a:pt x="235" y="173"/>
                  <a:pt x="235" y="173"/>
                  <a:pt x="235" y="173"/>
                </a:cubicBezTo>
                <a:cubicBezTo>
                  <a:pt x="235" y="172"/>
                  <a:pt x="235" y="172"/>
                  <a:pt x="235" y="172"/>
                </a:cubicBezTo>
                <a:cubicBezTo>
                  <a:pt x="235" y="172"/>
                  <a:pt x="235" y="172"/>
                  <a:pt x="235" y="172"/>
                </a:cubicBezTo>
                <a:cubicBezTo>
                  <a:pt x="236" y="171"/>
                  <a:pt x="236" y="171"/>
                  <a:pt x="236" y="171"/>
                </a:cubicBezTo>
                <a:cubicBezTo>
                  <a:pt x="236" y="171"/>
                  <a:pt x="236" y="171"/>
                  <a:pt x="236" y="171"/>
                </a:cubicBezTo>
                <a:cubicBezTo>
                  <a:pt x="235" y="170"/>
                  <a:pt x="235" y="170"/>
                  <a:pt x="235" y="170"/>
                </a:cubicBezTo>
                <a:cubicBezTo>
                  <a:pt x="235" y="170"/>
                  <a:pt x="235" y="170"/>
                  <a:pt x="235" y="170"/>
                </a:cubicBezTo>
                <a:cubicBezTo>
                  <a:pt x="235" y="169"/>
                  <a:pt x="235" y="169"/>
                  <a:pt x="235" y="169"/>
                </a:cubicBezTo>
                <a:cubicBezTo>
                  <a:pt x="236" y="169"/>
                  <a:pt x="236" y="169"/>
                  <a:pt x="236" y="169"/>
                </a:cubicBezTo>
                <a:cubicBezTo>
                  <a:pt x="236" y="168"/>
                  <a:pt x="236" y="168"/>
                  <a:pt x="236" y="168"/>
                </a:cubicBezTo>
                <a:cubicBezTo>
                  <a:pt x="235" y="167"/>
                  <a:pt x="235" y="167"/>
                  <a:pt x="235" y="167"/>
                </a:cubicBezTo>
                <a:cubicBezTo>
                  <a:pt x="234" y="168"/>
                  <a:pt x="234" y="168"/>
                  <a:pt x="234" y="168"/>
                </a:cubicBezTo>
                <a:cubicBezTo>
                  <a:pt x="234" y="168"/>
                  <a:pt x="234" y="168"/>
                  <a:pt x="234" y="168"/>
                </a:cubicBezTo>
                <a:cubicBezTo>
                  <a:pt x="234" y="169"/>
                  <a:pt x="234" y="169"/>
                  <a:pt x="234" y="169"/>
                </a:cubicBezTo>
                <a:cubicBezTo>
                  <a:pt x="233" y="168"/>
                  <a:pt x="233" y="168"/>
                  <a:pt x="233" y="168"/>
                </a:cubicBezTo>
                <a:cubicBezTo>
                  <a:pt x="232" y="168"/>
                  <a:pt x="232" y="168"/>
                  <a:pt x="232" y="168"/>
                </a:cubicBezTo>
                <a:cubicBezTo>
                  <a:pt x="230" y="169"/>
                  <a:pt x="230" y="169"/>
                  <a:pt x="230" y="169"/>
                </a:cubicBezTo>
                <a:cubicBezTo>
                  <a:pt x="229" y="170"/>
                  <a:pt x="229" y="170"/>
                  <a:pt x="229" y="170"/>
                </a:cubicBezTo>
                <a:cubicBezTo>
                  <a:pt x="229" y="170"/>
                  <a:pt x="229" y="170"/>
                  <a:pt x="229" y="170"/>
                </a:cubicBezTo>
                <a:cubicBezTo>
                  <a:pt x="230" y="169"/>
                  <a:pt x="230" y="169"/>
                  <a:pt x="230" y="169"/>
                </a:cubicBezTo>
                <a:cubicBezTo>
                  <a:pt x="231" y="168"/>
                  <a:pt x="231" y="168"/>
                  <a:pt x="231" y="168"/>
                </a:cubicBezTo>
                <a:cubicBezTo>
                  <a:pt x="231" y="167"/>
                  <a:pt x="231" y="167"/>
                  <a:pt x="231" y="167"/>
                </a:cubicBezTo>
                <a:cubicBezTo>
                  <a:pt x="231" y="168"/>
                  <a:pt x="231" y="168"/>
                  <a:pt x="231" y="168"/>
                </a:cubicBezTo>
                <a:cubicBezTo>
                  <a:pt x="230" y="167"/>
                  <a:pt x="230" y="167"/>
                  <a:pt x="230" y="167"/>
                </a:cubicBezTo>
                <a:cubicBezTo>
                  <a:pt x="230" y="167"/>
                  <a:pt x="230" y="167"/>
                  <a:pt x="230" y="167"/>
                </a:cubicBezTo>
                <a:cubicBezTo>
                  <a:pt x="231" y="166"/>
                  <a:pt x="231" y="166"/>
                  <a:pt x="231" y="166"/>
                </a:cubicBezTo>
                <a:cubicBezTo>
                  <a:pt x="230" y="165"/>
                  <a:pt x="230" y="165"/>
                  <a:pt x="230" y="165"/>
                </a:cubicBezTo>
                <a:cubicBezTo>
                  <a:pt x="231" y="164"/>
                  <a:pt x="231" y="164"/>
                  <a:pt x="231" y="164"/>
                </a:cubicBezTo>
                <a:cubicBezTo>
                  <a:pt x="232" y="164"/>
                  <a:pt x="232" y="164"/>
                  <a:pt x="232" y="164"/>
                </a:cubicBezTo>
                <a:cubicBezTo>
                  <a:pt x="231" y="165"/>
                  <a:pt x="231" y="165"/>
                  <a:pt x="231" y="165"/>
                </a:cubicBezTo>
                <a:cubicBezTo>
                  <a:pt x="232" y="166"/>
                  <a:pt x="232" y="166"/>
                  <a:pt x="232" y="166"/>
                </a:cubicBezTo>
                <a:cubicBezTo>
                  <a:pt x="233" y="167"/>
                  <a:pt x="233" y="167"/>
                  <a:pt x="233" y="167"/>
                </a:cubicBezTo>
                <a:cubicBezTo>
                  <a:pt x="233" y="166"/>
                  <a:pt x="233" y="166"/>
                  <a:pt x="233" y="166"/>
                </a:cubicBezTo>
                <a:cubicBezTo>
                  <a:pt x="234" y="166"/>
                  <a:pt x="234" y="166"/>
                  <a:pt x="234" y="166"/>
                </a:cubicBezTo>
                <a:cubicBezTo>
                  <a:pt x="235" y="165"/>
                  <a:pt x="235" y="165"/>
                  <a:pt x="235" y="165"/>
                </a:cubicBezTo>
                <a:cubicBezTo>
                  <a:pt x="234" y="165"/>
                  <a:pt x="234" y="165"/>
                  <a:pt x="234" y="165"/>
                </a:cubicBezTo>
                <a:cubicBezTo>
                  <a:pt x="234" y="164"/>
                  <a:pt x="234" y="164"/>
                  <a:pt x="234" y="164"/>
                </a:cubicBezTo>
                <a:cubicBezTo>
                  <a:pt x="235" y="164"/>
                  <a:pt x="235" y="164"/>
                  <a:pt x="235" y="164"/>
                </a:cubicBezTo>
                <a:cubicBezTo>
                  <a:pt x="235" y="165"/>
                  <a:pt x="235" y="165"/>
                  <a:pt x="235" y="165"/>
                </a:cubicBezTo>
                <a:cubicBezTo>
                  <a:pt x="236" y="165"/>
                  <a:pt x="236" y="165"/>
                  <a:pt x="236" y="165"/>
                </a:cubicBezTo>
                <a:cubicBezTo>
                  <a:pt x="237" y="164"/>
                  <a:pt x="237" y="164"/>
                  <a:pt x="237" y="164"/>
                </a:cubicBezTo>
                <a:cubicBezTo>
                  <a:pt x="237" y="163"/>
                  <a:pt x="237" y="163"/>
                  <a:pt x="237" y="163"/>
                </a:cubicBezTo>
                <a:cubicBezTo>
                  <a:pt x="237" y="164"/>
                  <a:pt x="237" y="164"/>
                  <a:pt x="237" y="164"/>
                </a:cubicBezTo>
                <a:cubicBezTo>
                  <a:pt x="238" y="164"/>
                  <a:pt x="238" y="164"/>
                  <a:pt x="238" y="164"/>
                </a:cubicBezTo>
                <a:cubicBezTo>
                  <a:pt x="239" y="163"/>
                  <a:pt x="239" y="163"/>
                  <a:pt x="239" y="163"/>
                </a:cubicBezTo>
                <a:cubicBezTo>
                  <a:pt x="238" y="165"/>
                  <a:pt x="238" y="165"/>
                  <a:pt x="238" y="165"/>
                </a:cubicBezTo>
                <a:cubicBezTo>
                  <a:pt x="238" y="166"/>
                  <a:pt x="238" y="166"/>
                  <a:pt x="238" y="166"/>
                </a:cubicBezTo>
                <a:cubicBezTo>
                  <a:pt x="239" y="166"/>
                  <a:pt x="239" y="166"/>
                  <a:pt x="239" y="166"/>
                </a:cubicBezTo>
                <a:cubicBezTo>
                  <a:pt x="239" y="166"/>
                  <a:pt x="239" y="166"/>
                  <a:pt x="239" y="166"/>
                </a:cubicBezTo>
                <a:cubicBezTo>
                  <a:pt x="239" y="167"/>
                  <a:pt x="239" y="167"/>
                  <a:pt x="239" y="167"/>
                </a:cubicBezTo>
                <a:cubicBezTo>
                  <a:pt x="239" y="167"/>
                  <a:pt x="239" y="167"/>
                  <a:pt x="239" y="167"/>
                </a:cubicBezTo>
                <a:cubicBezTo>
                  <a:pt x="240" y="166"/>
                  <a:pt x="240" y="166"/>
                  <a:pt x="240" y="166"/>
                </a:cubicBezTo>
                <a:cubicBezTo>
                  <a:pt x="240" y="165"/>
                  <a:pt x="240" y="165"/>
                  <a:pt x="240" y="165"/>
                </a:cubicBezTo>
                <a:cubicBezTo>
                  <a:pt x="241" y="164"/>
                  <a:pt x="241" y="164"/>
                  <a:pt x="241" y="164"/>
                </a:cubicBezTo>
                <a:cubicBezTo>
                  <a:pt x="242" y="163"/>
                  <a:pt x="242" y="163"/>
                  <a:pt x="242" y="163"/>
                </a:cubicBezTo>
                <a:cubicBezTo>
                  <a:pt x="242" y="164"/>
                  <a:pt x="242" y="164"/>
                  <a:pt x="242" y="164"/>
                </a:cubicBezTo>
                <a:cubicBezTo>
                  <a:pt x="241" y="165"/>
                  <a:pt x="241" y="165"/>
                  <a:pt x="241" y="165"/>
                </a:cubicBezTo>
                <a:cubicBezTo>
                  <a:pt x="241" y="167"/>
                  <a:pt x="241" y="167"/>
                  <a:pt x="241" y="167"/>
                </a:cubicBezTo>
                <a:cubicBezTo>
                  <a:pt x="242" y="167"/>
                  <a:pt x="242" y="167"/>
                  <a:pt x="242" y="167"/>
                </a:cubicBezTo>
                <a:cubicBezTo>
                  <a:pt x="242" y="167"/>
                  <a:pt x="242" y="167"/>
                  <a:pt x="242" y="167"/>
                </a:cubicBezTo>
                <a:cubicBezTo>
                  <a:pt x="243" y="167"/>
                  <a:pt x="243" y="167"/>
                  <a:pt x="243" y="167"/>
                </a:cubicBezTo>
                <a:cubicBezTo>
                  <a:pt x="244" y="166"/>
                  <a:pt x="244" y="166"/>
                  <a:pt x="244" y="166"/>
                </a:cubicBezTo>
                <a:cubicBezTo>
                  <a:pt x="245" y="164"/>
                  <a:pt x="245" y="164"/>
                  <a:pt x="245" y="164"/>
                </a:cubicBezTo>
                <a:cubicBezTo>
                  <a:pt x="245" y="163"/>
                  <a:pt x="245" y="163"/>
                  <a:pt x="245" y="163"/>
                </a:cubicBezTo>
                <a:cubicBezTo>
                  <a:pt x="245" y="162"/>
                  <a:pt x="245" y="162"/>
                  <a:pt x="245" y="162"/>
                </a:cubicBezTo>
                <a:cubicBezTo>
                  <a:pt x="245" y="162"/>
                  <a:pt x="245" y="162"/>
                  <a:pt x="245" y="162"/>
                </a:cubicBezTo>
                <a:cubicBezTo>
                  <a:pt x="245" y="161"/>
                  <a:pt x="245" y="161"/>
                  <a:pt x="245" y="161"/>
                </a:cubicBezTo>
                <a:cubicBezTo>
                  <a:pt x="244" y="161"/>
                  <a:pt x="244" y="161"/>
                  <a:pt x="244" y="161"/>
                </a:cubicBezTo>
                <a:cubicBezTo>
                  <a:pt x="244" y="161"/>
                  <a:pt x="244" y="161"/>
                  <a:pt x="244" y="161"/>
                </a:cubicBezTo>
                <a:cubicBezTo>
                  <a:pt x="243" y="161"/>
                  <a:pt x="243" y="161"/>
                  <a:pt x="243" y="161"/>
                </a:cubicBezTo>
                <a:cubicBezTo>
                  <a:pt x="243" y="160"/>
                  <a:pt x="243" y="160"/>
                  <a:pt x="243" y="160"/>
                </a:cubicBezTo>
                <a:cubicBezTo>
                  <a:pt x="244" y="160"/>
                  <a:pt x="244" y="160"/>
                  <a:pt x="244" y="160"/>
                </a:cubicBezTo>
                <a:cubicBezTo>
                  <a:pt x="243" y="160"/>
                  <a:pt x="243" y="160"/>
                  <a:pt x="243" y="160"/>
                </a:cubicBezTo>
                <a:cubicBezTo>
                  <a:pt x="242" y="160"/>
                  <a:pt x="242" y="160"/>
                  <a:pt x="242" y="160"/>
                </a:cubicBezTo>
                <a:cubicBezTo>
                  <a:pt x="242" y="159"/>
                  <a:pt x="242" y="159"/>
                  <a:pt x="242" y="159"/>
                </a:cubicBezTo>
                <a:cubicBezTo>
                  <a:pt x="241" y="158"/>
                  <a:pt x="241" y="158"/>
                  <a:pt x="241" y="158"/>
                </a:cubicBezTo>
                <a:cubicBezTo>
                  <a:pt x="241" y="158"/>
                  <a:pt x="241" y="158"/>
                  <a:pt x="241" y="158"/>
                </a:cubicBezTo>
                <a:cubicBezTo>
                  <a:pt x="240" y="156"/>
                  <a:pt x="240" y="156"/>
                  <a:pt x="240" y="156"/>
                </a:cubicBezTo>
                <a:cubicBezTo>
                  <a:pt x="240" y="155"/>
                  <a:pt x="240" y="155"/>
                  <a:pt x="240" y="155"/>
                </a:cubicBezTo>
                <a:cubicBezTo>
                  <a:pt x="241" y="154"/>
                  <a:pt x="241" y="154"/>
                  <a:pt x="241" y="154"/>
                </a:cubicBezTo>
                <a:cubicBezTo>
                  <a:pt x="240" y="152"/>
                  <a:pt x="240" y="152"/>
                  <a:pt x="240" y="152"/>
                </a:cubicBezTo>
                <a:cubicBezTo>
                  <a:pt x="240" y="154"/>
                  <a:pt x="240" y="154"/>
                  <a:pt x="240" y="154"/>
                </a:cubicBezTo>
                <a:cubicBezTo>
                  <a:pt x="240" y="155"/>
                  <a:pt x="240" y="155"/>
                  <a:pt x="240" y="155"/>
                </a:cubicBezTo>
                <a:cubicBezTo>
                  <a:pt x="239" y="153"/>
                  <a:pt x="239" y="153"/>
                  <a:pt x="239" y="153"/>
                </a:cubicBezTo>
                <a:cubicBezTo>
                  <a:pt x="238" y="153"/>
                  <a:pt x="238" y="153"/>
                  <a:pt x="238" y="153"/>
                </a:cubicBezTo>
                <a:cubicBezTo>
                  <a:pt x="237" y="151"/>
                  <a:pt x="237" y="151"/>
                  <a:pt x="237" y="151"/>
                </a:cubicBezTo>
                <a:cubicBezTo>
                  <a:pt x="237" y="150"/>
                  <a:pt x="237" y="150"/>
                  <a:pt x="237" y="150"/>
                </a:cubicBezTo>
                <a:cubicBezTo>
                  <a:pt x="236" y="149"/>
                  <a:pt x="236" y="149"/>
                  <a:pt x="236" y="149"/>
                </a:cubicBezTo>
                <a:cubicBezTo>
                  <a:pt x="236" y="148"/>
                  <a:pt x="236" y="148"/>
                  <a:pt x="236" y="148"/>
                </a:cubicBezTo>
                <a:cubicBezTo>
                  <a:pt x="236" y="147"/>
                  <a:pt x="236" y="147"/>
                  <a:pt x="236" y="147"/>
                </a:cubicBezTo>
                <a:cubicBezTo>
                  <a:pt x="235" y="146"/>
                  <a:pt x="235" y="146"/>
                  <a:pt x="235" y="146"/>
                </a:cubicBezTo>
                <a:cubicBezTo>
                  <a:pt x="235" y="146"/>
                  <a:pt x="235" y="146"/>
                  <a:pt x="235" y="146"/>
                </a:cubicBezTo>
                <a:cubicBezTo>
                  <a:pt x="236" y="145"/>
                  <a:pt x="236" y="145"/>
                  <a:pt x="236" y="145"/>
                </a:cubicBezTo>
                <a:cubicBezTo>
                  <a:pt x="237" y="144"/>
                  <a:pt x="237" y="144"/>
                  <a:pt x="237" y="144"/>
                </a:cubicBezTo>
                <a:cubicBezTo>
                  <a:pt x="237" y="144"/>
                  <a:pt x="237" y="144"/>
                  <a:pt x="237" y="144"/>
                </a:cubicBezTo>
                <a:cubicBezTo>
                  <a:pt x="238" y="145"/>
                  <a:pt x="238" y="145"/>
                  <a:pt x="238" y="145"/>
                </a:cubicBezTo>
                <a:cubicBezTo>
                  <a:pt x="238" y="144"/>
                  <a:pt x="238" y="144"/>
                  <a:pt x="238" y="144"/>
                </a:cubicBezTo>
                <a:cubicBezTo>
                  <a:pt x="238" y="143"/>
                  <a:pt x="238" y="143"/>
                  <a:pt x="238" y="143"/>
                </a:cubicBezTo>
                <a:cubicBezTo>
                  <a:pt x="239" y="141"/>
                  <a:pt x="239" y="141"/>
                  <a:pt x="239" y="141"/>
                </a:cubicBezTo>
                <a:cubicBezTo>
                  <a:pt x="239" y="140"/>
                  <a:pt x="239" y="140"/>
                  <a:pt x="239" y="140"/>
                </a:cubicBezTo>
                <a:cubicBezTo>
                  <a:pt x="240" y="139"/>
                  <a:pt x="240" y="139"/>
                  <a:pt x="240" y="139"/>
                </a:cubicBezTo>
                <a:cubicBezTo>
                  <a:pt x="239" y="138"/>
                  <a:pt x="239" y="138"/>
                  <a:pt x="239" y="138"/>
                </a:cubicBezTo>
                <a:cubicBezTo>
                  <a:pt x="239" y="137"/>
                  <a:pt x="239" y="137"/>
                  <a:pt x="239" y="137"/>
                </a:cubicBezTo>
                <a:cubicBezTo>
                  <a:pt x="240" y="137"/>
                  <a:pt x="240" y="137"/>
                  <a:pt x="240" y="137"/>
                </a:cubicBezTo>
                <a:cubicBezTo>
                  <a:pt x="240" y="135"/>
                  <a:pt x="240" y="135"/>
                  <a:pt x="240" y="135"/>
                </a:cubicBezTo>
                <a:cubicBezTo>
                  <a:pt x="241" y="134"/>
                  <a:pt x="241" y="134"/>
                  <a:pt x="241" y="134"/>
                </a:cubicBezTo>
                <a:cubicBezTo>
                  <a:pt x="241" y="133"/>
                  <a:pt x="241" y="133"/>
                  <a:pt x="241" y="133"/>
                </a:cubicBezTo>
                <a:cubicBezTo>
                  <a:pt x="242" y="132"/>
                  <a:pt x="242" y="132"/>
                  <a:pt x="242" y="132"/>
                </a:cubicBezTo>
                <a:cubicBezTo>
                  <a:pt x="242" y="130"/>
                  <a:pt x="242" y="130"/>
                  <a:pt x="242" y="130"/>
                </a:cubicBezTo>
                <a:cubicBezTo>
                  <a:pt x="243" y="130"/>
                  <a:pt x="243" y="130"/>
                  <a:pt x="243" y="130"/>
                </a:cubicBezTo>
                <a:cubicBezTo>
                  <a:pt x="243" y="129"/>
                  <a:pt x="243" y="129"/>
                  <a:pt x="243" y="129"/>
                </a:cubicBezTo>
                <a:cubicBezTo>
                  <a:pt x="244" y="128"/>
                  <a:pt x="244" y="128"/>
                  <a:pt x="244" y="128"/>
                </a:cubicBezTo>
                <a:cubicBezTo>
                  <a:pt x="244" y="127"/>
                  <a:pt x="244" y="127"/>
                  <a:pt x="244" y="127"/>
                </a:cubicBezTo>
                <a:cubicBezTo>
                  <a:pt x="244" y="126"/>
                  <a:pt x="244" y="126"/>
                  <a:pt x="244" y="126"/>
                </a:cubicBezTo>
                <a:cubicBezTo>
                  <a:pt x="244" y="126"/>
                  <a:pt x="244" y="126"/>
                  <a:pt x="244" y="126"/>
                </a:cubicBezTo>
                <a:cubicBezTo>
                  <a:pt x="245" y="125"/>
                  <a:pt x="245" y="125"/>
                  <a:pt x="245" y="125"/>
                </a:cubicBezTo>
                <a:cubicBezTo>
                  <a:pt x="244" y="124"/>
                  <a:pt x="244" y="124"/>
                  <a:pt x="244" y="124"/>
                </a:cubicBezTo>
                <a:cubicBezTo>
                  <a:pt x="244" y="123"/>
                  <a:pt x="244" y="123"/>
                  <a:pt x="244" y="123"/>
                </a:cubicBezTo>
                <a:cubicBezTo>
                  <a:pt x="244" y="122"/>
                  <a:pt x="244" y="122"/>
                  <a:pt x="244" y="122"/>
                </a:cubicBezTo>
                <a:cubicBezTo>
                  <a:pt x="243" y="122"/>
                  <a:pt x="243" y="122"/>
                  <a:pt x="243" y="122"/>
                </a:cubicBezTo>
                <a:cubicBezTo>
                  <a:pt x="243" y="120"/>
                  <a:pt x="243" y="120"/>
                  <a:pt x="243" y="120"/>
                </a:cubicBezTo>
                <a:cubicBezTo>
                  <a:pt x="243" y="120"/>
                  <a:pt x="243" y="120"/>
                  <a:pt x="243" y="120"/>
                </a:cubicBezTo>
                <a:cubicBezTo>
                  <a:pt x="242" y="118"/>
                  <a:pt x="242" y="118"/>
                  <a:pt x="242" y="118"/>
                </a:cubicBezTo>
                <a:cubicBezTo>
                  <a:pt x="241" y="118"/>
                  <a:pt x="241" y="118"/>
                  <a:pt x="241" y="118"/>
                </a:cubicBezTo>
                <a:cubicBezTo>
                  <a:pt x="241" y="118"/>
                  <a:pt x="241" y="118"/>
                  <a:pt x="241" y="118"/>
                </a:cubicBezTo>
                <a:cubicBezTo>
                  <a:pt x="240" y="118"/>
                  <a:pt x="240" y="118"/>
                  <a:pt x="240" y="118"/>
                </a:cubicBezTo>
                <a:cubicBezTo>
                  <a:pt x="240" y="119"/>
                  <a:pt x="240" y="119"/>
                  <a:pt x="240" y="119"/>
                </a:cubicBezTo>
                <a:cubicBezTo>
                  <a:pt x="240" y="119"/>
                  <a:pt x="240" y="119"/>
                  <a:pt x="240" y="119"/>
                </a:cubicBezTo>
                <a:cubicBezTo>
                  <a:pt x="238" y="117"/>
                  <a:pt x="238" y="117"/>
                  <a:pt x="238" y="117"/>
                </a:cubicBezTo>
                <a:cubicBezTo>
                  <a:pt x="238" y="117"/>
                  <a:pt x="238" y="117"/>
                  <a:pt x="238" y="117"/>
                </a:cubicBezTo>
                <a:cubicBezTo>
                  <a:pt x="237" y="116"/>
                  <a:pt x="237" y="116"/>
                  <a:pt x="237" y="116"/>
                </a:cubicBezTo>
                <a:cubicBezTo>
                  <a:pt x="236" y="116"/>
                  <a:pt x="236" y="116"/>
                  <a:pt x="236" y="116"/>
                </a:cubicBezTo>
                <a:cubicBezTo>
                  <a:pt x="236" y="118"/>
                  <a:pt x="236" y="118"/>
                  <a:pt x="236" y="118"/>
                </a:cubicBezTo>
                <a:cubicBezTo>
                  <a:pt x="236" y="118"/>
                  <a:pt x="236" y="118"/>
                  <a:pt x="236" y="118"/>
                </a:cubicBezTo>
                <a:cubicBezTo>
                  <a:pt x="235" y="118"/>
                  <a:pt x="235" y="118"/>
                  <a:pt x="235" y="118"/>
                </a:cubicBezTo>
                <a:cubicBezTo>
                  <a:pt x="235" y="119"/>
                  <a:pt x="235" y="119"/>
                  <a:pt x="235" y="119"/>
                </a:cubicBezTo>
                <a:cubicBezTo>
                  <a:pt x="235" y="120"/>
                  <a:pt x="235" y="120"/>
                  <a:pt x="235" y="120"/>
                </a:cubicBezTo>
                <a:cubicBezTo>
                  <a:pt x="234" y="120"/>
                  <a:pt x="234" y="120"/>
                  <a:pt x="234" y="120"/>
                </a:cubicBezTo>
                <a:cubicBezTo>
                  <a:pt x="233" y="122"/>
                  <a:pt x="233" y="122"/>
                  <a:pt x="233" y="122"/>
                </a:cubicBezTo>
                <a:cubicBezTo>
                  <a:pt x="233" y="123"/>
                  <a:pt x="233" y="123"/>
                  <a:pt x="233" y="123"/>
                </a:cubicBezTo>
                <a:cubicBezTo>
                  <a:pt x="233" y="124"/>
                  <a:pt x="233" y="124"/>
                  <a:pt x="233" y="124"/>
                </a:cubicBezTo>
                <a:cubicBezTo>
                  <a:pt x="232" y="125"/>
                  <a:pt x="232" y="125"/>
                  <a:pt x="232" y="125"/>
                </a:cubicBezTo>
                <a:cubicBezTo>
                  <a:pt x="232" y="126"/>
                  <a:pt x="232" y="126"/>
                  <a:pt x="232" y="126"/>
                </a:cubicBezTo>
                <a:cubicBezTo>
                  <a:pt x="232" y="127"/>
                  <a:pt x="232" y="127"/>
                  <a:pt x="232" y="127"/>
                </a:cubicBezTo>
                <a:cubicBezTo>
                  <a:pt x="231" y="127"/>
                  <a:pt x="231" y="127"/>
                  <a:pt x="231" y="127"/>
                </a:cubicBezTo>
                <a:cubicBezTo>
                  <a:pt x="231" y="129"/>
                  <a:pt x="231" y="129"/>
                  <a:pt x="231" y="129"/>
                </a:cubicBezTo>
                <a:cubicBezTo>
                  <a:pt x="230" y="130"/>
                  <a:pt x="230" y="130"/>
                  <a:pt x="230" y="130"/>
                </a:cubicBezTo>
                <a:cubicBezTo>
                  <a:pt x="230" y="129"/>
                  <a:pt x="230" y="129"/>
                  <a:pt x="230" y="129"/>
                </a:cubicBezTo>
                <a:cubicBezTo>
                  <a:pt x="229" y="131"/>
                  <a:pt x="229" y="131"/>
                  <a:pt x="229" y="131"/>
                </a:cubicBezTo>
                <a:cubicBezTo>
                  <a:pt x="229" y="132"/>
                  <a:pt x="229" y="132"/>
                  <a:pt x="229" y="132"/>
                </a:cubicBezTo>
                <a:cubicBezTo>
                  <a:pt x="229" y="133"/>
                  <a:pt x="229" y="133"/>
                  <a:pt x="229" y="133"/>
                </a:cubicBezTo>
                <a:cubicBezTo>
                  <a:pt x="229" y="134"/>
                  <a:pt x="229" y="134"/>
                  <a:pt x="229" y="134"/>
                </a:cubicBezTo>
                <a:cubicBezTo>
                  <a:pt x="228" y="135"/>
                  <a:pt x="228" y="135"/>
                  <a:pt x="228" y="135"/>
                </a:cubicBezTo>
                <a:cubicBezTo>
                  <a:pt x="229" y="135"/>
                  <a:pt x="229" y="135"/>
                  <a:pt x="229" y="135"/>
                </a:cubicBezTo>
                <a:cubicBezTo>
                  <a:pt x="228" y="136"/>
                  <a:pt x="228" y="136"/>
                  <a:pt x="228" y="136"/>
                </a:cubicBezTo>
                <a:cubicBezTo>
                  <a:pt x="227" y="136"/>
                  <a:pt x="227" y="136"/>
                  <a:pt x="227" y="136"/>
                </a:cubicBezTo>
                <a:cubicBezTo>
                  <a:pt x="228" y="137"/>
                  <a:pt x="228" y="137"/>
                  <a:pt x="228" y="137"/>
                </a:cubicBezTo>
                <a:cubicBezTo>
                  <a:pt x="229" y="137"/>
                  <a:pt x="229" y="137"/>
                  <a:pt x="229" y="137"/>
                </a:cubicBezTo>
                <a:cubicBezTo>
                  <a:pt x="229" y="138"/>
                  <a:pt x="229" y="138"/>
                  <a:pt x="229" y="138"/>
                </a:cubicBezTo>
                <a:cubicBezTo>
                  <a:pt x="228" y="138"/>
                  <a:pt x="228" y="138"/>
                  <a:pt x="228" y="138"/>
                </a:cubicBezTo>
                <a:cubicBezTo>
                  <a:pt x="227" y="138"/>
                  <a:pt x="227" y="138"/>
                  <a:pt x="227" y="138"/>
                </a:cubicBezTo>
                <a:cubicBezTo>
                  <a:pt x="226" y="138"/>
                  <a:pt x="226" y="138"/>
                  <a:pt x="226" y="138"/>
                </a:cubicBezTo>
                <a:cubicBezTo>
                  <a:pt x="226" y="138"/>
                  <a:pt x="226" y="138"/>
                  <a:pt x="226" y="138"/>
                </a:cubicBezTo>
                <a:cubicBezTo>
                  <a:pt x="225" y="139"/>
                  <a:pt x="225" y="139"/>
                  <a:pt x="225" y="139"/>
                </a:cubicBezTo>
                <a:cubicBezTo>
                  <a:pt x="225" y="140"/>
                  <a:pt x="225" y="140"/>
                  <a:pt x="225" y="140"/>
                </a:cubicBezTo>
                <a:cubicBezTo>
                  <a:pt x="225" y="140"/>
                  <a:pt x="225" y="140"/>
                  <a:pt x="225" y="140"/>
                </a:cubicBezTo>
                <a:cubicBezTo>
                  <a:pt x="224" y="140"/>
                  <a:pt x="224" y="140"/>
                  <a:pt x="224" y="140"/>
                </a:cubicBezTo>
                <a:cubicBezTo>
                  <a:pt x="224" y="139"/>
                  <a:pt x="224" y="139"/>
                  <a:pt x="224" y="139"/>
                </a:cubicBezTo>
                <a:cubicBezTo>
                  <a:pt x="224" y="138"/>
                  <a:pt x="224" y="138"/>
                  <a:pt x="224" y="138"/>
                </a:cubicBezTo>
                <a:cubicBezTo>
                  <a:pt x="224" y="137"/>
                  <a:pt x="224" y="137"/>
                  <a:pt x="224" y="137"/>
                </a:cubicBezTo>
                <a:cubicBezTo>
                  <a:pt x="224" y="136"/>
                  <a:pt x="224" y="136"/>
                  <a:pt x="224" y="136"/>
                </a:cubicBezTo>
                <a:cubicBezTo>
                  <a:pt x="224" y="134"/>
                  <a:pt x="224" y="134"/>
                  <a:pt x="224" y="134"/>
                </a:cubicBezTo>
                <a:cubicBezTo>
                  <a:pt x="225" y="133"/>
                  <a:pt x="225" y="133"/>
                  <a:pt x="225" y="133"/>
                </a:cubicBezTo>
                <a:cubicBezTo>
                  <a:pt x="225" y="132"/>
                  <a:pt x="225" y="132"/>
                  <a:pt x="225" y="132"/>
                </a:cubicBezTo>
                <a:cubicBezTo>
                  <a:pt x="225" y="131"/>
                  <a:pt x="225" y="131"/>
                  <a:pt x="225" y="131"/>
                </a:cubicBezTo>
                <a:cubicBezTo>
                  <a:pt x="226" y="131"/>
                  <a:pt x="226" y="131"/>
                  <a:pt x="226" y="131"/>
                </a:cubicBezTo>
                <a:cubicBezTo>
                  <a:pt x="226" y="128"/>
                  <a:pt x="226" y="128"/>
                  <a:pt x="226" y="128"/>
                </a:cubicBezTo>
                <a:cubicBezTo>
                  <a:pt x="228" y="128"/>
                  <a:pt x="228" y="128"/>
                  <a:pt x="228" y="128"/>
                </a:cubicBezTo>
                <a:cubicBezTo>
                  <a:pt x="228" y="127"/>
                  <a:pt x="228" y="127"/>
                  <a:pt x="228" y="127"/>
                </a:cubicBezTo>
                <a:cubicBezTo>
                  <a:pt x="227" y="127"/>
                  <a:pt x="227" y="127"/>
                  <a:pt x="227" y="127"/>
                </a:cubicBezTo>
                <a:cubicBezTo>
                  <a:pt x="227" y="127"/>
                  <a:pt x="227" y="127"/>
                  <a:pt x="227" y="127"/>
                </a:cubicBezTo>
                <a:cubicBezTo>
                  <a:pt x="227" y="126"/>
                  <a:pt x="227" y="126"/>
                  <a:pt x="227" y="126"/>
                </a:cubicBezTo>
                <a:cubicBezTo>
                  <a:pt x="227" y="125"/>
                  <a:pt x="227" y="125"/>
                  <a:pt x="227" y="125"/>
                </a:cubicBezTo>
                <a:cubicBezTo>
                  <a:pt x="227" y="123"/>
                  <a:pt x="227" y="123"/>
                  <a:pt x="227" y="123"/>
                </a:cubicBezTo>
                <a:cubicBezTo>
                  <a:pt x="227" y="123"/>
                  <a:pt x="227" y="123"/>
                  <a:pt x="227" y="123"/>
                </a:cubicBezTo>
                <a:cubicBezTo>
                  <a:pt x="226" y="122"/>
                  <a:pt x="226" y="122"/>
                  <a:pt x="226" y="122"/>
                </a:cubicBezTo>
                <a:cubicBezTo>
                  <a:pt x="227" y="121"/>
                  <a:pt x="227" y="121"/>
                  <a:pt x="227" y="121"/>
                </a:cubicBezTo>
                <a:cubicBezTo>
                  <a:pt x="227" y="120"/>
                  <a:pt x="227" y="120"/>
                  <a:pt x="227" y="120"/>
                </a:cubicBezTo>
                <a:cubicBezTo>
                  <a:pt x="226" y="120"/>
                  <a:pt x="226" y="120"/>
                  <a:pt x="226" y="120"/>
                </a:cubicBezTo>
                <a:cubicBezTo>
                  <a:pt x="225" y="119"/>
                  <a:pt x="225" y="119"/>
                  <a:pt x="225" y="119"/>
                </a:cubicBezTo>
                <a:cubicBezTo>
                  <a:pt x="224" y="119"/>
                  <a:pt x="224" y="119"/>
                  <a:pt x="224" y="119"/>
                </a:cubicBezTo>
                <a:cubicBezTo>
                  <a:pt x="223" y="120"/>
                  <a:pt x="223" y="120"/>
                  <a:pt x="223" y="120"/>
                </a:cubicBezTo>
                <a:cubicBezTo>
                  <a:pt x="224" y="121"/>
                  <a:pt x="224" y="121"/>
                  <a:pt x="224" y="121"/>
                </a:cubicBezTo>
                <a:cubicBezTo>
                  <a:pt x="224" y="122"/>
                  <a:pt x="224" y="122"/>
                  <a:pt x="224" y="122"/>
                </a:cubicBezTo>
                <a:cubicBezTo>
                  <a:pt x="225" y="122"/>
                  <a:pt x="225" y="122"/>
                  <a:pt x="225" y="122"/>
                </a:cubicBezTo>
                <a:cubicBezTo>
                  <a:pt x="225" y="123"/>
                  <a:pt x="225" y="123"/>
                  <a:pt x="225" y="123"/>
                </a:cubicBezTo>
                <a:cubicBezTo>
                  <a:pt x="224" y="123"/>
                  <a:pt x="224" y="123"/>
                  <a:pt x="224" y="123"/>
                </a:cubicBezTo>
                <a:cubicBezTo>
                  <a:pt x="224" y="122"/>
                  <a:pt x="224" y="122"/>
                  <a:pt x="224" y="122"/>
                </a:cubicBezTo>
                <a:cubicBezTo>
                  <a:pt x="223" y="122"/>
                  <a:pt x="223" y="122"/>
                  <a:pt x="223" y="122"/>
                </a:cubicBezTo>
                <a:cubicBezTo>
                  <a:pt x="222" y="123"/>
                  <a:pt x="222" y="123"/>
                  <a:pt x="222" y="123"/>
                </a:cubicBezTo>
                <a:cubicBezTo>
                  <a:pt x="223" y="124"/>
                  <a:pt x="223" y="124"/>
                  <a:pt x="223" y="124"/>
                </a:cubicBezTo>
                <a:cubicBezTo>
                  <a:pt x="223" y="125"/>
                  <a:pt x="223" y="125"/>
                  <a:pt x="223" y="125"/>
                </a:cubicBezTo>
                <a:cubicBezTo>
                  <a:pt x="224" y="126"/>
                  <a:pt x="224" y="126"/>
                  <a:pt x="224" y="126"/>
                </a:cubicBezTo>
                <a:cubicBezTo>
                  <a:pt x="223" y="126"/>
                  <a:pt x="223" y="126"/>
                  <a:pt x="223" y="126"/>
                </a:cubicBezTo>
                <a:cubicBezTo>
                  <a:pt x="223" y="126"/>
                  <a:pt x="223" y="126"/>
                  <a:pt x="223" y="126"/>
                </a:cubicBezTo>
                <a:cubicBezTo>
                  <a:pt x="222" y="125"/>
                  <a:pt x="222" y="125"/>
                  <a:pt x="222" y="125"/>
                </a:cubicBezTo>
                <a:cubicBezTo>
                  <a:pt x="222" y="126"/>
                  <a:pt x="222" y="126"/>
                  <a:pt x="222" y="126"/>
                </a:cubicBezTo>
                <a:cubicBezTo>
                  <a:pt x="221" y="126"/>
                  <a:pt x="221" y="126"/>
                  <a:pt x="221" y="126"/>
                </a:cubicBezTo>
                <a:cubicBezTo>
                  <a:pt x="221" y="125"/>
                  <a:pt x="221" y="125"/>
                  <a:pt x="221" y="125"/>
                </a:cubicBezTo>
                <a:cubicBezTo>
                  <a:pt x="221" y="125"/>
                  <a:pt x="221" y="125"/>
                  <a:pt x="221" y="125"/>
                </a:cubicBezTo>
                <a:cubicBezTo>
                  <a:pt x="220" y="126"/>
                  <a:pt x="220" y="126"/>
                  <a:pt x="220" y="126"/>
                </a:cubicBezTo>
                <a:cubicBezTo>
                  <a:pt x="219" y="126"/>
                  <a:pt x="219" y="126"/>
                  <a:pt x="219" y="126"/>
                </a:cubicBezTo>
                <a:cubicBezTo>
                  <a:pt x="219" y="125"/>
                  <a:pt x="219" y="125"/>
                  <a:pt x="219" y="125"/>
                </a:cubicBezTo>
                <a:cubicBezTo>
                  <a:pt x="220" y="124"/>
                  <a:pt x="220" y="124"/>
                  <a:pt x="220" y="124"/>
                </a:cubicBezTo>
                <a:cubicBezTo>
                  <a:pt x="220" y="124"/>
                  <a:pt x="220" y="124"/>
                  <a:pt x="220" y="124"/>
                </a:cubicBezTo>
                <a:cubicBezTo>
                  <a:pt x="218" y="124"/>
                  <a:pt x="218" y="124"/>
                  <a:pt x="218" y="124"/>
                </a:cubicBezTo>
                <a:cubicBezTo>
                  <a:pt x="217" y="126"/>
                  <a:pt x="217" y="126"/>
                  <a:pt x="217" y="126"/>
                </a:cubicBezTo>
                <a:cubicBezTo>
                  <a:pt x="216" y="124"/>
                  <a:pt x="216" y="124"/>
                  <a:pt x="216" y="124"/>
                </a:cubicBezTo>
                <a:cubicBezTo>
                  <a:pt x="216" y="124"/>
                  <a:pt x="216" y="124"/>
                  <a:pt x="216" y="124"/>
                </a:cubicBezTo>
                <a:cubicBezTo>
                  <a:pt x="215" y="125"/>
                  <a:pt x="215" y="125"/>
                  <a:pt x="215" y="125"/>
                </a:cubicBezTo>
                <a:cubicBezTo>
                  <a:pt x="214" y="125"/>
                  <a:pt x="214" y="125"/>
                  <a:pt x="214" y="125"/>
                </a:cubicBezTo>
                <a:cubicBezTo>
                  <a:pt x="213" y="125"/>
                  <a:pt x="213" y="125"/>
                  <a:pt x="213" y="125"/>
                </a:cubicBezTo>
                <a:cubicBezTo>
                  <a:pt x="212" y="125"/>
                  <a:pt x="212" y="125"/>
                  <a:pt x="212" y="125"/>
                </a:cubicBezTo>
                <a:cubicBezTo>
                  <a:pt x="212" y="124"/>
                  <a:pt x="212" y="124"/>
                  <a:pt x="212" y="124"/>
                </a:cubicBezTo>
                <a:cubicBezTo>
                  <a:pt x="213" y="124"/>
                  <a:pt x="213" y="124"/>
                  <a:pt x="213" y="124"/>
                </a:cubicBezTo>
                <a:cubicBezTo>
                  <a:pt x="214" y="123"/>
                  <a:pt x="214" y="123"/>
                  <a:pt x="214" y="123"/>
                </a:cubicBezTo>
                <a:cubicBezTo>
                  <a:pt x="215" y="124"/>
                  <a:pt x="215" y="124"/>
                  <a:pt x="215" y="124"/>
                </a:cubicBezTo>
                <a:cubicBezTo>
                  <a:pt x="216" y="123"/>
                  <a:pt x="216" y="123"/>
                  <a:pt x="216" y="123"/>
                </a:cubicBezTo>
                <a:cubicBezTo>
                  <a:pt x="216" y="123"/>
                  <a:pt x="216" y="123"/>
                  <a:pt x="216" y="123"/>
                </a:cubicBezTo>
                <a:cubicBezTo>
                  <a:pt x="217" y="122"/>
                  <a:pt x="217" y="122"/>
                  <a:pt x="217" y="122"/>
                </a:cubicBezTo>
                <a:cubicBezTo>
                  <a:pt x="217" y="123"/>
                  <a:pt x="217" y="123"/>
                  <a:pt x="217" y="123"/>
                </a:cubicBezTo>
                <a:cubicBezTo>
                  <a:pt x="219" y="122"/>
                  <a:pt x="219" y="122"/>
                  <a:pt x="219" y="122"/>
                </a:cubicBezTo>
                <a:cubicBezTo>
                  <a:pt x="219" y="121"/>
                  <a:pt x="219" y="121"/>
                  <a:pt x="219" y="121"/>
                </a:cubicBezTo>
                <a:cubicBezTo>
                  <a:pt x="219" y="120"/>
                  <a:pt x="219" y="120"/>
                  <a:pt x="219" y="120"/>
                </a:cubicBezTo>
                <a:cubicBezTo>
                  <a:pt x="218" y="120"/>
                  <a:pt x="218" y="120"/>
                  <a:pt x="218" y="120"/>
                </a:cubicBezTo>
                <a:cubicBezTo>
                  <a:pt x="217" y="118"/>
                  <a:pt x="217" y="118"/>
                  <a:pt x="217" y="118"/>
                </a:cubicBezTo>
                <a:cubicBezTo>
                  <a:pt x="216" y="118"/>
                  <a:pt x="216" y="118"/>
                  <a:pt x="216" y="118"/>
                </a:cubicBezTo>
                <a:cubicBezTo>
                  <a:pt x="216" y="117"/>
                  <a:pt x="216" y="117"/>
                  <a:pt x="216" y="117"/>
                </a:cubicBezTo>
                <a:cubicBezTo>
                  <a:pt x="214" y="116"/>
                  <a:pt x="214" y="116"/>
                  <a:pt x="214" y="116"/>
                </a:cubicBezTo>
                <a:cubicBezTo>
                  <a:pt x="214" y="115"/>
                  <a:pt x="214" y="115"/>
                  <a:pt x="214" y="115"/>
                </a:cubicBezTo>
                <a:cubicBezTo>
                  <a:pt x="213" y="115"/>
                  <a:pt x="213" y="115"/>
                  <a:pt x="213" y="115"/>
                </a:cubicBezTo>
                <a:cubicBezTo>
                  <a:pt x="212" y="116"/>
                  <a:pt x="212" y="116"/>
                  <a:pt x="212" y="116"/>
                </a:cubicBezTo>
                <a:cubicBezTo>
                  <a:pt x="211" y="116"/>
                  <a:pt x="211" y="116"/>
                  <a:pt x="211" y="116"/>
                </a:cubicBezTo>
                <a:cubicBezTo>
                  <a:pt x="209" y="118"/>
                  <a:pt x="209" y="118"/>
                  <a:pt x="209" y="118"/>
                </a:cubicBezTo>
                <a:cubicBezTo>
                  <a:pt x="210" y="118"/>
                  <a:pt x="210" y="118"/>
                  <a:pt x="210" y="118"/>
                </a:cubicBezTo>
                <a:cubicBezTo>
                  <a:pt x="210" y="119"/>
                  <a:pt x="210" y="119"/>
                  <a:pt x="210" y="119"/>
                </a:cubicBezTo>
                <a:cubicBezTo>
                  <a:pt x="209" y="119"/>
                  <a:pt x="209" y="119"/>
                  <a:pt x="209" y="119"/>
                </a:cubicBezTo>
                <a:cubicBezTo>
                  <a:pt x="208" y="119"/>
                  <a:pt x="208" y="119"/>
                  <a:pt x="208" y="119"/>
                </a:cubicBezTo>
                <a:cubicBezTo>
                  <a:pt x="208" y="119"/>
                  <a:pt x="208" y="119"/>
                  <a:pt x="208" y="119"/>
                </a:cubicBezTo>
                <a:cubicBezTo>
                  <a:pt x="207" y="119"/>
                  <a:pt x="207" y="119"/>
                  <a:pt x="207" y="119"/>
                </a:cubicBezTo>
                <a:cubicBezTo>
                  <a:pt x="206" y="118"/>
                  <a:pt x="206" y="118"/>
                  <a:pt x="206" y="118"/>
                </a:cubicBezTo>
                <a:cubicBezTo>
                  <a:pt x="205" y="118"/>
                  <a:pt x="205" y="118"/>
                  <a:pt x="205" y="118"/>
                </a:cubicBezTo>
                <a:cubicBezTo>
                  <a:pt x="205" y="119"/>
                  <a:pt x="205" y="119"/>
                  <a:pt x="205" y="119"/>
                </a:cubicBezTo>
                <a:cubicBezTo>
                  <a:pt x="204" y="119"/>
                  <a:pt x="204" y="119"/>
                  <a:pt x="204" y="119"/>
                </a:cubicBezTo>
                <a:cubicBezTo>
                  <a:pt x="203" y="118"/>
                  <a:pt x="203" y="118"/>
                  <a:pt x="203" y="118"/>
                </a:cubicBezTo>
                <a:cubicBezTo>
                  <a:pt x="204" y="118"/>
                  <a:pt x="204" y="118"/>
                  <a:pt x="204" y="118"/>
                </a:cubicBezTo>
                <a:cubicBezTo>
                  <a:pt x="205" y="118"/>
                  <a:pt x="205" y="118"/>
                  <a:pt x="205" y="118"/>
                </a:cubicBezTo>
                <a:cubicBezTo>
                  <a:pt x="206" y="117"/>
                  <a:pt x="206" y="117"/>
                  <a:pt x="206" y="117"/>
                </a:cubicBezTo>
                <a:cubicBezTo>
                  <a:pt x="207" y="117"/>
                  <a:pt x="207" y="117"/>
                  <a:pt x="207" y="117"/>
                </a:cubicBezTo>
                <a:cubicBezTo>
                  <a:pt x="207" y="117"/>
                  <a:pt x="207" y="117"/>
                  <a:pt x="207" y="117"/>
                </a:cubicBezTo>
                <a:cubicBezTo>
                  <a:pt x="208" y="116"/>
                  <a:pt x="208" y="116"/>
                  <a:pt x="208" y="116"/>
                </a:cubicBezTo>
                <a:cubicBezTo>
                  <a:pt x="208" y="115"/>
                  <a:pt x="208" y="115"/>
                  <a:pt x="208" y="115"/>
                </a:cubicBezTo>
                <a:cubicBezTo>
                  <a:pt x="209" y="114"/>
                  <a:pt x="209" y="114"/>
                  <a:pt x="209" y="114"/>
                </a:cubicBezTo>
                <a:cubicBezTo>
                  <a:pt x="210" y="114"/>
                  <a:pt x="210" y="114"/>
                  <a:pt x="210" y="114"/>
                </a:cubicBezTo>
                <a:cubicBezTo>
                  <a:pt x="210" y="113"/>
                  <a:pt x="210" y="113"/>
                  <a:pt x="210" y="113"/>
                </a:cubicBezTo>
                <a:cubicBezTo>
                  <a:pt x="210" y="111"/>
                  <a:pt x="210" y="111"/>
                  <a:pt x="210" y="111"/>
                </a:cubicBezTo>
                <a:cubicBezTo>
                  <a:pt x="210" y="110"/>
                  <a:pt x="210" y="110"/>
                  <a:pt x="210" y="110"/>
                </a:cubicBezTo>
                <a:cubicBezTo>
                  <a:pt x="210" y="109"/>
                  <a:pt x="210" y="109"/>
                  <a:pt x="210" y="109"/>
                </a:cubicBezTo>
                <a:cubicBezTo>
                  <a:pt x="209" y="109"/>
                  <a:pt x="209" y="109"/>
                  <a:pt x="209" y="109"/>
                </a:cubicBezTo>
                <a:cubicBezTo>
                  <a:pt x="208" y="110"/>
                  <a:pt x="208" y="110"/>
                  <a:pt x="208" y="110"/>
                </a:cubicBezTo>
                <a:cubicBezTo>
                  <a:pt x="205" y="110"/>
                  <a:pt x="205" y="110"/>
                  <a:pt x="205" y="110"/>
                </a:cubicBezTo>
                <a:cubicBezTo>
                  <a:pt x="203" y="111"/>
                  <a:pt x="203" y="111"/>
                  <a:pt x="203" y="111"/>
                </a:cubicBezTo>
                <a:cubicBezTo>
                  <a:pt x="199" y="112"/>
                  <a:pt x="199" y="112"/>
                  <a:pt x="199" y="112"/>
                </a:cubicBezTo>
                <a:cubicBezTo>
                  <a:pt x="194" y="113"/>
                  <a:pt x="194" y="113"/>
                  <a:pt x="194" y="113"/>
                </a:cubicBezTo>
                <a:cubicBezTo>
                  <a:pt x="193" y="114"/>
                  <a:pt x="193" y="114"/>
                  <a:pt x="193" y="114"/>
                </a:cubicBezTo>
                <a:cubicBezTo>
                  <a:pt x="190" y="115"/>
                  <a:pt x="190" y="115"/>
                  <a:pt x="190" y="115"/>
                </a:cubicBezTo>
                <a:cubicBezTo>
                  <a:pt x="186" y="117"/>
                  <a:pt x="186" y="117"/>
                  <a:pt x="186" y="117"/>
                </a:cubicBezTo>
                <a:cubicBezTo>
                  <a:pt x="184" y="118"/>
                  <a:pt x="184" y="118"/>
                  <a:pt x="184" y="118"/>
                </a:cubicBezTo>
                <a:cubicBezTo>
                  <a:pt x="184" y="119"/>
                  <a:pt x="184" y="119"/>
                  <a:pt x="184" y="119"/>
                </a:cubicBezTo>
                <a:cubicBezTo>
                  <a:pt x="185" y="119"/>
                  <a:pt x="185" y="119"/>
                  <a:pt x="185" y="119"/>
                </a:cubicBezTo>
                <a:cubicBezTo>
                  <a:pt x="186" y="119"/>
                  <a:pt x="186" y="119"/>
                  <a:pt x="186" y="119"/>
                </a:cubicBezTo>
                <a:cubicBezTo>
                  <a:pt x="185" y="120"/>
                  <a:pt x="185" y="120"/>
                  <a:pt x="185" y="120"/>
                </a:cubicBezTo>
                <a:cubicBezTo>
                  <a:pt x="184" y="120"/>
                  <a:pt x="184" y="120"/>
                  <a:pt x="184" y="120"/>
                </a:cubicBezTo>
                <a:cubicBezTo>
                  <a:pt x="182" y="121"/>
                  <a:pt x="182" y="121"/>
                  <a:pt x="182" y="121"/>
                </a:cubicBezTo>
                <a:cubicBezTo>
                  <a:pt x="180" y="121"/>
                  <a:pt x="180" y="121"/>
                  <a:pt x="180" y="121"/>
                </a:cubicBezTo>
                <a:cubicBezTo>
                  <a:pt x="179" y="122"/>
                  <a:pt x="179" y="122"/>
                  <a:pt x="179" y="122"/>
                </a:cubicBezTo>
                <a:cubicBezTo>
                  <a:pt x="179" y="123"/>
                  <a:pt x="179" y="123"/>
                  <a:pt x="179" y="123"/>
                </a:cubicBezTo>
                <a:cubicBezTo>
                  <a:pt x="178" y="124"/>
                  <a:pt x="178" y="124"/>
                  <a:pt x="178" y="124"/>
                </a:cubicBezTo>
                <a:cubicBezTo>
                  <a:pt x="177" y="125"/>
                  <a:pt x="177" y="125"/>
                  <a:pt x="177" y="125"/>
                </a:cubicBezTo>
                <a:cubicBezTo>
                  <a:pt x="177" y="126"/>
                  <a:pt x="177" y="126"/>
                  <a:pt x="177" y="126"/>
                </a:cubicBezTo>
                <a:cubicBezTo>
                  <a:pt x="178" y="126"/>
                  <a:pt x="178" y="126"/>
                  <a:pt x="178" y="126"/>
                </a:cubicBezTo>
                <a:cubicBezTo>
                  <a:pt x="178" y="126"/>
                  <a:pt x="178" y="126"/>
                  <a:pt x="178" y="126"/>
                </a:cubicBezTo>
                <a:cubicBezTo>
                  <a:pt x="178" y="127"/>
                  <a:pt x="178" y="127"/>
                  <a:pt x="178" y="127"/>
                </a:cubicBezTo>
                <a:cubicBezTo>
                  <a:pt x="178" y="127"/>
                  <a:pt x="178" y="127"/>
                  <a:pt x="178" y="127"/>
                </a:cubicBezTo>
                <a:cubicBezTo>
                  <a:pt x="179" y="127"/>
                  <a:pt x="179" y="127"/>
                  <a:pt x="179" y="127"/>
                </a:cubicBezTo>
                <a:cubicBezTo>
                  <a:pt x="180" y="126"/>
                  <a:pt x="180" y="126"/>
                  <a:pt x="180" y="126"/>
                </a:cubicBezTo>
                <a:cubicBezTo>
                  <a:pt x="181" y="127"/>
                  <a:pt x="181" y="127"/>
                  <a:pt x="181" y="127"/>
                </a:cubicBezTo>
                <a:cubicBezTo>
                  <a:pt x="182" y="127"/>
                  <a:pt x="182" y="127"/>
                  <a:pt x="182" y="127"/>
                </a:cubicBezTo>
                <a:cubicBezTo>
                  <a:pt x="182" y="128"/>
                  <a:pt x="182" y="128"/>
                  <a:pt x="182" y="128"/>
                </a:cubicBezTo>
                <a:cubicBezTo>
                  <a:pt x="180" y="128"/>
                  <a:pt x="180" y="128"/>
                  <a:pt x="180" y="128"/>
                </a:cubicBezTo>
                <a:cubicBezTo>
                  <a:pt x="179" y="128"/>
                  <a:pt x="179" y="128"/>
                  <a:pt x="179" y="128"/>
                </a:cubicBezTo>
                <a:cubicBezTo>
                  <a:pt x="178" y="128"/>
                  <a:pt x="178" y="128"/>
                  <a:pt x="178" y="128"/>
                </a:cubicBezTo>
                <a:cubicBezTo>
                  <a:pt x="178" y="129"/>
                  <a:pt x="178" y="129"/>
                  <a:pt x="178" y="129"/>
                </a:cubicBezTo>
                <a:cubicBezTo>
                  <a:pt x="180" y="130"/>
                  <a:pt x="180" y="130"/>
                  <a:pt x="180" y="130"/>
                </a:cubicBezTo>
                <a:cubicBezTo>
                  <a:pt x="181" y="130"/>
                  <a:pt x="181" y="130"/>
                  <a:pt x="181" y="130"/>
                </a:cubicBezTo>
                <a:cubicBezTo>
                  <a:pt x="181" y="129"/>
                  <a:pt x="181" y="129"/>
                  <a:pt x="181" y="129"/>
                </a:cubicBezTo>
                <a:cubicBezTo>
                  <a:pt x="182" y="129"/>
                  <a:pt x="182" y="129"/>
                  <a:pt x="182" y="129"/>
                </a:cubicBezTo>
                <a:cubicBezTo>
                  <a:pt x="182" y="129"/>
                  <a:pt x="182" y="129"/>
                  <a:pt x="182" y="129"/>
                </a:cubicBezTo>
                <a:cubicBezTo>
                  <a:pt x="182" y="130"/>
                  <a:pt x="182" y="130"/>
                  <a:pt x="182" y="130"/>
                </a:cubicBezTo>
                <a:cubicBezTo>
                  <a:pt x="183" y="130"/>
                  <a:pt x="183" y="130"/>
                  <a:pt x="183" y="130"/>
                </a:cubicBezTo>
                <a:cubicBezTo>
                  <a:pt x="185" y="130"/>
                  <a:pt x="185" y="130"/>
                  <a:pt x="185" y="130"/>
                </a:cubicBezTo>
                <a:cubicBezTo>
                  <a:pt x="186" y="130"/>
                  <a:pt x="186" y="130"/>
                  <a:pt x="186" y="130"/>
                </a:cubicBezTo>
                <a:cubicBezTo>
                  <a:pt x="187" y="130"/>
                  <a:pt x="187" y="130"/>
                  <a:pt x="187" y="130"/>
                </a:cubicBezTo>
                <a:cubicBezTo>
                  <a:pt x="189" y="130"/>
                  <a:pt x="189" y="130"/>
                  <a:pt x="189" y="130"/>
                </a:cubicBezTo>
                <a:cubicBezTo>
                  <a:pt x="190" y="130"/>
                  <a:pt x="190" y="130"/>
                  <a:pt x="190" y="130"/>
                </a:cubicBezTo>
                <a:cubicBezTo>
                  <a:pt x="191" y="131"/>
                  <a:pt x="191" y="131"/>
                  <a:pt x="191" y="131"/>
                </a:cubicBezTo>
                <a:cubicBezTo>
                  <a:pt x="192" y="131"/>
                  <a:pt x="192" y="131"/>
                  <a:pt x="192" y="131"/>
                </a:cubicBezTo>
                <a:cubicBezTo>
                  <a:pt x="193" y="131"/>
                  <a:pt x="193" y="131"/>
                  <a:pt x="193" y="131"/>
                </a:cubicBezTo>
                <a:cubicBezTo>
                  <a:pt x="192" y="132"/>
                  <a:pt x="192" y="132"/>
                  <a:pt x="192" y="132"/>
                </a:cubicBezTo>
                <a:cubicBezTo>
                  <a:pt x="192" y="132"/>
                  <a:pt x="192" y="132"/>
                  <a:pt x="192" y="132"/>
                </a:cubicBezTo>
                <a:cubicBezTo>
                  <a:pt x="190" y="131"/>
                  <a:pt x="190" y="131"/>
                  <a:pt x="190" y="131"/>
                </a:cubicBezTo>
                <a:cubicBezTo>
                  <a:pt x="188" y="131"/>
                  <a:pt x="188" y="131"/>
                  <a:pt x="188" y="131"/>
                </a:cubicBezTo>
                <a:cubicBezTo>
                  <a:pt x="188" y="131"/>
                  <a:pt x="188" y="131"/>
                  <a:pt x="188" y="131"/>
                </a:cubicBezTo>
                <a:cubicBezTo>
                  <a:pt x="189" y="132"/>
                  <a:pt x="189" y="132"/>
                  <a:pt x="189" y="132"/>
                </a:cubicBezTo>
                <a:cubicBezTo>
                  <a:pt x="189" y="132"/>
                  <a:pt x="189" y="132"/>
                  <a:pt x="189" y="132"/>
                </a:cubicBezTo>
                <a:cubicBezTo>
                  <a:pt x="187" y="132"/>
                  <a:pt x="187" y="132"/>
                  <a:pt x="187" y="132"/>
                </a:cubicBezTo>
                <a:cubicBezTo>
                  <a:pt x="187" y="132"/>
                  <a:pt x="187" y="132"/>
                  <a:pt x="187" y="132"/>
                </a:cubicBezTo>
                <a:cubicBezTo>
                  <a:pt x="184" y="132"/>
                  <a:pt x="184" y="132"/>
                  <a:pt x="184" y="132"/>
                </a:cubicBezTo>
                <a:cubicBezTo>
                  <a:pt x="183" y="133"/>
                  <a:pt x="183" y="133"/>
                  <a:pt x="183" y="133"/>
                </a:cubicBezTo>
                <a:cubicBezTo>
                  <a:pt x="183" y="132"/>
                  <a:pt x="183" y="132"/>
                  <a:pt x="183" y="132"/>
                </a:cubicBezTo>
                <a:cubicBezTo>
                  <a:pt x="182" y="132"/>
                  <a:pt x="182" y="132"/>
                  <a:pt x="182" y="132"/>
                </a:cubicBezTo>
                <a:cubicBezTo>
                  <a:pt x="181" y="132"/>
                  <a:pt x="181" y="132"/>
                  <a:pt x="181" y="132"/>
                </a:cubicBezTo>
                <a:cubicBezTo>
                  <a:pt x="180" y="132"/>
                  <a:pt x="180" y="132"/>
                  <a:pt x="180" y="132"/>
                </a:cubicBezTo>
                <a:cubicBezTo>
                  <a:pt x="178" y="132"/>
                  <a:pt x="178" y="132"/>
                  <a:pt x="178" y="132"/>
                </a:cubicBezTo>
                <a:cubicBezTo>
                  <a:pt x="177" y="133"/>
                  <a:pt x="177" y="133"/>
                  <a:pt x="177" y="133"/>
                </a:cubicBezTo>
                <a:cubicBezTo>
                  <a:pt x="175" y="133"/>
                  <a:pt x="175" y="133"/>
                  <a:pt x="175" y="133"/>
                </a:cubicBezTo>
                <a:cubicBezTo>
                  <a:pt x="175" y="134"/>
                  <a:pt x="175" y="134"/>
                  <a:pt x="175" y="134"/>
                </a:cubicBezTo>
                <a:cubicBezTo>
                  <a:pt x="175" y="137"/>
                  <a:pt x="175" y="137"/>
                  <a:pt x="175" y="137"/>
                </a:cubicBezTo>
                <a:cubicBezTo>
                  <a:pt x="175" y="138"/>
                  <a:pt x="175" y="138"/>
                  <a:pt x="175" y="138"/>
                </a:cubicBezTo>
                <a:cubicBezTo>
                  <a:pt x="175" y="139"/>
                  <a:pt x="175" y="139"/>
                  <a:pt x="175" y="139"/>
                </a:cubicBezTo>
                <a:cubicBezTo>
                  <a:pt x="175" y="139"/>
                  <a:pt x="175" y="139"/>
                  <a:pt x="175" y="139"/>
                </a:cubicBezTo>
                <a:cubicBezTo>
                  <a:pt x="175" y="140"/>
                  <a:pt x="175" y="140"/>
                  <a:pt x="175" y="140"/>
                </a:cubicBezTo>
                <a:cubicBezTo>
                  <a:pt x="176" y="140"/>
                  <a:pt x="176" y="140"/>
                  <a:pt x="176" y="140"/>
                </a:cubicBezTo>
                <a:cubicBezTo>
                  <a:pt x="177" y="140"/>
                  <a:pt x="177" y="140"/>
                  <a:pt x="177" y="140"/>
                </a:cubicBezTo>
                <a:cubicBezTo>
                  <a:pt x="177" y="140"/>
                  <a:pt x="177" y="140"/>
                  <a:pt x="177" y="140"/>
                </a:cubicBezTo>
                <a:cubicBezTo>
                  <a:pt x="178" y="140"/>
                  <a:pt x="178" y="140"/>
                  <a:pt x="178" y="140"/>
                </a:cubicBezTo>
                <a:cubicBezTo>
                  <a:pt x="179" y="140"/>
                  <a:pt x="179" y="140"/>
                  <a:pt x="179" y="140"/>
                </a:cubicBezTo>
                <a:cubicBezTo>
                  <a:pt x="179" y="140"/>
                  <a:pt x="179" y="140"/>
                  <a:pt x="179" y="140"/>
                </a:cubicBezTo>
                <a:cubicBezTo>
                  <a:pt x="179" y="140"/>
                  <a:pt x="179" y="140"/>
                  <a:pt x="179" y="140"/>
                </a:cubicBezTo>
                <a:cubicBezTo>
                  <a:pt x="180" y="140"/>
                  <a:pt x="180" y="140"/>
                  <a:pt x="180" y="140"/>
                </a:cubicBezTo>
                <a:cubicBezTo>
                  <a:pt x="180" y="141"/>
                  <a:pt x="180" y="141"/>
                  <a:pt x="180" y="141"/>
                </a:cubicBezTo>
                <a:cubicBezTo>
                  <a:pt x="181" y="140"/>
                  <a:pt x="181" y="140"/>
                  <a:pt x="181" y="140"/>
                </a:cubicBezTo>
                <a:cubicBezTo>
                  <a:pt x="182" y="141"/>
                  <a:pt x="182" y="141"/>
                  <a:pt x="182" y="141"/>
                </a:cubicBezTo>
                <a:cubicBezTo>
                  <a:pt x="182" y="141"/>
                  <a:pt x="182" y="141"/>
                  <a:pt x="182" y="141"/>
                </a:cubicBezTo>
                <a:cubicBezTo>
                  <a:pt x="182" y="142"/>
                  <a:pt x="182" y="142"/>
                  <a:pt x="182" y="142"/>
                </a:cubicBezTo>
                <a:cubicBezTo>
                  <a:pt x="183" y="141"/>
                  <a:pt x="183" y="141"/>
                  <a:pt x="183" y="141"/>
                </a:cubicBezTo>
                <a:cubicBezTo>
                  <a:pt x="184" y="141"/>
                  <a:pt x="184" y="141"/>
                  <a:pt x="184" y="141"/>
                </a:cubicBezTo>
                <a:cubicBezTo>
                  <a:pt x="184" y="142"/>
                  <a:pt x="184" y="142"/>
                  <a:pt x="184" y="142"/>
                </a:cubicBezTo>
                <a:cubicBezTo>
                  <a:pt x="186" y="142"/>
                  <a:pt x="186" y="142"/>
                  <a:pt x="186" y="142"/>
                </a:cubicBezTo>
                <a:cubicBezTo>
                  <a:pt x="186" y="142"/>
                  <a:pt x="186" y="142"/>
                  <a:pt x="186" y="142"/>
                </a:cubicBezTo>
                <a:cubicBezTo>
                  <a:pt x="187" y="142"/>
                  <a:pt x="187" y="142"/>
                  <a:pt x="187" y="142"/>
                </a:cubicBezTo>
                <a:cubicBezTo>
                  <a:pt x="188" y="142"/>
                  <a:pt x="188" y="142"/>
                  <a:pt x="188" y="142"/>
                </a:cubicBezTo>
                <a:cubicBezTo>
                  <a:pt x="189" y="142"/>
                  <a:pt x="189" y="142"/>
                  <a:pt x="189" y="142"/>
                </a:cubicBezTo>
                <a:cubicBezTo>
                  <a:pt x="190" y="142"/>
                  <a:pt x="190" y="142"/>
                  <a:pt x="190" y="142"/>
                </a:cubicBezTo>
                <a:cubicBezTo>
                  <a:pt x="191" y="142"/>
                  <a:pt x="191" y="142"/>
                  <a:pt x="191" y="142"/>
                </a:cubicBezTo>
                <a:cubicBezTo>
                  <a:pt x="192" y="142"/>
                  <a:pt x="192" y="142"/>
                  <a:pt x="192" y="142"/>
                </a:cubicBezTo>
                <a:cubicBezTo>
                  <a:pt x="193" y="143"/>
                  <a:pt x="193" y="143"/>
                  <a:pt x="193" y="143"/>
                </a:cubicBezTo>
                <a:cubicBezTo>
                  <a:pt x="193" y="142"/>
                  <a:pt x="193" y="142"/>
                  <a:pt x="193" y="142"/>
                </a:cubicBezTo>
                <a:cubicBezTo>
                  <a:pt x="194" y="143"/>
                  <a:pt x="194" y="143"/>
                  <a:pt x="194" y="143"/>
                </a:cubicBezTo>
                <a:cubicBezTo>
                  <a:pt x="195" y="144"/>
                  <a:pt x="195" y="144"/>
                  <a:pt x="195" y="144"/>
                </a:cubicBezTo>
                <a:cubicBezTo>
                  <a:pt x="195" y="144"/>
                  <a:pt x="195" y="144"/>
                  <a:pt x="195" y="144"/>
                </a:cubicBezTo>
                <a:cubicBezTo>
                  <a:pt x="195" y="145"/>
                  <a:pt x="195" y="145"/>
                  <a:pt x="195" y="145"/>
                </a:cubicBezTo>
                <a:cubicBezTo>
                  <a:pt x="196" y="145"/>
                  <a:pt x="196" y="145"/>
                  <a:pt x="196" y="145"/>
                </a:cubicBezTo>
                <a:cubicBezTo>
                  <a:pt x="197" y="145"/>
                  <a:pt x="197" y="145"/>
                  <a:pt x="197" y="145"/>
                </a:cubicBezTo>
                <a:cubicBezTo>
                  <a:pt x="197" y="146"/>
                  <a:pt x="197" y="146"/>
                  <a:pt x="197" y="146"/>
                </a:cubicBezTo>
                <a:cubicBezTo>
                  <a:pt x="198" y="146"/>
                  <a:pt x="198" y="146"/>
                  <a:pt x="198" y="146"/>
                </a:cubicBezTo>
                <a:cubicBezTo>
                  <a:pt x="198" y="147"/>
                  <a:pt x="198" y="147"/>
                  <a:pt x="198" y="147"/>
                </a:cubicBezTo>
                <a:cubicBezTo>
                  <a:pt x="198" y="147"/>
                  <a:pt x="198" y="147"/>
                  <a:pt x="198" y="147"/>
                </a:cubicBezTo>
                <a:cubicBezTo>
                  <a:pt x="198" y="148"/>
                  <a:pt x="198" y="148"/>
                  <a:pt x="198" y="148"/>
                </a:cubicBezTo>
                <a:cubicBezTo>
                  <a:pt x="199" y="149"/>
                  <a:pt x="199" y="149"/>
                  <a:pt x="199" y="149"/>
                </a:cubicBezTo>
                <a:cubicBezTo>
                  <a:pt x="200" y="150"/>
                  <a:pt x="200" y="150"/>
                  <a:pt x="200" y="150"/>
                </a:cubicBezTo>
                <a:cubicBezTo>
                  <a:pt x="200" y="150"/>
                  <a:pt x="200" y="150"/>
                  <a:pt x="200" y="150"/>
                </a:cubicBezTo>
                <a:cubicBezTo>
                  <a:pt x="200" y="150"/>
                  <a:pt x="200" y="150"/>
                  <a:pt x="200" y="150"/>
                </a:cubicBezTo>
                <a:cubicBezTo>
                  <a:pt x="200" y="151"/>
                  <a:pt x="200" y="151"/>
                  <a:pt x="200" y="151"/>
                </a:cubicBezTo>
                <a:cubicBezTo>
                  <a:pt x="200" y="151"/>
                  <a:pt x="200" y="151"/>
                  <a:pt x="200" y="151"/>
                </a:cubicBezTo>
                <a:cubicBezTo>
                  <a:pt x="198" y="150"/>
                  <a:pt x="198" y="150"/>
                  <a:pt x="198" y="150"/>
                </a:cubicBezTo>
                <a:cubicBezTo>
                  <a:pt x="196" y="150"/>
                  <a:pt x="196" y="150"/>
                  <a:pt x="196" y="150"/>
                </a:cubicBezTo>
                <a:cubicBezTo>
                  <a:pt x="195" y="150"/>
                  <a:pt x="195" y="150"/>
                  <a:pt x="195" y="150"/>
                </a:cubicBezTo>
                <a:cubicBezTo>
                  <a:pt x="195" y="150"/>
                  <a:pt x="195" y="150"/>
                  <a:pt x="195" y="150"/>
                </a:cubicBezTo>
                <a:cubicBezTo>
                  <a:pt x="194" y="150"/>
                  <a:pt x="194" y="150"/>
                  <a:pt x="194" y="150"/>
                </a:cubicBezTo>
                <a:cubicBezTo>
                  <a:pt x="194" y="150"/>
                  <a:pt x="194" y="150"/>
                  <a:pt x="194" y="150"/>
                </a:cubicBezTo>
                <a:cubicBezTo>
                  <a:pt x="193" y="149"/>
                  <a:pt x="193" y="149"/>
                  <a:pt x="193" y="149"/>
                </a:cubicBezTo>
                <a:cubicBezTo>
                  <a:pt x="192" y="149"/>
                  <a:pt x="192" y="149"/>
                  <a:pt x="192" y="149"/>
                </a:cubicBezTo>
                <a:cubicBezTo>
                  <a:pt x="191" y="148"/>
                  <a:pt x="191" y="148"/>
                  <a:pt x="191" y="148"/>
                </a:cubicBezTo>
                <a:cubicBezTo>
                  <a:pt x="191" y="148"/>
                  <a:pt x="191" y="148"/>
                  <a:pt x="191" y="148"/>
                </a:cubicBezTo>
                <a:cubicBezTo>
                  <a:pt x="190" y="148"/>
                  <a:pt x="190" y="148"/>
                  <a:pt x="190" y="148"/>
                </a:cubicBezTo>
                <a:cubicBezTo>
                  <a:pt x="189" y="148"/>
                  <a:pt x="189" y="148"/>
                  <a:pt x="189" y="148"/>
                </a:cubicBezTo>
                <a:cubicBezTo>
                  <a:pt x="189" y="148"/>
                  <a:pt x="189" y="148"/>
                  <a:pt x="189" y="148"/>
                </a:cubicBezTo>
                <a:cubicBezTo>
                  <a:pt x="187" y="147"/>
                  <a:pt x="187" y="147"/>
                  <a:pt x="187" y="147"/>
                </a:cubicBezTo>
                <a:cubicBezTo>
                  <a:pt x="187" y="147"/>
                  <a:pt x="187" y="147"/>
                  <a:pt x="187" y="147"/>
                </a:cubicBezTo>
                <a:cubicBezTo>
                  <a:pt x="187" y="147"/>
                  <a:pt x="187" y="147"/>
                  <a:pt x="187" y="147"/>
                </a:cubicBezTo>
                <a:cubicBezTo>
                  <a:pt x="186" y="146"/>
                  <a:pt x="186" y="146"/>
                  <a:pt x="186" y="146"/>
                </a:cubicBezTo>
                <a:cubicBezTo>
                  <a:pt x="185" y="146"/>
                  <a:pt x="185" y="146"/>
                  <a:pt x="185" y="146"/>
                </a:cubicBezTo>
                <a:cubicBezTo>
                  <a:pt x="184" y="146"/>
                  <a:pt x="184" y="146"/>
                  <a:pt x="184" y="146"/>
                </a:cubicBezTo>
                <a:cubicBezTo>
                  <a:pt x="182" y="146"/>
                  <a:pt x="182" y="146"/>
                  <a:pt x="182" y="146"/>
                </a:cubicBezTo>
                <a:cubicBezTo>
                  <a:pt x="180" y="146"/>
                  <a:pt x="180" y="146"/>
                  <a:pt x="180" y="146"/>
                </a:cubicBezTo>
                <a:cubicBezTo>
                  <a:pt x="179" y="146"/>
                  <a:pt x="179" y="146"/>
                  <a:pt x="179" y="146"/>
                </a:cubicBezTo>
                <a:cubicBezTo>
                  <a:pt x="175" y="146"/>
                  <a:pt x="175" y="146"/>
                  <a:pt x="175" y="146"/>
                </a:cubicBezTo>
                <a:cubicBezTo>
                  <a:pt x="174" y="146"/>
                  <a:pt x="174" y="146"/>
                  <a:pt x="174" y="146"/>
                </a:cubicBezTo>
                <a:cubicBezTo>
                  <a:pt x="173" y="146"/>
                  <a:pt x="173" y="146"/>
                  <a:pt x="173" y="146"/>
                </a:cubicBezTo>
                <a:cubicBezTo>
                  <a:pt x="172" y="147"/>
                  <a:pt x="172" y="147"/>
                  <a:pt x="172" y="147"/>
                </a:cubicBezTo>
                <a:cubicBezTo>
                  <a:pt x="172" y="149"/>
                  <a:pt x="172" y="149"/>
                  <a:pt x="172" y="149"/>
                </a:cubicBezTo>
                <a:cubicBezTo>
                  <a:pt x="171" y="150"/>
                  <a:pt x="171" y="150"/>
                  <a:pt x="171" y="150"/>
                </a:cubicBezTo>
                <a:cubicBezTo>
                  <a:pt x="171" y="152"/>
                  <a:pt x="171" y="152"/>
                  <a:pt x="171" y="152"/>
                </a:cubicBezTo>
                <a:cubicBezTo>
                  <a:pt x="171" y="152"/>
                  <a:pt x="171" y="152"/>
                  <a:pt x="171" y="152"/>
                </a:cubicBezTo>
                <a:cubicBezTo>
                  <a:pt x="171" y="153"/>
                  <a:pt x="171" y="153"/>
                  <a:pt x="171" y="153"/>
                </a:cubicBezTo>
                <a:cubicBezTo>
                  <a:pt x="172" y="153"/>
                  <a:pt x="172" y="153"/>
                  <a:pt x="172" y="153"/>
                </a:cubicBezTo>
                <a:cubicBezTo>
                  <a:pt x="172" y="154"/>
                  <a:pt x="172" y="154"/>
                  <a:pt x="172" y="154"/>
                </a:cubicBezTo>
                <a:cubicBezTo>
                  <a:pt x="171" y="154"/>
                  <a:pt x="171" y="154"/>
                  <a:pt x="171" y="154"/>
                </a:cubicBezTo>
                <a:cubicBezTo>
                  <a:pt x="172" y="156"/>
                  <a:pt x="172" y="156"/>
                  <a:pt x="172" y="156"/>
                </a:cubicBezTo>
                <a:cubicBezTo>
                  <a:pt x="173" y="157"/>
                  <a:pt x="173" y="157"/>
                  <a:pt x="173" y="157"/>
                </a:cubicBezTo>
                <a:cubicBezTo>
                  <a:pt x="173" y="157"/>
                  <a:pt x="173" y="157"/>
                  <a:pt x="173" y="157"/>
                </a:cubicBezTo>
                <a:cubicBezTo>
                  <a:pt x="175" y="158"/>
                  <a:pt x="175" y="158"/>
                  <a:pt x="175" y="158"/>
                </a:cubicBezTo>
                <a:cubicBezTo>
                  <a:pt x="175" y="158"/>
                  <a:pt x="175" y="158"/>
                  <a:pt x="175" y="158"/>
                </a:cubicBezTo>
                <a:cubicBezTo>
                  <a:pt x="176" y="158"/>
                  <a:pt x="176" y="158"/>
                  <a:pt x="176" y="158"/>
                </a:cubicBezTo>
                <a:cubicBezTo>
                  <a:pt x="177" y="159"/>
                  <a:pt x="177" y="159"/>
                  <a:pt x="177" y="159"/>
                </a:cubicBezTo>
                <a:cubicBezTo>
                  <a:pt x="178" y="159"/>
                  <a:pt x="178" y="159"/>
                  <a:pt x="178" y="159"/>
                </a:cubicBezTo>
                <a:cubicBezTo>
                  <a:pt x="179" y="158"/>
                  <a:pt x="179" y="158"/>
                  <a:pt x="179" y="158"/>
                </a:cubicBezTo>
                <a:cubicBezTo>
                  <a:pt x="180" y="158"/>
                  <a:pt x="180" y="158"/>
                  <a:pt x="180" y="158"/>
                </a:cubicBezTo>
                <a:cubicBezTo>
                  <a:pt x="180" y="159"/>
                  <a:pt x="180" y="159"/>
                  <a:pt x="180" y="159"/>
                </a:cubicBezTo>
                <a:cubicBezTo>
                  <a:pt x="182" y="159"/>
                  <a:pt x="182" y="159"/>
                  <a:pt x="182" y="159"/>
                </a:cubicBezTo>
                <a:cubicBezTo>
                  <a:pt x="182" y="160"/>
                  <a:pt x="182" y="160"/>
                  <a:pt x="182" y="160"/>
                </a:cubicBezTo>
                <a:cubicBezTo>
                  <a:pt x="183" y="161"/>
                  <a:pt x="183" y="161"/>
                  <a:pt x="183" y="161"/>
                </a:cubicBezTo>
                <a:cubicBezTo>
                  <a:pt x="183" y="161"/>
                  <a:pt x="183" y="161"/>
                  <a:pt x="183" y="161"/>
                </a:cubicBezTo>
                <a:cubicBezTo>
                  <a:pt x="182" y="161"/>
                  <a:pt x="182" y="161"/>
                  <a:pt x="182" y="161"/>
                </a:cubicBezTo>
                <a:cubicBezTo>
                  <a:pt x="182" y="162"/>
                  <a:pt x="182" y="162"/>
                  <a:pt x="182" y="162"/>
                </a:cubicBezTo>
                <a:cubicBezTo>
                  <a:pt x="182" y="163"/>
                  <a:pt x="182" y="163"/>
                  <a:pt x="182" y="163"/>
                </a:cubicBezTo>
                <a:cubicBezTo>
                  <a:pt x="182" y="163"/>
                  <a:pt x="182" y="163"/>
                  <a:pt x="182" y="163"/>
                </a:cubicBezTo>
                <a:cubicBezTo>
                  <a:pt x="181" y="164"/>
                  <a:pt x="181" y="164"/>
                  <a:pt x="181" y="164"/>
                </a:cubicBezTo>
                <a:cubicBezTo>
                  <a:pt x="180" y="164"/>
                  <a:pt x="180" y="164"/>
                  <a:pt x="180" y="164"/>
                </a:cubicBezTo>
                <a:cubicBezTo>
                  <a:pt x="180" y="165"/>
                  <a:pt x="180" y="165"/>
                  <a:pt x="180" y="165"/>
                </a:cubicBezTo>
                <a:cubicBezTo>
                  <a:pt x="179" y="165"/>
                  <a:pt x="179" y="165"/>
                  <a:pt x="179" y="165"/>
                </a:cubicBezTo>
                <a:cubicBezTo>
                  <a:pt x="180" y="166"/>
                  <a:pt x="180" y="166"/>
                  <a:pt x="180" y="166"/>
                </a:cubicBezTo>
                <a:cubicBezTo>
                  <a:pt x="180" y="167"/>
                  <a:pt x="180" y="167"/>
                  <a:pt x="180" y="167"/>
                </a:cubicBezTo>
                <a:cubicBezTo>
                  <a:pt x="181" y="168"/>
                  <a:pt x="181" y="168"/>
                  <a:pt x="181" y="168"/>
                </a:cubicBezTo>
                <a:cubicBezTo>
                  <a:pt x="181" y="169"/>
                  <a:pt x="181" y="169"/>
                  <a:pt x="181" y="169"/>
                </a:cubicBezTo>
                <a:cubicBezTo>
                  <a:pt x="179" y="169"/>
                  <a:pt x="179" y="169"/>
                  <a:pt x="179" y="169"/>
                </a:cubicBezTo>
                <a:cubicBezTo>
                  <a:pt x="180" y="170"/>
                  <a:pt x="180" y="170"/>
                  <a:pt x="180" y="170"/>
                </a:cubicBezTo>
                <a:cubicBezTo>
                  <a:pt x="182" y="170"/>
                  <a:pt x="182" y="170"/>
                  <a:pt x="182" y="170"/>
                </a:cubicBezTo>
                <a:cubicBezTo>
                  <a:pt x="182" y="170"/>
                  <a:pt x="182" y="170"/>
                  <a:pt x="182" y="170"/>
                </a:cubicBezTo>
                <a:cubicBezTo>
                  <a:pt x="183" y="170"/>
                  <a:pt x="183" y="170"/>
                  <a:pt x="183" y="170"/>
                </a:cubicBezTo>
                <a:cubicBezTo>
                  <a:pt x="183" y="170"/>
                  <a:pt x="183" y="170"/>
                  <a:pt x="183" y="170"/>
                </a:cubicBezTo>
                <a:cubicBezTo>
                  <a:pt x="184" y="170"/>
                  <a:pt x="184" y="170"/>
                  <a:pt x="184" y="170"/>
                </a:cubicBezTo>
                <a:cubicBezTo>
                  <a:pt x="184" y="170"/>
                  <a:pt x="184" y="170"/>
                  <a:pt x="184" y="170"/>
                </a:cubicBezTo>
                <a:cubicBezTo>
                  <a:pt x="185" y="170"/>
                  <a:pt x="185" y="170"/>
                  <a:pt x="185" y="170"/>
                </a:cubicBezTo>
                <a:cubicBezTo>
                  <a:pt x="186" y="170"/>
                  <a:pt x="186" y="170"/>
                  <a:pt x="186" y="170"/>
                </a:cubicBezTo>
                <a:cubicBezTo>
                  <a:pt x="188" y="171"/>
                  <a:pt x="188" y="171"/>
                  <a:pt x="188" y="171"/>
                </a:cubicBezTo>
                <a:cubicBezTo>
                  <a:pt x="189" y="170"/>
                  <a:pt x="189" y="170"/>
                  <a:pt x="189" y="170"/>
                </a:cubicBezTo>
                <a:cubicBezTo>
                  <a:pt x="190" y="170"/>
                  <a:pt x="190" y="170"/>
                  <a:pt x="190" y="170"/>
                </a:cubicBezTo>
                <a:cubicBezTo>
                  <a:pt x="190" y="170"/>
                  <a:pt x="190" y="170"/>
                  <a:pt x="190" y="170"/>
                </a:cubicBezTo>
                <a:cubicBezTo>
                  <a:pt x="191" y="170"/>
                  <a:pt x="191" y="170"/>
                  <a:pt x="191" y="170"/>
                </a:cubicBezTo>
                <a:cubicBezTo>
                  <a:pt x="191" y="170"/>
                  <a:pt x="191" y="170"/>
                  <a:pt x="191" y="170"/>
                </a:cubicBezTo>
                <a:cubicBezTo>
                  <a:pt x="192" y="170"/>
                  <a:pt x="192" y="170"/>
                  <a:pt x="192" y="170"/>
                </a:cubicBezTo>
                <a:cubicBezTo>
                  <a:pt x="193" y="170"/>
                  <a:pt x="193" y="170"/>
                  <a:pt x="193" y="170"/>
                </a:cubicBezTo>
                <a:cubicBezTo>
                  <a:pt x="193" y="171"/>
                  <a:pt x="193" y="171"/>
                  <a:pt x="193" y="171"/>
                </a:cubicBezTo>
                <a:cubicBezTo>
                  <a:pt x="193" y="171"/>
                  <a:pt x="193" y="171"/>
                  <a:pt x="193" y="171"/>
                </a:cubicBezTo>
                <a:cubicBezTo>
                  <a:pt x="194" y="171"/>
                  <a:pt x="194" y="171"/>
                  <a:pt x="194" y="171"/>
                </a:cubicBezTo>
                <a:cubicBezTo>
                  <a:pt x="194" y="171"/>
                  <a:pt x="194" y="171"/>
                  <a:pt x="194" y="171"/>
                </a:cubicBezTo>
                <a:cubicBezTo>
                  <a:pt x="194" y="172"/>
                  <a:pt x="194" y="172"/>
                  <a:pt x="194" y="172"/>
                </a:cubicBezTo>
                <a:cubicBezTo>
                  <a:pt x="195" y="172"/>
                  <a:pt x="195" y="172"/>
                  <a:pt x="195" y="172"/>
                </a:cubicBezTo>
                <a:cubicBezTo>
                  <a:pt x="195" y="171"/>
                  <a:pt x="195" y="171"/>
                  <a:pt x="195" y="171"/>
                </a:cubicBezTo>
                <a:cubicBezTo>
                  <a:pt x="197" y="171"/>
                  <a:pt x="197" y="171"/>
                  <a:pt x="197" y="171"/>
                </a:cubicBezTo>
                <a:cubicBezTo>
                  <a:pt x="197" y="170"/>
                  <a:pt x="197" y="170"/>
                  <a:pt x="197" y="170"/>
                </a:cubicBezTo>
                <a:cubicBezTo>
                  <a:pt x="198" y="170"/>
                  <a:pt x="198" y="170"/>
                  <a:pt x="198" y="170"/>
                </a:cubicBezTo>
                <a:cubicBezTo>
                  <a:pt x="199" y="170"/>
                  <a:pt x="199" y="170"/>
                  <a:pt x="199" y="170"/>
                </a:cubicBezTo>
                <a:cubicBezTo>
                  <a:pt x="200" y="169"/>
                  <a:pt x="200" y="169"/>
                  <a:pt x="200" y="169"/>
                </a:cubicBezTo>
                <a:cubicBezTo>
                  <a:pt x="202" y="169"/>
                  <a:pt x="202" y="169"/>
                  <a:pt x="202" y="169"/>
                </a:cubicBezTo>
                <a:cubicBezTo>
                  <a:pt x="203" y="168"/>
                  <a:pt x="203" y="168"/>
                  <a:pt x="203" y="168"/>
                </a:cubicBezTo>
                <a:cubicBezTo>
                  <a:pt x="203" y="168"/>
                  <a:pt x="203" y="168"/>
                  <a:pt x="203" y="168"/>
                </a:cubicBezTo>
                <a:cubicBezTo>
                  <a:pt x="204" y="168"/>
                  <a:pt x="204" y="168"/>
                  <a:pt x="204" y="168"/>
                </a:cubicBezTo>
                <a:cubicBezTo>
                  <a:pt x="205" y="168"/>
                  <a:pt x="205" y="168"/>
                  <a:pt x="205" y="168"/>
                </a:cubicBezTo>
                <a:cubicBezTo>
                  <a:pt x="206" y="168"/>
                  <a:pt x="206" y="168"/>
                  <a:pt x="206" y="168"/>
                </a:cubicBezTo>
                <a:cubicBezTo>
                  <a:pt x="206" y="168"/>
                  <a:pt x="206" y="168"/>
                  <a:pt x="206" y="168"/>
                </a:cubicBezTo>
                <a:cubicBezTo>
                  <a:pt x="208" y="168"/>
                  <a:pt x="208" y="168"/>
                  <a:pt x="208" y="168"/>
                </a:cubicBezTo>
                <a:cubicBezTo>
                  <a:pt x="211" y="167"/>
                  <a:pt x="211" y="167"/>
                  <a:pt x="211" y="167"/>
                </a:cubicBezTo>
                <a:cubicBezTo>
                  <a:pt x="211" y="166"/>
                  <a:pt x="211" y="166"/>
                  <a:pt x="211" y="166"/>
                </a:cubicBezTo>
                <a:cubicBezTo>
                  <a:pt x="211" y="166"/>
                  <a:pt x="211" y="166"/>
                  <a:pt x="211" y="166"/>
                </a:cubicBezTo>
                <a:cubicBezTo>
                  <a:pt x="212" y="167"/>
                  <a:pt x="212" y="167"/>
                  <a:pt x="212" y="167"/>
                </a:cubicBezTo>
                <a:cubicBezTo>
                  <a:pt x="212" y="166"/>
                  <a:pt x="212" y="166"/>
                  <a:pt x="212" y="166"/>
                </a:cubicBezTo>
                <a:cubicBezTo>
                  <a:pt x="213" y="166"/>
                  <a:pt x="213" y="166"/>
                  <a:pt x="213" y="166"/>
                </a:cubicBezTo>
                <a:cubicBezTo>
                  <a:pt x="213" y="165"/>
                  <a:pt x="213" y="165"/>
                  <a:pt x="213" y="165"/>
                </a:cubicBezTo>
                <a:cubicBezTo>
                  <a:pt x="213" y="165"/>
                  <a:pt x="213" y="165"/>
                  <a:pt x="213" y="165"/>
                </a:cubicBezTo>
                <a:cubicBezTo>
                  <a:pt x="214" y="165"/>
                  <a:pt x="214" y="165"/>
                  <a:pt x="214" y="165"/>
                </a:cubicBezTo>
                <a:cubicBezTo>
                  <a:pt x="214" y="165"/>
                  <a:pt x="214" y="165"/>
                  <a:pt x="214" y="165"/>
                </a:cubicBezTo>
                <a:cubicBezTo>
                  <a:pt x="215" y="164"/>
                  <a:pt x="215" y="164"/>
                  <a:pt x="215" y="164"/>
                </a:cubicBezTo>
                <a:cubicBezTo>
                  <a:pt x="215" y="164"/>
                  <a:pt x="215" y="164"/>
                  <a:pt x="215" y="164"/>
                </a:cubicBezTo>
                <a:cubicBezTo>
                  <a:pt x="215" y="164"/>
                  <a:pt x="215" y="164"/>
                  <a:pt x="215" y="164"/>
                </a:cubicBezTo>
                <a:cubicBezTo>
                  <a:pt x="216" y="164"/>
                  <a:pt x="216" y="164"/>
                  <a:pt x="216" y="164"/>
                </a:cubicBezTo>
                <a:cubicBezTo>
                  <a:pt x="216" y="164"/>
                  <a:pt x="216" y="164"/>
                  <a:pt x="216" y="164"/>
                </a:cubicBezTo>
                <a:cubicBezTo>
                  <a:pt x="216" y="165"/>
                  <a:pt x="216" y="165"/>
                  <a:pt x="216" y="165"/>
                </a:cubicBezTo>
                <a:cubicBezTo>
                  <a:pt x="216" y="165"/>
                  <a:pt x="216" y="165"/>
                  <a:pt x="216" y="165"/>
                </a:cubicBezTo>
                <a:cubicBezTo>
                  <a:pt x="216" y="166"/>
                  <a:pt x="216" y="166"/>
                  <a:pt x="216" y="166"/>
                </a:cubicBezTo>
                <a:cubicBezTo>
                  <a:pt x="216" y="166"/>
                  <a:pt x="216" y="166"/>
                  <a:pt x="216" y="166"/>
                </a:cubicBezTo>
                <a:cubicBezTo>
                  <a:pt x="215" y="167"/>
                  <a:pt x="215" y="167"/>
                  <a:pt x="215" y="167"/>
                </a:cubicBezTo>
                <a:cubicBezTo>
                  <a:pt x="215" y="167"/>
                  <a:pt x="215" y="167"/>
                  <a:pt x="215" y="167"/>
                </a:cubicBezTo>
                <a:cubicBezTo>
                  <a:pt x="215" y="168"/>
                  <a:pt x="215" y="168"/>
                  <a:pt x="215" y="168"/>
                </a:cubicBezTo>
                <a:cubicBezTo>
                  <a:pt x="215" y="168"/>
                  <a:pt x="215" y="168"/>
                  <a:pt x="215" y="168"/>
                </a:cubicBezTo>
                <a:cubicBezTo>
                  <a:pt x="216" y="169"/>
                  <a:pt x="216" y="169"/>
                  <a:pt x="216" y="169"/>
                </a:cubicBezTo>
                <a:cubicBezTo>
                  <a:pt x="217" y="168"/>
                  <a:pt x="217" y="168"/>
                  <a:pt x="217" y="168"/>
                </a:cubicBezTo>
                <a:cubicBezTo>
                  <a:pt x="217" y="168"/>
                  <a:pt x="217" y="168"/>
                  <a:pt x="217" y="168"/>
                </a:cubicBezTo>
                <a:cubicBezTo>
                  <a:pt x="218" y="169"/>
                  <a:pt x="218" y="169"/>
                  <a:pt x="218" y="169"/>
                </a:cubicBezTo>
                <a:cubicBezTo>
                  <a:pt x="219" y="170"/>
                  <a:pt x="219" y="170"/>
                  <a:pt x="219" y="170"/>
                </a:cubicBezTo>
                <a:cubicBezTo>
                  <a:pt x="219" y="170"/>
                  <a:pt x="219" y="170"/>
                  <a:pt x="219" y="170"/>
                </a:cubicBezTo>
                <a:cubicBezTo>
                  <a:pt x="219" y="170"/>
                  <a:pt x="219" y="170"/>
                  <a:pt x="219" y="170"/>
                </a:cubicBezTo>
                <a:cubicBezTo>
                  <a:pt x="219" y="169"/>
                  <a:pt x="219" y="169"/>
                  <a:pt x="219" y="169"/>
                </a:cubicBezTo>
                <a:cubicBezTo>
                  <a:pt x="220" y="170"/>
                  <a:pt x="220" y="170"/>
                  <a:pt x="220" y="170"/>
                </a:cubicBezTo>
                <a:cubicBezTo>
                  <a:pt x="220" y="170"/>
                  <a:pt x="220" y="170"/>
                  <a:pt x="220" y="170"/>
                </a:cubicBezTo>
                <a:cubicBezTo>
                  <a:pt x="219" y="171"/>
                  <a:pt x="219" y="171"/>
                  <a:pt x="219" y="171"/>
                </a:cubicBezTo>
                <a:cubicBezTo>
                  <a:pt x="219" y="171"/>
                  <a:pt x="219" y="171"/>
                  <a:pt x="219" y="171"/>
                </a:cubicBezTo>
                <a:cubicBezTo>
                  <a:pt x="218" y="171"/>
                  <a:pt x="218" y="171"/>
                  <a:pt x="218" y="171"/>
                </a:cubicBezTo>
                <a:cubicBezTo>
                  <a:pt x="218" y="172"/>
                  <a:pt x="218" y="172"/>
                  <a:pt x="218" y="172"/>
                </a:cubicBezTo>
                <a:cubicBezTo>
                  <a:pt x="219" y="172"/>
                  <a:pt x="219" y="172"/>
                  <a:pt x="219" y="172"/>
                </a:cubicBezTo>
                <a:cubicBezTo>
                  <a:pt x="219" y="172"/>
                  <a:pt x="219" y="172"/>
                  <a:pt x="219" y="172"/>
                </a:cubicBezTo>
                <a:cubicBezTo>
                  <a:pt x="220" y="173"/>
                  <a:pt x="220" y="173"/>
                  <a:pt x="220" y="173"/>
                </a:cubicBezTo>
                <a:cubicBezTo>
                  <a:pt x="221" y="173"/>
                  <a:pt x="221" y="173"/>
                  <a:pt x="221" y="173"/>
                </a:cubicBezTo>
                <a:cubicBezTo>
                  <a:pt x="222" y="172"/>
                  <a:pt x="222" y="172"/>
                  <a:pt x="222" y="172"/>
                </a:cubicBezTo>
                <a:cubicBezTo>
                  <a:pt x="222" y="172"/>
                  <a:pt x="222" y="172"/>
                  <a:pt x="222" y="172"/>
                </a:cubicBezTo>
                <a:cubicBezTo>
                  <a:pt x="222" y="172"/>
                  <a:pt x="222" y="172"/>
                  <a:pt x="222" y="172"/>
                </a:cubicBezTo>
                <a:cubicBezTo>
                  <a:pt x="223" y="173"/>
                  <a:pt x="223" y="173"/>
                  <a:pt x="223" y="173"/>
                </a:cubicBezTo>
                <a:cubicBezTo>
                  <a:pt x="223" y="174"/>
                  <a:pt x="223" y="174"/>
                  <a:pt x="223" y="174"/>
                </a:cubicBezTo>
                <a:cubicBezTo>
                  <a:pt x="224" y="173"/>
                  <a:pt x="224" y="173"/>
                  <a:pt x="224" y="173"/>
                </a:cubicBezTo>
                <a:cubicBezTo>
                  <a:pt x="225" y="173"/>
                  <a:pt x="225" y="173"/>
                  <a:pt x="225" y="173"/>
                </a:cubicBezTo>
                <a:cubicBezTo>
                  <a:pt x="225" y="174"/>
                  <a:pt x="225" y="174"/>
                  <a:pt x="225" y="174"/>
                </a:cubicBezTo>
                <a:cubicBezTo>
                  <a:pt x="226" y="174"/>
                  <a:pt x="226" y="174"/>
                  <a:pt x="226" y="174"/>
                </a:cubicBezTo>
                <a:cubicBezTo>
                  <a:pt x="227" y="175"/>
                  <a:pt x="227" y="175"/>
                  <a:pt x="227" y="175"/>
                </a:cubicBezTo>
                <a:cubicBezTo>
                  <a:pt x="227" y="175"/>
                  <a:pt x="227" y="175"/>
                  <a:pt x="227" y="175"/>
                </a:cubicBezTo>
                <a:cubicBezTo>
                  <a:pt x="227" y="174"/>
                  <a:pt x="227" y="174"/>
                  <a:pt x="227" y="174"/>
                </a:cubicBezTo>
                <a:cubicBezTo>
                  <a:pt x="227" y="174"/>
                  <a:pt x="227" y="174"/>
                  <a:pt x="227" y="174"/>
                </a:cubicBezTo>
                <a:cubicBezTo>
                  <a:pt x="228" y="173"/>
                  <a:pt x="228" y="173"/>
                  <a:pt x="228" y="173"/>
                </a:cubicBezTo>
                <a:cubicBezTo>
                  <a:pt x="229" y="174"/>
                  <a:pt x="229" y="174"/>
                  <a:pt x="229" y="174"/>
                </a:cubicBezTo>
                <a:cubicBezTo>
                  <a:pt x="229" y="174"/>
                  <a:pt x="229" y="174"/>
                  <a:pt x="229" y="174"/>
                </a:cubicBezTo>
                <a:cubicBezTo>
                  <a:pt x="229" y="175"/>
                  <a:pt x="229" y="175"/>
                  <a:pt x="229" y="175"/>
                </a:cubicBezTo>
                <a:cubicBezTo>
                  <a:pt x="230" y="174"/>
                  <a:pt x="230" y="174"/>
                  <a:pt x="230" y="174"/>
                </a:cubicBezTo>
                <a:cubicBezTo>
                  <a:pt x="230" y="174"/>
                  <a:pt x="230" y="174"/>
                  <a:pt x="230" y="174"/>
                </a:cubicBezTo>
                <a:cubicBezTo>
                  <a:pt x="231" y="174"/>
                  <a:pt x="231" y="174"/>
                  <a:pt x="231" y="174"/>
                </a:cubicBezTo>
                <a:cubicBezTo>
                  <a:pt x="231" y="175"/>
                  <a:pt x="231" y="175"/>
                  <a:pt x="231" y="175"/>
                </a:cubicBezTo>
                <a:cubicBezTo>
                  <a:pt x="232" y="175"/>
                  <a:pt x="232" y="175"/>
                  <a:pt x="232" y="175"/>
                </a:cubicBezTo>
                <a:cubicBezTo>
                  <a:pt x="232" y="174"/>
                  <a:pt x="232" y="174"/>
                  <a:pt x="232" y="174"/>
                </a:cubicBezTo>
                <a:cubicBezTo>
                  <a:pt x="232" y="174"/>
                  <a:pt x="232" y="174"/>
                  <a:pt x="232" y="174"/>
                </a:cubicBezTo>
                <a:cubicBezTo>
                  <a:pt x="233" y="173"/>
                  <a:pt x="233" y="173"/>
                  <a:pt x="233" y="173"/>
                </a:cubicBezTo>
                <a:cubicBezTo>
                  <a:pt x="233" y="174"/>
                  <a:pt x="233" y="174"/>
                  <a:pt x="233" y="174"/>
                </a:cubicBezTo>
                <a:cubicBezTo>
                  <a:pt x="234" y="174"/>
                  <a:pt x="234" y="174"/>
                  <a:pt x="234" y="174"/>
                </a:cubicBezTo>
                <a:cubicBezTo>
                  <a:pt x="234" y="174"/>
                  <a:pt x="234" y="174"/>
                  <a:pt x="234" y="174"/>
                </a:cubicBezTo>
                <a:cubicBezTo>
                  <a:pt x="235" y="174"/>
                  <a:pt x="235" y="174"/>
                  <a:pt x="235" y="174"/>
                </a:cubicBezTo>
                <a:close/>
                <a:moveTo>
                  <a:pt x="340" y="210"/>
                </a:moveTo>
                <a:cubicBezTo>
                  <a:pt x="340" y="209"/>
                  <a:pt x="340" y="209"/>
                  <a:pt x="340" y="209"/>
                </a:cubicBezTo>
                <a:cubicBezTo>
                  <a:pt x="340" y="208"/>
                  <a:pt x="340" y="208"/>
                  <a:pt x="340" y="208"/>
                </a:cubicBezTo>
                <a:cubicBezTo>
                  <a:pt x="340" y="207"/>
                  <a:pt x="340" y="207"/>
                  <a:pt x="340" y="207"/>
                </a:cubicBezTo>
                <a:cubicBezTo>
                  <a:pt x="340" y="206"/>
                  <a:pt x="340" y="206"/>
                  <a:pt x="340" y="206"/>
                </a:cubicBezTo>
                <a:cubicBezTo>
                  <a:pt x="341" y="205"/>
                  <a:pt x="341" y="205"/>
                  <a:pt x="341" y="205"/>
                </a:cubicBezTo>
                <a:cubicBezTo>
                  <a:pt x="342" y="203"/>
                  <a:pt x="342" y="203"/>
                  <a:pt x="342" y="203"/>
                </a:cubicBezTo>
                <a:cubicBezTo>
                  <a:pt x="343" y="203"/>
                  <a:pt x="343" y="203"/>
                  <a:pt x="343" y="203"/>
                </a:cubicBezTo>
                <a:cubicBezTo>
                  <a:pt x="344" y="201"/>
                  <a:pt x="344" y="201"/>
                  <a:pt x="344" y="201"/>
                </a:cubicBezTo>
                <a:cubicBezTo>
                  <a:pt x="346" y="200"/>
                  <a:pt x="346" y="200"/>
                  <a:pt x="346" y="200"/>
                </a:cubicBezTo>
                <a:cubicBezTo>
                  <a:pt x="346" y="200"/>
                  <a:pt x="346" y="200"/>
                  <a:pt x="346" y="200"/>
                </a:cubicBezTo>
                <a:cubicBezTo>
                  <a:pt x="347" y="200"/>
                  <a:pt x="347" y="200"/>
                  <a:pt x="347" y="200"/>
                </a:cubicBezTo>
                <a:cubicBezTo>
                  <a:pt x="347" y="200"/>
                  <a:pt x="347" y="200"/>
                  <a:pt x="347" y="200"/>
                </a:cubicBezTo>
                <a:cubicBezTo>
                  <a:pt x="348" y="199"/>
                  <a:pt x="348" y="199"/>
                  <a:pt x="348" y="199"/>
                </a:cubicBezTo>
                <a:cubicBezTo>
                  <a:pt x="349" y="200"/>
                  <a:pt x="349" y="200"/>
                  <a:pt x="349" y="200"/>
                </a:cubicBezTo>
                <a:cubicBezTo>
                  <a:pt x="350" y="200"/>
                  <a:pt x="350" y="200"/>
                  <a:pt x="350" y="200"/>
                </a:cubicBezTo>
                <a:cubicBezTo>
                  <a:pt x="351" y="200"/>
                  <a:pt x="351" y="200"/>
                  <a:pt x="351" y="200"/>
                </a:cubicBezTo>
                <a:cubicBezTo>
                  <a:pt x="351" y="201"/>
                  <a:pt x="351" y="201"/>
                  <a:pt x="351" y="201"/>
                </a:cubicBezTo>
                <a:cubicBezTo>
                  <a:pt x="352" y="202"/>
                  <a:pt x="352" y="202"/>
                  <a:pt x="352" y="202"/>
                </a:cubicBezTo>
                <a:cubicBezTo>
                  <a:pt x="352" y="203"/>
                  <a:pt x="352" y="203"/>
                  <a:pt x="352" y="203"/>
                </a:cubicBezTo>
                <a:cubicBezTo>
                  <a:pt x="351" y="204"/>
                  <a:pt x="351" y="204"/>
                  <a:pt x="351" y="204"/>
                </a:cubicBezTo>
                <a:cubicBezTo>
                  <a:pt x="350" y="205"/>
                  <a:pt x="350" y="205"/>
                  <a:pt x="350" y="205"/>
                </a:cubicBezTo>
                <a:cubicBezTo>
                  <a:pt x="350" y="206"/>
                  <a:pt x="350" y="206"/>
                  <a:pt x="350" y="206"/>
                </a:cubicBezTo>
                <a:cubicBezTo>
                  <a:pt x="349" y="208"/>
                  <a:pt x="349" y="208"/>
                  <a:pt x="349" y="208"/>
                </a:cubicBezTo>
                <a:cubicBezTo>
                  <a:pt x="348" y="209"/>
                  <a:pt x="348" y="209"/>
                  <a:pt x="348" y="209"/>
                </a:cubicBezTo>
                <a:cubicBezTo>
                  <a:pt x="347" y="209"/>
                  <a:pt x="347" y="209"/>
                  <a:pt x="347" y="209"/>
                </a:cubicBezTo>
                <a:cubicBezTo>
                  <a:pt x="346" y="209"/>
                  <a:pt x="346" y="209"/>
                  <a:pt x="346" y="209"/>
                </a:cubicBezTo>
                <a:cubicBezTo>
                  <a:pt x="346" y="210"/>
                  <a:pt x="346" y="210"/>
                  <a:pt x="346" y="210"/>
                </a:cubicBezTo>
                <a:cubicBezTo>
                  <a:pt x="345" y="210"/>
                  <a:pt x="345" y="210"/>
                  <a:pt x="345" y="210"/>
                </a:cubicBezTo>
                <a:cubicBezTo>
                  <a:pt x="344" y="210"/>
                  <a:pt x="344" y="210"/>
                  <a:pt x="344" y="210"/>
                </a:cubicBezTo>
                <a:cubicBezTo>
                  <a:pt x="343" y="210"/>
                  <a:pt x="343" y="210"/>
                  <a:pt x="343" y="210"/>
                </a:cubicBezTo>
                <a:cubicBezTo>
                  <a:pt x="341" y="210"/>
                  <a:pt x="341" y="210"/>
                  <a:pt x="341" y="210"/>
                </a:cubicBezTo>
                <a:cubicBezTo>
                  <a:pt x="341" y="210"/>
                  <a:pt x="341" y="210"/>
                  <a:pt x="341" y="210"/>
                </a:cubicBezTo>
                <a:cubicBezTo>
                  <a:pt x="340" y="210"/>
                  <a:pt x="340" y="210"/>
                  <a:pt x="340" y="210"/>
                </a:cubicBezTo>
                <a:cubicBezTo>
                  <a:pt x="340" y="210"/>
                  <a:pt x="340" y="210"/>
                  <a:pt x="340" y="210"/>
                </a:cubicBezTo>
                <a:close/>
                <a:moveTo>
                  <a:pt x="240" y="171"/>
                </a:moveTo>
                <a:cubicBezTo>
                  <a:pt x="240" y="170"/>
                  <a:pt x="240" y="170"/>
                  <a:pt x="240" y="170"/>
                </a:cubicBezTo>
                <a:cubicBezTo>
                  <a:pt x="240" y="170"/>
                  <a:pt x="240" y="170"/>
                  <a:pt x="240" y="170"/>
                </a:cubicBezTo>
                <a:cubicBezTo>
                  <a:pt x="241" y="169"/>
                  <a:pt x="241" y="169"/>
                  <a:pt x="241" y="169"/>
                </a:cubicBezTo>
                <a:cubicBezTo>
                  <a:pt x="240" y="169"/>
                  <a:pt x="240" y="169"/>
                  <a:pt x="240" y="169"/>
                </a:cubicBezTo>
                <a:cubicBezTo>
                  <a:pt x="240" y="168"/>
                  <a:pt x="240" y="168"/>
                  <a:pt x="240" y="168"/>
                </a:cubicBezTo>
                <a:cubicBezTo>
                  <a:pt x="241" y="168"/>
                  <a:pt x="241" y="168"/>
                  <a:pt x="241" y="168"/>
                </a:cubicBezTo>
                <a:cubicBezTo>
                  <a:pt x="241" y="169"/>
                  <a:pt x="241" y="169"/>
                  <a:pt x="241" y="169"/>
                </a:cubicBezTo>
                <a:cubicBezTo>
                  <a:pt x="242" y="169"/>
                  <a:pt x="242" y="169"/>
                  <a:pt x="242" y="169"/>
                </a:cubicBezTo>
                <a:cubicBezTo>
                  <a:pt x="242" y="170"/>
                  <a:pt x="242" y="170"/>
                  <a:pt x="242" y="170"/>
                </a:cubicBezTo>
                <a:cubicBezTo>
                  <a:pt x="241" y="170"/>
                  <a:pt x="241" y="170"/>
                  <a:pt x="241" y="170"/>
                </a:cubicBezTo>
                <a:cubicBezTo>
                  <a:pt x="241" y="170"/>
                  <a:pt x="241" y="170"/>
                  <a:pt x="241" y="170"/>
                </a:cubicBezTo>
                <a:cubicBezTo>
                  <a:pt x="240" y="171"/>
                  <a:pt x="240" y="171"/>
                  <a:pt x="240" y="171"/>
                </a:cubicBezTo>
                <a:cubicBezTo>
                  <a:pt x="240" y="171"/>
                  <a:pt x="240" y="171"/>
                  <a:pt x="240" y="171"/>
                </a:cubicBezTo>
                <a:close/>
                <a:moveTo>
                  <a:pt x="230" y="179"/>
                </a:moveTo>
                <a:cubicBezTo>
                  <a:pt x="231" y="178"/>
                  <a:pt x="231" y="178"/>
                  <a:pt x="231" y="178"/>
                </a:cubicBezTo>
                <a:cubicBezTo>
                  <a:pt x="231" y="177"/>
                  <a:pt x="231" y="177"/>
                  <a:pt x="231" y="177"/>
                </a:cubicBezTo>
                <a:cubicBezTo>
                  <a:pt x="231" y="177"/>
                  <a:pt x="231" y="177"/>
                  <a:pt x="231" y="177"/>
                </a:cubicBezTo>
                <a:cubicBezTo>
                  <a:pt x="232" y="176"/>
                  <a:pt x="232" y="176"/>
                  <a:pt x="232" y="176"/>
                </a:cubicBezTo>
                <a:cubicBezTo>
                  <a:pt x="231" y="176"/>
                  <a:pt x="231" y="176"/>
                  <a:pt x="231" y="176"/>
                </a:cubicBezTo>
                <a:cubicBezTo>
                  <a:pt x="231" y="177"/>
                  <a:pt x="231" y="177"/>
                  <a:pt x="231" y="177"/>
                </a:cubicBezTo>
                <a:cubicBezTo>
                  <a:pt x="230" y="177"/>
                  <a:pt x="230" y="177"/>
                  <a:pt x="230" y="177"/>
                </a:cubicBezTo>
                <a:cubicBezTo>
                  <a:pt x="229" y="177"/>
                  <a:pt x="229" y="177"/>
                  <a:pt x="229" y="177"/>
                </a:cubicBezTo>
                <a:cubicBezTo>
                  <a:pt x="229" y="177"/>
                  <a:pt x="229" y="177"/>
                  <a:pt x="229" y="177"/>
                </a:cubicBezTo>
                <a:cubicBezTo>
                  <a:pt x="230" y="178"/>
                  <a:pt x="230" y="178"/>
                  <a:pt x="230" y="178"/>
                </a:cubicBezTo>
                <a:cubicBezTo>
                  <a:pt x="230" y="179"/>
                  <a:pt x="230" y="179"/>
                  <a:pt x="230" y="179"/>
                </a:cubicBezTo>
                <a:close/>
                <a:moveTo>
                  <a:pt x="242" y="177"/>
                </a:moveTo>
                <a:cubicBezTo>
                  <a:pt x="241" y="177"/>
                  <a:pt x="241" y="177"/>
                  <a:pt x="241" y="177"/>
                </a:cubicBezTo>
                <a:cubicBezTo>
                  <a:pt x="240" y="178"/>
                  <a:pt x="240" y="178"/>
                  <a:pt x="240" y="178"/>
                </a:cubicBezTo>
                <a:cubicBezTo>
                  <a:pt x="240" y="178"/>
                  <a:pt x="240" y="178"/>
                  <a:pt x="240" y="178"/>
                </a:cubicBezTo>
                <a:cubicBezTo>
                  <a:pt x="239" y="177"/>
                  <a:pt x="239" y="177"/>
                  <a:pt x="239" y="177"/>
                </a:cubicBezTo>
                <a:cubicBezTo>
                  <a:pt x="239" y="177"/>
                  <a:pt x="239" y="177"/>
                  <a:pt x="239" y="177"/>
                </a:cubicBezTo>
                <a:cubicBezTo>
                  <a:pt x="240" y="175"/>
                  <a:pt x="240" y="175"/>
                  <a:pt x="240" y="175"/>
                </a:cubicBezTo>
                <a:cubicBezTo>
                  <a:pt x="240" y="175"/>
                  <a:pt x="240" y="175"/>
                  <a:pt x="240" y="175"/>
                </a:cubicBezTo>
                <a:cubicBezTo>
                  <a:pt x="241" y="174"/>
                  <a:pt x="241" y="174"/>
                  <a:pt x="241" y="174"/>
                </a:cubicBezTo>
                <a:cubicBezTo>
                  <a:pt x="241" y="174"/>
                  <a:pt x="241" y="174"/>
                  <a:pt x="241" y="174"/>
                </a:cubicBezTo>
                <a:cubicBezTo>
                  <a:pt x="241" y="175"/>
                  <a:pt x="241" y="175"/>
                  <a:pt x="241" y="175"/>
                </a:cubicBezTo>
                <a:cubicBezTo>
                  <a:pt x="242" y="176"/>
                  <a:pt x="242" y="176"/>
                  <a:pt x="242" y="176"/>
                </a:cubicBezTo>
                <a:cubicBezTo>
                  <a:pt x="242" y="177"/>
                  <a:pt x="242" y="177"/>
                  <a:pt x="242" y="177"/>
                </a:cubicBezTo>
                <a:close/>
                <a:moveTo>
                  <a:pt x="243" y="175"/>
                </a:moveTo>
                <a:cubicBezTo>
                  <a:pt x="243" y="175"/>
                  <a:pt x="243" y="175"/>
                  <a:pt x="243" y="175"/>
                </a:cubicBezTo>
                <a:cubicBezTo>
                  <a:pt x="242" y="174"/>
                  <a:pt x="242" y="174"/>
                  <a:pt x="242" y="174"/>
                </a:cubicBezTo>
                <a:cubicBezTo>
                  <a:pt x="243" y="173"/>
                  <a:pt x="243" y="173"/>
                  <a:pt x="243" y="173"/>
                </a:cubicBezTo>
                <a:cubicBezTo>
                  <a:pt x="244" y="173"/>
                  <a:pt x="244" y="173"/>
                  <a:pt x="244" y="173"/>
                </a:cubicBezTo>
                <a:cubicBezTo>
                  <a:pt x="244" y="174"/>
                  <a:pt x="244" y="174"/>
                  <a:pt x="244" y="174"/>
                </a:cubicBezTo>
                <a:cubicBezTo>
                  <a:pt x="244" y="174"/>
                  <a:pt x="244" y="174"/>
                  <a:pt x="244" y="174"/>
                </a:cubicBezTo>
                <a:cubicBezTo>
                  <a:pt x="243" y="175"/>
                  <a:pt x="243" y="175"/>
                  <a:pt x="243" y="175"/>
                </a:cubicBezTo>
                <a:cubicBezTo>
                  <a:pt x="243" y="175"/>
                  <a:pt x="243" y="175"/>
                  <a:pt x="243" y="175"/>
                </a:cubicBezTo>
                <a:close/>
                <a:moveTo>
                  <a:pt x="264" y="176"/>
                </a:moveTo>
                <a:cubicBezTo>
                  <a:pt x="264" y="174"/>
                  <a:pt x="264" y="174"/>
                  <a:pt x="264" y="174"/>
                </a:cubicBezTo>
                <a:cubicBezTo>
                  <a:pt x="265" y="173"/>
                  <a:pt x="265" y="173"/>
                  <a:pt x="265" y="173"/>
                </a:cubicBezTo>
                <a:cubicBezTo>
                  <a:pt x="267" y="173"/>
                  <a:pt x="267" y="173"/>
                  <a:pt x="267" y="173"/>
                </a:cubicBezTo>
                <a:cubicBezTo>
                  <a:pt x="267" y="174"/>
                  <a:pt x="267" y="174"/>
                  <a:pt x="267" y="174"/>
                </a:cubicBezTo>
                <a:cubicBezTo>
                  <a:pt x="266" y="176"/>
                  <a:pt x="266" y="176"/>
                  <a:pt x="266" y="176"/>
                </a:cubicBezTo>
                <a:cubicBezTo>
                  <a:pt x="265" y="176"/>
                  <a:pt x="265" y="176"/>
                  <a:pt x="265" y="176"/>
                </a:cubicBezTo>
                <a:cubicBezTo>
                  <a:pt x="265" y="176"/>
                  <a:pt x="265" y="176"/>
                  <a:pt x="265" y="176"/>
                </a:cubicBezTo>
                <a:cubicBezTo>
                  <a:pt x="265" y="175"/>
                  <a:pt x="265" y="175"/>
                  <a:pt x="265" y="175"/>
                </a:cubicBezTo>
                <a:cubicBezTo>
                  <a:pt x="265" y="175"/>
                  <a:pt x="265" y="175"/>
                  <a:pt x="265" y="175"/>
                </a:cubicBezTo>
                <a:cubicBezTo>
                  <a:pt x="264" y="176"/>
                  <a:pt x="264" y="176"/>
                  <a:pt x="264" y="176"/>
                </a:cubicBezTo>
                <a:cubicBezTo>
                  <a:pt x="264" y="176"/>
                  <a:pt x="264" y="176"/>
                  <a:pt x="264" y="176"/>
                </a:cubicBezTo>
                <a:close/>
                <a:moveTo>
                  <a:pt x="263" y="174"/>
                </a:moveTo>
                <a:cubicBezTo>
                  <a:pt x="263" y="175"/>
                  <a:pt x="263" y="175"/>
                  <a:pt x="263" y="175"/>
                </a:cubicBezTo>
                <a:cubicBezTo>
                  <a:pt x="264" y="174"/>
                  <a:pt x="264" y="174"/>
                  <a:pt x="264" y="174"/>
                </a:cubicBezTo>
                <a:cubicBezTo>
                  <a:pt x="263" y="172"/>
                  <a:pt x="263" y="172"/>
                  <a:pt x="263" y="172"/>
                </a:cubicBezTo>
                <a:cubicBezTo>
                  <a:pt x="263" y="173"/>
                  <a:pt x="263" y="173"/>
                  <a:pt x="263" y="173"/>
                </a:cubicBezTo>
                <a:cubicBezTo>
                  <a:pt x="263" y="174"/>
                  <a:pt x="263" y="174"/>
                  <a:pt x="263" y="174"/>
                </a:cubicBezTo>
                <a:close/>
                <a:moveTo>
                  <a:pt x="262" y="183"/>
                </a:moveTo>
                <a:cubicBezTo>
                  <a:pt x="263" y="183"/>
                  <a:pt x="263" y="183"/>
                  <a:pt x="263" y="183"/>
                </a:cubicBezTo>
                <a:cubicBezTo>
                  <a:pt x="264" y="182"/>
                  <a:pt x="264" y="182"/>
                  <a:pt x="264" y="182"/>
                </a:cubicBezTo>
                <a:cubicBezTo>
                  <a:pt x="264" y="181"/>
                  <a:pt x="264" y="181"/>
                  <a:pt x="264" y="181"/>
                </a:cubicBezTo>
                <a:cubicBezTo>
                  <a:pt x="263" y="181"/>
                  <a:pt x="263" y="181"/>
                  <a:pt x="263" y="181"/>
                </a:cubicBezTo>
                <a:cubicBezTo>
                  <a:pt x="262" y="181"/>
                  <a:pt x="262" y="181"/>
                  <a:pt x="262" y="181"/>
                </a:cubicBezTo>
                <a:cubicBezTo>
                  <a:pt x="263" y="179"/>
                  <a:pt x="263" y="179"/>
                  <a:pt x="263" y="179"/>
                </a:cubicBezTo>
                <a:cubicBezTo>
                  <a:pt x="264" y="178"/>
                  <a:pt x="264" y="178"/>
                  <a:pt x="264" y="178"/>
                </a:cubicBezTo>
                <a:cubicBezTo>
                  <a:pt x="263" y="178"/>
                  <a:pt x="263" y="178"/>
                  <a:pt x="263" y="178"/>
                </a:cubicBezTo>
                <a:cubicBezTo>
                  <a:pt x="262" y="180"/>
                  <a:pt x="262" y="180"/>
                  <a:pt x="262" y="180"/>
                </a:cubicBezTo>
                <a:cubicBezTo>
                  <a:pt x="262" y="179"/>
                  <a:pt x="262" y="179"/>
                  <a:pt x="262" y="179"/>
                </a:cubicBezTo>
                <a:cubicBezTo>
                  <a:pt x="262" y="176"/>
                  <a:pt x="262" y="176"/>
                  <a:pt x="262" y="176"/>
                </a:cubicBezTo>
                <a:cubicBezTo>
                  <a:pt x="262" y="173"/>
                  <a:pt x="262" y="173"/>
                  <a:pt x="262" y="173"/>
                </a:cubicBezTo>
                <a:cubicBezTo>
                  <a:pt x="260" y="172"/>
                  <a:pt x="260" y="172"/>
                  <a:pt x="260" y="172"/>
                </a:cubicBezTo>
                <a:cubicBezTo>
                  <a:pt x="260" y="171"/>
                  <a:pt x="260" y="171"/>
                  <a:pt x="260" y="171"/>
                </a:cubicBezTo>
                <a:cubicBezTo>
                  <a:pt x="259" y="171"/>
                  <a:pt x="259" y="171"/>
                  <a:pt x="259" y="171"/>
                </a:cubicBezTo>
                <a:cubicBezTo>
                  <a:pt x="259" y="172"/>
                  <a:pt x="259" y="172"/>
                  <a:pt x="259" y="172"/>
                </a:cubicBezTo>
                <a:cubicBezTo>
                  <a:pt x="259" y="171"/>
                  <a:pt x="259" y="171"/>
                  <a:pt x="259" y="171"/>
                </a:cubicBezTo>
                <a:cubicBezTo>
                  <a:pt x="259" y="170"/>
                  <a:pt x="259" y="170"/>
                  <a:pt x="259" y="170"/>
                </a:cubicBezTo>
                <a:cubicBezTo>
                  <a:pt x="259" y="169"/>
                  <a:pt x="259" y="169"/>
                  <a:pt x="259" y="169"/>
                </a:cubicBezTo>
                <a:cubicBezTo>
                  <a:pt x="259" y="168"/>
                  <a:pt x="259" y="168"/>
                  <a:pt x="259" y="168"/>
                </a:cubicBezTo>
                <a:cubicBezTo>
                  <a:pt x="259" y="167"/>
                  <a:pt x="259" y="167"/>
                  <a:pt x="259" y="167"/>
                </a:cubicBezTo>
                <a:cubicBezTo>
                  <a:pt x="258" y="168"/>
                  <a:pt x="258" y="168"/>
                  <a:pt x="258" y="168"/>
                </a:cubicBezTo>
                <a:cubicBezTo>
                  <a:pt x="256" y="169"/>
                  <a:pt x="256" y="169"/>
                  <a:pt x="256" y="169"/>
                </a:cubicBezTo>
                <a:cubicBezTo>
                  <a:pt x="255" y="171"/>
                  <a:pt x="255" y="171"/>
                  <a:pt x="255" y="171"/>
                </a:cubicBezTo>
                <a:cubicBezTo>
                  <a:pt x="256" y="172"/>
                  <a:pt x="256" y="172"/>
                  <a:pt x="256" y="172"/>
                </a:cubicBezTo>
                <a:cubicBezTo>
                  <a:pt x="255" y="172"/>
                  <a:pt x="255" y="172"/>
                  <a:pt x="255" y="172"/>
                </a:cubicBezTo>
                <a:cubicBezTo>
                  <a:pt x="254" y="171"/>
                  <a:pt x="254" y="171"/>
                  <a:pt x="254" y="171"/>
                </a:cubicBezTo>
                <a:cubicBezTo>
                  <a:pt x="254" y="171"/>
                  <a:pt x="254" y="171"/>
                  <a:pt x="254" y="171"/>
                </a:cubicBezTo>
                <a:cubicBezTo>
                  <a:pt x="254" y="172"/>
                  <a:pt x="254" y="172"/>
                  <a:pt x="254" y="172"/>
                </a:cubicBezTo>
                <a:cubicBezTo>
                  <a:pt x="253" y="172"/>
                  <a:pt x="253" y="172"/>
                  <a:pt x="253" y="172"/>
                </a:cubicBezTo>
                <a:cubicBezTo>
                  <a:pt x="253" y="173"/>
                  <a:pt x="253" y="173"/>
                  <a:pt x="253" y="173"/>
                </a:cubicBezTo>
                <a:cubicBezTo>
                  <a:pt x="253" y="174"/>
                  <a:pt x="253" y="174"/>
                  <a:pt x="253" y="174"/>
                </a:cubicBezTo>
                <a:cubicBezTo>
                  <a:pt x="252" y="174"/>
                  <a:pt x="252" y="174"/>
                  <a:pt x="252" y="174"/>
                </a:cubicBezTo>
                <a:cubicBezTo>
                  <a:pt x="251" y="175"/>
                  <a:pt x="251" y="175"/>
                  <a:pt x="251" y="175"/>
                </a:cubicBezTo>
                <a:cubicBezTo>
                  <a:pt x="249" y="174"/>
                  <a:pt x="249" y="174"/>
                  <a:pt x="249" y="174"/>
                </a:cubicBezTo>
                <a:cubicBezTo>
                  <a:pt x="249" y="175"/>
                  <a:pt x="249" y="175"/>
                  <a:pt x="249" y="175"/>
                </a:cubicBezTo>
                <a:cubicBezTo>
                  <a:pt x="248" y="175"/>
                  <a:pt x="248" y="175"/>
                  <a:pt x="248" y="175"/>
                </a:cubicBezTo>
                <a:cubicBezTo>
                  <a:pt x="245" y="176"/>
                  <a:pt x="245" y="176"/>
                  <a:pt x="245" y="176"/>
                </a:cubicBezTo>
                <a:cubicBezTo>
                  <a:pt x="246" y="177"/>
                  <a:pt x="246" y="177"/>
                  <a:pt x="246" y="177"/>
                </a:cubicBezTo>
                <a:cubicBezTo>
                  <a:pt x="247" y="178"/>
                  <a:pt x="247" y="178"/>
                  <a:pt x="247" y="178"/>
                </a:cubicBezTo>
                <a:cubicBezTo>
                  <a:pt x="248" y="178"/>
                  <a:pt x="248" y="178"/>
                  <a:pt x="248" y="178"/>
                </a:cubicBezTo>
                <a:cubicBezTo>
                  <a:pt x="248" y="177"/>
                  <a:pt x="248" y="177"/>
                  <a:pt x="248" y="177"/>
                </a:cubicBezTo>
                <a:cubicBezTo>
                  <a:pt x="248" y="176"/>
                  <a:pt x="248" y="176"/>
                  <a:pt x="248" y="176"/>
                </a:cubicBezTo>
                <a:cubicBezTo>
                  <a:pt x="249" y="177"/>
                  <a:pt x="249" y="177"/>
                  <a:pt x="249" y="177"/>
                </a:cubicBezTo>
                <a:cubicBezTo>
                  <a:pt x="249" y="179"/>
                  <a:pt x="249" y="179"/>
                  <a:pt x="249" y="179"/>
                </a:cubicBezTo>
                <a:cubicBezTo>
                  <a:pt x="250" y="180"/>
                  <a:pt x="250" y="180"/>
                  <a:pt x="250" y="180"/>
                </a:cubicBezTo>
                <a:cubicBezTo>
                  <a:pt x="250" y="179"/>
                  <a:pt x="250" y="179"/>
                  <a:pt x="250" y="179"/>
                </a:cubicBezTo>
                <a:cubicBezTo>
                  <a:pt x="251" y="179"/>
                  <a:pt x="251" y="179"/>
                  <a:pt x="251" y="179"/>
                </a:cubicBezTo>
                <a:cubicBezTo>
                  <a:pt x="250" y="180"/>
                  <a:pt x="250" y="180"/>
                  <a:pt x="250" y="180"/>
                </a:cubicBezTo>
                <a:cubicBezTo>
                  <a:pt x="252" y="181"/>
                  <a:pt x="252" y="181"/>
                  <a:pt x="252" y="181"/>
                </a:cubicBezTo>
                <a:cubicBezTo>
                  <a:pt x="253" y="182"/>
                  <a:pt x="253" y="182"/>
                  <a:pt x="253" y="182"/>
                </a:cubicBezTo>
                <a:cubicBezTo>
                  <a:pt x="253" y="183"/>
                  <a:pt x="253" y="183"/>
                  <a:pt x="253" y="183"/>
                </a:cubicBezTo>
                <a:cubicBezTo>
                  <a:pt x="254" y="184"/>
                  <a:pt x="254" y="184"/>
                  <a:pt x="254" y="184"/>
                </a:cubicBezTo>
                <a:cubicBezTo>
                  <a:pt x="255" y="183"/>
                  <a:pt x="255" y="183"/>
                  <a:pt x="255" y="183"/>
                </a:cubicBezTo>
                <a:cubicBezTo>
                  <a:pt x="255" y="184"/>
                  <a:pt x="255" y="184"/>
                  <a:pt x="255" y="184"/>
                </a:cubicBezTo>
                <a:cubicBezTo>
                  <a:pt x="256" y="185"/>
                  <a:pt x="256" y="185"/>
                  <a:pt x="256" y="185"/>
                </a:cubicBezTo>
                <a:cubicBezTo>
                  <a:pt x="257" y="185"/>
                  <a:pt x="257" y="185"/>
                  <a:pt x="257" y="185"/>
                </a:cubicBezTo>
                <a:cubicBezTo>
                  <a:pt x="258" y="185"/>
                  <a:pt x="258" y="185"/>
                  <a:pt x="258" y="185"/>
                </a:cubicBezTo>
                <a:cubicBezTo>
                  <a:pt x="259" y="184"/>
                  <a:pt x="259" y="184"/>
                  <a:pt x="259" y="184"/>
                </a:cubicBezTo>
                <a:cubicBezTo>
                  <a:pt x="260" y="183"/>
                  <a:pt x="260" y="183"/>
                  <a:pt x="260" y="183"/>
                </a:cubicBezTo>
                <a:cubicBezTo>
                  <a:pt x="262" y="182"/>
                  <a:pt x="262" y="182"/>
                  <a:pt x="262" y="182"/>
                </a:cubicBezTo>
                <a:cubicBezTo>
                  <a:pt x="262" y="183"/>
                  <a:pt x="262" y="183"/>
                  <a:pt x="262" y="183"/>
                </a:cubicBezTo>
                <a:close/>
                <a:moveTo>
                  <a:pt x="377" y="176"/>
                </a:moveTo>
                <a:cubicBezTo>
                  <a:pt x="377" y="175"/>
                  <a:pt x="377" y="175"/>
                  <a:pt x="377" y="175"/>
                </a:cubicBezTo>
                <a:cubicBezTo>
                  <a:pt x="377" y="175"/>
                  <a:pt x="377" y="175"/>
                  <a:pt x="377" y="175"/>
                </a:cubicBezTo>
                <a:cubicBezTo>
                  <a:pt x="377" y="174"/>
                  <a:pt x="377" y="174"/>
                  <a:pt x="377" y="174"/>
                </a:cubicBezTo>
                <a:cubicBezTo>
                  <a:pt x="378" y="174"/>
                  <a:pt x="378" y="174"/>
                  <a:pt x="378" y="174"/>
                </a:cubicBezTo>
                <a:cubicBezTo>
                  <a:pt x="379" y="174"/>
                  <a:pt x="379" y="174"/>
                  <a:pt x="379" y="174"/>
                </a:cubicBezTo>
                <a:cubicBezTo>
                  <a:pt x="379" y="174"/>
                  <a:pt x="379" y="174"/>
                  <a:pt x="379" y="174"/>
                </a:cubicBezTo>
                <a:cubicBezTo>
                  <a:pt x="380" y="174"/>
                  <a:pt x="380" y="174"/>
                  <a:pt x="380" y="174"/>
                </a:cubicBezTo>
                <a:cubicBezTo>
                  <a:pt x="380" y="175"/>
                  <a:pt x="380" y="175"/>
                  <a:pt x="380" y="175"/>
                </a:cubicBezTo>
                <a:cubicBezTo>
                  <a:pt x="380" y="176"/>
                  <a:pt x="380" y="176"/>
                  <a:pt x="380" y="176"/>
                </a:cubicBezTo>
                <a:cubicBezTo>
                  <a:pt x="379" y="176"/>
                  <a:pt x="379" y="176"/>
                  <a:pt x="379" y="176"/>
                </a:cubicBezTo>
                <a:cubicBezTo>
                  <a:pt x="378" y="176"/>
                  <a:pt x="378" y="176"/>
                  <a:pt x="378" y="176"/>
                </a:cubicBezTo>
                <a:cubicBezTo>
                  <a:pt x="378" y="176"/>
                  <a:pt x="378" y="176"/>
                  <a:pt x="378" y="176"/>
                </a:cubicBezTo>
                <a:cubicBezTo>
                  <a:pt x="377" y="176"/>
                  <a:pt x="377" y="176"/>
                  <a:pt x="377" y="176"/>
                </a:cubicBezTo>
                <a:cubicBezTo>
                  <a:pt x="377" y="176"/>
                  <a:pt x="377" y="176"/>
                  <a:pt x="377" y="176"/>
                </a:cubicBezTo>
                <a:close/>
                <a:moveTo>
                  <a:pt x="375" y="265"/>
                </a:moveTo>
                <a:cubicBezTo>
                  <a:pt x="374" y="265"/>
                  <a:pt x="374" y="265"/>
                  <a:pt x="374" y="265"/>
                </a:cubicBezTo>
                <a:cubicBezTo>
                  <a:pt x="373" y="265"/>
                  <a:pt x="373" y="265"/>
                  <a:pt x="373" y="265"/>
                </a:cubicBezTo>
                <a:cubicBezTo>
                  <a:pt x="371" y="264"/>
                  <a:pt x="371" y="264"/>
                  <a:pt x="371" y="264"/>
                </a:cubicBezTo>
                <a:cubicBezTo>
                  <a:pt x="370" y="264"/>
                  <a:pt x="370" y="264"/>
                  <a:pt x="370" y="264"/>
                </a:cubicBezTo>
                <a:cubicBezTo>
                  <a:pt x="369" y="264"/>
                  <a:pt x="369" y="264"/>
                  <a:pt x="369" y="264"/>
                </a:cubicBezTo>
                <a:cubicBezTo>
                  <a:pt x="368" y="262"/>
                  <a:pt x="368" y="262"/>
                  <a:pt x="368" y="262"/>
                </a:cubicBezTo>
                <a:cubicBezTo>
                  <a:pt x="368" y="262"/>
                  <a:pt x="368" y="262"/>
                  <a:pt x="368" y="262"/>
                </a:cubicBezTo>
                <a:cubicBezTo>
                  <a:pt x="367" y="261"/>
                  <a:pt x="367" y="261"/>
                  <a:pt x="367" y="261"/>
                </a:cubicBezTo>
                <a:cubicBezTo>
                  <a:pt x="366" y="262"/>
                  <a:pt x="366" y="262"/>
                  <a:pt x="366" y="262"/>
                </a:cubicBezTo>
                <a:cubicBezTo>
                  <a:pt x="365" y="261"/>
                  <a:pt x="365" y="261"/>
                  <a:pt x="365" y="261"/>
                </a:cubicBezTo>
                <a:cubicBezTo>
                  <a:pt x="365" y="262"/>
                  <a:pt x="365" y="262"/>
                  <a:pt x="365" y="262"/>
                </a:cubicBezTo>
                <a:cubicBezTo>
                  <a:pt x="363" y="261"/>
                  <a:pt x="363" y="261"/>
                  <a:pt x="363" y="261"/>
                </a:cubicBezTo>
                <a:cubicBezTo>
                  <a:pt x="363" y="260"/>
                  <a:pt x="363" y="260"/>
                  <a:pt x="363" y="260"/>
                </a:cubicBezTo>
                <a:cubicBezTo>
                  <a:pt x="363" y="260"/>
                  <a:pt x="363" y="260"/>
                  <a:pt x="363" y="260"/>
                </a:cubicBezTo>
                <a:cubicBezTo>
                  <a:pt x="362" y="260"/>
                  <a:pt x="362" y="260"/>
                  <a:pt x="362" y="260"/>
                </a:cubicBezTo>
                <a:cubicBezTo>
                  <a:pt x="361" y="259"/>
                  <a:pt x="361" y="259"/>
                  <a:pt x="361" y="259"/>
                </a:cubicBezTo>
                <a:cubicBezTo>
                  <a:pt x="361" y="258"/>
                  <a:pt x="361" y="258"/>
                  <a:pt x="361" y="258"/>
                </a:cubicBezTo>
                <a:cubicBezTo>
                  <a:pt x="360" y="258"/>
                  <a:pt x="360" y="258"/>
                  <a:pt x="360" y="258"/>
                </a:cubicBezTo>
                <a:cubicBezTo>
                  <a:pt x="359" y="258"/>
                  <a:pt x="359" y="258"/>
                  <a:pt x="359" y="258"/>
                </a:cubicBezTo>
                <a:cubicBezTo>
                  <a:pt x="359" y="257"/>
                  <a:pt x="359" y="257"/>
                  <a:pt x="359" y="257"/>
                </a:cubicBezTo>
                <a:cubicBezTo>
                  <a:pt x="359" y="256"/>
                  <a:pt x="359" y="256"/>
                  <a:pt x="359" y="256"/>
                </a:cubicBezTo>
                <a:cubicBezTo>
                  <a:pt x="360" y="256"/>
                  <a:pt x="360" y="256"/>
                  <a:pt x="360" y="256"/>
                </a:cubicBezTo>
                <a:cubicBezTo>
                  <a:pt x="359" y="256"/>
                  <a:pt x="359" y="256"/>
                  <a:pt x="359" y="256"/>
                </a:cubicBezTo>
                <a:cubicBezTo>
                  <a:pt x="359" y="256"/>
                  <a:pt x="359" y="256"/>
                  <a:pt x="359" y="256"/>
                </a:cubicBezTo>
                <a:cubicBezTo>
                  <a:pt x="358" y="256"/>
                  <a:pt x="358" y="256"/>
                  <a:pt x="358" y="256"/>
                </a:cubicBezTo>
                <a:cubicBezTo>
                  <a:pt x="358" y="256"/>
                  <a:pt x="358" y="256"/>
                  <a:pt x="358" y="256"/>
                </a:cubicBezTo>
                <a:cubicBezTo>
                  <a:pt x="358" y="256"/>
                  <a:pt x="358" y="256"/>
                  <a:pt x="358" y="256"/>
                </a:cubicBezTo>
                <a:cubicBezTo>
                  <a:pt x="357" y="256"/>
                  <a:pt x="357" y="256"/>
                  <a:pt x="357" y="256"/>
                </a:cubicBezTo>
                <a:cubicBezTo>
                  <a:pt x="355" y="255"/>
                  <a:pt x="355" y="255"/>
                  <a:pt x="355" y="255"/>
                </a:cubicBezTo>
                <a:cubicBezTo>
                  <a:pt x="354" y="254"/>
                  <a:pt x="354" y="254"/>
                  <a:pt x="354" y="254"/>
                </a:cubicBezTo>
                <a:cubicBezTo>
                  <a:pt x="354" y="254"/>
                  <a:pt x="354" y="254"/>
                  <a:pt x="354" y="254"/>
                </a:cubicBezTo>
                <a:cubicBezTo>
                  <a:pt x="353" y="253"/>
                  <a:pt x="353" y="253"/>
                  <a:pt x="353" y="253"/>
                </a:cubicBezTo>
                <a:cubicBezTo>
                  <a:pt x="353" y="253"/>
                  <a:pt x="353" y="253"/>
                  <a:pt x="353" y="253"/>
                </a:cubicBezTo>
                <a:cubicBezTo>
                  <a:pt x="352" y="253"/>
                  <a:pt x="352" y="253"/>
                  <a:pt x="352" y="253"/>
                </a:cubicBezTo>
                <a:cubicBezTo>
                  <a:pt x="351" y="252"/>
                  <a:pt x="351" y="252"/>
                  <a:pt x="351" y="252"/>
                </a:cubicBezTo>
                <a:cubicBezTo>
                  <a:pt x="351" y="251"/>
                  <a:pt x="351" y="251"/>
                  <a:pt x="351" y="251"/>
                </a:cubicBezTo>
                <a:cubicBezTo>
                  <a:pt x="351" y="250"/>
                  <a:pt x="351" y="250"/>
                  <a:pt x="351" y="250"/>
                </a:cubicBezTo>
                <a:cubicBezTo>
                  <a:pt x="350" y="249"/>
                  <a:pt x="350" y="249"/>
                  <a:pt x="350" y="249"/>
                </a:cubicBezTo>
                <a:cubicBezTo>
                  <a:pt x="350" y="249"/>
                  <a:pt x="350" y="249"/>
                  <a:pt x="350" y="249"/>
                </a:cubicBezTo>
                <a:cubicBezTo>
                  <a:pt x="351" y="249"/>
                  <a:pt x="351" y="249"/>
                  <a:pt x="351" y="249"/>
                </a:cubicBezTo>
                <a:cubicBezTo>
                  <a:pt x="354" y="248"/>
                  <a:pt x="354" y="248"/>
                  <a:pt x="354" y="248"/>
                </a:cubicBezTo>
                <a:cubicBezTo>
                  <a:pt x="354" y="247"/>
                  <a:pt x="354" y="247"/>
                  <a:pt x="354" y="247"/>
                </a:cubicBezTo>
                <a:cubicBezTo>
                  <a:pt x="352" y="247"/>
                  <a:pt x="352" y="247"/>
                  <a:pt x="352" y="247"/>
                </a:cubicBezTo>
                <a:cubicBezTo>
                  <a:pt x="352" y="246"/>
                  <a:pt x="352" y="246"/>
                  <a:pt x="352" y="246"/>
                </a:cubicBezTo>
                <a:cubicBezTo>
                  <a:pt x="351" y="245"/>
                  <a:pt x="351" y="245"/>
                  <a:pt x="351" y="245"/>
                </a:cubicBezTo>
                <a:cubicBezTo>
                  <a:pt x="351" y="245"/>
                  <a:pt x="351" y="245"/>
                  <a:pt x="351" y="245"/>
                </a:cubicBezTo>
                <a:cubicBezTo>
                  <a:pt x="351" y="245"/>
                  <a:pt x="351" y="245"/>
                  <a:pt x="351" y="245"/>
                </a:cubicBezTo>
                <a:cubicBezTo>
                  <a:pt x="350" y="246"/>
                  <a:pt x="350" y="246"/>
                  <a:pt x="350" y="246"/>
                </a:cubicBezTo>
                <a:cubicBezTo>
                  <a:pt x="350" y="247"/>
                  <a:pt x="350" y="247"/>
                  <a:pt x="350" y="247"/>
                </a:cubicBezTo>
                <a:cubicBezTo>
                  <a:pt x="349" y="246"/>
                  <a:pt x="349" y="246"/>
                  <a:pt x="349" y="246"/>
                </a:cubicBezTo>
                <a:cubicBezTo>
                  <a:pt x="350" y="245"/>
                  <a:pt x="350" y="245"/>
                  <a:pt x="350" y="245"/>
                </a:cubicBezTo>
                <a:cubicBezTo>
                  <a:pt x="350" y="244"/>
                  <a:pt x="350" y="244"/>
                  <a:pt x="350" y="244"/>
                </a:cubicBezTo>
                <a:cubicBezTo>
                  <a:pt x="349" y="245"/>
                  <a:pt x="349" y="245"/>
                  <a:pt x="349" y="245"/>
                </a:cubicBezTo>
                <a:cubicBezTo>
                  <a:pt x="349" y="244"/>
                  <a:pt x="349" y="244"/>
                  <a:pt x="349" y="244"/>
                </a:cubicBezTo>
                <a:cubicBezTo>
                  <a:pt x="349" y="243"/>
                  <a:pt x="349" y="243"/>
                  <a:pt x="349" y="243"/>
                </a:cubicBezTo>
                <a:cubicBezTo>
                  <a:pt x="348" y="243"/>
                  <a:pt x="348" y="243"/>
                  <a:pt x="348" y="243"/>
                </a:cubicBezTo>
                <a:cubicBezTo>
                  <a:pt x="348" y="242"/>
                  <a:pt x="348" y="242"/>
                  <a:pt x="348" y="242"/>
                </a:cubicBezTo>
                <a:cubicBezTo>
                  <a:pt x="348" y="242"/>
                  <a:pt x="348" y="242"/>
                  <a:pt x="348" y="242"/>
                </a:cubicBezTo>
                <a:cubicBezTo>
                  <a:pt x="347" y="240"/>
                  <a:pt x="347" y="240"/>
                  <a:pt x="347" y="240"/>
                </a:cubicBezTo>
                <a:cubicBezTo>
                  <a:pt x="346" y="240"/>
                  <a:pt x="346" y="240"/>
                  <a:pt x="346" y="240"/>
                </a:cubicBezTo>
                <a:cubicBezTo>
                  <a:pt x="347" y="239"/>
                  <a:pt x="347" y="239"/>
                  <a:pt x="347" y="239"/>
                </a:cubicBezTo>
                <a:cubicBezTo>
                  <a:pt x="348" y="238"/>
                  <a:pt x="348" y="238"/>
                  <a:pt x="348" y="238"/>
                </a:cubicBezTo>
                <a:cubicBezTo>
                  <a:pt x="347" y="238"/>
                  <a:pt x="347" y="238"/>
                  <a:pt x="347" y="238"/>
                </a:cubicBezTo>
                <a:cubicBezTo>
                  <a:pt x="345" y="239"/>
                  <a:pt x="345" y="239"/>
                  <a:pt x="345" y="239"/>
                </a:cubicBezTo>
                <a:cubicBezTo>
                  <a:pt x="345" y="240"/>
                  <a:pt x="345" y="240"/>
                  <a:pt x="345" y="240"/>
                </a:cubicBezTo>
                <a:cubicBezTo>
                  <a:pt x="345" y="239"/>
                  <a:pt x="345" y="239"/>
                  <a:pt x="345" y="239"/>
                </a:cubicBezTo>
                <a:cubicBezTo>
                  <a:pt x="346" y="238"/>
                  <a:pt x="346" y="238"/>
                  <a:pt x="346" y="238"/>
                </a:cubicBezTo>
                <a:cubicBezTo>
                  <a:pt x="345" y="238"/>
                  <a:pt x="345" y="238"/>
                  <a:pt x="345" y="238"/>
                </a:cubicBezTo>
                <a:cubicBezTo>
                  <a:pt x="344" y="238"/>
                  <a:pt x="344" y="238"/>
                  <a:pt x="344" y="238"/>
                </a:cubicBezTo>
                <a:cubicBezTo>
                  <a:pt x="344" y="238"/>
                  <a:pt x="344" y="238"/>
                  <a:pt x="344" y="238"/>
                </a:cubicBezTo>
                <a:cubicBezTo>
                  <a:pt x="343" y="240"/>
                  <a:pt x="343" y="240"/>
                  <a:pt x="343" y="240"/>
                </a:cubicBezTo>
                <a:cubicBezTo>
                  <a:pt x="343" y="240"/>
                  <a:pt x="343" y="240"/>
                  <a:pt x="343" y="240"/>
                </a:cubicBezTo>
                <a:cubicBezTo>
                  <a:pt x="342" y="239"/>
                  <a:pt x="342" y="239"/>
                  <a:pt x="342" y="239"/>
                </a:cubicBezTo>
                <a:cubicBezTo>
                  <a:pt x="343" y="238"/>
                  <a:pt x="343" y="238"/>
                  <a:pt x="343" y="238"/>
                </a:cubicBezTo>
                <a:cubicBezTo>
                  <a:pt x="343" y="237"/>
                  <a:pt x="343" y="237"/>
                  <a:pt x="343" y="237"/>
                </a:cubicBezTo>
                <a:cubicBezTo>
                  <a:pt x="343" y="237"/>
                  <a:pt x="343" y="237"/>
                  <a:pt x="343" y="237"/>
                </a:cubicBezTo>
                <a:cubicBezTo>
                  <a:pt x="342" y="237"/>
                  <a:pt x="342" y="237"/>
                  <a:pt x="342" y="237"/>
                </a:cubicBezTo>
                <a:cubicBezTo>
                  <a:pt x="342" y="238"/>
                  <a:pt x="342" y="238"/>
                  <a:pt x="342" y="238"/>
                </a:cubicBezTo>
                <a:cubicBezTo>
                  <a:pt x="341" y="238"/>
                  <a:pt x="341" y="238"/>
                  <a:pt x="341" y="238"/>
                </a:cubicBezTo>
                <a:cubicBezTo>
                  <a:pt x="340" y="238"/>
                  <a:pt x="340" y="238"/>
                  <a:pt x="340" y="238"/>
                </a:cubicBezTo>
                <a:cubicBezTo>
                  <a:pt x="340" y="239"/>
                  <a:pt x="340" y="239"/>
                  <a:pt x="340" y="239"/>
                </a:cubicBezTo>
                <a:cubicBezTo>
                  <a:pt x="339" y="239"/>
                  <a:pt x="339" y="239"/>
                  <a:pt x="339" y="239"/>
                </a:cubicBezTo>
                <a:cubicBezTo>
                  <a:pt x="338" y="238"/>
                  <a:pt x="338" y="238"/>
                  <a:pt x="338" y="238"/>
                </a:cubicBezTo>
                <a:cubicBezTo>
                  <a:pt x="337" y="238"/>
                  <a:pt x="337" y="238"/>
                  <a:pt x="337" y="238"/>
                </a:cubicBezTo>
                <a:cubicBezTo>
                  <a:pt x="336" y="236"/>
                  <a:pt x="336" y="236"/>
                  <a:pt x="336" y="236"/>
                </a:cubicBezTo>
                <a:cubicBezTo>
                  <a:pt x="336" y="236"/>
                  <a:pt x="336" y="236"/>
                  <a:pt x="336" y="236"/>
                </a:cubicBezTo>
                <a:cubicBezTo>
                  <a:pt x="335" y="237"/>
                  <a:pt x="335" y="237"/>
                  <a:pt x="335" y="237"/>
                </a:cubicBezTo>
                <a:cubicBezTo>
                  <a:pt x="335" y="238"/>
                  <a:pt x="335" y="238"/>
                  <a:pt x="335" y="238"/>
                </a:cubicBezTo>
                <a:cubicBezTo>
                  <a:pt x="335" y="239"/>
                  <a:pt x="335" y="239"/>
                  <a:pt x="335" y="239"/>
                </a:cubicBezTo>
                <a:cubicBezTo>
                  <a:pt x="334" y="238"/>
                  <a:pt x="334" y="238"/>
                  <a:pt x="334" y="238"/>
                </a:cubicBezTo>
                <a:cubicBezTo>
                  <a:pt x="333" y="238"/>
                  <a:pt x="333" y="238"/>
                  <a:pt x="333" y="238"/>
                </a:cubicBezTo>
                <a:cubicBezTo>
                  <a:pt x="332" y="239"/>
                  <a:pt x="332" y="239"/>
                  <a:pt x="332" y="239"/>
                </a:cubicBezTo>
                <a:cubicBezTo>
                  <a:pt x="332" y="239"/>
                  <a:pt x="332" y="239"/>
                  <a:pt x="332" y="239"/>
                </a:cubicBezTo>
                <a:cubicBezTo>
                  <a:pt x="331" y="239"/>
                  <a:pt x="331" y="239"/>
                  <a:pt x="331" y="239"/>
                </a:cubicBezTo>
                <a:cubicBezTo>
                  <a:pt x="330" y="239"/>
                  <a:pt x="330" y="239"/>
                  <a:pt x="330" y="239"/>
                </a:cubicBezTo>
                <a:cubicBezTo>
                  <a:pt x="329" y="239"/>
                  <a:pt x="329" y="239"/>
                  <a:pt x="329" y="239"/>
                </a:cubicBezTo>
                <a:cubicBezTo>
                  <a:pt x="327" y="239"/>
                  <a:pt x="327" y="239"/>
                  <a:pt x="327" y="239"/>
                </a:cubicBezTo>
                <a:cubicBezTo>
                  <a:pt x="328" y="238"/>
                  <a:pt x="328" y="238"/>
                  <a:pt x="328" y="238"/>
                </a:cubicBezTo>
                <a:cubicBezTo>
                  <a:pt x="326" y="237"/>
                  <a:pt x="326" y="237"/>
                  <a:pt x="326" y="237"/>
                </a:cubicBezTo>
                <a:cubicBezTo>
                  <a:pt x="326" y="238"/>
                  <a:pt x="326" y="238"/>
                  <a:pt x="326" y="238"/>
                </a:cubicBezTo>
                <a:cubicBezTo>
                  <a:pt x="325" y="237"/>
                  <a:pt x="325" y="237"/>
                  <a:pt x="325" y="237"/>
                </a:cubicBezTo>
                <a:cubicBezTo>
                  <a:pt x="324" y="235"/>
                  <a:pt x="324" y="235"/>
                  <a:pt x="324" y="235"/>
                </a:cubicBezTo>
                <a:cubicBezTo>
                  <a:pt x="325" y="234"/>
                  <a:pt x="325" y="234"/>
                  <a:pt x="325" y="234"/>
                </a:cubicBezTo>
                <a:cubicBezTo>
                  <a:pt x="325" y="233"/>
                  <a:pt x="325" y="233"/>
                  <a:pt x="325" y="233"/>
                </a:cubicBezTo>
                <a:cubicBezTo>
                  <a:pt x="325" y="232"/>
                  <a:pt x="325" y="232"/>
                  <a:pt x="325" y="232"/>
                </a:cubicBezTo>
                <a:cubicBezTo>
                  <a:pt x="326" y="231"/>
                  <a:pt x="326" y="231"/>
                  <a:pt x="326" y="231"/>
                </a:cubicBezTo>
                <a:cubicBezTo>
                  <a:pt x="327" y="231"/>
                  <a:pt x="327" y="231"/>
                  <a:pt x="327" y="231"/>
                </a:cubicBezTo>
                <a:cubicBezTo>
                  <a:pt x="328" y="231"/>
                  <a:pt x="328" y="231"/>
                  <a:pt x="328" y="231"/>
                </a:cubicBezTo>
                <a:cubicBezTo>
                  <a:pt x="329" y="230"/>
                  <a:pt x="329" y="230"/>
                  <a:pt x="329" y="230"/>
                </a:cubicBezTo>
                <a:cubicBezTo>
                  <a:pt x="330" y="231"/>
                  <a:pt x="330" y="231"/>
                  <a:pt x="330" y="231"/>
                </a:cubicBezTo>
                <a:cubicBezTo>
                  <a:pt x="330" y="230"/>
                  <a:pt x="330" y="230"/>
                  <a:pt x="330" y="230"/>
                </a:cubicBezTo>
                <a:cubicBezTo>
                  <a:pt x="329" y="229"/>
                  <a:pt x="329" y="229"/>
                  <a:pt x="329" y="229"/>
                </a:cubicBezTo>
                <a:cubicBezTo>
                  <a:pt x="329" y="228"/>
                  <a:pt x="329" y="228"/>
                  <a:pt x="329" y="228"/>
                </a:cubicBezTo>
                <a:cubicBezTo>
                  <a:pt x="330" y="228"/>
                  <a:pt x="330" y="228"/>
                  <a:pt x="330" y="228"/>
                </a:cubicBezTo>
                <a:cubicBezTo>
                  <a:pt x="330" y="228"/>
                  <a:pt x="330" y="228"/>
                  <a:pt x="330" y="228"/>
                </a:cubicBezTo>
                <a:cubicBezTo>
                  <a:pt x="330" y="228"/>
                  <a:pt x="330" y="228"/>
                  <a:pt x="330" y="228"/>
                </a:cubicBezTo>
                <a:cubicBezTo>
                  <a:pt x="330" y="227"/>
                  <a:pt x="330" y="227"/>
                  <a:pt x="330" y="227"/>
                </a:cubicBezTo>
                <a:cubicBezTo>
                  <a:pt x="331" y="227"/>
                  <a:pt x="331" y="227"/>
                  <a:pt x="331" y="227"/>
                </a:cubicBezTo>
                <a:cubicBezTo>
                  <a:pt x="332" y="229"/>
                  <a:pt x="332" y="229"/>
                  <a:pt x="332" y="229"/>
                </a:cubicBezTo>
                <a:cubicBezTo>
                  <a:pt x="333" y="229"/>
                  <a:pt x="333" y="229"/>
                  <a:pt x="333" y="229"/>
                </a:cubicBezTo>
                <a:cubicBezTo>
                  <a:pt x="334" y="229"/>
                  <a:pt x="334" y="229"/>
                  <a:pt x="334" y="229"/>
                </a:cubicBezTo>
                <a:cubicBezTo>
                  <a:pt x="335" y="230"/>
                  <a:pt x="335" y="230"/>
                  <a:pt x="335" y="230"/>
                </a:cubicBezTo>
                <a:cubicBezTo>
                  <a:pt x="336" y="230"/>
                  <a:pt x="336" y="230"/>
                  <a:pt x="336" y="230"/>
                </a:cubicBezTo>
                <a:cubicBezTo>
                  <a:pt x="337" y="231"/>
                  <a:pt x="337" y="231"/>
                  <a:pt x="337" y="231"/>
                </a:cubicBezTo>
                <a:cubicBezTo>
                  <a:pt x="337" y="230"/>
                  <a:pt x="337" y="230"/>
                  <a:pt x="337" y="230"/>
                </a:cubicBezTo>
                <a:cubicBezTo>
                  <a:pt x="338" y="230"/>
                  <a:pt x="338" y="230"/>
                  <a:pt x="338" y="230"/>
                </a:cubicBezTo>
                <a:cubicBezTo>
                  <a:pt x="339" y="231"/>
                  <a:pt x="339" y="231"/>
                  <a:pt x="339" y="231"/>
                </a:cubicBezTo>
                <a:cubicBezTo>
                  <a:pt x="339" y="231"/>
                  <a:pt x="339" y="231"/>
                  <a:pt x="339" y="231"/>
                </a:cubicBezTo>
                <a:cubicBezTo>
                  <a:pt x="341" y="231"/>
                  <a:pt x="341" y="231"/>
                  <a:pt x="341" y="231"/>
                </a:cubicBezTo>
                <a:cubicBezTo>
                  <a:pt x="341" y="230"/>
                  <a:pt x="341" y="230"/>
                  <a:pt x="341" y="230"/>
                </a:cubicBezTo>
                <a:cubicBezTo>
                  <a:pt x="342" y="230"/>
                  <a:pt x="342" y="230"/>
                  <a:pt x="342" y="230"/>
                </a:cubicBezTo>
                <a:cubicBezTo>
                  <a:pt x="343" y="230"/>
                  <a:pt x="343" y="230"/>
                  <a:pt x="343" y="230"/>
                </a:cubicBezTo>
                <a:cubicBezTo>
                  <a:pt x="343" y="230"/>
                  <a:pt x="343" y="230"/>
                  <a:pt x="343" y="230"/>
                </a:cubicBezTo>
                <a:cubicBezTo>
                  <a:pt x="343" y="230"/>
                  <a:pt x="343" y="230"/>
                  <a:pt x="343" y="230"/>
                </a:cubicBezTo>
                <a:cubicBezTo>
                  <a:pt x="344" y="231"/>
                  <a:pt x="344" y="231"/>
                  <a:pt x="344" y="231"/>
                </a:cubicBezTo>
                <a:cubicBezTo>
                  <a:pt x="345" y="230"/>
                  <a:pt x="345" y="230"/>
                  <a:pt x="345" y="230"/>
                </a:cubicBezTo>
                <a:cubicBezTo>
                  <a:pt x="345" y="229"/>
                  <a:pt x="345" y="229"/>
                  <a:pt x="345" y="229"/>
                </a:cubicBezTo>
                <a:cubicBezTo>
                  <a:pt x="346" y="228"/>
                  <a:pt x="346" y="228"/>
                  <a:pt x="346" y="228"/>
                </a:cubicBezTo>
                <a:cubicBezTo>
                  <a:pt x="347" y="229"/>
                  <a:pt x="347" y="229"/>
                  <a:pt x="347" y="229"/>
                </a:cubicBezTo>
                <a:cubicBezTo>
                  <a:pt x="347" y="230"/>
                  <a:pt x="347" y="230"/>
                  <a:pt x="347" y="230"/>
                </a:cubicBezTo>
                <a:cubicBezTo>
                  <a:pt x="347" y="231"/>
                  <a:pt x="347" y="231"/>
                  <a:pt x="347" y="231"/>
                </a:cubicBezTo>
                <a:cubicBezTo>
                  <a:pt x="347" y="230"/>
                  <a:pt x="347" y="230"/>
                  <a:pt x="347" y="230"/>
                </a:cubicBezTo>
                <a:cubicBezTo>
                  <a:pt x="348" y="230"/>
                  <a:pt x="348" y="230"/>
                  <a:pt x="348" y="230"/>
                </a:cubicBezTo>
                <a:cubicBezTo>
                  <a:pt x="349" y="230"/>
                  <a:pt x="349" y="230"/>
                  <a:pt x="349" y="230"/>
                </a:cubicBezTo>
                <a:cubicBezTo>
                  <a:pt x="349" y="230"/>
                  <a:pt x="349" y="230"/>
                  <a:pt x="349" y="230"/>
                </a:cubicBezTo>
                <a:cubicBezTo>
                  <a:pt x="349" y="227"/>
                  <a:pt x="349" y="227"/>
                  <a:pt x="349" y="227"/>
                </a:cubicBezTo>
                <a:cubicBezTo>
                  <a:pt x="348" y="226"/>
                  <a:pt x="348" y="226"/>
                  <a:pt x="348" y="226"/>
                </a:cubicBezTo>
                <a:cubicBezTo>
                  <a:pt x="348" y="225"/>
                  <a:pt x="348" y="225"/>
                  <a:pt x="348" y="225"/>
                </a:cubicBezTo>
                <a:cubicBezTo>
                  <a:pt x="347" y="224"/>
                  <a:pt x="347" y="224"/>
                  <a:pt x="347" y="224"/>
                </a:cubicBezTo>
                <a:cubicBezTo>
                  <a:pt x="347" y="223"/>
                  <a:pt x="347" y="223"/>
                  <a:pt x="347" y="223"/>
                </a:cubicBezTo>
                <a:cubicBezTo>
                  <a:pt x="348" y="222"/>
                  <a:pt x="348" y="222"/>
                  <a:pt x="348" y="222"/>
                </a:cubicBezTo>
                <a:cubicBezTo>
                  <a:pt x="348" y="222"/>
                  <a:pt x="348" y="222"/>
                  <a:pt x="348" y="222"/>
                </a:cubicBezTo>
                <a:cubicBezTo>
                  <a:pt x="350" y="221"/>
                  <a:pt x="350" y="221"/>
                  <a:pt x="350" y="221"/>
                </a:cubicBezTo>
                <a:cubicBezTo>
                  <a:pt x="352" y="220"/>
                  <a:pt x="352" y="220"/>
                  <a:pt x="352" y="220"/>
                </a:cubicBezTo>
                <a:cubicBezTo>
                  <a:pt x="353" y="220"/>
                  <a:pt x="353" y="220"/>
                  <a:pt x="353" y="220"/>
                </a:cubicBezTo>
                <a:cubicBezTo>
                  <a:pt x="354" y="218"/>
                  <a:pt x="354" y="218"/>
                  <a:pt x="354" y="218"/>
                </a:cubicBezTo>
                <a:cubicBezTo>
                  <a:pt x="355" y="218"/>
                  <a:pt x="355" y="218"/>
                  <a:pt x="355" y="218"/>
                </a:cubicBezTo>
                <a:cubicBezTo>
                  <a:pt x="355" y="219"/>
                  <a:pt x="355" y="219"/>
                  <a:pt x="355" y="219"/>
                </a:cubicBezTo>
                <a:cubicBezTo>
                  <a:pt x="356" y="219"/>
                  <a:pt x="356" y="219"/>
                  <a:pt x="356" y="219"/>
                </a:cubicBezTo>
                <a:cubicBezTo>
                  <a:pt x="357" y="219"/>
                  <a:pt x="357" y="219"/>
                  <a:pt x="357" y="219"/>
                </a:cubicBezTo>
                <a:cubicBezTo>
                  <a:pt x="355" y="218"/>
                  <a:pt x="355" y="218"/>
                  <a:pt x="355" y="218"/>
                </a:cubicBezTo>
                <a:cubicBezTo>
                  <a:pt x="355" y="217"/>
                  <a:pt x="355" y="217"/>
                  <a:pt x="355" y="217"/>
                </a:cubicBezTo>
                <a:cubicBezTo>
                  <a:pt x="357" y="216"/>
                  <a:pt x="357" y="216"/>
                  <a:pt x="357" y="216"/>
                </a:cubicBezTo>
                <a:cubicBezTo>
                  <a:pt x="357" y="215"/>
                  <a:pt x="357" y="215"/>
                  <a:pt x="357" y="215"/>
                </a:cubicBezTo>
                <a:cubicBezTo>
                  <a:pt x="358" y="215"/>
                  <a:pt x="358" y="215"/>
                  <a:pt x="358" y="215"/>
                </a:cubicBezTo>
                <a:cubicBezTo>
                  <a:pt x="360" y="215"/>
                  <a:pt x="360" y="215"/>
                  <a:pt x="360" y="215"/>
                </a:cubicBezTo>
                <a:cubicBezTo>
                  <a:pt x="361" y="214"/>
                  <a:pt x="361" y="214"/>
                  <a:pt x="361" y="214"/>
                </a:cubicBezTo>
                <a:cubicBezTo>
                  <a:pt x="362" y="214"/>
                  <a:pt x="362" y="214"/>
                  <a:pt x="362" y="214"/>
                </a:cubicBezTo>
                <a:cubicBezTo>
                  <a:pt x="361" y="213"/>
                  <a:pt x="361" y="213"/>
                  <a:pt x="361" y="213"/>
                </a:cubicBezTo>
                <a:cubicBezTo>
                  <a:pt x="362" y="212"/>
                  <a:pt x="362" y="212"/>
                  <a:pt x="362" y="212"/>
                </a:cubicBezTo>
                <a:cubicBezTo>
                  <a:pt x="362" y="210"/>
                  <a:pt x="362" y="210"/>
                  <a:pt x="362" y="210"/>
                </a:cubicBezTo>
                <a:cubicBezTo>
                  <a:pt x="362" y="210"/>
                  <a:pt x="362" y="210"/>
                  <a:pt x="362" y="210"/>
                </a:cubicBezTo>
                <a:cubicBezTo>
                  <a:pt x="362" y="210"/>
                  <a:pt x="362" y="210"/>
                  <a:pt x="362" y="210"/>
                </a:cubicBezTo>
                <a:cubicBezTo>
                  <a:pt x="362" y="209"/>
                  <a:pt x="362" y="209"/>
                  <a:pt x="362" y="209"/>
                </a:cubicBezTo>
                <a:cubicBezTo>
                  <a:pt x="362" y="208"/>
                  <a:pt x="362" y="208"/>
                  <a:pt x="362" y="208"/>
                </a:cubicBezTo>
                <a:cubicBezTo>
                  <a:pt x="362" y="207"/>
                  <a:pt x="362" y="207"/>
                  <a:pt x="362" y="207"/>
                </a:cubicBezTo>
                <a:cubicBezTo>
                  <a:pt x="361" y="207"/>
                  <a:pt x="361" y="207"/>
                  <a:pt x="361" y="207"/>
                </a:cubicBezTo>
                <a:cubicBezTo>
                  <a:pt x="361" y="206"/>
                  <a:pt x="361" y="206"/>
                  <a:pt x="361" y="206"/>
                </a:cubicBezTo>
                <a:cubicBezTo>
                  <a:pt x="362" y="205"/>
                  <a:pt x="362" y="205"/>
                  <a:pt x="362" y="205"/>
                </a:cubicBezTo>
                <a:cubicBezTo>
                  <a:pt x="363" y="205"/>
                  <a:pt x="363" y="205"/>
                  <a:pt x="363" y="205"/>
                </a:cubicBezTo>
                <a:cubicBezTo>
                  <a:pt x="363" y="204"/>
                  <a:pt x="363" y="204"/>
                  <a:pt x="363" y="204"/>
                </a:cubicBezTo>
                <a:cubicBezTo>
                  <a:pt x="363" y="203"/>
                  <a:pt x="363" y="203"/>
                  <a:pt x="363" y="203"/>
                </a:cubicBezTo>
                <a:cubicBezTo>
                  <a:pt x="363" y="203"/>
                  <a:pt x="363" y="203"/>
                  <a:pt x="363" y="203"/>
                </a:cubicBezTo>
                <a:cubicBezTo>
                  <a:pt x="363" y="203"/>
                  <a:pt x="363" y="203"/>
                  <a:pt x="363" y="203"/>
                </a:cubicBezTo>
                <a:cubicBezTo>
                  <a:pt x="362" y="203"/>
                  <a:pt x="362" y="203"/>
                  <a:pt x="362" y="203"/>
                </a:cubicBezTo>
                <a:cubicBezTo>
                  <a:pt x="362" y="204"/>
                  <a:pt x="362" y="204"/>
                  <a:pt x="362" y="204"/>
                </a:cubicBezTo>
                <a:cubicBezTo>
                  <a:pt x="362" y="204"/>
                  <a:pt x="362" y="204"/>
                  <a:pt x="362" y="204"/>
                </a:cubicBezTo>
                <a:cubicBezTo>
                  <a:pt x="362" y="203"/>
                  <a:pt x="362" y="203"/>
                  <a:pt x="362" y="203"/>
                </a:cubicBezTo>
                <a:cubicBezTo>
                  <a:pt x="362" y="202"/>
                  <a:pt x="362" y="202"/>
                  <a:pt x="362" y="202"/>
                </a:cubicBezTo>
                <a:cubicBezTo>
                  <a:pt x="361" y="202"/>
                  <a:pt x="361" y="202"/>
                  <a:pt x="361" y="202"/>
                </a:cubicBezTo>
                <a:cubicBezTo>
                  <a:pt x="359" y="202"/>
                  <a:pt x="359" y="202"/>
                  <a:pt x="359" y="202"/>
                </a:cubicBezTo>
                <a:cubicBezTo>
                  <a:pt x="358" y="201"/>
                  <a:pt x="358" y="201"/>
                  <a:pt x="358" y="201"/>
                </a:cubicBezTo>
                <a:cubicBezTo>
                  <a:pt x="358" y="201"/>
                  <a:pt x="358" y="201"/>
                  <a:pt x="358" y="201"/>
                </a:cubicBezTo>
                <a:cubicBezTo>
                  <a:pt x="360" y="200"/>
                  <a:pt x="360" y="200"/>
                  <a:pt x="360" y="200"/>
                </a:cubicBezTo>
                <a:cubicBezTo>
                  <a:pt x="360" y="200"/>
                  <a:pt x="360" y="200"/>
                  <a:pt x="360" y="200"/>
                </a:cubicBezTo>
                <a:cubicBezTo>
                  <a:pt x="359" y="200"/>
                  <a:pt x="359" y="200"/>
                  <a:pt x="359" y="200"/>
                </a:cubicBezTo>
                <a:cubicBezTo>
                  <a:pt x="360" y="199"/>
                  <a:pt x="360" y="199"/>
                  <a:pt x="360" y="199"/>
                </a:cubicBezTo>
                <a:cubicBezTo>
                  <a:pt x="360" y="198"/>
                  <a:pt x="360" y="198"/>
                  <a:pt x="360" y="198"/>
                </a:cubicBezTo>
                <a:cubicBezTo>
                  <a:pt x="358" y="197"/>
                  <a:pt x="358" y="197"/>
                  <a:pt x="358" y="197"/>
                </a:cubicBezTo>
                <a:cubicBezTo>
                  <a:pt x="358" y="197"/>
                  <a:pt x="358" y="197"/>
                  <a:pt x="358" y="197"/>
                </a:cubicBezTo>
                <a:cubicBezTo>
                  <a:pt x="358" y="198"/>
                  <a:pt x="358" y="198"/>
                  <a:pt x="358" y="198"/>
                </a:cubicBezTo>
                <a:cubicBezTo>
                  <a:pt x="358" y="199"/>
                  <a:pt x="358" y="199"/>
                  <a:pt x="358" y="199"/>
                </a:cubicBezTo>
                <a:cubicBezTo>
                  <a:pt x="358" y="199"/>
                  <a:pt x="358" y="199"/>
                  <a:pt x="358" y="199"/>
                </a:cubicBezTo>
                <a:cubicBezTo>
                  <a:pt x="357" y="199"/>
                  <a:pt x="357" y="199"/>
                  <a:pt x="357" y="199"/>
                </a:cubicBezTo>
                <a:cubicBezTo>
                  <a:pt x="356" y="199"/>
                  <a:pt x="356" y="199"/>
                  <a:pt x="356" y="199"/>
                </a:cubicBezTo>
                <a:cubicBezTo>
                  <a:pt x="356" y="198"/>
                  <a:pt x="356" y="198"/>
                  <a:pt x="356" y="198"/>
                </a:cubicBezTo>
                <a:cubicBezTo>
                  <a:pt x="356" y="197"/>
                  <a:pt x="356" y="197"/>
                  <a:pt x="356" y="197"/>
                </a:cubicBezTo>
                <a:cubicBezTo>
                  <a:pt x="356" y="196"/>
                  <a:pt x="356" y="196"/>
                  <a:pt x="356" y="196"/>
                </a:cubicBezTo>
                <a:cubicBezTo>
                  <a:pt x="356" y="196"/>
                  <a:pt x="356" y="196"/>
                  <a:pt x="356" y="196"/>
                </a:cubicBezTo>
                <a:cubicBezTo>
                  <a:pt x="355" y="196"/>
                  <a:pt x="355" y="196"/>
                  <a:pt x="355" y="196"/>
                </a:cubicBezTo>
                <a:cubicBezTo>
                  <a:pt x="355" y="196"/>
                  <a:pt x="355" y="196"/>
                  <a:pt x="355" y="196"/>
                </a:cubicBezTo>
                <a:cubicBezTo>
                  <a:pt x="356" y="195"/>
                  <a:pt x="356" y="195"/>
                  <a:pt x="356" y="195"/>
                </a:cubicBezTo>
                <a:cubicBezTo>
                  <a:pt x="356" y="195"/>
                  <a:pt x="356" y="195"/>
                  <a:pt x="356" y="195"/>
                </a:cubicBezTo>
                <a:cubicBezTo>
                  <a:pt x="356" y="195"/>
                  <a:pt x="356" y="195"/>
                  <a:pt x="356" y="195"/>
                </a:cubicBezTo>
                <a:cubicBezTo>
                  <a:pt x="356" y="194"/>
                  <a:pt x="356" y="194"/>
                  <a:pt x="356" y="194"/>
                </a:cubicBezTo>
                <a:cubicBezTo>
                  <a:pt x="357" y="194"/>
                  <a:pt x="357" y="194"/>
                  <a:pt x="357" y="194"/>
                </a:cubicBezTo>
                <a:cubicBezTo>
                  <a:pt x="357" y="193"/>
                  <a:pt x="357" y="193"/>
                  <a:pt x="357" y="193"/>
                </a:cubicBezTo>
                <a:cubicBezTo>
                  <a:pt x="356" y="193"/>
                  <a:pt x="356" y="193"/>
                  <a:pt x="356" y="193"/>
                </a:cubicBezTo>
                <a:cubicBezTo>
                  <a:pt x="355" y="194"/>
                  <a:pt x="355" y="194"/>
                  <a:pt x="355" y="194"/>
                </a:cubicBezTo>
                <a:cubicBezTo>
                  <a:pt x="355" y="195"/>
                  <a:pt x="355" y="195"/>
                  <a:pt x="355" y="195"/>
                </a:cubicBezTo>
                <a:cubicBezTo>
                  <a:pt x="354" y="195"/>
                  <a:pt x="354" y="195"/>
                  <a:pt x="354" y="195"/>
                </a:cubicBezTo>
                <a:cubicBezTo>
                  <a:pt x="353" y="195"/>
                  <a:pt x="353" y="195"/>
                  <a:pt x="353" y="195"/>
                </a:cubicBezTo>
                <a:cubicBezTo>
                  <a:pt x="353" y="194"/>
                  <a:pt x="353" y="194"/>
                  <a:pt x="353" y="194"/>
                </a:cubicBezTo>
                <a:cubicBezTo>
                  <a:pt x="353" y="194"/>
                  <a:pt x="353" y="194"/>
                  <a:pt x="353" y="194"/>
                </a:cubicBezTo>
                <a:cubicBezTo>
                  <a:pt x="352" y="195"/>
                  <a:pt x="352" y="195"/>
                  <a:pt x="352" y="195"/>
                </a:cubicBezTo>
                <a:cubicBezTo>
                  <a:pt x="351" y="195"/>
                  <a:pt x="351" y="195"/>
                  <a:pt x="351" y="195"/>
                </a:cubicBezTo>
                <a:cubicBezTo>
                  <a:pt x="351" y="195"/>
                  <a:pt x="351" y="195"/>
                  <a:pt x="351" y="195"/>
                </a:cubicBezTo>
                <a:cubicBezTo>
                  <a:pt x="350" y="195"/>
                  <a:pt x="350" y="195"/>
                  <a:pt x="350" y="195"/>
                </a:cubicBezTo>
                <a:cubicBezTo>
                  <a:pt x="349" y="196"/>
                  <a:pt x="349" y="196"/>
                  <a:pt x="349" y="196"/>
                </a:cubicBezTo>
                <a:cubicBezTo>
                  <a:pt x="349" y="196"/>
                  <a:pt x="349" y="196"/>
                  <a:pt x="349" y="196"/>
                </a:cubicBezTo>
                <a:cubicBezTo>
                  <a:pt x="348" y="196"/>
                  <a:pt x="348" y="196"/>
                  <a:pt x="348" y="196"/>
                </a:cubicBezTo>
                <a:cubicBezTo>
                  <a:pt x="348" y="195"/>
                  <a:pt x="348" y="195"/>
                  <a:pt x="348" y="195"/>
                </a:cubicBezTo>
                <a:cubicBezTo>
                  <a:pt x="349" y="195"/>
                  <a:pt x="349" y="195"/>
                  <a:pt x="349" y="195"/>
                </a:cubicBezTo>
                <a:cubicBezTo>
                  <a:pt x="349" y="194"/>
                  <a:pt x="349" y="194"/>
                  <a:pt x="349" y="194"/>
                </a:cubicBezTo>
                <a:cubicBezTo>
                  <a:pt x="348" y="194"/>
                  <a:pt x="348" y="194"/>
                  <a:pt x="348" y="194"/>
                </a:cubicBezTo>
                <a:cubicBezTo>
                  <a:pt x="349" y="193"/>
                  <a:pt x="349" y="193"/>
                  <a:pt x="349" y="193"/>
                </a:cubicBezTo>
                <a:cubicBezTo>
                  <a:pt x="349" y="193"/>
                  <a:pt x="349" y="193"/>
                  <a:pt x="349" y="193"/>
                </a:cubicBezTo>
                <a:cubicBezTo>
                  <a:pt x="350" y="193"/>
                  <a:pt x="350" y="193"/>
                  <a:pt x="350" y="193"/>
                </a:cubicBezTo>
                <a:cubicBezTo>
                  <a:pt x="351" y="193"/>
                  <a:pt x="351" y="193"/>
                  <a:pt x="351" y="193"/>
                </a:cubicBezTo>
                <a:cubicBezTo>
                  <a:pt x="351" y="193"/>
                  <a:pt x="351" y="193"/>
                  <a:pt x="351" y="193"/>
                </a:cubicBezTo>
                <a:cubicBezTo>
                  <a:pt x="352" y="193"/>
                  <a:pt x="352" y="193"/>
                  <a:pt x="352" y="193"/>
                </a:cubicBezTo>
                <a:cubicBezTo>
                  <a:pt x="353" y="192"/>
                  <a:pt x="353" y="192"/>
                  <a:pt x="353" y="192"/>
                </a:cubicBezTo>
                <a:cubicBezTo>
                  <a:pt x="353" y="192"/>
                  <a:pt x="353" y="192"/>
                  <a:pt x="353" y="192"/>
                </a:cubicBezTo>
                <a:cubicBezTo>
                  <a:pt x="353" y="191"/>
                  <a:pt x="353" y="191"/>
                  <a:pt x="353" y="191"/>
                </a:cubicBezTo>
                <a:cubicBezTo>
                  <a:pt x="352" y="190"/>
                  <a:pt x="352" y="190"/>
                  <a:pt x="352" y="190"/>
                </a:cubicBezTo>
                <a:cubicBezTo>
                  <a:pt x="351" y="190"/>
                  <a:pt x="351" y="190"/>
                  <a:pt x="351" y="190"/>
                </a:cubicBezTo>
                <a:cubicBezTo>
                  <a:pt x="351" y="189"/>
                  <a:pt x="351" y="189"/>
                  <a:pt x="351" y="189"/>
                </a:cubicBezTo>
                <a:cubicBezTo>
                  <a:pt x="351" y="189"/>
                  <a:pt x="351" y="189"/>
                  <a:pt x="351" y="189"/>
                </a:cubicBezTo>
                <a:cubicBezTo>
                  <a:pt x="350" y="188"/>
                  <a:pt x="350" y="188"/>
                  <a:pt x="350" y="188"/>
                </a:cubicBezTo>
                <a:cubicBezTo>
                  <a:pt x="350" y="188"/>
                  <a:pt x="350" y="188"/>
                  <a:pt x="350" y="188"/>
                </a:cubicBezTo>
                <a:cubicBezTo>
                  <a:pt x="349" y="187"/>
                  <a:pt x="349" y="187"/>
                  <a:pt x="349" y="187"/>
                </a:cubicBezTo>
                <a:cubicBezTo>
                  <a:pt x="349" y="187"/>
                  <a:pt x="349" y="187"/>
                  <a:pt x="349" y="187"/>
                </a:cubicBezTo>
                <a:cubicBezTo>
                  <a:pt x="348" y="187"/>
                  <a:pt x="348" y="187"/>
                  <a:pt x="348" y="187"/>
                </a:cubicBezTo>
                <a:cubicBezTo>
                  <a:pt x="348" y="186"/>
                  <a:pt x="348" y="186"/>
                  <a:pt x="348" y="186"/>
                </a:cubicBezTo>
                <a:cubicBezTo>
                  <a:pt x="349" y="186"/>
                  <a:pt x="349" y="186"/>
                  <a:pt x="349" y="186"/>
                </a:cubicBezTo>
                <a:cubicBezTo>
                  <a:pt x="349" y="186"/>
                  <a:pt x="349" y="186"/>
                  <a:pt x="349" y="186"/>
                </a:cubicBezTo>
                <a:cubicBezTo>
                  <a:pt x="350" y="186"/>
                  <a:pt x="350" y="186"/>
                  <a:pt x="350" y="186"/>
                </a:cubicBezTo>
                <a:cubicBezTo>
                  <a:pt x="350" y="186"/>
                  <a:pt x="350" y="186"/>
                  <a:pt x="350" y="186"/>
                </a:cubicBezTo>
                <a:cubicBezTo>
                  <a:pt x="351" y="185"/>
                  <a:pt x="351" y="185"/>
                  <a:pt x="351" y="185"/>
                </a:cubicBezTo>
                <a:cubicBezTo>
                  <a:pt x="350" y="185"/>
                  <a:pt x="350" y="185"/>
                  <a:pt x="350" y="185"/>
                </a:cubicBezTo>
                <a:cubicBezTo>
                  <a:pt x="349" y="184"/>
                  <a:pt x="349" y="184"/>
                  <a:pt x="349" y="184"/>
                </a:cubicBezTo>
                <a:cubicBezTo>
                  <a:pt x="348" y="184"/>
                  <a:pt x="348" y="184"/>
                  <a:pt x="348" y="184"/>
                </a:cubicBezTo>
                <a:cubicBezTo>
                  <a:pt x="348" y="184"/>
                  <a:pt x="348" y="184"/>
                  <a:pt x="348" y="184"/>
                </a:cubicBezTo>
                <a:cubicBezTo>
                  <a:pt x="347" y="184"/>
                  <a:pt x="347" y="184"/>
                  <a:pt x="347" y="184"/>
                </a:cubicBezTo>
                <a:cubicBezTo>
                  <a:pt x="347" y="185"/>
                  <a:pt x="347" y="185"/>
                  <a:pt x="347" y="185"/>
                </a:cubicBezTo>
                <a:cubicBezTo>
                  <a:pt x="347" y="185"/>
                  <a:pt x="347" y="185"/>
                  <a:pt x="347" y="185"/>
                </a:cubicBezTo>
                <a:cubicBezTo>
                  <a:pt x="347" y="184"/>
                  <a:pt x="347" y="184"/>
                  <a:pt x="347" y="184"/>
                </a:cubicBezTo>
                <a:cubicBezTo>
                  <a:pt x="347" y="183"/>
                  <a:pt x="347" y="183"/>
                  <a:pt x="347" y="183"/>
                </a:cubicBezTo>
                <a:cubicBezTo>
                  <a:pt x="348" y="181"/>
                  <a:pt x="348" y="181"/>
                  <a:pt x="348" y="181"/>
                </a:cubicBezTo>
                <a:cubicBezTo>
                  <a:pt x="348" y="181"/>
                  <a:pt x="348" y="181"/>
                  <a:pt x="348" y="181"/>
                </a:cubicBezTo>
                <a:cubicBezTo>
                  <a:pt x="349" y="179"/>
                  <a:pt x="349" y="179"/>
                  <a:pt x="349" y="179"/>
                </a:cubicBezTo>
                <a:cubicBezTo>
                  <a:pt x="349" y="178"/>
                  <a:pt x="349" y="178"/>
                  <a:pt x="349" y="178"/>
                </a:cubicBezTo>
                <a:cubicBezTo>
                  <a:pt x="349" y="178"/>
                  <a:pt x="349" y="178"/>
                  <a:pt x="349" y="178"/>
                </a:cubicBezTo>
                <a:cubicBezTo>
                  <a:pt x="349" y="177"/>
                  <a:pt x="349" y="177"/>
                  <a:pt x="349" y="177"/>
                </a:cubicBezTo>
                <a:cubicBezTo>
                  <a:pt x="348" y="178"/>
                  <a:pt x="348" y="178"/>
                  <a:pt x="348" y="178"/>
                </a:cubicBezTo>
                <a:cubicBezTo>
                  <a:pt x="347" y="177"/>
                  <a:pt x="347" y="177"/>
                  <a:pt x="347" y="177"/>
                </a:cubicBezTo>
                <a:cubicBezTo>
                  <a:pt x="347" y="178"/>
                  <a:pt x="347" y="178"/>
                  <a:pt x="347" y="178"/>
                </a:cubicBezTo>
                <a:cubicBezTo>
                  <a:pt x="347" y="178"/>
                  <a:pt x="347" y="178"/>
                  <a:pt x="347" y="178"/>
                </a:cubicBezTo>
                <a:cubicBezTo>
                  <a:pt x="346" y="178"/>
                  <a:pt x="346" y="178"/>
                  <a:pt x="346" y="178"/>
                </a:cubicBezTo>
                <a:cubicBezTo>
                  <a:pt x="345" y="177"/>
                  <a:pt x="345" y="177"/>
                  <a:pt x="345" y="177"/>
                </a:cubicBezTo>
                <a:cubicBezTo>
                  <a:pt x="345" y="176"/>
                  <a:pt x="345" y="176"/>
                  <a:pt x="345" y="176"/>
                </a:cubicBezTo>
                <a:cubicBezTo>
                  <a:pt x="344" y="175"/>
                  <a:pt x="344" y="175"/>
                  <a:pt x="344" y="175"/>
                </a:cubicBezTo>
                <a:cubicBezTo>
                  <a:pt x="344" y="175"/>
                  <a:pt x="344" y="175"/>
                  <a:pt x="344" y="175"/>
                </a:cubicBezTo>
                <a:cubicBezTo>
                  <a:pt x="344" y="174"/>
                  <a:pt x="344" y="174"/>
                  <a:pt x="344" y="174"/>
                </a:cubicBezTo>
                <a:cubicBezTo>
                  <a:pt x="345" y="174"/>
                  <a:pt x="345" y="174"/>
                  <a:pt x="345" y="174"/>
                </a:cubicBezTo>
                <a:cubicBezTo>
                  <a:pt x="345" y="173"/>
                  <a:pt x="345" y="173"/>
                  <a:pt x="345" y="173"/>
                </a:cubicBezTo>
                <a:cubicBezTo>
                  <a:pt x="345" y="173"/>
                  <a:pt x="345" y="173"/>
                  <a:pt x="345" y="173"/>
                </a:cubicBezTo>
                <a:cubicBezTo>
                  <a:pt x="345" y="172"/>
                  <a:pt x="345" y="172"/>
                  <a:pt x="345" y="172"/>
                </a:cubicBezTo>
                <a:cubicBezTo>
                  <a:pt x="344" y="172"/>
                  <a:pt x="344" y="172"/>
                  <a:pt x="344" y="172"/>
                </a:cubicBezTo>
                <a:cubicBezTo>
                  <a:pt x="344" y="172"/>
                  <a:pt x="344" y="172"/>
                  <a:pt x="344" y="172"/>
                </a:cubicBezTo>
                <a:cubicBezTo>
                  <a:pt x="344" y="174"/>
                  <a:pt x="344" y="174"/>
                  <a:pt x="344" y="174"/>
                </a:cubicBezTo>
                <a:cubicBezTo>
                  <a:pt x="343" y="175"/>
                  <a:pt x="343" y="175"/>
                  <a:pt x="343" y="175"/>
                </a:cubicBezTo>
                <a:cubicBezTo>
                  <a:pt x="343" y="174"/>
                  <a:pt x="343" y="174"/>
                  <a:pt x="343" y="174"/>
                </a:cubicBezTo>
                <a:cubicBezTo>
                  <a:pt x="342" y="173"/>
                  <a:pt x="342" y="173"/>
                  <a:pt x="342" y="173"/>
                </a:cubicBezTo>
                <a:cubicBezTo>
                  <a:pt x="342" y="174"/>
                  <a:pt x="342" y="174"/>
                  <a:pt x="342" y="174"/>
                </a:cubicBezTo>
                <a:cubicBezTo>
                  <a:pt x="342" y="174"/>
                  <a:pt x="342" y="174"/>
                  <a:pt x="342" y="174"/>
                </a:cubicBezTo>
                <a:cubicBezTo>
                  <a:pt x="341" y="174"/>
                  <a:pt x="341" y="174"/>
                  <a:pt x="341" y="174"/>
                </a:cubicBezTo>
                <a:cubicBezTo>
                  <a:pt x="341" y="175"/>
                  <a:pt x="341" y="175"/>
                  <a:pt x="341" y="175"/>
                </a:cubicBezTo>
                <a:cubicBezTo>
                  <a:pt x="342" y="177"/>
                  <a:pt x="342" y="177"/>
                  <a:pt x="342" y="177"/>
                </a:cubicBezTo>
                <a:cubicBezTo>
                  <a:pt x="343" y="176"/>
                  <a:pt x="343" y="176"/>
                  <a:pt x="343" y="176"/>
                </a:cubicBezTo>
                <a:cubicBezTo>
                  <a:pt x="343" y="178"/>
                  <a:pt x="343" y="178"/>
                  <a:pt x="343" y="178"/>
                </a:cubicBezTo>
                <a:cubicBezTo>
                  <a:pt x="344" y="179"/>
                  <a:pt x="344" y="179"/>
                  <a:pt x="344" y="179"/>
                </a:cubicBezTo>
                <a:cubicBezTo>
                  <a:pt x="344" y="180"/>
                  <a:pt x="344" y="180"/>
                  <a:pt x="344" y="180"/>
                </a:cubicBezTo>
                <a:cubicBezTo>
                  <a:pt x="344" y="181"/>
                  <a:pt x="344" y="181"/>
                  <a:pt x="344" y="181"/>
                </a:cubicBezTo>
                <a:cubicBezTo>
                  <a:pt x="343" y="182"/>
                  <a:pt x="343" y="182"/>
                  <a:pt x="343" y="182"/>
                </a:cubicBezTo>
                <a:cubicBezTo>
                  <a:pt x="342" y="182"/>
                  <a:pt x="342" y="182"/>
                  <a:pt x="342" y="182"/>
                </a:cubicBezTo>
                <a:cubicBezTo>
                  <a:pt x="340" y="182"/>
                  <a:pt x="340" y="182"/>
                  <a:pt x="340" y="182"/>
                </a:cubicBezTo>
                <a:cubicBezTo>
                  <a:pt x="339" y="182"/>
                  <a:pt x="339" y="182"/>
                  <a:pt x="339" y="182"/>
                </a:cubicBezTo>
                <a:cubicBezTo>
                  <a:pt x="338" y="182"/>
                  <a:pt x="338" y="182"/>
                  <a:pt x="338" y="182"/>
                </a:cubicBezTo>
                <a:cubicBezTo>
                  <a:pt x="337" y="181"/>
                  <a:pt x="337" y="181"/>
                  <a:pt x="337" y="181"/>
                </a:cubicBezTo>
                <a:cubicBezTo>
                  <a:pt x="337" y="181"/>
                  <a:pt x="337" y="181"/>
                  <a:pt x="337" y="181"/>
                </a:cubicBezTo>
                <a:cubicBezTo>
                  <a:pt x="337" y="180"/>
                  <a:pt x="337" y="180"/>
                  <a:pt x="337" y="180"/>
                </a:cubicBezTo>
                <a:cubicBezTo>
                  <a:pt x="336" y="180"/>
                  <a:pt x="336" y="180"/>
                  <a:pt x="336" y="180"/>
                </a:cubicBezTo>
                <a:cubicBezTo>
                  <a:pt x="334" y="179"/>
                  <a:pt x="334" y="179"/>
                  <a:pt x="334" y="179"/>
                </a:cubicBezTo>
                <a:cubicBezTo>
                  <a:pt x="332" y="179"/>
                  <a:pt x="332" y="179"/>
                  <a:pt x="332" y="179"/>
                </a:cubicBezTo>
                <a:cubicBezTo>
                  <a:pt x="333" y="181"/>
                  <a:pt x="333" y="181"/>
                  <a:pt x="333" y="181"/>
                </a:cubicBezTo>
                <a:cubicBezTo>
                  <a:pt x="334" y="182"/>
                  <a:pt x="334" y="182"/>
                  <a:pt x="334" y="182"/>
                </a:cubicBezTo>
                <a:cubicBezTo>
                  <a:pt x="333" y="182"/>
                  <a:pt x="333" y="182"/>
                  <a:pt x="333" y="182"/>
                </a:cubicBezTo>
                <a:cubicBezTo>
                  <a:pt x="332" y="182"/>
                  <a:pt x="332" y="182"/>
                  <a:pt x="332" y="182"/>
                </a:cubicBezTo>
                <a:cubicBezTo>
                  <a:pt x="332" y="181"/>
                  <a:pt x="332" y="181"/>
                  <a:pt x="332" y="181"/>
                </a:cubicBezTo>
                <a:cubicBezTo>
                  <a:pt x="331" y="180"/>
                  <a:pt x="331" y="180"/>
                  <a:pt x="331" y="180"/>
                </a:cubicBezTo>
                <a:cubicBezTo>
                  <a:pt x="331" y="180"/>
                  <a:pt x="331" y="180"/>
                  <a:pt x="331" y="180"/>
                </a:cubicBezTo>
                <a:cubicBezTo>
                  <a:pt x="330" y="179"/>
                  <a:pt x="330" y="179"/>
                  <a:pt x="330" y="179"/>
                </a:cubicBezTo>
                <a:cubicBezTo>
                  <a:pt x="329" y="178"/>
                  <a:pt x="329" y="178"/>
                  <a:pt x="329" y="178"/>
                </a:cubicBezTo>
                <a:cubicBezTo>
                  <a:pt x="328" y="177"/>
                  <a:pt x="328" y="177"/>
                  <a:pt x="328" y="177"/>
                </a:cubicBezTo>
                <a:cubicBezTo>
                  <a:pt x="328" y="177"/>
                  <a:pt x="328" y="177"/>
                  <a:pt x="328" y="177"/>
                </a:cubicBezTo>
                <a:cubicBezTo>
                  <a:pt x="327" y="177"/>
                  <a:pt x="327" y="177"/>
                  <a:pt x="327" y="177"/>
                </a:cubicBezTo>
                <a:cubicBezTo>
                  <a:pt x="327" y="176"/>
                  <a:pt x="327" y="176"/>
                  <a:pt x="327" y="176"/>
                </a:cubicBezTo>
                <a:cubicBezTo>
                  <a:pt x="326" y="175"/>
                  <a:pt x="326" y="175"/>
                  <a:pt x="326" y="175"/>
                </a:cubicBezTo>
                <a:cubicBezTo>
                  <a:pt x="326" y="175"/>
                  <a:pt x="326" y="175"/>
                  <a:pt x="326" y="175"/>
                </a:cubicBezTo>
                <a:cubicBezTo>
                  <a:pt x="325" y="175"/>
                  <a:pt x="325" y="175"/>
                  <a:pt x="325" y="175"/>
                </a:cubicBezTo>
                <a:cubicBezTo>
                  <a:pt x="325" y="175"/>
                  <a:pt x="325" y="175"/>
                  <a:pt x="325" y="175"/>
                </a:cubicBezTo>
                <a:cubicBezTo>
                  <a:pt x="327" y="177"/>
                  <a:pt x="327" y="177"/>
                  <a:pt x="327" y="177"/>
                </a:cubicBezTo>
                <a:cubicBezTo>
                  <a:pt x="327" y="178"/>
                  <a:pt x="327" y="178"/>
                  <a:pt x="327" y="178"/>
                </a:cubicBezTo>
                <a:cubicBezTo>
                  <a:pt x="328" y="179"/>
                  <a:pt x="328" y="179"/>
                  <a:pt x="328" y="179"/>
                </a:cubicBezTo>
                <a:cubicBezTo>
                  <a:pt x="329" y="179"/>
                  <a:pt x="329" y="179"/>
                  <a:pt x="329" y="179"/>
                </a:cubicBezTo>
                <a:cubicBezTo>
                  <a:pt x="329" y="180"/>
                  <a:pt x="329" y="180"/>
                  <a:pt x="329" y="180"/>
                </a:cubicBezTo>
                <a:cubicBezTo>
                  <a:pt x="329" y="180"/>
                  <a:pt x="329" y="180"/>
                  <a:pt x="329" y="180"/>
                </a:cubicBezTo>
                <a:cubicBezTo>
                  <a:pt x="328" y="180"/>
                  <a:pt x="328" y="180"/>
                  <a:pt x="328" y="180"/>
                </a:cubicBezTo>
                <a:cubicBezTo>
                  <a:pt x="328" y="181"/>
                  <a:pt x="328" y="181"/>
                  <a:pt x="328" y="181"/>
                </a:cubicBezTo>
                <a:cubicBezTo>
                  <a:pt x="326" y="180"/>
                  <a:pt x="326" y="180"/>
                  <a:pt x="326" y="180"/>
                </a:cubicBezTo>
                <a:cubicBezTo>
                  <a:pt x="326" y="180"/>
                  <a:pt x="326" y="180"/>
                  <a:pt x="326" y="180"/>
                </a:cubicBezTo>
                <a:cubicBezTo>
                  <a:pt x="325" y="179"/>
                  <a:pt x="325" y="179"/>
                  <a:pt x="325" y="179"/>
                </a:cubicBezTo>
                <a:cubicBezTo>
                  <a:pt x="324" y="179"/>
                  <a:pt x="324" y="179"/>
                  <a:pt x="324" y="179"/>
                </a:cubicBezTo>
                <a:cubicBezTo>
                  <a:pt x="324" y="178"/>
                  <a:pt x="324" y="178"/>
                  <a:pt x="324" y="178"/>
                </a:cubicBezTo>
                <a:cubicBezTo>
                  <a:pt x="322" y="178"/>
                  <a:pt x="322" y="178"/>
                  <a:pt x="322" y="178"/>
                </a:cubicBezTo>
                <a:cubicBezTo>
                  <a:pt x="321" y="179"/>
                  <a:pt x="321" y="179"/>
                  <a:pt x="321" y="179"/>
                </a:cubicBezTo>
                <a:cubicBezTo>
                  <a:pt x="320" y="178"/>
                  <a:pt x="320" y="178"/>
                  <a:pt x="320" y="178"/>
                </a:cubicBezTo>
                <a:cubicBezTo>
                  <a:pt x="319" y="178"/>
                  <a:pt x="319" y="178"/>
                  <a:pt x="319" y="178"/>
                </a:cubicBezTo>
                <a:cubicBezTo>
                  <a:pt x="318" y="178"/>
                  <a:pt x="318" y="178"/>
                  <a:pt x="318" y="178"/>
                </a:cubicBezTo>
                <a:cubicBezTo>
                  <a:pt x="317" y="177"/>
                  <a:pt x="317" y="177"/>
                  <a:pt x="317" y="177"/>
                </a:cubicBezTo>
                <a:cubicBezTo>
                  <a:pt x="316" y="176"/>
                  <a:pt x="316" y="176"/>
                  <a:pt x="316" y="176"/>
                </a:cubicBezTo>
                <a:cubicBezTo>
                  <a:pt x="316" y="176"/>
                  <a:pt x="316" y="176"/>
                  <a:pt x="316" y="176"/>
                </a:cubicBezTo>
                <a:cubicBezTo>
                  <a:pt x="318" y="174"/>
                  <a:pt x="318" y="174"/>
                  <a:pt x="318" y="174"/>
                </a:cubicBezTo>
                <a:cubicBezTo>
                  <a:pt x="318" y="174"/>
                  <a:pt x="318" y="174"/>
                  <a:pt x="318" y="174"/>
                </a:cubicBezTo>
                <a:cubicBezTo>
                  <a:pt x="318" y="174"/>
                  <a:pt x="318" y="174"/>
                  <a:pt x="318" y="174"/>
                </a:cubicBezTo>
                <a:cubicBezTo>
                  <a:pt x="318" y="174"/>
                  <a:pt x="318" y="174"/>
                  <a:pt x="318" y="174"/>
                </a:cubicBezTo>
                <a:cubicBezTo>
                  <a:pt x="317" y="175"/>
                  <a:pt x="317" y="175"/>
                  <a:pt x="317" y="175"/>
                </a:cubicBezTo>
                <a:cubicBezTo>
                  <a:pt x="316" y="175"/>
                  <a:pt x="316" y="175"/>
                  <a:pt x="316" y="175"/>
                </a:cubicBezTo>
                <a:cubicBezTo>
                  <a:pt x="315" y="176"/>
                  <a:pt x="315" y="176"/>
                  <a:pt x="315" y="176"/>
                </a:cubicBezTo>
                <a:cubicBezTo>
                  <a:pt x="314" y="175"/>
                  <a:pt x="314" y="175"/>
                  <a:pt x="314" y="175"/>
                </a:cubicBezTo>
                <a:cubicBezTo>
                  <a:pt x="313" y="175"/>
                  <a:pt x="313" y="175"/>
                  <a:pt x="313" y="175"/>
                </a:cubicBezTo>
                <a:cubicBezTo>
                  <a:pt x="313" y="175"/>
                  <a:pt x="313" y="175"/>
                  <a:pt x="313" y="175"/>
                </a:cubicBezTo>
                <a:cubicBezTo>
                  <a:pt x="314" y="176"/>
                  <a:pt x="314" y="176"/>
                  <a:pt x="314" y="176"/>
                </a:cubicBezTo>
                <a:cubicBezTo>
                  <a:pt x="313" y="176"/>
                  <a:pt x="313" y="176"/>
                  <a:pt x="313" y="176"/>
                </a:cubicBezTo>
                <a:cubicBezTo>
                  <a:pt x="312" y="176"/>
                  <a:pt x="312" y="176"/>
                  <a:pt x="312" y="176"/>
                </a:cubicBezTo>
                <a:cubicBezTo>
                  <a:pt x="310" y="175"/>
                  <a:pt x="310" y="175"/>
                  <a:pt x="310" y="175"/>
                </a:cubicBezTo>
                <a:cubicBezTo>
                  <a:pt x="310" y="173"/>
                  <a:pt x="310" y="173"/>
                  <a:pt x="310" y="173"/>
                </a:cubicBezTo>
                <a:cubicBezTo>
                  <a:pt x="309" y="173"/>
                  <a:pt x="309" y="173"/>
                  <a:pt x="309" y="173"/>
                </a:cubicBezTo>
                <a:cubicBezTo>
                  <a:pt x="309" y="172"/>
                  <a:pt x="309" y="172"/>
                  <a:pt x="309" y="172"/>
                </a:cubicBezTo>
                <a:cubicBezTo>
                  <a:pt x="311" y="171"/>
                  <a:pt x="311" y="171"/>
                  <a:pt x="311" y="171"/>
                </a:cubicBezTo>
                <a:cubicBezTo>
                  <a:pt x="312" y="170"/>
                  <a:pt x="312" y="170"/>
                  <a:pt x="312" y="170"/>
                </a:cubicBezTo>
                <a:cubicBezTo>
                  <a:pt x="311" y="170"/>
                  <a:pt x="311" y="170"/>
                  <a:pt x="311" y="170"/>
                </a:cubicBezTo>
                <a:cubicBezTo>
                  <a:pt x="311" y="171"/>
                  <a:pt x="311" y="171"/>
                  <a:pt x="311" y="171"/>
                </a:cubicBezTo>
                <a:cubicBezTo>
                  <a:pt x="309" y="171"/>
                  <a:pt x="309" y="171"/>
                  <a:pt x="309" y="171"/>
                </a:cubicBezTo>
                <a:cubicBezTo>
                  <a:pt x="309" y="172"/>
                  <a:pt x="309" y="172"/>
                  <a:pt x="309" y="172"/>
                </a:cubicBezTo>
                <a:cubicBezTo>
                  <a:pt x="308" y="172"/>
                  <a:pt x="308" y="172"/>
                  <a:pt x="308" y="172"/>
                </a:cubicBezTo>
                <a:cubicBezTo>
                  <a:pt x="308" y="171"/>
                  <a:pt x="308" y="171"/>
                  <a:pt x="308" y="171"/>
                </a:cubicBezTo>
                <a:cubicBezTo>
                  <a:pt x="308" y="171"/>
                  <a:pt x="308" y="171"/>
                  <a:pt x="308" y="171"/>
                </a:cubicBezTo>
                <a:cubicBezTo>
                  <a:pt x="308" y="170"/>
                  <a:pt x="308" y="170"/>
                  <a:pt x="308" y="170"/>
                </a:cubicBezTo>
                <a:cubicBezTo>
                  <a:pt x="307" y="170"/>
                  <a:pt x="307" y="170"/>
                  <a:pt x="307" y="170"/>
                </a:cubicBezTo>
                <a:cubicBezTo>
                  <a:pt x="307" y="171"/>
                  <a:pt x="307" y="171"/>
                  <a:pt x="307" y="171"/>
                </a:cubicBezTo>
                <a:cubicBezTo>
                  <a:pt x="307" y="172"/>
                  <a:pt x="307" y="172"/>
                  <a:pt x="307" y="172"/>
                </a:cubicBezTo>
                <a:cubicBezTo>
                  <a:pt x="307" y="172"/>
                  <a:pt x="307" y="172"/>
                  <a:pt x="307" y="172"/>
                </a:cubicBezTo>
                <a:cubicBezTo>
                  <a:pt x="306" y="172"/>
                  <a:pt x="306" y="172"/>
                  <a:pt x="306" y="172"/>
                </a:cubicBezTo>
                <a:cubicBezTo>
                  <a:pt x="305" y="171"/>
                  <a:pt x="305" y="171"/>
                  <a:pt x="305" y="171"/>
                </a:cubicBezTo>
                <a:cubicBezTo>
                  <a:pt x="304" y="171"/>
                  <a:pt x="304" y="171"/>
                  <a:pt x="304" y="171"/>
                </a:cubicBezTo>
                <a:cubicBezTo>
                  <a:pt x="304" y="171"/>
                  <a:pt x="304" y="171"/>
                  <a:pt x="304" y="171"/>
                </a:cubicBezTo>
                <a:cubicBezTo>
                  <a:pt x="304" y="172"/>
                  <a:pt x="304" y="172"/>
                  <a:pt x="304" y="172"/>
                </a:cubicBezTo>
                <a:cubicBezTo>
                  <a:pt x="303" y="172"/>
                  <a:pt x="303" y="172"/>
                  <a:pt x="303" y="172"/>
                </a:cubicBezTo>
                <a:cubicBezTo>
                  <a:pt x="302" y="171"/>
                  <a:pt x="302" y="171"/>
                  <a:pt x="302" y="171"/>
                </a:cubicBezTo>
                <a:cubicBezTo>
                  <a:pt x="302" y="170"/>
                  <a:pt x="302" y="170"/>
                  <a:pt x="302" y="170"/>
                </a:cubicBezTo>
                <a:cubicBezTo>
                  <a:pt x="302" y="170"/>
                  <a:pt x="302" y="170"/>
                  <a:pt x="302" y="170"/>
                </a:cubicBezTo>
                <a:cubicBezTo>
                  <a:pt x="303" y="171"/>
                  <a:pt x="303" y="171"/>
                  <a:pt x="303" y="171"/>
                </a:cubicBezTo>
                <a:cubicBezTo>
                  <a:pt x="303" y="170"/>
                  <a:pt x="303" y="170"/>
                  <a:pt x="303" y="170"/>
                </a:cubicBezTo>
                <a:cubicBezTo>
                  <a:pt x="302" y="169"/>
                  <a:pt x="302" y="169"/>
                  <a:pt x="302" y="169"/>
                </a:cubicBezTo>
                <a:cubicBezTo>
                  <a:pt x="300" y="169"/>
                  <a:pt x="300" y="169"/>
                  <a:pt x="300" y="169"/>
                </a:cubicBezTo>
                <a:cubicBezTo>
                  <a:pt x="300" y="168"/>
                  <a:pt x="300" y="168"/>
                  <a:pt x="300" y="168"/>
                </a:cubicBezTo>
                <a:cubicBezTo>
                  <a:pt x="300" y="167"/>
                  <a:pt x="300" y="167"/>
                  <a:pt x="300" y="167"/>
                </a:cubicBezTo>
                <a:cubicBezTo>
                  <a:pt x="300" y="165"/>
                  <a:pt x="300" y="165"/>
                  <a:pt x="300" y="165"/>
                </a:cubicBezTo>
                <a:cubicBezTo>
                  <a:pt x="300" y="164"/>
                  <a:pt x="300" y="164"/>
                  <a:pt x="300" y="164"/>
                </a:cubicBezTo>
                <a:cubicBezTo>
                  <a:pt x="300" y="163"/>
                  <a:pt x="300" y="163"/>
                  <a:pt x="300" y="163"/>
                </a:cubicBezTo>
                <a:cubicBezTo>
                  <a:pt x="301" y="163"/>
                  <a:pt x="301" y="163"/>
                  <a:pt x="301" y="163"/>
                </a:cubicBezTo>
                <a:cubicBezTo>
                  <a:pt x="301" y="163"/>
                  <a:pt x="301" y="163"/>
                  <a:pt x="301" y="163"/>
                </a:cubicBezTo>
                <a:cubicBezTo>
                  <a:pt x="300" y="161"/>
                  <a:pt x="300" y="161"/>
                  <a:pt x="300" y="161"/>
                </a:cubicBezTo>
                <a:cubicBezTo>
                  <a:pt x="301" y="161"/>
                  <a:pt x="301" y="161"/>
                  <a:pt x="301" y="161"/>
                </a:cubicBezTo>
                <a:cubicBezTo>
                  <a:pt x="302" y="161"/>
                  <a:pt x="302" y="161"/>
                  <a:pt x="302" y="161"/>
                </a:cubicBezTo>
                <a:cubicBezTo>
                  <a:pt x="302" y="162"/>
                  <a:pt x="302" y="162"/>
                  <a:pt x="302" y="162"/>
                </a:cubicBezTo>
                <a:cubicBezTo>
                  <a:pt x="304" y="162"/>
                  <a:pt x="304" y="162"/>
                  <a:pt x="304" y="162"/>
                </a:cubicBezTo>
                <a:cubicBezTo>
                  <a:pt x="305" y="163"/>
                  <a:pt x="305" y="163"/>
                  <a:pt x="305" y="163"/>
                </a:cubicBezTo>
                <a:cubicBezTo>
                  <a:pt x="305" y="164"/>
                  <a:pt x="305" y="164"/>
                  <a:pt x="305" y="164"/>
                </a:cubicBezTo>
                <a:cubicBezTo>
                  <a:pt x="307" y="164"/>
                  <a:pt x="307" y="164"/>
                  <a:pt x="307" y="164"/>
                </a:cubicBezTo>
                <a:cubicBezTo>
                  <a:pt x="309" y="164"/>
                  <a:pt x="309" y="164"/>
                  <a:pt x="309" y="164"/>
                </a:cubicBezTo>
                <a:cubicBezTo>
                  <a:pt x="309" y="164"/>
                  <a:pt x="309" y="164"/>
                  <a:pt x="309" y="164"/>
                </a:cubicBezTo>
                <a:cubicBezTo>
                  <a:pt x="311" y="164"/>
                  <a:pt x="311" y="164"/>
                  <a:pt x="311" y="164"/>
                </a:cubicBezTo>
                <a:cubicBezTo>
                  <a:pt x="310" y="163"/>
                  <a:pt x="310" y="163"/>
                  <a:pt x="310" y="163"/>
                </a:cubicBezTo>
                <a:cubicBezTo>
                  <a:pt x="310" y="163"/>
                  <a:pt x="310" y="163"/>
                  <a:pt x="310" y="163"/>
                </a:cubicBezTo>
                <a:cubicBezTo>
                  <a:pt x="309" y="162"/>
                  <a:pt x="309" y="162"/>
                  <a:pt x="309" y="162"/>
                </a:cubicBezTo>
                <a:cubicBezTo>
                  <a:pt x="309" y="161"/>
                  <a:pt x="309" y="161"/>
                  <a:pt x="309" y="161"/>
                </a:cubicBezTo>
                <a:cubicBezTo>
                  <a:pt x="307" y="161"/>
                  <a:pt x="307" y="161"/>
                  <a:pt x="307" y="161"/>
                </a:cubicBezTo>
                <a:cubicBezTo>
                  <a:pt x="306" y="160"/>
                  <a:pt x="306" y="160"/>
                  <a:pt x="306" y="160"/>
                </a:cubicBezTo>
                <a:cubicBezTo>
                  <a:pt x="305" y="160"/>
                  <a:pt x="305" y="160"/>
                  <a:pt x="305" y="160"/>
                </a:cubicBezTo>
                <a:cubicBezTo>
                  <a:pt x="304" y="159"/>
                  <a:pt x="304" y="159"/>
                  <a:pt x="304" y="159"/>
                </a:cubicBezTo>
                <a:cubicBezTo>
                  <a:pt x="303" y="159"/>
                  <a:pt x="303" y="159"/>
                  <a:pt x="303" y="159"/>
                </a:cubicBezTo>
                <a:cubicBezTo>
                  <a:pt x="301" y="158"/>
                  <a:pt x="301" y="158"/>
                  <a:pt x="301" y="158"/>
                </a:cubicBezTo>
                <a:cubicBezTo>
                  <a:pt x="300" y="157"/>
                  <a:pt x="300" y="157"/>
                  <a:pt x="300" y="157"/>
                </a:cubicBezTo>
                <a:cubicBezTo>
                  <a:pt x="301" y="156"/>
                  <a:pt x="301" y="156"/>
                  <a:pt x="301" y="156"/>
                </a:cubicBezTo>
                <a:cubicBezTo>
                  <a:pt x="301" y="155"/>
                  <a:pt x="301" y="155"/>
                  <a:pt x="301" y="155"/>
                </a:cubicBezTo>
                <a:cubicBezTo>
                  <a:pt x="301" y="154"/>
                  <a:pt x="301" y="154"/>
                  <a:pt x="301" y="154"/>
                </a:cubicBezTo>
                <a:cubicBezTo>
                  <a:pt x="302" y="153"/>
                  <a:pt x="302" y="153"/>
                  <a:pt x="302" y="153"/>
                </a:cubicBezTo>
                <a:cubicBezTo>
                  <a:pt x="303" y="153"/>
                  <a:pt x="303" y="153"/>
                  <a:pt x="303" y="153"/>
                </a:cubicBezTo>
                <a:cubicBezTo>
                  <a:pt x="303" y="152"/>
                  <a:pt x="303" y="152"/>
                  <a:pt x="303" y="152"/>
                </a:cubicBezTo>
                <a:cubicBezTo>
                  <a:pt x="303" y="150"/>
                  <a:pt x="303" y="150"/>
                  <a:pt x="303" y="150"/>
                </a:cubicBezTo>
                <a:cubicBezTo>
                  <a:pt x="304" y="150"/>
                  <a:pt x="304" y="150"/>
                  <a:pt x="304" y="150"/>
                </a:cubicBezTo>
                <a:cubicBezTo>
                  <a:pt x="304" y="149"/>
                  <a:pt x="304" y="149"/>
                  <a:pt x="304" y="149"/>
                </a:cubicBezTo>
                <a:cubicBezTo>
                  <a:pt x="305" y="149"/>
                  <a:pt x="305" y="149"/>
                  <a:pt x="305" y="149"/>
                </a:cubicBezTo>
                <a:cubicBezTo>
                  <a:pt x="306" y="148"/>
                  <a:pt x="306" y="148"/>
                  <a:pt x="306" y="148"/>
                </a:cubicBezTo>
                <a:cubicBezTo>
                  <a:pt x="307" y="148"/>
                  <a:pt x="307" y="148"/>
                  <a:pt x="307" y="148"/>
                </a:cubicBezTo>
                <a:cubicBezTo>
                  <a:pt x="307" y="147"/>
                  <a:pt x="307" y="147"/>
                  <a:pt x="307" y="147"/>
                </a:cubicBezTo>
                <a:cubicBezTo>
                  <a:pt x="307" y="147"/>
                  <a:pt x="307" y="147"/>
                  <a:pt x="307" y="147"/>
                </a:cubicBezTo>
                <a:cubicBezTo>
                  <a:pt x="306" y="147"/>
                  <a:pt x="306" y="147"/>
                  <a:pt x="306" y="147"/>
                </a:cubicBezTo>
                <a:cubicBezTo>
                  <a:pt x="306" y="146"/>
                  <a:pt x="306" y="146"/>
                  <a:pt x="306" y="146"/>
                </a:cubicBezTo>
                <a:cubicBezTo>
                  <a:pt x="307" y="145"/>
                  <a:pt x="307" y="145"/>
                  <a:pt x="307" y="145"/>
                </a:cubicBezTo>
                <a:cubicBezTo>
                  <a:pt x="308" y="143"/>
                  <a:pt x="308" y="143"/>
                  <a:pt x="308" y="143"/>
                </a:cubicBezTo>
                <a:cubicBezTo>
                  <a:pt x="309" y="143"/>
                  <a:pt x="309" y="143"/>
                  <a:pt x="309" y="143"/>
                </a:cubicBezTo>
                <a:cubicBezTo>
                  <a:pt x="310" y="142"/>
                  <a:pt x="310" y="142"/>
                  <a:pt x="310" y="142"/>
                </a:cubicBezTo>
                <a:cubicBezTo>
                  <a:pt x="310" y="142"/>
                  <a:pt x="310" y="142"/>
                  <a:pt x="310" y="142"/>
                </a:cubicBezTo>
                <a:cubicBezTo>
                  <a:pt x="311" y="142"/>
                  <a:pt x="311" y="142"/>
                  <a:pt x="311" y="142"/>
                </a:cubicBezTo>
                <a:cubicBezTo>
                  <a:pt x="311" y="141"/>
                  <a:pt x="311" y="141"/>
                  <a:pt x="311" y="141"/>
                </a:cubicBezTo>
                <a:cubicBezTo>
                  <a:pt x="312" y="141"/>
                  <a:pt x="312" y="141"/>
                  <a:pt x="312" y="141"/>
                </a:cubicBezTo>
                <a:cubicBezTo>
                  <a:pt x="312" y="141"/>
                  <a:pt x="312" y="141"/>
                  <a:pt x="312" y="141"/>
                </a:cubicBezTo>
                <a:cubicBezTo>
                  <a:pt x="313" y="141"/>
                  <a:pt x="313" y="141"/>
                  <a:pt x="313" y="141"/>
                </a:cubicBezTo>
                <a:cubicBezTo>
                  <a:pt x="312" y="140"/>
                  <a:pt x="312" y="140"/>
                  <a:pt x="312" y="140"/>
                </a:cubicBezTo>
                <a:cubicBezTo>
                  <a:pt x="314" y="138"/>
                  <a:pt x="314" y="138"/>
                  <a:pt x="314" y="138"/>
                </a:cubicBezTo>
                <a:cubicBezTo>
                  <a:pt x="315" y="138"/>
                  <a:pt x="315" y="138"/>
                  <a:pt x="315" y="138"/>
                </a:cubicBezTo>
                <a:cubicBezTo>
                  <a:pt x="314" y="137"/>
                  <a:pt x="314" y="137"/>
                  <a:pt x="314" y="137"/>
                </a:cubicBezTo>
                <a:cubicBezTo>
                  <a:pt x="315" y="136"/>
                  <a:pt x="315" y="136"/>
                  <a:pt x="315" y="136"/>
                </a:cubicBezTo>
                <a:cubicBezTo>
                  <a:pt x="317" y="136"/>
                  <a:pt x="317" y="136"/>
                  <a:pt x="317" y="136"/>
                </a:cubicBezTo>
                <a:cubicBezTo>
                  <a:pt x="317" y="135"/>
                  <a:pt x="317" y="135"/>
                  <a:pt x="317" y="135"/>
                </a:cubicBezTo>
                <a:cubicBezTo>
                  <a:pt x="318" y="135"/>
                  <a:pt x="318" y="135"/>
                  <a:pt x="318" y="135"/>
                </a:cubicBezTo>
                <a:cubicBezTo>
                  <a:pt x="319" y="136"/>
                  <a:pt x="319" y="136"/>
                  <a:pt x="319" y="136"/>
                </a:cubicBezTo>
                <a:cubicBezTo>
                  <a:pt x="318" y="135"/>
                  <a:pt x="318" y="135"/>
                  <a:pt x="318" y="135"/>
                </a:cubicBezTo>
                <a:cubicBezTo>
                  <a:pt x="319" y="134"/>
                  <a:pt x="319" y="134"/>
                  <a:pt x="319" y="134"/>
                </a:cubicBezTo>
                <a:cubicBezTo>
                  <a:pt x="321" y="133"/>
                  <a:pt x="321" y="133"/>
                  <a:pt x="321" y="133"/>
                </a:cubicBezTo>
                <a:cubicBezTo>
                  <a:pt x="323" y="131"/>
                  <a:pt x="323" y="131"/>
                  <a:pt x="323" y="131"/>
                </a:cubicBezTo>
                <a:cubicBezTo>
                  <a:pt x="326" y="131"/>
                  <a:pt x="326" y="131"/>
                  <a:pt x="326" y="131"/>
                </a:cubicBezTo>
                <a:cubicBezTo>
                  <a:pt x="328" y="130"/>
                  <a:pt x="328" y="130"/>
                  <a:pt x="328" y="130"/>
                </a:cubicBezTo>
                <a:cubicBezTo>
                  <a:pt x="329" y="130"/>
                  <a:pt x="329" y="130"/>
                  <a:pt x="329" y="130"/>
                </a:cubicBezTo>
                <a:cubicBezTo>
                  <a:pt x="330" y="130"/>
                  <a:pt x="330" y="130"/>
                  <a:pt x="330" y="130"/>
                </a:cubicBezTo>
                <a:cubicBezTo>
                  <a:pt x="331" y="130"/>
                  <a:pt x="331" y="130"/>
                  <a:pt x="331" y="130"/>
                </a:cubicBezTo>
                <a:cubicBezTo>
                  <a:pt x="331" y="130"/>
                  <a:pt x="331" y="130"/>
                  <a:pt x="331" y="130"/>
                </a:cubicBezTo>
                <a:cubicBezTo>
                  <a:pt x="333" y="130"/>
                  <a:pt x="333" y="130"/>
                  <a:pt x="333" y="130"/>
                </a:cubicBezTo>
                <a:cubicBezTo>
                  <a:pt x="334" y="131"/>
                  <a:pt x="334" y="131"/>
                  <a:pt x="334" y="131"/>
                </a:cubicBezTo>
                <a:cubicBezTo>
                  <a:pt x="337" y="132"/>
                  <a:pt x="337" y="132"/>
                  <a:pt x="337" y="132"/>
                </a:cubicBezTo>
                <a:cubicBezTo>
                  <a:pt x="337" y="133"/>
                  <a:pt x="337" y="133"/>
                  <a:pt x="337" y="133"/>
                </a:cubicBezTo>
                <a:cubicBezTo>
                  <a:pt x="337" y="134"/>
                  <a:pt x="337" y="134"/>
                  <a:pt x="337" y="134"/>
                </a:cubicBezTo>
                <a:cubicBezTo>
                  <a:pt x="335" y="134"/>
                  <a:pt x="335" y="134"/>
                  <a:pt x="335" y="134"/>
                </a:cubicBezTo>
                <a:cubicBezTo>
                  <a:pt x="333" y="135"/>
                  <a:pt x="333" y="135"/>
                  <a:pt x="333" y="135"/>
                </a:cubicBezTo>
                <a:cubicBezTo>
                  <a:pt x="332" y="135"/>
                  <a:pt x="332" y="135"/>
                  <a:pt x="332" y="135"/>
                </a:cubicBezTo>
                <a:cubicBezTo>
                  <a:pt x="332" y="136"/>
                  <a:pt x="332" y="136"/>
                  <a:pt x="332" y="136"/>
                </a:cubicBezTo>
                <a:cubicBezTo>
                  <a:pt x="331" y="137"/>
                  <a:pt x="331" y="137"/>
                  <a:pt x="331" y="137"/>
                </a:cubicBezTo>
                <a:cubicBezTo>
                  <a:pt x="330" y="137"/>
                  <a:pt x="330" y="137"/>
                  <a:pt x="330" y="137"/>
                </a:cubicBezTo>
                <a:cubicBezTo>
                  <a:pt x="328" y="139"/>
                  <a:pt x="328" y="139"/>
                  <a:pt x="328" y="139"/>
                </a:cubicBezTo>
                <a:cubicBezTo>
                  <a:pt x="326" y="141"/>
                  <a:pt x="326" y="141"/>
                  <a:pt x="326" y="141"/>
                </a:cubicBezTo>
                <a:cubicBezTo>
                  <a:pt x="324" y="142"/>
                  <a:pt x="324" y="142"/>
                  <a:pt x="324" y="142"/>
                </a:cubicBezTo>
                <a:cubicBezTo>
                  <a:pt x="323" y="142"/>
                  <a:pt x="323" y="142"/>
                  <a:pt x="323" y="142"/>
                </a:cubicBezTo>
                <a:cubicBezTo>
                  <a:pt x="322" y="144"/>
                  <a:pt x="322" y="144"/>
                  <a:pt x="322" y="144"/>
                </a:cubicBezTo>
                <a:cubicBezTo>
                  <a:pt x="322" y="145"/>
                  <a:pt x="322" y="145"/>
                  <a:pt x="322" y="145"/>
                </a:cubicBezTo>
                <a:cubicBezTo>
                  <a:pt x="322" y="146"/>
                  <a:pt x="322" y="146"/>
                  <a:pt x="322" y="146"/>
                </a:cubicBezTo>
                <a:cubicBezTo>
                  <a:pt x="323" y="147"/>
                  <a:pt x="323" y="147"/>
                  <a:pt x="323" y="147"/>
                </a:cubicBezTo>
                <a:cubicBezTo>
                  <a:pt x="323" y="148"/>
                  <a:pt x="323" y="148"/>
                  <a:pt x="323" y="148"/>
                </a:cubicBezTo>
                <a:cubicBezTo>
                  <a:pt x="322" y="148"/>
                  <a:pt x="322" y="148"/>
                  <a:pt x="322" y="148"/>
                </a:cubicBezTo>
                <a:cubicBezTo>
                  <a:pt x="321" y="149"/>
                  <a:pt x="321" y="149"/>
                  <a:pt x="321" y="149"/>
                </a:cubicBezTo>
                <a:cubicBezTo>
                  <a:pt x="320" y="150"/>
                  <a:pt x="320" y="150"/>
                  <a:pt x="320" y="150"/>
                </a:cubicBezTo>
                <a:cubicBezTo>
                  <a:pt x="320" y="151"/>
                  <a:pt x="320" y="151"/>
                  <a:pt x="320" y="151"/>
                </a:cubicBezTo>
                <a:cubicBezTo>
                  <a:pt x="320" y="153"/>
                  <a:pt x="320" y="153"/>
                  <a:pt x="320" y="153"/>
                </a:cubicBezTo>
                <a:cubicBezTo>
                  <a:pt x="319" y="153"/>
                  <a:pt x="319" y="153"/>
                  <a:pt x="319" y="153"/>
                </a:cubicBezTo>
                <a:cubicBezTo>
                  <a:pt x="319" y="154"/>
                  <a:pt x="319" y="154"/>
                  <a:pt x="319" y="154"/>
                </a:cubicBezTo>
                <a:cubicBezTo>
                  <a:pt x="319" y="155"/>
                  <a:pt x="319" y="155"/>
                  <a:pt x="319" y="155"/>
                </a:cubicBezTo>
                <a:cubicBezTo>
                  <a:pt x="320" y="156"/>
                  <a:pt x="320" y="156"/>
                  <a:pt x="320" y="156"/>
                </a:cubicBezTo>
                <a:cubicBezTo>
                  <a:pt x="320" y="157"/>
                  <a:pt x="320" y="157"/>
                  <a:pt x="320" y="157"/>
                </a:cubicBezTo>
                <a:cubicBezTo>
                  <a:pt x="320" y="158"/>
                  <a:pt x="320" y="158"/>
                  <a:pt x="320" y="158"/>
                </a:cubicBezTo>
                <a:cubicBezTo>
                  <a:pt x="321" y="159"/>
                  <a:pt x="321" y="159"/>
                  <a:pt x="321" y="159"/>
                </a:cubicBezTo>
                <a:cubicBezTo>
                  <a:pt x="321" y="160"/>
                  <a:pt x="321" y="160"/>
                  <a:pt x="321" y="160"/>
                </a:cubicBezTo>
                <a:cubicBezTo>
                  <a:pt x="322" y="160"/>
                  <a:pt x="322" y="160"/>
                  <a:pt x="322" y="160"/>
                </a:cubicBezTo>
                <a:cubicBezTo>
                  <a:pt x="322" y="161"/>
                  <a:pt x="322" y="161"/>
                  <a:pt x="322" y="161"/>
                </a:cubicBezTo>
                <a:cubicBezTo>
                  <a:pt x="322" y="162"/>
                  <a:pt x="322" y="162"/>
                  <a:pt x="322" y="162"/>
                </a:cubicBezTo>
                <a:cubicBezTo>
                  <a:pt x="321" y="161"/>
                  <a:pt x="321" y="161"/>
                  <a:pt x="321" y="161"/>
                </a:cubicBezTo>
                <a:cubicBezTo>
                  <a:pt x="321" y="161"/>
                  <a:pt x="321" y="161"/>
                  <a:pt x="321" y="161"/>
                </a:cubicBezTo>
                <a:cubicBezTo>
                  <a:pt x="321" y="162"/>
                  <a:pt x="321" y="162"/>
                  <a:pt x="321" y="162"/>
                </a:cubicBezTo>
                <a:cubicBezTo>
                  <a:pt x="320" y="162"/>
                  <a:pt x="320" y="162"/>
                  <a:pt x="320" y="162"/>
                </a:cubicBezTo>
                <a:cubicBezTo>
                  <a:pt x="319" y="162"/>
                  <a:pt x="319" y="162"/>
                  <a:pt x="319" y="162"/>
                </a:cubicBezTo>
                <a:cubicBezTo>
                  <a:pt x="319" y="162"/>
                  <a:pt x="319" y="162"/>
                  <a:pt x="319" y="162"/>
                </a:cubicBezTo>
                <a:cubicBezTo>
                  <a:pt x="319" y="163"/>
                  <a:pt x="319" y="163"/>
                  <a:pt x="319" y="163"/>
                </a:cubicBezTo>
                <a:cubicBezTo>
                  <a:pt x="320" y="163"/>
                  <a:pt x="320" y="163"/>
                  <a:pt x="320" y="163"/>
                </a:cubicBezTo>
                <a:cubicBezTo>
                  <a:pt x="321" y="163"/>
                  <a:pt x="321" y="163"/>
                  <a:pt x="321" y="163"/>
                </a:cubicBezTo>
                <a:cubicBezTo>
                  <a:pt x="321" y="163"/>
                  <a:pt x="321" y="163"/>
                  <a:pt x="321" y="163"/>
                </a:cubicBezTo>
                <a:cubicBezTo>
                  <a:pt x="321" y="164"/>
                  <a:pt x="321" y="164"/>
                  <a:pt x="321" y="164"/>
                </a:cubicBezTo>
                <a:cubicBezTo>
                  <a:pt x="321" y="164"/>
                  <a:pt x="321" y="164"/>
                  <a:pt x="321" y="164"/>
                </a:cubicBezTo>
                <a:cubicBezTo>
                  <a:pt x="320" y="166"/>
                  <a:pt x="320" y="166"/>
                  <a:pt x="320" y="166"/>
                </a:cubicBezTo>
                <a:cubicBezTo>
                  <a:pt x="320" y="167"/>
                  <a:pt x="320" y="167"/>
                  <a:pt x="320" y="167"/>
                </a:cubicBezTo>
                <a:cubicBezTo>
                  <a:pt x="320" y="167"/>
                  <a:pt x="320" y="167"/>
                  <a:pt x="320" y="167"/>
                </a:cubicBezTo>
                <a:cubicBezTo>
                  <a:pt x="321" y="166"/>
                  <a:pt x="321" y="166"/>
                  <a:pt x="321" y="166"/>
                </a:cubicBezTo>
                <a:cubicBezTo>
                  <a:pt x="321" y="165"/>
                  <a:pt x="321" y="165"/>
                  <a:pt x="321" y="165"/>
                </a:cubicBezTo>
                <a:cubicBezTo>
                  <a:pt x="322" y="163"/>
                  <a:pt x="322" y="163"/>
                  <a:pt x="322" y="163"/>
                </a:cubicBezTo>
                <a:cubicBezTo>
                  <a:pt x="323" y="163"/>
                  <a:pt x="323" y="163"/>
                  <a:pt x="323" y="163"/>
                </a:cubicBezTo>
                <a:cubicBezTo>
                  <a:pt x="323" y="161"/>
                  <a:pt x="323" y="161"/>
                  <a:pt x="323" y="161"/>
                </a:cubicBezTo>
                <a:cubicBezTo>
                  <a:pt x="324" y="161"/>
                  <a:pt x="324" y="161"/>
                  <a:pt x="324" y="161"/>
                </a:cubicBezTo>
                <a:cubicBezTo>
                  <a:pt x="325" y="160"/>
                  <a:pt x="325" y="160"/>
                  <a:pt x="325" y="160"/>
                </a:cubicBezTo>
                <a:cubicBezTo>
                  <a:pt x="325" y="159"/>
                  <a:pt x="325" y="159"/>
                  <a:pt x="325" y="159"/>
                </a:cubicBezTo>
                <a:cubicBezTo>
                  <a:pt x="324" y="158"/>
                  <a:pt x="324" y="158"/>
                  <a:pt x="324" y="158"/>
                </a:cubicBezTo>
                <a:cubicBezTo>
                  <a:pt x="325" y="158"/>
                  <a:pt x="325" y="158"/>
                  <a:pt x="325" y="158"/>
                </a:cubicBezTo>
                <a:cubicBezTo>
                  <a:pt x="324" y="157"/>
                  <a:pt x="324" y="157"/>
                  <a:pt x="324" y="157"/>
                </a:cubicBezTo>
                <a:cubicBezTo>
                  <a:pt x="323" y="157"/>
                  <a:pt x="323" y="157"/>
                  <a:pt x="323" y="157"/>
                </a:cubicBezTo>
                <a:cubicBezTo>
                  <a:pt x="323" y="156"/>
                  <a:pt x="323" y="156"/>
                  <a:pt x="323" y="156"/>
                </a:cubicBezTo>
                <a:cubicBezTo>
                  <a:pt x="323" y="156"/>
                  <a:pt x="323" y="156"/>
                  <a:pt x="323" y="156"/>
                </a:cubicBezTo>
                <a:cubicBezTo>
                  <a:pt x="323" y="154"/>
                  <a:pt x="323" y="154"/>
                  <a:pt x="323" y="154"/>
                </a:cubicBezTo>
                <a:cubicBezTo>
                  <a:pt x="322" y="153"/>
                  <a:pt x="322" y="153"/>
                  <a:pt x="322" y="153"/>
                </a:cubicBezTo>
                <a:cubicBezTo>
                  <a:pt x="322" y="152"/>
                  <a:pt x="322" y="152"/>
                  <a:pt x="322" y="152"/>
                </a:cubicBezTo>
                <a:cubicBezTo>
                  <a:pt x="323" y="152"/>
                  <a:pt x="323" y="152"/>
                  <a:pt x="323" y="152"/>
                </a:cubicBezTo>
                <a:cubicBezTo>
                  <a:pt x="323" y="153"/>
                  <a:pt x="323" y="153"/>
                  <a:pt x="323" y="153"/>
                </a:cubicBezTo>
                <a:cubicBezTo>
                  <a:pt x="323" y="152"/>
                  <a:pt x="323" y="152"/>
                  <a:pt x="323" y="152"/>
                </a:cubicBezTo>
                <a:cubicBezTo>
                  <a:pt x="325" y="152"/>
                  <a:pt x="325" y="152"/>
                  <a:pt x="325" y="152"/>
                </a:cubicBezTo>
                <a:cubicBezTo>
                  <a:pt x="325" y="151"/>
                  <a:pt x="325" y="151"/>
                  <a:pt x="325" y="151"/>
                </a:cubicBezTo>
                <a:cubicBezTo>
                  <a:pt x="325" y="151"/>
                  <a:pt x="325" y="151"/>
                  <a:pt x="325" y="151"/>
                </a:cubicBezTo>
                <a:cubicBezTo>
                  <a:pt x="326" y="150"/>
                  <a:pt x="326" y="150"/>
                  <a:pt x="326" y="150"/>
                </a:cubicBezTo>
                <a:cubicBezTo>
                  <a:pt x="326" y="150"/>
                  <a:pt x="326" y="150"/>
                  <a:pt x="326" y="150"/>
                </a:cubicBezTo>
                <a:cubicBezTo>
                  <a:pt x="327" y="151"/>
                  <a:pt x="327" y="151"/>
                  <a:pt x="327" y="151"/>
                </a:cubicBezTo>
                <a:cubicBezTo>
                  <a:pt x="327" y="152"/>
                  <a:pt x="327" y="152"/>
                  <a:pt x="327" y="152"/>
                </a:cubicBezTo>
                <a:cubicBezTo>
                  <a:pt x="327" y="152"/>
                  <a:pt x="327" y="152"/>
                  <a:pt x="327" y="152"/>
                </a:cubicBezTo>
                <a:cubicBezTo>
                  <a:pt x="328" y="152"/>
                  <a:pt x="328" y="152"/>
                  <a:pt x="328" y="152"/>
                </a:cubicBezTo>
                <a:cubicBezTo>
                  <a:pt x="328" y="151"/>
                  <a:pt x="328" y="151"/>
                  <a:pt x="328" y="151"/>
                </a:cubicBezTo>
                <a:cubicBezTo>
                  <a:pt x="329" y="150"/>
                  <a:pt x="329" y="150"/>
                  <a:pt x="329" y="150"/>
                </a:cubicBezTo>
                <a:cubicBezTo>
                  <a:pt x="330" y="150"/>
                  <a:pt x="330" y="150"/>
                  <a:pt x="330" y="150"/>
                </a:cubicBezTo>
                <a:cubicBezTo>
                  <a:pt x="329" y="149"/>
                  <a:pt x="329" y="149"/>
                  <a:pt x="329" y="149"/>
                </a:cubicBezTo>
                <a:cubicBezTo>
                  <a:pt x="330" y="149"/>
                  <a:pt x="330" y="149"/>
                  <a:pt x="330" y="149"/>
                </a:cubicBezTo>
                <a:cubicBezTo>
                  <a:pt x="331" y="149"/>
                  <a:pt x="331" y="149"/>
                  <a:pt x="331" y="149"/>
                </a:cubicBezTo>
                <a:cubicBezTo>
                  <a:pt x="330" y="148"/>
                  <a:pt x="330" y="148"/>
                  <a:pt x="330" y="148"/>
                </a:cubicBezTo>
                <a:cubicBezTo>
                  <a:pt x="330" y="148"/>
                  <a:pt x="330" y="148"/>
                  <a:pt x="330" y="148"/>
                </a:cubicBezTo>
                <a:cubicBezTo>
                  <a:pt x="328" y="149"/>
                  <a:pt x="328" y="149"/>
                  <a:pt x="328" y="149"/>
                </a:cubicBezTo>
                <a:cubicBezTo>
                  <a:pt x="327" y="149"/>
                  <a:pt x="327" y="149"/>
                  <a:pt x="327" y="149"/>
                </a:cubicBezTo>
                <a:cubicBezTo>
                  <a:pt x="327" y="148"/>
                  <a:pt x="327" y="148"/>
                  <a:pt x="327" y="148"/>
                </a:cubicBezTo>
                <a:cubicBezTo>
                  <a:pt x="326" y="148"/>
                  <a:pt x="326" y="148"/>
                  <a:pt x="326" y="148"/>
                </a:cubicBezTo>
                <a:cubicBezTo>
                  <a:pt x="326" y="147"/>
                  <a:pt x="326" y="147"/>
                  <a:pt x="326" y="147"/>
                </a:cubicBezTo>
                <a:cubicBezTo>
                  <a:pt x="327" y="147"/>
                  <a:pt x="327" y="147"/>
                  <a:pt x="327" y="147"/>
                </a:cubicBezTo>
                <a:cubicBezTo>
                  <a:pt x="327" y="146"/>
                  <a:pt x="327" y="146"/>
                  <a:pt x="327" y="146"/>
                </a:cubicBezTo>
                <a:cubicBezTo>
                  <a:pt x="327" y="144"/>
                  <a:pt x="327" y="144"/>
                  <a:pt x="327" y="144"/>
                </a:cubicBezTo>
                <a:cubicBezTo>
                  <a:pt x="328" y="143"/>
                  <a:pt x="328" y="143"/>
                  <a:pt x="328" y="143"/>
                </a:cubicBezTo>
                <a:cubicBezTo>
                  <a:pt x="328" y="142"/>
                  <a:pt x="328" y="142"/>
                  <a:pt x="328" y="142"/>
                </a:cubicBezTo>
                <a:cubicBezTo>
                  <a:pt x="329" y="141"/>
                  <a:pt x="329" y="141"/>
                  <a:pt x="329" y="141"/>
                </a:cubicBezTo>
                <a:cubicBezTo>
                  <a:pt x="330" y="142"/>
                  <a:pt x="330" y="142"/>
                  <a:pt x="330" y="142"/>
                </a:cubicBezTo>
                <a:cubicBezTo>
                  <a:pt x="331" y="142"/>
                  <a:pt x="331" y="142"/>
                  <a:pt x="331" y="142"/>
                </a:cubicBezTo>
                <a:cubicBezTo>
                  <a:pt x="331" y="143"/>
                  <a:pt x="331" y="143"/>
                  <a:pt x="331" y="143"/>
                </a:cubicBezTo>
                <a:cubicBezTo>
                  <a:pt x="333" y="144"/>
                  <a:pt x="333" y="144"/>
                  <a:pt x="333" y="144"/>
                </a:cubicBezTo>
                <a:cubicBezTo>
                  <a:pt x="334" y="145"/>
                  <a:pt x="334" y="145"/>
                  <a:pt x="334" y="145"/>
                </a:cubicBezTo>
                <a:cubicBezTo>
                  <a:pt x="335" y="145"/>
                  <a:pt x="335" y="145"/>
                  <a:pt x="335" y="145"/>
                </a:cubicBezTo>
                <a:cubicBezTo>
                  <a:pt x="334" y="144"/>
                  <a:pt x="334" y="144"/>
                  <a:pt x="334" y="144"/>
                </a:cubicBezTo>
                <a:cubicBezTo>
                  <a:pt x="334" y="144"/>
                  <a:pt x="334" y="144"/>
                  <a:pt x="334" y="144"/>
                </a:cubicBezTo>
                <a:cubicBezTo>
                  <a:pt x="332" y="143"/>
                  <a:pt x="332" y="143"/>
                  <a:pt x="332" y="143"/>
                </a:cubicBezTo>
                <a:cubicBezTo>
                  <a:pt x="332" y="142"/>
                  <a:pt x="332" y="142"/>
                  <a:pt x="332" y="142"/>
                </a:cubicBezTo>
                <a:cubicBezTo>
                  <a:pt x="331" y="141"/>
                  <a:pt x="331" y="141"/>
                  <a:pt x="331" y="141"/>
                </a:cubicBezTo>
                <a:cubicBezTo>
                  <a:pt x="330" y="141"/>
                  <a:pt x="330" y="141"/>
                  <a:pt x="330" y="141"/>
                </a:cubicBezTo>
                <a:cubicBezTo>
                  <a:pt x="330" y="141"/>
                  <a:pt x="330" y="141"/>
                  <a:pt x="330" y="141"/>
                </a:cubicBezTo>
                <a:cubicBezTo>
                  <a:pt x="330" y="140"/>
                  <a:pt x="330" y="140"/>
                  <a:pt x="330" y="140"/>
                </a:cubicBezTo>
                <a:cubicBezTo>
                  <a:pt x="332" y="140"/>
                  <a:pt x="332" y="140"/>
                  <a:pt x="332" y="140"/>
                </a:cubicBezTo>
                <a:cubicBezTo>
                  <a:pt x="332" y="140"/>
                  <a:pt x="332" y="140"/>
                  <a:pt x="332" y="140"/>
                </a:cubicBezTo>
                <a:cubicBezTo>
                  <a:pt x="333" y="140"/>
                  <a:pt x="333" y="140"/>
                  <a:pt x="333" y="140"/>
                </a:cubicBezTo>
                <a:cubicBezTo>
                  <a:pt x="335" y="142"/>
                  <a:pt x="335" y="142"/>
                  <a:pt x="335" y="142"/>
                </a:cubicBezTo>
                <a:cubicBezTo>
                  <a:pt x="336" y="142"/>
                  <a:pt x="336" y="142"/>
                  <a:pt x="336" y="142"/>
                </a:cubicBezTo>
                <a:cubicBezTo>
                  <a:pt x="337" y="142"/>
                  <a:pt x="337" y="142"/>
                  <a:pt x="337" y="142"/>
                </a:cubicBezTo>
                <a:cubicBezTo>
                  <a:pt x="335" y="142"/>
                  <a:pt x="335" y="142"/>
                  <a:pt x="335" y="142"/>
                </a:cubicBezTo>
                <a:cubicBezTo>
                  <a:pt x="334" y="140"/>
                  <a:pt x="334" y="140"/>
                  <a:pt x="334" y="140"/>
                </a:cubicBezTo>
                <a:cubicBezTo>
                  <a:pt x="333" y="139"/>
                  <a:pt x="333" y="139"/>
                  <a:pt x="333" y="139"/>
                </a:cubicBezTo>
                <a:cubicBezTo>
                  <a:pt x="333" y="139"/>
                  <a:pt x="333" y="139"/>
                  <a:pt x="333" y="139"/>
                </a:cubicBezTo>
                <a:cubicBezTo>
                  <a:pt x="333" y="138"/>
                  <a:pt x="333" y="138"/>
                  <a:pt x="333" y="138"/>
                </a:cubicBezTo>
                <a:cubicBezTo>
                  <a:pt x="335" y="137"/>
                  <a:pt x="335" y="137"/>
                  <a:pt x="335" y="137"/>
                </a:cubicBezTo>
                <a:cubicBezTo>
                  <a:pt x="336" y="138"/>
                  <a:pt x="336" y="138"/>
                  <a:pt x="336" y="138"/>
                </a:cubicBezTo>
                <a:cubicBezTo>
                  <a:pt x="335" y="138"/>
                  <a:pt x="335" y="138"/>
                  <a:pt x="335" y="138"/>
                </a:cubicBezTo>
                <a:cubicBezTo>
                  <a:pt x="336" y="139"/>
                  <a:pt x="336" y="139"/>
                  <a:pt x="336" y="139"/>
                </a:cubicBezTo>
                <a:cubicBezTo>
                  <a:pt x="336" y="139"/>
                  <a:pt x="336" y="139"/>
                  <a:pt x="336" y="139"/>
                </a:cubicBezTo>
                <a:cubicBezTo>
                  <a:pt x="336" y="138"/>
                  <a:pt x="336" y="138"/>
                  <a:pt x="336" y="138"/>
                </a:cubicBezTo>
                <a:cubicBezTo>
                  <a:pt x="337" y="137"/>
                  <a:pt x="337" y="137"/>
                  <a:pt x="337" y="137"/>
                </a:cubicBezTo>
                <a:cubicBezTo>
                  <a:pt x="338" y="137"/>
                  <a:pt x="338" y="137"/>
                  <a:pt x="338" y="137"/>
                </a:cubicBezTo>
                <a:cubicBezTo>
                  <a:pt x="338" y="138"/>
                  <a:pt x="338" y="138"/>
                  <a:pt x="338" y="138"/>
                </a:cubicBezTo>
                <a:cubicBezTo>
                  <a:pt x="339" y="139"/>
                  <a:pt x="339" y="139"/>
                  <a:pt x="339" y="139"/>
                </a:cubicBezTo>
                <a:cubicBezTo>
                  <a:pt x="339" y="140"/>
                  <a:pt x="339" y="140"/>
                  <a:pt x="339" y="140"/>
                </a:cubicBezTo>
                <a:cubicBezTo>
                  <a:pt x="340" y="139"/>
                  <a:pt x="340" y="139"/>
                  <a:pt x="340" y="139"/>
                </a:cubicBezTo>
                <a:cubicBezTo>
                  <a:pt x="340" y="139"/>
                  <a:pt x="340" y="139"/>
                  <a:pt x="340" y="139"/>
                </a:cubicBezTo>
                <a:cubicBezTo>
                  <a:pt x="339" y="138"/>
                  <a:pt x="339" y="138"/>
                  <a:pt x="339" y="138"/>
                </a:cubicBezTo>
                <a:cubicBezTo>
                  <a:pt x="339" y="137"/>
                  <a:pt x="339" y="137"/>
                  <a:pt x="339" y="137"/>
                </a:cubicBezTo>
                <a:cubicBezTo>
                  <a:pt x="342" y="136"/>
                  <a:pt x="342" y="136"/>
                  <a:pt x="342" y="136"/>
                </a:cubicBezTo>
                <a:cubicBezTo>
                  <a:pt x="344" y="136"/>
                  <a:pt x="344" y="136"/>
                  <a:pt x="344" y="136"/>
                </a:cubicBezTo>
                <a:cubicBezTo>
                  <a:pt x="345" y="136"/>
                  <a:pt x="345" y="136"/>
                  <a:pt x="345" y="136"/>
                </a:cubicBezTo>
                <a:cubicBezTo>
                  <a:pt x="346" y="135"/>
                  <a:pt x="346" y="135"/>
                  <a:pt x="346" y="135"/>
                </a:cubicBezTo>
                <a:cubicBezTo>
                  <a:pt x="348" y="135"/>
                  <a:pt x="348" y="135"/>
                  <a:pt x="348" y="135"/>
                </a:cubicBezTo>
                <a:cubicBezTo>
                  <a:pt x="350" y="135"/>
                  <a:pt x="350" y="135"/>
                  <a:pt x="350" y="135"/>
                </a:cubicBezTo>
                <a:cubicBezTo>
                  <a:pt x="351" y="136"/>
                  <a:pt x="351" y="136"/>
                  <a:pt x="351" y="136"/>
                </a:cubicBezTo>
                <a:cubicBezTo>
                  <a:pt x="351" y="136"/>
                  <a:pt x="351" y="136"/>
                  <a:pt x="351" y="136"/>
                </a:cubicBezTo>
                <a:cubicBezTo>
                  <a:pt x="351" y="137"/>
                  <a:pt x="351" y="137"/>
                  <a:pt x="351" y="137"/>
                </a:cubicBezTo>
                <a:cubicBezTo>
                  <a:pt x="351" y="139"/>
                  <a:pt x="351" y="139"/>
                  <a:pt x="351" y="139"/>
                </a:cubicBezTo>
                <a:cubicBezTo>
                  <a:pt x="351" y="140"/>
                  <a:pt x="351" y="140"/>
                  <a:pt x="351" y="140"/>
                </a:cubicBezTo>
                <a:cubicBezTo>
                  <a:pt x="350" y="140"/>
                  <a:pt x="350" y="140"/>
                  <a:pt x="350" y="140"/>
                </a:cubicBezTo>
                <a:cubicBezTo>
                  <a:pt x="349" y="142"/>
                  <a:pt x="349" y="142"/>
                  <a:pt x="349" y="142"/>
                </a:cubicBezTo>
                <a:cubicBezTo>
                  <a:pt x="349" y="142"/>
                  <a:pt x="349" y="142"/>
                  <a:pt x="349" y="142"/>
                </a:cubicBezTo>
                <a:cubicBezTo>
                  <a:pt x="350" y="143"/>
                  <a:pt x="350" y="143"/>
                  <a:pt x="350" y="143"/>
                </a:cubicBezTo>
                <a:cubicBezTo>
                  <a:pt x="351" y="143"/>
                  <a:pt x="351" y="143"/>
                  <a:pt x="351" y="143"/>
                </a:cubicBezTo>
                <a:cubicBezTo>
                  <a:pt x="351" y="144"/>
                  <a:pt x="351" y="144"/>
                  <a:pt x="351" y="144"/>
                </a:cubicBezTo>
                <a:cubicBezTo>
                  <a:pt x="349" y="145"/>
                  <a:pt x="349" y="145"/>
                  <a:pt x="349" y="145"/>
                </a:cubicBezTo>
                <a:cubicBezTo>
                  <a:pt x="349" y="146"/>
                  <a:pt x="349" y="146"/>
                  <a:pt x="349" y="146"/>
                </a:cubicBezTo>
                <a:cubicBezTo>
                  <a:pt x="349" y="147"/>
                  <a:pt x="349" y="147"/>
                  <a:pt x="349" y="147"/>
                </a:cubicBezTo>
                <a:cubicBezTo>
                  <a:pt x="350" y="148"/>
                  <a:pt x="350" y="148"/>
                  <a:pt x="350" y="148"/>
                </a:cubicBezTo>
                <a:cubicBezTo>
                  <a:pt x="350" y="148"/>
                  <a:pt x="350" y="148"/>
                  <a:pt x="350" y="148"/>
                </a:cubicBezTo>
                <a:cubicBezTo>
                  <a:pt x="349" y="149"/>
                  <a:pt x="349" y="149"/>
                  <a:pt x="349" y="149"/>
                </a:cubicBezTo>
                <a:cubicBezTo>
                  <a:pt x="348" y="149"/>
                  <a:pt x="348" y="149"/>
                  <a:pt x="348" y="149"/>
                </a:cubicBezTo>
                <a:cubicBezTo>
                  <a:pt x="347" y="150"/>
                  <a:pt x="347" y="150"/>
                  <a:pt x="347" y="150"/>
                </a:cubicBezTo>
                <a:cubicBezTo>
                  <a:pt x="346" y="150"/>
                  <a:pt x="346" y="150"/>
                  <a:pt x="346" y="150"/>
                </a:cubicBezTo>
                <a:cubicBezTo>
                  <a:pt x="345" y="151"/>
                  <a:pt x="345" y="151"/>
                  <a:pt x="345" y="151"/>
                </a:cubicBezTo>
                <a:cubicBezTo>
                  <a:pt x="345" y="152"/>
                  <a:pt x="345" y="152"/>
                  <a:pt x="345" y="152"/>
                </a:cubicBezTo>
                <a:cubicBezTo>
                  <a:pt x="344" y="153"/>
                  <a:pt x="344" y="153"/>
                  <a:pt x="344" y="153"/>
                </a:cubicBezTo>
                <a:cubicBezTo>
                  <a:pt x="345" y="153"/>
                  <a:pt x="345" y="153"/>
                  <a:pt x="345" y="153"/>
                </a:cubicBezTo>
                <a:cubicBezTo>
                  <a:pt x="346" y="152"/>
                  <a:pt x="346" y="152"/>
                  <a:pt x="346" y="152"/>
                </a:cubicBezTo>
                <a:cubicBezTo>
                  <a:pt x="347" y="151"/>
                  <a:pt x="347" y="151"/>
                  <a:pt x="347" y="151"/>
                </a:cubicBezTo>
                <a:cubicBezTo>
                  <a:pt x="348" y="151"/>
                  <a:pt x="348" y="151"/>
                  <a:pt x="348" y="151"/>
                </a:cubicBezTo>
                <a:cubicBezTo>
                  <a:pt x="348" y="151"/>
                  <a:pt x="348" y="151"/>
                  <a:pt x="348" y="151"/>
                </a:cubicBezTo>
                <a:cubicBezTo>
                  <a:pt x="348" y="151"/>
                  <a:pt x="348" y="151"/>
                  <a:pt x="348" y="151"/>
                </a:cubicBezTo>
                <a:cubicBezTo>
                  <a:pt x="348" y="152"/>
                  <a:pt x="348" y="152"/>
                  <a:pt x="348" y="152"/>
                </a:cubicBezTo>
                <a:cubicBezTo>
                  <a:pt x="346" y="153"/>
                  <a:pt x="346" y="153"/>
                  <a:pt x="346" y="153"/>
                </a:cubicBezTo>
                <a:cubicBezTo>
                  <a:pt x="345" y="154"/>
                  <a:pt x="345" y="154"/>
                  <a:pt x="345" y="154"/>
                </a:cubicBezTo>
                <a:cubicBezTo>
                  <a:pt x="345" y="154"/>
                  <a:pt x="345" y="154"/>
                  <a:pt x="345" y="154"/>
                </a:cubicBezTo>
                <a:cubicBezTo>
                  <a:pt x="345" y="155"/>
                  <a:pt x="345" y="155"/>
                  <a:pt x="345" y="155"/>
                </a:cubicBezTo>
                <a:cubicBezTo>
                  <a:pt x="345" y="155"/>
                  <a:pt x="345" y="155"/>
                  <a:pt x="345" y="155"/>
                </a:cubicBezTo>
                <a:cubicBezTo>
                  <a:pt x="344" y="155"/>
                  <a:pt x="344" y="155"/>
                  <a:pt x="344" y="155"/>
                </a:cubicBezTo>
                <a:cubicBezTo>
                  <a:pt x="343" y="155"/>
                  <a:pt x="343" y="155"/>
                  <a:pt x="343" y="155"/>
                </a:cubicBezTo>
                <a:cubicBezTo>
                  <a:pt x="343" y="156"/>
                  <a:pt x="343" y="156"/>
                  <a:pt x="343" y="156"/>
                </a:cubicBezTo>
                <a:cubicBezTo>
                  <a:pt x="344" y="156"/>
                  <a:pt x="344" y="156"/>
                  <a:pt x="344" y="156"/>
                </a:cubicBezTo>
                <a:cubicBezTo>
                  <a:pt x="344" y="156"/>
                  <a:pt x="344" y="156"/>
                  <a:pt x="344" y="156"/>
                </a:cubicBezTo>
                <a:cubicBezTo>
                  <a:pt x="344" y="157"/>
                  <a:pt x="344" y="157"/>
                  <a:pt x="344" y="157"/>
                </a:cubicBezTo>
                <a:cubicBezTo>
                  <a:pt x="343" y="157"/>
                  <a:pt x="343" y="157"/>
                  <a:pt x="343" y="157"/>
                </a:cubicBezTo>
                <a:cubicBezTo>
                  <a:pt x="344" y="157"/>
                  <a:pt x="344" y="157"/>
                  <a:pt x="344" y="157"/>
                </a:cubicBezTo>
                <a:cubicBezTo>
                  <a:pt x="345" y="157"/>
                  <a:pt x="345" y="157"/>
                  <a:pt x="345" y="157"/>
                </a:cubicBezTo>
                <a:cubicBezTo>
                  <a:pt x="346" y="157"/>
                  <a:pt x="346" y="157"/>
                  <a:pt x="346" y="157"/>
                </a:cubicBezTo>
                <a:cubicBezTo>
                  <a:pt x="346" y="156"/>
                  <a:pt x="346" y="156"/>
                  <a:pt x="346" y="156"/>
                </a:cubicBezTo>
                <a:cubicBezTo>
                  <a:pt x="346" y="155"/>
                  <a:pt x="346" y="155"/>
                  <a:pt x="346" y="155"/>
                </a:cubicBezTo>
                <a:cubicBezTo>
                  <a:pt x="347" y="155"/>
                  <a:pt x="347" y="155"/>
                  <a:pt x="347" y="155"/>
                </a:cubicBezTo>
                <a:cubicBezTo>
                  <a:pt x="348" y="154"/>
                  <a:pt x="348" y="154"/>
                  <a:pt x="348" y="154"/>
                </a:cubicBezTo>
                <a:cubicBezTo>
                  <a:pt x="348" y="154"/>
                  <a:pt x="348" y="154"/>
                  <a:pt x="348" y="154"/>
                </a:cubicBezTo>
                <a:cubicBezTo>
                  <a:pt x="348" y="155"/>
                  <a:pt x="348" y="155"/>
                  <a:pt x="348" y="155"/>
                </a:cubicBezTo>
                <a:cubicBezTo>
                  <a:pt x="349" y="156"/>
                  <a:pt x="349" y="156"/>
                  <a:pt x="349" y="156"/>
                </a:cubicBezTo>
                <a:cubicBezTo>
                  <a:pt x="349" y="155"/>
                  <a:pt x="349" y="155"/>
                  <a:pt x="349" y="155"/>
                </a:cubicBezTo>
                <a:cubicBezTo>
                  <a:pt x="348" y="153"/>
                  <a:pt x="348" y="153"/>
                  <a:pt x="348" y="153"/>
                </a:cubicBezTo>
                <a:cubicBezTo>
                  <a:pt x="349" y="153"/>
                  <a:pt x="349" y="153"/>
                  <a:pt x="349" y="153"/>
                </a:cubicBezTo>
                <a:cubicBezTo>
                  <a:pt x="349" y="152"/>
                  <a:pt x="349" y="152"/>
                  <a:pt x="349" y="152"/>
                </a:cubicBezTo>
                <a:cubicBezTo>
                  <a:pt x="350" y="153"/>
                  <a:pt x="350" y="153"/>
                  <a:pt x="350" y="153"/>
                </a:cubicBezTo>
                <a:cubicBezTo>
                  <a:pt x="350" y="154"/>
                  <a:pt x="350" y="154"/>
                  <a:pt x="350" y="154"/>
                </a:cubicBezTo>
                <a:cubicBezTo>
                  <a:pt x="350" y="154"/>
                  <a:pt x="350" y="154"/>
                  <a:pt x="350" y="154"/>
                </a:cubicBezTo>
                <a:cubicBezTo>
                  <a:pt x="351" y="154"/>
                  <a:pt x="351" y="154"/>
                  <a:pt x="351" y="154"/>
                </a:cubicBezTo>
                <a:cubicBezTo>
                  <a:pt x="352" y="153"/>
                  <a:pt x="352" y="153"/>
                  <a:pt x="352" y="153"/>
                </a:cubicBezTo>
                <a:cubicBezTo>
                  <a:pt x="353" y="154"/>
                  <a:pt x="353" y="154"/>
                  <a:pt x="353" y="154"/>
                </a:cubicBezTo>
                <a:cubicBezTo>
                  <a:pt x="353" y="154"/>
                  <a:pt x="353" y="154"/>
                  <a:pt x="353" y="154"/>
                </a:cubicBezTo>
                <a:cubicBezTo>
                  <a:pt x="353" y="155"/>
                  <a:pt x="353" y="155"/>
                  <a:pt x="353" y="155"/>
                </a:cubicBezTo>
                <a:cubicBezTo>
                  <a:pt x="352" y="157"/>
                  <a:pt x="352" y="157"/>
                  <a:pt x="352" y="157"/>
                </a:cubicBezTo>
                <a:cubicBezTo>
                  <a:pt x="350" y="158"/>
                  <a:pt x="350" y="158"/>
                  <a:pt x="350" y="158"/>
                </a:cubicBezTo>
                <a:cubicBezTo>
                  <a:pt x="350" y="158"/>
                  <a:pt x="350" y="158"/>
                  <a:pt x="350" y="158"/>
                </a:cubicBezTo>
                <a:cubicBezTo>
                  <a:pt x="351" y="159"/>
                  <a:pt x="351" y="159"/>
                  <a:pt x="351" y="159"/>
                </a:cubicBezTo>
                <a:cubicBezTo>
                  <a:pt x="352" y="159"/>
                  <a:pt x="352" y="159"/>
                  <a:pt x="352" y="159"/>
                </a:cubicBezTo>
                <a:cubicBezTo>
                  <a:pt x="353" y="159"/>
                  <a:pt x="353" y="159"/>
                  <a:pt x="353" y="159"/>
                </a:cubicBezTo>
                <a:cubicBezTo>
                  <a:pt x="352" y="158"/>
                  <a:pt x="352" y="158"/>
                  <a:pt x="352" y="158"/>
                </a:cubicBezTo>
                <a:cubicBezTo>
                  <a:pt x="353" y="157"/>
                  <a:pt x="353" y="157"/>
                  <a:pt x="353" y="157"/>
                </a:cubicBezTo>
                <a:cubicBezTo>
                  <a:pt x="353" y="156"/>
                  <a:pt x="353" y="156"/>
                  <a:pt x="353" y="156"/>
                </a:cubicBezTo>
                <a:cubicBezTo>
                  <a:pt x="354" y="157"/>
                  <a:pt x="354" y="157"/>
                  <a:pt x="354" y="157"/>
                </a:cubicBezTo>
                <a:cubicBezTo>
                  <a:pt x="354" y="158"/>
                  <a:pt x="354" y="158"/>
                  <a:pt x="354" y="158"/>
                </a:cubicBezTo>
                <a:cubicBezTo>
                  <a:pt x="355" y="158"/>
                  <a:pt x="355" y="158"/>
                  <a:pt x="355" y="158"/>
                </a:cubicBezTo>
                <a:cubicBezTo>
                  <a:pt x="354" y="156"/>
                  <a:pt x="354" y="156"/>
                  <a:pt x="354" y="156"/>
                </a:cubicBezTo>
                <a:cubicBezTo>
                  <a:pt x="354" y="155"/>
                  <a:pt x="354" y="155"/>
                  <a:pt x="354" y="155"/>
                </a:cubicBezTo>
                <a:cubicBezTo>
                  <a:pt x="354" y="153"/>
                  <a:pt x="354" y="153"/>
                  <a:pt x="354" y="153"/>
                </a:cubicBezTo>
                <a:cubicBezTo>
                  <a:pt x="354" y="153"/>
                  <a:pt x="354" y="153"/>
                  <a:pt x="354" y="153"/>
                </a:cubicBezTo>
                <a:cubicBezTo>
                  <a:pt x="355" y="154"/>
                  <a:pt x="355" y="154"/>
                  <a:pt x="355" y="154"/>
                </a:cubicBezTo>
                <a:cubicBezTo>
                  <a:pt x="355" y="155"/>
                  <a:pt x="355" y="155"/>
                  <a:pt x="355" y="155"/>
                </a:cubicBezTo>
                <a:cubicBezTo>
                  <a:pt x="355" y="155"/>
                  <a:pt x="355" y="155"/>
                  <a:pt x="355" y="155"/>
                </a:cubicBezTo>
                <a:cubicBezTo>
                  <a:pt x="355" y="155"/>
                  <a:pt x="355" y="155"/>
                  <a:pt x="355" y="155"/>
                </a:cubicBezTo>
                <a:cubicBezTo>
                  <a:pt x="356" y="155"/>
                  <a:pt x="356" y="155"/>
                  <a:pt x="356" y="155"/>
                </a:cubicBezTo>
                <a:cubicBezTo>
                  <a:pt x="358" y="157"/>
                  <a:pt x="358" y="157"/>
                  <a:pt x="358" y="157"/>
                </a:cubicBezTo>
                <a:cubicBezTo>
                  <a:pt x="358" y="157"/>
                  <a:pt x="358" y="157"/>
                  <a:pt x="358" y="157"/>
                </a:cubicBezTo>
                <a:cubicBezTo>
                  <a:pt x="359" y="157"/>
                  <a:pt x="359" y="157"/>
                  <a:pt x="359" y="157"/>
                </a:cubicBezTo>
                <a:cubicBezTo>
                  <a:pt x="360" y="158"/>
                  <a:pt x="360" y="158"/>
                  <a:pt x="360" y="158"/>
                </a:cubicBezTo>
                <a:cubicBezTo>
                  <a:pt x="361" y="158"/>
                  <a:pt x="361" y="158"/>
                  <a:pt x="361" y="158"/>
                </a:cubicBezTo>
                <a:cubicBezTo>
                  <a:pt x="360" y="157"/>
                  <a:pt x="360" y="157"/>
                  <a:pt x="360" y="157"/>
                </a:cubicBezTo>
                <a:cubicBezTo>
                  <a:pt x="359" y="157"/>
                  <a:pt x="359" y="157"/>
                  <a:pt x="359" y="157"/>
                </a:cubicBezTo>
                <a:cubicBezTo>
                  <a:pt x="359" y="156"/>
                  <a:pt x="359" y="156"/>
                  <a:pt x="359" y="156"/>
                </a:cubicBezTo>
                <a:cubicBezTo>
                  <a:pt x="357" y="154"/>
                  <a:pt x="357" y="154"/>
                  <a:pt x="357" y="154"/>
                </a:cubicBezTo>
                <a:cubicBezTo>
                  <a:pt x="356" y="154"/>
                  <a:pt x="356" y="154"/>
                  <a:pt x="356" y="154"/>
                </a:cubicBezTo>
                <a:cubicBezTo>
                  <a:pt x="356" y="154"/>
                  <a:pt x="356" y="154"/>
                  <a:pt x="356" y="154"/>
                </a:cubicBezTo>
                <a:cubicBezTo>
                  <a:pt x="357" y="152"/>
                  <a:pt x="357" y="152"/>
                  <a:pt x="357" y="152"/>
                </a:cubicBezTo>
                <a:cubicBezTo>
                  <a:pt x="358" y="152"/>
                  <a:pt x="358" y="152"/>
                  <a:pt x="358" y="152"/>
                </a:cubicBezTo>
                <a:cubicBezTo>
                  <a:pt x="359" y="151"/>
                  <a:pt x="359" y="151"/>
                  <a:pt x="359" y="151"/>
                </a:cubicBezTo>
                <a:cubicBezTo>
                  <a:pt x="361" y="151"/>
                  <a:pt x="361" y="151"/>
                  <a:pt x="361" y="151"/>
                </a:cubicBezTo>
                <a:cubicBezTo>
                  <a:pt x="362" y="151"/>
                  <a:pt x="362" y="151"/>
                  <a:pt x="362" y="151"/>
                </a:cubicBezTo>
                <a:cubicBezTo>
                  <a:pt x="363" y="152"/>
                  <a:pt x="363" y="152"/>
                  <a:pt x="363" y="152"/>
                </a:cubicBezTo>
                <a:cubicBezTo>
                  <a:pt x="363" y="152"/>
                  <a:pt x="363" y="152"/>
                  <a:pt x="363" y="152"/>
                </a:cubicBezTo>
                <a:cubicBezTo>
                  <a:pt x="365" y="152"/>
                  <a:pt x="365" y="152"/>
                  <a:pt x="365" y="152"/>
                </a:cubicBezTo>
                <a:cubicBezTo>
                  <a:pt x="365" y="153"/>
                  <a:pt x="365" y="153"/>
                  <a:pt x="365" y="153"/>
                </a:cubicBezTo>
                <a:cubicBezTo>
                  <a:pt x="366" y="154"/>
                  <a:pt x="366" y="154"/>
                  <a:pt x="366" y="154"/>
                </a:cubicBezTo>
                <a:cubicBezTo>
                  <a:pt x="367" y="154"/>
                  <a:pt x="367" y="154"/>
                  <a:pt x="367" y="154"/>
                </a:cubicBezTo>
                <a:cubicBezTo>
                  <a:pt x="367" y="155"/>
                  <a:pt x="367" y="155"/>
                  <a:pt x="367" y="155"/>
                </a:cubicBezTo>
                <a:cubicBezTo>
                  <a:pt x="367" y="155"/>
                  <a:pt x="367" y="155"/>
                  <a:pt x="367" y="155"/>
                </a:cubicBezTo>
                <a:cubicBezTo>
                  <a:pt x="368" y="154"/>
                  <a:pt x="368" y="154"/>
                  <a:pt x="368" y="154"/>
                </a:cubicBezTo>
                <a:cubicBezTo>
                  <a:pt x="368" y="154"/>
                  <a:pt x="368" y="154"/>
                  <a:pt x="368" y="154"/>
                </a:cubicBezTo>
                <a:cubicBezTo>
                  <a:pt x="369" y="155"/>
                  <a:pt x="369" y="155"/>
                  <a:pt x="369" y="155"/>
                </a:cubicBezTo>
                <a:cubicBezTo>
                  <a:pt x="370" y="156"/>
                  <a:pt x="370" y="156"/>
                  <a:pt x="370" y="156"/>
                </a:cubicBezTo>
                <a:cubicBezTo>
                  <a:pt x="370" y="156"/>
                  <a:pt x="370" y="156"/>
                  <a:pt x="370" y="156"/>
                </a:cubicBezTo>
                <a:cubicBezTo>
                  <a:pt x="370" y="157"/>
                  <a:pt x="370" y="157"/>
                  <a:pt x="370" y="157"/>
                </a:cubicBezTo>
                <a:cubicBezTo>
                  <a:pt x="370" y="157"/>
                  <a:pt x="370" y="157"/>
                  <a:pt x="370" y="157"/>
                </a:cubicBezTo>
                <a:cubicBezTo>
                  <a:pt x="370" y="158"/>
                  <a:pt x="370" y="158"/>
                  <a:pt x="370" y="158"/>
                </a:cubicBezTo>
                <a:cubicBezTo>
                  <a:pt x="369" y="159"/>
                  <a:pt x="369" y="159"/>
                  <a:pt x="369" y="159"/>
                </a:cubicBezTo>
                <a:cubicBezTo>
                  <a:pt x="369" y="159"/>
                  <a:pt x="369" y="159"/>
                  <a:pt x="369" y="159"/>
                </a:cubicBezTo>
                <a:cubicBezTo>
                  <a:pt x="368" y="159"/>
                  <a:pt x="368" y="159"/>
                  <a:pt x="368" y="159"/>
                </a:cubicBezTo>
                <a:cubicBezTo>
                  <a:pt x="366" y="159"/>
                  <a:pt x="366" y="159"/>
                  <a:pt x="366" y="159"/>
                </a:cubicBezTo>
                <a:cubicBezTo>
                  <a:pt x="364" y="161"/>
                  <a:pt x="364" y="161"/>
                  <a:pt x="364" y="161"/>
                </a:cubicBezTo>
                <a:cubicBezTo>
                  <a:pt x="366" y="160"/>
                  <a:pt x="366" y="160"/>
                  <a:pt x="366" y="160"/>
                </a:cubicBezTo>
                <a:cubicBezTo>
                  <a:pt x="368" y="159"/>
                  <a:pt x="368" y="159"/>
                  <a:pt x="368" y="159"/>
                </a:cubicBezTo>
                <a:cubicBezTo>
                  <a:pt x="368" y="160"/>
                  <a:pt x="368" y="160"/>
                  <a:pt x="368" y="160"/>
                </a:cubicBezTo>
                <a:cubicBezTo>
                  <a:pt x="368" y="161"/>
                  <a:pt x="368" y="161"/>
                  <a:pt x="368" y="161"/>
                </a:cubicBezTo>
                <a:cubicBezTo>
                  <a:pt x="366" y="161"/>
                  <a:pt x="366" y="161"/>
                  <a:pt x="366" y="161"/>
                </a:cubicBezTo>
                <a:cubicBezTo>
                  <a:pt x="365" y="163"/>
                  <a:pt x="365" y="163"/>
                  <a:pt x="365" y="163"/>
                </a:cubicBezTo>
                <a:cubicBezTo>
                  <a:pt x="364" y="164"/>
                  <a:pt x="364" y="164"/>
                  <a:pt x="364" y="164"/>
                </a:cubicBezTo>
                <a:cubicBezTo>
                  <a:pt x="364" y="164"/>
                  <a:pt x="364" y="164"/>
                  <a:pt x="364" y="164"/>
                </a:cubicBezTo>
                <a:cubicBezTo>
                  <a:pt x="363" y="164"/>
                  <a:pt x="363" y="164"/>
                  <a:pt x="363" y="164"/>
                </a:cubicBezTo>
                <a:cubicBezTo>
                  <a:pt x="364" y="164"/>
                  <a:pt x="364" y="164"/>
                  <a:pt x="364" y="164"/>
                </a:cubicBezTo>
                <a:cubicBezTo>
                  <a:pt x="366" y="163"/>
                  <a:pt x="366" y="163"/>
                  <a:pt x="366" y="163"/>
                </a:cubicBezTo>
                <a:cubicBezTo>
                  <a:pt x="367" y="161"/>
                  <a:pt x="367" y="161"/>
                  <a:pt x="367" y="161"/>
                </a:cubicBezTo>
                <a:cubicBezTo>
                  <a:pt x="368" y="161"/>
                  <a:pt x="368" y="161"/>
                  <a:pt x="368" y="161"/>
                </a:cubicBezTo>
                <a:cubicBezTo>
                  <a:pt x="370" y="160"/>
                  <a:pt x="370" y="160"/>
                  <a:pt x="370" y="160"/>
                </a:cubicBezTo>
                <a:cubicBezTo>
                  <a:pt x="371" y="160"/>
                  <a:pt x="371" y="160"/>
                  <a:pt x="371" y="160"/>
                </a:cubicBezTo>
                <a:cubicBezTo>
                  <a:pt x="371" y="161"/>
                  <a:pt x="371" y="161"/>
                  <a:pt x="371" y="161"/>
                </a:cubicBezTo>
                <a:cubicBezTo>
                  <a:pt x="372" y="161"/>
                  <a:pt x="372" y="161"/>
                  <a:pt x="372" y="161"/>
                </a:cubicBezTo>
                <a:cubicBezTo>
                  <a:pt x="372" y="161"/>
                  <a:pt x="372" y="161"/>
                  <a:pt x="372" y="161"/>
                </a:cubicBezTo>
                <a:cubicBezTo>
                  <a:pt x="371" y="162"/>
                  <a:pt x="371" y="162"/>
                  <a:pt x="371" y="162"/>
                </a:cubicBezTo>
                <a:cubicBezTo>
                  <a:pt x="372" y="163"/>
                  <a:pt x="372" y="163"/>
                  <a:pt x="372" y="163"/>
                </a:cubicBezTo>
                <a:cubicBezTo>
                  <a:pt x="370" y="163"/>
                  <a:pt x="370" y="163"/>
                  <a:pt x="370" y="163"/>
                </a:cubicBezTo>
                <a:cubicBezTo>
                  <a:pt x="370" y="164"/>
                  <a:pt x="370" y="164"/>
                  <a:pt x="370" y="164"/>
                </a:cubicBezTo>
                <a:cubicBezTo>
                  <a:pt x="369" y="164"/>
                  <a:pt x="369" y="164"/>
                  <a:pt x="369" y="164"/>
                </a:cubicBezTo>
                <a:cubicBezTo>
                  <a:pt x="368" y="164"/>
                  <a:pt x="368" y="164"/>
                  <a:pt x="368" y="164"/>
                </a:cubicBezTo>
                <a:cubicBezTo>
                  <a:pt x="367" y="164"/>
                  <a:pt x="367" y="164"/>
                  <a:pt x="367" y="164"/>
                </a:cubicBezTo>
                <a:cubicBezTo>
                  <a:pt x="366" y="165"/>
                  <a:pt x="366" y="165"/>
                  <a:pt x="366" y="165"/>
                </a:cubicBezTo>
                <a:cubicBezTo>
                  <a:pt x="368" y="165"/>
                  <a:pt x="368" y="165"/>
                  <a:pt x="368" y="165"/>
                </a:cubicBezTo>
                <a:cubicBezTo>
                  <a:pt x="368" y="165"/>
                  <a:pt x="368" y="165"/>
                  <a:pt x="368" y="165"/>
                </a:cubicBezTo>
                <a:cubicBezTo>
                  <a:pt x="366" y="166"/>
                  <a:pt x="366" y="166"/>
                  <a:pt x="366" y="166"/>
                </a:cubicBezTo>
                <a:cubicBezTo>
                  <a:pt x="367" y="166"/>
                  <a:pt x="367" y="166"/>
                  <a:pt x="367" y="166"/>
                </a:cubicBezTo>
                <a:cubicBezTo>
                  <a:pt x="367" y="166"/>
                  <a:pt x="367" y="166"/>
                  <a:pt x="367" y="166"/>
                </a:cubicBezTo>
                <a:cubicBezTo>
                  <a:pt x="369" y="166"/>
                  <a:pt x="369" y="166"/>
                  <a:pt x="369" y="166"/>
                </a:cubicBezTo>
                <a:cubicBezTo>
                  <a:pt x="369" y="165"/>
                  <a:pt x="369" y="165"/>
                  <a:pt x="369" y="165"/>
                </a:cubicBezTo>
                <a:cubicBezTo>
                  <a:pt x="369" y="166"/>
                  <a:pt x="369" y="166"/>
                  <a:pt x="369" y="166"/>
                </a:cubicBezTo>
                <a:cubicBezTo>
                  <a:pt x="369" y="166"/>
                  <a:pt x="369" y="166"/>
                  <a:pt x="369" y="166"/>
                </a:cubicBezTo>
                <a:cubicBezTo>
                  <a:pt x="368" y="166"/>
                  <a:pt x="368" y="166"/>
                  <a:pt x="368" y="166"/>
                </a:cubicBezTo>
                <a:cubicBezTo>
                  <a:pt x="367" y="167"/>
                  <a:pt x="367" y="167"/>
                  <a:pt x="367" y="167"/>
                </a:cubicBezTo>
                <a:cubicBezTo>
                  <a:pt x="367" y="167"/>
                  <a:pt x="367" y="167"/>
                  <a:pt x="367" y="167"/>
                </a:cubicBezTo>
                <a:cubicBezTo>
                  <a:pt x="368" y="167"/>
                  <a:pt x="368" y="167"/>
                  <a:pt x="368" y="167"/>
                </a:cubicBezTo>
                <a:cubicBezTo>
                  <a:pt x="367" y="168"/>
                  <a:pt x="367" y="168"/>
                  <a:pt x="367" y="168"/>
                </a:cubicBezTo>
                <a:cubicBezTo>
                  <a:pt x="366" y="169"/>
                  <a:pt x="366" y="169"/>
                  <a:pt x="366" y="169"/>
                </a:cubicBezTo>
                <a:cubicBezTo>
                  <a:pt x="365" y="170"/>
                  <a:pt x="365" y="170"/>
                  <a:pt x="365" y="170"/>
                </a:cubicBezTo>
                <a:cubicBezTo>
                  <a:pt x="366" y="170"/>
                  <a:pt x="366" y="170"/>
                  <a:pt x="366" y="170"/>
                </a:cubicBezTo>
                <a:cubicBezTo>
                  <a:pt x="367" y="169"/>
                  <a:pt x="367" y="169"/>
                  <a:pt x="367" y="169"/>
                </a:cubicBezTo>
                <a:cubicBezTo>
                  <a:pt x="368" y="167"/>
                  <a:pt x="368" y="167"/>
                  <a:pt x="368" y="167"/>
                </a:cubicBezTo>
                <a:cubicBezTo>
                  <a:pt x="369" y="167"/>
                  <a:pt x="369" y="167"/>
                  <a:pt x="369" y="167"/>
                </a:cubicBezTo>
                <a:cubicBezTo>
                  <a:pt x="371" y="166"/>
                  <a:pt x="371" y="166"/>
                  <a:pt x="371" y="166"/>
                </a:cubicBezTo>
                <a:cubicBezTo>
                  <a:pt x="371" y="166"/>
                  <a:pt x="371" y="166"/>
                  <a:pt x="371" y="166"/>
                </a:cubicBezTo>
                <a:cubicBezTo>
                  <a:pt x="371" y="166"/>
                  <a:pt x="371" y="166"/>
                  <a:pt x="371" y="166"/>
                </a:cubicBezTo>
                <a:cubicBezTo>
                  <a:pt x="372" y="166"/>
                  <a:pt x="372" y="166"/>
                  <a:pt x="372" y="166"/>
                </a:cubicBezTo>
                <a:cubicBezTo>
                  <a:pt x="372" y="165"/>
                  <a:pt x="372" y="165"/>
                  <a:pt x="372" y="165"/>
                </a:cubicBezTo>
                <a:cubicBezTo>
                  <a:pt x="373" y="165"/>
                  <a:pt x="373" y="165"/>
                  <a:pt x="373" y="165"/>
                </a:cubicBezTo>
                <a:cubicBezTo>
                  <a:pt x="374" y="165"/>
                  <a:pt x="374" y="165"/>
                  <a:pt x="374" y="165"/>
                </a:cubicBezTo>
                <a:cubicBezTo>
                  <a:pt x="374" y="165"/>
                  <a:pt x="374" y="165"/>
                  <a:pt x="374" y="165"/>
                </a:cubicBezTo>
                <a:cubicBezTo>
                  <a:pt x="372" y="167"/>
                  <a:pt x="372" y="167"/>
                  <a:pt x="372" y="167"/>
                </a:cubicBezTo>
                <a:cubicBezTo>
                  <a:pt x="370" y="168"/>
                  <a:pt x="370" y="168"/>
                  <a:pt x="370" y="168"/>
                </a:cubicBezTo>
                <a:cubicBezTo>
                  <a:pt x="370" y="168"/>
                  <a:pt x="370" y="168"/>
                  <a:pt x="370" y="168"/>
                </a:cubicBezTo>
                <a:cubicBezTo>
                  <a:pt x="370" y="168"/>
                  <a:pt x="370" y="168"/>
                  <a:pt x="370" y="168"/>
                </a:cubicBezTo>
                <a:cubicBezTo>
                  <a:pt x="370" y="169"/>
                  <a:pt x="370" y="169"/>
                  <a:pt x="370" y="169"/>
                </a:cubicBezTo>
                <a:cubicBezTo>
                  <a:pt x="369" y="169"/>
                  <a:pt x="369" y="169"/>
                  <a:pt x="369" y="169"/>
                </a:cubicBezTo>
                <a:cubicBezTo>
                  <a:pt x="369" y="170"/>
                  <a:pt x="369" y="170"/>
                  <a:pt x="369" y="170"/>
                </a:cubicBezTo>
                <a:cubicBezTo>
                  <a:pt x="370" y="170"/>
                  <a:pt x="370" y="170"/>
                  <a:pt x="370" y="170"/>
                </a:cubicBezTo>
                <a:cubicBezTo>
                  <a:pt x="370" y="170"/>
                  <a:pt x="370" y="170"/>
                  <a:pt x="370" y="170"/>
                </a:cubicBezTo>
                <a:cubicBezTo>
                  <a:pt x="370" y="169"/>
                  <a:pt x="370" y="169"/>
                  <a:pt x="370" y="169"/>
                </a:cubicBezTo>
                <a:cubicBezTo>
                  <a:pt x="372" y="168"/>
                  <a:pt x="372" y="168"/>
                  <a:pt x="372" y="168"/>
                </a:cubicBezTo>
                <a:cubicBezTo>
                  <a:pt x="373" y="167"/>
                  <a:pt x="373" y="167"/>
                  <a:pt x="373" y="167"/>
                </a:cubicBezTo>
                <a:cubicBezTo>
                  <a:pt x="373" y="168"/>
                  <a:pt x="373" y="168"/>
                  <a:pt x="373" y="168"/>
                </a:cubicBezTo>
                <a:cubicBezTo>
                  <a:pt x="373" y="168"/>
                  <a:pt x="373" y="168"/>
                  <a:pt x="373" y="168"/>
                </a:cubicBezTo>
                <a:cubicBezTo>
                  <a:pt x="373" y="169"/>
                  <a:pt x="373" y="169"/>
                  <a:pt x="373" y="169"/>
                </a:cubicBezTo>
                <a:cubicBezTo>
                  <a:pt x="371" y="170"/>
                  <a:pt x="371" y="170"/>
                  <a:pt x="371" y="170"/>
                </a:cubicBezTo>
                <a:cubicBezTo>
                  <a:pt x="371" y="171"/>
                  <a:pt x="371" y="171"/>
                  <a:pt x="371" y="171"/>
                </a:cubicBezTo>
                <a:cubicBezTo>
                  <a:pt x="370" y="172"/>
                  <a:pt x="370" y="172"/>
                  <a:pt x="370" y="172"/>
                </a:cubicBezTo>
                <a:cubicBezTo>
                  <a:pt x="370" y="172"/>
                  <a:pt x="370" y="172"/>
                  <a:pt x="370" y="172"/>
                </a:cubicBezTo>
                <a:cubicBezTo>
                  <a:pt x="370" y="173"/>
                  <a:pt x="370" y="173"/>
                  <a:pt x="370" y="173"/>
                </a:cubicBezTo>
                <a:cubicBezTo>
                  <a:pt x="371" y="172"/>
                  <a:pt x="371" y="172"/>
                  <a:pt x="371" y="172"/>
                </a:cubicBezTo>
                <a:cubicBezTo>
                  <a:pt x="371" y="172"/>
                  <a:pt x="371" y="172"/>
                  <a:pt x="371" y="172"/>
                </a:cubicBezTo>
                <a:cubicBezTo>
                  <a:pt x="373" y="170"/>
                  <a:pt x="373" y="170"/>
                  <a:pt x="373" y="170"/>
                </a:cubicBezTo>
                <a:cubicBezTo>
                  <a:pt x="374" y="170"/>
                  <a:pt x="374" y="170"/>
                  <a:pt x="374" y="170"/>
                </a:cubicBezTo>
                <a:cubicBezTo>
                  <a:pt x="374" y="170"/>
                  <a:pt x="374" y="170"/>
                  <a:pt x="374" y="170"/>
                </a:cubicBezTo>
                <a:cubicBezTo>
                  <a:pt x="374" y="170"/>
                  <a:pt x="374" y="170"/>
                  <a:pt x="374" y="170"/>
                </a:cubicBezTo>
                <a:cubicBezTo>
                  <a:pt x="374" y="171"/>
                  <a:pt x="374" y="171"/>
                  <a:pt x="374" y="171"/>
                </a:cubicBezTo>
                <a:cubicBezTo>
                  <a:pt x="373" y="171"/>
                  <a:pt x="373" y="171"/>
                  <a:pt x="373" y="171"/>
                </a:cubicBezTo>
                <a:cubicBezTo>
                  <a:pt x="372" y="173"/>
                  <a:pt x="372" y="173"/>
                  <a:pt x="372" y="173"/>
                </a:cubicBezTo>
                <a:cubicBezTo>
                  <a:pt x="372" y="174"/>
                  <a:pt x="372" y="174"/>
                  <a:pt x="372" y="174"/>
                </a:cubicBezTo>
                <a:cubicBezTo>
                  <a:pt x="373" y="174"/>
                  <a:pt x="373" y="174"/>
                  <a:pt x="373" y="174"/>
                </a:cubicBezTo>
                <a:cubicBezTo>
                  <a:pt x="373" y="173"/>
                  <a:pt x="373" y="173"/>
                  <a:pt x="373" y="173"/>
                </a:cubicBezTo>
                <a:cubicBezTo>
                  <a:pt x="373" y="173"/>
                  <a:pt x="373" y="173"/>
                  <a:pt x="373" y="173"/>
                </a:cubicBezTo>
                <a:cubicBezTo>
                  <a:pt x="374" y="172"/>
                  <a:pt x="374" y="172"/>
                  <a:pt x="374" y="172"/>
                </a:cubicBezTo>
                <a:cubicBezTo>
                  <a:pt x="375" y="171"/>
                  <a:pt x="375" y="171"/>
                  <a:pt x="375" y="171"/>
                </a:cubicBezTo>
                <a:cubicBezTo>
                  <a:pt x="375" y="170"/>
                  <a:pt x="375" y="170"/>
                  <a:pt x="375" y="170"/>
                </a:cubicBezTo>
                <a:cubicBezTo>
                  <a:pt x="376" y="169"/>
                  <a:pt x="376" y="169"/>
                  <a:pt x="376" y="169"/>
                </a:cubicBezTo>
                <a:cubicBezTo>
                  <a:pt x="376" y="169"/>
                  <a:pt x="376" y="169"/>
                  <a:pt x="376" y="169"/>
                </a:cubicBezTo>
                <a:cubicBezTo>
                  <a:pt x="377" y="168"/>
                  <a:pt x="377" y="168"/>
                  <a:pt x="377" y="168"/>
                </a:cubicBezTo>
                <a:cubicBezTo>
                  <a:pt x="377" y="168"/>
                  <a:pt x="377" y="168"/>
                  <a:pt x="377" y="168"/>
                </a:cubicBezTo>
                <a:cubicBezTo>
                  <a:pt x="377" y="167"/>
                  <a:pt x="377" y="167"/>
                  <a:pt x="377" y="167"/>
                </a:cubicBezTo>
                <a:cubicBezTo>
                  <a:pt x="378" y="167"/>
                  <a:pt x="378" y="167"/>
                  <a:pt x="378" y="167"/>
                </a:cubicBezTo>
                <a:cubicBezTo>
                  <a:pt x="378" y="166"/>
                  <a:pt x="378" y="166"/>
                  <a:pt x="378" y="166"/>
                </a:cubicBezTo>
                <a:cubicBezTo>
                  <a:pt x="378" y="166"/>
                  <a:pt x="378" y="166"/>
                  <a:pt x="378" y="166"/>
                </a:cubicBezTo>
                <a:cubicBezTo>
                  <a:pt x="379" y="167"/>
                  <a:pt x="379" y="167"/>
                  <a:pt x="379" y="167"/>
                </a:cubicBezTo>
                <a:cubicBezTo>
                  <a:pt x="380" y="168"/>
                  <a:pt x="380" y="168"/>
                  <a:pt x="380" y="168"/>
                </a:cubicBezTo>
                <a:cubicBezTo>
                  <a:pt x="381" y="169"/>
                  <a:pt x="381" y="169"/>
                  <a:pt x="381" y="169"/>
                </a:cubicBezTo>
                <a:cubicBezTo>
                  <a:pt x="381" y="170"/>
                  <a:pt x="381" y="170"/>
                  <a:pt x="381" y="170"/>
                </a:cubicBezTo>
                <a:cubicBezTo>
                  <a:pt x="381" y="171"/>
                  <a:pt x="381" y="171"/>
                  <a:pt x="381" y="171"/>
                </a:cubicBezTo>
                <a:cubicBezTo>
                  <a:pt x="383" y="172"/>
                  <a:pt x="383" y="172"/>
                  <a:pt x="383" y="172"/>
                </a:cubicBezTo>
                <a:cubicBezTo>
                  <a:pt x="383" y="172"/>
                  <a:pt x="383" y="172"/>
                  <a:pt x="383" y="172"/>
                </a:cubicBezTo>
                <a:cubicBezTo>
                  <a:pt x="382" y="173"/>
                  <a:pt x="382" y="173"/>
                  <a:pt x="382" y="173"/>
                </a:cubicBezTo>
                <a:cubicBezTo>
                  <a:pt x="381" y="174"/>
                  <a:pt x="381" y="174"/>
                  <a:pt x="381" y="174"/>
                </a:cubicBezTo>
                <a:cubicBezTo>
                  <a:pt x="380" y="174"/>
                  <a:pt x="380" y="174"/>
                  <a:pt x="380" y="174"/>
                </a:cubicBezTo>
                <a:cubicBezTo>
                  <a:pt x="379" y="173"/>
                  <a:pt x="379" y="173"/>
                  <a:pt x="379" y="173"/>
                </a:cubicBezTo>
                <a:cubicBezTo>
                  <a:pt x="378" y="173"/>
                  <a:pt x="378" y="173"/>
                  <a:pt x="378" y="173"/>
                </a:cubicBezTo>
                <a:cubicBezTo>
                  <a:pt x="378" y="173"/>
                  <a:pt x="378" y="173"/>
                  <a:pt x="378" y="173"/>
                </a:cubicBezTo>
                <a:cubicBezTo>
                  <a:pt x="377" y="173"/>
                  <a:pt x="377" y="173"/>
                  <a:pt x="377" y="173"/>
                </a:cubicBezTo>
                <a:cubicBezTo>
                  <a:pt x="377" y="173"/>
                  <a:pt x="377" y="173"/>
                  <a:pt x="377" y="173"/>
                </a:cubicBezTo>
                <a:cubicBezTo>
                  <a:pt x="376" y="174"/>
                  <a:pt x="376" y="174"/>
                  <a:pt x="376" y="174"/>
                </a:cubicBezTo>
                <a:cubicBezTo>
                  <a:pt x="375" y="175"/>
                  <a:pt x="375" y="175"/>
                  <a:pt x="375" y="175"/>
                </a:cubicBezTo>
                <a:cubicBezTo>
                  <a:pt x="375" y="175"/>
                  <a:pt x="375" y="175"/>
                  <a:pt x="375" y="175"/>
                </a:cubicBezTo>
                <a:cubicBezTo>
                  <a:pt x="374" y="175"/>
                  <a:pt x="374" y="175"/>
                  <a:pt x="374" y="175"/>
                </a:cubicBezTo>
                <a:cubicBezTo>
                  <a:pt x="375" y="175"/>
                  <a:pt x="375" y="175"/>
                  <a:pt x="375" y="175"/>
                </a:cubicBezTo>
                <a:cubicBezTo>
                  <a:pt x="376" y="175"/>
                  <a:pt x="376" y="175"/>
                  <a:pt x="376" y="175"/>
                </a:cubicBezTo>
                <a:cubicBezTo>
                  <a:pt x="376" y="176"/>
                  <a:pt x="376" y="176"/>
                  <a:pt x="376" y="176"/>
                </a:cubicBezTo>
                <a:cubicBezTo>
                  <a:pt x="375" y="177"/>
                  <a:pt x="375" y="177"/>
                  <a:pt x="375" y="177"/>
                </a:cubicBezTo>
                <a:cubicBezTo>
                  <a:pt x="374" y="177"/>
                  <a:pt x="374" y="177"/>
                  <a:pt x="374" y="177"/>
                </a:cubicBezTo>
                <a:cubicBezTo>
                  <a:pt x="374" y="178"/>
                  <a:pt x="374" y="178"/>
                  <a:pt x="374" y="178"/>
                </a:cubicBezTo>
                <a:cubicBezTo>
                  <a:pt x="375" y="178"/>
                  <a:pt x="375" y="178"/>
                  <a:pt x="375" y="178"/>
                </a:cubicBezTo>
                <a:cubicBezTo>
                  <a:pt x="376" y="177"/>
                  <a:pt x="376" y="177"/>
                  <a:pt x="376" y="177"/>
                </a:cubicBezTo>
                <a:cubicBezTo>
                  <a:pt x="377" y="177"/>
                  <a:pt x="377" y="177"/>
                  <a:pt x="377" y="177"/>
                </a:cubicBezTo>
                <a:cubicBezTo>
                  <a:pt x="378" y="177"/>
                  <a:pt x="378" y="177"/>
                  <a:pt x="378" y="177"/>
                </a:cubicBezTo>
                <a:cubicBezTo>
                  <a:pt x="379" y="176"/>
                  <a:pt x="379" y="176"/>
                  <a:pt x="379" y="176"/>
                </a:cubicBezTo>
                <a:cubicBezTo>
                  <a:pt x="380" y="176"/>
                  <a:pt x="380" y="176"/>
                  <a:pt x="380" y="176"/>
                </a:cubicBezTo>
                <a:cubicBezTo>
                  <a:pt x="380" y="177"/>
                  <a:pt x="380" y="177"/>
                  <a:pt x="380" y="177"/>
                </a:cubicBezTo>
                <a:cubicBezTo>
                  <a:pt x="381" y="177"/>
                  <a:pt x="381" y="177"/>
                  <a:pt x="381" y="177"/>
                </a:cubicBezTo>
                <a:cubicBezTo>
                  <a:pt x="380" y="178"/>
                  <a:pt x="380" y="178"/>
                  <a:pt x="380" y="178"/>
                </a:cubicBezTo>
                <a:cubicBezTo>
                  <a:pt x="381" y="177"/>
                  <a:pt x="381" y="177"/>
                  <a:pt x="381" y="177"/>
                </a:cubicBezTo>
                <a:cubicBezTo>
                  <a:pt x="381" y="176"/>
                  <a:pt x="381" y="176"/>
                  <a:pt x="381" y="176"/>
                </a:cubicBezTo>
                <a:cubicBezTo>
                  <a:pt x="381" y="175"/>
                  <a:pt x="381" y="175"/>
                  <a:pt x="381" y="175"/>
                </a:cubicBezTo>
                <a:cubicBezTo>
                  <a:pt x="382" y="175"/>
                  <a:pt x="382" y="175"/>
                  <a:pt x="382" y="175"/>
                </a:cubicBezTo>
                <a:cubicBezTo>
                  <a:pt x="383" y="174"/>
                  <a:pt x="383" y="174"/>
                  <a:pt x="383" y="174"/>
                </a:cubicBezTo>
                <a:cubicBezTo>
                  <a:pt x="384" y="174"/>
                  <a:pt x="384" y="174"/>
                  <a:pt x="384" y="174"/>
                </a:cubicBezTo>
                <a:cubicBezTo>
                  <a:pt x="383" y="175"/>
                  <a:pt x="383" y="175"/>
                  <a:pt x="383" y="175"/>
                </a:cubicBezTo>
                <a:cubicBezTo>
                  <a:pt x="384" y="176"/>
                  <a:pt x="384" y="176"/>
                  <a:pt x="384" y="176"/>
                </a:cubicBezTo>
                <a:cubicBezTo>
                  <a:pt x="383" y="177"/>
                  <a:pt x="383" y="177"/>
                  <a:pt x="383" y="177"/>
                </a:cubicBezTo>
                <a:cubicBezTo>
                  <a:pt x="382" y="178"/>
                  <a:pt x="382" y="178"/>
                  <a:pt x="382" y="178"/>
                </a:cubicBezTo>
                <a:cubicBezTo>
                  <a:pt x="381" y="178"/>
                  <a:pt x="381" y="178"/>
                  <a:pt x="381" y="178"/>
                </a:cubicBezTo>
                <a:cubicBezTo>
                  <a:pt x="380" y="179"/>
                  <a:pt x="380" y="179"/>
                  <a:pt x="380" y="179"/>
                </a:cubicBezTo>
                <a:cubicBezTo>
                  <a:pt x="380" y="179"/>
                  <a:pt x="380" y="179"/>
                  <a:pt x="380" y="179"/>
                </a:cubicBezTo>
                <a:cubicBezTo>
                  <a:pt x="379" y="179"/>
                  <a:pt x="379" y="179"/>
                  <a:pt x="379" y="179"/>
                </a:cubicBezTo>
                <a:cubicBezTo>
                  <a:pt x="378" y="179"/>
                  <a:pt x="378" y="179"/>
                  <a:pt x="378" y="179"/>
                </a:cubicBezTo>
                <a:cubicBezTo>
                  <a:pt x="378" y="179"/>
                  <a:pt x="378" y="179"/>
                  <a:pt x="378" y="179"/>
                </a:cubicBezTo>
                <a:cubicBezTo>
                  <a:pt x="377" y="180"/>
                  <a:pt x="377" y="180"/>
                  <a:pt x="377" y="180"/>
                </a:cubicBezTo>
                <a:cubicBezTo>
                  <a:pt x="377" y="180"/>
                  <a:pt x="377" y="180"/>
                  <a:pt x="377" y="180"/>
                </a:cubicBezTo>
                <a:cubicBezTo>
                  <a:pt x="376" y="181"/>
                  <a:pt x="376" y="181"/>
                  <a:pt x="376" y="181"/>
                </a:cubicBezTo>
                <a:cubicBezTo>
                  <a:pt x="376" y="182"/>
                  <a:pt x="376" y="182"/>
                  <a:pt x="376" y="182"/>
                </a:cubicBezTo>
                <a:cubicBezTo>
                  <a:pt x="376" y="182"/>
                  <a:pt x="376" y="182"/>
                  <a:pt x="376" y="182"/>
                </a:cubicBezTo>
                <a:cubicBezTo>
                  <a:pt x="376" y="182"/>
                  <a:pt x="376" y="182"/>
                  <a:pt x="376" y="182"/>
                </a:cubicBezTo>
                <a:cubicBezTo>
                  <a:pt x="377" y="181"/>
                  <a:pt x="377" y="181"/>
                  <a:pt x="377" y="181"/>
                </a:cubicBezTo>
                <a:cubicBezTo>
                  <a:pt x="378" y="180"/>
                  <a:pt x="378" y="180"/>
                  <a:pt x="378" y="180"/>
                </a:cubicBezTo>
                <a:cubicBezTo>
                  <a:pt x="379" y="180"/>
                  <a:pt x="379" y="180"/>
                  <a:pt x="379" y="180"/>
                </a:cubicBezTo>
                <a:cubicBezTo>
                  <a:pt x="379" y="180"/>
                  <a:pt x="379" y="180"/>
                  <a:pt x="379" y="180"/>
                </a:cubicBezTo>
                <a:cubicBezTo>
                  <a:pt x="380" y="180"/>
                  <a:pt x="380" y="180"/>
                  <a:pt x="380" y="180"/>
                </a:cubicBezTo>
                <a:cubicBezTo>
                  <a:pt x="380" y="180"/>
                  <a:pt x="380" y="180"/>
                  <a:pt x="380" y="180"/>
                </a:cubicBezTo>
                <a:cubicBezTo>
                  <a:pt x="379" y="181"/>
                  <a:pt x="379" y="181"/>
                  <a:pt x="379" y="181"/>
                </a:cubicBezTo>
                <a:cubicBezTo>
                  <a:pt x="379" y="182"/>
                  <a:pt x="379" y="182"/>
                  <a:pt x="379" y="182"/>
                </a:cubicBezTo>
                <a:cubicBezTo>
                  <a:pt x="377" y="183"/>
                  <a:pt x="377" y="183"/>
                  <a:pt x="377" y="183"/>
                </a:cubicBezTo>
                <a:cubicBezTo>
                  <a:pt x="376" y="184"/>
                  <a:pt x="376" y="184"/>
                  <a:pt x="376" y="184"/>
                </a:cubicBezTo>
                <a:cubicBezTo>
                  <a:pt x="376" y="184"/>
                  <a:pt x="376" y="184"/>
                  <a:pt x="376" y="184"/>
                </a:cubicBezTo>
                <a:cubicBezTo>
                  <a:pt x="378" y="183"/>
                  <a:pt x="378" y="183"/>
                  <a:pt x="378" y="183"/>
                </a:cubicBezTo>
                <a:cubicBezTo>
                  <a:pt x="380" y="181"/>
                  <a:pt x="380" y="181"/>
                  <a:pt x="380" y="181"/>
                </a:cubicBezTo>
                <a:cubicBezTo>
                  <a:pt x="381" y="180"/>
                  <a:pt x="381" y="180"/>
                  <a:pt x="381" y="180"/>
                </a:cubicBezTo>
                <a:cubicBezTo>
                  <a:pt x="381" y="179"/>
                  <a:pt x="381" y="179"/>
                  <a:pt x="381" y="179"/>
                </a:cubicBezTo>
                <a:cubicBezTo>
                  <a:pt x="381" y="179"/>
                  <a:pt x="381" y="179"/>
                  <a:pt x="381" y="179"/>
                </a:cubicBezTo>
                <a:cubicBezTo>
                  <a:pt x="382" y="179"/>
                  <a:pt x="382" y="179"/>
                  <a:pt x="382" y="179"/>
                </a:cubicBezTo>
                <a:cubicBezTo>
                  <a:pt x="384" y="178"/>
                  <a:pt x="384" y="178"/>
                  <a:pt x="384" y="178"/>
                </a:cubicBezTo>
                <a:cubicBezTo>
                  <a:pt x="385" y="177"/>
                  <a:pt x="385" y="177"/>
                  <a:pt x="385" y="177"/>
                </a:cubicBezTo>
                <a:cubicBezTo>
                  <a:pt x="386" y="177"/>
                  <a:pt x="386" y="177"/>
                  <a:pt x="386" y="177"/>
                </a:cubicBezTo>
                <a:cubicBezTo>
                  <a:pt x="386" y="177"/>
                  <a:pt x="386" y="177"/>
                  <a:pt x="386" y="177"/>
                </a:cubicBezTo>
                <a:cubicBezTo>
                  <a:pt x="385" y="178"/>
                  <a:pt x="385" y="178"/>
                  <a:pt x="385" y="178"/>
                </a:cubicBezTo>
                <a:cubicBezTo>
                  <a:pt x="384" y="179"/>
                  <a:pt x="384" y="179"/>
                  <a:pt x="384" y="179"/>
                </a:cubicBezTo>
                <a:cubicBezTo>
                  <a:pt x="383" y="179"/>
                  <a:pt x="383" y="179"/>
                  <a:pt x="383" y="179"/>
                </a:cubicBezTo>
                <a:cubicBezTo>
                  <a:pt x="383" y="179"/>
                  <a:pt x="383" y="179"/>
                  <a:pt x="383" y="179"/>
                </a:cubicBezTo>
                <a:cubicBezTo>
                  <a:pt x="382" y="180"/>
                  <a:pt x="382" y="180"/>
                  <a:pt x="382" y="180"/>
                </a:cubicBezTo>
                <a:cubicBezTo>
                  <a:pt x="383" y="180"/>
                  <a:pt x="383" y="180"/>
                  <a:pt x="383" y="180"/>
                </a:cubicBezTo>
                <a:cubicBezTo>
                  <a:pt x="383" y="180"/>
                  <a:pt x="383" y="180"/>
                  <a:pt x="383" y="180"/>
                </a:cubicBezTo>
                <a:cubicBezTo>
                  <a:pt x="385" y="180"/>
                  <a:pt x="385" y="180"/>
                  <a:pt x="385" y="180"/>
                </a:cubicBezTo>
                <a:cubicBezTo>
                  <a:pt x="385" y="179"/>
                  <a:pt x="385" y="179"/>
                  <a:pt x="385" y="179"/>
                </a:cubicBezTo>
                <a:cubicBezTo>
                  <a:pt x="386" y="179"/>
                  <a:pt x="386" y="179"/>
                  <a:pt x="386" y="179"/>
                </a:cubicBezTo>
                <a:cubicBezTo>
                  <a:pt x="387" y="178"/>
                  <a:pt x="387" y="178"/>
                  <a:pt x="387" y="178"/>
                </a:cubicBezTo>
                <a:cubicBezTo>
                  <a:pt x="388" y="178"/>
                  <a:pt x="388" y="178"/>
                  <a:pt x="388" y="178"/>
                </a:cubicBezTo>
                <a:cubicBezTo>
                  <a:pt x="388" y="178"/>
                  <a:pt x="388" y="178"/>
                  <a:pt x="388" y="178"/>
                </a:cubicBezTo>
                <a:cubicBezTo>
                  <a:pt x="389" y="179"/>
                  <a:pt x="389" y="179"/>
                  <a:pt x="389" y="179"/>
                </a:cubicBezTo>
                <a:cubicBezTo>
                  <a:pt x="390" y="180"/>
                  <a:pt x="390" y="180"/>
                  <a:pt x="390" y="180"/>
                </a:cubicBezTo>
                <a:cubicBezTo>
                  <a:pt x="391" y="181"/>
                  <a:pt x="391" y="181"/>
                  <a:pt x="391" y="181"/>
                </a:cubicBezTo>
                <a:cubicBezTo>
                  <a:pt x="392" y="181"/>
                  <a:pt x="392" y="181"/>
                  <a:pt x="392" y="181"/>
                </a:cubicBezTo>
                <a:cubicBezTo>
                  <a:pt x="392" y="182"/>
                  <a:pt x="392" y="182"/>
                  <a:pt x="392" y="182"/>
                </a:cubicBezTo>
                <a:cubicBezTo>
                  <a:pt x="392" y="183"/>
                  <a:pt x="392" y="183"/>
                  <a:pt x="392" y="183"/>
                </a:cubicBezTo>
                <a:cubicBezTo>
                  <a:pt x="390" y="184"/>
                  <a:pt x="390" y="184"/>
                  <a:pt x="390" y="184"/>
                </a:cubicBezTo>
                <a:cubicBezTo>
                  <a:pt x="390" y="183"/>
                  <a:pt x="390" y="183"/>
                  <a:pt x="390" y="183"/>
                </a:cubicBezTo>
                <a:cubicBezTo>
                  <a:pt x="390" y="182"/>
                  <a:pt x="390" y="182"/>
                  <a:pt x="390" y="182"/>
                </a:cubicBezTo>
                <a:cubicBezTo>
                  <a:pt x="389" y="183"/>
                  <a:pt x="389" y="183"/>
                  <a:pt x="389" y="183"/>
                </a:cubicBezTo>
                <a:cubicBezTo>
                  <a:pt x="389" y="183"/>
                  <a:pt x="389" y="183"/>
                  <a:pt x="389" y="183"/>
                </a:cubicBezTo>
                <a:cubicBezTo>
                  <a:pt x="389" y="184"/>
                  <a:pt x="389" y="184"/>
                  <a:pt x="389" y="184"/>
                </a:cubicBezTo>
                <a:cubicBezTo>
                  <a:pt x="388" y="184"/>
                  <a:pt x="388" y="184"/>
                  <a:pt x="388" y="184"/>
                </a:cubicBezTo>
                <a:cubicBezTo>
                  <a:pt x="386" y="184"/>
                  <a:pt x="386" y="184"/>
                  <a:pt x="386" y="184"/>
                </a:cubicBezTo>
                <a:cubicBezTo>
                  <a:pt x="386" y="185"/>
                  <a:pt x="386" y="185"/>
                  <a:pt x="386" y="185"/>
                </a:cubicBezTo>
                <a:cubicBezTo>
                  <a:pt x="384" y="185"/>
                  <a:pt x="384" y="185"/>
                  <a:pt x="384" y="185"/>
                </a:cubicBezTo>
                <a:cubicBezTo>
                  <a:pt x="383" y="185"/>
                  <a:pt x="383" y="185"/>
                  <a:pt x="383" y="185"/>
                </a:cubicBezTo>
                <a:cubicBezTo>
                  <a:pt x="382" y="186"/>
                  <a:pt x="382" y="186"/>
                  <a:pt x="382" y="186"/>
                </a:cubicBezTo>
                <a:cubicBezTo>
                  <a:pt x="380" y="186"/>
                  <a:pt x="380" y="186"/>
                  <a:pt x="380" y="186"/>
                </a:cubicBezTo>
                <a:cubicBezTo>
                  <a:pt x="381" y="186"/>
                  <a:pt x="381" y="186"/>
                  <a:pt x="381" y="186"/>
                </a:cubicBezTo>
                <a:cubicBezTo>
                  <a:pt x="382" y="186"/>
                  <a:pt x="382" y="186"/>
                  <a:pt x="382" y="186"/>
                </a:cubicBezTo>
                <a:cubicBezTo>
                  <a:pt x="382" y="187"/>
                  <a:pt x="382" y="187"/>
                  <a:pt x="382" y="187"/>
                </a:cubicBezTo>
                <a:cubicBezTo>
                  <a:pt x="380" y="187"/>
                  <a:pt x="380" y="187"/>
                  <a:pt x="380" y="187"/>
                </a:cubicBezTo>
                <a:cubicBezTo>
                  <a:pt x="380" y="188"/>
                  <a:pt x="380" y="188"/>
                  <a:pt x="380" y="188"/>
                </a:cubicBezTo>
                <a:cubicBezTo>
                  <a:pt x="382" y="188"/>
                  <a:pt x="382" y="188"/>
                  <a:pt x="382" y="188"/>
                </a:cubicBezTo>
                <a:cubicBezTo>
                  <a:pt x="383" y="187"/>
                  <a:pt x="383" y="187"/>
                  <a:pt x="383" y="187"/>
                </a:cubicBezTo>
                <a:cubicBezTo>
                  <a:pt x="384" y="185"/>
                  <a:pt x="384" y="185"/>
                  <a:pt x="384" y="185"/>
                </a:cubicBezTo>
                <a:cubicBezTo>
                  <a:pt x="386" y="185"/>
                  <a:pt x="386" y="185"/>
                  <a:pt x="386" y="185"/>
                </a:cubicBezTo>
                <a:cubicBezTo>
                  <a:pt x="386" y="185"/>
                  <a:pt x="386" y="185"/>
                  <a:pt x="386" y="185"/>
                </a:cubicBezTo>
                <a:cubicBezTo>
                  <a:pt x="387" y="185"/>
                  <a:pt x="387" y="185"/>
                  <a:pt x="387" y="185"/>
                </a:cubicBezTo>
                <a:cubicBezTo>
                  <a:pt x="388" y="185"/>
                  <a:pt x="388" y="185"/>
                  <a:pt x="388" y="185"/>
                </a:cubicBezTo>
                <a:cubicBezTo>
                  <a:pt x="388" y="186"/>
                  <a:pt x="388" y="186"/>
                  <a:pt x="388" y="186"/>
                </a:cubicBezTo>
                <a:cubicBezTo>
                  <a:pt x="388" y="187"/>
                  <a:pt x="388" y="187"/>
                  <a:pt x="388" y="187"/>
                </a:cubicBezTo>
                <a:cubicBezTo>
                  <a:pt x="387" y="187"/>
                  <a:pt x="387" y="187"/>
                  <a:pt x="387" y="187"/>
                </a:cubicBezTo>
                <a:cubicBezTo>
                  <a:pt x="386" y="188"/>
                  <a:pt x="386" y="188"/>
                  <a:pt x="386" y="188"/>
                </a:cubicBezTo>
                <a:cubicBezTo>
                  <a:pt x="386" y="188"/>
                  <a:pt x="386" y="188"/>
                  <a:pt x="386" y="188"/>
                </a:cubicBezTo>
                <a:cubicBezTo>
                  <a:pt x="385" y="188"/>
                  <a:pt x="385" y="188"/>
                  <a:pt x="385" y="188"/>
                </a:cubicBezTo>
                <a:cubicBezTo>
                  <a:pt x="384" y="189"/>
                  <a:pt x="384" y="189"/>
                  <a:pt x="384" y="189"/>
                </a:cubicBezTo>
                <a:cubicBezTo>
                  <a:pt x="383" y="189"/>
                  <a:pt x="383" y="189"/>
                  <a:pt x="383" y="189"/>
                </a:cubicBezTo>
                <a:cubicBezTo>
                  <a:pt x="382" y="189"/>
                  <a:pt x="382" y="189"/>
                  <a:pt x="382" y="189"/>
                </a:cubicBezTo>
                <a:cubicBezTo>
                  <a:pt x="382" y="189"/>
                  <a:pt x="382" y="189"/>
                  <a:pt x="382" y="189"/>
                </a:cubicBezTo>
                <a:cubicBezTo>
                  <a:pt x="381" y="190"/>
                  <a:pt x="381" y="190"/>
                  <a:pt x="381" y="190"/>
                </a:cubicBezTo>
                <a:cubicBezTo>
                  <a:pt x="381" y="190"/>
                  <a:pt x="381" y="190"/>
                  <a:pt x="381" y="190"/>
                </a:cubicBezTo>
                <a:cubicBezTo>
                  <a:pt x="382" y="189"/>
                  <a:pt x="382" y="189"/>
                  <a:pt x="382" y="189"/>
                </a:cubicBezTo>
                <a:cubicBezTo>
                  <a:pt x="383" y="190"/>
                  <a:pt x="383" y="190"/>
                  <a:pt x="383" y="190"/>
                </a:cubicBezTo>
                <a:cubicBezTo>
                  <a:pt x="384" y="190"/>
                  <a:pt x="384" y="190"/>
                  <a:pt x="384" y="190"/>
                </a:cubicBezTo>
                <a:cubicBezTo>
                  <a:pt x="385" y="189"/>
                  <a:pt x="385" y="189"/>
                  <a:pt x="385" y="189"/>
                </a:cubicBezTo>
                <a:cubicBezTo>
                  <a:pt x="385" y="188"/>
                  <a:pt x="385" y="188"/>
                  <a:pt x="385" y="188"/>
                </a:cubicBezTo>
                <a:cubicBezTo>
                  <a:pt x="386" y="188"/>
                  <a:pt x="386" y="188"/>
                  <a:pt x="386" y="188"/>
                </a:cubicBezTo>
                <a:cubicBezTo>
                  <a:pt x="387" y="188"/>
                  <a:pt x="387" y="188"/>
                  <a:pt x="387" y="188"/>
                </a:cubicBezTo>
                <a:cubicBezTo>
                  <a:pt x="388" y="188"/>
                  <a:pt x="388" y="188"/>
                  <a:pt x="388" y="188"/>
                </a:cubicBezTo>
                <a:cubicBezTo>
                  <a:pt x="389" y="187"/>
                  <a:pt x="389" y="187"/>
                  <a:pt x="389" y="187"/>
                </a:cubicBezTo>
                <a:cubicBezTo>
                  <a:pt x="390" y="187"/>
                  <a:pt x="390" y="187"/>
                  <a:pt x="390" y="187"/>
                </a:cubicBezTo>
                <a:cubicBezTo>
                  <a:pt x="390" y="187"/>
                  <a:pt x="390" y="187"/>
                  <a:pt x="390" y="187"/>
                </a:cubicBezTo>
                <a:cubicBezTo>
                  <a:pt x="390" y="186"/>
                  <a:pt x="390" y="186"/>
                  <a:pt x="390" y="186"/>
                </a:cubicBezTo>
                <a:cubicBezTo>
                  <a:pt x="390" y="186"/>
                  <a:pt x="390" y="186"/>
                  <a:pt x="390" y="186"/>
                </a:cubicBezTo>
                <a:cubicBezTo>
                  <a:pt x="391" y="185"/>
                  <a:pt x="391" y="185"/>
                  <a:pt x="391" y="185"/>
                </a:cubicBezTo>
                <a:cubicBezTo>
                  <a:pt x="391" y="184"/>
                  <a:pt x="391" y="184"/>
                  <a:pt x="391" y="184"/>
                </a:cubicBezTo>
                <a:cubicBezTo>
                  <a:pt x="391" y="184"/>
                  <a:pt x="391" y="184"/>
                  <a:pt x="391" y="184"/>
                </a:cubicBezTo>
                <a:cubicBezTo>
                  <a:pt x="392" y="185"/>
                  <a:pt x="392" y="185"/>
                  <a:pt x="392" y="185"/>
                </a:cubicBezTo>
                <a:cubicBezTo>
                  <a:pt x="392" y="184"/>
                  <a:pt x="392" y="184"/>
                  <a:pt x="392" y="184"/>
                </a:cubicBezTo>
                <a:cubicBezTo>
                  <a:pt x="392" y="185"/>
                  <a:pt x="392" y="185"/>
                  <a:pt x="392" y="185"/>
                </a:cubicBezTo>
                <a:cubicBezTo>
                  <a:pt x="393" y="187"/>
                  <a:pt x="393" y="187"/>
                  <a:pt x="393" y="187"/>
                </a:cubicBezTo>
                <a:cubicBezTo>
                  <a:pt x="394" y="189"/>
                  <a:pt x="394" y="189"/>
                  <a:pt x="394" y="189"/>
                </a:cubicBezTo>
                <a:cubicBezTo>
                  <a:pt x="394" y="189"/>
                  <a:pt x="394" y="189"/>
                  <a:pt x="394" y="189"/>
                </a:cubicBezTo>
                <a:cubicBezTo>
                  <a:pt x="394" y="190"/>
                  <a:pt x="394" y="190"/>
                  <a:pt x="394" y="190"/>
                </a:cubicBezTo>
                <a:cubicBezTo>
                  <a:pt x="394" y="191"/>
                  <a:pt x="394" y="191"/>
                  <a:pt x="394" y="191"/>
                </a:cubicBezTo>
                <a:cubicBezTo>
                  <a:pt x="392" y="191"/>
                  <a:pt x="392" y="191"/>
                  <a:pt x="392" y="191"/>
                </a:cubicBezTo>
                <a:cubicBezTo>
                  <a:pt x="392" y="190"/>
                  <a:pt x="392" y="190"/>
                  <a:pt x="392" y="190"/>
                </a:cubicBezTo>
                <a:cubicBezTo>
                  <a:pt x="390" y="190"/>
                  <a:pt x="390" y="190"/>
                  <a:pt x="390" y="190"/>
                </a:cubicBezTo>
                <a:cubicBezTo>
                  <a:pt x="389" y="191"/>
                  <a:pt x="389" y="191"/>
                  <a:pt x="389" y="191"/>
                </a:cubicBezTo>
                <a:cubicBezTo>
                  <a:pt x="388" y="191"/>
                  <a:pt x="388" y="191"/>
                  <a:pt x="388" y="191"/>
                </a:cubicBezTo>
                <a:cubicBezTo>
                  <a:pt x="388" y="191"/>
                  <a:pt x="388" y="191"/>
                  <a:pt x="388" y="191"/>
                </a:cubicBezTo>
                <a:cubicBezTo>
                  <a:pt x="387" y="191"/>
                  <a:pt x="387" y="191"/>
                  <a:pt x="387" y="191"/>
                </a:cubicBezTo>
                <a:cubicBezTo>
                  <a:pt x="386" y="191"/>
                  <a:pt x="386" y="191"/>
                  <a:pt x="386" y="191"/>
                </a:cubicBezTo>
                <a:cubicBezTo>
                  <a:pt x="386" y="192"/>
                  <a:pt x="386" y="192"/>
                  <a:pt x="386" y="192"/>
                </a:cubicBezTo>
                <a:cubicBezTo>
                  <a:pt x="384" y="192"/>
                  <a:pt x="384" y="192"/>
                  <a:pt x="384" y="192"/>
                </a:cubicBezTo>
                <a:cubicBezTo>
                  <a:pt x="385" y="192"/>
                  <a:pt x="385" y="192"/>
                  <a:pt x="385" y="192"/>
                </a:cubicBezTo>
                <a:cubicBezTo>
                  <a:pt x="387" y="192"/>
                  <a:pt x="387" y="192"/>
                  <a:pt x="387" y="192"/>
                </a:cubicBezTo>
                <a:cubicBezTo>
                  <a:pt x="388" y="192"/>
                  <a:pt x="388" y="192"/>
                  <a:pt x="388" y="192"/>
                </a:cubicBezTo>
                <a:cubicBezTo>
                  <a:pt x="389" y="193"/>
                  <a:pt x="389" y="193"/>
                  <a:pt x="389" y="193"/>
                </a:cubicBezTo>
                <a:cubicBezTo>
                  <a:pt x="390" y="194"/>
                  <a:pt x="390" y="194"/>
                  <a:pt x="390" y="194"/>
                </a:cubicBezTo>
                <a:cubicBezTo>
                  <a:pt x="391" y="193"/>
                  <a:pt x="391" y="193"/>
                  <a:pt x="391" y="193"/>
                </a:cubicBezTo>
                <a:cubicBezTo>
                  <a:pt x="391" y="193"/>
                  <a:pt x="391" y="193"/>
                  <a:pt x="391" y="193"/>
                </a:cubicBezTo>
                <a:cubicBezTo>
                  <a:pt x="392" y="194"/>
                  <a:pt x="392" y="194"/>
                  <a:pt x="392" y="194"/>
                </a:cubicBezTo>
                <a:cubicBezTo>
                  <a:pt x="393" y="194"/>
                  <a:pt x="393" y="194"/>
                  <a:pt x="393" y="194"/>
                </a:cubicBezTo>
                <a:cubicBezTo>
                  <a:pt x="394" y="195"/>
                  <a:pt x="394" y="195"/>
                  <a:pt x="394" y="195"/>
                </a:cubicBezTo>
                <a:cubicBezTo>
                  <a:pt x="394" y="195"/>
                  <a:pt x="394" y="195"/>
                  <a:pt x="394" y="195"/>
                </a:cubicBezTo>
                <a:cubicBezTo>
                  <a:pt x="394" y="196"/>
                  <a:pt x="394" y="196"/>
                  <a:pt x="394" y="196"/>
                </a:cubicBezTo>
                <a:cubicBezTo>
                  <a:pt x="395" y="197"/>
                  <a:pt x="395" y="197"/>
                  <a:pt x="395" y="197"/>
                </a:cubicBezTo>
                <a:cubicBezTo>
                  <a:pt x="394" y="197"/>
                  <a:pt x="394" y="197"/>
                  <a:pt x="394" y="197"/>
                </a:cubicBezTo>
                <a:cubicBezTo>
                  <a:pt x="393" y="197"/>
                  <a:pt x="393" y="197"/>
                  <a:pt x="393" y="197"/>
                </a:cubicBezTo>
                <a:cubicBezTo>
                  <a:pt x="393" y="197"/>
                  <a:pt x="393" y="197"/>
                  <a:pt x="393" y="197"/>
                </a:cubicBezTo>
                <a:cubicBezTo>
                  <a:pt x="392" y="197"/>
                  <a:pt x="392" y="197"/>
                  <a:pt x="392" y="197"/>
                </a:cubicBezTo>
                <a:cubicBezTo>
                  <a:pt x="392" y="197"/>
                  <a:pt x="392" y="197"/>
                  <a:pt x="392" y="197"/>
                </a:cubicBezTo>
                <a:cubicBezTo>
                  <a:pt x="391" y="197"/>
                  <a:pt x="391" y="197"/>
                  <a:pt x="391" y="197"/>
                </a:cubicBezTo>
                <a:cubicBezTo>
                  <a:pt x="391" y="196"/>
                  <a:pt x="391" y="196"/>
                  <a:pt x="391" y="196"/>
                </a:cubicBezTo>
                <a:cubicBezTo>
                  <a:pt x="390" y="197"/>
                  <a:pt x="390" y="197"/>
                  <a:pt x="390" y="197"/>
                </a:cubicBezTo>
                <a:cubicBezTo>
                  <a:pt x="390" y="197"/>
                  <a:pt x="390" y="197"/>
                  <a:pt x="390" y="197"/>
                </a:cubicBezTo>
                <a:cubicBezTo>
                  <a:pt x="388" y="195"/>
                  <a:pt x="388" y="195"/>
                  <a:pt x="388" y="195"/>
                </a:cubicBezTo>
                <a:cubicBezTo>
                  <a:pt x="388" y="195"/>
                  <a:pt x="388" y="195"/>
                  <a:pt x="388" y="195"/>
                </a:cubicBezTo>
                <a:cubicBezTo>
                  <a:pt x="387" y="195"/>
                  <a:pt x="387" y="195"/>
                  <a:pt x="387" y="195"/>
                </a:cubicBezTo>
                <a:cubicBezTo>
                  <a:pt x="386" y="195"/>
                  <a:pt x="386" y="195"/>
                  <a:pt x="386" y="195"/>
                </a:cubicBezTo>
                <a:cubicBezTo>
                  <a:pt x="385" y="195"/>
                  <a:pt x="385" y="195"/>
                  <a:pt x="385" y="195"/>
                </a:cubicBezTo>
                <a:cubicBezTo>
                  <a:pt x="386" y="195"/>
                  <a:pt x="386" y="195"/>
                  <a:pt x="386" y="195"/>
                </a:cubicBezTo>
                <a:cubicBezTo>
                  <a:pt x="387" y="196"/>
                  <a:pt x="387" y="196"/>
                  <a:pt x="387" y="196"/>
                </a:cubicBezTo>
                <a:cubicBezTo>
                  <a:pt x="388" y="196"/>
                  <a:pt x="388" y="196"/>
                  <a:pt x="388" y="196"/>
                </a:cubicBezTo>
                <a:cubicBezTo>
                  <a:pt x="387" y="196"/>
                  <a:pt x="387" y="196"/>
                  <a:pt x="387" y="196"/>
                </a:cubicBezTo>
                <a:cubicBezTo>
                  <a:pt x="386" y="196"/>
                  <a:pt x="386" y="196"/>
                  <a:pt x="386" y="196"/>
                </a:cubicBezTo>
                <a:cubicBezTo>
                  <a:pt x="386" y="197"/>
                  <a:pt x="386" y="197"/>
                  <a:pt x="386" y="197"/>
                </a:cubicBezTo>
                <a:cubicBezTo>
                  <a:pt x="384" y="197"/>
                  <a:pt x="384" y="197"/>
                  <a:pt x="384" y="197"/>
                </a:cubicBezTo>
                <a:cubicBezTo>
                  <a:pt x="383" y="197"/>
                  <a:pt x="383" y="197"/>
                  <a:pt x="383" y="197"/>
                </a:cubicBezTo>
                <a:cubicBezTo>
                  <a:pt x="384" y="198"/>
                  <a:pt x="384" y="198"/>
                  <a:pt x="384" y="198"/>
                </a:cubicBezTo>
                <a:cubicBezTo>
                  <a:pt x="384" y="198"/>
                  <a:pt x="384" y="198"/>
                  <a:pt x="384" y="198"/>
                </a:cubicBezTo>
                <a:cubicBezTo>
                  <a:pt x="384" y="197"/>
                  <a:pt x="384" y="197"/>
                  <a:pt x="384" y="197"/>
                </a:cubicBezTo>
                <a:cubicBezTo>
                  <a:pt x="386" y="197"/>
                  <a:pt x="386" y="197"/>
                  <a:pt x="386" y="197"/>
                </a:cubicBezTo>
                <a:cubicBezTo>
                  <a:pt x="387" y="197"/>
                  <a:pt x="387" y="197"/>
                  <a:pt x="387" y="197"/>
                </a:cubicBezTo>
                <a:cubicBezTo>
                  <a:pt x="387" y="197"/>
                  <a:pt x="387" y="197"/>
                  <a:pt x="387" y="197"/>
                </a:cubicBezTo>
                <a:cubicBezTo>
                  <a:pt x="388" y="197"/>
                  <a:pt x="388" y="197"/>
                  <a:pt x="388" y="197"/>
                </a:cubicBezTo>
                <a:cubicBezTo>
                  <a:pt x="388" y="198"/>
                  <a:pt x="388" y="198"/>
                  <a:pt x="388" y="198"/>
                </a:cubicBezTo>
                <a:cubicBezTo>
                  <a:pt x="389" y="198"/>
                  <a:pt x="389" y="198"/>
                  <a:pt x="389" y="198"/>
                </a:cubicBezTo>
                <a:cubicBezTo>
                  <a:pt x="389" y="198"/>
                  <a:pt x="389" y="198"/>
                  <a:pt x="389" y="198"/>
                </a:cubicBezTo>
                <a:cubicBezTo>
                  <a:pt x="389" y="199"/>
                  <a:pt x="389" y="199"/>
                  <a:pt x="389" y="199"/>
                </a:cubicBezTo>
                <a:cubicBezTo>
                  <a:pt x="388" y="199"/>
                  <a:pt x="388" y="199"/>
                  <a:pt x="388" y="199"/>
                </a:cubicBezTo>
                <a:cubicBezTo>
                  <a:pt x="387" y="199"/>
                  <a:pt x="387" y="199"/>
                  <a:pt x="387" y="199"/>
                </a:cubicBezTo>
                <a:cubicBezTo>
                  <a:pt x="387" y="199"/>
                  <a:pt x="387" y="199"/>
                  <a:pt x="387" y="199"/>
                </a:cubicBezTo>
                <a:cubicBezTo>
                  <a:pt x="386" y="198"/>
                  <a:pt x="386" y="198"/>
                  <a:pt x="386" y="198"/>
                </a:cubicBezTo>
                <a:cubicBezTo>
                  <a:pt x="386" y="198"/>
                  <a:pt x="386" y="198"/>
                  <a:pt x="386" y="198"/>
                </a:cubicBezTo>
                <a:cubicBezTo>
                  <a:pt x="385" y="198"/>
                  <a:pt x="385" y="198"/>
                  <a:pt x="385" y="198"/>
                </a:cubicBezTo>
                <a:cubicBezTo>
                  <a:pt x="386" y="199"/>
                  <a:pt x="386" y="199"/>
                  <a:pt x="386" y="199"/>
                </a:cubicBezTo>
                <a:cubicBezTo>
                  <a:pt x="387" y="199"/>
                  <a:pt x="387" y="199"/>
                  <a:pt x="387" y="199"/>
                </a:cubicBezTo>
                <a:cubicBezTo>
                  <a:pt x="387" y="200"/>
                  <a:pt x="387" y="200"/>
                  <a:pt x="387" y="200"/>
                </a:cubicBezTo>
                <a:cubicBezTo>
                  <a:pt x="387" y="200"/>
                  <a:pt x="387" y="200"/>
                  <a:pt x="387" y="200"/>
                </a:cubicBezTo>
                <a:cubicBezTo>
                  <a:pt x="388" y="201"/>
                  <a:pt x="388" y="201"/>
                  <a:pt x="388" y="201"/>
                </a:cubicBezTo>
                <a:cubicBezTo>
                  <a:pt x="387" y="201"/>
                  <a:pt x="387" y="201"/>
                  <a:pt x="387" y="201"/>
                </a:cubicBezTo>
                <a:cubicBezTo>
                  <a:pt x="385" y="200"/>
                  <a:pt x="385" y="200"/>
                  <a:pt x="385" y="200"/>
                </a:cubicBezTo>
                <a:cubicBezTo>
                  <a:pt x="384" y="200"/>
                  <a:pt x="384" y="200"/>
                  <a:pt x="384" y="200"/>
                </a:cubicBezTo>
                <a:cubicBezTo>
                  <a:pt x="382" y="200"/>
                  <a:pt x="382" y="200"/>
                  <a:pt x="382" y="200"/>
                </a:cubicBezTo>
                <a:cubicBezTo>
                  <a:pt x="381" y="200"/>
                  <a:pt x="381" y="200"/>
                  <a:pt x="381" y="200"/>
                </a:cubicBezTo>
                <a:cubicBezTo>
                  <a:pt x="381" y="200"/>
                  <a:pt x="381" y="200"/>
                  <a:pt x="381" y="200"/>
                </a:cubicBezTo>
                <a:cubicBezTo>
                  <a:pt x="382" y="200"/>
                  <a:pt x="382" y="200"/>
                  <a:pt x="382" y="200"/>
                </a:cubicBezTo>
                <a:cubicBezTo>
                  <a:pt x="385" y="202"/>
                  <a:pt x="385" y="202"/>
                  <a:pt x="385" y="202"/>
                </a:cubicBezTo>
                <a:cubicBezTo>
                  <a:pt x="385" y="202"/>
                  <a:pt x="385" y="202"/>
                  <a:pt x="385" y="202"/>
                </a:cubicBezTo>
                <a:cubicBezTo>
                  <a:pt x="385" y="202"/>
                  <a:pt x="385" y="202"/>
                  <a:pt x="385" y="202"/>
                </a:cubicBezTo>
                <a:cubicBezTo>
                  <a:pt x="383" y="201"/>
                  <a:pt x="383" y="201"/>
                  <a:pt x="383" y="201"/>
                </a:cubicBezTo>
                <a:cubicBezTo>
                  <a:pt x="383" y="202"/>
                  <a:pt x="383" y="202"/>
                  <a:pt x="383" y="202"/>
                </a:cubicBezTo>
                <a:cubicBezTo>
                  <a:pt x="382" y="202"/>
                  <a:pt x="382" y="202"/>
                  <a:pt x="382" y="202"/>
                </a:cubicBezTo>
                <a:cubicBezTo>
                  <a:pt x="383" y="202"/>
                  <a:pt x="383" y="202"/>
                  <a:pt x="383" y="202"/>
                </a:cubicBezTo>
                <a:cubicBezTo>
                  <a:pt x="383" y="203"/>
                  <a:pt x="383" y="203"/>
                  <a:pt x="383" y="203"/>
                </a:cubicBezTo>
                <a:cubicBezTo>
                  <a:pt x="384" y="203"/>
                  <a:pt x="384" y="203"/>
                  <a:pt x="384" y="203"/>
                </a:cubicBezTo>
                <a:cubicBezTo>
                  <a:pt x="384" y="203"/>
                  <a:pt x="384" y="203"/>
                  <a:pt x="384" y="203"/>
                </a:cubicBezTo>
                <a:cubicBezTo>
                  <a:pt x="385" y="203"/>
                  <a:pt x="385" y="203"/>
                  <a:pt x="385" y="203"/>
                </a:cubicBezTo>
                <a:cubicBezTo>
                  <a:pt x="385" y="204"/>
                  <a:pt x="385" y="204"/>
                  <a:pt x="385" y="204"/>
                </a:cubicBezTo>
                <a:cubicBezTo>
                  <a:pt x="385" y="204"/>
                  <a:pt x="385" y="204"/>
                  <a:pt x="385" y="204"/>
                </a:cubicBezTo>
                <a:cubicBezTo>
                  <a:pt x="386" y="204"/>
                  <a:pt x="386" y="204"/>
                  <a:pt x="386" y="204"/>
                </a:cubicBezTo>
                <a:cubicBezTo>
                  <a:pt x="386" y="203"/>
                  <a:pt x="386" y="203"/>
                  <a:pt x="386" y="203"/>
                </a:cubicBezTo>
                <a:cubicBezTo>
                  <a:pt x="387" y="203"/>
                  <a:pt x="387" y="203"/>
                  <a:pt x="387" y="203"/>
                </a:cubicBezTo>
                <a:cubicBezTo>
                  <a:pt x="386" y="204"/>
                  <a:pt x="386" y="204"/>
                  <a:pt x="386" y="204"/>
                </a:cubicBezTo>
                <a:cubicBezTo>
                  <a:pt x="386" y="204"/>
                  <a:pt x="386" y="204"/>
                  <a:pt x="386" y="204"/>
                </a:cubicBezTo>
                <a:cubicBezTo>
                  <a:pt x="386" y="205"/>
                  <a:pt x="386" y="205"/>
                  <a:pt x="386" y="205"/>
                </a:cubicBezTo>
                <a:cubicBezTo>
                  <a:pt x="387" y="205"/>
                  <a:pt x="387" y="205"/>
                  <a:pt x="387" y="205"/>
                </a:cubicBezTo>
                <a:cubicBezTo>
                  <a:pt x="387" y="204"/>
                  <a:pt x="387" y="204"/>
                  <a:pt x="387" y="204"/>
                </a:cubicBezTo>
                <a:cubicBezTo>
                  <a:pt x="388" y="204"/>
                  <a:pt x="388" y="204"/>
                  <a:pt x="388" y="204"/>
                </a:cubicBezTo>
                <a:cubicBezTo>
                  <a:pt x="389" y="204"/>
                  <a:pt x="389" y="204"/>
                  <a:pt x="389" y="204"/>
                </a:cubicBezTo>
                <a:cubicBezTo>
                  <a:pt x="390" y="205"/>
                  <a:pt x="390" y="205"/>
                  <a:pt x="390" y="205"/>
                </a:cubicBezTo>
                <a:cubicBezTo>
                  <a:pt x="390" y="205"/>
                  <a:pt x="390" y="205"/>
                  <a:pt x="390" y="205"/>
                </a:cubicBezTo>
                <a:cubicBezTo>
                  <a:pt x="390" y="205"/>
                  <a:pt x="390" y="205"/>
                  <a:pt x="390" y="205"/>
                </a:cubicBezTo>
                <a:cubicBezTo>
                  <a:pt x="390" y="206"/>
                  <a:pt x="390" y="206"/>
                  <a:pt x="390" y="206"/>
                </a:cubicBezTo>
                <a:cubicBezTo>
                  <a:pt x="389" y="206"/>
                  <a:pt x="389" y="206"/>
                  <a:pt x="389" y="206"/>
                </a:cubicBezTo>
                <a:cubicBezTo>
                  <a:pt x="388" y="205"/>
                  <a:pt x="388" y="205"/>
                  <a:pt x="388" y="205"/>
                </a:cubicBezTo>
                <a:cubicBezTo>
                  <a:pt x="387" y="205"/>
                  <a:pt x="387" y="205"/>
                  <a:pt x="387" y="205"/>
                </a:cubicBezTo>
                <a:cubicBezTo>
                  <a:pt x="385" y="206"/>
                  <a:pt x="385" y="206"/>
                  <a:pt x="385" y="206"/>
                </a:cubicBezTo>
                <a:cubicBezTo>
                  <a:pt x="385" y="207"/>
                  <a:pt x="385" y="207"/>
                  <a:pt x="385" y="207"/>
                </a:cubicBezTo>
                <a:cubicBezTo>
                  <a:pt x="386" y="206"/>
                  <a:pt x="386" y="206"/>
                  <a:pt x="386" y="206"/>
                </a:cubicBezTo>
                <a:cubicBezTo>
                  <a:pt x="387" y="206"/>
                  <a:pt x="387" y="206"/>
                  <a:pt x="387" y="206"/>
                </a:cubicBezTo>
                <a:cubicBezTo>
                  <a:pt x="388" y="206"/>
                  <a:pt x="388" y="206"/>
                  <a:pt x="388" y="206"/>
                </a:cubicBezTo>
                <a:cubicBezTo>
                  <a:pt x="388" y="206"/>
                  <a:pt x="388" y="206"/>
                  <a:pt x="388" y="206"/>
                </a:cubicBezTo>
                <a:cubicBezTo>
                  <a:pt x="387" y="207"/>
                  <a:pt x="387" y="207"/>
                  <a:pt x="387" y="207"/>
                </a:cubicBezTo>
                <a:cubicBezTo>
                  <a:pt x="388" y="207"/>
                  <a:pt x="388" y="207"/>
                  <a:pt x="388" y="207"/>
                </a:cubicBezTo>
                <a:cubicBezTo>
                  <a:pt x="389" y="207"/>
                  <a:pt x="389" y="207"/>
                  <a:pt x="389" y="207"/>
                </a:cubicBezTo>
                <a:cubicBezTo>
                  <a:pt x="390" y="207"/>
                  <a:pt x="390" y="207"/>
                  <a:pt x="390" y="207"/>
                </a:cubicBezTo>
                <a:cubicBezTo>
                  <a:pt x="389" y="208"/>
                  <a:pt x="389" y="208"/>
                  <a:pt x="389" y="208"/>
                </a:cubicBezTo>
                <a:cubicBezTo>
                  <a:pt x="390" y="208"/>
                  <a:pt x="390" y="208"/>
                  <a:pt x="390" y="208"/>
                </a:cubicBezTo>
                <a:cubicBezTo>
                  <a:pt x="391" y="209"/>
                  <a:pt x="391" y="209"/>
                  <a:pt x="391" y="209"/>
                </a:cubicBezTo>
                <a:cubicBezTo>
                  <a:pt x="390" y="209"/>
                  <a:pt x="390" y="209"/>
                  <a:pt x="390" y="209"/>
                </a:cubicBezTo>
                <a:cubicBezTo>
                  <a:pt x="390" y="210"/>
                  <a:pt x="390" y="210"/>
                  <a:pt x="390" y="210"/>
                </a:cubicBezTo>
                <a:cubicBezTo>
                  <a:pt x="390" y="211"/>
                  <a:pt x="390" y="211"/>
                  <a:pt x="390" y="211"/>
                </a:cubicBezTo>
                <a:cubicBezTo>
                  <a:pt x="390" y="211"/>
                  <a:pt x="390" y="211"/>
                  <a:pt x="390" y="211"/>
                </a:cubicBezTo>
                <a:cubicBezTo>
                  <a:pt x="391" y="210"/>
                  <a:pt x="391" y="210"/>
                  <a:pt x="391" y="210"/>
                </a:cubicBezTo>
                <a:cubicBezTo>
                  <a:pt x="391" y="209"/>
                  <a:pt x="391" y="209"/>
                  <a:pt x="391" y="209"/>
                </a:cubicBezTo>
                <a:cubicBezTo>
                  <a:pt x="392" y="209"/>
                  <a:pt x="392" y="209"/>
                  <a:pt x="392" y="209"/>
                </a:cubicBezTo>
                <a:cubicBezTo>
                  <a:pt x="392" y="210"/>
                  <a:pt x="392" y="210"/>
                  <a:pt x="392" y="210"/>
                </a:cubicBezTo>
                <a:cubicBezTo>
                  <a:pt x="392" y="210"/>
                  <a:pt x="392" y="210"/>
                  <a:pt x="392" y="210"/>
                </a:cubicBezTo>
                <a:cubicBezTo>
                  <a:pt x="391" y="212"/>
                  <a:pt x="391" y="212"/>
                  <a:pt x="391" y="212"/>
                </a:cubicBezTo>
                <a:cubicBezTo>
                  <a:pt x="390" y="213"/>
                  <a:pt x="390" y="213"/>
                  <a:pt x="390" y="213"/>
                </a:cubicBezTo>
                <a:cubicBezTo>
                  <a:pt x="390" y="214"/>
                  <a:pt x="390" y="214"/>
                  <a:pt x="390" y="214"/>
                </a:cubicBezTo>
                <a:cubicBezTo>
                  <a:pt x="391" y="213"/>
                  <a:pt x="391" y="213"/>
                  <a:pt x="391" y="213"/>
                </a:cubicBezTo>
                <a:cubicBezTo>
                  <a:pt x="392" y="212"/>
                  <a:pt x="392" y="212"/>
                  <a:pt x="392" y="212"/>
                </a:cubicBezTo>
                <a:cubicBezTo>
                  <a:pt x="392" y="212"/>
                  <a:pt x="392" y="212"/>
                  <a:pt x="392" y="212"/>
                </a:cubicBezTo>
                <a:cubicBezTo>
                  <a:pt x="392" y="211"/>
                  <a:pt x="392" y="211"/>
                  <a:pt x="392" y="211"/>
                </a:cubicBezTo>
                <a:cubicBezTo>
                  <a:pt x="393" y="210"/>
                  <a:pt x="393" y="210"/>
                  <a:pt x="393" y="210"/>
                </a:cubicBezTo>
                <a:cubicBezTo>
                  <a:pt x="393" y="210"/>
                  <a:pt x="393" y="210"/>
                  <a:pt x="393" y="210"/>
                </a:cubicBezTo>
                <a:cubicBezTo>
                  <a:pt x="393" y="210"/>
                  <a:pt x="393" y="210"/>
                  <a:pt x="393" y="210"/>
                </a:cubicBezTo>
                <a:cubicBezTo>
                  <a:pt x="394" y="209"/>
                  <a:pt x="394" y="209"/>
                  <a:pt x="394" y="209"/>
                </a:cubicBezTo>
                <a:cubicBezTo>
                  <a:pt x="395" y="209"/>
                  <a:pt x="395" y="209"/>
                  <a:pt x="395" y="209"/>
                </a:cubicBezTo>
                <a:cubicBezTo>
                  <a:pt x="394" y="210"/>
                  <a:pt x="394" y="210"/>
                  <a:pt x="394" y="210"/>
                </a:cubicBezTo>
                <a:cubicBezTo>
                  <a:pt x="393" y="211"/>
                  <a:pt x="393" y="211"/>
                  <a:pt x="393" y="211"/>
                </a:cubicBezTo>
                <a:cubicBezTo>
                  <a:pt x="393" y="212"/>
                  <a:pt x="393" y="212"/>
                  <a:pt x="393" y="212"/>
                </a:cubicBezTo>
                <a:cubicBezTo>
                  <a:pt x="393" y="213"/>
                  <a:pt x="393" y="213"/>
                  <a:pt x="393" y="213"/>
                </a:cubicBezTo>
                <a:cubicBezTo>
                  <a:pt x="393" y="214"/>
                  <a:pt x="393" y="214"/>
                  <a:pt x="393" y="214"/>
                </a:cubicBezTo>
                <a:cubicBezTo>
                  <a:pt x="393" y="213"/>
                  <a:pt x="393" y="213"/>
                  <a:pt x="393" y="213"/>
                </a:cubicBezTo>
                <a:cubicBezTo>
                  <a:pt x="393" y="213"/>
                  <a:pt x="393" y="213"/>
                  <a:pt x="393" y="213"/>
                </a:cubicBezTo>
                <a:cubicBezTo>
                  <a:pt x="393" y="212"/>
                  <a:pt x="393" y="212"/>
                  <a:pt x="393" y="212"/>
                </a:cubicBezTo>
                <a:cubicBezTo>
                  <a:pt x="394" y="211"/>
                  <a:pt x="394" y="211"/>
                  <a:pt x="394" y="211"/>
                </a:cubicBezTo>
                <a:cubicBezTo>
                  <a:pt x="395" y="211"/>
                  <a:pt x="395" y="211"/>
                  <a:pt x="395" y="211"/>
                </a:cubicBezTo>
                <a:cubicBezTo>
                  <a:pt x="396" y="210"/>
                  <a:pt x="396" y="210"/>
                  <a:pt x="396" y="210"/>
                </a:cubicBezTo>
                <a:cubicBezTo>
                  <a:pt x="397" y="209"/>
                  <a:pt x="397" y="209"/>
                  <a:pt x="397" y="209"/>
                </a:cubicBezTo>
                <a:cubicBezTo>
                  <a:pt x="397" y="209"/>
                  <a:pt x="397" y="209"/>
                  <a:pt x="397" y="209"/>
                </a:cubicBezTo>
                <a:cubicBezTo>
                  <a:pt x="397" y="211"/>
                  <a:pt x="397" y="211"/>
                  <a:pt x="397" y="211"/>
                </a:cubicBezTo>
                <a:cubicBezTo>
                  <a:pt x="396" y="211"/>
                  <a:pt x="396" y="211"/>
                  <a:pt x="396" y="211"/>
                </a:cubicBezTo>
                <a:cubicBezTo>
                  <a:pt x="395" y="211"/>
                  <a:pt x="395" y="211"/>
                  <a:pt x="395" y="211"/>
                </a:cubicBezTo>
                <a:cubicBezTo>
                  <a:pt x="395" y="212"/>
                  <a:pt x="395" y="212"/>
                  <a:pt x="395" y="212"/>
                </a:cubicBezTo>
                <a:cubicBezTo>
                  <a:pt x="395" y="213"/>
                  <a:pt x="395" y="213"/>
                  <a:pt x="395" y="213"/>
                </a:cubicBezTo>
                <a:cubicBezTo>
                  <a:pt x="395" y="213"/>
                  <a:pt x="395" y="213"/>
                  <a:pt x="395" y="213"/>
                </a:cubicBezTo>
                <a:cubicBezTo>
                  <a:pt x="395" y="213"/>
                  <a:pt x="395" y="213"/>
                  <a:pt x="395" y="213"/>
                </a:cubicBezTo>
                <a:cubicBezTo>
                  <a:pt x="396" y="213"/>
                  <a:pt x="396" y="213"/>
                  <a:pt x="396" y="213"/>
                </a:cubicBezTo>
                <a:cubicBezTo>
                  <a:pt x="396" y="213"/>
                  <a:pt x="396" y="213"/>
                  <a:pt x="396" y="213"/>
                </a:cubicBezTo>
                <a:cubicBezTo>
                  <a:pt x="398" y="212"/>
                  <a:pt x="398" y="212"/>
                  <a:pt x="398" y="212"/>
                </a:cubicBezTo>
                <a:cubicBezTo>
                  <a:pt x="398" y="213"/>
                  <a:pt x="398" y="213"/>
                  <a:pt x="398" y="213"/>
                </a:cubicBezTo>
                <a:cubicBezTo>
                  <a:pt x="398" y="214"/>
                  <a:pt x="398" y="214"/>
                  <a:pt x="398" y="214"/>
                </a:cubicBezTo>
                <a:cubicBezTo>
                  <a:pt x="398" y="215"/>
                  <a:pt x="398" y="215"/>
                  <a:pt x="398" y="215"/>
                </a:cubicBezTo>
                <a:cubicBezTo>
                  <a:pt x="398" y="215"/>
                  <a:pt x="398" y="215"/>
                  <a:pt x="398" y="215"/>
                </a:cubicBezTo>
                <a:cubicBezTo>
                  <a:pt x="398" y="215"/>
                  <a:pt x="398" y="215"/>
                  <a:pt x="398" y="215"/>
                </a:cubicBezTo>
                <a:cubicBezTo>
                  <a:pt x="398" y="215"/>
                  <a:pt x="398" y="215"/>
                  <a:pt x="398" y="215"/>
                </a:cubicBezTo>
                <a:cubicBezTo>
                  <a:pt x="399" y="216"/>
                  <a:pt x="399" y="216"/>
                  <a:pt x="399" y="216"/>
                </a:cubicBezTo>
                <a:cubicBezTo>
                  <a:pt x="398" y="216"/>
                  <a:pt x="398" y="216"/>
                  <a:pt x="398" y="216"/>
                </a:cubicBezTo>
                <a:cubicBezTo>
                  <a:pt x="397" y="216"/>
                  <a:pt x="397" y="216"/>
                  <a:pt x="397" y="216"/>
                </a:cubicBezTo>
                <a:cubicBezTo>
                  <a:pt x="398" y="217"/>
                  <a:pt x="398" y="217"/>
                  <a:pt x="398" y="217"/>
                </a:cubicBezTo>
                <a:cubicBezTo>
                  <a:pt x="399" y="217"/>
                  <a:pt x="399" y="217"/>
                  <a:pt x="399" y="217"/>
                </a:cubicBezTo>
                <a:cubicBezTo>
                  <a:pt x="397" y="218"/>
                  <a:pt x="397" y="218"/>
                  <a:pt x="397" y="218"/>
                </a:cubicBezTo>
                <a:cubicBezTo>
                  <a:pt x="396" y="217"/>
                  <a:pt x="396" y="217"/>
                  <a:pt x="396" y="217"/>
                </a:cubicBezTo>
                <a:cubicBezTo>
                  <a:pt x="396" y="218"/>
                  <a:pt x="396" y="218"/>
                  <a:pt x="396" y="218"/>
                </a:cubicBezTo>
                <a:cubicBezTo>
                  <a:pt x="397" y="218"/>
                  <a:pt x="397" y="218"/>
                  <a:pt x="397" y="218"/>
                </a:cubicBezTo>
                <a:cubicBezTo>
                  <a:pt x="399" y="218"/>
                  <a:pt x="399" y="218"/>
                  <a:pt x="399" y="218"/>
                </a:cubicBezTo>
                <a:cubicBezTo>
                  <a:pt x="399" y="218"/>
                  <a:pt x="399" y="218"/>
                  <a:pt x="399" y="218"/>
                </a:cubicBezTo>
                <a:cubicBezTo>
                  <a:pt x="400" y="218"/>
                  <a:pt x="400" y="218"/>
                  <a:pt x="400" y="218"/>
                </a:cubicBezTo>
                <a:cubicBezTo>
                  <a:pt x="400" y="218"/>
                  <a:pt x="400" y="218"/>
                  <a:pt x="400" y="218"/>
                </a:cubicBezTo>
                <a:cubicBezTo>
                  <a:pt x="400" y="219"/>
                  <a:pt x="400" y="219"/>
                  <a:pt x="400" y="219"/>
                </a:cubicBezTo>
                <a:cubicBezTo>
                  <a:pt x="399" y="220"/>
                  <a:pt x="399" y="220"/>
                  <a:pt x="399" y="220"/>
                </a:cubicBezTo>
                <a:cubicBezTo>
                  <a:pt x="400" y="219"/>
                  <a:pt x="400" y="219"/>
                  <a:pt x="400" y="219"/>
                </a:cubicBezTo>
                <a:cubicBezTo>
                  <a:pt x="401" y="218"/>
                  <a:pt x="401" y="218"/>
                  <a:pt x="401" y="218"/>
                </a:cubicBezTo>
                <a:cubicBezTo>
                  <a:pt x="402" y="218"/>
                  <a:pt x="402" y="218"/>
                  <a:pt x="402" y="218"/>
                </a:cubicBezTo>
                <a:cubicBezTo>
                  <a:pt x="403" y="217"/>
                  <a:pt x="403" y="217"/>
                  <a:pt x="403" y="217"/>
                </a:cubicBezTo>
                <a:cubicBezTo>
                  <a:pt x="403" y="217"/>
                  <a:pt x="403" y="217"/>
                  <a:pt x="403" y="217"/>
                </a:cubicBezTo>
                <a:cubicBezTo>
                  <a:pt x="403" y="218"/>
                  <a:pt x="403" y="218"/>
                  <a:pt x="403" y="218"/>
                </a:cubicBezTo>
                <a:cubicBezTo>
                  <a:pt x="403" y="218"/>
                  <a:pt x="403" y="218"/>
                  <a:pt x="403" y="218"/>
                </a:cubicBezTo>
                <a:cubicBezTo>
                  <a:pt x="402" y="219"/>
                  <a:pt x="402" y="219"/>
                  <a:pt x="402" y="219"/>
                </a:cubicBezTo>
                <a:cubicBezTo>
                  <a:pt x="402" y="219"/>
                  <a:pt x="402" y="219"/>
                  <a:pt x="402" y="219"/>
                </a:cubicBezTo>
                <a:cubicBezTo>
                  <a:pt x="401" y="220"/>
                  <a:pt x="401" y="220"/>
                  <a:pt x="401" y="220"/>
                </a:cubicBezTo>
                <a:cubicBezTo>
                  <a:pt x="400" y="221"/>
                  <a:pt x="400" y="221"/>
                  <a:pt x="400" y="221"/>
                </a:cubicBezTo>
                <a:cubicBezTo>
                  <a:pt x="399" y="222"/>
                  <a:pt x="399" y="222"/>
                  <a:pt x="399" y="222"/>
                </a:cubicBezTo>
                <a:cubicBezTo>
                  <a:pt x="399" y="222"/>
                  <a:pt x="399" y="222"/>
                  <a:pt x="399" y="222"/>
                </a:cubicBezTo>
                <a:cubicBezTo>
                  <a:pt x="400" y="222"/>
                  <a:pt x="400" y="222"/>
                  <a:pt x="400" y="222"/>
                </a:cubicBezTo>
                <a:cubicBezTo>
                  <a:pt x="401" y="222"/>
                  <a:pt x="401" y="222"/>
                  <a:pt x="401" y="222"/>
                </a:cubicBezTo>
                <a:cubicBezTo>
                  <a:pt x="401" y="221"/>
                  <a:pt x="401" y="221"/>
                  <a:pt x="401" y="221"/>
                </a:cubicBezTo>
                <a:cubicBezTo>
                  <a:pt x="402" y="220"/>
                  <a:pt x="402" y="220"/>
                  <a:pt x="402" y="220"/>
                </a:cubicBezTo>
                <a:cubicBezTo>
                  <a:pt x="403" y="220"/>
                  <a:pt x="403" y="220"/>
                  <a:pt x="403" y="220"/>
                </a:cubicBezTo>
                <a:cubicBezTo>
                  <a:pt x="403" y="220"/>
                  <a:pt x="403" y="220"/>
                  <a:pt x="403" y="220"/>
                </a:cubicBezTo>
                <a:cubicBezTo>
                  <a:pt x="402" y="221"/>
                  <a:pt x="402" y="221"/>
                  <a:pt x="402" y="221"/>
                </a:cubicBezTo>
                <a:cubicBezTo>
                  <a:pt x="402" y="222"/>
                  <a:pt x="402" y="222"/>
                  <a:pt x="402" y="222"/>
                </a:cubicBezTo>
                <a:cubicBezTo>
                  <a:pt x="402" y="223"/>
                  <a:pt x="402" y="223"/>
                  <a:pt x="402" y="223"/>
                </a:cubicBezTo>
                <a:cubicBezTo>
                  <a:pt x="402" y="223"/>
                  <a:pt x="402" y="223"/>
                  <a:pt x="402" y="223"/>
                </a:cubicBezTo>
                <a:cubicBezTo>
                  <a:pt x="403" y="221"/>
                  <a:pt x="403" y="221"/>
                  <a:pt x="403" y="221"/>
                </a:cubicBezTo>
                <a:cubicBezTo>
                  <a:pt x="403" y="221"/>
                  <a:pt x="403" y="221"/>
                  <a:pt x="403" y="221"/>
                </a:cubicBezTo>
                <a:cubicBezTo>
                  <a:pt x="403" y="221"/>
                  <a:pt x="403" y="221"/>
                  <a:pt x="403" y="221"/>
                </a:cubicBezTo>
                <a:cubicBezTo>
                  <a:pt x="404" y="221"/>
                  <a:pt x="404" y="221"/>
                  <a:pt x="404" y="221"/>
                </a:cubicBezTo>
                <a:cubicBezTo>
                  <a:pt x="404" y="222"/>
                  <a:pt x="404" y="222"/>
                  <a:pt x="404" y="222"/>
                </a:cubicBezTo>
                <a:cubicBezTo>
                  <a:pt x="405" y="223"/>
                  <a:pt x="405" y="223"/>
                  <a:pt x="405" y="223"/>
                </a:cubicBezTo>
                <a:cubicBezTo>
                  <a:pt x="405" y="223"/>
                  <a:pt x="405" y="223"/>
                  <a:pt x="405" y="223"/>
                </a:cubicBezTo>
                <a:cubicBezTo>
                  <a:pt x="405" y="222"/>
                  <a:pt x="405" y="222"/>
                  <a:pt x="405" y="222"/>
                </a:cubicBezTo>
                <a:cubicBezTo>
                  <a:pt x="405" y="221"/>
                  <a:pt x="405" y="221"/>
                  <a:pt x="405" y="221"/>
                </a:cubicBezTo>
                <a:cubicBezTo>
                  <a:pt x="407" y="220"/>
                  <a:pt x="407" y="220"/>
                  <a:pt x="407" y="220"/>
                </a:cubicBezTo>
                <a:cubicBezTo>
                  <a:pt x="407" y="221"/>
                  <a:pt x="407" y="221"/>
                  <a:pt x="407" y="221"/>
                </a:cubicBezTo>
                <a:cubicBezTo>
                  <a:pt x="406" y="221"/>
                  <a:pt x="406" y="221"/>
                  <a:pt x="406" y="221"/>
                </a:cubicBezTo>
                <a:cubicBezTo>
                  <a:pt x="407" y="221"/>
                  <a:pt x="407" y="221"/>
                  <a:pt x="407" y="221"/>
                </a:cubicBezTo>
                <a:cubicBezTo>
                  <a:pt x="408" y="221"/>
                  <a:pt x="408" y="221"/>
                  <a:pt x="408" y="221"/>
                </a:cubicBezTo>
                <a:cubicBezTo>
                  <a:pt x="408" y="222"/>
                  <a:pt x="408" y="222"/>
                  <a:pt x="408" y="222"/>
                </a:cubicBezTo>
                <a:cubicBezTo>
                  <a:pt x="408" y="223"/>
                  <a:pt x="408" y="223"/>
                  <a:pt x="408" y="223"/>
                </a:cubicBezTo>
                <a:cubicBezTo>
                  <a:pt x="409" y="223"/>
                  <a:pt x="409" y="223"/>
                  <a:pt x="409" y="223"/>
                </a:cubicBezTo>
                <a:cubicBezTo>
                  <a:pt x="409" y="223"/>
                  <a:pt x="409" y="223"/>
                  <a:pt x="409" y="223"/>
                </a:cubicBezTo>
                <a:cubicBezTo>
                  <a:pt x="409" y="224"/>
                  <a:pt x="409" y="224"/>
                  <a:pt x="409" y="224"/>
                </a:cubicBezTo>
                <a:cubicBezTo>
                  <a:pt x="410" y="225"/>
                  <a:pt x="410" y="225"/>
                  <a:pt x="410" y="225"/>
                </a:cubicBezTo>
                <a:cubicBezTo>
                  <a:pt x="410" y="225"/>
                  <a:pt x="410" y="225"/>
                  <a:pt x="410" y="225"/>
                </a:cubicBezTo>
                <a:cubicBezTo>
                  <a:pt x="410" y="225"/>
                  <a:pt x="410" y="225"/>
                  <a:pt x="410" y="225"/>
                </a:cubicBezTo>
                <a:cubicBezTo>
                  <a:pt x="409" y="226"/>
                  <a:pt x="409" y="226"/>
                  <a:pt x="409" y="226"/>
                </a:cubicBezTo>
                <a:cubicBezTo>
                  <a:pt x="408" y="226"/>
                  <a:pt x="408" y="226"/>
                  <a:pt x="408" y="226"/>
                </a:cubicBezTo>
                <a:cubicBezTo>
                  <a:pt x="408" y="225"/>
                  <a:pt x="408" y="225"/>
                  <a:pt x="408" y="225"/>
                </a:cubicBezTo>
                <a:cubicBezTo>
                  <a:pt x="408" y="224"/>
                  <a:pt x="408" y="224"/>
                  <a:pt x="408" y="224"/>
                </a:cubicBezTo>
                <a:cubicBezTo>
                  <a:pt x="407" y="224"/>
                  <a:pt x="407" y="224"/>
                  <a:pt x="407" y="224"/>
                </a:cubicBezTo>
                <a:cubicBezTo>
                  <a:pt x="407" y="224"/>
                  <a:pt x="407" y="224"/>
                  <a:pt x="407" y="224"/>
                </a:cubicBezTo>
                <a:cubicBezTo>
                  <a:pt x="406" y="224"/>
                  <a:pt x="406" y="224"/>
                  <a:pt x="406" y="224"/>
                </a:cubicBezTo>
                <a:cubicBezTo>
                  <a:pt x="405" y="225"/>
                  <a:pt x="405" y="225"/>
                  <a:pt x="405" y="225"/>
                </a:cubicBezTo>
                <a:cubicBezTo>
                  <a:pt x="406" y="225"/>
                  <a:pt x="406" y="225"/>
                  <a:pt x="406" y="225"/>
                </a:cubicBezTo>
                <a:cubicBezTo>
                  <a:pt x="407" y="225"/>
                  <a:pt x="407" y="225"/>
                  <a:pt x="407" y="225"/>
                </a:cubicBezTo>
                <a:cubicBezTo>
                  <a:pt x="407" y="225"/>
                  <a:pt x="407" y="225"/>
                  <a:pt x="407" y="225"/>
                </a:cubicBezTo>
                <a:cubicBezTo>
                  <a:pt x="407" y="225"/>
                  <a:pt x="407" y="225"/>
                  <a:pt x="407" y="225"/>
                </a:cubicBezTo>
                <a:cubicBezTo>
                  <a:pt x="407" y="226"/>
                  <a:pt x="407" y="226"/>
                  <a:pt x="407" y="226"/>
                </a:cubicBezTo>
                <a:cubicBezTo>
                  <a:pt x="407" y="226"/>
                  <a:pt x="407" y="226"/>
                  <a:pt x="407" y="226"/>
                </a:cubicBezTo>
                <a:cubicBezTo>
                  <a:pt x="407" y="226"/>
                  <a:pt x="407" y="226"/>
                  <a:pt x="407" y="226"/>
                </a:cubicBezTo>
                <a:cubicBezTo>
                  <a:pt x="406" y="226"/>
                  <a:pt x="406" y="226"/>
                  <a:pt x="406" y="226"/>
                </a:cubicBezTo>
                <a:cubicBezTo>
                  <a:pt x="406" y="227"/>
                  <a:pt x="406" y="227"/>
                  <a:pt x="406" y="227"/>
                </a:cubicBezTo>
                <a:cubicBezTo>
                  <a:pt x="406" y="227"/>
                  <a:pt x="406" y="227"/>
                  <a:pt x="406" y="227"/>
                </a:cubicBezTo>
                <a:cubicBezTo>
                  <a:pt x="407" y="227"/>
                  <a:pt x="407" y="227"/>
                  <a:pt x="407" y="227"/>
                </a:cubicBezTo>
                <a:cubicBezTo>
                  <a:pt x="408" y="227"/>
                  <a:pt x="408" y="227"/>
                  <a:pt x="408" y="227"/>
                </a:cubicBezTo>
                <a:cubicBezTo>
                  <a:pt x="408" y="227"/>
                  <a:pt x="408" y="227"/>
                  <a:pt x="408" y="227"/>
                </a:cubicBezTo>
                <a:cubicBezTo>
                  <a:pt x="407" y="228"/>
                  <a:pt x="407" y="228"/>
                  <a:pt x="407" y="228"/>
                </a:cubicBezTo>
                <a:cubicBezTo>
                  <a:pt x="407" y="228"/>
                  <a:pt x="407" y="228"/>
                  <a:pt x="407" y="228"/>
                </a:cubicBezTo>
                <a:cubicBezTo>
                  <a:pt x="406" y="228"/>
                  <a:pt x="406" y="228"/>
                  <a:pt x="406" y="228"/>
                </a:cubicBezTo>
                <a:cubicBezTo>
                  <a:pt x="405" y="228"/>
                  <a:pt x="405" y="228"/>
                  <a:pt x="405" y="228"/>
                </a:cubicBezTo>
                <a:cubicBezTo>
                  <a:pt x="404" y="228"/>
                  <a:pt x="404" y="228"/>
                  <a:pt x="404" y="228"/>
                </a:cubicBezTo>
                <a:cubicBezTo>
                  <a:pt x="404" y="227"/>
                  <a:pt x="404" y="227"/>
                  <a:pt x="404" y="227"/>
                </a:cubicBezTo>
                <a:cubicBezTo>
                  <a:pt x="404" y="227"/>
                  <a:pt x="404" y="227"/>
                  <a:pt x="404" y="227"/>
                </a:cubicBezTo>
                <a:cubicBezTo>
                  <a:pt x="403" y="226"/>
                  <a:pt x="403" y="226"/>
                  <a:pt x="403" y="226"/>
                </a:cubicBezTo>
                <a:cubicBezTo>
                  <a:pt x="403" y="226"/>
                  <a:pt x="403" y="226"/>
                  <a:pt x="403" y="226"/>
                </a:cubicBezTo>
                <a:cubicBezTo>
                  <a:pt x="402" y="226"/>
                  <a:pt x="402" y="226"/>
                  <a:pt x="402" y="226"/>
                </a:cubicBezTo>
                <a:cubicBezTo>
                  <a:pt x="403" y="227"/>
                  <a:pt x="403" y="227"/>
                  <a:pt x="403" y="227"/>
                </a:cubicBezTo>
                <a:cubicBezTo>
                  <a:pt x="403" y="227"/>
                  <a:pt x="403" y="227"/>
                  <a:pt x="403" y="227"/>
                </a:cubicBezTo>
                <a:cubicBezTo>
                  <a:pt x="403" y="228"/>
                  <a:pt x="403" y="228"/>
                  <a:pt x="403" y="228"/>
                </a:cubicBezTo>
                <a:cubicBezTo>
                  <a:pt x="403" y="228"/>
                  <a:pt x="403" y="228"/>
                  <a:pt x="403" y="228"/>
                </a:cubicBezTo>
                <a:cubicBezTo>
                  <a:pt x="402" y="228"/>
                  <a:pt x="402" y="228"/>
                  <a:pt x="402" y="228"/>
                </a:cubicBezTo>
                <a:cubicBezTo>
                  <a:pt x="402" y="228"/>
                  <a:pt x="402" y="228"/>
                  <a:pt x="402" y="228"/>
                </a:cubicBezTo>
                <a:cubicBezTo>
                  <a:pt x="401" y="227"/>
                  <a:pt x="401" y="227"/>
                  <a:pt x="401" y="227"/>
                </a:cubicBezTo>
                <a:cubicBezTo>
                  <a:pt x="401" y="228"/>
                  <a:pt x="401" y="228"/>
                  <a:pt x="401" y="228"/>
                </a:cubicBezTo>
                <a:cubicBezTo>
                  <a:pt x="402" y="229"/>
                  <a:pt x="402" y="229"/>
                  <a:pt x="402" y="229"/>
                </a:cubicBezTo>
                <a:cubicBezTo>
                  <a:pt x="403" y="229"/>
                  <a:pt x="403" y="229"/>
                  <a:pt x="403" y="229"/>
                </a:cubicBezTo>
                <a:cubicBezTo>
                  <a:pt x="404" y="229"/>
                  <a:pt x="404" y="229"/>
                  <a:pt x="404" y="229"/>
                </a:cubicBezTo>
                <a:cubicBezTo>
                  <a:pt x="404" y="229"/>
                  <a:pt x="404" y="229"/>
                  <a:pt x="404" y="229"/>
                </a:cubicBezTo>
                <a:cubicBezTo>
                  <a:pt x="404" y="230"/>
                  <a:pt x="404" y="230"/>
                  <a:pt x="404" y="230"/>
                </a:cubicBezTo>
                <a:cubicBezTo>
                  <a:pt x="404" y="230"/>
                  <a:pt x="404" y="230"/>
                  <a:pt x="404" y="230"/>
                </a:cubicBezTo>
                <a:cubicBezTo>
                  <a:pt x="402" y="230"/>
                  <a:pt x="402" y="230"/>
                  <a:pt x="402" y="230"/>
                </a:cubicBezTo>
                <a:cubicBezTo>
                  <a:pt x="402" y="230"/>
                  <a:pt x="402" y="230"/>
                  <a:pt x="402" y="230"/>
                </a:cubicBezTo>
                <a:cubicBezTo>
                  <a:pt x="401" y="229"/>
                  <a:pt x="401" y="229"/>
                  <a:pt x="401" y="229"/>
                </a:cubicBezTo>
                <a:cubicBezTo>
                  <a:pt x="401" y="229"/>
                  <a:pt x="401" y="229"/>
                  <a:pt x="401" y="229"/>
                </a:cubicBezTo>
                <a:cubicBezTo>
                  <a:pt x="400" y="229"/>
                  <a:pt x="400" y="229"/>
                  <a:pt x="400" y="229"/>
                </a:cubicBezTo>
                <a:cubicBezTo>
                  <a:pt x="401" y="229"/>
                  <a:pt x="401" y="229"/>
                  <a:pt x="401" y="229"/>
                </a:cubicBezTo>
                <a:cubicBezTo>
                  <a:pt x="402" y="230"/>
                  <a:pt x="402" y="230"/>
                  <a:pt x="402" y="230"/>
                </a:cubicBezTo>
                <a:cubicBezTo>
                  <a:pt x="402" y="231"/>
                  <a:pt x="402" y="231"/>
                  <a:pt x="402" y="231"/>
                </a:cubicBezTo>
                <a:cubicBezTo>
                  <a:pt x="402" y="232"/>
                  <a:pt x="402" y="232"/>
                  <a:pt x="402" y="232"/>
                </a:cubicBezTo>
                <a:cubicBezTo>
                  <a:pt x="402" y="232"/>
                  <a:pt x="402" y="232"/>
                  <a:pt x="402" y="232"/>
                </a:cubicBezTo>
                <a:cubicBezTo>
                  <a:pt x="401" y="232"/>
                  <a:pt x="401" y="232"/>
                  <a:pt x="401" y="232"/>
                </a:cubicBezTo>
                <a:cubicBezTo>
                  <a:pt x="401" y="232"/>
                  <a:pt x="401" y="232"/>
                  <a:pt x="401" y="232"/>
                </a:cubicBezTo>
                <a:cubicBezTo>
                  <a:pt x="400" y="231"/>
                  <a:pt x="400" y="231"/>
                  <a:pt x="400" y="231"/>
                </a:cubicBezTo>
                <a:cubicBezTo>
                  <a:pt x="399" y="231"/>
                  <a:pt x="399" y="231"/>
                  <a:pt x="399" y="231"/>
                </a:cubicBezTo>
                <a:cubicBezTo>
                  <a:pt x="400" y="231"/>
                  <a:pt x="400" y="231"/>
                  <a:pt x="400" y="231"/>
                </a:cubicBezTo>
                <a:cubicBezTo>
                  <a:pt x="400" y="231"/>
                  <a:pt x="400" y="231"/>
                  <a:pt x="400" y="231"/>
                </a:cubicBezTo>
                <a:cubicBezTo>
                  <a:pt x="400" y="232"/>
                  <a:pt x="400" y="232"/>
                  <a:pt x="400" y="232"/>
                </a:cubicBezTo>
                <a:cubicBezTo>
                  <a:pt x="400" y="234"/>
                  <a:pt x="400" y="234"/>
                  <a:pt x="400" y="234"/>
                </a:cubicBezTo>
                <a:cubicBezTo>
                  <a:pt x="400" y="234"/>
                  <a:pt x="400" y="234"/>
                  <a:pt x="400" y="234"/>
                </a:cubicBezTo>
                <a:cubicBezTo>
                  <a:pt x="399" y="234"/>
                  <a:pt x="399" y="234"/>
                  <a:pt x="399" y="234"/>
                </a:cubicBezTo>
                <a:cubicBezTo>
                  <a:pt x="399" y="233"/>
                  <a:pt x="399" y="233"/>
                  <a:pt x="399" y="233"/>
                </a:cubicBezTo>
                <a:cubicBezTo>
                  <a:pt x="399" y="233"/>
                  <a:pt x="399" y="233"/>
                  <a:pt x="399" y="233"/>
                </a:cubicBezTo>
                <a:cubicBezTo>
                  <a:pt x="398" y="233"/>
                  <a:pt x="398" y="233"/>
                  <a:pt x="398" y="233"/>
                </a:cubicBezTo>
                <a:cubicBezTo>
                  <a:pt x="398" y="233"/>
                  <a:pt x="398" y="233"/>
                  <a:pt x="398" y="233"/>
                </a:cubicBezTo>
                <a:cubicBezTo>
                  <a:pt x="397" y="233"/>
                  <a:pt x="397" y="233"/>
                  <a:pt x="397" y="233"/>
                </a:cubicBezTo>
                <a:cubicBezTo>
                  <a:pt x="397" y="233"/>
                  <a:pt x="397" y="233"/>
                  <a:pt x="397" y="233"/>
                </a:cubicBezTo>
                <a:cubicBezTo>
                  <a:pt x="397" y="233"/>
                  <a:pt x="397" y="233"/>
                  <a:pt x="397" y="233"/>
                </a:cubicBezTo>
                <a:cubicBezTo>
                  <a:pt x="397" y="232"/>
                  <a:pt x="397" y="232"/>
                  <a:pt x="397" y="232"/>
                </a:cubicBezTo>
                <a:cubicBezTo>
                  <a:pt x="397" y="231"/>
                  <a:pt x="397" y="231"/>
                  <a:pt x="397" y="231"/>
                </a:cubicBezTo>
                <a:cubicBezTo>
                  <a:pt x="396" y="231"/>
                  <a:pt x="396" y="231"/>
                  <a:pt x="396" y="231"/>
                </a:cubicBezTo>
                <a:cubicBezTo>
                  <a:pt x="396" y="231"/>
                  <a:pt x="396" y="231"/>
                  <a:pt x="396" y="231"/>
                </a:cubicBezTo>
                <a:cubicBezTo>
                  <a:pt x="396" y="233"/>
                  <a:pt x="396" y="233"/>
                  <a:pt x="396" y="233"/>
                </a:cubicBezTo>
                <a:cubicBezTo>
                  <a:pt x="396" y="233"/>
                  <a:pt x="396" y="233"/>
                  <a:pt x="396" y="233"/>
                </a:cubicBezTo>
                <a:cubicBezTo>
                  <a:pt x="395" y="233"/>
                  <a:pt x="395" y="233"/>
                  <a:pt x="395" y="233"/>
                </a:cubicBezTo>
                <a:cubicBezTo>
                  <a:pt x="395" y="233"/>
                  <a:pt x="395" y="233"/>
                  <a:pt x="395" y="233"/>
                </a:cubicBezTo>
                <a:cubicBezTo>
                  <a:pt x="396" y="233"/>
                  <a:pt x="396" y="233"/>
                  <a:pt x="396" y="233"/>
                </a:cubicBezTo>
                <a:cubicBezTo>
                  <a:pt x="396" y="234"/>
                  <a:pt x="396" y="234"/>
                  <a:pt x="396" y="234"/>
                </a:cubicBezTo>
                <a:cubicBezTo>
                  <a:pt x="396" y="234"/>
                  <a:pt x="396" y="234"/>
                  <a:pt x="396" y="234"/>
                </a:cubicBezTo>
                <a:cubicBezTo>
                  <a:pt x="395" y="234"/>
                  <a:pt x="395" y="234"/>
                  <a:pt x="395" y="234"/>
                </a:cubicBezTo>
                <a:cubicBezTo>
                  <a:pt x="395" y="234"/>
                  <a:pt x="395" y="234"/>
                  <a:pt x="395" y="234"/>
                </a:cubicBezTo>
                <a:cubicBezTo>
                  <a:pt x="395" y="234"/>
                  <a:pt x="395" y="234"/>
                  <a:pt x="395" y="234"/>
                </a:cubicBezTo>
                <a:cubicBezTo>
                  <a:pt x="395" y="235"/>
                  <a:pt x="395" y="235"/>
                  <a:pt x="395" y="235"/>
                </a:cubicBezTo>
                <a:cubicBezTo>
                  <a:pt x="396" y="235"/>
                  <a:pt x="396" y="235"/>
                  <a:pt x="396" y="235"/>
                </a:cubicBezTo>
                <a:cubicBezTo>
                  <a:pt x="396" y="235"/>
                  <a:pt x="396" y="235"/>
                  <a:pt x="396" y="235"/>
                </a:cubicBezTo>
                <a:cubicBezTo>
                  <a:pt x="396" y="236"/>
                  <a:pt x="396" y="236"/>
                  <a:pt x="396" y="236"/>
                </a:cubicBezTo>
                <a:cubicBezTo>
                  <a:pt x="395" y="236"/>
                  <a:pt x="395" y="236"/>
                  <a:pt x="395" y="236"/>
                </a:cubicBezTo>
                <a:cubicBezTo>
                  <a:pt x="395" y="236"/>
                  <a:pt x="395" y="236"/>
                  <a:pt x="395" y="236"/>
                </a:cubicBezTo>
                <a:cubicBezTo>
                  <a:pt x="395" y="237"/>
                  <a:pt x="395" y="237"/>
                  <a:pt x="395" y="237"/>
                </a:cubicBezTo>
                <a:cubicBezTo>
                  <a:pt x="395" y="238"/>
                  <a:pt x="395" y="238"/>
                  <a:pt x="395" y="238"/>
                </a:cubicBezTo>
                <a:cubicBezTo>
                  <a:pt x="395" y="238"/>
                  <a:pt x="395" y="238"/>
                  <a:pt x="395" y="238"/>
                </a:cubicBezTo>
                <a:cubicBezTo>
                  <a:pt x="395" y="237"/>
                  <a:pt x="395" y="237"/>
                  <a:pt x="395" y="237"/>
                </a:cubicBezTo>
                <a:cubicBezTo>
                  <a:pt x="394" y="237"/>
                  <a:pt x="394" y="237"/>
                  <a:pt x="394" y="237"/>
                </a:cubicBezTo>
                <a:cubicBezTo>
                  <a:pt x="395" y="238"/>
                  <a:pt x="395" y="238"/>
                  <a:pt x="395" y="238"/>
                </a:cubicBezTo>
                <a:cubicBezTo>
                  <a:pt x="395" y="239"/>
                  <a:pt x="395" y="239"/>
                  <a:pt x="395" y="239"/>
                </a:cubicBezTo>
                <a:cubicBezTo>
                  <a:pt x="395" y="239"/>
                  <a:pt x="395" y="239"/>
                  <a:pt x="395" y="239"/>
                </a:cubicBezTo>
                <a:cubicBezTo>
                  <a:pt x="394" y="240"/>
                  <a:pt x="394" y="240"/>
                  <a:pt x="394" y="240"/>
                </a:cubicBezTo>
                <a:cubicBezTo>
                  <a:pt x="394" y="240"/>
                  <a:pt x="394" y="240"/>
                  <a:pt x="394" y="240"/>
                </a:cubicBezTo>
                <a:cubicBezTo>
                  <a:pt x="393" y="240"/>
                  <a:pt x="393" y="240"/>
                  <a:pt x="393" y="240"/>
                </a:cubicBezTo>
                <a:cubicBezTo>
                  <a:pt x="393" y="240"/>
                  <a:pt x="393" y="240"/>
                  <a:pt x="393" y="240"/>
                </a:cubicBezTo>
                <a:cubicBezTo>
                  <a:pt x="393" y="239"/>
                  <a:pt x="393" y="239"/>
                  <a:pt x="393" y="239"/>
                </a:cubicBezTo>
                <a:cubicBezTo>
                  <a:pt x="393" y="239"/>
                  <a:pt x="393" y="239"/>
                  <a:pt x="393" y="239"/>
                </a:cubicBezTo>
                <a:cubicBezTo>
                  <a:pt x="392" y="239"/>
                  <a:pt x="392" y="239"/>
                  <a:pt x="392" y="239"/>
                </a:cubicBezTo>
                <a:cubicBezTo>
                  <a:pt x="392" y="238"/>
                  <a:pt x="392" y="238"/>
                  <a:pt x="392" y="238"/>
                </a:cubicBezTo>
                <a:cubicBezTo>
                  <a:pt x="393" y="238"/>
                  <a:pt x="393" y="238"/>
                  <a:pt x="393" y="238"/>
                </a:cubicBezTo>
                <a:cubicBezTo>
                  <a:pt x="393" y="237"/>
                  <a:pt x="393" y="237"/>
                  <a:pt x="393" y="237"/>
                </a:cubicBezTo>
                <a:cubicBezTo>
                  <a:pt x="392" y="238"/>
                  <a:pt x="392" y="238"/>
                  <a:pt x="392" y="238"/>
                </a:cubicBezTo>
                <a:cubicBezTo>
                  <a:pt x="392" y="238"/>
                  <a:pt x="392" y="238"/>
                  <a:pt x="392" y="238"/>
                </a:cubicBezTo>
                <a:cubicBezTo>
                  <a:pt x="391" y="238"/>
                  <a:pt x="391" y="238"/>
                  <a:pt x="391" y="238"/>
                </a:cubicBezTo>
                <a:cubicBezTo>
                  <a:pt x="391" y="238"/>
                  <a:pt x="391" y="238"/>
                  <a:pt x="391" y="238"/>
                </a:cubicBezTo>
                <a:cubicBezTo>
                  <a:pt x="390" y="238"/>
                  <a:pt x="390" y="238"/>
                  <a:pt x="390" y="238"/>
                </a:cubicBezTo>
                <a:cubicBezTo>
                  <a:pt x="391" y="237"/>
                  <a:pt x="391" y="237"/>
                  <a:pt x="391" y="237"/>
                </a:cubicBezTo>
                <a:cubicBezTo>
                  <a:pt x="390" y="237"/>
                  <a:pt x="390" y="237"/>
                  <a:pt x="390" y="237"/>
                </a:cubicBezTo>
                <a:cubicBezTo>
                  <a:pt x="390" y="236"/>
                  <a:pt x="390" y="236"/>
                  <a:pt x="390" y="236"/>
                </a:cubicBezTo>
                <a:cubicBezTo>
                  <a:pt x="391" y="236"/>
                  <a:pt x="391" y="236"/>
                  <a:pt x="391" y="236"/>
                </a:cubicBezTo>
                <a:cubicBezTo>
                  <a:pt x="391" y="236"/>
                  <a:pt x="391" y="236"/>
                  <a:pt x="391" y="236"/>
                </a:cubicBezTo>
                <a:cubicBezTo>
                  <a:pt x="391" y="235"/>
                  <a:pt x="391" y="235"/>
                  <a:pt x="391" y="235"/>
                </a:cubicBezTo>
                <a:cubicBezTo>
                  <a:pt x="391" y="235"/>
                  <a:pt x="391" y="235"/>
                  <a:pt x="391" y="235"/>
                </a:cubicBezTo>
                <a:cubicBezTo>
                  <a:pt x="390" y="236"/>
                  <a:pt x="390" y="236"/>
                  <a:pt x="390" y="236"/>
                </a:cubicBezTo>
                <a:cubicBezTo>
                  <a:pt x="390" y="237"/>
                  <a:pt x="390" y="237"/>
                  <a:pt x="390" y="237"/>
                </a:cubicBezTo>
                <a:cubicBezTo>
                  <a:pt x="389" y="237"/>
                  <a:pt x="389" y="237"/>
                  <a:pt x="389" y="237"/>
                </a:cubicBezTo>
                <a:cubicBezTo>
                  <a:pt x="389" y="237"/>
                  <a:pt x="389" y="237"/>
                  <a:pt x="389" y="237"/>
                </a:cubicBezTo>
                <a:cubicBezTo>
                  <a:pt x="389" y="237"/>
                  <a:pt x="389" y="237"/>
                  <a:pt x="389" y="237"/>
                </a:cubicBezTo>
                <a:cubicBezTo>
                  <a:pt x="389" y="236"/>
                  <a:pt x="389" y="236"/>
                  <a:pt x="389" y="236"/>
                </a:cubicBezTo>
                <a:cubicBezTo>
                  <a:pt x="388" y="235"/>
                  <a:pt x="388" y="235"/>
                  <a:pt x="388" y="235"/>
                </a:cubicBezTo>
                <a:cubicBezTo>
                  <a:pt x="389" y="235"/>
                  <a:pt x="389" y="235"/>
                  <a:pt x="389" y="235"/>
                </a:cubicBezTo>
                <a:cubicBezTo>
                  <a:pt x="390" y="235"/>
                  <a:pt x="390" y="235"/>
                  <a:pt x="390" y="235"/>
                </a:cubicBezTo>
                <a:cubicBezTo>
                  <a:pt x="390" y="234"/>
                  <a:pt x="390" y="234"/>
                  <a:pt x="390" y="234"/>
                </a:cubicBezTo>
                <a:cubicBezTo>
                  <a:pt x="390" y="234"/>
                  <a:pt x="390" y="234"/>
                  <a:pt x="390" y="234"/>
                </a:cubicBezTo>
                <a:cubicBezTo>
                  <a:pt x="390" y="234"/>
                  <a:pt x="390" y="234"/>
                  <a:pt x="390" y="234"/>
                </a:cubicBezTo>
                <a:cubicBezTo>
                  <a:pt x="389" y="234"/>
                  <a:pt x="389" y="234"/>
                  <a:pt x="389" y="234"/>
                </a:cubicBezTo>
                <a:cubicBezTo>
                  <a:pt x="389" y="234"/>
                  <a:pt x="389" y="234"/>
                  <a:pt x="389" y="234"/>
                </a:cubicBezTo>
                <a:cubicBezTo>
                  <a:pt x="388" y="234"/>
                  <a:pt x="388" y="234"/>
                  <a:pt x="388" y="234"/>
                </a:cubicBezTo>
                <a:cubicBezTo>
                  <a:pt x="388" y="234"/>
                  <a:pt x="388" y="234"/>
                  <a:pt x="388" y="234"/>
                </a:cubicBezTo>
                <a:cubicBezTo>
                  <a:pt x="388" y="233"/>
                  <a:pt x="388" y="233"/>
                  <a:pt x="388" y="233"/>
                </a:cubicBezTo>
                <a:cubicBezTo>
                  <a:pt x="389" y="233"/>
                  <a:pt x="389" y="233"/>
                  <a:pt x="389" y="233"/>
                </a:cubicBezTo>
                <a:cubicBezTo>
                  <a:pt x="390" y="232"/>
                  <a:pt x="390" y="232"/>
                  <a:pt x="390" y="232"/>
                </a:cubicBezTo>
                <a:cubicBezTo>
                  <a:pt x="389" y="232"/>
                  <a:pt x="389" y="232"/>
                  <a:pt x="389" y="232"/>
                </a:cubicBezTo>
                <a:cubicBezTo>
                  <a:pt x="388" y="232"/>
                  <a:pt x="388" y="232"/>
                  <a:pt x="388" y="232"/>
                </a:cubicBezTo>
                <a:cubicBezTo>
                  <a:pt x="388" y="232"/>
                  <a:pt x="388" y="232"/>
                  <a:pt x="388" y="232"/>
                </a:cubicBezTo>
                <a:cubicBezTo>
                  <a:pt x="388" y="232"/>
                  <a:pt x="388" y="232"/>
                  <a:pt x="388" y="232"/>
                </a:cubicBezTo>
                <a:cubicBezTo>
                  <a:pt x="388" y="232"/>
                  <a:pt x="388" y="232"/>
                  <a:pt x="388" y="232"/>
                </a:cubicBezTo>
                <a:cubicBezTo>
                  <a:pt x="389" y="231"/>
                  <a:pt x="389" y="231"/>
                  <a:pt x="389" y="231"/>
                </a:cubicBezTo>
                <a:cubicBezTo>
                  <a:pt x="390" y="231"/>
                  <a:pt x="390" y="231"/>
                  <a:pt x="390" y="231"/>
                </a:cubicBezTo>
                <a:cubicBezTo>
                  <a:pt x="389" y="231"/>
                  <a:pt x="389" y="231"/>
                  <a:pt x="389" y="231"/>
                </a:cubicBezTo>
                <a:cubicBezTo>
                  <a:pt x="388" y="231"/>
                  <a:pt x="388" y="231"/>
                  <a:pt x="388" y="231"/>
                </a:cubicBezTo>
                <a:cubicBezTo>
                  <a:pt x="388" y="231"/>
                  <a:pt x="388" y="231"/>
                  <a:pt x="388" y="231"/>
                </a:cubicBezTo>
                <a:cubicBezTo>
                  <a:pt x="388" y="231"/>
                  <a:pt x="388" y="231"/>
                  <a:pt x="388" y="231"/>
                </a:cubicBezTo>
                <a:cubicBezTo>
                  <a:pt x="388" y="230"/>
                  <a:pt x="388" y="230"/>
                  <a:pt x="388" y="230"/>
                </a:cubicBezTo>
                <a:cubicBezTo>
                  <a:pt x="388" y="229"/>
                  <a:pt x="388" y="229"/>
                  <a:pt x="388" y="229"/>
                </a:cubicBezTo>
                <a:cubicBezTo>
                  <a:pt x="389" y="229"/>
                  <a:pt x="389" y="229"/>
                  <a:pt x="389" y="229"/>
                </a:cubicBezTo>
                <a:cubicBezTo>
                  <a:pt x="390" y="229"/>
                  <a:pt x="390" y="229"/>
                  <a:pt x="390" y="229"/>
                </a:cubicBezTo>
                <a:cubicBezTo>
                  <a:pt x="391" y="228"/>
                  <a:pt x="391" y="228"/>
                  <a:pt x="391" y="228"/>
                </a:cubicBezTo>
                <a:cubicBezTo>
                  <a:pt x="392" y="228"/>
                  <a:pt x="392" y="228"/>
                  <a:pt x="392" y="228"/>
                </a:cubicBezTo>
                <a:cubicBezTo>
                  <a:pt x="392" y="227"/>
                  <a:pt x="392" y="227"/>
                  <a:pt x="392" y="227"/>
                </a:cubicBezTo>
                <a:cubicBezTo>
                  <a:pt x="393" y="226"/>
                  <a:pt x="393" y="226"/>
                  <a:pt x="393" y="226"/>
                </a:cubicBezTo>
                <a:cubicBezTo>
                  <a:pt x="393" y="226"/>
                  <a:pt x="393" y="226"/>
                  <a:pt x="393" y="226"/>
                </a:cubicBezTo>
                <a:cubicBezTo>
                  <a:pt x="393" y="226"/>
                  <a:pt x="393" y="226"/>
                  <a:pt x="393" y="226"/>
                </a:cubicBezTo>
                <a:cubicBezTo>
                  <a:pt x="393" y="226"/>
                  <a:pt x="393" y="226"/>
                  <a:pt x="393" y="226"/>
                </a:cubicBezTo>
                <a:cubicBezTo>
                  <a:pt x="392" y="227"/>
                  <a:pt x="392" y="227"/>
                  <a:pt x="392" y="227"/>
                </a:cubicBezTo>
                <a:cubicBezTo>
                  <a:pt x="391" y="227"/>
                  <a:pt x="391" y="227"/>
                  <a:pt x="391" y="227"/>
                </a:cubicBezTo>
                <a:cubicBezTo>
                  <a:pt x="391" y="228"/>
                  <a:pt x="391" y="228"/>
                  <a:pt x="391" y="228"/>
                </a:cubicBezTo>
                <a:cubicBezTo>
                  <a:pt x="389" y="228"/>
                  <a:pt x="389" y="228"/>
                  <a:pt x="389" y="228"/>
                </a:cubicBezTo>
                <a:cubicBezTo>
                  <a:pt x="389" y="228"/>
                  <a:pt x="389" y="228"/>
                  <a:pt x="389" y="228"/>
                </a:cubicBezTo>
                <a:cubicBezTo>
                  <a:pt x="387" y="229"/>
                  <a:pt x="387" y="229"/>
                  <a:pt x="387" y="229"/>
                </a:cubicBezTo>
                <a:cubicBezTo>
                  <a:pt x="386" y="229"/>
                  <a:pt x="386" y="229"/>
                  <a:pt x="386" y="229"/>
                </a:cubicBezTo>
                <a:cubicBezTo>
                  <a:pt x="386" y="229"/>
                  <a:pt x="386" y="229"/>
                  <a:pt x="386" y="229"/>
                </a:cubicBezTo>
                <a:cubicBezTo>
                  <a:pt x="386" y="229"/>
                  <a:pt x="386" y="229"/>
                  <a:pt x="386" y="229"/>
                </a:cubicBezTo>
                <a:cubicBezTo>
                  <a:pt x="387" y="227"/>
                  <a:pt x="387" y="227"/>
                  <a:pt x="387" y="227"/>
                </a:cubicBezTo>
                <a:cubicBezTo>
                  <a:pt x="388" y="227"/>
                  <a:pt x="388" y="227"/>
                  <a:pt x="388" y="227"/>
                </a:cubicBezTo>
                <a:cubicBezTo>
                  <a:pt x="389" y="226"/>
                  <a:pt x="389" y="226"/>
                  <a:pt x="389" y="226"/>
                </a:cubicBezTo>
                <a:cubicBezTo>
                  <a:pt x="389" y="226"/>
                  <a:pt x="389" y="226"/>
                  <a:pt x="389" y="226"/>
                </a:cubicBezTo>
                <a:cubicBezTo>
                  <a:pt x="389" y="225"/>
                  <a:pt x="389" y="225"/>
                  <a:pt x="389" y="225"/>
                </a:cubicBezTo>
                <a:cubicBezTo>
                  <a:pt x="388" y="226"/>
                  <a:pt x="388" y="226"/>
                  <a:pt x="388" y="226"/>
                </a:cubicBezTo>
                <a:cubicBezTo>
                  <a:pt x="386" y="227"/>
                  <a:pt x="386" y="227"/>
                  <a:pt x="386" y="227"/>
                </a:cubicBezTo>
                <a:cubicBezTo>
                  <a:pt x="385" y="227"/>
                  <a:pt x="385" y="227"/>
                  <a:pt x="385" y="227"/>
                </a:cubicBezTo>
                <a:cubicBezTo>
                  <a:pt x="385" y="227"/>
                  <a:pt x="385" y="227"/>
                  <a:pt x="385" y="227"/>
                </a:cubicBezTo>
                <a:cubicBezTo>
                  <a:pt x="385" y="227"/>
                  <a:pt x="385" y="227"/>
                  <a:pt x="385" y="227"/>
                </a:cubicBezTo>
                <a:cubicBezTo>
                  <a:pt x="385" y="226"/>
                  <a:pt x="385" y="226"/>
                  <a:pt x="385" y="226"/>
                </a:cubicBezTo>
                <a:cubicBezTo>
                  <a:pt x="384" y="226"/>
                  <a:pt x="384" y="226"/>
                  <a:pt x="384" y="226"/>
                </a:cubicBezTo>
                <a:cubicBezTo>
                  <a:pt x="384" y="226"/>
                  <a:pt x="384" y="226"/>
                  <a:pt x="384" y="226"/>
                </a:cubicBezTo>
                <a:cubicBezTo>
                  <a:pt x="383" y="226"/>
                  <a:pt x="383" y="226"/>
                  <a:pt x="383" y="226"/>
                </a:cubicBezTo>
                <a:cubicBezTo>
                  <a:pt x="383" y="225"/>
                  <a:pt x="383" y="225"/>
                  <a:pt x="383" y="225"/>
                </a:cubicBezTo>
                <a:cubicBezTo>
                  <a:pt x="384" y="225"/>
                  <a:pt x="384" y="225"/>
                  <a:pt x="384" y="225"/>
                </a:cubicBezTo>
                <a:cubicBezTo>
                  <a:pt x="384" y="225"/>
                  <a:pt x="384" y="225"/>
                  <a:pt x="384" y="225"/>
                </a:cubicBezTo>
                <a:cubicBezTo>
                  <a:pt x="384" y="224"/>
                  <a:pt x="384" y="224"/>
                  <a:pt x="384" y="224"/>
                </a:cubicBezTo>
                <a:cubicBezTo>
                  <a:pt x="383" y="224"/>
                  <a:pt x="383" y="224"/>
                  <a:pt x="383" y="224"/>
                </a:cubicBezTo>
                <a:cubicBezTo>
                  <a:pt x="383" y="224"/>
                  <a:pt x="383" y="224"/>
                  <a:pt x="383" y="224"/>
                </a:cubicBezTo>
                <a:cubicBezTo>
                  <a:pt x="383" y="223"/>
                  <a:pt x="383" y="223"/>
                  <a:pt x="383" y="223"/>
                </a:cubicBezTo>
                <a:cubicBezTo>
                  <a:pt x="383" y="223"/>
                  <a:pt x="383" y="223"/>
                  <a:pt x="383" y="223"/>
                </a:cubicBezTo>
                <a:cubicBezTo>
                  <a:pt x="384" y="223"/>
                  <a:pt x="384" y="223"/>
                  <a:pt x="384" y="223"/>
                </a:cubicBezTo>
                <a:cubicBezTo>
                  <a:pt x="383" y="222"/>
                  <a:pt x="383" y="222"/>
                  <a:pt x="383" y="222"/>
                </a:cubicBezTo>
                <a:cubicBezTo>
                  <a:pt x="383" y="222"/>
                  <a:pt x="383" y="222"/>
                  <a:pt x="383" y="222"/>
                </a:cubicBezTo>
                <a:cubicBezTo>
                  <a:pt x="382" y="222"/>
                  <a:pt x="382" y="222"/>
                  <a:pt x="382" y="222"/>
                </a:cubicBezTo>
                <a:cubicBezTo>
                  <a:pt x="382" y="222"/>
                  <a:pt x="382" y="222"/>
                  <a:pt x="382" y="222"/>
                </a:cubicBezTo>
                <a:cubicBezTo>
                  <a:pt x="382" y="223"/>
                  <a:pt x="382" y="223"/>
                  <a:pt x="382" y="223"/>
                </a:cubicBezTo>
                <a:cubicBezTo>
                  <a:pt x="382" y="223"/>
                  <a:pt x="382" y="223"/>
                  <a:pt x="382" y="223"/>
                </a:cubicBezTo>
                <a:cubicBezTo>
                  <a:pt x="381" y="223"/>
                  <a:pt x="381" y="223"/>
                  <a:pt x="381" y="223"/>
                </a:cubicBezTo>
                <a:cubicBezTo>
                  <a:pt x="381" y="222"/>
                  <a:pt x="381" y="222"/>
                  <a:pt x="381" y="222"/>
                </a:cubicBezTo>
                <a:cubicBezTo>
                  <a:pt x="380" y="222"/>
                  <a:pt x="380" y="222"/>
                  <a:pt x="380" y="222"/>
                </a:cubicBezTo>
                <a:cubicBezTo>
                  <a:pt x="381" y="223"/>
                  <a:pt x="381" y="223"/>
                  <a:pt x="381" y="223"/>
                </a:cubicBezTo>
                <a:cubicBezTo>
                  <a:pt x="381" y="224"/>
                  <a:pt x="381" y="224"/>
                  <a:pt x="381" y="224"/>
                </a:cubicBezTo>
                <a:cubicBezTo>
                  <a:pt x="381" y="225"/>
                  <a:pt x="381" y="225"/>
                  <a:pt x="381" y="225"/>
                </a:cubicBezTo>
                <a:cubicBezTo>
                  <a:pt x="381" y="225"/>
                  <a:pt x="381" y="225"/>
                  <a:pt x="381" y="225"/>
                </a:cubicBezTo>
                <a:cubicBezTo>
                  <a:pt x="380" y="225"/>
                  <a:pt x="380" y="225"/>
                  <a:pt x="380" y="225"/>
                </a:cubicBezTo>
                <a:cubicBezTo>
                  <a:pt x="381" y="225"/>
                  <a:pt x="381" y="225"/>
                  <a:pt x="381" y="225"/>
                </a:cubicBezTo>
                <a:cubicBezTo>
                  <a:pt x="380" y="225"/>
                  <a:pt x="380" y="225"/>
                  <a:pt x="380" y="225"/>
                </a:cubicBezTo>
                <a:cubicBezTo>
                  <a:pt x="379" y="225"/>
                  <a:pt x="379" y="225"/>
                  <a:pt x="379" y="225"/>
                </a:cubicBezTo>
                <a:cubicBezTo>
                  <a:pt x="379" y="224"/>
                  <a:pt x="379" y="224"/>
                  <a:pt x="379" y="224"/>
                </a:cubicBezTo>
                <a:cubicBezTo>
                  <a:pt x="379" y="223"/>
                  <a:pt x="379" y="223"/>
                  <a:pt x="379" y="223"/>
                </a:cubicBezTo>
                <a:cubicBezTo>
                  <a:pt x="378" y="224"/>
                  <a:pt x="378" y="224"/>
                  <a:pt x="378" y="224"/>
                </a:cubicBezTo>
                <a:cubicBezTo>
                  <a:pt x="379" y="224"/>
                  <a:pt x="379" y="224"/>
                  <a:pt x="379" y="224"/>
                </a:cubicBezTo>
                <a:cubicBezTo>
                  <a:pt x="379" y="225"/>
                  <a:pt x="379" y="225"/>
                  <a:pt x="379" y="225"/>
                </a:cubicBezTo>
                <a:cubicBezTo>
                  <a:pt x="379" y="226"/>
                  <a:pt x="379" y="226"/>
                  <a:pt x="379" y="226"/>
                </a:cubicBezTo>
                <a:cubicBezTo>
                  <a:pt x="379" y="226"/>
                  <a:pt x="379" y="226"/>
                  <a:pt x="379" y="226"/>
                </a:cubicBezTo>
                <a:cubicBezTo>
                  <a:pt x="380" y="226"/>
                  <a:pt x="380" y="226"/>
                  <a:pt x="380" y="226"/>
                </a:cubicBezTo>
                <a:cubicBezTo>
                  <a:pt x="380" y="227"/>
                  <a:pt x="380" y="227"/>
                  <a:pt x="380" y="227"/>
                </a:cubicBezTo>
                <a:cubicBezTo>
                  <a:pt x="380" y="228"/>
                  <a:pt x="380" y="228"/>
                  <a:pt x="380" y="228"/>
                </a:cubicBezTo>
                <a:cubicBezTo>
                  <a:pt x="381" y="228"/>
                  <a:pt x="381" y="228"/>
                  <a:pt x="381" y="228"/>
                </a:cubicBezTo>
                <a:cubicBezTo>
                  <a:pt x="381" y="229"/>
                  <a:pt x="381" y="229"/>
                  <a:pt x="381" y="229"/>
                </a:cubicBezTo>
                <a:cubicBezTo>
                  <a:pt x="380" y="229"/>
                  <a:pt x="380" y="229"/>
                  <a:pt x="380" y="229"/>
                </a:cubicBezTo>
                <a:cubicBezTo>
                  <a:pt x="379" y="229"/>
                  <a:pt x="379" y="229"/>
                  <a:pt x="379" y="229"/>
                </a:cubicBezTo>
                <a:cubicBezTo>
                  <a:pt x="378" y="228"/>
                  <a:pt x="378" y="228"/>
                  <a:pt x="378" y="228"/>
                </a:cubicBezTo>
                <a:cubicBezTo>
                  <a:pt x="378" y="229"/>
                  <a:pt x="378" y="229"/>
                  <a:pt x="378" y="229"/>
                </a:cubicBezTo>
                <a:cubicBezTo>
                  <a:pt x="378" y="229"/>
                  <a:pt x="378" y="229"/>
                  <a:pt x="378" y="229"/>
                </a:cubicBezTo>
                <a:cubicBezTo>
                  <a:pt x="377" y="228"/>
                  <a:pt x="377" y="228"/>
                  <a:pt x="377" y="228"/>
                </a:cubicBezTo>
                <a:cubicBezTo>
                  <a:pt x="376" y="227"/>
                  <a:pt x="376" y="227"/>
                  <a:pt x="376" y="227"/>
                </a:cubicBezTo>
                <a:cubicBezTo>
                  <a:pt x="377" y="227"/>
                  <a:pt x="377" y="227"/>
                  <a:pt x="377" y="227"/>
                </a:cubicBezTo>
                <a:cubicBezTo>
                  <a:pt x="377" y="226"/>
                  <a:pt x="377" y="226"/>
                  <a:pt x="377" y="226"/>
                </a:cubicBezTo>
                <a:cubicBezTo>
                  <a:pt x="376" y="226"/>
                  <a:pt x="376" y="226"/>
                  <a:pt x="376" y="226"/>
                </a:cubicBezTo>
                <a:cubicBezTo>
                  <a:pt x="375" y="226"/>
                  <a:pt x="375" y="226"/>
                  <a:pt x="375" y="226"/>
                </a:cubicBezTo>
                <a:cubicBezTo>
                  <a:pt x="375" y="225"/>
                  <a:pt x="375" y="225"/>
                  <a:pt x="375" y="225"/>
                </a:cubicBezTo>
                <a:cubicBezTo>
                  <a:pt x="374" y="224"/>
                  <a:pt x="374" y="224"/>
                  <a:pt x="374" y="224"/>
                </a:cubicBezTo>
                <a:cubicBezTo>
                  <a:pt x="374" y="225"/>
                  <a:pt x="374" y="225"/>
                  <a:pt x="374" y="225"/>
                </a:cubicBezTo>
                <a:cubicBezTo>
                  <a:pt x="373" y="225"/>
                  <a:pt x="373" y="225"/>
                  <a:pt x="373" y="225"/>
                </a:cubicBezTo>
                <a:cubicBezTo>
                  <a:pt x="372" y="225"/>
                  <a:pt x="372" y="225"/>
                  <a:pt x="372" y="225"/>
                </a:cubicBezTo>
                <a:cubicBezTo>
                  <a:pt x="372" y="225"/>
                  <a:pt x="372" y="225"/>
                  <a:pt x="372" y="225"/>
                </a:cubicBezTo>
                <a:cubicBezTo>
                  <a:pt x="373" y="225"/>
                  <a:pt x="373" y="225"/>
                  <a:pt x="373" y="225"/>
                </a:cubicBezTo>
                <a:cubicBezTo>
                  <a:pt x="374" y="226"/>
                  <a:pt x="374" y="226"/>
                  <a:pt x="374" y="226"/>
                </a:cubicBezTo>
                <a:cubicBezTo>
                  <a:pt x="375" y="226"/>
                  <a:pt x="375" y="226"/>
                  <a:pt x="375" y="226"/>
                </a:cubicBezTo>
                <a:cubicBezTo>
                  <a:pt x="375" y="227"/>
                  <a:pt x="375" y="227"/>
                  <a:pt x="375" y="227"/>
                </a:cubicBezTo>
                <a:cubicBezTo>
                  <a:pt x="375" y="228"/>
                  <a:pt x="375" y="228"/>
                  <a:pt x="375" y="228"/>
                </a:cubicBezTo>
                <a:cubicBezTo>
                  <a:pt x="375" y="228"/>
                  <a:pt x="375" y="228"/>
                  <a:pt x="375" y="228"/>
                </a:cubicBezTo>
                <a:cubicBezTo>
                  <a:pt x="375" y="228"/>
                  <a:pt x="375" y="228"/>
                  <a:pt x="375" y="228"/>
                </a:cubicBezTo>
                <a:cubicBezTo>
                  <a:pt x="376" y="229"/>
                  <a:pt x="376" y="229"/>
                  <a:pt x="376" y="229"/>
                </a:cubicBezTo>
                <a:cubicBezTo>
                  <a:pt x="375" y="229"/>
                  <a:pt x="375" y="229"/>
                  <a:pt x="375" y="229"/>
                </a:cubicBezTo>
                <a:cubicBezTo>
                  <a:pt x="376" y="229"/>
                  <a:pt x="376" y="229"/>
                  <a:pt x="376" y="229"/>
                </a:cubicBezTo>
                <a:cubicBezTo>
                  <a:pt x="377" y="229"/>
                  <a:pt x="377" y="229"/>
                  <a:pt x="377" y="229"/>
                </a:cubicBezTo>
                <a:cubicBezTo>
                  <a:pt x="377" y="230"/>
                  <a:pt x="377" y="230"/>
                  <a:pt x="377" y="230"/>
                </a:cubicBezTo>
                <a:cubicBezTo>
                  <a:pt x="376" y="231"/>
                  <a:pt x="376" y="231"/>
                  <a:pt x="376" y="231"/>
                </a:cubicBezTo>
                <a:cubicBezTo>
                  <a:pt x="375" y="232"/>
                  <a:pt x="375" y="232"/>
                  <a:pt x="375" y="232"/>
                </a:cubicBezTo>
                <a:cubicBezTo>
                  <a:pt x="374" y="233"/>
                  <a:pt x="374" y="233"/>
                  <a:pt x="374" y="233"/>
                </a:cubicBezTo>
                <a:cubicBezTo>
                  <a:pt x="376" y="232"/>
                  <a:pt x="376" y="232"/>
                  <a:pt x="376" y="232"/>
                </a:cubicBezTo>
                <a:cubicBezTo>
                  <a:pt x="376" y="232"/>
                  <a:pt x="376" y="232"/>
                  <a:pt x="376" y="232"/>
                </a:cubicBezTo>
                <a:cubicBezTo>
                  <a:pt x="377" y="231"/>
                  <a:pt x="377" y="231"/>
                  <a:pt x="377" y="231"/>
                </a:cubicBezTo>
                <a:cubicBezTo>
                  <a:pt x="378" y="231"/>
                  <a:pt x="378" y="231"/>
                  <a:pt x="378" y="231"/>
                </a:cubicBezTo>
                <a:cubicBezTo>
                  <a:pt x="379" y="232"/>
                  <a:pt x="379" y="232"/>
                  <a:pt x="379" y="232"/>
                </a:cubicBezTo>
                <a:cubicBezTo>
                  <a:pt x="379" y="232"/>
                  <a:pt x="379" y="232"/>
                  <a:pt x="379" y="232"/>
                </a:cubicBezTo>
                <a:cubicBezTo>
                  <a:pt x="378" y="232"/>
                  <a:pt x="378" y="232"/>
                  <a:pt x="378" y="232"/>
                </a:cubicBezTo>
                <a:cubicBezTo>
                  <a:pt x="377" y="233"/>
                  <a:pt x="377" y="233"/>
                  <a:pt x="377" y="233"/>
                </a:cubicBezTo>
                <a:cubicBezTo>
                  <a:pt x="378" y="233"/>
                  <a:pt x="378" y="233"/>
                  <a:pt x="378" y="233"/>
                </a:cubicBezTo>
                <a:cubicBezTo>
                  <a:pt x="379" y="233"/>
                  <a:pt x="379" y="233"/>
                  <a:pt x="379" y="233"/>
                </a:cubicBezTo>
                <a:cubicBezTo>
                  <a:pt x="379" y="234"/>
                  <a:pt x="379" y="234"/>
                  <a:pt x="379" y="234"/>
                </a:cubicBezTo>
                <a:cubicBezTo>
                  <a:pt x="379" y="234"/>
                  <a:pt x="379" y="234"/>
                  <a:pt x="379" y="234"/>
                </a:cubicBezTo>
                <a:cubicBezTo>
                  <a:pt x="378" y="234"/>
                  <a:pt x="378" y="234"/>
                  <a:pt x="378" y="234"/>
                </a:cubicBezTo>
                <a:cubicBezTo>
                  <a:pt x="377" y="235"/>
                  <a:pt x="377" y="235"/>
                  <a:pt x="377" y="235"/>
                </a:cubicBezTo>
                <a:cubicBezTo>
                  <a:pt x="378" y="235"/>
                  <a:pt x="378" y="235"/>
                  <a:pt x="378" y="235"/>
                </a:cubicBezTo>
                <a:cubicBezTo>
                  <a:pt x="378" y="236"/>
                  <a:pt x="378" y="236"/>
                  <a:pt x="378" y="236"/>
                </a:cubicBezTo>
                <a:cubicBezTo>
                  <a:pt x="378" y="236"/>
                  <a:pt x="378" y="236"/>
                  <a:pt x="378" y="236"/>
                </a:cubicBezTo>
                <a:cubicBezTo>
                  <a:pt x="378" y="236"/>
                  <a:pt x="378" y="236"/>
                  <a:pt x="378" y="236"/>
                </a:cubicBezTo>
                <a:cubicBezTo>
                  <a:pt x="378" y="236"/>
                  <a:pt x="378" y="236"/>
                  <a:pt x="378" y="236"/>
                </a:cubicBezTo>
                <a:cubicBezTo>
                  <a:pt x="378" y="237"/>
                  <a:pt x="378" y="237"/>
                  <a:pt x="378" y="237"/>
                </a:cubicBezTo>
                <a:cubicBezTo>
                  <a:pt x="379" y="237"/>
                  <a:pt x="379" y="237"/>
                  <a:pt x="379" y="237"/>
                </a:cubicBezTo>
                <a:cubicBezTo>
                  <a:pt x="379" y="238"/>
                  <a:pt x="379" y="238"/>
                  <a:pt x="379" y="238"/>
                </a:cubicBezTo>
                <a:cubicBezTo>
                  <a:pt x="379" y="239"/>
                  <a:pt x="379" y="239"/>
                  <a:pt x="379" y="239"/>
                </a:cubicBezTo>
                <a:cubicBezTo>
                  <a:pt x="379" y="239"/>
                  <a:pt x="379" y="239"/>
                  <a:pt x="379" y="239"/>
                </a:cubicBezTo>
                <a:cubicBezTo>
                  <a:pt x="380" y="238"/>
                  <a:pt x="380" y="238"/>
                  <a:pt x="380" y="238"/>
                </a:cubicBezTo>
                <a:cubicBezTo>
                  <a:pt x="380" y="237"/>
                  <a:pt x="380" y="237"/>
                  <a:pt x="380" y="237"/>
                </a:cubicBezTo>
                <a:cubicBezTo>
                  <a:pt x="380" y="237"/>
                  <a:pt x="380" y="237"/>
                  <a:pt x="380" y="237"/>
                </a:cubicBezTo>
                <a:cubicBezTo>
                  <a:pt x="381" y="238"/>
                  <a:pt x="381" y="238"/>
                  <a:pt x="381" y="238"/>
                </a:cubicBezTo>
                <a:cubicBezTo>
                  <a:pt x="381" y="239"/>
                  <a:pt x="381" y="239"/>
                  <a:pt x="381" y="239"/>
                </a:cubicBezTo>
                <a:cubicBezTo>
                  <a:pt x="381" y="239"/>
                  <a:pt x="381" y="239"/>
                  <a:pt x="381" y="239"/>
                </a:cubicBezTo>
                <a:cubicBezTo>
                  <a:pt x="381" y="240"/>
                  <a:pt x="381" y="240"/>
                  <a:pt x="381" y="240"/>
                </a:cubicBezTo>
                <a:cubicBezTo>
                  <a:pt x="380" y="240"/>
                  <a:pt x="380" y="240"/>
                  <a:pt x="380" y="240"/>
                </a:cubicBezTo>
                <a:cubicBezTo>
                  <a:pt x="380" y="240"/>
                  <a:pt x="380" y="240"/>
                  <a:pt x="380" y="240"/>
                </a:cubicBezTo>
                <a:cubicBezTo>
                  <a:pt x="382" y="240"/>
                  <a:pt x="382" y="240"/>
                  <a:pt x="382" y="240"/>
                </a:cubicBezTo>
                <a:cubicBezTo>
                  <a:pt x="382" y="240"/>
                  <a:pt x="382" y="240"/>
                  <a:pt x="382" y="240"/>
                </a:cubicBezTo>
                <a:cubicBezTo>
                  <a:pt x="382" y="241"/>
                  <a:pt x="382" y="241"/>
                  <a:pt x="382" y="241"/>
                </a:cubicBezTo>
                <a:cubicBezTo>
                  <a:pt x="383" y="240"/>
                  <a:pt x="383" y="240"/>
                  <a:pt x="383" y="240"/>
                </a:cubicBezTo>
                <a:cubicBezTo>
                  <a:pt x="383" y="239"/>
                  <a:pt x="383" y="239"/>
                  <a:pt x="383" y="239"/>
                </a:cubicBezTo>
                <a:cubicBezTo>
                  <a:pt x="383" y="239"/>
                  <a:pt x="383" y="239"/>
                  <a:pt x="383" y="239"/>
                </a:cubicBezTo>
                <a:cubicBezTo>
                  <a:pt x="384" y="240"/>
                  <a:pt x="384" y="240"/>
                  <a:pt x="384" y="240"/>
                </a:cubicBezTo>
                <a:cubicBezTo>
                  <a:pt x="384" y="241"/>
                  <a:pt x="384" y="241"/>
                  <a:pt x="384" y="241"/>
                </a:cubicBezTo>
                <a:cubicBezTo>
                  <a:pt x="383" y="242"/>
                  <a:pt x="383" y="242"/>
                  <a:pt x="383" y="242"/>
                </a:cubicBezTo>
                <a:cubicBezTo>
                  <a:pt x="383" y="242"/>
                  <a:pt x="383" y="242"/>
                  <a:pt x="383" y="242"/>
                </a:cubicBezTo>
                <a:cubicBezTo>
                  <a:pt x="383" y="243"/>
                  <a:pt x="383" y="243"/>
                  <a:pt x="383" y="243"/>
                </a:cubicBezTo>
                <a:cubicBezTo>
                  <a:pt x="383" y="243"/>
                  <a:pt x="383" y="243"/>
                  <a:pt x="383" y="243"/>
                </a:cubicBezTo>
                <a:cubicBezTo>
                  <a:pt x="384" y="243"/>
                  <a:pt x="384" y="243"/>
                  <a:pt x="384" y="243"/>
                </a:cubicBezTo>
                <a:cubicBezTo>
                  <a:pt x="385" y="243"/>
                  <a:pt x="385" y="243"/>
                  <a:pt x="385" y="243"/>
                </a:cubicBezTo>
                <a:cubicBezTo>
                  <a:pt x="386" y="243"/>
                  <a:pt x="386" y="243"/>
                  <a:pt x="386" y="243"/>
                </a:cubicBezTo>
                <a:cubicBezTo>
                  <a:pt x="385" y="244"/>
                  <a:pt x="385" y="244"/>
                  <a:pt x="385" y="244"/>
                </a:cubicBezTo>
                <a:cubicBezTo>
                  <a:pt x="384" y="244"/>
                  <a:pt x="384" y="244"/>
                  <a:pt x="384" y="244"/>
                </a:cubicBezTo>
                <a:cubicBezTo>
                  <a:pt x="383" y="244"/>
                  <a:pt x="383" y="244"/>
                  <a:pt x="383" y="244"/>
                </a:cubicBezTo>
                <a:cubicBezTo>
                  <a:pt x="384" y="245"/>
                  <a:pt x="384" y="245"/>
                  <a:pt x="384" y="245"/>
                </a:cubicBezTo>
                <a:cubicBezTo>
                  <a:pt x="385" y="246"/>
                  <a:pt x="385" y="246"/>
                  <a:pt x="385" y="246"/>
                </a:cubicBezTo>
                <a:cubicBezTo>
                  <a:pt x="384" y="247"/>
                  <a:pt x="384" y="247"/>
                  <a:pt x="384" y="247"/>
                </a:cubicBezTo>
                <a:cubicBezTo>
                  <a:pt x="385" y="247"/>
                  <a:pt x="385" y="247"/>
                  <a:pt x="385" y="247"/>
                </a:cubicBezTo>
                <a:cubicBezTo>
                  <a:pt x="385" y="248"/>
                  <a:pt x="385" y="248"/>
                  <a:pt x="385" y="248"/>
                </a:cubicBezTo>
                <a:cubicBezTo>
                  <a:pt x="386" y="250"/>
                  <a:pt x="386" y="250"/>
                  <a:pt x="386" y="250"/>
                </a:cubicBezTo>
                <a:cubicBezTo>
                  <a:pt x="387" y="250"/>
                  <a:pt x="387" y="250"/>
                  <a:pt x="387" y="250"/>
                </a:cubicBezTo>
                <a:cubicBezTo>
                  <a:pt x="386" y="250"/>
                  <a:pt x="386" y="250"/>
                  <a:pt x="386" y="250"/>
                </a:cubicBezTo>
                <a:cubicBezTo>
                  <a:pt x="386" y="252"/>
                  <a:pt x="386" y="252"/>
                  <a:pt x="386" y="252"/>
                </a:cubicBezTo>
                <a:cubicBezTo>
                  <a:pt x="385" y="253"/>
                  <a:pt x="385" y="253"/>
                  <a:pt x="385" y="253"/>
                </a:cubicBezTo>
                <a:cubicBezTo>
                  <a:pt x="385" y="254"/>
                  <a:pt x="385" y="254"/>
                  <a:pt x="385" y="254"/>
                </a:cubicBezTo>
                <a:cubicBezTo>
                  <a:pt x="385" y="254"/>
                  <a:pt x="385" y="254"/>
                  <a:pt x="385" y="254"/>
                </a:cubicBezTo>
                <a:cubicBezTo>
                  <a:pt x="384" y="253"/>
                  <a:pt x="384" y="253"/>
                  <a:pt x="384" y="253"/>
                </a:cubicBezTo>
                <a:cubicBezTo>
                  <a:pt x="383" y="252"/>
                  <a:pt x="383" y="252"/>
                  <a:pt x="383" y="252"/>
                </a:cubicBezTo>
                <a:cubicBezTo>
                  <a:pt x="384" y="251"/>
                  <a:pt x="384" y="251"/>
                  <a:pt x="384" y="251"/>
                </a:cubicBezTo>
                <a:cubicBezTo>
                  <a:pt x="383" y="249"/>
                  <a:pt x="383" y="249"/>
                  <a:pt x="383" y="249"/>
                </a:cubicBezTo>
                <a:cubicBezTo>
                  <a:pt x="383" y="250"/>
                  <a:pt x="383" y="250"/>
                  <a:pt x="383" y="250"/>
                </a:cubicBezTo>
                <a:cubicBezTo>
                  <a:pt x="383" y="252"/>
                  <a:pt x="383" y="252"/>
                  <a:pt x="383" y="252"/>
                </a:cubicBezTo>
                <a:cubicBezTo>
                  <a:pt x="384" y="254"/>
                  <a:pt x="384" y="254"/>
                  <a:pt x="384" y="254"/>
                </a:cubicBezTo>
                <a:cubicBezTo>
                  <a:pt x="383" y="255"/>
                  <a:pt x="383" y="255"/>
                  <a:pt x="383" y="255"/>
                </a:cubicBezTo>
                <a:cubicBezTo>
                  <a:pt x="383" y="256"/>
                  <a:pt x="383" y="256"/>
                  <a:pt x="383" y="256"/>
                </a:cubicBezTo>
                <a:cubicBezTo>
                  <a:pt x="384" y="257"/>
                  <a:pt x="384" y="257"/>
                  <a:pt x="384" y="257"/>
                </a:cubicBezTo>
                <a:cubicBezTo>
                  <a:pt x="383" y="257"/>
                  <a:pt x="383" y="257"/>
                  <a:pt x="383" y="257"/>
                </a:cubicBezTo>
                <a:cubicBezTo>
                  <a:pt x="382" y="257"/>
                  <a:pt x="382" y="257"/>
                  <a:pt x="382" y="257"/>
                </a:cubicBezTo>
                <a:cubicBezTo>
                  <a:pt x="382" y="256"/>
                  <a:pt x="382" y="256"/>
                  <a:pt x="382" y="256"/>
                </a:cubicBezTo>
                <a:cubicBezTo>
                  <a:pt x="381" y="256"/>
                  <a:pt x="381" y="256"/>
                  <a:pt x="381" y="256"/>
                </a:cubicBezTo>
                <a:cubicBezTo>
                  <a:pt x="382" y="258"/>
                  <a:pt x="382" y="258"/>
                  <a:pt x="382" y="258"/>
                </a:cubicBezTo>
                <a:cubicBezTo>
                  <a:pt x="382" y="259"/>
                  <a:pt x="382" y="259"/>
                  <a:pt x="382" y="259"/>
                </a:cubicBezTo>
                <a:cubicBezTo>
                  <a:pt x="382" y="260"/>
                  <a:pt x="382" y="260"/>
                  <a:pt x="382" y="260"/>
                </a:cubicBezTo>
                <a:cubicBezTo>
                  <a:pt x="382" y="260"/>
                  <a:pt x="382" y="260"/>
                  <a:pt x="382" y="260"/>
                </a:cubicBezTo>
                <a:cubicBezTo>
                  <a:pt x="381" y="260"/>
                  <a:pt x="381" y="260"/>
                  <a:pt x="381" y="260"/>
                </a:cubicBezTo>
                <a:cubicBezTo>
                  <a:pt x="380" y="260"/>
                  <a:pt x="380" y="260"/>
                  <a:pt x="380" y="260"/>
                </a:cubicBezTo>
                <a:cubicBezTo>
                  <a:pt x="380" y="258"/>
                  <a:pt x="380" y="258"/>
                  <a:pt x="380" y="258"/>
                </a:cubicBezTo>
                <a:cubicBezTo>
                  <a:pt x="380" y="258"/>
                  <a:pt x="380" y="258"/>
                  <a:pt x="380" y="258"/>
                </a:cubicBezTo>
                <a:cubicBezTo>
                  <a:pt x="380" y="257"/>
                  <a:pt x="380" y="257"/>
                  <a:pt x="380" y="257"/>
                </a:cubicBezTo>
                <a:cubicBezTo>
                  <a:pt x="380" y="257"/>
                  <a:pt x="380" y="257"/>
                  <a:pt x="380" y="257"/>
                </a:cubicBezTo>
                <a:cubicBezTo>
                  <a:pt x="379" y="257"/>
                  <a:pt x="379" y="257"/>
                  <a:pt x="379" y="257"/>
                </a:cubicBezTo>
                <a:cubicBezTo>
                  <a:pt x="378" y="257"/>
                  <a:pt x="378" y="257"/>
                  <a:pt x="378" y="257"/>
                </a:cubicBezTo>
                <a:cubicBezTo>
                  <a:pt x="378" y="255"/>
                  <a:pt x="378" y="255"/>
                  <a:pt x="378" y="255"/>
                </a:cubicBezTo>
                <a:cubicBezTo>
                  <a:pt x="378" y="255"/>
                  <a:pt x="378" y="255"/>
                  <a:pt x="378" y="255"/>
                </a:cubicBezTo>
                <a:cubicBezTo>
                  <a:pt x="378" y="256"/>
                  <a:pt x="378" y="256"/>
                  <a:pt x="378" y="256"/>
                </a:cubicBezTo>
                <a:cubicBezTo>
                  <a:pt x="378" y="256"/>
                  <a:pt x="378" y="256"/>
                  <a:pt x="378" y="256"/>
                </a:cubicBezTo>
                <a:cubicBezTo>
                  <a:pt x="378" y="255"/>
                  <a:pt x="378" y="255"/>
                  <a:pt x="378" y="255"/>
                </a:cubicBezTo>
                <a:cubicBezTo>
                  <a:pt x="377" y="254"/>
                  <a:pt x="377" y="254"/>
                  <a:pt x="377" y="254"/>
                </a:cubicBezTo>
                <a:cubicBezTo>
                  <a:pt x="377" y="254"/>
                  <a:pt x="377" y="254"/>
                  <a:pt x="377" y="254"/>
                </a:cubicBezTo>
                <a:cubicBezTo>
                  <a:pt x="377" y="255"/>
                  <a:pt x="377" y="255"/>
                  <a:pt x="377" y="255"/>
                </a:cubicBezTo>
                <a:cubicBezTo>
                  <a:pt x="377" y="255"/>
                  <a:pt x="377" y="255"/>
                  <a:pt x="377" y="255"/>
                </a:cubicBezTo>
                <a:cubicBezTo>
                  <a:pt x="377" y="256"/>
                  <a:pt x="377" y="256"/>
                  <a:pt x="377" y="256"/>
                </a:cubicBezTo>
                <a:cubicBezTo>
                  <a:pt x="376" y="255"/>
                  <a:pt x="376" y="255"/>
                  <a:pt x="376" y="255"/>
                </a:cubicBezTo>
                <a:cubicBezTo>
                  <a:pt x="375" y="255"/>
                  <a:pt x="375" y="255"/>
                  <a:pt x="375" y="255"/>
                </a:cubicBezTo>
                <a:cubicBezTo>
                  <a:pt x="375" y="254"/>
                  <a:pt x="375" y="254"/>
                  <a:pt x="375" y="254"/>
                </a:cubicBezTo>
                <a:cubicBezTo>
                  <a:pt x="375" y="253"/>
                  <a:pt x="375" y="253"/>
                  <a:pt x="375" y="253"/>
                </a:cubicBezTo>
                <a:cubicBezTo>
                  <a:pt x="375" y="252"/>
                  <a:pt x="375" y="252"/>
                  <a:pt x="375" y="252"/>
                </a:cubicBezTo>
                <a:cubicBezTo>
                  <a:pt x="375" y="251"/>
                  <a:pt x="375" y="251"/>
                  <a:pt x="375" y="251"/>
                </a:cubicBezTo>
                <a:cubicBezTo>
                  <a:pt x="375" y="252"/>
                  <a:pt x="375" y="252"/>
                  <a:pt x="375" y="252"/>
                </a:cubicBezTo>
                <a:cubicBezTo>
                  <a:pt x="375" y="254"/>
                  <a:pt x="375" y="254"/>
                  <a:pt x="375" y="254"/>
                </a:cubicBezTo>
                <a:cubicBezTo>
                  <a:pt x="375" y="255"/>
                  <a:pt x="375" y="255"/>
                  <a:pt x="375" y="255"/>
                </a:cubicBezTo>
                <a:cubicBezTo>
                  <a:pt x="374" y="255"/>
                  <a:pt x="374" y="255"/>
                  <a:pt x="374" y="255"/>
                </a:cubicBezTo>
                <a:cubicBezTo>
                  <a:pt x="374" y="254"/>
                  <a:pt x="374" y="254"/>
                  <a:pt x="374" y="254"/>
                </a:cubicBezTo>
                <a:cubicBezTo>
                  <a:pt x="373" y="253"/>
                  <a:pt x="373" y="253"/>
                  <a:pt x="373" y="253"/>
                </a:cubicBezTo>
                <a:cubicBezTo>
                  <a:pt x="373" y="252"/>
                  <a:pt x="373" y="252"/>
                  <a:pt x="373" y="252"/>
                </a:cubicBezTo>
                <a:cubicBezTo>
                  <a:pt x="372" y="252"/>
                  <a:pt x="372" y="252"/>
                  <a:pt x="372" y="252"/>
                </a:cubicBezTo>
                <a:cubicBezTo>
                  <a:pt x="371" y="251"/>
                  <a:pt x="371" y="251"/>
                  <a:pt x="371" y="251"/>
                </a:cubicBezTo>
                <a:cubicBezTo>
                  <a:pt x="371" y="250"/>
                  <a:pt x="371" y="250"/>
                  <a:pt x="371" y="250"/>
                </a:cubicBezTo>
                <a:cubicBezTo>
                  <a:pt x="371" y="250"/>
                  <a:pt x="371" y="250"/>
                  <a:pt x="371" y="250"/>
                </a:cubicBezTo>
                <a:cubicBezTo>
                  <a:pt x="370" y="249"/>
                  <a:pt x="370" y="249"/>
                  <a:pt x="370" y="249"/>
                </a:cubicBezTo>
                <a:cubicBezTo>
                  <a:pt x="370" y="249"/>
                  <a:pt x="370" y="249"/>
                  <a:pt x="370" y="249"/>
                </a:cubicBezTo>
                <a:cubicBezTo>
                  <a:pt x="370" y="250"/>
                  <a:pt x="370" y="250"/>
                  <a:pt x="370" y="250"/>
                </a:cubicBezTo>
                <a:cubicBezTo>
                  <a:pt x="370" y="251"/>
                  <a:pt x="370" y="251"/>
                  <a:pt x="370" y="251"/>
                </a:cubicBezTo>
                <a:cubicBezTo>
                  <a:pt x="370" y="252"/>
                  <a:pt x="370" y="252"/>
                  <a:pt x="370" y="252"/>
                </a:cubicBezTo>
                <a:cubicBezTo>
                  <a:pt x="370" y="251"/>
                  <a:pt x="370" y="251"/>
                  <a:pt x="370" y="251"/>
                </a:cubicBezTo>
                <a:cubicBezTo>
                  <a:pt x="370" y="251"/>
                  <a:pt x="370" y="251"/>
                  <a:pt x="370" y="251"/>
                </a:cubicBezTo>
                <a:cubicBezTo>
                  <a:pt x="369" y="250"/>
                  <a:pt x="369" y="250"/>
                  <a:pt x="369" y="250"/>
                </a:cubicBezTo>
                <a:cubicBezTo>
                  <a:pt x="368" y="250"/>
                  <a:pt x="368" y="250"/>
                  <a:pt x="368" y="250"/>
                </a:cubicBezTo>
                <a:cubicBezTo>
                  <a:pt x="367" y="248"/>
                  <a:pt x="367" y="248"/>
                  <a:pt x="367" y="248"/>
                </a:cubicBezTo>
                <a:cubicBezTo>
                  <a:pt x="367" y="247"/>
                  <a:pt x="367" y="247"/>
                  <a:pt x="367" y="247"/>
                </a:cubicBezTo>
                <a:cubicBezTo>
                  <a:pt x="366" y="247"/>
                  <a:pt x="366" y="247"/>
                  <a:pt x="366" y="247"/>
                </a:cubicBezTo>
                <a:cubicBezTo>
                  <a:pt x="366" y="248"/>
                  <a:pt x="366" y="248"/>
                  <a:pt x="366" y="248"/>
                </a:cubicBezTo>
                <a:cubicBezTo>
                  <a:pt x="365" y="247"/>
                  <a:pt x="365" y="247"/>
                  <a:pt x="365" y="247"/>
                </a:cubicBezTo>
                <a:cubicBezTo>
                  <a:pt x="365" y="248"/>
                  <a:pt x="365" y="248"/>
                  <a:pt x="365" y="248"/>
                </a:cubicBezTo>
                <a:cubicBezTo>
                  <a:pt x="365" y="250"/>
                  <a:pt x="365" y="250"/>
                  <a:pt x="365" y="250"/>
                </a:cubicBezTo>
                <a:cubicBezTo>
                  <a:pt x="367" y="251"/>
                  <a:pt x="367" y="251"/>
                  <a:pt x="367" y="251"/>
                </a:cubicBezTo>
                <a:cubicBezTo>
                  <a:pt x="367" y="251"/>
                  <a:pt x="367" y="251"/>
                  <a:pt x="367" y="251"/>
                </a:cubicBezTo>
                <a:cubicBezTo>
                  <a:pt x="367" y="252"/>
                  <a:pt x="367" y="252"/>
                  <a:pt x="367" y="252"/>
                </a:cubicBezTo>
                <a:cubicBezTo>
                  <a:pt x="367" y="253"/>
                  <a:pt x="367" y="253"/>
                  <a:pt x="367" y="253"/>
                </a:cubicBezTo>
                <a:cubicBezTo>
                  <a:pt x="367" y="253"/>
                  <a:pt x="367" y="253"/>
                  <a:pt x="367" y="253"/>
                </a:cubicBezTo>
                <a:cubicBezTo>
                  <a:pt x="369" y="253"/>
                  <a:pt x="369" y="253"/>
                  <a:pt x="369" y="253"/>
                </a:cubicBezTo>
                <a:cubicBezTo>
                  <a:pt x="369" y="254"/>
                  <a:pt x="369" y="254"/>
                  <a:pt x="369" y="254"/>
                </a:cubicBezTo>
                <a:cubicBezTo>
                  <a:pt x="369" y="255"/>
                  <a:pt x="369" y="255"/>
                  <a:pt x="369" y="255"/>
                </a:cubicBezTo>
                <a:cubicBezTo>
                  <a:pt x="370" y="255"/>
                  <a:pt x="370" y="255"/>
                  <a:pt x="370" y="255"/>
                </a:cubicBezTo>
                <a:cubicBezTo>
                  <a:pt x="370" y="255"/>
                  <a:pt x="370" y="255"/>
                  <a:pt x="370" y="255"/>
                </a:cubicBezTo>
                <a:cubicBezTo>
                  <a:pt x="370" y="255"/>
                  <a:pt x="370" y="255"/>
                  <a:pt x="370" y="255"/>
                </a:cubicBezTo>
                <a:cubicBezTo>
                  <a:pt x="371" y="255"/>
                  <a:pt x="371" y="255"/>
                  <a:pt x="371" y="255"/>
                </a:cubicBezTo>
                <a:cubicBezTo>
                  <a:pt x="371" y="256"/>
                  <a:pt x="371" y="256"/>
                  <a:pt x="371" y="256"/>
                </a:cubicBezTo>
                <a:cubicBezTo>
                  <a:pt x="372" y="257"/>
                  <a:pt x="372" y="257"/>
                  <a:pt x="372" y="257"/>
                </a:cubicBezTo>
                <a:cubicBezTo>
                  <a:pt x="371" y="258"/>
                  <a:pt x="371" y="258"/>
                  <a:pt x="371" y="258"/>
                </a:cubicBezTo>
                <a:cubicBezTo>
                  <a:pt x="372" y="258"/>
                  <a:pt x="372" y="258"/>
                  <a:pt x="372" y="258"/>
                </a:cubicBezTo>
                <a:cubicBezTo>
                  <a:pt x="373" y="258"/>
                  <a:pt x="373" y="258"/>
                  <a:pt x="373" y="258"/>
                </a:cubicBezTo>
                <a:cubicBezTo>
                  <a:pt x="373" y="259"/>
                  <a:pt x="373" y="259"/>
                  <a:pt x="373" y="259"/>
                </a:cubicBezTo>
                <a:cubicBezTo>
                  <a:pt x="372" y="260"/>
                  <a:pt x="372" y="260"/>
                  <a:pt x="372" y="260"/>
                </a:cubicBezTo>
                <a:cubicBezTo>
                  <a:pt x="373" y="260"/>
                  <a:pt x="373" y="260"/>
                  <a:pt x="373" y="260"/>
                </a:cubicBezTo>
                <a:cubicBezTo>
                  <a:pt x="373" y="261"/>
                  <a:pt x="373" y="261"/>
                  <a:pt x="373" y="261"/>
                </a:cubicBezTo>
                <a:cubicBezTo>
                  <a:pt x="373" y="261"/>
                  <a:pt x="373" y="261"/>
                  <a:pt x="373" y="261"/>
                </a:cubicBezTo>
                <a:cubicBezTo>
                  <a:pt x="374" y="260"/>
                  <a:pt x="374" y="260"/>
                  <a:pt x="374" y="260"/>
                </a:cubicBezTo>
                <a:cubicBezTo>
                  <a:pt x="374" y="261"/>
                  <a:pt x="374" y="261"/>
                  <a:pt x="374" y="261"/>
                </a:cubicBezTo>
                <a:cubicBezTo>
                  <a:pt x="374" y="262"/>
                  <a:pt x="374" y="262"/>
                  <a:pt x="374" y="262"/>
                </a:cubicBezTo>
                <a:cubicBezTo>
                  <a:pt x="375" y="262"/>
                  <a:pt x="375" y="262"/>
                  <a:pt x="375" y="262"/>
                </a:cubicBezTo>
                <a:cubicBezTo>
                  <a:pt x="375" y="262"/>
                  <a:pt x="375" y="262"/>
                  <a:pt x="375" y="262"/>
                </a:cubicBezTo>
                <a:cubicBezTo>
                  <a:pt x="375" y="262"/>
                  <a:pt x="375" y="262"/>
                  <a:pt x="375" y="262"/>
                </a:cubicBezTo>
                <a:cubicBezTo>
                  <a:pt x="375" y="263"/>
                  <a:pt x="375" y="263"/>
                  <a:pt x="375" y="263"/>
                </a:cubicBezTo>
                <a:cubicBezTo>
                  <a:pt x="374" y="263"/>
                  <a:pt x="374" y="263"/>
                  <a:pt x="374" y="263"/>
                </a:cubicBezTo>
                <a:cubicBezTo>
                  <a:pt x="374" y="263"/>
                  <a:pt x="374" y="263"/>
                  <a:pt x="374" y="263"/>
                </a:cubicBezTo>
                <a:cubicBezTo>
                  <a:pt x="374" y="264"/>
                  <a:pt x="374" y="264"/>
                  <a:pt x="374" y="264"/>
                </a:cubicBezTo>
                <a:cubicBezTo>
                  <a:pt x="375" y="265"/>
                  <a:pt x="375" y="265"/>
                  <a:pt x="375" y="265"/>
                </a:cubicBezTo>
                <a:cubicBezTo>
                  <a:pt x="375" y="265"/>
                  <a:pt x="375" y="265"/>
                  <a:pt x="375" y="265"/>
                </a:cubicBezTo>
                <a:cubicBezTo>
                  <a:pt x="375" y="265"/>
                  <a:pt x="375" y="265"/>
                  <a:pt x="375" y="265"/>
                </a:cubicBezTo>
                <a:close/>
                <a:moveTo>
                  <a:pt x="281" y="240"/>
                </a:moveTo>
                <a:cubicBezTo>
                  <a:pt x="281" y="240"/>
                  <a:pt x="281" y="240"/>
                  <a:pt x="281" y="240"/>
                </a:cubicBezTo>
                <a:cubicBezTo>
                  <a:pt x="281" y="239"/>
                  <a:pt x="281" y="239"/>
                  <a:pt x="281" y="239"/>
                </a:cubicBezTo>
                <a:cubicBezTo>
                  <a:pt x="282" y="239"/>
                  <a:pt x="282" y="239"/>
                  <a:pt x="282" y="239"/>
                </a:cubicBezTo>
                <a:cubicBezTo>
                  <a:pt x="282" y="239"/>
                  <a:pt x="282" y="239"/>
                  <a:pt x="282" y="239"/>
                </a:cubicBezTo>
                <a:cubicBezTo>
                  <a:pt x="283" y="240"/>
                  <a:pt x="283" y="240"/>
                  <a:pt x="283" y="240"/>
                </a:cubicBezTo>
                <a:cubicBezTo>
                  <a:pt x="284" y="240"/>
                  <a:pt x="284" y="240"/>
                  <a:pt x="284" y="240"/>
                </a:cubicBezTo>
                <a:cubicBezTo>
                  <a:pt x="284" y="240"/>
                  <a:pt x="284" y="240"/>
                  <a:pt x="284" y="240"/>
                </a:cubicBezTo>
                <a:cubicBezTo>
                  <a:pt x="285" y="240"/>
                  <a:pt x="285" y="240"/>
                  <a:pt x="285" y="240"/>
                </a:cubicBezTo>
                <a:cubicBezTo>
                  <a:pt x="285" y="240"/>
                  <a:pt x="285" y="240"/>
                  <a:pt x="285" y="240"/>
                </a:cubicBezTo>
                <a:cubicBezTo>
                  <a:pt x="286" y="241"/>
                  <a:pt x="286" y="241"/>
                  <a:pt x="286" y="241"/>
                </a:cubicBezTo>
                <a:cubicBezTo>
                  <a:pt x="285" y="242"/>
                  <a:pt x="285" y="242"/>
                  <a:pt x="285" y="242"/>
                </a:cubicBezTo>
                <a:cubicBezTo>
                  <a:pt x="285" y="242"/>
                  <a:pt x="285" y="242"/>
                  <a:pt x="285" y="242"/>
                </a:cubicBezTo>
                <a:cubicBezTo>
                  <a:pt x="284" y="243"/>
                  <a:pt x="284" y="243"/>
                  <a:pt x="284" y="243"/>
                </a:cubicBezTo>
                <a:cubicBezTo>
                  <a:pt x="284" y="245"/>
                  <a:pt x="284" y="245"/>
                  <a:pt x="284" y="245"/>
                </a:cubicBezTo>
                <a:cubicBezTo>
                  <a:pt x="284" y="245"/>
                  <a:pt x="284" y="245"/>
                  <a:pt x="284" y="245"/>
                </a:cubicBezTo>
                <a:cubicBezTo>
                  <a:pt x="285" y="245"/>
                  <a:pt x="285" y="245"/>
                  <a:pt x="285" y="245"/>
                </a:cubicBezTo>
                <a:cubicBezTo>
                  <a:pt x="286" y="245"/>
                  <a:pt x="286" y="245"/>
                  <a:pt x="286" y="245"/>
                </a:cubicBezTo>
                <a:cubicBezTo>
                  <a:pt x="286" y="245"/>
                  <a:pt x="286" y="245"/>
                  <a:pt x="286" y="245"/>
                </a:cubicBezTo>
                <a:cubicBezTo>
                  <a:pt x="287" y="245"/>
                  <a:pt x="287" y="245"/>
                  <a:pt x="287" y="245"/>
                </a:cubicBezTo>
                <a:cubicBezTo>
                  <a:pt x="288" y="245"/>
                  <a:pt x="288" y="245"/>
                  <a:pt x="288" y="245"/>
                </a:cubicBezTo>
                <a:cubicBezTo>
                  <a:pt x="288" y="244"/>
                  <a:pt x="288" y="244"/>
                  <a:pt x="288" y="244"/>
                </a:cubicBezTo>
                <a:cubicBezTo>
                  <a:pt x="289" y="244"/>
                  <a:pt x="289" y="244"/>
                  <a:pt x="289" y="244"/>
                </a:cubicBezTo>
                <a:cubicBezTo>
                  <a:pt x="290" y="244"/>
                  <a:pt x="290" y="244"/>
                  <a:pt x="290" y="244"/>
                </a:cubicBezTo>
                <a:cubicBezTo>
                  <a:pt x="291" y="243"/>
                  <a:pt x="291" y="243"/>
                  <a:pt x="291" y="243"/>
                </a:cubicBezTo>
                <a:cubicBezTo>
                  <a:pt x="291" y="242"/>
                  <a:pt x="291" y="242"/>
                  <a:pt x="291" y="242"/>
                </a:cubicBezTo>
                <a:cubicBezTo>
                  <a:pt x="292" y="241"/>
                  <a:pt x="292" y="241"/>
                  <a:pt x="292" y="241"/>
                </a:cubicBezTo>
                <a:cubicBezTo>
                  <a:pt x="292" y="241"/>
                  <a:pt x="292" y="241"/>
                  <a:pt x="292" y="241"/>
                </a:cubicBezTo>
                <a:cubicBezTo>
                  <a:pt x="293" y="241"/>
                  <a:pt x="293" y="241"/>
                  <a:pt x="293" y="241"/>
                </a:cubicBezTo>
                <a:cubicBezTo>
                  <a:pt x="293" y="241"/>
                  <a:pt x="293" y="241"/>
                  <a:pt x="293" y="241"/>
                </a:cubicBezTo>
                <a:cubicBezTo>
                  <a:pt x="294" y="241"/>
                  <a:pt x="294" y="241"/>
                  <a:pt x="294" y="241"/>
                </a:cubicBezTo>
                <a:cubicBezTo>
                  <a:pt x="295" y="240"/>
                  <a:pt x="295" y="240"/>
                  <a:pt x="295" y="240"/>
                </a:cubicBezTo>
                <a:cubicBezTo>
                  <a:pt x="295" y="240"/>
                  <a:pt x="295" y="240"/>
                  <a:pt x="295" y="240"/>
                </a:cubicBezTo>
                <a:cubicBezTo>
                  <a:pt x="296" y="239"/>
                  <a:pt x="296" y="239"/>
                  <a:pt x="296" y="239"/>
                </a:cubicBezTo>
                <a:cubicBezTo>
                  <a:pt x="296" y="238"/>
                  <a:pt x="296" y="238"/>
                  <a:pt x="296" y="238"/>
                </a:cubicBezTo>
                <a:cubicBezTo>
                  <a:pt x="296" y="237"/>
                  <a:pt x="296" y="237"/>
                  <a:pt x="296" y="237"/>
                </a:cubicBezTo>
                <a:cubicBezTo>
                  <a:pt x="297" y="237"/>
                  <a:pt x="297" y="237"/>
                  <a:pt x="297" y="237"/>
                </a:cubicBezTo>
                <a:cubicBezTo>
                  <a:pt x="298" y="236"/>
                  <a:pt x="298" y="236"/>
                  <a:pt x="298" y="236"/>
                </a:cubicBezTo>
                <a:cubicBezTo>
                  <a:pt x="298" y="237"/>
                  <a:pt x="298" y="237"/>
                  <a:pt x="298" y="237"/>
                </a:cubicBezTo>
                <a:cubicBezTo>
                  <a:pt x="299" y="236"/>
                  <a:pt x="299" y="236"/>
                  <a:pt x="299" y="236"/>
                </a:cubicBezTo>
                <a:cubicBezTo>
                  <a:pt x="299" y="236"/>
                  <a:pt x="299" y="236"/>
                  <a:pt x="299" y="236"/>
                </a:cubicBezTo>
                <a:cubicBezTo>
                  <a:pt x="300" y="236"/>
                  <a:pt x="300" y="236"/>
                  <a:pt x="300" y="236"/>
                </a:cubicBezTo>
                <a:cubicBezTo>
                  <a:pt x="300" y="237"/>
                  <a:pt x="300" y="237"/>
                  <a:pt x="300" y="237"/>
                </a:cubicBezTo>
                <a:cubicBezTo>
                  <a:pt x="299" y="238"/>
                  <a:pt x="299" y="238"/>
                  <a:pt x="299" y="238"/>
                </a:cubicBezTo>
                <a:cubicBezTo>
                  <a:pt x="299" y="238"/>
                  <a:pt x="299" y="238"/>
                  <a:pt x="299" y="238"/>
                </a:cubicBezTo>
                <a:cubicBezTo>
                  <a:pt x="300" y="239"/>
                  <a:pt x="300" y="239"/>
                  <a:pt x="300" y="239"/>
                </a:cubicBezTo>
                <a:cubicBezTo>
                  <a:pt x="301" y="239"/>
                  <a:pt x="301" y="239"/>
                  <a:pt x="301" y="239"/>
                </a:cubicBezTo>
                <a:cubicBezTo>
                  <a:pt x="302" y="239"/>
                  <a:pt x="302" y="239"/>
                  <a:pt x="302" y="239"/>
                </a:cubicBezTo>
                <a:cubicBezTo>
                  <a:pt x="302" y="240"/>
                  <a:pt x="302" y="240"/>
                  <a:pt x="302" y="240"/>
                </a:cubicBezTo>
                <a:cubicBezTo>
                  <a:pt x="301" y="241"/>
                  <a:pt x="301" y="241"/>
                  <a:pt x="301" y="241"/>
                </a:cubicBezTo>
                <a:cubicBezTo>
                  <a:pt x="301" y="241"/>
                  <a:pt x="301" y="241"/>
                  <a:pt x="301" y="241"/>
                </a:cubicBezTo>
                <a:cubicBezTo>
                  <a:pt x="301" y="242"/>
                  <a:pt x="301" y="242"/>
                  <a:pt x="301" y="242"/>
                </a:cubicBezTo>
                <a:cubicBezTo>
                  <a:pt x="301" y="242"/>
                  <a:pt x="301" y="242"/>
                  <a:pt x="301" y="242"/>
                </a:cubicBezTo>
                <a:cubicBezTo>
                  <a:pt x="302" y="242"/>
                  <a:pt x="302" y="242"/>
                  <a:pt x="302" y="242"/>
                </a:cubicBezTo>
                <a:cubicBezTo>
                  <a:pt x="303" y="242"/>
                  <a:pt x="303" y="242"/>
                  <a:pt x="303" y="242"/>
                </a:cubicBezTo>
                <a:cubicBezTo>
                  <a:pt x="303" y="242"/>
                  <a:pt x="303" y="242"/>
                  <a:pt x="303" y="242"/>
                </a:cubicBezTo>
                <a:cubicBezTo>
                  <a:pt x="304" y="242"/>
                  <a:pt x="304" y="242"/>
                  <a:pt x="304" y="242"/>
                </a:cubicBezTo>
                <a:cubicBezTo>
                  <a:pt x="304" y="243"/>
                  <a:pt x="304" y="243"/>
                  <a:pt x="304" y="243"/>
                </a:cubicBezTo>
                <a:cubicBezTo>
                  <a:pt x="305" y="243"/>
                  <a:pt x="305" y="243"/>
                  <a:pt x="305" y="243"/>
                </a:cubicBezTo>
                <a:cubicBezTo>
                  <a:pt x="306" y="244"/>
                  <a:pt x="306" y="244"/>
                  <a:pt x="306" y="244"/>
                </a:cubicBezTo>
                <a:cubicBezTo>
                  <a:pt x="306" y="244"/>
                  <a:pt x="306" y="244"/>
                  <a:pt x="306" y="244"/>
                </a:cubicBezTo>
                <a:cubicBezTo>
                  <a:pt x="308" y="244"/>
                  <a:pt x="308" y="244"/>
                  <a:pt x="308" y="244"/>
                </a:cubicBezTo>
                <a:cubicBezTo>
                  <a:pt x="308" y="244"/>
                  <a:pt x="308" y="244"/>
                  <a:pt x="308" y="244"/>
                </a:cubicBezTo>
                <a:cubicBezTo>
                  <a:pt x="309" y="243"/>
                  <a:pt x="309" y="243"/>
                  <a:pt x="309" y="243"/>
                </a:cubicBezTo>
                <a:cubicBezTo>
                  <a:pt x="309" y="243"/>
                  <a:pt x="309" y="243"/>
                  <a:pt x="309" y="243"/>
                </a:cubicBezTo>
                <a:cubicBezTo>
                  <a:pt x="310" y="242"/>
                  <a:pt x="310" y="242"/>
                  <a:pt x="310" y="242"/>
                </a:cubicBezTo>
                <a:cubicBezTo>
                  <a:pt x="311" y="242"/>
                  <a:pt x="311" y="242"/>
                  <a:pt x="311" y="242"/>
                </a:cubicBezTo>
                <a:cubicBezTo>
                  <a:pt x="311" y="241"/>
                  <a:pt x="311" y="241"/>
                  <a:pt x="311" y="241"/>
                </a:cubicBezTo>
                <a:cubicBezTo>
                  <a:pt x="311" y="241"/>
                  <a:pt x="311" y="241"/>
                  <a:pt x="311" y="241"/>
                </a:cubicBezTo>
                <a:cubicBezTo>
                  <a:pt x="310" y="240"/>
                  <a:pt x="310" y="240"/>
                  <a:pt x="310" y="240"/>
                </a:cubicBezTo>
                <a:cubicBezTo>
                  <a:pt x="311" y="240"/>
                  <a:pt x="311" y="240"/>
                  <a:pt x="311" y="240"/>
                </a:cubicBezTo>
                <a:cubicBezTo>
                  <a:pt x="311" y="240"/>
                  <a:pt x="311" y="240"/>
                  <a:pt x="311" y="240"/>
                </a:cubicBezTo>
                <a:cubicBezTo>
                  <a:pt x="310" y="239"/>
                  <a:pt x="310" y="239"/>
                  <a:pt x="310" y="239"/>
                </a:cubicBezTo>
                <a:cubicBezTo>
                  <a:pt x="310" y="239"/>
                  <a:pt x="310" y="239"/>
                  <a:pt x="310" y="239"/>
                </a:cubicBezTo>
                <a:cubicBezTo>
                  <a:pt x="310" y="239"/>
                  <a:pt x="310" y="239"/>
                  <a:pt x="310" y="239"/>
                </a:cubicBezTo>
                <a:cubicBezTo>
                  <a:pt x="310" y="239"/>
                  <a:pt x="310" y="239"/>
                  <a:pt x="310" y="239"/>
                </a:cubicBezTo>
                <a:cubicBezTo>
                  <a:pt x="309" y="240"/>
                  <a:pt x="309" y="240"/>
                  <a:pt x="309" y="240"/>
                </a:cubicBezTo>
                <a:cubicBezTo>
                  <a:pt x="309" y="239"/>
                  <a:pt x="309" y="239"/>
                  <a:pt x="309" y="239"/>
                </a:cubicBezTo>
                <a:cubicBezTo>
                  <a:pt x="308" y="239"/>
                  <a:pt x="308" y="239"/>
                  <a:pt x="308" y="239"/>
                </a:cubicBezTo>
                <a:cubicBezTo>
                  <a:pt x="308" y="238"/>
                  <a:pt x="308" y="238"/>
                  <a:pt x="308" y="238"/>
                </a:cubicBezTo>
                <a:cubicBezTo>
                  <a:pt x="307" y="238"/>
                  <a:pt x="307" y="238"/>
                  <a:pt x="307" y="238"/>
                </a:cubicBezTo>
                <a:cubicBezTo>
                  <a:pt x="307" y="239"/>
                  <a:pt x="307" y="239"/>
                  <a:pt x="307" y="239"/>
                </a:cubicBezTo>
                <a:cubicBezTo>
                  <a:pt x="305" y="239"/>
                  <a:pt x="305" y="239"/>
                  <a:pt x="305" y="239"/>
                </a:cubicBezTo>
                <a:cubicBezTo>
                  <a:pt x="304" y="239"/>
                  <a:pt x="304" y="239"/>
                  <a:pt x="304" y="239"/>
                </a:cubicBezTo>
                <a:cubicBezTo>
                  <a:pt x="305" y="238"/>
                  <a:pt x="305" y="238"/>
                  <a:pt x="305" y="238"/>
                </a:cubicBezTo>
                <a:cubicBezTo>
                  <a:pt x="306" y="238"/>
                  <a:pt x="306" y="238"/>
                  <a:pt x="306" y="238"/>
                </a:cubicBezTo>
                <a:cubicBezTo>
                  <a:pt x="307" y="237"/>
                  <a:pt x="307" y="237"/>
                  <a:pt x="307" y="237"/>
                </a:cubicBezTo>
                <a:cubicBezTo>
                  <a:pt x="307" y="237"/>
                  <a:pt x="307" y="237"/>
                  <a:pt x="307" y="237"/>
                </a:cubicBezTo>
                <a:cubicBezTo>
                  <a:pt x="306" y="236"/>
                  <a:pt x="306" y="236"/>
                  <a:pt x="306" y="236"/>
                </a:cubicBezTo>
                <a:cubicBezTo>
                  <a:pt x="306" y="235"/>
                  <a:pt x="306" y="235"/>
                  <a:pt x="306" y="235"/>
                </a:cubicBezTo>
                <a:cubicBezTo>
                  <a:pt x="307" y="235"/>
                  <a:pt x="307" y="235"/>
                  <a:pt x="307" y="235"/>
                </a:cubicBezTo>
                <a:cubicBezTo>
                  <a:pt x="307" y="234"/>
                  <a:pt x="307" y="234"/>
                  <a:pt x="307" y="234"/>
                </a:cubicBezTo>
                <a:cubicBezTo>
                  <a:pt x="306" y="234"/>
                  <a:pt x="306" y="234"/>
                  <a:pt x="306" y="234"/>
                </a:cubicBezTo>
                <a:cubicBezTo>
                  <a:pt x="306" y="233"/>
                  <a:pt x="306" y="233"/>
                  <a:pt x="306" y="233"/>
                </a:cubicBezTo>
                <a:cubicBezTo>
                  <a:pt x="305" y="232"/>
                  <a:pt x="305" y="232"/>
                  <a:pt x="305" y="232"/>
                </a:cubicBezTo>
                <a:cubicBezTo>
                  <a:pt x="303" y="231"/>
                  <a:pt x="303" y="231"/>
                  <a:pt x="303" y="231"/>
                </a:cubicBezTo>
                <a:cubicBezTo>
                  <a:pt x="303" y="231"/>
                  <a:pt x="303" y="231"/>
                  <a:pt x="303" y="231"/>
                </a:cubicBezTo>
                <a:cubicBezTo>
                  <a:pt x="303" y="230"/>
                  <a:pt x="303" y="230"/>
                  <a:pt x="303" y="230"/>
                </a:cubicBezTo>
                <a:cubicBezTo>
                  <a:pt x="302" y="230"/>
                  <a:pt x="302" y="230"/>
                  <a:pt x="302" y="230"/>
                </a:cubicBezTo>
                <a:cubicBezTo>
                  <a:pt x="302" y="229"/>
                  <a:pt x="302" y="229"/>
                  <a:pt x="302" y="229"/>
                </a:cubicBezTo>
                <a:cubicBezTo>
                  <a:pt x="302" y="228"/>
                  <a:pt x="302" y="228"/>
                  <a:pt x="302" y="228"/>
                </a:cubicBezTo>
                <a:cubicBezTo>
                  <a:pt x="301" y="227"/>
                  <a:pt x="301" y="227"/>
                  <a:pt x="301" y="227"/>
                </a:cubicBezTo>
                <a:cubicBezTo>
                  <a:pt x="300" y="227"/>
                  <a:pt x="300" y="227"/>
                  <a:pt x="300" y="227"/>
                </a:cubicBezTo>
                <a:cubicBezTo>
                  <a:pt x="298" y="226"/>
                  <a:pt x="298" y="226"/>
                  <a:pt x="298" y="226"/>
                </a:cubicBezTo>
                <a:cubicBezTo>
                  <a:pt x="298" y="225"/>
                  <a:pt x="298" y="225"/>
                  <a:pt x="298" y="225"/>
                </a:cubicBezTo>
                <a:cubicBezTo>
                  <a:pt x="298" y="225"/>
                  <a:pt x="298" y="225"/>
                  <a:pt x="298" y="225"/>
                </a:cubicBezTo>
                <a:cubicBezTo>
                  <a:pt x="298" y="224"/>
                  <a:pt x="298" y="224"/>
                  <a:pt x="298" y="224"/>
                </a:cubicBezTo>
                <a:cubicBezTo>
                  <a:pt x="297" y="224"/>
                  <a:pt x="297" y="224"/>
                  <a:pt x="297" y="224"/>
                </a:cubicBezTo>
                <a:cubicBezTo>
                  <a:pt x="297" y="223"/>
                  <a:pt x="297" y="223"/>
                  <a:pt x="297" y="223"/>
                </a:cubicBezTo>
                <a:cubicBezTo>
                  <a:pt x="297" y="223"/>
                  <a:pt x="297" y="223"/>
                  <a:pt x="297" y="223"/>
                </a:cubicBezTo>
                <a:cubicBezTo>
                  <a:pt x="296" y="224"/>
                  <a:pt x="296" y="224"/>
                  <a:pt x="296" y="224"/>
                </a:cubicBezTo>
                <a:cubicBezTo>
                  <a:pt x="296" y="225"/>
                  <a:pt x="296" y="225"/>
                  <a:pt x="296" y="225"/>
                </a:cubicBezTo>
                <a:cubicBezTo>
                  <a:pt x="295" y="225"/>
                  <a:pt x="295" y="225"/>
                  <a:pt x="295" y="225"/>
                </a:cubicBezTo>
                <a:cubicBezTo>
                  <a:pt x="294" y="225"/>
                  <a:pt x="294" y="225"/>
                  <a:pt x="294" y="225"/>
                </a:cubicBezTo>
                <a:cubicBezTo>
                  <a:pt x="295" y="224"/>
                  <a:pt x="295" y="224"/>
                  <a:pt x="295" y="224"/>
                </a:cubicBezTo>
                <a:cubicBezTo>
                  <a:pt x="294" y="223"/>
                  <a:pt x="294" y="223"/>
                  <a:pt x="294" y="223"/>
                </a:cubicBezTo>
                <a:cubicBezTo>
                  <a:pt x="294" y="222"/>
                  <a:pt x="294" y="222"/>
                  <a:pt x="294" y="222"/>
                </a:cubicBezTo>
                <a:cubicBezTo>
                  <a:pt x="295" y="222"/>
                  <a:pt x="295" y="222"/>
                  <a:pt x="295" y="222"/>
                </a:cubicBezTo>
                <a:cubicBezTo>
                  <a:pt x="296" y="222"/>
                  <a:pt x="296" y="222"/>
                  <a:pt x="296" y="222"/>
                </a:cubicBezTo>
                <a:cubicBezTo>
                  <a:pt x="295" y="222"/>
                  <a:pt x="295" y="222"/>
                  <a:pt x="295" y="222"/>
                </a:cubicBezTo>
                <a:cubicBezTo>
                  <a:pt x="295" y="221"/>
                  <a:pt x="295" y="221"/>
                  <a:pt x="295" y="221"/>
                </a:cubicBezTo>
                <a:cubicBezTo>
                  <a:pt x="295" y="220"/>
                  <a:pt x="295" y="220"/>
                  <a:pt x="295" y="220"/>
                </a:cubicBezTo>
                <a:cubicBezTo>
                  <a:pt x="294" y="220"/>
                  <a:pt x="294" y="220"/>
                  <a:pt x="294" y="220"/>
                </a:cubicBezTo>
                <a:cubicBezTo>
                  <a:pt x="294" y="220"/>
                  <a:pt x="294" y="220"/>
                  <a:pt x="294" y="220"/>
                </a:cubicBezTo>
                <a:cubicBezTo>
                  <a:pt x="295" y="219"/>
                  <a:pt x="295" y="219"/>
                  <a:pt x="295" y="219"/>
                </a:cubicBezTo>
                <a:cubicBezTo>
                  <a:pt x="295" y="218"/>
                  <a:pt x="295" y="218"/>
                  <a:pt x="295" y="218"/>
                </a:cubicBezTo>
                <a:cubicBezTo>
                  <a:pt x="292" y="219"/>
                  <a:pt x="292" y="219"/>
                  <a:pt x="292" y="219"/>
                </a:cubicBezTo>
                <a:cubicBezTo>
                  <a:pt x="291" y="220"/>
                  <a:pt x="291" y="220"/>
                  <a:pt x="291" y="220"/>
                </a:cubicBezTo>
                <a:cubicBezTo>
                  <a:pt x="290" y="222"/>
                  <a:pt x="290" y="222"/>
                  <a:pt x="290" y="222"/>
                </a:cubicBezTo>
                <a:cubicBezTo>
                  <a:pt x="289" y="223"/>
                  <a:pt x="289" y="223"/>
                  <a:pt x="289" y="223"/>
                </a:cubicBezTo>
                <a:cubicBezTo>
                  <a:pt x="289" y="224"/>
                  <a:pt x="289" y="224"/>
                  <a:pt x="289" y="224"/>
                </a:cubicBezTo>
                <a:cubicBezTo>
                  <a:pt x="289" y="225"/>
                  <a:pt x="289" y="225"/>
                  <a:pt x="289" y="225"/>
                </a:cubicBezTo>
                <a:cubicBezTo>
                  <a:pt x="289" y="225"/>
                  <a:pt x="289" y="225"/>
                  <a:pt x="289" y="225"/>
                </a:cubicBezTo>
                <a:cubicBezTo>
                  <a:pt x="288" y="227"/>
                  <a:pt x="288" y="227"/>
                  <a:pt x="288" y="227"/>
                </a:cubicBezTo>
                <a:cubicBezTo>
                  <a:pt x="288" y="228"/>
                  <a:pt x="288" y="228"/>
                  <a:pt x="288" y="228"/>
                </a:cubicBezTo>
                <a:cubicBezTo>
                  <a:pt x="287" y="228"/>
                  <a:pt x="287" y="228"/>
                  <a:pt x="287" y="228"/>
                </a:cubicBezTo>
                <a:cubicBezTo>
                  <a:pt x="287" y="229"/>
                  <a:pt x="287" y="229"/>
                  <a:pt x="287" y="229"/>
                </a:cubicBezTo>
                <a:cubicBezTo>
                  <a:pt x="287" y="230"/>
                  <a:pt x="287" y="230"/>
                  <a:pt x="287" y="230"/>
                </a:cubicBezTo>
                <a:cubicBezTo>
                  <a:pt x="286" y="231"/>
                  <a:pt x="286" y="231"/>
                  <a:pt x="286" y="231"/>
                </a:cubicBezTo>
                <a:cubicBezTo>
                  <a:pt x="285" y="232"/>
                  <a:pt x="285" y="232"/>
                  <a:pt x="285" y="232"/>
                </a:cubicBezTo>
                <a:cubicBezTo>
                  <a:pt x="285" y="233"/>
                  <a:pt x="285" y="233"/>
                  <a:pt x="285" y="233"/>
                </a:cubicBezTo>
                <a:cubicBezTo>
                  <a:pt x="285" y="234"/>
                  <a:pt x="285" y="234"/>
                  <a:pt x="285" y="234"/>
                </a:cubicBezTo>
                <a:cubicBezTo>
                  <a:pt x="285" y="235"/>
                  <a:pt x="285" y="235"/>
                  <a:pt x="285" y="235"/>
                </a:cubicBezTo>
                <a:cubicBezTo>
                  <a:pt x="284" y="236"/>
                  <a:pt x="284" y="236"/>
                  <a:pt x="284" y="236"/>
                </a:cubicBezTo>
                <a:cubicBezTo>
                  <a:pt x="283" y="236"/>
                  <a:pt x="283" y="236"/>
                  <a:pt x="283" y="236"/>
                </a:cubicBezTo>
                <a:cubicBezTo>
                  <a:pt x="281" y="237"/>
                  <a:pt x="281" y="237"/>
                  <a:pt x="281" y="237"/>
                </a:cubicBezTo>
                <a:cubicBezTo>
                  <a:pt x="281" y="238"/>
                  <a:pt x="281" y="238"/>
                  <a:pt x="281" y="238"/>
                </a:cubicBezTo>
                <a:cubicBezTo>
                  <a:pt x="280" y="239"/>
                  <a:pt x="280" y="239"/>
                  <a:pt x="280" y="239"/>
                </a:cubicBezTo>
                <a:cubicBezTo>
                  <a:pt x="281" y="240"/>
                  <a:pt x="281" y="240"/>
                  <a:pt x="281" y="240"/>
                </a:cubicBezTo>
                <a:close/>
                <a:moveTo>
                  <a:pt x="290" y="255"/>
                </a:moveTo>
                <a:cubicBezTo>
                  <a:pt x="290" y="255"/>
                  <a:pt x="290" y="255"/>
                  <a:pt x="290" y="255"/>
                </a:cubicBezTo>
                <a:cubicBezTo>
                  <a:pt x="290" y="255"/>
                  <a:pt x="290" y="255"/>
                  <a:pt x="290" y="255"/>
                </a:cubicBezTo>
                <a:cubicBezTo>
                  <a:pt x="291" y="254"/>
                  <a:pt x="291" y="254"/>
                  <a:pt x="291" y="254"/>
                </a:cubicBezTo>
                <a:cubicBezTo>
                  <a:pt x="292" y="254"/>
                  <a:pt x="292" y="254"/>
                  <a:pt x="292" y="254"/>
                </a:cubicBezTo>
                <a:cubicBezTo>
                  <a:pt x="293" y="254"/>
                  <a:pt x="293" y="254"/>
                  <a:pt x="293" y="254"/>
                </a:cubicBezTo>
                <a:cubicBezTo>
                  <a:pt x="293" y="255"/>
                  <a:pt x="293" y="255"/>
                  <a:pt x="293" y="255"/>
                </a:cubicBezTo>
                <a:cubicBezTo>
                  <a:pt x="294" y="255"/>
                  <a:pt x="294" y="255"/>
                  <a:pt x="294" y="255"/>
                </a:cubicBezTo>
                <a:cubicBezTo>
                  <a:pt x="295" y="254"/>
                  <a:pt x="295" y="254"/>
                  <a:pt x="295" y="254"/>
                </a:cubicBezTo>
                <a:cubicBezTo>
                  <a:pt x="296" y="253"/>
                  <a:pt x="296" y="253"/>
                  <a:pt x="296" y="253"/>
                </a:cubicBezTo>
                <a:cubicBezTo>
                  <a:pt x="297" y="253"/>
                  <a:pt x="297" y="253"/>
                  <a:pt x="297" y="253"/>
                </a:cubicBezTo>
                <a:cubicBezTo>
                  <a:pt x="298" y="252"/>
                  <a:pt x="298" y="252"/>
                  <a:pt x="298" y="252"/>
                </a:cubicBezTo>
                <a:cubicBezTo>
                  <a:pt x="299" y="252"/>
                  <a:pt x="299" y="252"/>
                  <a:pt x="299" y="252"/>
                </a:cubicBezTo>
                <a:cubicBezTo>
                  <a:pt x="300" y="251"/>
                  <a:pt x="300" y="251"/>
                  <a:pt x="300" y="251"/>
                </a:cubicBezTo>
                <a:cubicBezTo>
                  <a:pt x="300" y="250"/>
                  <a:pt x="300" y="250"/>
                  <a:pt x="300" y="250"/>
                </a:cubicBezTo>
                <a:cubicBezTo>
                  <a:pt x="301" y="249"/>
                  <a:pt x="301" y="249"/>
                  <a:pt x="301" y="249"/>
                </a:cubicBezTo>
                <a:cubicBezTo>
                  <a:pt x="301" y="249"/>
                  <a:pt x="301" y="249"/>
                  <a:pt x="301" y="249"/>
                </a:cubicBezTo>
                <a:cubicBezTo>
                  <a:pt x="300" y="249"/>
                  <a:pt x="300" y="249"/>
                  <a:pt x="300" y="249"/>
                </a:cubicBezTo>
                <a:cubicBezTo>
                  <a:pt x="299" y="248"/>
                  <a:pt x="299" y="248"/>
                  <a:pt x="299" y="248"/>
                </a:cubicBezTo>
                <a:cubicBezTo>
                  <a:pt x="298" y="248"/>
                  <a:pt x="298" y="248"/>
                  <a:pt x="298" y="248"/>
                </a:cubicBezTo>
                <a:cubicBezTo>
                  <a:pt x="297" y="249"/>
                  <a:pt x="297" y="249"/>
                  <a:pt x="297" y="249"/>
                </a:cubicBezTo>
                <a:cubicBezTo>
                  <a:pt x="297" y="249"/>
                  <a:pt x="297" y="249"/>
                  <a:pt x="297" y="249"/>
                </a:cubicBezTo>
                <a:cubicBezTo>
                  <a:pt x="296" y="249"/>
                  <a:pt x="296" y="249"/>
                  <a:pt x="296" y="249"/>
                </a:cubicBezTo>
                <a:cubicBezTo>
                  <a:pt x="296" y="249"/>
                  <a:pt x="296" y="249"/>
                  <a:pt x="296" y="249"/>
                </a:cubicBezTo>
                <a:cubicBezTo>
                  <a:pt x="295" y="249"/>
                  <a:pt x="295" y="249"/>
                  <a:pt x="295" y="249"/>
                </a:cubicBezTo>
                <a:cubicBezTo>
                  <a:pt x="295" y="248"/>
                  <a:pt x="295" y="248"/>
                  <a:pt x="295" y="248"/>
                </a:cubicBezTo>
                <a:cubicBezTo>
                  <a:pt x="294" y="248"/>
                  <a:pt x="294" y="248"/>
                  <a:pt x="294" y="248"/>
                </a:cubicBezTo>
                <a:cubicBezTo>
                  <a:pt x="293" y="249"/>
                  <a:pt x="293" y="249"/>
                  <a:pt x="293" y="249"/>
                </a:cubicBezTo>
                <a:cubicBezTo>
                  <a:pt x="292" y="250"/>
                  <a:pt x="292" y="250"/>
                  <a:pt x="292" y="250"/>
                </a:cubicBezTo>
                <a:cubicBezTo>
                  <a:pt x="292" y="250"/>
                  <a:pt x="292" y="250"/>
                  <a:pt x="292" y="250"/>
                </a:cubicBezTo>
                <a:cubicBezTo>
                  <a:pt x="291" y="251"/>
                  <a:pt x="291" y="251"/>
                  <a:pt x="291" y="251"/>
                </a:cubicBezTo>
                <a:cubicBezTo>
                  <a:pt x="289" y="251"/>
                  <a:pt x="289" y="251"/>
                  <a:pt x="289" y="251"/>
                </a:cubicBezTo>
                <a:cubicBezTo>
                  <a:pt x="289" y="252"/>
                  <a:pt x="289" y="252"/>
                  <a:pt x="289" y="252"/>
                </a:cubicBezTo>
                <a:cubicBezTo>
                  <a:pt x="290" y="252"/>
                  <a:pt x="290" y="252"/>
                  <a:pt x="290" y="252"/>
                </a:cubicBezTo>
                <a:cubicBezTo>
                  <a:pt x="290" y="253"/>
                  <a:pt x="290" y="253"/>
                  <a:pt x="290" y="253"/>
                </a:cubicBezTo>
                <a:cubicBezTo>
                  <a:pt x="290" y="254"/>
                  <a:pt x="290" y="254"/>
                  <a:pt x="290" y="254"/>
                </a:cubicBezTo>
                <a:cubicBezTo>
                  <a:pt x="290" y="255"/>
                  <a:pt x="290" y="255"/>
                  <a:pt x="290" y="255"/>
                </a:cubicBezTo>
                <a:close/>
                <a:moveTo>
                  <a:pt x="380" y="262"/>
                </a:moveTo>
                <a:cubicBezTo>
                  <a:pt x="381" y="262"/>
                  <a:pt x="381" y="262"/>
                  <a:pt x="381" y="262"/>
                </a:cubicBezTo>
                <a:cubicBezTo>
                  <a:pt x="382" y="262"/>
                  <a:pt x="382" y="262"/>
                  <a:pt x="382" y="262"/>
                </a:cubicBezTo>
                <a:cubicBezTo>
                  <a:pt x="383" y="263"/>
                  <a:pt x="383" y="263"/>
                  <a:pt x="383" y="263"/>
                </a:cubicBezTo>
                <a:cubicBezTo>
                  <a:pt x="383" y="262"/>
                  <a:pt x="383" y="262"/>
                  <a:pt x="383" y="262"/>
                </a:cubicBezTo>
                <a:cubicBezTo>
                  <a:pt x="383" y="262"/>
                  <a:pt x="383" y="262"/>
                  <a:pt x="383" y="262"/>
                </a:cubicBezTo>
                <a:cubicBezTo>
                  <a:pt x="384" y="261"/>
                  <a:pt x="384" y="261"/>
                  <a:pt x="384" y="261"/>
                </a:cubicBezTo>
                <a:cubicBezTo>
                  <a:pt x="384" y="261"/>
                  <a:pt x="384" y="261"/>
                  <a:pt x="384" y="261"/>
                </a:cubicBezTo>
                <a:cubicBezTo>
                  <a:pt x="383" y="261"/>
                  <a:pt x="383" y="261"/>
                  <a:pt x="383" y="261"/>
                </a:cubicBezTo>
                <a:cubicBezTo>
                  <a:pt x="382" y="261"/>
                  <a:pt x="382" y="261"/>
                  <a:pt x="382" y="261"/>
                </a:cubicBezTo>
                <a:cubicBezTo>
                  <a:pt x="381" y="261"/>
                  <a:pt x="381" y="261"/>
                  <a:pt x="381" y="261"/>
                </a:cubicBezTo>
                <a:cubicBezTo>
                  <a:pt x="380" y="262"/>
                  <a:pt x="380" y="262"/>
                  <a:pt x="380" y="262"/>
                </a:cubicBezTo>
                <a:close/>
                <a:moveTo>
                  <a:pt x="352" y="255"/>
                </a:moveTo>
                <a:cubicBezTo>
                  <a:pt x="352" y="255"/>
                  <a:pt x="352" y="255"/>
                  <a:pt x="352" y="255"/>
                </a:cubicBezTo>
                <a:cubicBezTo>
                  <a:pt x="354" y="255"/>
                  <a:pt x="354" y="255"/>
                  <a:pt x="354" y="255"/>
                </a:cubicBezTo>
                <a:cubicBezTo>
                  <a:pt x="354" y="256"/>
                  <a:pt x="354" y="256"/>
                  <a:pt x="354" y="256"/>
                </a:cubicBezTo>
                <a:cubicBezTo>
                  <a:pt x="354" y="256"/>
                  <a:pt x="354" y="256"/>
                  <a:pt x="354" y="256"/>
                </a:cubicBezTo>
                <a:cubicBezTo>
                  <a:pt x="354" y="257"/>
                  <a:pt x="354" y="257"/>
                  <a:pt x="354" y="257"/>
                </a:cubicBezTo>
                <a:cubicBezTo>
                  <a:pt x="354" y="257"/>
                  <a:pt x="354" y="257"/>
                  <a:pt x="354" y="257"/>
                </a:cubicBezTo>
                <a:cubicBezTo>
                  <a:pt x="355" y="258"/>
                  <a:pt x="355" y="258"/>
                  <a:pt x="355" y="258"/>
                </a:cubicBezTo>
                <a:cubicBezTo>
                  <a:pt x="355" y="258"/>
                  <a:pt x="355" y="258"/>
                  <a:pt x="355" y="258"/>
                </a:cubicBezTo>
                <a:cubicBezTo>
                  <a:pt x="356" y="257"/>
                  <a:pt x="356" y="257"/>
                  <a:pt x="356" y="257"/>
                </a:cubicBezTo>
                <a:cubicBezTo>
                  <a:pt x="356" y="257"/>
                  <a:pt x="356" y="257"/>
                  <a:pt x="356" y="257"/>
                </a:cubicBezTo>
                <a:cubicBezTo>
                  <a:pt x="356" y="257"/>
                  <a:pt x="356" y="257"/>
                  <a:pt x="356" y="257"/>
                </a:cubicBezTo>
                <a:cubicBezTo>
                  <a:pt x="355" y="256"/>
                  <a:pt x="355" y="256"/>
                  <a:pt x="355" y="256"/>
                </a:cubicBezTo>
                <a:cubicBezTo>
                  <a:pt x="354" y="256"/>
                  <a:pt x="354" y="256"/>
                  <a:pt x="354" y="256"/>
                </a:cubicBezTo>
                <a:cubicBezTo>
                  <a:pt x="354" y="255"/>
                  <a:pt x="354" y="255"/>
                  <a:pt x="354" y="255"/>
                </a:cubicBezTo>
                <a:cubicBezTo>
                  <a:pt x="353" y="255"/>
                  <a:pt x="353" y="255"/>
                  <a:pt x="353" y="255"/>
                </a:cubicBezTo>
                <a:cubicBezTo>
                  <a:pt x="352" y="255"/>
                  <a:pt x="352" y="255"/>
                  <a:pt x="352" y="255"/>
                </a:cubicBezTo>
                <a:cubicBezTo>
                  <a:pt x="352" y="255"/>
                  <a:pt x="352" y="255"/>
                  <a:pt x="352" y="255"/>
                </a:cubicBezTo>
                <a:close/>
                <a:moveTo>
                  <a:pt x="379" y="268"/>
                </a:moveTo>
                <a:cubicBezTo>
                  <a:pt x="378" y="268"/>
                  <a:pt x="378" y="268"/>
                  <a:pt x="378" y="268"/>
                </a:cubicBezTo>
                <a:cubicBezTo>
                  <a:pt x="378" y="267"/>
                  <a:pt x="378" y="267"/>
                  <a:pt x="378" y="267"/>
                </a:cubicBezTo>
                <a:cubicBezTo>
                  <a:pt x="378" y="267"/>
                  <a:pt x="378" y="267"/>
                  <a:pt x="378" y="267"/>
                </a:cubicBezTo>
                <a:cubicBezTo>
                  <a:pt x="378" y="266"/>
                  <a:pt x="378" y="266"/>
                  <a:pt x="378" y="266"/>
                </a:cubicBezTo>
                <a:cubicBezTo>
                  <a:pt x="378" y="266"/>
                  <a:pt x="378" y="266"/>
                  <a:pt x="378" y="266"/>
                </a:cubicBezTo>
                <a:cubicBezTo>
                  <a:pt x="379" y="266"/>
                  <a:pt x="379" y="266"/>
                  <a:pt x="379" y="266"/>
                </a:cubicBezTo>
                <a:cubicBezTo>
                  <a:pt x="379" y="267"/>
                  <a:pt x="379" y="267"/>
                  <a:pt x="379" y="267"/>
                </a:cubicBezTo>
                <a:cubicBezTo>
                  <a:pt x="380" y="267"/>
                  <a:pt x="380" y="267"/>
                  <a:pt x="380" y="267"/>
                </a:cubicBezTo>
                <a:cubicBezTo>
                  <a:pt x="380" y="268"/>
                  <a:pt x="380" y="268"/>
                  <a:pt x="380" y="268"/>
                </a:cubicBezTo>
                <a:cubicBezTo>
                  <a:pt x="379" y="268"/>
                  <a:pt x="379" y="268"/>
                  <a:pt x="379" y="268"/>
                </a:cubicBezTo>
                <a:close/>
                <a:moveTo>
                  <a:pt x="378" y="271"/>
                </a:moveTo>
                <a:cubicBezTo>
                  <a:pt x="378" y="271"/>
                  <a:pt x="378" y="271"/>
                  <a:pt x="378" y="271"/>
                </a:cubicBezTo>
                <a:cubicBezTo>
                  <a:pt x="378" y="270"/>
                  <a:pt x="378" y="270"/>
                  <a:pt x="378" y="270"/>
                </a:cubicBezTo>
                <a:cubicBezTo>
                  <a:pt x="377" y="270"/>
                  <a:pt x="377" y="270"/>
                  <a:pt x="377" y="270"/>
                </a:cubicBezTo>
                <a:cubicBezTo>
                  <a:pt x="377" y="270"/>
                  <a:pt x="377" y="270"/>
                  <a:pt x="377" y="270"/>
                </a:cubicBezTo>
                <a:cubicBezTo>
                  <a:pt x="376" y="269"/>
                  <a:pt x="376" y="269"/>
                  <a:pt x="376" y="269"/>
                </a:cubicBezTo>
                <a:cubicBezTo>
                  <a:pt x="376" y="269"/>
                  <a:pt x="376" y="269"/>
                  <a:pt x="376" y="269"/>
                </a:cubicBezTo>
                <a:cubicBezTo>
                  <a:pt x="376" y="269"/>
                  <a:pt x="376" y="269"/>
                  <a:pt x="376" y="269"/>
                </a:cubicBezTo>
                <a:cubicBezTo>
                  <a:pt x="377" y="268"/>
                  <a:pt x="377" y="268"/>
                  <a:pt x="377" y="268"/>
                </a:cubicBezTo>
                <a:cubicBezTo>
                  <a:pt x="379" y="268"/>
                  <a:pt x="379" y="268"/>
                  <a:pt x="379" y="268"/>
                </a:cubicBezTo>
                <a:cubicBezTo>
                  <a:pt x="380" y="269"/>
                  <a:pt x="380" y="269"/>
                  <a:pt x="380" y="269"/>
                </a:cubicBezTo>
                <a:cubicBezTo>
                  <a:pt x="380" y="269"/>
                  <a:pt x="380" y="269"/>
                  <a:pt x="380" y="269"/>
                </a:cubicBezTo>
                <a:cubicBezTo>
                  <a:pt x="379" y="270"/>
                  <a:pt x="379" y="270"/>
                  <a:pt x="379" y="270"/>
                </a:cubicBezTo>
                <a:cubicBezTo>
                  <a:pt x="379" y="270"/>
                  <a:pt x="379" y="270"/>
                  <a:pt x="379" y="270"/>
                </a:cubicBezTo>
                <a:cubicBezTo>
                  <a:pt x="379" y="271"/>
                  <a:pt x="379" y="271"/>
                  <a:pt x="379" y="271"/>
                </a:cubicBezTo>
                <a:cubicBezTo>
                  <a:pt x="379" y="271"/>
                  <a:pt x="379" y="271"/>
                  <a:pt x="379" y="271"/>
                </a:cubicBezTo>
                <a:cubicBezTo>
                  <a:pt x="378" y="271"/>
                  <a:pt x="378" y="271"/>
                  <a:pt x="378" y="271"/>
                </a:cubicBezTo>
                <a:close/>
                <a:moveTo>
                  <a:pt x="350" y="287"/>
                </a:moveTo>
                <a:cubicBezTo>
                  <a:pt x="350" y="287"/>
                  <a:pt x="350" y="287"/>
                  <a:pt x="350" y="287"/>
                </a:cubicBezTo>
                <a:cubicBezTo>
                  <a:pt x="350" y="287"/>
                  <a:pt x="350" y="287"/>
                  <a:pt x="350" y="287"/>
                </a:cubicBezTo>
                <a:cubicBezTo>
                  <a:pt x="350" y="287"/>
                  <a:pt x="350" y="287"/>
                  <a:pt x="350" y="287"/>
                </a:cubicBezTo>
                <a:close/>
                <a:moveTo>
                  <a:pt x="351" y="287"/>
                </a:moveTo>
                <a:cubicBezTo>
                  <a:pt x="351" y="287"/>
                  <a:pt x="351" y="287"/>
                  <a:pt x="351" y="287"/>
                </a:cubicBezTo>
                <a:cubicBezTo>
                  <a:pt x="351" y="287"/>
                  <a:pt x="351" y="287"/>
                  <a:pt x="351" y="287"/>
                </a:cubicBezTo>
                <a:cubicBezTo>
                  <a:pt x="351" y="287"/>
                  <a:pt x="351" y="287"/>
                  <a:pt x="351" y="287"/>
                </a:cubicBezTo>
                <a:close/>
                <a:moveTo>
                  <a:pt x="352" y="287"/>
                </a:moveTo>
                <a:cubicBezTo>
                  <a:pt x="351" y="287"/>
                  <a:pt x="351" y="287"/>
                  <a:pt x="351" y="287"/>
                </a:cubicBezTo>
                <a:cubicBezTo>
                  <a:pt x="351" y="288"/>
                  <a:pt x="351" y="288"/>
                  <a:pt x="351" y="288"/>
                </a:cubicBezTo>
                <a:cubicBezTo>
                  <a:pt x="351" y="288"/>
                  <a:pt x="351" y="288"/>
                  <a:pt x="351" y="288"/>
                </a:cubicBezTo>
                <a:cubicBezTo>
                  <a:pt x="352" y="288"/>
                  <a:pt x="352" y="288"/>
                  <a:pt x="352" y="288"/>
                </a:cubicBezTo>
                <a:cubicBezTo>
                  <a:pt x="352" y="287"/>
                  <a:pt x="352" y="287"/>
                  <a:pt x="352" y="287"/>
                </a:cubicBezTo>
                <a:cubicBezTo>
                  <a:pt x="352" y="287"/>
                  <a:pt x="352" y="287"/>
                  <a:pt x="352" y="287"/>
                </a:cubicBezTo>
                <a:close/>
                <a:moveTo>
                  <a:pt x="359" y="279"/>
                </a:moveTo>
                <a:cubicBezTo>
                  <a:pt x="359" y="278"/>
                  <a:pt x="359" y="278"/>
                  <a:pt x="359" y="278"/>
                </a:cubicBezTo>
                <a:cubicBezTo>
                  <a:pt x="359" y="278"/>
                  <a:pt x="359" y="278"/>
                  <a:pt x="359" y="278"/>
                </a:cubicBezTo>
                <a:cubicBezTo>
                  <a:pt x="360" y="277"/>
                  <a:pt x="360" y="277"/>
                  <a:pt x="360" y="277"/>
                </a:cubicBezTo>
                <a:cubicBezTo>
                  <a:pt x="360" y="277"/>
                  <a:pt x="360" y="277"/>
                  <a:pt x="360" y="277"/>
                </a:cubicBezTo>
                <a:cubicBezTo>
                  <a:pt x="361" y="276"/>
                  <a:pt x="361" y="276"/>
                  <a:pt x="361" y="276"/>
                </a:cubicBezTo>
                <a:cubicBezTo>
                  <a:pt x="362" y="276"/>
                  <a:pt x="362" y="276"/>
                  <a:pt x="362" y="276"/>
                </a:cubicBezTo>
                <a:cubicBezTo>
                  <a:pt x="362" y="276"/>
                  <a:pt x="362" y="276"/>
                  <a:pt x="362" y="276"/>
                </a:cubicBezTo>
                <a:cubicBezTo>
                  <a:pt x="362" y="277"/>
                  <a:pt x="362" y="277"/>
                  <a:pt x="362" y="277"/>
                </a:cubicBezTo>
                <a:cubicBezTo>
                  <a:pt x="362" y="277"/>
                  <a:pt x="362" y="277"/>
                  <a:pt x="362" y="277"/>
                </a:cubicBezTo>
                <a:cubicBezTo>
                  <a:pt x="362" y="277"/>
                  <a:pt x="362" y="277"/>
                  <a:pt x="362" y="277"/>
                </a:cubicBezTo>
                <a:cubicBezTo>
                  <a:pt x="362" y="278"/>
                  <a:pt x="362" y="278"/>
                  <a:pt x="362" y="278"/>
                </a:cubicBezTo>
                <a:cubicBezTo>
                  <a:pt x="361" y="278"/>
                  <a:pt x="361" y="278"/>
                  <a:pt x="361" y="278"/>
                </a:cubicBezTo>
                <a:cubicBezTo>
                  <a:pt x="360" y="278"/>
                  <a:pt x="360" y="278"/>
                  <a:pt x="360" y="278"/>
                </a:cubicBezTo>
                <a:cubicBezTo>
                  <a:pt x="359" y="279"/>
                  <a:pt x="359" y="279"/>
                  <a:pt x="359" y="279"/>
                </a:cubicBezTo>
                <a:cubicBezTo>
                  <a:pt x="359" y="279"/>
                  <a:pt x="359" y="279"/>
                  <a:pt x="359" y="279"/>
                </a:cubicBezTo>
                <a:close/>
                <a:moveTo>
                  <a:pt x="334" y="254"/>
                </a:moveTo>
                <a:cubicBezTo>
                  <a:pt x="335" y="254"/>
                  <a:pt x="335" y="254"/>
                  <a:pt x="335" y="254"/>
                </a:cubicBezTo>
                <a:cubicBezTo>
                  <a:pt x="336" y="255"/>
                  <a:pt x="336" y="255"/>
                  <a:pt x="336" y="255"/>
                </a:cubicBezTo>
                <a:cubicBezTo>
                  <a:pt x="337" y="255"/>
                  <a:pt x="337" y="255"/>
                  <a:pt x="337" y="255"/>
                </a:cubicBezTo>
                <a:cubicBezTo>
                  <a:pt x="338" y="256"/>
                  <a:pt x="338" y="256"/>
                  <a:pt x="338" y="256"/>
                </a:cubicBezTo>
                <a:cubicBezTo>
                  <a:pt x="338" y="255"/>
                  <a:pt x="338" y="255"/>
                  <a:pt x="338" y="255"/>
                </a:cubicBezTo>
                <a:cubicBezTo>
                  <a:pt x="337" y="255"/>
                  <a:pt x="337" y="255"/>
                  <a:pt x="337" y="255"/>
                </a:cubicBezTo>
                <a:cubicBezTo>
                  <a:pt x="336" y="254"/>
                  <a:pt x="336" y="254"/>
                  <a:pt x="336" y="254"/>
                </a:cubicBezTo>
                <a:cubicBezTo>
                  <a:pt x="335" y="254"/>
                  <a:pt x="335" y="254"/>
                  <a:pt x="335" y="254"/>
                </a:cubicBezTo>
                <a:cubicBezTo>
                  <a:pt x="334" y="254"/>
                  <a:pt x="334" y="254"/>
                  <a:pt x="334" y="254"/>
                </a:cubicBezTo>
                <a:close/>
                <a:moveTo>
                  <a:pt x="326" y="247"/>
                </a:moveTo>
                <a:cubicBezTo>
                  <a:pt x="326" y="247"/>
                  <a:pt x="326" y="247"/>
                  <a:pt x="326" y="247"/>
                </a:cubicBezTo>
                <a:cubicBezTo>
                  <a:pt x="327" y="247"/>
                  <a:pt x="327" y="247"/>
                  <a:pt x="327" y="247"/>
                </a:cubicBezTo>
                <a:cubicBezTo>
                  <a:pt x="327" y="248"/>
                  <a:pt x="327" y="248"/>
                  <a:pt x="327" y="248"/>
                </a:cubicBezTo>
                <a:cubicBezTo>
                  <a:pt x="328" y="247"/>
                  <a:pt x="328" y="247"/>
                  <a:pt x="328" y="247"/>
                </a:cubicBezTo>
                <a:cubicBezTo>
                  <a:pt x="328" y="247"/>
                  <a:pt x="328" y="247"/>
                  <a:pt x="328" y="247"/>
                </a:cubicBezTo>
                <a:cubicBezTo>
                  <a:pt x="328" y="247"/>
                  <a:pt x="328" y="247"/>
                  <a:pt x="328" y="247"/>
                </a:cubicBezTo>
                <a:cubicBezTo>
                  <a:pt x="328" y="246"/>
                  <a:pt x="328" y="246"/>
                  <a:pt x="328" y="246"/>
                </a:cubicBezTo>
                <a:cubicBezTo>
                  <a:pt x="328" y="246"/>
                  <a:pt x="328" y="246"/>
                  <a:pt x="328" y="246"/>
                </a:cubicBezTo>
                <a:cubicBezTo>
                  <a:pt x="328" y="246"/>
                  <a:pt x="328" y="246"/>
                  <a:pt x="328" y="246"/>
                </a:cubicBezTo>
                <a:cubicBezTo>
                  <a:pt x="328" y="246"/>
                  <a:pt x="328" y="246"/>
                  <a:pt x="328" y="246"/>
                </a:cubicBezTo>
                <a:cubicBezTo>
                  <a:pt x="327" y="245"/>
                  <a:pt x="327" y="245"/>
                  <a:pt x="327" y="245"/>
                </a:cubicBezTo>
                <a:cubicBezTo>
                  <a:pt x="327" y="245"/>
                  <a:pt x="327" y="245"/>
                  <a:pt x="327" y="245"/>
                </a:cubicBezTo>
                <a:cubicBezTo>
                  <a:pt x="326" y="244"/>
                  <a:pt x="326" y="244"/>
                  <a:pt x="326" y="244"/>
                </a:cubicBezTo>
                <a:cubicBezTo>
                  <a:pt x="326" y="244"/>
                  <a:pt x="326" y="244"/>
                  <a:pt x="326" y="244"/>
                </a:cubicBezTo>
                <a:cubicBezTo>
                  <a:pt x="326" y="244"/>
                  <a:pt x="326" y="244"/>
                  <a:pt x="326" y="244"/>
                </a:cubicBezTo>
                <a:cubicBezTo>
                  <a:pt x="325" y="244"/>
                  <a:pt x="325" y="244"/>
                  <a:pt x="325" y="244"/>
                </a:cubicBezTo>
                <a:cubicBezTo>
                  <a:pt x="324" y="244"/>
                  <a:pt x="324" y="244"/>
                  <a:pt x="324" y="244"/>
                </a:cubicBezTo>
                <a:cubicBezTo>
                  <a:pt x="324" y="244"/>
                  <a:pt x="324" y="244"/>
                  <a:pt x="324" y="244"/>
                </a:cubicBezTo>
                <a:cubicBezTo>
                  <a:pt x="324" y="245"/>
                  <a:pt x="324" y="245"/>
                  <a:pt x="324" y="245"/>
                </a:cubicBezTo>
                <a:cubicBezTo>
                  <a:pt x="325" y="245"/>
                  <a:pt x="325" y="245"/>
                  <a:pt x="325" y="245"/>
                </a:cubicBezTo>
                <a:cubicBezTo>
                  <a:pt x="325" y="245"/>
                  <a:pt x="325" y="245"/>
                  <a:pt x="325" y="245"/>
                </a:cubicBezTo>
                <a:cubicBezTo>
                  <a:pt x="325" y="246"/>
                  <a:pt x="325" y="246"/>
                  <a:pt x="325" y="246"/>
                </a:cubicBezTo>
                <a:cubicBezTo>
                  <a:pt x="326" y="246"/>
                  <a:pt x="326" y="246"/>
                  <a:pt x="326" y="246"/>
                </a:cubicBezTo>
                <a:cubicBezTo>
                  <a:pt x="326" y="247"/>
                  <a:pt x="326" y="247"/>
                  <a:pt x="326" y="247"/>
                </a:cubicBezTo>
                <a:close/>
                <a:moveTo>
                  <a:pt x="320" y="250"/>
                </a:moveTo>
                <a:cubicBezTo>
                  <a:pt x="321" y="249"/>
                  <a:pt x="321" y="249"/>
                  <a:pt x="321" y="249"/>
                </a:cubicBezTo>
                <a:cubicBezTo>
                  <a:pt x="322" y="249"/>
                  <a:pt x="322" y="249"/>
                  <a:pt x="322" y="249"/>
                </a:cubicBezTo>
                <a:cubicBezTo>
                  <a:pt x="322" y="249"/>
                  <a:pt x="322" y="249"/>
                  <a:pt x="322" y="249"/>
                </a:cubicBezTo>
                <a:cubicBezTo>
                  <a:pt x="323" y="249"/>
                  <a:pt x="323" y="249"/>
                  <a:pt x="323" y="249"/>
                </a:cubicBezTo>
                <a:cubicBezTo>
                  <a:pt x="323" y="248"/>
                  <a:pt x="323" y="248"/>
                  <a:pt x="323" y="248"/>
                </a:cubicBezTo>
                <a:cubicBezTo>
                  <a:pt x="323" y="248"/>
                  <a:pt x="323" y="248"/>
                  <a:pt x="323" y="248"/>
                </a:cubicBezTo>
                <a:cubicBezTo>
                  <a:pt x="323" y="246"/>
                  <a:pt x="323" y="246"/>
                  <a:pt x="323" y="246"/>
                </a:cubicBezTo>
                <a:cubicBezTo>
                  <a:pt x="322" y="246"/>
                  <a:pt x="322" y="246"/>
                  <a:pt x="322" y="246"/>
                </a:cubicBezTo>
                <a:cubicBezTo>
                  <a:pt x="321" y="246"/>
                  <a:pt x="321" y="246"/>
                  <a:pt x="321" y="246"/>
                </a:cubicBezTo>
                <a:cubicBezTo>
                  <a:pt x="320" y="246"/>
                  <a:pt x="320" y="246"/>
                  <a:pt x="320" y="246"/>
                </a:cubicBezTo>
                <a:cubicBezTo>
                  <a:pt x="320" y="245"/>
                  <a:pt x="320" y="245"/>
                  <a:pt x="320" y="245"/>
                </a:cubicBezTo>
                <a:cubicBezTo>
                  <a:pt x="319" y="245"/>
                  <a:pt x="319" y="245"/>
                  <a:pt x="319" y="245"/>
                </a:cubicBezTo>
                <a:cubicBezTo>
                  <a:pt x="318" y="245"/>
                  <a:pt x="318" y="245"/>
                  <a:pt x="318" y="245"/>
                </a:cubicBezTo>
                <a:cubicBezTo>
                  <a:pt x="318" y="245"/>
                  <a:pt x="318" y="245"/>
                  <a:pt x="318" y="245"/>
                </a:cubicBezTo>
                <a:cubicBezTo>
                  <a:pt x="318" y="246"/>
                  <a:pt x="318" y="246"/>
                  <a:pt x="318" y="246"/>
                </a:cubicBezTo>
                <a:cubicBezTo>
                  <a:pt x="318" y="246"/>
                  <a:pt x="318" y="246"/>
                  <a:pt x="318" y="246"/>
                </a:cubicBezTo>
                <a:cubicBezTo>
                  <a:pt x="319" y="247"/>
                  <a:pt x="319" y="247"/>
                  <a:pt x="319" y="247"/>
                </a:cubicBezTo>
                <a:cubicBezTo>
                  <a:pt x="319" y="248"/>
                  <a:pt x="319" y="248"/>
                  <a:pt x="319" y="248"/>
                </a:cubicBezTo>
                <a:cubicBezTo>
                  <a:pt x="320" y="248"/>
                  <a:pt x="320" y="248"/>
                  <a:pt x="320" y="248"/>
                </a:cubicBezTo>
                <a:cubicBezTo>
                  <a:pt x="320" y="249"/>
                  <a:pt x="320" y="249"/>
                  <a:pt x="320" y="249"/>
                </a:cubicBezTo>
                <a:cubicBezTo>
                  <a:pt x="320" y="250"/>
                  <a:pt x="320" y="250"/>
                  <a:pt x="320" y="250"/>
                </a:cubicBezTo>
                <a:close/>
                <a:moveTo>
                  <a:pt x="319" y="254"/>
                </a:moveTo>
                <a:cubicBezTo>
                  <a:pt x="319" y="254"/>
                  <a:pt x="319" y="254"/>
                  <a:pt x="319" y="254"/>
                </a:cubicBezTo>
                <a:cubicBezTo>
                  <a:pt x="318" y="253"/>
                  <a:pt x="318" y="253"/>
                  <a:pt x="318" y="253"/>
                </a:cubicBezTo>
                <a:cubicBezTo>
                  <a:pt x="318" y="253"/>
                  <a:pt x="318" y="253"/>
                  <a:pt x="318" y="253"/>
                </a:cubicBezTo>
                <a:cubicBezTo>
                  <a:pt x="318" y="254"/>
                  <a:pt x="318" y="254"/>
                  <a:pt x="318" y="254"/>
                </a:cubicBezTo>
                <a:cubicBezTo>
                  <a:pt x="319" y="254"/>
                  <a:pt x="319" y="254"/>
                  <a:pt x="319" y="254"/>
                </a:cubicBezTo>
                <a:close/>
                <a:moveTo>
                  <a:pt x="307" y="262"/>
                </a:moveTo>
                <a:cubicBezTo>
                  <a:pt x="307" y="262"/>
                  <a:pt x="307" y="262"/>
                  <a:pt x="307" y="262"/>
                </a:cubicBezTo>
                <a:cubicBezTo>
                  <a:pt x="307" y="261"/>
                  <a:pt x="307" y="261"/>
                  <a:pt x="307" y="261"/>
                </a:cubicBezTo>
                <a:cubicBezTo>
                  <a:pt x="308" y="261"/>
                  <a:pt x="308" y="261"/>
                  <a:pt x="308" y="261"/>
                </a:cubicBezTo>
                <a:cubicBezTo>
                  <a:pt x="308" y="261"/>
                  <a:pt x="308" y="261"/>
                  <a:pt x="308" y="261"/>
                </a:cubicBezTo>
                <a:cubicBezTo>
                  <a:pt x="308" y="260"/>
                  <a:pt x="308" y="260"/>
                  <a:pt x="308" y="260"/>
                </a:cubicBezTo>
                <a:cubicBezTo>
                  <a:pt x="308" y="260"/>
                  <a:pt x="308" y="260"/>
                  <a:pt x="308" y="260"/>
                </a:cubicBezTo>
                <a:cubicBezTo>
                  <a:pt x="308" y="259"/>
                  <a:pt x="308" y="259"/>
                  <a:pt x="308" y="259"/>
                </a:cubicBezTo>
                <a:cubicBezTo>
                  <a:pt x="309" y="259"/>
                  <a:pt x="309" y="259"/>
                  <a:pt x="309" y="259"/>
                </a:cubicBezTo>
                <a:cubicBezTo>
                  <a:pt x="310" y="258"/>
                  <a:pt x="310" y="258"/>
                  <a:pt x="310" y="258"/>
                </a:cubicBezTo>
                <a:cubicBezTo>
                  <a:pt x="310" y="258"/>
                  <a:pt x="310" y="258"/>
                  <a:pt x="310" y="258"/>
                </a:cubicBezTo>
                <a:cubicBezTo>
                  <a:pt x="310" y="257"/>
                  <a:pt x="310" y="257"/>
                  <a:pt x="310" y="257"/>
                </a:cubicBezTo>
                <a:cubicBezTo>
                  <a:pt x="310" y="257"/>
                  <a:pt x="310" y="257"/>
                  <a:pt x="310" y="257"/>
                </a:cubicBezTo>
                <a:cubicBezTo>
                  <a:pt x="310" y="257"/>
                  <a:pt x="310" y="257"/>
                  <a:pt x="310" y="257"/>
                </a:cubicBezTo>
                <a:cubicBezTo>
                  <a:pt x="311" y="256"/>
                  <a:pt x="311" y="256"/>
                  <a:pt x="311" y="256"/>
                </a:cubicBezTo>
                <a:cubicBezTo>
                  <a:pt x="311" y="255"/>
                  <a:pt x="311" y="255"/>
                  <a:pt x="311" y="255"/>
                </a:cubicBezTo>
                <a:cubicBezTo>
                  <a:pt x="311" y="255"/>
                  <a:pt x="311" y="255"/>
                  <a:pt x="311" y="255"/>
                </a:cubicBezTo>
                <a:cubicBezTo>
                  <a:pt x="311" y="254"/>
                  <a:pt x="311" y="254"/>
                  <a:pt x="311" y="254"/>
                </a:cubicBezTo>
                <a:cubicBezTo>
                  <a:pt x="311" y="254"/>
                  <a:pt x="311" y="254"/>
                  <a:pt x="311" y="254"/>
                </a:cubicBezTo>
                <a:cubicBezTo>
                  <a:pt x="310" y="254"/>
                  <a:pt x="310" y="254"/>
                  <a:pt x="310" y="254"/>
                </a:cubicBezTo>
                <a:cubicBezTo>
                  <a:pt x="310" y="254"/>
                  <a:pt x="310" y="254"/>
                  <a:pt x="310" y="254"/>
                </a:cubicBezTo>
                <a:cubicBezTo>
                  <a:pt x="309" y="254"/>
                  <a:pt x="309" y="254"/>
                  <a:pt x="309" y="254"/>
                </a:cubicBezTo>
                <a:cubicBezTo>
                  <a:pt x="309" y="253"/>
                  <a:pt x="309" y="253"/>
                  <a:pt x="309" y="253"/>
                </a:cubicBezTo>
                <a:cubicBezTo>
                  <a:pt x="308" y="254"/>
                  <a:pt x="308" y="254"/>
                  <a:pt x="308" y="254"/>
                </a:cubicBezTo>
                <a:cubicBezTo>
                  <a:pt x="307" y="255"/>
                  <a:pt x="307" y="255"/>
                  <a:pt x="307" y="255"/>
                </a:cubicBezTo>
                <a:cubicBezTo>
                  <a:pt x="307" y="255"/>
                  <a:pt x="307" y="255"/>
                  <a:pt x="307" y="255"/>
                </a:cubicBezTo>
                <a:cubicBezTo>
                  <a:pt x="306" y="256"/>
                  <a:pt x="306" y="256"/>
                  <a:pt x="306" y="256"/>
                </a:cubicBezTo>
                <a:cubicBezTo>
                  <a:pt x="306" y="256"/>
                  <a:pt x="306" y="256"/>
                  <a:pt x="306" y="256"/>
                </a:cubicBezTo>
                <a:cubicBezTo>
                  <a:pt x="306" y="257"/>
                  <a:pt x="306" y="257"/>
                  <a:pt x="306" y="257"/>
                </a:cubicBezTo>
                <a:cubicBezTo>
                  <a:pt x="305" y="258"/>
                  <a:pt x="305" y="258"/>
                  <a:pt x="305" y="258"/>
                </a:cubicBezTo>
                <a:cubicBezTo>
                  <a:pt x="305" y="258"/>
                  <a:pt x="305" y="258"/>
                  <a:pt x="305" y="258"/>
                </a:cubicBezTo>
                <a:cubicBezTo>
                  <a:pt x="305" y="259"/>
                  <a:pt x="305" y="259"/>
                  <a:pt x="305" y="259"/>
                </a:cubicBezTo>
                <a:cubicBezTo>
                  <a:pt x="305" y="260"/>
                  <a:pt x="305" y="260"/>
                  <a:pt x="305" y="260"/>
                </a:cubicBezTo>
                <a:cubicBezTo>
                  <a:pt x="305" y="260"/>
                  <a:pt x="305" y="260"/>
                  <a:pt x="305" y="260"/>
                </a:cubicBezTo>
                <a:cubicBezTo>
                  <a:pt x="306" y="260"/>
                  <a:pt x="306" y="260"/>
                  <a:pt x="306" y="260"/>
                </a:cubicBezTo>
                <a:cubicBezTo>
                  <a:pt x="306" y="261"/>
                  <a:pt x="306" y="261"/>
                  <a:pt x="306" y="261"/>
                </a:cubicBezTo>
                <a:cubicBezTo>
                  <a:pt x="307" y="261"/>
                  <a:pt x="307" y="261"/>
                  <a:pt x="307" y="261"/>
                </a:cubicBezTo>
                <a:cubicBezTo>
                  <a:pt x="307" y="262"/>
                  <a:pt x="307" y="262"/>
                  <a:pt x="307" y="262"/>
                </a:cubicBezTo>
                <a:close/>
                <a:moveTo>
                  <a:pt x="295" y="304"/>
                </a:moveTo>
                <a:cubicBezTo>
                  <a:pt x="296" y="305"/>
                  <a:pt x="296" y="305"/>
                  <a:pt x="296" y="305"/>
                </a:cubicBezTo>
                <a:cubicBezTo>
                  <a:pt x="296" y="305"/>
                  <a:pt x="296" y="305"/>
                  <a:pt x="296" y="305"/>
                </a:cubicBezTo>
                <a:cubicBezTo>
                  <a:pt x="296" y="304"/>
                  <a:pt x="296" y="304"/>
                  <a:pt x="296" y="304"/>
                </a:cubicBezTo>
                <a:cubicBezTo>
                  <a:pt x="295" y="304"/>
                  <a:pt x="295" y="304"/>
                  <a:pt x="295" y="304"/>
                </a:cubicBezTo>
                <a:close/>
                <a:moveTo>
                  <a:pt x="296" y="309"/>
                </a:moveTo>
                <a:cubicBezTo>
                  <a:pt x="297" y="308"/>
                  <a:pt x="297" y="308"/>
                  <a:pt x="297" y="308"/>
                </a:cubicBezTo>
                <a:cubicBezTo>
                  <a:pt x="297" y="307"/>
                  <a:pt x="297" y="307"/>
                  <a:pt x="297" y="307"/>
                </a:cubicBezTo>
                <a:cubicBezTo>
                  <a:pt x="297" y="307"/>
                  <a:pt x="297" y="307"/>
                  <a:pt x="297" y="307"/>
                </a:cubicBezTo>
                <a:cubicBezTo>
                  <a:pt x="297" y="308"/>
                  <a:pt x="297" y="308"/>
                  <a:pt x="297" y="308"/>
                </a:cubicBezTo>
                <a:cubicBezTo>
                  <a:pt x="297" y="309"/>
                  <a:pt x="297" y="309"/>
                  <a:pt x="297" y="309"/>
                </a:cubicBezTo>
                <a:cubicBezTo>
                  <a:pt x="297" y="309"/>
                  <a:pt x="296" y="309"/>
                  <a:pt x="296" y="309"/>
                </a:cubicBezTo>
                <a:close/>
                <a:moveTo>
                  <a:pt x="290" y="307"/>
                </a:moveTo>
                <a:cubicBezTo>
                  <a:pt x="290" y="306"/>
                  <a:pt x="290" y="306"/>
                  <a:pt x="290" y="306"/>
                </a:cubicBezTo>
                <a:cubicBezTo>
                  <a:pt x="291" y="306"/>
                  <a:pt x="291" y="306"/>
                  <a:pt x="291" y="306"/>
                </a:cubicBezTo>
                <a:cubicBezTo>
                  <a:pt x="291" y="306"/>
                  <a:pt x="291" y="306"/>
                  <a:pt x="291" y="306"/>
                </a:cubicBezTo>
                <a:cubicBezTo>
                  <a:pt x="292" y="306"/>
                  <a:pt x="292" y="306"/>
                  <a:pt x="292" y="306"/>
                </a:cubicBezTo>
                <a:cubicBezTo>
                  <a:pt x="292" y="306"/>
                  <a:pt x="292" y="306"/>
                  <a:pt x="292" y="306"/>
                </a:cubicBezTo>
                <a:cubicBezTo>
                  <a:pt x="293" y="305"/>
                  <a:pt x="293" y="305"/>
                  <a:pt x="293" y="305"/>
                </a:cubicBezTo>
                <a:cubicBezTo>
                  <a:pt x="292" y="306"/>
                  <a:pt x="292" y="306"/>
                  <a:pt x="292" y="306"/>
                </a:cubicBezTo>
                <a:cubicBezTo>
                  <a:pt x="291" y="307"/>
                  <a:pt x="291" y="307"/>
                  <a:pt x="291" y="307"/>
                </a:cubicBezTo>
                <a:cubicBezTo>
                  <a:pt x="290" y="308"/>
                  <a:pt x="290" y="308"/>
                  <a:pt x="290" y="308"/>
                </a:cubicBezTo>
                <a:cubicBezTo>
                  <a:pt x="290" y="307"/>
                  <a:pt x="290" y="307"/>
                  <a:pt x="290" y="307"/>
                </a:cubicBezTo>
                <a:close/>
                <a:moveTo>
                  <a:pt x="294" y="309"/>
                </a:moveTo>
                <a:cubicBezTo>
                  <a:pt x="295" y="308"/>
                  <a:pt x="295" y="308"/>
                  <a:pt x="295" y="308"/>
                </a:cubicBezTo>
                <a:cubicBezTo>
                  <a:pt x="296" y="307"/>
                  <a:pt x="296" y="307"/>
                  <a:pt x="296" y="307"/>
                </a:cubicBezTo>
                <a:cubicBezTo>
                  <a:pt x="296" y="307"/>
                  <a:pt x="296" y="307"/>
                  <a:pt x="296" y="307"/>
                </a:cubicBezTo>
                <a:cubicBezTo>
                  <a:pt x="296" y="307"/>
                  <a:pt x="296" y="307"/>
                  <a:pt x="296" y="307"/>
                </a:cubicBezTo>
                <a:cubicBezTo>
                  <a:pt x="295" y="309"/>
                  <a:pt x="295" y="309"/>
                  <a:pt x="295" y="309"/>
                </a:cubicBezTo>
                <a:cubicBezTo>
                  <a:pt x="294" y="310"/>
                  <a:pt x="294" y="310"/>
                  <a:pt x="294" y="310"/>
                </a:cubicBezTo>
                <a:cubicBezTo>
                  <a:pt x="295" y="309"/>
                  <a:pt x="295" y="309"/>
                  <a:pt x="295" y="309"/>
                </a:cubicBezTo>
                <a:cubicBezTo>
                  <a:pt x="296" y="308"/>
                  <a:pt x="296" y="308"/>
                  <a:pt x="296" y="308"/>
                </a:cubicBezTo>
                <a:cubicBezTo>
                  <a:pt x="297" y="308"/>
                  <a:pt x="297" y="308"/>
                  <a:pt x="297" y="308"/>
                </a:cubicBezTo>
                <a:cubicBezTo>
                  <a:pt x="297" y="306"/>
                  <a:pt x="297" y="306"/>
                  <a:pt x="297" y="306"/>
                </a:cubicBezTo>
                <a:cubicBezTo>
                  <a:pt x="296" y="306"/>
                  <a:pt x="296" y="306"/>
                  <a:pt x="296" y="306"/>
                </a:cubicBezTo>
                <a:cubicBezTo>
                  <a:pt x="296" y="306"/>
                  <a:pt x="296" y="306"/>
                  <a:pt x="296" y="306"/>
                </a:cubicBezTo>
                <a:cubicBezTo>
                  <a:pt x="296" y="305"/>
                  <a:pt x="296" y="305"/>
                  <a:pt x="296" y="305"/>
                </a:cubicBezTo>
                <a:cubicBezTo>
                  <a:pt x="295" y="305"/>
                  <a:pt x="295" y="305"/>
                  <a:pt x="295" y="305"/>
                </a:cubicBezTo>
                <a:cubicBezTo>
                  <a:pt x="295" y="305"/>
                  <a:pt x="295" y="305"/>
                  <a:pt x="295" y="305"/>
                </a:cubicBezTo>
                <a:cubicBezTo>
                  <a:pt x="294" y="307"/>
                  <a:pt x="294" y="307"/>
                  <a:pt x="294" y="307"/>
                </a:cubicBezTo>
                <a:cubicBezTo>
                  <a:pt x="293" y="308"/>
                  <a:pt x="293" y="308"/>
                  <a:pt x="293" y="308"/>
                </a:cubicBezTo>
                <a:cubicBezTo>
                  <a:pt x="293" y="308"/>
                  <a:pt x="293" y="308"/>
                  <a:pt x="293" y="308"/>
                </a:cubicBezTo>
                <a:cubicBezTo>
                  <a:pt x="293" y="307"/>
                  <a:pt x="293" y="307"/>
                  <a:pt x="293" y="307"/>
                </a:cubicBezTo>
                <a:cubicBezTo>
                  <a:pt x="294" y="307"/>
                  <a:pt x="294" y="307"/>
                  <a:pt x="294" y="307"/>
                </a:cubicBezTo>
                <a:cubicBezTo>
                  <a:pt x="294" y="306"/>
                  <a:pt x="294" y="306"/>
                  <a:pt x="294" y="306"/>
                </a:cubicBezTo>
                <a:cubicBezTo>
                  <a:pt x="294" y="305"/>
                  <a:pt x="294" y="305"/>
                  <a:pt x="294" y="305"/>
                </a:cubicBezTo>
                <a:cubicBezTo>
                  <a:pt x="293" y="306"/>
                  <a:pt x="293" y="306"/>
                  <a:pt x="293" y="306"/>
                </a:cubicBezTo>
                <a:cubicBezTo>
                  <a:pt x="292" y="307"/>
                  <a:pt x="292" y="307"/>
                  <a:pt x="292" y="307"/>
                </a:cubicBezTo>
                <a:cubicBezTo>
                  <a:pt x="291" y="308"/>
                  <a:pt x="291" y="308"/>
                  <a:pt x="291" y="308"/>
                </a:cubicBezTo>
                <a:cubicBezTo>
                  <a:pt x="291" y="309"/>
                  <a:pt x="291" y="309"/>
                  <a:pt x="291" y="309"/>
                </a:cubicBezTo>
                <a:cubicBezTo>
                  <a:pt x="290" y="310"/>
                  <a:pt x="290" y="310"/>
                  <a:pt x="290" y="310"/>
                </a:cubicBezTo>
                <a:cubicBezTo>
                  <a:pt x="291" y="310"/>
                  <a:pt x="291" y="310"/>
                  <a:pt x="291" y="310"/>
                </a:cubicBezTo>
                <a:cubicBezTo>
                  <a:pt x="291" y="310"/>
                  <a:pt x="291" y="310"/>
                  <a:pt x="291" y="310"/>
                </a:cubicBezTo>
                <a:cubicBezTo>
                  <a:pt x="292" y="309"/>
                  <a:pt x="292" y="309"/>
                  <a:pt x="292" y="309"/>
                </a:cubicBezTo>
                <a:cubicBezTo>
                  <a:pt x="293" y="309"/>
                  <a:pt x="293" y="309"/>
                  <a:pt x="293" y="309"/>
                </a:cubicBezTo>
                <a:cubicBezTo>
                  <a:pt x="292" y="309"/>
                  <a:pt x="292" y="309"/>
                  <a:pt x="292" y="309"/>
                </a:cubicBezTo>
                <a:cubicBezTo>
                  <a:pt x="292" y="310"/>
                  <a:pt x="292" y="310"/>
                  <a:pt x="292" y="310"/>
                </a:cubicBezTo>
                <a:cubicBezTo>
                  <a:pt x="292" y="311"/>
                  <a:pt x="292" y="311"/>
                  <a:pt x="292" y="311"/>
                </a:cubicBezTo>
                <a:cubicBezTo>
                  <a:pt x="293" y="310"/>
                  <a:pt x="293" y="310"/>
                  <a:pt x="293" y="310"/>
                </a:cubicBezTo>
                <a:cubicBezTo>
                  <a:pt x="293" y="310"/>
                  <a:pt x="293" y="310"/>
                  <a:pt x="293" y="310"/>
                </a:cubicBezTo>
                <a:cubicBezTo>
                  <a:pt x="293" y="310"/>
                  <a:pt x="294" y="309"/>
                  <a:pt x="294" y="309"/>
                </a:cubicBezTo>
                <a:close/>
                <a:moveTo>
                  <a:pt x="293" y="309"/>
                </a:moveTo>
                <a:cubicBezTo>
                  <a:pt x="293" y="308"/>
                  <a:pt x="293" y="308"/>
                  <a:pt x="293" y="308"/>
                </a:cubicBezTo>
                <a:cubicBezTo>
                  <a:pt x="295" y="307"/>
                  <a:pt x="295" y="307"/>
                  <a:pt x="295" y="307"/>
                </a:cubicBezTo>
                <a:cubicBezTo>
                  <a:pt x="294" y="308"/>
                  <a:pt x="294" y="308"/>
                  <a:pt x="294" y="308"/>
                </a:cubicBezTo>
                <a:cubicBezTo>
                  <a:pt x="293" y="309"/>
                  <a:pt x="293" y="309"/>
                  <a:pt x="293" y="309"/>
                </a:cubicBezTo>
                <a:cubicBezTo>
                  <a:pt x="293" y="309"/>
                  <a:pt x="293" y="309"/>
                  <a:pt x="293" y="309"/>
                </a:cubicBezTo>
                <a:close/>
                <a:moveTo>
                  <a:pt x="369" y="379"/>
                </a:moveTo>
                <a:cubicBezTo>
                  <a:pt x="368" y="379"/>
                  <a:pt x="368" y="379"/>
                  <a:pt x="368" y="379"/>
                </a:cubicBezTo>
                <a:cubicBezTo>
                  <a:pt x="368" y="378"/>
                  <a:pt x="368" y="378"/>
                  <a:pt x="368" y="378"/>
                </a:cubicBezTo>
                <a:cubicBezTo>
                  <a:pt x="369" y="378"/>
                  <a:pt x="369" y="378"/>
                  <a:pt x="369" y="378"/>
                </a:cubicBezTo>
                <a:cubicBezTo>
                  <a:pt x="369" y="378"/>
                  <a:pt x="369" y="378"/>
                  <a:pt x="369" y="378"/>
                </a:cubicBezTo>
                <a:cubicBezTo>
                  <a:pt x="370" y="377"/>
                  <a:pt x="370" y="377"/>
                  <a:pt x="370" y="377"/>
                </a:cubicBezTo>
                <a:cubicBezTo>
                  <a:pt x="370" y="377"/>
                  <a:pt x="370" y="377"/>
                  <a:pt x="370" y="377"/>
                </a:cubicBezTo>
                <a:cubicBezTo>
                  <a:pt x="370" y="377"/>
                  <a:pt x="370" y="377"/>
                  <a:pt x="370" y="377"/>
                </a:cubicBezTo>
                <a:cubicBezTo>
                  <a:pt x="370" y="377"/>
                  <a:pt x="370" y="377"/>
                  <a:pt x="370" y="377"/>
                </a:cubicBezTo>
                <a:cubicBezTo>
                  <a:pt x="369" y="378"/>
                  <a:pt x="369" y="378"/>
                  <a:pt x="369" y="378"/>
                </a:cubicBezTo>
                <a:cubicBezTo>
                  <a:pt x="368" y="378"/>
                  <a:pt x="368" y="378"/>
                  <a:pt x="368" y="378"/>
                </a:cubicBezTo>
                <a:cubicBezTo>
                  <a:pt x="368" y="379"/>
                  <a:pt x="368" y="379"/>
                  <a:pt x="368" y="379"/>
                </a:cubicBezTo>
                <a:cubicBezTo>
                  <a:pt x="369" y="379"/>
                  <a:pt x="369" y="379"/>
                  <a:pt x="369" y="379"/>
                </a:cubicBezTo>
                <a:cubicBezTo>
                  <a:pt x="369" y="379"/>
                  <a:pt x="369" y="379"/>
                  <a:pt x="369" y="379"/>
                </a:cubicBezTo>
                <a:close/>
                <a:moveTo>
                  <a:pt x="397" y="383"/>
                </a:moveTo>
                <a:cubicBezTo>
                  <a:pt x="396" y="383"/>
                  <a:pt x="396" y="383"/>
                  <a:pt x="396" y="383"/>
                </a:cubicBezTo>
                <a:cubicBezTo>
                  <a:pt x="397" y="382"/>
                  <a:pt x="397" y="382"/>
                  <a:pt x="397" y="382"/>
                </a:cubicBezTo>
                <a:cubicBezTo>
                  <a:pt x="396" y="381"/>
                  <a:pt x="396" y="381"/>
                  <a:pt x="396" y="381"/>
                </a:cubicBezTo>
                <a:cubicBezTo>
                  <a:pt x="396" y="381"/>
                  <a:pt x="396" y="381"/>
                  <a:pt x="396" y="381"/>
                </a:cubicBezTo>
                <a:cubicBezTo>
                  <a:pt x="396" y="380"/>
                  <a:pt x="396" y="380"/>
                  <a:pt x="396" y="380"/>
                </a:cubicBezTo>
                <a:cubicBezTo>
                  <a:pt x="397" y="380"/>
                  <a:pt x="397" y="380"/>
                  <a:pt x="397" y="380"/>
                </a:cubicBezTo>
                <a:cubicBezTo>
                  <a:pt x="397" y="380"/>
                  <a:pt x="397" y="380"/>
                  <a:pt x="397" y="380"/>
                </a:cubicBezTo>
                <a:cubicBezTo>
                  <a:pt x="397" y="381"/>
                  <a:pt x="397" y="381"/>
                  <a:pt x="397" y="381"/>
                </a:cubicBezTo>
                <a:cubicBezTo>
                  <a:pt x="397" y="381"/>
                  <a:pt x="397" y="381"/>
                  <a:pt x="397" y="381"/>
                </a:cubicBezTo>
                <a:cubicBezTo>
                  <a:pt x="397" y="382"/>
                  <a:pt x="397" y="382"/>
                  <a:pt x="397" y="382"/>
                </a:cubicBezTo>
                <a:cubicBezTo>
                  <a:pt x="397" y="382"/>
                  <a:pt x="397" y="382"/>
                  <a:pt x="397" y="382"/>
                </a:cubicBezTo>
                <a:cubicBezTo>
                  <a:pt x="397" y="382"/>
                  <a:pt x="397" y="382"/>
                  <a:pt x="397" y="382"/>
                </a:cubicBezTo>
                <a:cubicBezTo>
                  <a:pt x="397" y="383"/>
                  <a:pt x="397" y="383"/>
                  <a:pt x="397" y="383"/>
                </a:cubicBezTo>
                <a:cubicBezTo>
                  <a:pt x="397" y="383"/>
                  <a:pt x="397" y="383"/>
                  <a:pt x="397" y="383"/>
                </a:cubicBezTo>
                <a:cubicBezTo>
                  <a:pt x="397" y="383"/>
                  <a:pt x="397" y="383"/>
                  <a:pt x="397" y="383"/>
                </a:cubicBezTo>
                <a:close/>
                <a:moveTo>
                  <a:pt x="398" y="384"/>
                </a:moveTo>
                <a:cubicBezTo>
                  <a:pt x="398" y="383"/>
                  <a:pt x="398" y="383"/>
                  <a:pt x="398" y="383"/>
                </a:cubicBezTo>
                <a:cubicBezTo>
                  <a:pt x="398" y="383"/>
                  <a:pt x="398" y="383"/>
                  <a:pt x="398" y="383"/>
                </a:cubicBezTo>
                <a:cubicBezTo>
                  <a:pt x="398" y="384"/>
                  <a:pt x="398" y="384"/>
                  <a:pt x="398" y="384"/>
                </a:cubicBezTo>
                <a:cubicBezTo>
                  <a:pt x="398" y="384"/>
                  <a:pt x="398" y="384"/>
                  <a:pt x="398" y="384"/>
                </a:cubicBezTo>
                <a:cubicBezTo>
                  <a:pt x="398" y="384"/>
                  <a:pt x="398" y="384"/>
                  <a:pt x="398" y="384"/>
                </a:cubicBezTo>
                <a:close/>
                <a:moveTo>
                  <a:pt x="409" y="348"/>
                </a:moveTo>
                <a:cubicBezTo>
                  <a:pt x="409" y="347"/>
                  <a:pt x="409" y="347"/>
                  <a:pt x="409" y="347"/>
                </a:cubicBezTo>
                <a:cubicBezTo>
                  <a:pt x="410" y="347"/>
                  <a:pt x="410" y="347"/>
                  <a:pt x="410" y="347"/>
                </a:cubicBezTo>
                <a:cubicBezTo>
                  <a:pt x="410" y="347"/>
                  <a:pt x="410" y="347"/>
                  <a:pt x="410" y="347"/>
                </a:cubicBezTo>
                <a:cubicBezTo>
                  <a:pt x="409" y="348"/>
                  <a:pt x="409" y="348"/>
                  <a:pt x="409" y="348"/>
                </a:cubicBezTo>
                <a:cubicBezTo>
                  <a:pt x="409" y="348"/>
                  <a:pt x="409" y="348"/>
                  <a:pt x="409" y="348"/>
                </a:cubicBezTo>
                <a:cubicBezTo>
                  <a:pt x="409" y="348"/>
                  <a:pt x="409" y="348"/>
                  <a:pt x="409" y="348"/>
                </a:cubicBezTo>
                <a:close/>
                <a:moveTo>
                  <a:pt x="405" y="356"/>
                </a:moveTo>
                <a:cubicBezTo>
                  <a:pt x="405" y="356"/>
                  <a:pt x="405" y="356"/>
                  <a:pt x="405" y="356"/>
                </a:cubicBezTo>
                <a:cubicBezTo>
                  <a:pt x="406" y="356"/>
                  <a:pt x="406" y="356"/>
                  <a:pt x="406" y="356"/>
                </a:cubicBezTo>
                <a:cubicBezTo>
                  <a:pt x="406" y="356"/>
                  <a:pt x="406" y="356"/>
                  <a:pt x="406" y="356"/>
                </a:cubicBezTo>
                <a:cubicBezTo>
                  <a:pt x="406" y="356"/>
                  <a:pt x="406" y="356"/>
                  <a:pt x="406" y="356"/>
                </a:cubicBezTo>
                <a:cubicBezTo>
                  <a:pt x="406" y="356"/>
                  <a:pt x="406" y="356"/>
                  <a:pt x="406" y="356"/>
                </a:cubicBezTo>
                <a:cubicBezTo>
                  <a:pt x="406" y="355"/>
                  <a:pt x="406" y="355"/>
                  <a:pt x="406" y="355"/>
                </a:cubicBezTo>
                <a:cubicBezTo>
                  <a:pt x="405" y="356"/>
                  <a:pt x="405" y="356"/>
                  <a:pt x="405" y="356"/>
                </a:cubicBezTo>
                <a:close/>
                <a:moveTo>
                  <a:pt x="411" y="364"/>
                </a:moveTo>
                <a:cubicBezTo>
                  <a:pt x="411" y="363"/>
                  <a:pt x="411" y="363"/>
                  <a:pt x="411" y="363"/>
                </a:cubicBezTo>
                <a:cubicBezTo>
                  <a:pt x="411" y="363"/>
                  <a:pt x="411" y="363"/>
                  <a:pt x="411" y="363"/>
                </a:cubicBezTo>
                <a:cubicBezTo>
                  <a:pt x="411" y="363"/>
                  <a:pt x="411" y="363"/>
                  <a:pt x="411" y="363"/>
                </a:cubicBezTo>
                <a:cubicBezTo>
                  <a:pt x="411" y="363"/>
                  <a:pt x="411" y="363"/>
                  <a:pt x="411" y="363"/>
                </a:cubicBezTo>
                <a:cubicBezTo>
                  <a:pt x="412" y="363"/>
                  <a:pt x="412" y="363"/>
                  <a:pt x="412" y="363"/>
                </a:cubicBezTo>
                <a:cubicBezTo>
                  <a:pt x="412" y="363"/>
                  <a:pt x="412" y="363"/>
                  <a:pt x="412" y="363"/>
                </a:cubicBezTo>
                <a:cubicBezTo>
                  <a:pt x="412" y="364"/>
                  <a:pt x="412" y="364"/>
                  <a:pt x="412" y="364"/>
                </a:cubicBezTo>
                <a:cubicBezTo>
                  <a:pt x="412" y="364"/>
                  <a:pt x="412" y="364"/>
                  <a:pt x="412" y="364"/>
                </a:cubicBezTo>
                <a:cubicBezTo>
                  <a:pt x="412" y="364"/>
                  <a:pt x="411" y="364"/>
                  <a:pt x="411" y="364"/>
                </a:cubicBezTo>
                <a:close/>
                <a:moveTo>
                  <a:pt x="408" y="364"/>
                </a:moveTo>
                <a:cubicBezTo>
                  <a:pt x="409" y="364"/>
                  <a:pt x="409" y="364"/>
                  <a:pt x="409" y="364"/>
                </a:cubicBezTo>
                <a:cubicBezTo>
                  <a:pt x="409" y="364"/>
                  <a:pt x="409" y="364"/>
                  <a:pt x="409" y="364"/>
                </a:cubicBezTo>
                <a:cubicBezTo>
                  <a:pt x="410" y="364"/>
                  <a:pt x="410" y="364"/>
                  <a:pt x="410" y="364"/>
                </a:cubicBezTo>
                <a:cubicBezTo>
                  <a:pt x="409" y="363"/>
                  <a:pt x="409" y="363"/>
                  <a:pt x="409" y="363"/>
                </a:cubicBezTo>
                <a:cubicBezTo>
                  <a:pt x="410" y="363"/>
                  <a:pt x="410" y="363"/>
                  <a:pt x="410" y="363"/>
                </a:cubicBezTo>
                <a:cubicBezTo>
                  <a:pt x="410" y="364"/>
                  <a:pt x="410" y="364"/>
                  <a:pt x="410" y="364"/>
                </a:cubicBezTo>
                <a:cubicBezTo>
                  <a:pt x="409" y="365"/>
                  <a:pt x="409" y="365"/>
                  <a:pt x="409" y="365"/>
                </a:cubicBezTo>
                <a:cubicBezTo>
                  <a:pt x="409" y="365"/>
                  <a:pt x="409" y="365"/>
                  <a:pt x="409" y="365"/>
                </a:cubicBezTo>
                <a:cubicBezTo>
                  <a:pt x="408" y="365"/>
                  <a:pt x="408" y="365"/>
                  <a:pt x="408" y="365"/>
                </a:cubicBezTo>
                <a:cubicBezTo>
                  <a:pt x="408" y="364"/>
                  <a:pt x="408" y="364"/>
                  <a:pt x="408" y="364"/>
                </a:cubicBezTo>
                <a:cubicBezTo>
                  <a:pt x="408" y="364"/>
                  <a:pt x="408" y="364"/>
                  <a:pt x="408" y="364"/>
                </a:cubicBezTo>
                <a:close/>
                <a:moveTo>
                  <a:pt x="399" y="377"/>
                </a:moveTo>
                <a:cubicBezTo>
                  <a:pt x="400" y="377"/>
                  <a:pt x="400" y="377"/>
                  <a:pt x="400" y="377"/>
                </a:cubicBezTo>
                <a:cubicBezTo>
                  <a:pt x="400" y="377"/>
                  <a:pt x="400" y="377"/>
                  <a:pt x="400" y="377"/>
                </a:cubicBezTo>
                <a:cubicBezTo>
                  <a:pt x="400" y="377"/>
                  <a:pt x="400" y="377"/>
                  <a:pt x="400" y="377"/>
                </a:cubicBezTo>
                <a:cubicBezTo>
                  <a:pt x="399" y="377"/>
                  <a:pt x="399" y="377"/>
                  <a:pt x="399" y="377"/>
                </a:cubicBezTo>
                <a:close/>
                <a:moveTo>
                  <a:pt x="411" y="374"/>
                </a:moveTo>
                <a:cubicBezTo>
                  <a:pt x="411" y="374"/>
                  <a:pt x="411" y="374"/>
                  <a:pt x="411" y="374"/>
                </a:cubicBezTo>
                <a:cubicBezTo>
                  <a:pt x="412" y="375"/>
                  <a:pt x="412" y="375"/>
                  <a:pt x="412" y="375"/>
                </a:cubicBezTo>
                <a:cubicBezTo>
                  <a:pt x="413" y="375"/>
                  <a:pt x="413" y="375"/>
                  <a:pt x="413" y="375"/>
                </a:cubicBezTo>
                <a:cubicBezTo>
                  <a:pt x="413" y="374"/>
                  <a:pt x="413" y="374"/>
                  <a:pt x="413" y="374"/>
                </a:cubicBezTo>
                <a:cubicBezTo>
                  <a:pt x="412" y="374"/>
                  <a:pt x="412" y="374"/>
                  <a:pt x="412" y="374"/>
                </a:cubicBezTo>
                <a:cubicBezTo>
                  <a:pt x="411" y="374"/>
                  <a:pt x="411" y="374"/>
                  <a:pt x="411" y="374"/>
                </a:cubicBezTo>
                <a:close/>
                <a:moveTo>
                  <a:pt x="399" y="355"/>
                </a:moveTo>
                <a:cubicBezTo>
                  <a:pt x="398" y="355"/>
                  <a:pt x="398" y="355"/>
                  <a:pt x="398" y="355"/>
                </a:cubicBezTo>
                <a:cubicBezTo>
                  <a:pt x="397" y="356"/>
                  <a:pt x="397" y="356"/>
                  <a:pt x="397" y="356"/>
                </a:cubicBezTo>
                <a:cubicBezTo>
                  <a:pt x="396" y="356"/>
                  <a:pt x="396" y="356"/>
                  <a:pt x="396" y="356"/>
                </a:cubicBezTo>
                <a:cubicBezTo>
                  <a:pt x="397" y="356"/>
                  <a:pt x="397" y="356"/>
                  <a:pt x="397" y="356"/>
                </a:cubicBezTo>
                <a:cubicBezTo>
                  <a:pt x="396" y="357"/>
                  <a:pt x="396" y="357"/>
                  <a:pt x="396" y="357"/>
                </a:cubicBezTo>
                <a:cubicBezTo>
                  <a:pt x="396" y="357"/>
                  <a:pt x="396" y="357"/>
                  <a:pt x="396" y="357"/>
                </a:cubicBezTo>
                <a:cubicBezTo>
                  <a:pt x="396" y="357"/>
                  <a:pt x="396" y="357"/>
                  <a:pt x="396" y="357"/>
                </a:cubicBezTo>
                <a:cubicBezTo>
                  <a:pt x="396" y="358"/>
                  <a:pt x="396" y="358"/>
                  <a:pt x="396" y="358"/>
                </a:cubicBezTo>
                <a:cubicBezTo>
                  <a:pt x="396" y="358"/>
                  <a:pt x="396" y="358"/>
                  <a:pt x="396" y="358"/>
                </a:cubicBezTo>
                <a:cubicBezTo>
                  <a:pt x="395" y="358"/>
                  <a:pt x="395" y="358"/>
                  <a:pt x="395" y="358"/>
                </a:cubicBezTo>
                <a:cubicBezTo>
                  <a:pt x="395" y="359"/>
                  <a:pt x="395" y="359"/>
                  <a:pt x="395" y="359"/>
                </a:cubicBezTo>
                <a:cubicBezTo>
                  <a:pt x="395" y="359"/>
                  <a:pt x="395" y="359"/>
                  <a:pt x="395" y="359"/>
                </a:cubicBezTo>
                <a:cubicBezTo>
                  <a:pt x="395" y="359"/>
                  <a:pt x="395" y="359"/>
                  <a:pt x="395" y="359"/>
                </a:cubicBezTo>
                <a:cubicBezTo>
                  <a:pt x="395" y="359"/>
                  <a:pt x="395" y="359"/>
                  <a:pt x="395" y="359"/>
                </a:cubicBezTo>
                <a:cubicBezTo>
                  <a:pt x="395" y="360"/>
                  <a:pt x="395" y="360"/>
                  <a:pt x="395" y="360"/>
                </a:cubicBezTo>
                <a:cubicBezTo>
                  <a:pt x="394" y="360"/>
                  <a:pt x="394" y="360"/>
                  <a:pt x="394" y="360"/>
                </a:cubicBezTo>
                <a:cubicBezTo>
                  <a:pt x="393" y="361"/>
                  <a:pt x="393" y="361"/>
                  <a:pt x="393" y="361"/>
                </a:cubicBezTo>
                <a:cubicBezTo>
                  <a:pt x="393" y="361"/>
                  <a:pt x="393" y="361"/>
                  <a:pt x="393" y="361"/>
                </a:cubicBezTo>
                <a:cubicBezTo>
                  <a:pt x="392" y="363"/>
                  <a:pt x="392" y="363"/>
                  <a:pt x="392" y="363"/>
                </a:cubicBezTo>
                <a:cubicBezTo>
                  <a:pt x="392" y="363"/>
                  <a:pt x="392" y="363"/>
                  <a:pt x="392" y="363"/>
                </a:cubicBezTo>
                <a:cubicBezTo>
                  <a:pt x="392" y="364"/>
                  <a:pt x="392" y="364"/>
                  <a:pt x="392" y="364"/>
                </a:cubicBezTo>
                <a:cubicBezTo>
                  <a:pt x="392" y="364"/>
                  <a:pt x="392" y="364"/>
                  <a:pt x="392" y="364"/>
                </a:cubicBezTo>
                <a:cubicBezTo>
                  <a:pt x="392" y="364"/>
                  <a:pt x="392" y="364"/>
                  <a:pt x="392" y="364"/>
                </a:cubicBezTo>
                <a:cubicBezTo>
                  <a:pt x="392" y="364"/>
                  <a:pt x="392" y="364"/>
                  <a:pt x="392" y="364"/>
                </a:cubicBezTo>
                <a:cubicBezTo>
                  <a:pt x="392" y="364"/>
                  <a:pt x="392" y="364"/>
                  <a:pt x="392" y="364"/>
                </a:cubicBezTo>
                <a:cubicBezTo>
                  <a:pt x="391" y="364"/>
                  <a:pt x="391" y="364"/>
                  <a:pt x="391" y="364"/>
                </a:cubicBezTo>
                <a:cubicBezTo>
                  <a:pt x="390" y="365"/>
                  <a:pt x="390" y="365"/>
                  <a:pt x="390" y="365"/>
                </a:cubicBezTo>
                <a:cubicBezTo>
                  <a:pt x="390" y="365"/>
                  <a:pt x="390" y="365"/>
                  <a:pt x="390" y="365"/>
                </a:cubicBezTo>
                <a:cubicBezTo>
                  <a:pt x="391" y="366"/>
                  <a:pt x="391" y="366"/>
                  <a:pt x="391" y="366"/>
                </a:cubicBezTo>
                <a:cubicBezTo>
                  <a:pt x="391" y="366"/>
                  <a:pt x="391" y="366"/>
                  <a:pt x="391" y="366"/>
                </a:cubicBezTo>
                <a:cubicBezTo>
                  <a:pt x="391" y="366"/>
                  <a:pt x="391" y="366"/>
                  <a:pt x="391" y="366"/>
                </a:cubicBezTo>
                <a:cubicBezTo>
                  <a:pt x="391" y="367"/>
                  <a:pt x="391" y="367"/>
                  <a:pt x="391" y="367"/>
                </a:cubicBezTo>
                <a:cubicBezTo>
                  <a:pt x="390" y="367"/>
                  <a:pt x="390" y="367"/>
                  <a:pt x="390" y="367"/>
                </a:cubicBezTo>
                <a:cubicBezTo>
                  <a:pt x="389" y="367"/>
                  <a:pt x="389" y="367"/>
                  <a:pt x="389" y="367"/>
                </a:cubicBezTo>
                <a:cubicBezTo>
                  <a:pt x="389" y="367"/>
                  <a:pt x="389" y="367"/>
                  <a:pt x="389" y="367"/>
                </a:cubicBezTo>
                <a:cubicBezTo>
                  <a:pt x="389" y="368"/>
                  <a:pt x="389" y="368"/>
                  <a:pt x="389" y="368"/>
                </a:cubicBezTo>
                <a:cubicBezTo>
                  <a:pt x="388" y="368"/>
                  <a:pt x="388" y="368"/>
                  <a:pt x="388" y="368"/>
                </a:cubicBezTo>
                <a:cubicBezTo>
                  <a:pt x="387" y="369"/>
                  <a:pt x="387" y="369"/>
                  <a:pt x="387" y="369"/>
                </a:cubicBezTo>
                <a:cubicBezTo>
                  <a:pt x="387" y="370"/>
                  <a:pt x="387" y="370"/>
                  <a:pt x="387" y="370"/>
                </a:cubicBezTo>
                <a:cubicBezTo>
                  <a:pt x="386" y="370"/>
                  <a:pt x="386" y="370"/>
                  <a:pt x="386" y="370"/>
                </a:cubicBezTo>
                <a:cubicBezTo>
                  <a:pt x="386" y="369"/>
                  <a:pt x="386" y="369"/>
                  <a:pt x="386" y="369"/>
                </a:cubicBezTo>
                <a:cubicBezTo>
                  <a:pt x="386" y="370"/>
                  <a:pt x="386" y="370"/>
                  <a:pt x="386" y="370"/>
                </a:cubicBezTo>
                <a:cubicBezTo>
                  <a:pt x="386" y="369"/>
                  <a:pt x="386" y="369"/>
                  <a:pt x="386" y="369"/>
                </a:cubicBezTo>
                <a:cubicBezTo>
                  <a:pt x="386" y="369"/>
                  <a:pt x="386" y="369"/>
                  <a:pt x="386" y="369"/>
                </a:cubicBezTo>
                <a:cubicBezTo>
                  <a:pt x="386" y="368"/>
                  <a:pt x="386" y="368"/>
                  <a:pt x="386" y="368"/>
                </a:cubicBezTo>
                <a:cubicBezTo>
                  <a:pt x="387" y="368"/>
                  <a:pt x="387" y="368"/>
                  <a:pt x="387" y="368"/>
                </a:cubicBezTo>
                <a:cubicBezTo>
                  <a:pt x="386" y="368"/>
                  <a:pt x="386" y="368"/>
                  <a:pt x="386" y="368"/>
                </a:cubicBezTo>
                <a:cubicBezTo>
                  <a:pt x="386" y="369"/>
                  <a:pt x="386" y="369"/>
                  <a:pt x="386" y="369"/>
                </a:cubicBezTo>
                <a:cubicBezTo>
                  <a:pt x="384" y="369"/>
                  <a:pt x="384" y="369"/>
                  <a:pt x="384" y="369"/>
                </a:cubicBezTo>
                <a:cubicBezTo>
                  <a:pt x="384" y="371"/>
                  <a:pt x="384" y="371"/>
                  <a:pt x="384" y="371"/>
                </a:cubicBezTo>
                <a:cubicBezTo>
                  <a:pt x="384" y="371"/>
                  <a:pt x="384" y="371"/>
                  <a:pt x="384" y="371"/>
                </a:cubicBezTo>
                <a:cubicBezTo>
                  <a:pt x="385" y="370"/>
                  <a:pt x="385" y="370"/>
                  <a:pt x="385" y="370"/>
                </a:cubicBezTo>
                <a:cubicBezTo>
                  <a:pt x="387" y="370"/>
                  <a:pt x="387" y="370"/>
                  <a:pt x="387" y="370"/>
                </a:cubicBezTo>
                <a:cubicBezTo>
                  <a:pt x="388" y="370"/>
                  <a:pt x="388" y="370"/>
                  <a:pt x="388" y="370"/>
                </a:cubicBezTo>
                <a:cubicBezTo>
                  <a:pt x="387" y="371"/>
                  <a:pt x="387" y="371"/>
                  <a:pt x="387" y="371"/>
                </a:cubicBezTo>
                <a:cubicBezTo>
                  <a:pt x="386" y="372"/>
                  <a:pt x="386" y="372"/>
                  <a:pt x="386" y="372"/>
                </a:cubicBezTo>
                <a:cubicBezTo>
                  <a:pt x="385" y="373"/>
                  <a:pt x="385" y="373"/>
                  <a:pt x="385" y="373"/>
                </a:cubicBezTo>
                <a:cubicBezTo>
                  <a:pt x="384" y="374"/>
                  <a:pt x="384" y="374"/>
                  <a:pt x="384" y="374"/>
                </a:cubicBezTo>
                <a:cubicBezTo>
                  <a:pt x="383" y="374"/>
                  <a:pt x="383" y="374"/>
                  <a:pt x="383" y="374"/>
                </a:cubicBezTo>
                <a:cubicBezTo>
                  <a:pt x="382" y="374"/>
                  <a:pt x="382" y="374"/>
                  <a:pt x="382" y="374"/>
                </a:cubicBezTo>
                <a:cubicBezTo>
                  <a:pt x="382" y="375"/>
                  <a:pt x="382" y="375"/>
                  <a:pt x="382" y="375"/>
                </a:cubicBezTo>
                <a:cubicBezTo>
                  <a:pt x="382" y="375"/>
                  <a:pt x="382" y="375"/>
                  <a:pt x="382" y="375"/>
                </a:cubicBezTo>
                <a:cubicBezTo>
                  <a:pt x="382" y="376"/>
                  <a:pt x="382" y="376"/>
                  <a:pt x="382" y="376"/>
                </a:cubicBezTo>
                <a:cubicBezTo>
                  <a:pt x="382" y="377"/>
                  <a:pt x="382" y="377"/>
                  <a:pt x="382" y="377"/>
                </a:cubicBezTo>
                <a:cubicBezTo>
                  <a:pt x="383" y="377"/>
                  <a:pt x="383" y="377"/>
                  <a:pt x="383" y="377"/>
                </a:cubicBezTo>
                <a:cubicBezTo>
                  <a:pt x="384" y="377"/>
                  <a:pt x="384" y="377"/>
                  <a:pt x="384" y="377"/>
                </a:cubicBezTo>
                <a:cubicBezTo>
                  <a:pt x="385" y="377"/>
                  <a:pt x="385" y="377"/>
                  <a:pt x="385" y="377"/>
                </a:cubicBezTo>
                <a:cubicBezTo>
                  <a:pt x="386" y="376"/>
                  <a:pt x="386" y="376"/>
                  <a:pt x="386" y="376"/>
                </a:cubicBezTo>
                <a:cubicBezTo>
                  <a:pt x="387" y="376"/>
                  <a:pt x="387" y="376"/>
                  <a:pt x="387" y="376"/>
                </a:cubicBezTo>
                <a:cubicBezTo>
                  <a:pt x="388" y="376"/>
                  <a:pt x="388" y="376"/>
                  <a:pt x="388" y="376"/>
                </a:cubicBezTo>
                <a:cubicBezTo>
                  <a:pt x="388" y="375"/>
                  <a:pt x="388" y="375"/>
                  <a:pt x="388" y="375"/>
                </a:cubicBezTo>
                <a:cubicBezTo>
                  <a:pt x="388" y="376"/>
                  <a:pt x="388" y="376"/>
                  <a:pt x="388" y="376"/>
                </a:cubicBezTo>
                <a:cubicBezTo>
                  <a:pt x="387" y="376"/>
                  <a:pt x="387" y="376"/>
                  <a:pt x="387" y="376"/>
                </a:cubicBezTo>
                <a:cubicBezTo>
                  <a:pt x="389" y="376"/>
                  <a:pt x="389" y="376"/>
                  <a:pt x="389" y="376"/>
                </a:cubicBezTo>
                <a:cubicBezTo>
                  <a:pt x="389" y="376"/>
                  <a:pt x="389" y="376"/>
                  <a:pt x="389" y="376"/>
                </a:cubicBezTo>
                <a:cubicBezTo>
                  <a:pt x="390" y="377"/>
                  <a:pt x="390" y="377"/>
                  <a:pt x="390" y="377"/>
                </a:cubicBezTo>
                <a:cubicBezTo>
                  <a:pt x="391" y="377"/>
                  <a:pt x="391" y="377"/>
                  <a:pt x="391" y="377"/>
                </a:cubicBezTo>
                <a:cubicBezTo>
                  <a:pt x="392" y="376"/>
                  <a:pt x="392" y="376"/>
                  <a:pt x="392" y="376"/>
                </a:cubicBezTo>
                <a:cubicBezTo>
                  <a:pt x="392" y="377"/>
                  <a:pt x="392" y="377"/>
                  <a:pt x="392" y="377"/>
                </a:cubicBezTo>
                <a:cubicBezTo>
                  <a:pt x="393" y="377"/>
                  <a:pt x="393" y="377"/>
                  <a:pt x="393" y="377"/>
                </a:cubicBezTo>
                <a:cubicBezTo>
                  <a:pt x="394" y="377"/>
                  <a:pt x="394" y="377"/>
                  <a:pt x="394" y="377"/>
                </a:cubicBezTo>
                <a:cubicBezTo>
                  <a:pt x="394" y="377"/>
                  <a:pt x="394" y="377"/>
                  <a:pt x="394" y="377"/>
                </a:cubicBezTo>
                <a:cubicBezTo>
                  <a:pt x="394" y="377"/>
                  <a:pt x="394" y="377"/>
                  <a:pt x="394" y="377"/>
                </a:cubicBezTo>
                <a:cubicBezTo>
                  <a:pt x="395" y="377"/>
                  <a:pt x="395" y="377"/>
                  <a:pt x="395" y="377"/>
                </a:cubicBezTo>
                <a:cubicBezTo>
                  <a:pt x="395" y="377"/>
                  <a:pt x="395" y="377"/>
                  <a:pt x="395" y="377"/>
                </a:cubicBezTo>
                <a:cubicBezTo>
                  <a:pt x="395" y="377"/>
                  <a:pt x="395" y="377"/>
                  <a:pt x="395" y="377"/>
                </a:cubicBezTo>
                <a:cubicBezTo>
                  <a:pt x="396" y="377"/>
                  <a:pt x="396" y="377"/>
                  <a:pt x="396" y="377"/>
                </a:cubicBezTo>
                <a:cubicBezTo>
                  <a:pt x="397" y="377"/>
                  <a:pt x="397" y="377"/>
                  <a:pt x="397" y="377"/>
                </a:cubicBezTo>
                <a:cubicBezTo>
                  <a:pt x="397" y="377"/>
                  <a:pt x="397" y="377"/>
                  <a:pt x="397" y="377"/>
                </a:cubicBezTo>
                <a:cubicBezTo>
                  <a:pt x="397" y="377"/>
                  <a:pt x="397" y="377"/>
                  <a:pt x="397" y="377"/>
                </a:cubicBezTo>
                <a:cubicBezTo>
                  <a:pt x="398" y="377"/>
                  <a:pt x="398" y="377"/>
                  <a:pt x="398" y="377"/>
                </a:cubicBezTo>
                <a:cubicBezTo>
                  <a:pt x="398" y="377"/>
                  <a:pt x="398" y="377"/>
                  <a:pt x="398" y="377"/>
                </a:cubicBezTo>
                <a:cubicBezTo>
                  <a:pt x="399" y="377"/>
                  <a:pt x="399" y="377"/>
                  <a:pt x="399" y="377"/>
                </a:cubicBezTo>
                <a:cubicBezTo>
                  <a:pt x="399" y="376"/>
                  <a:pt x="399" y="376"/>
                  <a:pt x="399" y="376"/>
                </a:cubicBezTo>
                <a:cubicBezTo>
                  <a:pt x="399" y="375"/>
                  <a:pt x="399" y="375"/>
                  <a:pt x="399" y="375"/>
                </a:cubicBezTo>
                <a:cubicBezTo>
                  <a:pt x="399" y="376"/>
                  <a:pt x="399" y="376"/>
                  <a:pt x="399" y="376"/>
                </a:cubicBezTo>
                <a:cubicBezTo>
                  <a:pt x="399" y="375"/>
                  <a:pt x="399" y="375"/>
                  <a:pt x="399" y="375"/>
                </a:cubicBezTo>
                <a:cubicBezTo>
                  <a:pt x="400" y="375"/>
                  <a:pt x="400" y="375"/>
                  <a:pt x="400" y="375"/>
                </a:cubicBezTo>
                <a:cubicBezTo>
                  <a:pt x="399" y="375"/>
                  <a:pt x="399" y="375"/>
                  <a:pt x="399" y="375"/>
                </a:cubicBezTo>
                <a:cubicBezTo>
                  <a:pt x="399" y="376"/>
                  <a:pt x="399" y="376"/>
                  <a:pt x="399" y="376"/>
                </a:cubicBezTo>
                <a:cubicBezTo>
                  <a:pt x="399" y="376"/>
                  <a:pt x="399" y="376"/>
                  <a:pt x="399" y="376"/>
                </a:cubicBezTo>
                <a:cubicBezTo>
                  <a:pt x="400" y="376"/>
                  <a:pt x="400" y="376"/>
                  <a:pt x="400" y="376"/>
                </a:cubicBezTo>
                <a:cubicBezTo>
                  <a:pt x="400" y="375"/>
                  <a:pt x="400" y="375"/>
                  <a:pt x="400" y="375"/>
                </a:cubicBezTo>
                <a:cubicBezTo>
                  <a:pt x="400" y="375"/>
                  <a:pt x="400" y="375"/>
                  <a:pt x="400" y="375"/>
                </a:cubicBezTo>
                <a:cubicBezTo>
                  <a:pt x="400" y="376"/>
                  <a:pt x="400" y="376"/>
                  <a:pt x="400" y="376"/>
                </a:cubicBezTo>
                <a:cubicBezTo>
                  <a:pt x="400" y="376"/>
                  <a:pt x="400" y="376"/>
                  <a:pt x="400" y="376"/>
                </a:cubicBezTo>
                <a:cubicBezTo>
                  <a:pt x="400" y="377"/>
                  <a:pt x="400" y="377"/>
                  <a:pt x="400" y="377"/>
                </a:cubicBezTo>
                <a:cubicBezTo>
                  <a:pt x="401" y="377"/>
                  <a:pt x="401" y="377"/>
                  <a:pt x="401" y="377"/>
                </a:cubicBezTo>
                <a:cubicBezTo>
                  <a:pt x="401" y="377"/>
                  <a:pt x="401" y="377"/>
                  <a:pt x="401" y="377"/>
                </a:cubicBezTo>
                <a:cubicBezTo>
                  <a:pt x="401" y="377"/>
                  <a:pt x="401" y="377"/>
                  <a:pt x="401" y="377"/>
                </a:cubicBezTo>
                <a:cubicBezTo>
                  <a:pt x="400" y="377"/>
                  <a:pt x="400" y="377"/>
                  <a:pt x="400" y="377"/>
                </a:cubicBezTo>
                <a:cubicBezTo>
                  <a:pt x="399" y="378"/>
                  <a:pt x="399" y="378"/>
                  <a:pt x="399" y="378"/>
                </a:cubicBezTo>
                <a:cubicBezTo>
                  <a:pt x="399" y="378"/>
                  <a:pt x="399" y="378"/>
                  <a:pt x="399" y="378"/>
                </a:cubicBezTo>
                <a:cubicBezTo>
                  <a:pt x="400" y="378"/>
                  <a:pt x="400" y="378"/>
                  <a:pt x="400" y="378"/>
                </a:cubicBezTo>
                <a:cubicBezTo>
                  <a:pt x="400" y="378"/>
                  <a:pt x="400" y="378"/>
                  <a:pt x="400" y="378"/>
                </a:cubicBezTo>
                <a:cubicBezTo>
                  <a:pt x="400" y="378"/>
                  <a:pt x="400" y="378"/>
                  <a:pt x="400" y="378"/>
                </a:cubicBezTo>
                <a:cubicBezTo>
                  <a:pt x="401" y="378"/>
                  <a:pt x="401" y="378"/>
                  <a:pt x="401" y="378"/>
                </a:cubicBezTo>
                <a:cubicBezTo>
                  <a:pt x="401" y="378"/>
                  <a:pt x="401" y="378"/>
                  <a:pt x="401" y="378"/>
                </a:cubicBezTo>
                <a:cubicBezTo>
                  <a:pt x="402" y="378"/>
                  <a:pt x="402" y="378"/>
                  <a:pt x="402" y="378"/>
                </a:cubicBezTo>
                <a:cubicBezTo>
                  <a:pt x="402" y="378"/>
                  <a:pt x="402" y="378"/>
                  <a:pt x="402" y="378"/>
                </a:cubicBezTo>
                <a:cubicBezTo>
                  <a:pt x="403" y="377"/>
                  <a:pt x="403" y="377"/>
                  <a:pt x="403" y="377"/>
                </a:cubicBezTo>
                <a:cubicBezTo>
                  <a:pt x="403" y="377"/>
                  <a:pt x="403" y="377"/>
                  <a:pt x="403" y="377"/>
                </a:cubicBezTo>
                <a:cubicBezTo>
                  <a:pt x="403" y="377"/>
                  <a:pt x="403" y="377"/>
                  <a:pt x="403" y="377"/>
                </a:cubicBezTo>
                <a:cubicBezTo>
                  <a:pt x="404" y="377"/>
                  <a:pt x="404" y="377"/>
                  <a:pt x="404" y="377"/>
                </a:cubicBezTo>
                <a:cubicBezTo>
                  <a:pt x="404" y="378"/>
                  <a:pt x="404" y="378"/>
                  <a:pt x="404" y="378"/>
                </a:cubicBezTo>
                <a:cubicBezTo>
                  <a:pt x="405" y="377"/>
                  <a:pt x="405" y="377"/>
                  <a:pt x="405" y="377"/>
                </a:cubicBezTo>
                <a:cubicBezTo>
                  <a:pt x="405" y="377"/>
                  <a:pt x="405" y="377"/>
                  <a:pt x="405" y="377"/>
                </a:cubicBezTo>
                <a:cubicBezTo>
                  <a:pt x="406" y="377"/>
                  <a:pt x="406" y="377"/>
                  <a:pt x="406" y="377"/>
                </a:cubicBezTo>
                <a:cubicBezTo>
                  <a:pt x="406" y="378"/>
                  <a:pt x="406" y="378"/>
                  <a:pt x="406" y="378"/>
                </a:cubicBezTo>
                <a:cubicBezTo>
                  <a:pt x="406" y="378"/>
                  <a:pt x="406" y="378"/>
                  <a:pt x="406" y="378"/>
                </a:cubicBezTo>
                <a:cubicBezTo>
                  <a:pt x="405" y="378"/>
                  <a:pt x="405" y="378"/>
                  <a:pt x="405" y="378"/>
                </a:cubicBezTo>
                <a:cubicBezTo>
                  <a:pt x="404" y="378"/>
                  <a:pt x="404" y="378"/>
                  <a:pt x="404" y="378"/>
                </a:cubicBezTo>
                <a:cubicBezTo>
                  <a:pt x="403" y="379"/>
                  <a:pt x="403" y="379"/>
                  <a:pt x="403" y="379"/>
                </a:cubicBezTo>
                <a:cubicBezTo>
                  <a:pt x="403" y="379"/>
                  <a:pt x="403" y="379"/>
                  <a:pt x="403" y="379"/>
                </a:cubicBezTo>
                <a:cubicBezTo>
                  <a:pt x="403" y="379"/>
                  <a:pt x="403" y="379"/>
                  <a:pt x="403" y="379"/>
                </a:cubicBezTo>
                <a:cubicBezTo>
                  <a:pt x="403" y="380"/>
                  <a:pt x="403" y="380"/>
                  <a:pt x="403" y="380"/>
                </a:cubicBezTo>
                <a:cubicBezTo>
                  <a:pt x="402" y="380"/>
                  <a:pt x="402" y="380"/>
                  <a:pt x="402" y="380"/>
                </a:cubicBezTo>
                <a:cubicBezTo>
                  <a:pt x="401" y="380"/>
                  <a:pt x="401" y="380"/>
                  <a:pt x="401" y="380"/>
                </a:cubicBezTo>
                <a:cubicBezTo>
                  <a:pt x="401" y="380"/>
                  <a:pt x="401" y="380"/>
                  <a:pt x="401" y="380"/>
                </a:cubicBezTo>
                <a:cubicBezTo>
                  <a:pt x="401" y="381"/>
                  <a:pt x="401" y="381"/>
                  <a:pt x="401" y="381"/>
                </a:cubicBezTo>
                <a:cubicBezTo>
                  <a:pt x="400" y="381"/>
                  <a:pt x="400" y="381"/>
                  <a:pt x="400" y="381"/>
                </a:cubicBezTo>
                <a:cubicBezTo>
                  <a:pt x="399" y="381"/>
                  <a:pt x="399" y="381"/>
                  <a:pt x="399" y="381"/>
                </a:cubicBezTo>
                <a:cubicBezTo>
                  <a:pt x="399" y="382"/>
                  <a:pt x="399" y="382"/>
                  <a:pt x="399" y="382"/>
                </a:cubicBezTo>
                <a:cubicBezTo>
                  <a:pt x="399" y="382"/>
                  <a:pt x="399" y="382"/>
                  <a:pt x="399" y="382"/>
                </a:cubicBezTo>
                <a:cubicBezTo>
                  <a:pt x="399" y="382"/>
                  <a:pt x="399" y="382"/>
                  <a:pt x="399" y="382"/>
                </a:cubicBezTo>
                <a:cubicBezTo>
                  <a:pt x="400" y="382"/>
                  <a:pt x="400" y="382"/>
                  <a:pt x="400" y="382"/>
                </a:cubicBezTo>
                <a:cubicBezTo>
                  <a:pt x="400" y="382"/>
                  <a:pt x="400" y="382"/>
                  <a:pt x="400" y="382"/>
                </a:cubicBezTo>
                <a:cubicBezTo>
                  <a:pt x="401" y="382"/>
                  <a:pt x="401" y="382"/>
                  <a:pt x="401" y="382"/>
                </a:cubicBezTo>
                <a:cubicBezTo>
                  <a:pt x="401" y="382"/>
                  <a:pt x="401" y="382"/>
                  <a:pt x="401" y="382"/>
                </a:cubicBezTo>
                <a:cubicBezTo>
                  <a:pt x="401" y="382"/>
                  <a:pt x="401" y="382"/>
                  <a:pt x="401" y="382"/>
                </a:cubicBezTo>
                <a:cubicBezTo>
                  <a:pt x="402" y="383"/>
                  <a:pt x="402" y="383"/>
                  <a:pt x="402" y="383"/>
                </a:cubicBezTo>
                <a:cubicBezTo>
                  <a:pt x="402" y="382"/>
                  <a:pt x="402" y="382"/>
                  <a:pt x="402" y="382"/>
                </a:cubicBezTo>
                <a:cubicBezTo>
                  <a:pt x="403" y="382"/>
                  <a:pt x="403" y="382"/>
                  <a:pt x="403" y="382"/>
                </a:cubicBezTo>
                <a:cubicBezTo>
                  <a:pt x="403" y="381"/>
                  <a:pt x="403" y="381"/>
                  <a:pt x="403" y="381"/>
                </a:cubicBezTo>
                <a:cubicBezTo>
                  <a:pt x="403" y="381"/>
                  <a:pt x="403" y="381"/>
                  <a:pt x="403" y="381"/>
                </a:cubicBezTo>
                <a:cubicBezTo>
                  <a:pt x="404" y="381"/>
                  <a:pt x="404" y="381"/>
                  <a:pt x="404" y="381"/>
                </a:cubicBezTo>
                <a:cubicBezTo>
                  <a:pt x="404" y="380"/>
                  <a:pt x="404" y="380"/>
                  <a:pt x="404" y="380"/>
                </a:cubicBezTo>
                <a:cubicBezTo>
                  <a:pt x="404" y="380"/>
                  <a:pt x="404" y="380"/>
                  <a:pt x="404" y="380"/>
                </a:cubicBezTo>
                <a:cubicBezTo>
                  <a:pt x="405" y="379"/>
                  <a:pt x="405" y="379"/>
                  <a:pt x="405" y="379"/>
                </a:cubicBezTo>
                <a:cubicBezTo>
                  <a:pt x="406" y="379"/>
                  <a:pt x="406" y="379"/>
                  <a:pt x="406" y="379"/>
                </a:cubicBezTo>
                <a:cubicBezTo>
                  <a:pt x="406" y="379"/>
                  <a:pt x="406" y="379"/>
                  <a:pt x="406" y="379"/>
                </a:cubicBezTo>
                <a:cubicBezTo>
                  <a:pt x="407" y="379"/>
                  <a:pt x="407" y="379"/>
                  <a:pt x="407" y="379"/>
                </a:cubicBezTo>
                <a:cubicBezTo>
                  <a:pt x="406" y="379"/>
                  <a:pt x="406" y="379"/>
                  <a:pt x="406" y="379"/>
                </a:cubicBezTo>
                <a:cubicBezTo>
                  <a:pt x="407" y="379"/>
                  <a:pt x="407" y="379"/>
                  <a:pt x="407" y="379"/>
                </a:cubicBezTo>
                <a:cubicBezTo>
                  <a:pt x="407" y="379"/>
                  <a:pt x="407" y="379"/>
                  <a:pt x="407" y="379"/>
                </a:cubicBezTo>
                <a:cubicBezTo>
                  <a:pt x="408" y="378"/>
                  <a:pt x="408" y="378"/>
                  <a:pt x="408" y="378"/>
                </a:cubicBezTo>
                <a:cubicBezTo>
                  <a:pt x="408" y="377"/>
                  <a:pt x="408" y="377"/>
                  <a:pt x="408" y="377"/>
                </a:cubicBezTo>
                <a:cubicBezTo>
                  <a:pt x="408" y="376"/>
                  <a:pt x="408" y="376"/>
                  <a:pt x="408" y="376"/>
                </a:cubicBezTo>
                <a:cubicBezTo>
                  <a:pt x="408" y="376"/>
                  <a:pt x="408" y="376"/>
                  <a:pt x="408" y="376"/>
                </a:cubicBezTo>
                <a:cubicBezTo>
                  <a:pt x="409" y="376"/>
                  <a:pt x="409" y="376"/>
                  <a:pt x="409" y="376"/>
                </a:cubicBezTo>
                <a:cubicBezTo>
                  <a:pt x="409" y="376"/>
                  <a:pt x="409" y="376"/>
                  <a:pt x="409" y="376"/>
                </a:cubicBezTo>
                <a:cubicBezTo>
                  <a:pt x="410" y="376"/>
                  <a:pt x="410" y="376"/>
                  <a:pt x="410" y="376"/>
                </a:cubicBezTo>
                <a:cubicBezTo>
                  <a:pt x="410" y="376"/>
                  <a:pt x="410" y="376"/>
                  <a:pt x="410" y="376"/>
                </a:cubicBezTo>
                <a:cubicBezTo>
                  <a:pt x="410" y="377"/>
                  <a:pt x="410" y="377"/>
                  <a:pt x="410" y="377"/>
                </a:cubicBezTo>
                <a:cubicBezTo>
                  <a:pt x="410" y="378"/>
                  <a:pt x="410" y="378"/>
                  <a:pt x="410" y="378"/>
                </a:cubicBezTo>
                <a:cubicBezTo>
                  <a:pt x="410" y="379"/>
                  <a:pt x="410" y="379"/>
                  <a:pt x="410" y="379"/>
                </a:cubicBezTo>
                <a:cubicBezTo>
                  <a:pt x="410" y="379"/>
                  <a:pt x="410" y="379"/>
                  <a:pt x="410" y="379"/>
                </a:cubicBezTo>
                <a:cubicBezTo>
                  <a:pt x="410" y="380"/>
                  <a:pt x="410" y="380"/>
                  <a:pt x="410" y="380"/>
                </a:cubicBezTo>
                <a:cubicBezTo>
                  <a:pt x="409" y="380"/>
                  <a:pt x="409" y="380"/>
                  <a:pt x="409" y="380"/>
                </a:cubicBezTo>
                <a:cubicBezTo>
                  <a:pt x="408" y="382"/>
                  <a:pt x="408" y="382"/>
                  <a:pt x="408" y="382"/>
                </a:cubicBezTo>
                <a:cubicBezTo>
                  <a:pt x="408" y="382"/>
                  <a:pt x="408" y="382"/>
                  <a:pt x="408" y="382"/>
                </a:cubicBezTo>
                <a:cubicBezTo>
                  <a:pt x="408" y="383"/>
                  <a:pt x="408" y="383"/>
                  <a:pt x="408" y="383"/>
                </a:cubicBezTo>
                <a:cubicBezTo>
                  <a:pt x="408" y="383"/>
                  <a:pt x="408" y="383"/>
                  <a:pt x="408" y="383"/>
                </a:cubicBezTo>
                <a:cubicBezTo>
                  <a:pt x="409" y="383"/>
                  <a:pt x="409" y="383"/>
                  <a:pt x="409" y="383"/>
                </a:cubicBezTo>
                <a:cubicBezTo>
                  <a:pt x="409" y="383"/>
                  <a:pt x="409" y="383"/>
                  <a:pt x="409" y="383"/>
                </a:cubicBezTo>
                <a:cubicBezTo>
                  <a:pt x="410" y="382"/>
                  <a:pt x="410" y="382"/>
                  <a:pt x="410" y="382"/>
                </a:cubicBezTo>
                <a:cubicBezTo>
                  <a:pt x="411" y="382"/>
                  <a:pt x="411" y="382"/>
                  <a:pt x="411" y="382"/>
                </a:cubicBezTo>
                <a:cubicBezTo>
                  <a:pt x="411" y="381"/>
                  <a:pt x="411" y="381"/>
                  <a:pt x="411" y="381"/>
                </a:cubicBezTo>
                <a:cubicBezTo>
                  <a:pt x="412" y="380"/>
                  <a:pt x="412" y="380"/>
                  <a:pt x="412" y="380"/>
                </a:cubicBezTo>
                <a:cubicBezTo>
                  <a:pt x="412" y="381"/>
                  <a:pt x="412" y="381"/>
                  <a:pt x="412" y="381"/>
                </a:cubicBezTo>
                <a:cubicBezTo>
                  <a:pt x="413" y="381"/>
                  <a:pt x="413" y="381"/>
                  <a:pt x="413" y="381"/>
                </a:cubicBezTo>
                <a:cubicBezTo>
                  <a:pt x="413" y="381"/>
                  <a:pt x="413" y="381"/>
                  <a:pt x="413" y="381"/>
                </a:cubicBezTo>
                <a:cubicBezTo>
                  <a:pt x="412" y="381"/>
                  <a:pt x="412" y="381"/>
                  <a:pt x="412" y="381"/>
                </a:cubicBezTo>
                <a:cubicBezTo>
                  <a:pt x="411" y="382"/>
                  <a:pt x="411" y="382"/>
                  <a:pt x="411" y="382"/>
                </a:cubicBezTo>
                <a:cubicBezTo>
                  <a:pt x="411" y="383"/>
                  <a:pt x="411" y="383"/>
                  <a:pt x="411" y="383"/>
                </a:cubicBezTo>
                <a:cubicBezTo>
                  <a:pt x="411" y="383"/>
                  <a:pt x="411" y="383"/>
                  <a:pt x="411" y="383"/>
                </a:cubicBezTo>
                <a:cubicBezTo>
                  <a:pt x="411" y="384"/>
                  <a:pt x="411" y="384"/>
                  <a:pt x="411" y="384"/>
                </a:cubicBezTo>
                <a:cubicBezTo>
                  <a:pt x="411" y="384"/>
                  <a:pt x="411" y="384"/>
                  <a:pt x="411" y="384"/>
                </a:cubicBezTo>
                <a:cubicBezTo>
                  <a:pt x="412" y="385"/>
                  <a:pt x="412" y="385"/>
                  <a:pt x="412" y="385"/>
                </a:cubicBezTo>
                <a:cubicBezTo>
                  <a:pt x="412" y="384"/>
                  <a:pt x="412" y="384"/>
                  <a:pt x="412" y="384"/>
                </a:cubicBezTo>
                <a:cubicBezTo>
                  <a:pt x="413" y="384"/>
                  <a:pt x="413" y="384"/>
                  <a:pt x="413" y="384"/>
                </a:cubicBezTo>
                <a:cubicBezTo>
                  <a:pt x="413" y="384"/>
                  <a:pt x="413" y="384"/>
                  <a:pt x="413" y="384"/>
                </a:cubicBezTo>
                <a:cubicBezTo>
                  <a:pt x="413" y="384"/>
                  <a:pt x="413" y="384"/>
                  <a:pt x="413" y="384"/>
                </a:cubicBezTo>
                <a:cubicBezTo>
                  <a:pt x="414" y="384"/>
                  <a:pt x="414" y="384"/>
                  <a:pt x="414" y="384"/>
                </a:cubicBezTo>
                <a:cubicBezTo>
                  <a:pt x="415" y="384"/>
                  <a:pt x="415" y="384"/>
                  <a:pt x="415" y="384"/>
                </a:cubicBezTo>
                <a:cubicBezTo>
                  <a:pt x="415" y="384"/>
                  <a:pt x="415" y="384"/>
                  <a:pt x="415" y="384"/>
                </a:cubicBezTo>
                <a:cubicBezTo>
                  <a:pt x="415" y="384"/>
                  <a:pt x="415" y="384"/>
                  <a:pt x="415" y="384"/>
                </a:cubicBezTo>
                <a:cubicBezTo>
                  <a:pt x="415" y="383"/>
                  <a:pt x="415" y="383"/>
                  <a:pt x="415" y="383"/>
                </a:cubicBezTo>
                <a:cubicBezTo>
                  <a:pt x="415" y="382"/>
                  <a:pt x="415" y="382"/>
                  <a:pt x="415" y="382"/>
                </a:cubicBezTo>
                <a:cubicBezTo>
                  <a:pt x="415" y="382"/>
                  <a:pt x="415" y="382"/>
                  <a:pt x="415" y="382"/>
                </a:cubicBezTo>
                <a:cubicBezTo>
                  <a:pt x="416" y="382"/>
                  <a:pt x="416" y="382"/>
                  <a:pt x="416" y="382"/>
                </a:cubicBezTo>
                <a:cubicBezTo>
                  <a:pt x="415" y="381"/>
                  <a:pt x="415" y="381"/>
                  <a:pt x="415" y="381"/>
                </a:cubicBezTo>
                <a:cubicBezTo>
                  <a:pt x="416" y="381"/>
                  <a:pt x="416" y="381"/>
                  <a:pt x="416" y="381"/>
                </a:cubicBezTo>
                <a:cubicBezTo>
                  <a:pt x="417" y="379"/>
                  <a:pt x="417" y="379"/>
                  <a:pt x="417" y="379"/>
                </a:cubicBezTo>
                <a:cubicBezTo>
                  <a:pt x="417" y="379"/>
                  <a:pt x="417" y="379"/>
                  <a:pt x="417" y="379"/>
                </a:cubicBezTo>
                <a:cubicBezTo>
                  <a:pt x="417" y="377"/>
                  <a:pt x="417" y="377"/>
                  <a:pt x="417" y="377"/>
                </a:cubicBezTo>
                <a:cubicBezTo>
                  <a:pt x="417" y="377"/>
                  <a:pt x="417" y="377"/>
                  <a:pt x="417" y="377"/>
                </a:cubicBezTo>
                <a:cubicBezTo>
                  <a:pt x="417" y="377"/>
                  <a:pt x="417" y="377"/>
                  <a:pt x="417" y="377"/>
                </a:cubicBezTo>
                <a:cubicBezTo>
                  <a:pt x="417" y="377"/>
                  <a:pt x="417" y="377"/>
                  <a:pt x="417" y="377"/>
                </a:cubicBezTo>
                <a:cubicBezTo>
                  <a:pt x="416" y="378"/>
                  <a:pt x="416" y="378"/>
                  <a:pt x="416" y="378"/>
                </a:cubicBezTo>
                <a:cubicBezTo>
                  <a:pt x="415" y="378"/>
                  <a:pt x="415" y="378"/>
                  <a:pt x="415" y="378"/>
                </a:cubicBezTo>
                <a:cubicBezTo>
                  <a:pt x="415" y="379"/>
                  <a:pt x="415" y="379"/>
                  <a:pt x="415" y="379"/>
                </a:cubicBezTo>
                <a:cubicBezTo>
                  <a:pt x="414" y="379"/>
                  <a:pt x="414" y="379"/>
                  <a:pt x="414" y="379"/>
                </a:cubicBezTo>
                <a:cubicBezTo>
                  <a:pt x="414" y="378"/>
                  <a:pt x="414" y="378"/>
                  <a:pt x="414" y="378"/>
                </a:cubicBezTo>
                <a:cubicBezTo>
                  <a:pt x="414" y="378"/>
                  <a:pt x="414" y="378"/>
                  <a:pt x="414" y="378"/>
                </a:cubicBezTo>
                <a:cubicBezTo>
                  <a:pt x="414" y="377"/>
                  <a:pt x="414" y="377"/>
                  <a:pt x="414" y="377"/>
                </a:cubicBezTo>
                <a:cubicBezTo>
                  <a:pt x="415" y="376"/>
                  <a:pt x="415" y="376"/>
                  <a:pt x="415" y="376"/>
                </a:cubicBezTo>
                <a:cubicBezTo>
                  <a:pt x="415" y="376"/>
                  <a:pt x="415" y="376"/>
                  <a:pt x="415" y="376"/>
                </a:cubicBezTo>
                <a:cubicBezTo>
                  <a:pt x="416" y="375"/>
                  <a:pt x="416" y="375"/>
                  <a:pt x="416" y="375"/>
                </a:cubicBezTo>
                <a:cubicBezTo>
                  <a:pt x="416" y="375"/>
                  <a:pt x="416" y="375"/>
                  <a:pt x="416" y="375"/>
                </a:cubicBezTo>
                <a:cubicBezTo>
                  <a:pt x="417" y="375"/>
                  <a:pt x="417" y="375"/>
                  <a:pt x="417" y="375"/>
                </a:cubicBezTo>
                <a:cubicBezTo>
                  <a:pt x="417" y="374"/>
                  <a:pt x="417" y="374"/>
                  <a:pt x="417" y="374"/>
                </a:cubicBezTo>
                <a:cubicBezTo>
                  <a:pt x="416" y="375"/>
                  <a:pt x="416" y="375"/>
                  <a:pt x="416" y="375"/>
                </a:cubicBezTo>
                <a:cubicBezTo>
                  <a:pt x="416" y="375"/>
                  <a:pt x="416" y="375"/>
                  <a:pt x="416" y="375"/>
                </a:cubicBezTo>
                <a:cubicBezTo>
                  <a:pt x="415" y="375"/>
                  <a:pt x="415" y="375"/>
                  <a:pt x="415" y="375"/>
                </a:cubicBezTo>
                <a:cubicBezTo>
                  <a:pt x="414" y="375"/>
                  <a:pt x="414" y="375"/>
                  <a:pt x="414" y="375"/>
                </a:cubicBezTo>
                <a:cubicBezTo>
                  <a:pt x="414" y="376"/>
                  <a:pt x="414" y="376"/>
                  <a:pt x="414" y="376"/>
                </a:cubicBezTo>
                <a:cubicBezTo>
                  <a:pt x="414" y="376"/>
                  <a:pt x="414" y="376"/>
                  <a:pt x="414" y="376"/>
                </a:cubicBezTo>
                <a:cubicBezTo>
                  <a:pt x="412" y="377"/>
                  <a:pt x="412" y="377"/>
                  <a:pt x="412" y="377"/>
                </a:cubicBezTo>
                <a:cubicBezTo>
                  <a:pt x="412" y="378"/>
                  <a:pt x="412" y="378"/>
                  <a:pt x="412" y="378"/>
                </a:cubicBezTo>
                <a:cubicBezTo>
                  <a:pt x="412" y="378"/>
                  <a:pt x="412" y="378"/>
                  <a:pt x="412" y="378"/>
                </a:cubicBezTo>
                <a:cubicBezTo>
                  <a:pt x="411" y="377"/>
                  <a:pt x="411" y="377"/>
                  <a:pt x="411" y="377"/>
                </a:cubicBezTo>
                <a:cubicBezTo>
                  <a:pt x="411" y="377"/>
                  <a:pt x="411" y="377"/>
                  <a:pt x="411" y="377"/>
                </a:cubicBezTo>
                <a:cubicBezTo>
                  <a:pt x="411" y="376"/>
                  <a:pt x="411" y="376"/>
                  <a:pt x="411" y="376"/>
                </a:cubicBezTo>
                <a:cubicBezTo>
                  <a:pt x="411" y="376"/>
                  <a:pt x="411" y="376"/>
                  <a:pt x="411" y="376"/>
                </a:cubicBezTo>
                <a:cubicBezTo>
                  <a:pt x="411" y="376"/>
                  <a:pt x="411" y="376"/>
                  <a:pt x="411" y="376"/>
                </a:cubicBezTo>
                <a:cubicBezTo>
                  <a:pt x="411" y="376"/>
                  <a:pt x="411" y="376"/>
                  <a:pt x="411" y="376"/>
                </a:cubicBezTo>
                <a:cubicBezTo>
                  <a:pt x="412" y="375"/>
                  <a:pt x="412" y="375"/>
                  <a:pt x="412" y="375"/>
                </a:cubicBezTo>
                <a:cubicBezTo>
                  <a:pt x="412" y="375"/>
                  <a:pt x="412" y="375"/>
                  <a:pt x="412" y="375"/>
                </a:cubicBezTo>
                <a:cubicBezTo>
                  <a:pt x="411" y="375"/>
                  <a:pt x="411" y="375"/>
                  <a:pt x="411" y="375"/>
                </a:cubicBezTo>
                <a:cubicBezTo>
                  <a:pt x="411" y="375"/>
                  <a:pt x="411" y="375"/>
                  <a:pt x="411" y="375"/>
                </a:cubicBezTo>
                <a:cubicBezTo>
                  <a:pt x="412" y="375"/>
                  <a:pt x="412" y="375"/>
                  <a:pt x="412" y="375"/>
                </a:cubicBezTo>
                <a:cubicBezTo>
                  <a:pt x="411" y="375"/>
                  <a:pt x="411" y="375"/>
                  <a:pt x="411" y="375"/>
                </a:cubicBezTo>
                <a:cubicBezTo>
                  <a:pt x="411" y="374"/>
                  <a:pt x="411" y="374"/>
                  <a:pt x="411" y="374"/>
                </a:cubicBezTo>
                <a:cubicBezTo>
                  <a:pt x="411" y="374"/>
                  <a:pt x="411" y="374"/>
                  <a:pt x="411" y="374"/>
                </a:cubicBezTo>
                <a:cubicBezTo>
                  <a:pt x="411" y="374"/>
                  <a:pt x="411" y="374"/>
                  <a:pt x="411" y="374"/>
                </a:cubicBezTo>
                <a:cubicBezTo>
                  <a:pt x="412" y="374"/>
                  <a:pt x="412" y="374"/>
                  <a:pt x="412" y="374"/>
                </a:cubicBezTo>
                <a:cubicBezTo>
                  <a:pt x="412" y="374"/>
                  <a:pt x="412" y="374"/>
                  <a:pt x="412" y="374"/>
                </a:cubicBezTo>
                <a:cubicBezTo>
                  <a:pt x="413" y="373"/>
                  <a:pt x="413" y="373"/>
                  <a:pt x="413" y="373"/>
                </a:cubicBezTo>
                <a:cubicBezTo>
                  <a:pt x="414" y="372"/>
                  <a:pt x="414" y="372"/>
                  <a:pt x="414" y="372"/>
                </a:cubicBezTo>
                <a:cubicBezTo>
                  <a:pt x="414" y="372"/>
                  <a:pt x="414" y="372"/>
                  <a:pt x="414" y="372"/>
                </a:cubicBezTo>
                <a:cubicBezTo>
                  <a:pt x="415" y="372"/>
                  <a:pt x="415" y="372"/>
                  <a:pt x="415" y="372"/>
                </a:cubicBezTo>
                <a:cubicBezTo>
                  <a:pt x="416" y="372"/>
                  <a:pt x="416" y="372"/>
                  <a:pt x="416" y="372"/>
                </a:cubicBezTo>
                <a:cubicBezTo>
                  <a:pt x="416" y="371"/>
                  <a:pt x="416" y="371"/>
                  <a:pt x="416" y="371"/>
                </a:cubicBezTo>
                <a:cubicBezTo>
                  <a:pt x="416" y="370"/>
                  <a:pt x="416" y="370"/>
                  <a:pt x="416" y="370"/>
                </a:cubicBezTo>
                <a:cubicBezTo>
                  <a:pt x="416" y="370"/>
                  <a:pt x="416" y="370"/>
                  <a:pt x="416" y="370"/>
                </a:cubicBezTo>
                <a:cubicBezTo>
                  <a:pt x="415" y="371"/>
                  <a:pt x="415" y="371"/>
                  <a:pt x="415" y="371"/>
                </a:cubicBezTo>
                <a:cubicBezTo>
                  <a:pt x="414" y="371"/>
                  <a:pt x="414" y="371"/>
                  <a:pt x="414" y="371"/>
                </a:cubicBezTo>
                <a:cubicBezTo>
                  <a:pt x="414" y="371"/>
                  <a:pt x="414" y="371"/>
                  <a:pt x="414" y="371"/>
                </a:cubicBezTo>
                <a:cubicBezTo>
                  <a:pt x="414" y="371"/>
                  <a:pt x="414" y="371"/>
                  <a:pt x="414" y="371"/>
                </a:cubicBezTo>
                <a:cubicBezTo>
                  <a:pt x="414" y="371"/>
                  <a:pt x="414" y="371"/>
                  <a:pt x="414" y="371"/>
                </a:cubicBezTo>
                <a:cubicBezTo>
                  <a:pt x="414" y="372"/>
                  <a:pt x="414" y="372"/>
                  <a:pt x="414" y="372"/>
                </a:cubicBezTo>
                <a:cubicBezTo>
                  <a:pt x="413" y="372"/>
                  <a:pt x="413" y="372"/>
                  <a:pt x="413" y="372"/>
                </a:cubicBezTo>
                <a:cubicBezTo>
                  <a:pt x="413" y="372"/>
                  <a:pt x="413" y="372"/>
                  <a:pt x="413" y="372"/>
                </a:cubicBezTo>
                <a:cubicBezTo>
                  <a:pt x="412" y="372"/>
                  <a:pt x="412" y="372"/>
                  <a:pt x="412" y="372"/>
                </a:cubicBezTo>
                <a:cubicBezTo>
                  <a:pt x="411" y="373"/>
                  <a:pt x="411" y="373"/>
                  <a:pt x="411" y="373"/>
                </a:cubicBezTo>
                <a:cubicBezTo>
                  <a:pt x="411" y="373"/>
                  <a:pt x="411" y="373"/>
                  <a:pt x="411" y="373"/>
                </a:cubicBezTo>
                <a:cubicBezTo>
                  <a:pt x="411" y="373"/>
                  <a:pt x="411" y="373"/>
                  <a:pt x="411" y="373"/>
                </a:cubicBezTo>
                <a:cubicBezTo>
                  <a:pt x="411" y="373"/>
                  <a:pt x="411" y="373"/>
                  <a:pt x="411" y="373"/>
                </a:cubicBezTo>
                <a:cubicBezTo>
                  <a:pt x="411" y="372"/>
                  <a:pt x="411" y="372"/>
                  <a:pt x="411" y="372"/>
                </a:cubicBezTo>
                <a:cubicBezTo>
                  <a:pt x="411" y="373"/>
                  <a:pt x="411" y="373"/>
                  <a:pt x="411" y="373"/>
                </a:cubicBezTo>
                <a:cubicBezTo>
                  <a:pt x="410" y="372"/>
                  <a:pt x="410" y="372"/>
                  <a:pt x="410" y="372"/>
                </a:cubicBezTo>
                <a:cubicBezTo>
                  <a:pt x="411" y="372"/>
                  <a:pt x="411" y="372"/>
                  <a:pt x="411" y="372"/>
                </a:cubicBezTo>
                <a:cubicBezTo>
                  <a:pt x="411" y="372"/>
                  <a:pt x="411" y="372"/>
                  <a:pt x="411" y="372"/>
                </a:cubicBezTo>
                <a:cubicBezTo>
                  <a:pt x="412" y="371"/>
                  <a:pt x="412" y="371"/>
                  <a:pt x="412" y="371"/>
                </a:cubicBezTo>
                <a:cubicBezTo>
                  <a:pt x="411" y="371"/>
                  <a:pt x="411" y="371"/>
                  <a:pt x="411" y="371"/>
                </a:cubicBezTo>
                <a:cubicBezTo>
                  <a:pt x="412" y="371"/>
                  <a:pt x="412" y="371"/>
                  <a:pt x="412" y="371"/>
                </a:cubicBezTo>
                <a:cubicBezTo>
                  <a:pt x="412" y="370"/>
                  <a:pt x="412" y="370"/>
                  <a:pt x="412" y="370"/>
                </a:cubicBezTo>
                <a:cubicBezTo>
                  <a:pt x="412" y="370"/>
                  <a:pt x="412" y="370"/>
                  <a:pt x="412" y="370"/>
                </a:cubicBezTo>
                <a:cubicBezTo>
                  <a:pt x="411" y="370"/>
                  <a:pt x="411" y="370"/>
                  <a:pt x="411" y="370"/>
                </a:cubicBezTo>
                <a:cubicBezTo>
                  <a:pt x="412" y="370"/>
                  <a:pt x="412" y="370"/>
                  <a:pt x="412" y="370"/>
                </a:cubicBezTo>
                <a:cubicBezTo>
                  <a:pt x="412" y="369"/>
                  <a:pt x="412" y="369"/>
                  <a:pt x="412" y="369"/>
                </a:cubicBezTo>
                <a:cubicBezTo>
                  <a:pt x="411" y="369"/>
                  <a:pt x="411" y="369"/>
                  <a:pt x="411" y="369"/>
                </a:cubicBezTo>
                <a:cubicBezTo>
                  <a:pt x="411" y="369"/>
                  <a:pt x="411" y="369"/>
                  <a:pt x="411" y="369"/>
                </a:cubicBezTo>
                <a:cubicBezTo>
                  <a:pt x="410" y="369"/>
                  <a:pt x="410" y="369"/>
                  <a:pt x="410" y="369"/>
                </a:cubicBezTo>
                <a:cubicBezTo>
                  <a:pt x="411" y="369"/>
                  <a:pt x="411" y="369"/>
                  <a:pt x="411" y="369"/>
                </a:cubicBezTo>
                <a:cubicBezTo>
                  <a:pt x="411" y="369"/>
                  <a:pt x="411" y="369"/>
                  <a:pt x="411" y="369"/>
                </a:cubicBezTo>
                <a:cubicBezTo>
                  <a:pt x="412" y="369"/>
                  <a:pt x="412" y="369"/>
                  <a:pt x="412" y="369"/>
                </a:cubicBezTo>
                <a:cubicBezTo>
                  <a:pt x="413" y="368"/>
                  <a:pt x="413" y="368"/>
                  <a:pt x="413" y="368"/>
                </a:cubicBezTo>
                <a:cubicBezTo>
                  <a:pt x="413" y="368"/>
                  <a:pt x="413" y="368"/>
                  <a:pt x="413" y="368"/>
                </a:cubicBezTo>
                <a:cubicBezTo>
                  <a:pt x="413" y="368"/>
                  <a:pt x="413" y="368"/>
                  <a:pt x="413" y="368"/>
                </a:cubicBezTo>
                <a:cubicBezTo>
                  <a:pt x="414" y="368"/>
                  <a:pt x="414" y="368"/>
                  <a:pt x="414" y="368"/>
                </a:cubicBezTo>
                <a:cubicBezTo>
                  <a:pt x="414" y="367"/>
                  <a:pt x="414" y="367"/>
                  <a:pt x="414" y="367"/>
                </a:cubicBezTo>
                <a:cubicBezTo>
                  <a:pt x="414" y="367"/>
                  <a:pt x="414" y="367"/>
                  <a:pt x="414" y="367"/>
                </a:cubicBezTo>
                <a:cubicBezTo>
                  <a:pt x="415" y="366"/>
                  <a:pt x="415" y="366"/>
                  <a:pt x="415" y="366"/>
                </a:cubicBezTo>
                <a:cubicBezTo>
                  <a:pt x="414" y="366"/>
                  <a:pt x="414" y="366"/>
                  <a:pt x="414" y="366"/>
                </a:cubicBezTo>
                <a:cubicBezTo>
                  <a:pt x="413" y="365"/>
                  <a:pt x="413" y="365"/>
                  <a:pt x="413" y="365"/>
                </a:cubicBezTo>
                <a:cubicBezTo>
                  <a:pt x="412" y="365"/>
                  <a:pt x="412" y="365"/>
                  <a:pt x="412" y="365"/>
                </a:cubicBezTo>
                <a:cubicBezTo>
                  <a:pt x="411" y="365"/>
                  <a:pt x="411" y="365"/>
                  <a:pt x="411" y="365"/>
                </a:cubicBezTo>
                <a:cubicBezTo>
                  <a:pt x="411" y="365"/>
                  <a:pt x="411" y="365"/>
                  <a:pt x="411" y="365"/>
                </a:cubicBezTo>
                <a:cubicBezTo>
                  <a:pt x="411" y="366"/>
                  <a:pt x="411" y="366"/>
                  <a:pt x="411" y="366"/>
                </a:cubicBezTo>
                <a:cubicBezTo>
                  <a:pt x="410" y="366"/>
                  <a:pt x="410" y="366"/>
                  <a:pt x="410" y="366"/>
                </a:cubicBezTo>
                <a:cubicBezTo>
                  <a:pt x="410" y="367"/>
                  <a:pt x="410" y="367"/>
                  <a:pt x="410" y="367"/>
                </a:cubicBezTo>
                <a:cubicBezTo>
                  <a:pt x="409" y="368"/>
                  <a:pt x="409" y="368"/>
                  <a:pt x="409" y="368"/>
                </a:cubicBezTo>
                <a:cubicBezTo>
                  <a:pt x="410" y="367"/>
                  <a:pt x="410" y="367"/>
                  <a:pt x="410" y="367"/>
                </a:cubicBezTo>
                <a:cubicBezTo>
                  <a:pt x="410" y="366"/>
                  <a:pt x="410" y="366"/>
                  <a:pt x="410" y="366"/>
                </a:cubicBezTo>
                <a:cubicBezTo>
                  <a:pt x="410" y="366"/>
                  <a:pt x="410" y="366"/>
                  <a:pt x="410" y="366"/>
                </a:cubicBezTo>
                <a:cubicBezTo>
                  <a:pt x="410" y="365"/>
                  <a:pt x="410" y="365"/>
                  <a:pt x="410" y="365"/>
                </a:cubicBezTo>
                <a:cubicBezTo>
                  <a:pt x="410" y="365"/>
                  <a:pt x="410" y="365"/>
                  <a:pt x="410" y="365"/>
                </a:cubicBezTo>
                <a:cubicBezTo>
                  <a:pt x="410" y="365"/>
                  <a:pt x="410" y="365"/>
                  <a:pt x="410" y="365"/>
                </a:cubicBezTo>
                <a:cubicBezTo>
                  <a:pt x="409" y="365"/>
                  <a:pt x="409" y="365"/>
                  <a:pt x="409" y="365"/>
                </a:cubicBezTo>
                <a:cubicBezTo>
                  <a:pt x="409" y="366"/>
                  <a:pt x="409" y="366"/>
                  <a:pt x="409" y="366"/>
                </a:cubicBezTo>
                <a:cubicBezTo>
                  <a:pt x="408" y="366"/>
                  <a:pt x="408" y="366"/>
                  <a:pt x="408" y="366"/>
                </a:cubicBezTo>
                <a:cubicBezTo>
                  <a:pt x="408" y="366"/>
                  <a:pt x="408" y="366"/>
                  <a:pt x="408" y="366"/>
                </a:cubicBezTo>
                <a:cubicBezTo>
                  <a:pt x="408" y="366"/>
                  <a:pt x="408" y="366"/>
                  <a:pt x="408" y="366"/>
                </a:cubicBezTo>
                <a:cubicBezTo>
                  <a:pt x="407" y="366"/>
                  <a:pt x="407" y="366"/>
                  <a:pt x="407" y="366"/>
                </a:cubicBezTo>
                <a:cubicBezTo>
                  <a:pt x="407" y="366"/>
                  <a:pt x="407" y="366"/>
                  <a:pt x="407" y="366"/>
                </a:cubicBezTo>
                <a:cubicBezTo>
                  <a:pt x="406" y="366"/>
                  <a:pt x="406" y="366"/>
                  <a:pt x="406" y="366"/>
                </a:cubicBezTo>
                <a:cubicBezTo>
                  <a:pt x="406" y="367"/>
                  <a:pt x="406" y="367"/>
                  <a:pt x="406" y="367"/>
                </a:cubicBezTo>
                <a:cubicBezTo>
                  <a:pt x="405" y="368"/>
                  <a:pt x="405" y="368"/>
                  <a:pt x="405" y="368"/>
                </a:cubicBezTo>
                <a:cubicBezTo>
                  <a:pt x="406" y="367"/>
                  <a:pt x="406" y="367"/>
                  <a:pt x="406" y="367"/>
                </a:cubicBezTo>
                <a:cubicBezTo>
                  <a:pt x="406" y="366"/>
                  <a:pt x="406" y="366"/>
                  <a:pt x="406" y="366"/>
                </a:cubicBezTo>
                <a:cubicBezTo>
                  <a:pt x="406" y="365"/>
                  <a:pt x="406" y="365"/>
                  <a:pt x="406" y="365"/>
                </a:cubicBezTo>
                <a:cubicBezTo>
                  <a:pt x="406" y="365"/>
                  <a:pt x="406" y="365"/>
                  <a:pt x="406" y="365"/>
                </a:cubicBezTo>
                <a:cubicBezTo>
                  <a:pt x="405" y="365"/>
                  <a:pt x="405" y="365"/>
                  <a:pt x="405" y="365"/>
                </a:cubicBezTo>
                <a:cubicBezTo>
                  <a:pt x="405" y="366"/>
                  <a:pt x="405" y="366"/>
                  <a:pt x="405" y="366"/>
                </a:cubicBezTo>
                <a:cubicBezTo>
                  <a:pt x="405" y="366"/>
                  <a:pt x="405" y="366"/>
                  <a:pt x="405" y="366"/>
                </a:cubicBezTo>
                <a:cubicBezTo>
                  <a:pt x="404" y="366"/>
                  <a:pt x="404" y="366"/>
                  <a:pt x="404" y="366"/>
                </a:cubicBezTo>
                <a:cubicBezTo>
                  <a:pt x="405" y="366"/>
                  <a:pt x="405" y="366"/>
                  <a:pt x="405" y="366"/>
                </a:cubicBezTo>
                <a:cubicBezTo>
                  <a:pt x="405" y="365"/>
                  <a:pt x="405" y="365"/>
                  <a:pt x="405" y="365"/>
                </a:cubicBezTo>
                <a:cubicBezTo>
                  <a:pt x="405" y="365"/>
                  <a:pt x="405" y="365"/>
                  <a:pt x="405" y="365"/>
                </a:cubicBezTo>
                <a:cubicBezTo>
                  <a:pt x="404" y="365"/>
                  <a:pt x="404" y="365"/>
                  <a:pt x="404" y="365"/>
                </a:cubicBezTo>
                <a:cubicBezTo>
                  <a:pt x="403" y="366"/>
                  <a:pt x="403" y="366"/>
                  <a:pt x="403" y="366"/>
                </a:cubicBezTo>
                <a:cubicBezTo>
                  <a:pt x="403" y="366"/>
                  <a:pt x="403" y="366"/>
                  <a:pt x="403" y="366"/>
                </a:cubicBezTo>
                <a:cubicBezTo>
                  <a:pt x="403" y="365"/>
                  <a:pt x="403" y="365"/>
                  <a:pt x="403" y="365"/>
                </a:cubicBezTo>
                <a:cubicBezTo>
                  <a:pt x="402" y="365"/>
                  <a:pt x="402" y="365"/>
                  <a:pt x="402" y="365"/>
                </a:cubicBezTo>
                <a:cubicBezTo>
                  <a:pt x="401" y="365"/>
                  <a:pt x="401" y="365"/>
                  <a:pt x="401" y="365"/>
                </a:cubicBezTo>
                <a:cubicBezTo>
                  <a:pt x="401" y="365"/>
                  <a:pt x="401" y="365"/>
                  <a:pt x="401" y="365"/>
                </a:cubicBezTo>
                <a:cubicBezTo>
                  <a:pt x="401" y="365"/>
                  <a:pt x="401" y="365"/>
                  <a:pt x="401" y="365"/>
                </a:cubicBezTo>
                <a:cubicBezTo>
                  <a:pt x="402" y="365"/>
                  <a:pt x="402" y="365"/>
                  <a:pt x="402" y="365"/>
                </a:cubicBezTo>
                <a:cubicBezTo>
                  <a:pt x="402" y="364"/>
                  <a:pt x="402" y="364"/>
                  <a:pt x="402" y="364"/>
                </a:cubicBezTo>
                <a:cubicBezTo>
                  <a:pt x="403" y="363"/>
                  <a:pt x="403" y="363"/>
                  <a:pt x="403" y="363"/>
                </a:cubicBezTo>
                <a:cubicBezTo>
                  <a:pt x="402" y="363"/>
                  <a:pt x="402" y="363"/>
                  <a:pt x="402" y="363"/>
                </a:cubicBezTo>
                <a:cubicBezTo>
                  <a:pt x="402" y="363"/>
                  <a:pt x="402" y="363"/>
                  <a:pt x="402" y="363"/>
                </a:cubicBezTo>
                <a:cubicBezTo>
                  <a:pt x="401" y="364"/>
                  <a:pt x="401" y="364"/>
                  <a:pt x="401" y="364"/>
                </a:cubicBezTo>
                <a:cubicBezTo>
                  <a:pt x="402" y="363"/>
                  <a:pt x="402" y="363"/>
                  <a:pt x="402" y="363"/>
                </a:cubicBezTo>
                <a:cubicBezTo>
                  <a:pt x="402" y="363"/>
                  <a:pt x="402" y="363"/>
                  <a:pt x="402" y="363"/>
                </a:cubicBezTo>
                <a:cubicBezTo>
                  <a:pt x="403" y="362"/>
                  <a:pt x="403" y="362"/>
                  <a:pt x="403" y="362"/>
                </a:cubicBezTo>
                <a:cubicBezTo>
                  <a:pt x="404" y="362"/>
                  <a:pt x="404" y="362"/>
                  <a:pt x="404" y="362"/>
                </a:cubicBezTo>
                <a:cubicBezTo>
                  <a:pt x="405" y="362"/>
                  <a:pt x="405" y="362"/>
                  <a:pt x="405" y="362"/>
                </a:cubicBezTo>
                <a:cubicBezTo>
                  <a:pt x="405" y="362"/>
                  <a:pt x="405" y="362"/>
                  <a:pt x="405" y="362"/>
                </a:cubicBezTo>
                <a:cubicBezTo>
                  <a:pt x="405" y="361"/>
                  <a:pt x="405" y="361"/>
                  <a:pt x="405" y="361"/>
                </a:cubicBezTo>
                <a:cubicBezTo>
                  <a:pt x="405" y="361"/>
                  <a:pt x="405" y="361"/>
                  <a:pt x="405" y="361"/>
                </a:cubicBezTo>
                <a:cubicBezTo>
                  <a:pt x="404" y="362"/>
                  <a:pt x="404" y="362"/>
                  <a:pt x="404" y="362"/>
                </a:cubicBezTo>
                <a:cubicBezTo>
                  <a:pt x="403" y="361"/>
                  <a:pt x="403" y="361"/>
                  <a:pt x="403" y="361"/>
                </a:cubicBezTo>
                <a:cubicBezTo>
                  <a:pt x="402" y="361"/>
                  <a:pt x="402" y="361"/>
                  <a:pt x="402" y="361"/>
                </a:cubicBezTo>
                <a:cubicBezTo>
                  <a:pt x="402" y="361"/>
                  <a:pt x="402" y="361"/>
                  <a:pt x="402" y="361"/>
                </a:cubicBezTo>
                <a:cubicBezTo>
                  <a:pt x="402" y="361"/>
                  <a:pt x="402" y="361"/>
                  <a:pt x="402" y="361"/>
                </a:cubicBezTo>
                <a:cubicBezTo>
                  <a:pt x="402" y="360"/>
                  <a:pt x="402" y="360"/>
                  <a:pt x="402" y="360"/>
                </a:cubicBezTo>
                <a:cubicBezTo>
                  <a:pt x="402" y="360"/>
                  <a:pt x="402" y="360"/>
                  <a:pt x="402" y="360"/>
                </a:cubicBezTo>
                <a:cubicBezTo>
                  <a:pt x="402" y="360"/>
                  <a:pt x="402" y="360"/>
                  <a:pt x="402" y="360"/>
                </a:cubicBezTo>
                <a:cubicBezTo>
                  <a:pt x="402" y="360"/>
                  <a:pt x="402" y="360"/>
                  <a:pt x="402" y="360"/>
                </a:cubicBezTo>
                <a:cubicBezTo>
                  <a:pt x="401" y="360"/>
                  <a:pt x="401" y="360"/>
                  <a:pt x="401" y="360"/>
                </a:cubicBezTo>
                <a:cubicBezTo>
                  <a:pt x="400" y="361"/>
                  <a:pt x="400" y="361"/>
                  <a:pt x="400" y="361"/>
                </a:cubicBezTo>
                <a:cubicBezTo>
                  <a:pt x="400" y="362"/>
                  <a:pt x="400" y="362"/>
                  <a:pt x="400" y="362"/>
                </a:cubicBezTo>
                <a:cubicBezTo>
                  <a:pt x="399" y="362"/>
                  <a:pt x="399" y="362"/>
                  <a:pt x="399" y="362"/>
                </a:cubicBezTo>
                <a:cubicBezTo>
                  <a:pt x="399" y="363"/>
                  <a:pt x="399" y="363"/>
                  <a:pt x="399" y="363"/>
                </a:cubicBezTo>
                <a:cubicBezTo>
                  <a:pt x="398" y="363"/>
                  <a:pt x="398" y="363"/>
                  <a:pt x="398" y="363"/>
                </a:cubicBezTo>
                <a:cubicBezTo>
                  <a:pt x="398" y="364"/>
                  <a:pt x="398" y="364"/>
                  <a:pt x="398" y="364"/>
                </a:cubicBezTo>
                <a:cubicBezTo>
                  <a:pt x="398" y="363"/>
                  <a:pt x="398" y="363"/>
                  <a:pt x="398" y="363"/>
                </a:cubicBezTo>
                <a:cubicBezTo>
                  <a:pt x="398" y="362"/>
                  <a:pt x="398" y="362"/>
                  <a:pt x="398" y="362"/>
                </a:cubicBezTo>
                <a:cubicBezTo>
                  <a:pt x="398" y="362"/>
                  <a:pt x="398" y="362"/>
                  <a:pt x="398" y="362"/>
                </a:cubicBezTo>
                <a:cubicBezTo>
                  <a:pt x="398" y="361"/>
                  <a:pt x="398" y="361"/>
                  <a:pt x="398" y="361"/>
                </a:cubicBezTo>
                <a:cubicBezTo>
                  <a:pt x="399" y="360"/>
                  <a:pt x="399" y="360"/>
                  <a:pt x="399" y="360"/>
                </a:cubicBezTo>
                <a:cubicBezTo>
                  <a:pt x="399" y="360"/>
                  <a:pt x="399" y="360"/>
                  <a:pt x="399" y="360"/>
                </a:cubicBezTo>
                <a:cubicBezTo>
                  <a:pt x="400" y="359"/>
                  <a:pt x="400" y="359"/>
                  <a:pt x="400" y="359"/>
                </a:cubicBezTo>
                <a:cubicBezTo>
                  <a:pt x="400" y="359"/>
                  <a:pt x="400" y="359"/>
                  <a:pt x="400" y="359"/>
                </a:cubicBezTo>
                <a:cubicBezTo>
                  <a:pt x="400" y="358"/>
                  <a:pt x="400" y="358"/>
                  <a:pt x="400" y="358"/>
                </a:cubicBezTo>
                <a:cubicBezTo>
                  <a:pt x="401" y="357"/>
                  <a:pt x="401" y="357"/>
                  <a:pt x="401" y="357"/>
                </a:cubicBezTo>
                <a:cubicBezTo>
                  <a:pt x="402" y="357"/>
                  <a:pt x="402" y="357"/>
                  <a:pt x="402" y="357"/>
                </a:cubicBezTo>
                <a:cubicBezTo>
                  <a:pt x="402" y="357"/>
                  <a:pt x="402" y="357"/>
                  <a:pt x="402" y="357"/>
                </a:cubicBezTo>
                <a:cubicBezTo>
                  <a:pt x="402" y="356"/>
                  <a:pt x="402" y="356"/>
                  <a:pt x="402" y="356"/>
                </a:cubicBezTo>
                <a:cubicBezTo>
                  <a:pt x="403" y="356"/>
                  <a:pt x="403" y="356"/>
                  <a:pt x="403" y="356"/>
                </a:cubicBezTo>
                <a:cubicBezTo>
                  <a:pt x="403" y="356"/>
                  <a:pt x="403" y="356"/>
                  <a:pt x="403" y="356"/>
                </a:cubicBezTo>
                <a:cubicBezTo>
                  <a:pt x="403" y="355"/>
                  <a:pt x="403" y="355"/>
                  <a:pt x="403" y="355"/>
                </a:cubicBezTo>
                <a:cubicBezTo>
                  <a:pt x="403" y="354"/>
                  <a:pt x="403" y="354"/>
                  <a:pt x="403" y="354"/>
                </a:cubicBezTo>
                <a:cubicBezTo>
                  <a:pt x="403" y="355"/>
                  <a:pt x="403" y="355"/>
                  <a:pt x="403" y="355"/>
                </a:cubicBezTo>
                <a:cubicBezTo>
                  <a:pt x="403" y="355"/>
                  <a:pt x="403" y="355"/>
                  <a:pt x="403" y="355"/>
                </a:cubicBezTo>
                <a:cubicBezTo>
                  <a:pt x="403" y="356"/>
                  <a:pt x="403" y="356"/>
                  <a:pt x="403" y="356"/>
                </a:cubicBezTo>
                <a:cubicBezTo>
                  <a:pt x="404" y="355"/>
                  <a:pt x="404" y="355"/>
                  <a:pt x="404" y="355"/>
                </a:cubicBezTo>
                <a:cubicBezTo>
                  <a:pt x="405" y="354"/>
                  <a:pt x="405" y="354"/>
                  <a:pt x="405" y="354"/>
                </a:cubicBezTo>
                <a:cubicBezTo>
                  <a:pt x="405" y="353"/>
                  <a:pt x="405" y="353"/>
                  <a:pt x="405" y="353"/>
                </a:cubicBezTo>
                <a:cubicBezTo>
                  <a:pt x="405" y="353"/>
                  <a:pt x="405" y="353"/>
                  <a:pt x="405" y="353"/>
                </a:cubicBezTo>
                <a:cubicBezTo>
                  <a:pt x="405" y="353"/>
                  <a:pt x="405" y="353"/>
                  <a:pt x="405" y="353"/>
                </a:cubicBezTo>
                <a:cubicBezTo>
                  <a:pt x="404" y="353"/>
                  <a:pt x="404" y="353"/>
                  <a:pt x="404" y="353"/>
                </a:cubicBezTo>
                <a:cubicBezTo>
                  <a:pt x="404" y="353"/>
                  <a:pt x="404" y="353"/>
                  <a:pt x="404" y="353"/>
                </a:cubicBezTo>
                <a:cubicBezTo>
                  <a:pt x="404" y="352"/>
                  <a:pt x="404" y="352"/>
                  <a:pt x="404" y="352"/>
                </a:cubicBezTo>
                <a:cubicBezTo>
                  <a:pt x="404" y="352"/>
                  <a:pt x="404" y="352"/>
                  <a:pt x="404" y="352"/>
                </a:cubicBezTo>
                <a:cubicBezTo>
                  <a:pt x="404" y="352"/>
                  <a:pt x="404" y="352"/>
                  <a:pt x="404" y="352"/>
                </a:cubicBezTo>
                <a:cubicBezTo>
                  <a:pt x="405" y="352"/>
                  <a:pt x="405" y="352"/>
                  <a:pt x="405" y="352"/>
                </a:cubicBezTo>
                <a:cubicBezTo>
                  <a:pt x="406" y="352"/>
                  <a:pt x="406" y="352"/>
                  <a:pt x="406" y="352"/>
                </a:cubicBezTo>
                <a:cubicBezTo>
                  <a:pt x="406" y="352"/>
                  <a:pt x="406" y="352"/>
                  <a:pt x="406" y="352"/>
                </a:cubicBezTo>
                <a:cubicBezTo>
                  <a:pt x="407" y="352"/>
                  <a:pt x="407" y="352"/>
                  <a:pt x="407" y="352"/>
                </a:cubicBezTo>
                <a:cubicBezTo>
                  <a:pt x="407" y="350"/>
                  <a:pt x="407" y="350"/>
                  <a:pt x="407" y="350"/>
                </a:cubicBezTo>
                <a:cubicBezTo>
                  <a:pt x="406" y="350"/>
                  <a:pt x="406" y="350"/>
                  <a:pt x="406" y="350"/>
                </a:cubicBezTo>
                <a:cubicBezTo>
                  <a:pt x="406" y="351"/>
                  <a:pt x="406" y="351"/>
                  <a:pt x="406" y="351"/>
                </a:cubicBezTo>
                <a:cubicBezTo>
                  <a:pt x="406" y="351"/>
                  <a:pt x="406" y="351"/>
                  <a:pt x="406" y="351"/>
                </a:cubicBezTo>
                <a:cubicBezTo>
                  <a:pt x="405" y="351"/>
                  <a:pt x="405" y="351"/>
                  <a:pt x="405" y="351"/>
                </a:cubicBezTo>
                <a:cubicBezTo>
                  <a:pt x="405" y="350"/>
                  <a:pt x="405" y="350"/>
                  <a:pt x="405" y="350"/>
                </a:cubicBezTo>
                <a:cubicBezTo>
                  <a:pt x="405" y="350"/>
                  <a:pt x="405" y="350"/>
                  <a:pt x="405" y="350"/>
                </a:cubicBezTo>
                <a:cubicBezTo>
                  <a:pt x="405" y="350"/>
                  <a:pt x="405" y="350"/>
                  <a:pt x="405" y="350"/>
                </a:cubicBezTo>
                <a:cubicBezTo>
                  <a:pt x="404" y="351"/>
                  <a:pt x="404" y="351"/>
                  <a:pt x="404" y="351"/>
                </a:cubicBezTo>
                <a:cubicBezTo>
                  <a:pt x="403" y="351"/>
                  <a:pt x="403" y="351"/>
                  <a:pt x="403" y="351"/>
                </a:cubicBezTo>
                <a:cubicBezTo>
                  <a:pt x="403" y="351"/>
                  <a:pt x="403" y="351"/>
                  <a:pt x="403" y="351"/>
                </a:cubicBezTo>
                <a:cubicBezTo>
                  <a:pt x="402" y="352"/>
                  <a:pt x="402" y="352"/>
                  <a:pt x="402" y="352"/>
                </a:cubicBezTo>
                <a:cubicBezTo>
                  <a:pt x="401" y="352"/>
                  <a:pt x="401" y="352"/>
                  <a:pt x="401" y="352"/>
                </a:cubicBezTo>
                <a:cubicBezTo>
                  <a:pt x="401" y="352"/>
                  <a:pt x="401" y="352"/>
                  <a:pt x="401" y="352"/>
                </a:cubicBezTo>
                <a:cubicBezTo>
                  <a:pt x="400" y="353"/>
                  <a:pt x="400" y="353"/>
                  <a:pt x="400" y="353"/>
                </a:cubicBezTo>
                <a:cubicBezTo>
                  <a:pt x="399" y="354"/>
                  <a:pt x="399" y="354"/>
                  <a:pt x="399" y="354"/>
                </a:cubicBezTo>
                <a:cubicBezTo>
                  <a:pt x="399" y="354"/>
                  <a:pt x="399" y="354"/>
                  <a:pt x="399" y="354"/>
                </a:cubicBezTo>
                <a:cubicBezTo>
                  <a:pt x="398" y="354"/>
                  <a:pt x="398" y="354"/>
                  <a:pt x="398" y="354"/>
                </a:cubicBezTo>
                <a:cubicBezTo>
                  <a:pt x="398" y="354"/>
                  <a:pt x="398" y="354"/>
                  <a:pt x="398" y="354"/>
                </a:cubicBezTo>
                <a:cubicBezTo>
                  <a:pt x="399" y="354"/>
                  <a:pt x="399" y="354"/>
                  <a:pt x="399" y="354"/>
                </a:cubicBezTo>
                <a:cubicBezTo>
                  <a:pt x="399" y="355"/>
                  <a:pt x="399" y="355"/>
                  <a:pt x="399" y="355"/>
                </a:cubicBezTo>
                <a:close/>
                <a:moveTo>
                  <a:pt x="362" y="364"/>
                </a:moveTo>
                <a:cubicBezTo>
                  <a:pt x="363" y="364"/>
                  <a:pt x="363" y="364"/>
                  <a:pt x="363" y="364"/>
                </a:cubicBezTo>
                <a:cubicBezTo>
                  <a:pt x="365" y="366"/>
                  <a:pt x="365" y="366"/>
                  <a:pt x="365" y="366"/>
                </a:cubicBezTo>
                <a:cubicBezTo>
                  <a:pt x="367" y="366"/>
                  <a:pt x="367" y="366"/>
                  <a:pt x="367" y="366"/>
                </a:cubicBezTo>
                <a:cubicBezTo>
                  <a:pt x="368" y="366"/>
                  <a:pt x="368" y="366"/>
                  <a:pt x="368" y="366"/>
                </a:cubicBezTo>
                <a:cubicBezTo>
                  <a:pt x="369" y="366"/>
                  <a:pt x="369" y="366"/>
                  <a:pt x="369" y="366"/>
                </a:cubicBezTo>
                <a:cubicBezTo>
                  <a:pt x="369" y="366"/>
                  <a:pt x="369" y="366"/>
                  <a:pt x="369" y="366"/>
                </a:cubicBezTo>
                <a:cubicBezTo>
                  <a:pt x="371" y="367"/>
                  <a:pt x="371" y="367"/>
                  <a:pt x="371" y="367"/>
                </a:cubicBezTo>
                <a:cubicBezTo>
                  <a:pt x="372" y="366"/>
                  <a:pt x="372" y="366"/>
                  <a:pt x="372" y="366"/>
                </a:cubicBezTo>
                <a:cubicBezTo>
                  <a:pt x="372" y="366"/>
                  <a:pt x="372" y="366"/>
                  <a:pt x="372" y="366"/>
                </a:cubicBezTo>
                <a:cubicBezTo>
                  <a:pt x="371" y="365"/>
                  <a:pt x="371" y="365"/>
                  <a:pt x="371" y="365"/>
                </a:cubicBezTo>
                <a:cubicBezTo>
                  <a:pt x="371" y="365"/>
                  <a:pt x="371" y="365"/>
                  <a:pt x="371" y="365"/>
                </a:cubicBezTo>
                <a:cubicBezTo>
                  <a:pt x="370" y="364"/>
                  <a:pt x="370" y="364"/>
                  <a:pt x="370" y="364"/>
                </a:cubicBezTo>
                <a:cubicBezTo>
                  <a:pt x="370" y="364"/>
                  <a:pt x="370" y="364"/>
                  <a:pt x="370" y="364"/>
                </a:cubicBezTo>
                <a:cubicBezTo>
                  <a:pt x="369" y="363"/>
                  <a:pt x="369" y="363"/>
                  <a:pt x="369" y="363"/>
                </a:cubicBezTo>
                <a:cubicBezTo>
                  <a:pt x="368" y="362"/>
                  <a:pt x="368" y="362"/>
                  <a:pt x="368" y="362"/>
                </a:cubicBezTo>
                <a:cubicBezTo>
                  <a:pt x="367" y="362"/>
                  <a:pt x="367" y="362"/>
                  <a:pt x="367" y="362"/>
                </a:cubicBezTo>
                <a:cubicBezTo>
                  <a:pt x="366" y="361"/>
                  <a:pt x="366" y="361"/>
                  <a:pt x="366" y="361"/>
                </a:cubicBezTo>
                <a:cubicBezTo>
                  <a:pt x="365" y="361"/>
                  <a:pt x="365" y="361"/>
                  <a:pt x="365" y="361"/>
                </a:cubicBezTo>
                <a:cubicBezTo>
                  <a:pt x="363" y="361"/>
                  <a:pt x="363" y="361"/>
                  <a:pt x="363" y="361"/>
                </a:cubicBezTo>
                <a:cubicBezTo>
                  <a:pt x="361" y="360"/>
                  <a:pt x="361" y="360"/>
                  <a:pt x="361" y="360"/>
                </a:cubicBezTo>
                <a:cubicBezTo>
                  <a:pt x="360" y="360"/>
                  <a:pt x="360" y="360"/>
                  <a:pt x="360" y="360"/>
                </a:cubicBezTo>
                <a:cubicBezTo>
                  <a:pt x="358" y="360"/>
                  <a:pt x="358" y="360"/>
                  <a:pt x="358" y="360"/>
                </a:cubicBezTo>
                <a:cubicBezTo>
                  <a:pt x="359" y="361"/>
                  <a:pt x="359" y="361"/>
                  <a:pt x="359" y="361"/>
                </a:cubicBezTo>
                <a:cubicBezTo>
                  <a:pt x="360" y="361"/>
                  <a:pt x="360" y="361"/>
                  <a:pt x="360" y="361"/>
                </a:cubicBezTo>
                <a:cubicBezTo>
                  <a:pt x="362" y="363"/>
                  <a:pt x="362" y="363"/>
                  <a:pt x="362" y="363"/>
                </a:cubicBezTo>
                <a:cubicBezTo>
                  <a:pt x="362" y="364"/>
                  <a:pt x="362" y="364"/>
                  <a:pt x="362" y="364"/>
                </a:cubicBezTo>
                <a:cubicBezTo>
                  <a:pt x="362" y="364"/>
                  <a:pt x="362" y="364"/>
                  <a:pt x="362" y="364"/>
                </a:cubicBezTo>
                <a:close/>
                <a:moveTo>
                  <a:pt x="363" y="387"/>
                </a:moveTo>
                <a:cubicBezTo>
                  <a:pt x="362" y="387"/>
                  <a:pt x="362" y="387"/>
                  <a:pt x="362" y="387"/>
                </a:cubicBezTo>
                <a:cubicBezTo>
                  <a:pt x="361" y="386"/>
                  <a:pt x="361" y="386"/>
                  <a:pt x="361" y="386"/>
                </a:cubicBezTo>
                <a:cubicBezTo>
                  <a:pt x="359" y="385"/>
                  <a:pt x="359" y="385"/>
                  <a:pt x="359" y="385"/>
                </a:cubicBezTo>
                <a:cubicBezTo>
                  <a:pt x="358" y="385"/>
                  <a:pt x="358" y="385"/>
                  <a:pt x="358" y="385"/>
                </a:cubicBezTo>
                <a:cubicBezTo>
                  <a:pt x="358" y="384"/>
                  <a:pt x="358" y="384"/>
                  <a:pt x="358" y="384"/>
                </a:cubicBezTo>
                <a:cubicBezTo>
                  <a:pt x="357" y="384"/>
                  <a:pt x="357" y="384"/>
                  <a:pt x="357" y="384"/>
                </a:cubicBezTo>
                <a:cubicBezTo>
                  <a:pt x="357" y="384"/>
                  <a:pt x="357" y="384"/>
                  <a:pt x="357" y="384"/>
                </a:cubicBezTo>
                <a:cubicBezTo>
                  <a:pt x="357" y="383"/>
                  <a:pt x="357" y="383"/>
                  <a:pt x="357" y="383"/>
                </a:cubicBezTo>
                <a:cubicBezTo>
                  <a:pt x="356" y="383"/>
                  <a:pt x="356" y="383"/>
                  <a:pt x="356" y="383"/>
                </a:cubicBezTo>
                <a:cubicBezTo>
                  <a:pt x="356" y="382"/>
                  <a:pt x="356" y="382"/>
                  <a:pt x="356" y="382"/>
                </a:cubicBezTo>
                <a:cubicBezTo>
                  <a:pt x="355" y="382"/>
                  <a:pt x="355" y="382"/>
                  <a:pt x="355" y="382"/>
                </a:cubicBezTo>
                <a:cubicBezTo>
                  <a:pt x="355" y="382"/>
                  <a:pt x="355" y="382"/>
                  <a:pt x="355" y="382"/>
                </a:cubicBezTo>
                <a:cubicBezTo>
                  <a:pt x="354" y="382"/>
                  <a:pt x="354" y="382"/>
                  <a:pt x="354" y="382"/>
                </a:cubicBezTo>
                <a:cubicBezTo>
                  <a:pt x="355" y="381"/>
                  <a:pt x="355" y="381"/>
                  <a:pt x="355" y="381"/>
                </a:cubicBezTo>
                <a:cubicBezTo>
                  <a:pt x="357" y="380"/>
                  <a:pt x="357" y="380"/>
                  <a:pt x="357" y="380"/>
                </a:cubicBezTo>
                <a:cubicBezTo>
                  <a:pt x="357" y="380"/>
                  <a:pt x="357" y="380"/>
                  <a:pt x="357" y="380"/>
                </a:cubicBezTo>
                <a:cubicBezTo>
                  <a:pt x="356" y="381"/>
                  <a:pt x="356" y="381"/>
                  <a:pt x="356" y="381"/>
                </a:cubicBezTo>
                <a:cubicBezTo>
                  <a:pt x="356" y="381"/>
                  <a:pt x="356" y="381"/>
                  <a:pt x="356" y="381"/>
                </a:cubicBezTo>
                <a:cubicBezTo>
                  <a:pt x="357" y="382"/>
                  <a:pt x="357" y="382"/>
                  <a:pt x="357" y="382"/>
                </a:cubicBezTo>
                <a:cubicBezTo>
                  <a:pt x="357" y="383"/>
                  <a:pt x="357" y="383"/>
                  <a:pt x="357" y="383"/>
                </a:cubicBezTo>
                <a:cubicBezTo>
                  <a:pt x="358" y="383"/>
                  <a:pt x="358" y="383"/>
                  <a:pt x="358" y="383"/>
                </a:cubicBezTo>
                <a:cubicBezTo>
                  <a:pt x="358" y="383"/>
                  <a:pt x="358" y="383"/>
                  <a:pt x="358" y="383"/>
                </a:cubicBezTo>
                <a:cubicBezTo>
                  <a:pt x="359" y="383"/>
                  <a:pt x="359" y="383"/>
                  <a:pt x="359" y="383"/>
                </a:cubicBezTo>
                <a:cubicBezTo>
                  <a:pt x="360" y="384"/>
                  <a:pt x="360" y="384"/>
                  <a:pt x="360" y="384"/>
                </a:cubicBezTo>
                <a:cubicBezTo>
                  <a:pt x="361" y="384"/>
                  <a:pt x="361" y="384"/>
                  <a:pt x="361" y="384"/>
                </a:cubicBezTo>
                <a:cubicBezTo>
                  <a:pt x="361" y="384"/>
                  <a:pt x="361" y="384"/>
                  <a:pt x="361" y="384"/>
                </a:cubicBezTo>
                <a:cubicBezTo>
                  <a:pt x="363" y="384"/>
                  <a:pt x="363" y="384"/>
                  <a:pt x="363" y="384"/>
                </a:cubicBezTo>
                <a:cubicBezTo>
                  <a:pt x="363" y="384"/>
                  <a:pt x="363" y="384"/>
                  <a:pt x="363" y="384"/>
                </a:cubicBezTo>
                <a:cubicBezTo>
                  <a:pt x="364" y="384"/>
                  <a:pt x="364" y="384"/>
                  <a:pt x="364" y="384"/>
                </a:cubicBezTo>
                <a:cubicBezTo>
                  <a:pt x="366" y="384"/>
                  <a:pt x="366" y="384"/>
                  <a:pt x="366" y="384"/>
                </a:cubicBezTo>
                <a:cubicBezTo>
                  <a:pt x="365" y="384"/>
                  <a:pt x="365" y="384"/>
                  <a:pt x="365" y="384"/>
                </a:cubicBezTo>
                <a:cubicBezTo>
                  <a:pt x="364" y="384"/>
                  <a:pt x="364" y="384"/>
                  <a:pt x="364" y="384"/>
                </a:cubicBezTo>
                <a:cubicBezTo>
                  <a:pt x="364" y="385"/>
                  <a:pt x="364" y="385"/>
                  <a:pt x="364" y="385"/>
                </a:cubicBezTo>
                <a:cubicBezTo>
                  <a:pt x="364" y="386"/>
                  <a:pt x="364" y="386"/>
                  <a:pt x="364" y="386"/>
                </a:cubicBezTo>
                <a:cubicBezTo>
                  <a:pt x="364" y="387"/>
                  <a:pt x="364" y="387"/>
                  <a:pt x="364" y="387"/>
                </a:cubicBezTo>
                <a:cubicBezTo>
                  <a:pt x="363" y="387"/>
                  <a:pt x="363" y="387"/>
                  <a:pt x="363" y="387"/>
                </a:cubicBezTo>
                <a:close/>
                <a:moveTo>
                  <a:pt x="371" y="391"/>
                </a:moveTo>
                <a:cubicBezTo>
                  <a:pt x="371" y="390"/>
                  <a:pt x="371" y="390"/>
                  <a:pt x="371" y="390"/>
                </a:cubicBezTo>
                <a:cubicBezTo>
                  <a:pt x="369" y="389"/>
                  <a:pt x="369" y="389"/>
                  <a:pt x="369" y="389"/>
                </a:cubicBezTo>
                <a:cubicBezTo>
                  <a:pt x="369" y="388"/>
                  <a:pt x="369" y="388"/>
                  <a:pt x="369" y="388"/>
                </a:cubicBezTo>
                <a:cubicBezTo>
                  <a:pt x="368" y="387"/>
                  <a:pt x="368" y="387"/>
                  <a:pt x="368" y="387"/>
                </a:cubicBezTo>
                <a:cubicBezTo>
                  <a:pt x="369" y="386"/>
                  <a:pt x="369" y="386"/>
                  <a:pt x="369" y="386"/>
                </a:cubicBezTo>
                <a:cubicBezTo>
                  <a:pt x="370" y="386"/>
                  <a:pt x="370" y="386"/>
                  <a:pt x="370" y="386"/>
                </a:cubicBezTo>
                <a:cubicBezTo>
                  <a:pt x="372" y="384"/>
                  <a:pt x="372" y="384"/>
                  <a:pt x="372" y="384"/>
                </a:cubicBezTo>
                <a:cubicBezTo>
                  <a:pt x="372" y="384"/>
                  <a:pt x="372" y="384"/>
                  <a:pt x="372" y="384"/>
                </a:cubicBezTo>
                <a:cubicBezTo>
                  <a:pt x="373" y="382"/>
                  <a:pt x="373" y="382"/>
                  <a:pt x="373" y="382"/>
                </a:cubicBezTo>
                <a:cubicBezTo>
                  <a:pt x="374" y="382"/>
                  <a:pt x="374" y="382"/>
                  <a:pt x="374" y="382"/>
                </a:cubicBezTo>
                <a:cubicBezTo>
                  <a:pt x="374" y="381"/>
                  <a:pt x="374" y="381"/>
                  <a:pt x="374" y="381"/>
                </a:cubicBezTo>
                <a:cubicBezTo>
                  <a:pt x="375" y="381"/>
                  <a:pt x="375" y="381"/>
                  <a:pt x="375" y="381"/>
                </a:cubicBezTo>
                <a:cubicBezTo>
                  <a:pt x="375" y="381"/>
                  <a:pt x="375" y="381"/>
                  <a:pt x="375" y="381"/>
                </a:cubicBezTo>
                <a:cubicBezTo>
                  <a:pt x="375" y="382"/>
                  <a:pt x="375" y="382"/>
                  <a:pt x="375" y="382"/>
                </a:cubicBezTo>
                <a:cubicBezTo>
                  <a:pt x="376" y="382"/>
                  <a:pt x="376" y="382"/>
                  <a:pt x="376" y="382"/>
                </a:cubicBezTo>
                <a:cubicBezTo>
                  <a:pt x="376" y="383"/>
                  <a:pt x="376" y="383"/>
                  <a:pt x="376" y="383"/>
                </a:cubicBezTo>
                <a:cubicBezTo>
                  <a:pt x="375" y="384"/>
                  <a:pt x="375" y="384"/>
                  <a:pt x="375" y="384"/>
                </a:cubicBezTo>
                <a:cubicBezTo>
                  <a:pt x="374" y="385"/>
                  <a:pt x="374" y="385"/>
                  <a:pt x="374" y="385"/>
                </a:cubicBezTo>
                <a:cubicBezTo>
                  <a:pt x="375" y="385"/>
                  <a:pt x="375" y="385"/>
                  <a:pt x="375" y="385"/>
                </a:cubicBezTo>
                <a:cubicBezTo>
                  <a:pt x="375" y="386"/>
                  <a:pt x="375" y="386"/>
                  <a:pt x="375" y="386"/>
                </a:cubicBezTo>
                <a:cubicBezTo>
                  <a:pt x="375" y="387"/>
                  <a:pt x="375" y="387"/>
                  <a:pt x="375" y="387"/>
                </a:cubicBezTo>
                <a:cubicBezTo>
                  <a:pt x="375" y="387"/>
                  <a:pt x="375" y="387"/>
                  <a:pt x="375" y="387"/>
                </a:cubicBezTo>
                <a:cubicBezTo>
                  <a:pt x="376" y="387"/>
                  <a:pt x="376" y="387"/>
                  <a:pt x="376" y="387"/>
                </a:cubicBezTo>
                <a:cubicBezTo>
                  <a:pt x="376" y="386"/>
                  <a:pt x="376" y="386"/>
                  <a:pt x="376" y="386"/>
                </a:cubicBezTo>
                <a:cubicBezTo>
                  <a:pt x="377" y="386"/>
                  <a:pt x="377" y="386"/>
                  <a:pt x="377" y="386"/>
                </a:cubicBezTo>
                <a:cubicBezTo>
                  <a:pt x="378" y="386"/>
                  <a:pt x="378" y="386"/>
                  <a:pt x="378" y="386"/>
                </a:cubicBezTo>
                <a:cubicBezTo>
                  <a:pt x="378" y="387"/>
                  <a:pt x="378" y="387"/>
                  <a:pt x="378" y="387"/>
                </a:cubicBezTo>
                <a:cubicBezTo>
                  <a:pt x="378" y="388"/>
                  <a:pt x="378" y="388"/>
                  <a:pt x="378" y="388"/>
                </a:cubicBezTo>
                <a:cubicBezTo>
                  <a:pt x="377" y="388"/>
                  <a:pt x="377" y="388"/>
                  <a:pt x="377" y="388"/>
                </a:cubicBezTo>
                <a:cubicBezTo>
                  <a:pt x="377" y="389"/>
                  <a:pt x="377" y="389"/>
                  <a:pt x="377" y="389"/>
                </a:cubicBezTo>
                <a:cubicBezTo>
                  <a:pt x="375" y="389"/>
                  <a:pt x="375" y="389"/>
                  <a:pt x="375" y="389"/>
                </a:cubicBezTo>
                <a:cubicBezTo>
                  <a:pt x="373" y="390"/>
                  <a:pt x="373" y="390"/>
                  <a:pt x="373" y="390"/>
                </a:cubicBezTo>
                <a:cubicBezTo>
                  <a:pt x="372" y="390"/>
                  <a:pt x="372" y="390"/>
                  <a:pt x="372" y="390"/>
                </a:cubicBezTo>
                <a:cubicBezTo>
                  <a:pt x="372" y="389"/>
                  <a:pt x="372" y="389"/>
                  <a:pt x="372" y="389"/>
                </a:cubicBezTo>
                <a:cubicBezTo>
                  <a:pt x="372" y="390"/>
                  <a:pt x="372" y="390"/>
                  <a:pt x="372" y="390"/>
                </a:cubicBezTo>
                <a:cubicBezTo>
                  <a:pt x="371" y="390"/>
                  <a:pt x="371" y="390"/>
                  <a:pt x="371" y="390"/>
                </a:cubicBezTo>
                <a:cubicBezTo>
                  <a:pt x="371" y="391"/>
                  <a:pt x="371" y="391"/>
                  <a:pt x="371" y="391"/>
                </a:cubicBezTo>
                <a:close/>
                <a:moveTo>
                  <a:pt x="284" y="329"/>
                </a:moveTo>
                <a:cubicBezTo>
                  <a:pt x="284" y="330"/>
                  <a:pt x="284" y="330"/>
                  <a:pt x="284" y="330"/>
                </a:cubicBezTo>
                <a:cubicBezTo>
                  <a:pt x="284" y="331"/>
                  <a:pt x="284" y="331"/>
                  <a:pt x="284" y="331"/>
                </a:cubicBezTo>
                <a:cubicBezTo>
                  <a:pt x="284" y="330"/>
                  <a:pt x="284" y="330"/>
                  <a:pt x="284" y="330"/>
                </a:cubicBezTo>
                <a:cubicBezTo>
                  <a:pt x="284" y="329"/>
                  <a:pt x="284" y="329"/>
                  <a:pt x="284" y="329"/>
                </a:cubicBezTo>
                <a:cubicBezTo>
                  <a:pt x="284" y="329"/>
                  <a:pt x="284" y="329"/>
                  <a:pt x="284" y="329"/>
                </a:cubicBezTo>
                <a:cubicBezTo>
                  <a:pt x="284" y="329"/>
                  <a:pt x="284" y="329"/>
                  <a:pt x="284" y="329"/>
                </a:cubicBezTo>
                <a:close/>
                <a:moveTo>
                  <a:pt x="284" y="341"/>
                </a:moveTo>
                <a:cubicBezTo>
                  <a:pt x="284" y="340"/>
                  <a:pt x="284" y="340"/>
                  <a:pt x="284" y="340"/>
                </a:cubicBezTo>
                <a:cubicBezTo>
                  <a:pt x="285" y="340"/>
                  <a:pt x="285" y="340"/>
                  <a:pt x="285" y="340"/>
                </a:cubicBezTo>
                <a:cubicBezTo>
                  <a:pt x="285" y="339"/>
                  <a:pt x="285" y="339"/>
                  <a:pt x="285" y="339"/>
                </a:cubicBezTo>
                <a:cubicBezTo>
                  <a:pt x="285" y="340"/>
                  <a:pt x="285" y="340"/>
                  <a:pt x="285" y="340"/>
                </a:cubicBezTo>
                <a:cubicBezTo>
                  <a:pt x="284" y="341"/>
                  <a:pt x="284" y="341"/>
                  <a:pt x="284" y="341"/>
                </a:cubicBezTo>
                <a:cubicBezTo>
                  <a:pt x="284" y="341"/>
                  <a:pt x="284" y="341"/>
                  <a:pt x="284" y="341"/>
                </a:cubicBezTo>
                <a:close/>
                <a:moveTo>
                  <a:pt x="273" y="333"/>
                </a:moveTo>
                <a:cubicBezTo>
                  <a:pt x="274" y="331"/>
                  <a:pt x="274" y="331"/>
                  <a:pt x="274" y="331"/>
                </a:cubicBezTo>
                <a:cubicBezTo>
                  <a:pt x="275" y="332"/>
                  <a:pt x="275" y="332"/>
                  <a:pt x="275" y="332"/>
                </a:cubicBezTo>
                <a:cubicBezTo>
                  <a:pt x="275" y="331"/>
                  <a:pt x="275" y="331"/>
                  <a:pt x="275" y="331"/>
                </a:cubicBezTo>
                <a:cubicBezTo>
                  <a:pt x="276" y="330"/>
                  <a:pt x="276" y="330"/>
                  <a:pt x="276" y="330"/>
                </a:cubicBezTo>
                <a:cubicBezTo>
                  <a:pt x="277" y="330"/>
                  <a:pt x="277" y="330"/>
                  <a:pt x="277" y="330"/>
                </a:cubicBezTo>
                <a:cubicBezTo>
                  <a:pt x="277" y="331"/>
                  <a:pt x="277" y="331"/>
                  <a:pt x="277" y="331"/>
                </a:cubicBezTo>
                <a:cubicBezTo>
                  <a:pt x="278" y="331"/>
                  <a:pt x="278" y="331"/>
                  <a:pt x="278" y="331"/>
                </a:cubicBezTo>
                <a:cubicBezTo>
                  <a:pt x="279" y="332"/>
                  <a:pt x="279" y="332"/>
                  <a:pt x="279" y="332"/>
                </a:cubicBezTo>
                <a:cubicBezTo>
                  <a:pt x="280" y="333"/>
                  <a:pt x="280" y="333"/>
                  <a:pt x="280" y="333"/>
                </a:cubicBezTo>
                <a:cubicBezTo>
                  <a:pt x="280" y="333"/>
                  <a:pt x="280" y="333"/>
                  <a:pt x="280" y="333"/>
                </a:cubicBezTo>
                <a:cubicBezTo>
                  <a:pt x="280" y="334"/>
                  <a:pt x="280" y="334"/>
                  <a:pt x="280" y="334"/>
                </a:cubicBezTo>
                <a:cubicBezTo>
                  <a:pt x="277" y="334"/>
                  <a:pt x="277" y="334"/>
                  <a:pt x="277" y="334"/>
                </a:cubicBezTo>
                <a:cubicBezTo>
                  <a:pt x="276" y="333"/>
                  <a:pt x="276" y="333"/>
                  <a:pt x="276" y="333"/>
                </a:cubicBezTo>
                <a:cubicBezTo>
                  <a:pt x="275" y="333"/>
                  <a:pt x="275" y="333"/>
                  <a:pt x="275" y="333"/>
                </a:cubicBezTo>
                <a:cubicBezTo>
                  <a:pt x="275" y="334"/>
                  <a:pt x="275" y="334"/>
                  <a:pt x="275" y="334"/>
                </a:cubicBezTo>
                <a:cubicBezTo>
                  <a:pt x="275" y="334"/>
                  <a:pt x="275" y="334"/>
                  <a:pt x="275" y="334"/>
                </a:cubicBezTo>
                <a:cubicBezTo>
                  <a:pt x="275" y="333"/>
                  <a:pt x="275" y="333"/>
                  <a:pt x="275" y="333"/>
                </a:cubicBezTo>
                <a:cubicBezTo>
                  <a:pt x="275" y="333"/>
                  <a:pt x="275" y="333"/>
                  <a:pt x="275" y="333"/>
                </a:cubicBezTo>
                <a:cubicBezTo>
                  <a:pt x="274" y="333"/>
                  <a:pt x="274" y="333"/>
                  <a:pt x="274" y="333"/>
                </a:cubicBezTo>
                <a:cubicBezTo>
                  <a:pt x="273" y="333"/>
                  <a:pt x="273" y="333"/>
                  <a:pt x="273" y="333"/>
                </a:cubicBezTo>
                <a:close/>
                <a:moveTo>
                  <a:pt x="43" y="337"/>
                </a:moveTo>
                <a:cubicBezTo>
                  <a:pt x="44" y="338"/>
                  <a:pt x="44" y="338"/>
                  <a:pt x="44" y="338"/>
                </a:cubicBezTo>
                <a:cubicBezTo>
                  <a:pt x="45" y="339"/>
                  <a:pt x="45" y="339"/>
                  <a:pt x="45" y="339"/>
                </a:cubicBezTo>
                <a:cubicBezTo>
                  <a:pt x="45" y="339"/>
                  <a:pt x="45" y="339"/>
                  <a:pt x="45" y="339"/>
                </a:cubicBezTo>
                <a:cubicBezTo>
                  <a:pt x="43" y="338"/>
                  <a:pt x="43" y="338"/>
                  <a:pt x="43" y="338"/>
                </a:cubicBezTo>
                <a:cubicBezTo>
                  <a:pt x="43" y="337"/>
                  <a:pt x="43" y="337"/>
                  <a:pt x="43" y="337"/>
                </a:cubicBezTo>
                <a:close/>
                <a:moveTo>
                  <a:pt x="41" y="334"/>
                </a:moveTo>
                <a:cubicBezTo>
                  <a:pt x="41" y="333"/>
                  <a:pt x="41" y="333"/>
                  <a:pt x="41" y="333"/>
                </a:cubicBezTo>
                <a:cubicBezTo>
                  <a:pt x="41" y="333"/>
                  <a:pt x="41" y="333"/>
                  <a:pt x="41" y="333"/>
                </a:cubicBezTo>
                <a:cubicBezTo>
                  <a:pt x="41" y="334"/>
                  <a:pt x="41" y="334"/>
                  <a:pt x="41" y="334"/>
                </a:cubicBezTo>
                <a:close/>
                <a:moveTo>
                  <a:pt x="35" y="330"/>
                </a:moveTo>
                <a:cubicBezTo>
                  <a:pt x="36" y="330"/>
                  <a:pt x="36" y="330"/>
                  <a:pt x="36" y="330"/>
                </a:cubicBezTo>
                <a:cubicBezTo>
                  <a:pt x="36" y="329"/>
                  <a:pt x="36" y="329"/>
                  <a:pt x="36" y="329"/>
                </a:cubicBezTo>
                <a:cubicBezTo>
                  <a:pt x="35" y="330"/>
                  <a:pt x="35" y="330"/>
                  <a:pt x="35" y="330"/>
                </a:cubicBezTo>
                <a:close/>
                <a:moveTo>
                  <a:pt x="25" y="326"/>
                </a:moveTo>
                <a:cubicBezTo>
                  <a:pt x="26" y="327"/>
                  <a:pt x="26" y="327"/>
                  <a:pt x="26" y="327"/>
                </a:cubicBezTo>
                <a:cubicBezTo>
                  <a:pt x="26" y="327"/>
                  <a:pt x="26" y="327"/>
                  <a:pt x="26" y="327"/>
                </a:cubicBezTo>
                <a:cubicBezTo>
                  <a:pt x="27" y="329"/>
                  <a:pt x="27" y="329"/>
                  <a:pt x="27" y="329"/>
                </a:cubicBezTo>
                <a:cubicBezTo>
                  <a:pt x="30" y="329"/>
                  <a:pt x="30" y="329"/>
                  <a:pt x="30" y="329"/>
                </a:cubicBezTo>
                <a:cubicBezTo>
                  <a:pt x="28" y="329"/>
                  <a:pt x="28" y="329"/>
                  <a:pt x="28" y="329"/>
                </a:cubicBezTo>
                <a:cubicBezTo>
                  <a:pt x="27" y="329"/>
                  <a:pt x="27" y="329"/>
                  <a:pt x="27" y="329"/>
                </a:cubicBezTo>
                <a:cubicBezTo>
                  <a:pt x="26" y="330"/>
                  <a:pt x="26" y="330"/>
                  <a:pt x="26" y="330"/>
                </a:cubicBezTo>
                <a:cubicBezTo>
                  <a:pt x="27" y="331"/>
                  <a:pt x="27" y="331"/>
                  <a:pt x="27" y="331"/>
                </a:cubicBezTo>
                <a:cubicBezTo>
                  <a:pt x="26" y="332"/>
                  <a:pt x="26" y="332"/>
                  <a:pt x="26" y="332"/>
                </a:cubicBezTo>
                <a:cubicBezTo>
                  <a:pt x="27" y="332"/>
                  <a:pt x="27" y="332"/>
                  <a:pt x="27" y="332"/>
                </a:cubicBezTo>
                <a:cubicBezTo>
                  <a:pt x="28" y="332"/>
                  <a:pt x="28" y="332"/>
                  <a:pt x="28" y="332"/>
                </a:cubicBezTo>
                <a:cubicBezTo>
                  <a:pt x="28" y="333"/>
                  <a:pt x="28" y="333"/>
                  <a:pt x="28" y="333"/>
                </a:cubicBezTo>
                <a:cubicBezTo>
                  <a:pt x="29" y="333"/>
                  <a:pt x="29" y="333"/>
                  <a:pt x="29" y="333"/>
                </a:cubicBezTo>
                <a:cubicBezTo>
                  <a:pt x="29" y="334"/>
                  <a:pt x="29" y="334"/>
                  <a:pt x="29" y="334"/>
                </a:cubicBezTo>
                <a:cubicBezTo>
                  <a:pt x="30" y="335"/>
                  <a:pt x="30" y="335"/>
                  <a:pt x="30" y="335"/>
                </a:cubicBezTo>
                <a:cubicBezTo>
                  <a:pt x="32" y="334"/>
                  <a:pt x="32" y="334"/>
                  <a:pt x="32" y="334"/>
                </a:cubicBezTo>
                <a:cubicBezTo>
                  <a:pt x="30" y="336"/>
                  <a:pt x="30" y="336"/>
                  <a:pt x="30" y="336"/>
                </a:cubicBezTo>
                <a:cubicBezTo>
                  <a:pt x="31" y="337"/>
                  <a:pt x="31" y="337"/>
                  <a:pt x="31" y="337"/>
                </a:cubicBezTo>
                <a:cubicBezTo>
                  <a:pt x="32" y="337"/>
                  <a:pt x="32" y="337"/>
                  <a:pt x="32" y="337"/>
                </a:cubicBezTo>
                <a:cubicBezTo>
                  <a:pt x="32" y="336"/>
                  <a:pt x="32" y="336"/>
                  <a:pt x="32" y="336"/>
                </a:cubicBezTo>
                <a:cubicBezTo>
                  <a:pt x="33" y="335"/>
                  <a:pt x="33" y="335"/>
                  <a:pt x="33" y="335"/>
                </a:cubicBezTo>
                <a:cubicBezTo>
                  <a:pt x="33" y="336"/>
                  <a:pt x="33" y="336"/>
                  <a:pt x="33" y="336"/>
                </a:cubicBezTo>
                <a:cubicBezTo>
                  <a:pt x="32" y="337"/>
                  <a:pt x="32" y="337"/>
                  <a:pt x="32" y="337"/>
                </a:cubicBezTo>
                <a:cubicBezTo>
                  <a:pt x="32" y="338"/>
                  <a:pt x="32" y="338"/>
                  <a:pt x="32" y="338"/>
                </a:cubicBezTo>
                <a:cubicBezTo>
                  <a:pt x="33" y="338"/>
                  <a:pt x="33" y="338"/>
                  <a:pt x="33" y="338"/>
                </a:cubicBezTo>
                <a:cubicBezTo>
                  <a:pt x="33" y="339"/>
                  <a:pt x="33" y="339"/>
                  <a:pt x="33" y="339"/>
                </a:cubicBezTo>
                <a:cubicBezTo>
                  <a:pt x="35" y="339"/>
                  <a:pt x="35" y="339"/>
                  <a:pt x="35" y="339"/>
                </a:cubicBezTo>
                <a:cubicBezTo>
                  <a:pt x="35" y="340"/>
                  <a:pt x="35" y="340"/>
                  <a:pt x="35" y="340"/>
                </a:cubicBezTo>
                <a:cubicBezTo>
                  <a:pt x="35" y="340"/>
                  <a:pt x="35" y="340"/>
                  <a:pt x="35" y="340"/>
                </a:cubicBezTo>
                <a:cubicBezTo>
                  <a:pt x="36" y="341"/>
                  <a:pt x="36" y="341"/>
                  <a:pt x="36" y="341"/>
                </a:cubicBezTo>
                <a:cubicBezTo>
                  <a:pt x="35" y="342"/>
                  <a:pt x="35" y="342"/>
                  <a:pt x="35" y="342"/>
                </a:cubicBezTo>
                <a:cubicBezTo>
                  <a:pt x="37" y="343"/>
                  <a:pt x="37" y="343"/>
                  <a:pt x="37" y="343"/>
                </a:cubicBezTo>
                <a:cubicBezTo>
                  <a:pt x="38" y="342"/>
                  <a:pt x="38" y="342"/>
                  <a:pt x="38" y="342"/>
                </a:cubicBezTo>
                <a:cubicBezTo>
                  <a:pt x="38" y="343"/>
                  <a:pt x="38" y="343"/>
                  <a:pt x="38" y="343"/>
                </a:cubicBezTo>
                <a:cubicBezTo>
                  <a:pt x="39" y="343"/>
                  <a:pt x="39" y="343"/>
                  <a:pt x="39" y="343"/>
                </a:cubicBezTo>
                <a:cubicBezTo>
                  <a:pt x="37" y="344"/>
                  <a:pt x="37" y="344"/>
                  <a:pt x="37" y="344"/>
                </a:cubicBezTo>
                <a:cubicBezTo>
                  <a:pt x="40" y="346"/>
                  <a:pt x="40" y="346"/>
                  <a:pt x="40" y="346"/>
                </a:cubicBezTo>
                <a:cubicBezTo>
                  <a:pt x="40" y="346"/>
                  <a:pt x="40" y="346"/>
                  <a:pt x="40" y="346"/>
                </a:cubicBezTo>
                <a:cubicBezTo>
                  <a:pt x="41" y="347"/>
                  <a:pt x="41" y="347"/>
                  <a:pt x="41" y="347"/>
                </a:cubicBezTo>
                <a:cubicBezTo>
                  <a:pt x="44" y="349"/>
                  <a:pt x="44" y="349"/>
                  <a:pt x="44" y="349"/>
                </a:cubicBezTo>
                <a:cubicBezTo>
                  <a:pt x="45" y="348"/>
                  <a:pt x="45" y="348"/>
                  <a:pt x="45" y="348"/>
                </a:cubicBezTo>
                <a:cubicBezTo>
                  <a:pt x="46" y="349"/>
                  <a:pt x="46" y="349"/>
                  <a:pt x="46" y="349"/>
                </a:cubicBezTo>
                <a:cubicBezTo>
                  <a:pt x="45" y="346"/>
                  <a:pt x="45" y="346"/>
                  <a:pt x="45" y="346"/>
                </a:cubicBezTo>
                <a:cubicBezTo>
                  <a:pt x="45" y="345"/>
                  <a:pt x="45" y="345"/>
                  <a:pt x="45" y="345"/>
                </a:cubicBezTo>
                <a:cubicBezTo>
                  <a:pt x="45" y="344"/>
                  <a:pt x="45" y="344"/>
                  <a:pt x="45" y="344"/>
                </a:cubicBezTo>
                <a:cubicBezTo>
                  <a:pt x="45" y="342"/>
                  <a:pt x="45" y="342"/>
                  <a:pt x="45" y="342"/>
                </a:cubicBezTo>
                <a:cubicBezTo>
                  <a:pt x="44" y="341"/>
                  <a:pt x="44" y="341"/>
                  <a:pt x="44" y="341"/>
                </a:cubicBezTo>
                <a:cubicBezTo>
                  <a:pt x="42" y="339"/>
                  <a:pt x="42" y="339"/>
                  <a:pt x="42" y="339"/>
                </a:cubicBezTo>
                <a:cubicBezTo>
                  <a:pt x="41" y="336"/>
                  <a:pt x="41" y="336"/>
                  <a:pt x="41" y="336"/>
                </a:cubicBezTo>
                <a:cubicBezTo>
                  <a:pt x="40" y="334"/>
                  <a:pt x="40" y="334"/>
                  <a:pt x="40" y="334"/>
                </a:cubicBezTo>
                <a:cubicBezTo>
                  <a:pt x="40" y="333"/>
                  <a:pt x="40" y="333"/>
                  <a:pt x="40" y="333"/>
                </a:cubicBezTo>
                <a:cubicBezTo>
                  <a:pt x="39" y="332"/>
                  <a:pt x="39" y="332"/>
                  <a:pt x="39" y="332"/>
                </a:cubicBezTo>
                <a:cubicBezTo>
                  <a:pt x="38" y="332"/>
                  <a:pt x="38" y="332"/>
                  <a:pt x="38" y="332"/>
                </a:cubicBezTo>
                <a:cubicBezTo>
                  <a:pt x="36" y="331"/>
                  <a:pt x="36" y="331"/>
                  <a:pt x="36" y="331"/>
                </a:cubicBezTo>
                <a:cubicBezTo>
                  <a:pt x="35" y="331"/>
                  <a:pt x="35" y="331"/>
                  <a:pt x="35" y="331"/>
                </a:cubicBezTo>
                <a:cubicBezTo>
                  <a:pt x="34" y="330"/>
                  <a:pt x="34" y="330"/>
                  <a:pt x="34" y="330"/>
                </a:cubicBezTo>
                <a:cubicBezTo>
                  <a:pt x="33" y="330"/>
                  <a:pt x="33" y="330"/>
                  <a:pt x="33" y="330"/>
                </a:cubicBezTo>
                <a:cubicBezTo>
                  <a:pt x="32" y="329"/>
                  <a:pt x="32" y="329"/>
                  <a:pt x="32" y="329"/>
                </a:cubicBezTo>
                <a:cubicBezTo>
                  <a:pt x="31" y="328"/>
                  <a:pt x="31" y="328"/>
                  <a:pt x="31" y="328"/>
                </a:cubicBezTo>
                <a:cubicBezTo>
                  <a:pt x="30" y="327"/>
                  <a:pt x="30" y="327"/>
                  <a:pt x="30" y="327"/>
                </a:cubicBezTo>
                <a:cubicBezTo>
                  <a:pt x="29" y="327"/>
                  <a:pt x="29" y="327"/>
                  <a:pt x="29" y="327"/>
                </a:cubicBezTo>
                <a:cubicBezTo>
                  <a:pt x="28" y="326"/>
                  <a:pt x="28" y="326"/>
                  <a:pt x="28" y="326"/>
                </a:cubicBezTo>
                <a:cubicBezTo>
                  <a:pt x="27" y="326"/>
                  <a:pt x="27" y="326"/>
                  <a:pt x="27" y="326"/>
                </a:cubicBezTo>
                <a:cubicBezTo>
                  <a:pt x="27" y="326"/>
                  <a:pt x="27" y="326"/>
                  <a:pt x="27" y="326"/>
                </a:cubicBezTo>
                <a:cubicBezTo>
                  <a:pt x="25" y="326"/>
                  <a:pt x="25" y="326"/>
                  <a:pt x="25" y="326"/>
                </a:cubicBezTo>
                <a:close/>
                <a:moveTo>
                  <a:pt x="36" y="328"/>
                </a:moveTo>
                <a:cubicBezTo>
                  <a:pt x="36" y="328"/>
                  <a:pt x="36" y="328"/>
                  <a:pt x="36" y="328"/>
                </a:cubicBezTo>
                <a:cubicBezTo>
                  <a:pt x="37" y="328"/>
                  <a:pt x="37" y="328"/>
                  <a:pt x="37" y="328"/>
                </a:cubicBezTo>
                <a:cubicBezTo>
                  <a:pt x="37" y="328"/>
                  <a:pt x="37" y="328"/>
                  <a:pt x="37" y="328"/>
                </a:cubicBezTo>
                <a:cubicBezTo>
                  <a:pt x="36" y="329"/>
                  <a:pt x="36" y="329"/>
                  <a:pt x="36" y="329"/>
                </a:cubicBezTo>
                <a:cubicBezTo>
                  <a:pt x="35" y="329"/>
                  <a:pt x="35" y="329"/>
                  <a:pt x="35" y="329"/>
                </a:cubicBezTo>
                <a:cubicBezTo>
                  <a:pt x="36" y="328"/>
                  <a:pt x="36" y="328"/>
                  <a:pt x="36" y="328"/>
                </a:cubicBezTo>
                <a:close/>
                <a:moveTo>
                  <a:pt x="34" y="327"/>
                </a:moveTo>
                <a:cubicBezTo>
                  <a:pt x="35" y="326"/>
                  <a:pt x="35" y="326"/>
                  <a:pt x="35" y="326"/>
                </a:cubicBezTo>
                <a:cubicBezTo>
                  <a:pt x="36" y="327"/>
                  <a:pt x="36" y="327"/>
                  <a:pt x="36" y="327"/>
                </a:cubicBezTo>
                <a:cubicBezTo>
                  <a:pt x="34" y="327"/>
                  <a:pt x="34" y="327"/>
                  <a:pt x="34" y="327"/>
                </a:cubicBezTo>
                <a:close/>
                <a:moveTo>
                  <a:pt x="28" y="305"/>
                </a:moveTo>
                <a:cubicBezTo>
                  <a:pt x="28" y="306"/>
                  <a:pt x="28" y="306"/>
                  <a:pt x="28" y="306"/>
                </a:cubicBezTo>
                <a:cubicBezTo>
                  <a:pt x="29" y="306"/>
                  <a:pt x="29" y="306"/>
                  <a:pt x="29" y="306"/>
                </a:cubicBezTo>
                <a:cubicBezTo>
                  <a:pt x="28" y="305"/>
                  <a:pt x="28" y="305"/>
                  <a:pt x="28" y="305"/>
                </a:cubicBezTo>
                <a:close/>
                <a:moveTo>
                  <a:pt x="31" y="315"/>
                </a:moveTo>
                <a:cubicBezTo>
                  <a:pt x="31" y="314"/>
                  <a:pt x="31" y="314"/>
                  <a:pt x="31" y="314"/>
                </a:cubicBezTo>
                <a:cubicBezTo>
                  <a:pt x="31" y="314"/>
                  <a:pt x="31" y="314"/>
                  <a:pt x="31" y="314"/>
                </a:cubicBezTo>
                <a:cubicBezTo>
                  <a:pt x="32" y="315"/>
                  <a:pt x="32" y="315"/>
                  <a:pt x="32" y="315"/>
                </a:cubicBezTo>
                <a:cubicBezTo>
                  <a:pt x="31" y="315"/>
                  <a:pt x="31" y="315"/>
                  <a:pt x="31" y="315"/>
                </a:cubicBezTo>
                <a:cubicBezTo>
                  <a:pt x="31" y="315"/>
                  <a:pt x="31" y="315"/>
                  <a:pt x="31" y="315"/>
                </a:cubicBezTo>
                <a:close/>
                <a:moveTo>
                  <a:pt x="31" y="318"/>
                </a:moveTo>
                <a:cubicBezTo>
                  <a:pt x="30" y="319"/>
                  <a:pt x="30" y="319"/>
                  <a:pt x="30" y="319"/>
                </a:cubicBezTo>
                <a:cubicBezTo>
                  <a:pt x="30" y="320"/>
                  <a:pt x="30" y="320"/>
                  <a:pt x="30" y="320"/>
                </a:cubicBezTo>
                <a:cubicBezTo>
                  <a:pt x="31" y="321"/>
                  <a:pt x="31" y="321"/>
                  <a:pt x="31" y="321"/>
                </a:cubicBezTo>
                <a:cubicBezTo>
                  <a:pt x="31" y="319"/>
                  <a:pt x="31" y="319"/>
                  <a:pt x="31" y="319"/>
                </a:cubicBezTo>
                <a:cubicBezTo>
                  <a:pt x="31" y="318"/>
                  <a:pt x="31" y="318"/>
                  <a:pt x="31" y="318"/>
                </a:cubicBezTo>
                <a:close/>
                <a:moveTo>
                  <a:pt x="32" y="317"/>
                </a:moveTo>
                <a:cubicBezTo>
                  <a:pt x="32" y="316"/>
                  <a:pt x="32" y="316"/>
                  <a:pt x="32" y="316"/>
                </a:cubicBezTo>
                <a:cubicBezTo>
                  <a:pt x="32" y="316"/>
                  <a:pt x="32" y="316"/>
                  <a:pt x="32" y="316"/>
                </a:cubicBezTo>
                <a:cubicBezTo>
                  <a:pt x="31" y="316"/>
                  <a:pt x="31" y="316"/>
                  <a:pt x="31" y="316"/>
                </a:cubicBezTo>
                <a:cubicBezTo>
                  <a:pt x="30" y="317"/>
                  <a:pt x="30" y="317"/>
                  <a:pt x="30" y="317"/>
                </a:cubicBezTo>
                <a:cubicBezTo>
                  <a:pt x="31" y="317"/>
                  <a:pt x="31" y="317"/>
                  <a:pt x="31" y="317"/>
                </a:cubicBezTo>
                <a:cubicBezTo>
                  <a:pt x="31" y="317"/>
                  <a:pt x="32" y="317"/>
                  <a:pt x="32" y="317"/>
                </a:cubicBezTo>
                <a:close/>
                <a:moveTo>
                  <a:pt x="33" y="316"/>
                </a:moveTo>
                <a:cubicBezTo>
                  <a:pt x="34" y="315"/>
                  <a:pt x="34" y="315"/>
                  <a:pt x="34" y="315"/>
                </a:cubicBezTo>
                <a:cubicBezTo>
                  <a:pt x="35" y="315"/>
                  <a:pt x="35" y="315"/>
                  <a:pt x="35" y="315"/>
                </a:cubicBezTo>
                <a:cubicBezTo>
                  <a:pt x="36" y="314"/>
                  <a:pt x="36" y="314"/>
                  <a:pt x="36" y="314"/>
                </a:cubicBezTo>
                <a:cubicBezTo>
                  <a:pt x="37" y="313"/>
                  <a:pt x="37" y="313"/>
                  <a:pt x="37" y="313"/>
                </a:cubicBezTo>
                <a:cubicBezTo>
                  <a:pt x="37" y="314"/>
                  <a:pt x="37" y="314"/>
                  <a:pt x="37" y="314"/>
                </a:cubicBezTo>
                <a:cubicBezTo>
                  <a:pt x="35" y="315"/>
                  <a:pt x="35" y="315"/>
                  <a:pt x="35" y="315"/>
                </a:cubicBezTo>
                <a:cubicBezTo>
                  <a:pt x="35" y="315"/>
                  <a:pt x="35" y="315"/>
                  <a:pt x="35" y="315"/>
                </a:cubicBezTo>
                <a:cubicBezTo>
                  <a:pt x="33" y="316"/>
                  <a:pt x="33" y="316"/>
                  <a:pt x="33" y="316"/>
                </a:cubicBezTo>
                <a:cubicBezTo>
                  <a:pt x="33" y="316"/>
                  <a:pt x="33" y="316"/>
                  <a:pt x="33" y="316"/>
                </a:cubicBezTo>
                <a:close/>
                <a:moveTo>
                  <a:pt x="32" y="311"/>
                </a:moveTo>
                <a:cubicBezTo>
                  <a:pt x="32" y="310"/>
                  <a:pt x="32" y="310"/>
                  <a:pt x="32" y="310"/>
                </a:cubicBezTo>
                <a:cubicBezTo>
                  <a:pt x="33" y="309"/>
                  <a:pt x="33" y="309"/>
                  <a:pt x="33" y="309"/>
                </a:cubicBezTo>
                <a:cubicBezTo>
                  <a:pt x="33" y="310"/>
                  <a:pt x="33" y="310"/>
                  <a:pt x="33" y="310"/>
                </a:cubicBezTo>
                <a:cubicBezTo>
                  <a:pt x="32" y="310"/>
                  <a:pt x="32" y="310"/>
                  <a:pt x="32" y="310"/>
                </a:cubicBezTo>
                <a:cubicBezTo>
                  <a:pt x="32" y="311"/>
                  <a:pt x="32" y="311"/>
                  <a:pt x="32" y="311"/>
                </a:cubicBezTo>
                <a:cubicBezTo>
                  <a:pt x="32" y="311"/>
                  <a:pt x="32" y="311"/>
                  <a:pt x="32" y="311"/>
                </a:cubicBezTo>
                <a:close/>
                <a:moveTo>
                  <a:pt x="30" y="311"/>
                </a:moveTo>
                <a:cubicBezTo>
                  <a:pt x="31" y="311"/>
                  <a:pt x="31" y="311"/>
                  <a:pt x="31" y="311"/>
                </a:cubicBezTo>
                <a:cubicBezTo>
                  <a:pt x="31" y="311"/>
                  <a:pt x="31" y="311"/>
                  <a:pt x="31" y="311"/>
                </a:cubicBezTo>
                <a:cubicBezTo>
                  <a:pt x="31" y="310"/>
                  <a:pt x="31" y="310"/>
                  <a:pt x="31" y="310"/>
                </a:cubicBezTo>
                <a:cubicBezTo>
                  <a:pt x="30" y="311"/>
                  <a:pt x="30" y="311"/>
                  <a:pt x="30" y="311"/>
                </a:cubicBezTo>
                <a:close/>
                <a:moveTo>
                  <a:pt x="28" y="307"/>
                </a:moveTo>
                <a:cubicBezTo>
                  <a:pt x="28" y="309"/>
                  <a:pt x="28" y="309"/>
                  <a:pt x="28" y="309"/>
                </a:cubicBezTo>
                <a:cubicBezTo>
                  <a:pt x="28" y="310"/>
                  <a:pt x="28" y="310"/>
                  <a:pt x="28" y="310"/>
                </a:cubicBezTo>
                <a:cubicBezTo>
                  <a:pt x="28" y="311"/>
                  <a:pt x="28" y="311"/>
                  <a:pt x="28" y="311"/>
                </a:cubicBezTo>
                <a:cubicBezTo>
                  <a:pt x="29" y="310"/>
                  <a:pt x="29" y="310"/>
                  <a:pt x="29" y="310"/>
                </a:cubicBezTo>
                <a:cubicBezTo>
                  <a:pt x="29" y="308"/>
                  <a:pt x="29" y="308"/>
                  <a:pt x="29" y="308"/>
                </a:cubicBezTo>
                <a:cubicBezTo>
                  <a:pt x="28" y="307"/>
                  <a:pt x="28" y="307"/>
                  <a:pt x="28" y="307"/>
                </a:cubicBezTo>
                <a:close/>
                <a:moveTo>
                  <a:pt x="29" y="307"/>
                </a:moveTo>
                <a:cubicBezTo>
                  <a:pt x="30" y="307"/>
                  <a:pt x="30" y="307"/>
                  <a:pt x="30" y="307"/>
                </a:cubicBezTo>
                <a:cubicBezTo>
                  <a:pt x="29" y="307"/>
                  <a:pt x="29" y="307"/>
                  <a:pt x="29" y="307"/>
                </a:cubicBezTo>
                <a:cubicBezTo>
                  <a:pt x="29" y="308"/>
                  <a:pt x="29" y="308"/>
                  <a:pt x="29" y="308"/>
                </a:cubicBezTo>
                <a:cubicBezTo>
                  <a:pt x="30" y="308"/>
                  <a:pt x="30" y="308"/>
                  <a:pt x="30" y="308"/>
                </a:cubicBezTo>
                <a:cubicBezTo>
                  <a:pt x="31" y="307"/>
                  <a:pt x="31" y="307"/>
                  <a:pt x="31" y="307"/>
                </a:cubicBezTo>
                <a:cubicBezTo>
                  <a:pt x="31" y="309"/>
                  <a:pt x="31" y="309"/>
                  <a:pt x="31" y="309"/>
                </a:cubicBezTo>
                <a:cubicBezTo>
                  <a:pt x="31" y="309"/>
                  <a:pt x="31" y="309"/>
                  <a:pt x="31" y="309"/>
                </a:cubicBezTo>
                <a:cubicBezTo>
                  <a:pt x="32" y="308"/>
                  <a:pt x="32" y="308"/>
                  <a:pt x="32" y="308"/>
                </a:cubicBezTo>
                <a:cubicBezTo>
                  <a:pt x="32" y="306"/>
                  <a:pt x="32" y="306"/>
                  <a:pt x="32" y="306"/>
                </a:cubicBezTo>
                <a:cubicBezTo>
                  <a:pt x="31" y="305"/>
                  <a:pt x="31" y="305"/>
                  <a:pt x="31" y="305"/>
                </a:cubicBezTo>
                <a:cubicBezTo>
                  <a:pt x="30" y="306"/>
                  <a:pt x="30" y="306"/>
                  <a:pt x="30" y="306"/>
                </a:cubicBezTo>
                <a:cubicBezTo>
                  <a:pt x="29" y="307"/>
                  <a:pt x="29" y="307"/>
                  <a:pt x="29" y="307"/>
                </a:cubicBezTo>
                <a:close/>
                <a:moveTo>
                  <a:pt x="29" y="304"/>
                </a:moveTo>
                <a:cubicBezTo>
                  <a:pt x="30" y="305"/>
                  <a:pt x="30" y="305"/>
                  <a:pt x="30" y="305"/>
                </a:cubicBezTo>
                <a:cubicBezTo>
                  <a:pt x="30" y="305"/>
                  <a:pt x="30" y="305"/>
                  <a:pt x="30" y="305"/>
                </a:cubicBezTo>
                <a:cubicBezTo>
                  <a:pt x="29" y="304"/>
                  <a:pt x="29" y="304"/>
                  <a:pt x="29" y="304"/>
                </a:cubicBezTo>
                <a:cubicBezTo>
                  <a:pt x="29" y="304"/>
                  <a:pt x="29" y="304"/>
                  <a:pt x="29" y="304"/>
                </a:cubicBezTo>
                <a:close/>
                <a:moveTo>
                  <a:pt x="31" y="303"/>
                </a:moveTo>
                <a:cubicBezTo>
                  <a:pt x="31" y="302"/>
                  <a:pt x="31" y="302"/>
                  <a:pt x="31" y="302"/>
                </a:cubicBezTo>
                <a:cubicBezTo>
                  <a:pt x="32" y="301"/>
                  <a:pt x="32" y="301"/>
                  <a:pt x="32" y="301"/>
                </a:cubicBezTo>
                <a:cubicBezTo>
                  <a:pt x="33" y="301"/>
                  <a:pt x="33" y="301"/>
                  <a:pt x="33" y="301"/>
                </a:cubicBezTo>
                <a:cubicBezTo>
                  <a:pt x="33" y="302"/>
                  <a:pt x="33" y="302"/>
                  <a:pt x="33" y="302"/>
                </a:cubicBezTo>
                <a:cubicBezTo>
                  <a:pt x="32" y="302"/>
                  <a:pt x="32" y="302"/>
                  <a:pt x="32" y="302"/>
                </a:cubicBezTo>
                <a:cubicBezTo>
                  <a:pt x="31" y="303"/>
                  <a:pt x="31" y="303"/>
                  <a:pt x="31" y="303"/>
                </a:cubicBezTo>
                <a:close/>
                <a:moveTo>
                  <a:pt x="24" y="300"/>
                </a:moveTo>
                <a:cubicBezTo>
                  <a:pt x="26" y="302"/>
                  <a:pt x="26" y="302"/>
                  <a:pt x="26" y="302"/>
                </a:cubicBezTo>
                <a:cubicBezTo>
                  <a:pt x="27" y="304"/>
                  <a:pt x="27" y="304"/>
                  <a:pt x="27" y="304"/>
                </a:cubicBezTo>
                <a:cubicBezTo>
                  <a:pt x="27" y="305"/>
                  <a:pt x="27" y="305"/>
                  <a:pt x="27" y="305"/>
                </a:cubicBezTo>
                <a:cubicBezTo>
                  <a:pt x="26" y="304"/>
                  <a:pt x="26" y="304"/>
                  <a:pt x="26" y="304"/>
                </a:cubicBezTo>
                <a:cubicBezTo>
                  <a:pt x="26" y="303"/>
                  <a:pt x="26" y="303"/>
                  <a:pt x="26" y="303"/>
                </a:cubicBezTo>
                <a:cubicBezTo>
                  <a:pt x="24" y="301"/>
                  <a:pt x="24" y="301"/>
                  <a:pt x="24" y="301"/>
                </a:cubicBezTo>
                <a:cubicBezTo>
                  <a:pt x="24" y="300"/>
                  <a:pt x="24" y="300"/>
                  <a:pt x="24" y="300"/>
                </a:cubicBezTo>
                <a:cubicBezTo>
                  <a:pt x="24" y="300"/>
                  <a:pt x="24" y="300"/>
                  <a:pt x="24" y="300"/>
                </a:cubicBezTo>
                <a:close/>
                <a:moveTo>
                  <a:pt x="26" y="299"/>
                </a:moveTo>
                <a:cubicBezTo>
                  <a:pt x="26" y="300"/>
                  <a:pt x="26" y="300"/>
                  <a:pt x="26" y="300"/>
                </a:cubicBezTo>
                <a:cubicBezTo>
                  <a:pt x="27" y="301"/>
                  <a:pt x="27" y="301"/>
                  <a:pt x="27" y="301"/>
                </a:cubicBezTo>
                <a:cubicBezTo>
                  <a:pt x="27" y="303"/>
                  <a:pt x="27" y="303"/>
                  <a:pt x="27" y="303"/>
                </a:cubicBezTo>
                <a:cubicBezTo>
                  <a:pt x="28" y="303"/>
                  <a:pt x="28" y="303"/>
                  <a:pt x="28" y="303"/>
                </a:cubicBezTo>
                <a:cubicBezTo>
                  <a:pt x="29" y="302"/>
                  <a:pt x="29" y="302"/>
                  <a:pt x="29" y="302"/>
                </a:cubicBezTo>
                <a:cubicBezTo>
                  <a:pt x="28" y="300"/>
                  <a:pt x="28" y="300"/>
                  <a:pt x="28" y="300"/>
                </a:cubicBezTo>
                <a:cubicBezTo>
                  <a:pt x="27" y="299"/>
                  <a:pt x="27" y="299"/>
                  <a:pt x="27" y="299"/>
                </a:cubicBezTo>
                <a:cubicBezTo>
                  <a:pt x="27" y="298"/>
                  <a:pt x="27" y="298"/>
                  <a:pt x="27" y="298"/>
                </a:cubicBezTo>
                <a:cubicBezTo>
                  <a:pt x="26" y="299"/>
                  <a:pt x="26" y="299"/>
                  <a:pt x="26" y="299"/>
                </a:cubicBezTo>
                <a:close/>
                <a:moveTo>
                  <a:pt x="24" y="297"/>
                </a:moveTo>
                <a:cubicBezTo>
                  <a:pt x="26" y="297"/>
                  <a:pt x="26" y="297"/>
                  <a:pt x="26" y="297"/>
                </a:cubicBezTo>
                <a:cubicBezTo>
                  <a:pt x="26" y="298"/>
                  <a:pt x="26" y="298"/>
                  <a:pt x="26" y="298"/>
                </a:cubicBezTo>
                <a:cubicBezTo>
                  <a:pt x="27" y="298"/>
                  <a:pt x="27" y="298"/>
                  <a:pt x="27" y="298"/>
                </a:cubicBezTo>
                <a:cubicBezTo>
                  <a:pt x="27" y="297"/>
                  <a:pt x="27" y="297"/>
                  <a:pt x="27" y="297"/>
                </a:cubicBezTo>
                <a:cubicBezTo>
                  <a:pt x="26" y="296"/>
                  <a:pt x="26" y="296"/>
                  <a:pt x="26" y="296"/>
                </a:cubicBezTo>
                <a:cubicBezTo>
                  <a:pt x="25" y="297"/>
                  <a:pt x="25" y="297"/>
                  <a:pt x="25" y="297"/>
                </a:cubicBezTo>
                <a:cubicBezTo>
                  <a:pt x="24" y="297"/>
                  <a:pt x="24" y="297"/>
                  <a:pt x="24" y="297"/>
                </a:cubicBezTo>
                <a:close/>
                <a:moveTo>
                  <a:pt x="12" y="298"/>
                </a:moveTo>
                <a:cubicBezTo>
                  <a:pt x="12" y="296"/>
                  <a:pt x="12" y="296"/>
                  <a:pt x="12" y="296"/>
                </a:cubicBezTo>
                <a:cubicBezTo>
                  <a:pt x="14" y="294"/>
                  <a:pt x="14" y="294"/>
                  <a:pt x="14" y="294"/>
                </a:cubicBezTo>
                <a:cubicBezTo>
                  <a:pt x="16" y="294"/>
                  <a:pt x="16" y="294"/>
                  <a:pt x="16" y="294"/>
                </a:cubicBezTo>
                <a:cubicBezTo>
                  <a:pt x="15" y="295"/>
                  <a:pt x="15" y="295"/>
                  <a:pt x="15" y="295"/>
                </a:cubicBezTo>
                <a:cubicBezTo>
                  <a:pt x="16" y="295"/>
                  <a:pt x="16" y="295"/>
                  <a:pt x="16" y="295"/>
                </a:cubicBezTo>
                <a:cubicBezTo>
                  <a:pt x="17" y="294"/>
                  <a:pt x="17" y="294"/>
                  <a:pt x="17" y="294"/>
                </a:cubicBezTo>
                <a:cubicBezTo>
                  <a:pt x="18" y="295"/>
                  <a:pt x="18" y="295"/>
                  <a:pt x="18" y="295"/>
                </a:cubicBezTo>
                <a:cubicBezTo>
                  <a:pt x="18" y="295"/>
                  <a:pt x="18" y="295"/>
                  <a:pt x="18" y="295"/>
                </a:cubicBezTo>
                <a:cubicBezTo>
                  <a:pt x="17" y="297"/>
                  <a:pt x="17" y="297"/>
                  <a:pt x="17" y="297"/>
                </a:cubicBezTo>
                <a:cubicBezTo>
                  <a:pt x="16" y="297"/>
                  <a:pt x="16" y="297"/>
                  <a:pt x="16" y="297"/>
                </a:cubicBezTo>
                <a:cubicBezTo>
                  <a:pt x="14" y="298"/>
                  <a:pt x="14" y="298"/>
                  <a:pt x="14" y="298"/>
                </a:cubicBezTo>
                <a:cubicBezTo>
                  <a:pt x="15" y="299"/>
                  <a:pt x="15" y="299"/>
                  <a:pt x="15" y="299"/>
                </a:cubicBezTo>
                <a:cubicBezTo>
                  <a:pt x="15" y="299"/>
                  <a:pt x="15" y="299"/>
                  <a:pt x="15" y="299"/>
                </a:cubicBezTo>
                <a:cubicBezTo>
                  <a:pt x="16" y="299"/>
                  <a:pt x="16" y="299"/>
                  <a:pt x="16" y="299"/>
                </a:cubicBezTo>
                <a:cubicBezTo>
                  <a:pt x="17" y="297"/>
                  <a:pt x="17" y="297"/>
                  <a:pt x="17" y="297"/>
                </a:cubicBezTo>
                <a:cubicBezTo>
                  <a:pt x="19" y="296"/>
                  <a:pt x="19" y="296"/>
                  <a:pt x="19" y="296"/>
                </a:cubicBezTo>
                <a:cubicBezTo>
                  <a:pt x="20" y="295"/>
                  <a:pt x="20" y="295"/>
                  <a:pt x="20" y="295"/>
                </a:cubicBezTo>
                <a:cubicBezTo>
                  <a:pt x="21" y="295"/>
                  <a:pt x="21" y="295"/>
                  <a:pt x="21" y="295"/>
                </a:cubicBezTo>
                <a:cubicBezTo>
                  <a:pt x="19" y="297"/>
                  <a:pt x="19" y="297"/>
                  <a:pt x="19" y="297"/>
                </a:cubicBezTo>
                <a:cubicBezTo>
                  <a:pt x="18" y="299"/>
                  <a:pt x="18" y="299"/>
                  <a:pt x="18" y="299"/>
                </a:cubicBezTo>
                <a:cubicBezTo>
                  <a:pt x="17" y="300"/>
                  <a:pt x="17" y="300"/>
                  <a:pt x="17" y="300"/>
                </a:cubicBezTo>
                <a:cubicBezTo>
                  <a:pt x="17" y="302"/>
                  <a:pt x="17" y="302"/>
                  <a:pt x="17" y="302"/>
                </a:cubicBezTo>
                <a:cubicBezTo>
                  <a:pt x="16" y="303"/>
                  <a:pt x="16" y="303"/>
                  <a:pt x="16" y="303"/>
                </a:cubicBezTo>
                <a:cubicBezTo>
                  <a:pt x="15" y="303"/>
                  <a:pt x="15" y="303"/>
                  <a:pt x="15" y="303"/>
                </a:cubicBezTo>
                <a:cubicBezTo>
                  <a:pt x="14" y="303"/>
                  <a:pt x="14" y="303"/>
                  <a:pt x="14" y="303"/>
                </a:cubicBezTo>
                <a:cubicBezTo>
                  <a:pt x="15" y="303"/>
                  <a:pt x="15" y="303"/>
                  <a:pt x="15" y="303"/>
                </a:cubicBezTo>
                <a:cubicBezTo>
                  <a:pt x="16" y="303"/>
                  <a:pt x="16" y="303"/>
                  <a:pt x="16" y="303"/>
                </a:cubicBezTo>
                <a:cubicBezTo>
                  <a:pt x="17" y="303"/>
                  <a:pt x="17" y="303"/>
                  <a:pt x="17" y="303"/>
                </a:cubicBezTo>
                <a:cubicBezTo>
                  <a:pt x="17" y="304"/>
                  <a:pt x="17" y="304"/>
                  <a:pt x="17" y="304"/>
                </a:cubicBezTo>
                <a:cubicBezTo>
                  <a:pt x="16" y="304"/>
                  <a:pt x="16" y="304"/>
                  <a:pt x="16" y="304"/>
                </a:cubicBezTo>
                <a:cubicBezTo>
                  <a:pt x="15" y="306"/>
                  <a:pt x="15" y="306"/>
                  <a:pt x="15" y="306"/>
                </a:cubicBezTo>
                <a:cubicBezTo>
                  <a:pt x="15" y="307"/>
                  <a:pt x="15" y="307"/>
                  <a:pt x="15" y="307"/>
                </a:cubicBezTo>
                <a:cubicBezTo>
                  <a:pt x="15" y="308"/>
                  <a:pt x="15" y="308"/>
                  <a:pt x="15" y="308"/>
                </a:cubicBezTo>
                <a:cubicBezTo>
                  <a:pt x="16" y="310"/>
                  <a:pt x="16" y="310"/>
                  <a:pt x="16" y="310"/>
                </a:cubicBezTo>
                <a:cubicBezTo>
                  <a:pt x="16" y="311"/>
                  <a:pt x="16" y="311"/>
                  <a:pt x="16" y="311"/>
                </a:cubicBezTo>
                <a:cubicBezTo>
                  <a:pt x="17" y="311"/>
                  <a:pt x="17" y="311"/>
                  <a:pt x="17" y="311"/>
                </a:cubicBezTo>
                <a:cubicBezTo>
                  <a:pt x="17" y="312"/>
                  <a:pt x="17" y="312"/>
                  <a:pt x="17" y="312"/>
                </a:cubicBezTo>
                <a:cubicBezTo>
                  <a:pt x="17" y="313"/>
                  <a:pt x="17" y="313"/>
                  <a:pt x="17" y="313"/>
                </a:cubicBezTo>
                <a:cubicBezTo>
                  <a:pt x="15" y="312"/>
                  <a:pt x="15" y="312"/>
                  <a:pt x="15" y="312"/>
                </a:cubicBezTo>
                <a:cubicBezTo>
                  <a:pt x="14" y="309"/>
                  <a:pt x="14" y="309"/>
                  <a:pt x="14" y="309"/>
                </a:cubicBezTo>
                <a:cubicBezTo>
                  <a:pt x="13" y="307"/>
                  <a:pt x="13" y="307"/>
                  <a:pt x="13" y="307"/>
                </a:cubicBezTo>
                <a:cubicBezTo>
                  <a:pt x="14" y="307"/>
                  <a:pt x="14" y="307"/>
                  <a:pt x="14" y="307"/>
                </a:cubicBezTo>
                <a:cubicBezTo>
                  <a:pt x="12" y="307"/>
                  <a:pt x="12" y="307"/>
                  <a:pt x="12" y="307"/>
                </a:cubicBezTo>
                <a:cubicBezTo>
                  <a:pt x="12" y="306"/>
                  <a:pt x="12" y="306"/>
                  <a:pt x="12" y="306"/>
                </a:cubicBezTo>
                <a:cubicBezTo>
                  <a:pt x="13" y="305"/>
                  <a:pt x="13" y="305"/>
                  <a:pt x="13" y="305"/>
                </a:cubicBezTo>
                <a:cubicBezTo>
                  <a:pt x="14" y="305"/>
                  <a:pt x="14" y="305"/>
                  <a:pt x="14" y="305"/>
                </a:cubicBezTo>
                <a:cubicBezTo>
                  <a:pt x="13" y="304"/>
                  <a:pt x="13" y="304"/>
                  <a:pt x="13" y="304"/>
                </a:cubicBezTo>
                <a:cubicBezTo>
                  <a:pt x="12" y="304"/>
                  <a:pt x="12" y="304"/>
                  <a:pt x="12" y="304"/>
                </a:cubicBezTo>
                <a:cubicBezTo>
                  <a:pt x="13" y="303"/>
                  <a:pt x="13" y="303"/>
                  <a:pt x="13" y="303"/>
                </a:cubicBezTo>
                <a:cubicBezTo>
                  <a:pt x="12" y="302"/>
                  <a:pt x="12" y="302"/>
                  <a:pt x="12" y="302"/>
                </a:cubicBezTo>
                <a:cubicBezTo>
                  <a:pt x="12" y="301"/>
                  <a:pt x="12" y="301"/>
                  <a:pt x="12" y="301"/>
                </a:cubicBezTo>
                <a:cubicBezTo>
                  <a:pt x="13" y="301"/>
                  <a:pt x="13" y="301"/>
                  <a:pt x="13" y="301"/>
                </a:cubicBezTo>
                <a:cubicBezTo>
                  <a:pt x="14" y="302"/>
                  <a:pt x="14" y="302"/>
                  <a:pt x="14" y="302"/>
                </a:cubicBezTo>
                <a:cubicBezTo>
                  <a:pt x="13" y="301"/>
                  <a:pt x="13" y="301"/>
                  <a:pt x="13" y="301"/>
                </a:cubicBezTo>
                <a:cubicBezTo>
                  <a:pt x="13" y="300"/>
                  <a:pt x="13" y="300"/>
                  <a:pt x="13" y="300"/>
                </a:cubicBezTo>
                <a:cubicBezTo>
                  <a:pt x="12" y="300"/>
                  <a:pt x="12" y="300"/>
                  <a:pt x="12" y="300"/>
                </a:cubicBezTo>
                <a:cubicBezTo>
                  <a:pt x="12" y="299"/>
                  <a:pt x="12" y="299"/>
                  <a:pt x="12" y="299"/>
                </a:cubicBezTo>
                <a:cubicBezTo>
                  <a:pt x="12" y="298"/>
                  <a:pt x="12" y="298"/>
                  <a:pt x="12" y="298"/>
                </a:cubicBezTo>
                <a:close/>
                <a:moveTo>
                  <a:pt x="26" y="293"/>
                </a:moveTo>
                <a:cubicBezTo>
                  <a:pt x="26" y="292"/>
                  <a:pt x="26" y="292"/>
                  <a:pt x="26" y="292"/>
                </a:cubicBezTo>
                <a:cubicBezTo>
                  <a:pt x="27" y="291"/>
                  <a:pt x="27" y="291"/>
                  <a:pt x="27" y="291"/>
                </a:cubicBezTo>
                <a:cubicBezTo>
                  <a:pt x="27" y="292"/>
                  <a:pt x="27" y="292"/>
                  <a:pt x="27" y="292"/>
                </a:cubicBezTo>
                <a:cubicBezTo>
                  <a:pt x="26" y="293"/>
                  <a:pt x="26" y="293"/>
                  <a:pt x="26" y="293"/>
                </a:cubicBezTo>
                <a:close/>
                <a:moveTo>
                  <a:pt x="141" y="138"/>
                </a:moveTo>
                <a:cubicBezTo>
                  <a:pt x="141" y="138"/>
                  <a:pt x="141" y="138"/>
                  <a:pt x="141" y="138"/>
                </a:cubicBezTo>
                <a:cubicBezTo>
                  <a:pt x="142" y="138"/>
                  <a:pt x="142" y="138"/>
                  <a:pt x="142" y="138"/>
                </a:cubicBezTo>
                <a:cubicBezTo>
                  <a:pt x="142" y="137"/>
                  <a:pt x="142" y="137"/>
                  <a:pt x="142" y="137"/>
                </a:cubicBezTo>
                <a:cubicBezTo>
                  <a:pt x="142" y="137"/>
                  <a:pt x="142" y="137"/>
                  <a:pt x="142" y="137"/>
                </a:cubicBezTo>
                <a:cubicBezTo>
                  <a:pt x="141" y="137"/>
                  <a:pt x="141" y="137"/>
                  <a:pt x="141" y="137"/>
                </a:cubicBezTo>
                <a:cubicBezTo>
                  <a:pt x="141" y="138"/>
                  <a:pt x="141" y="138"/>
                  <a:pt x="141" y="138"/>
                </a:cubicBezTo>
                <a:close/>
                <a:moveTo>
                  <a:pt x="130" y="128"/>
                </a:moveTo>
                <a:cubicBezTo>
                  <a:pt x="130" y="128"/>
                  <a:pt x="130" y="128"/>
                  <a:pt x="130" y="128"/>
                </a:cubicBezTo>
                <a:cubicBezTo>
                  <a:pt x="132" y="128"/>
                  <a:pt x="132" y="128"/>
                  <a:pt x="132" y="128"/>
                </a:cubicBezTo>
                <a:cubicBezTo>
                  <a:pt x="131" y="126"/>
                  <a:pt x="131" y="126"/>
                  <a:pt x="131" y="126"/>
                </a:cubicBezTo>
                <a:cubicBezTo>
                  <a:pt x="130" y="127"/>
                  <a:pt x="130" y="127"/>
                  <a:pt x="130" y="127"/>
                </a:cubicBezTo>
                <a:cubicBezTo>
                  <a:pt x="130" y="128"/>
                  <a:pt x="130" y="128"/>
                  <a:pt x="130" y="128"/>
                </a:cubicBezTo>
                <a:close/>
                <a:moveTo>
                  <a:pt x="90" y="131"/>
                </a:moveTo>
                <a:cubicBezTo>
                  <a:pt x="91" y="131"/>
                  <a:pt x="91" y="131"/>
                  <a:pt x="91" y="131"/>
                </a:cubicBezTo>
                <a:cubicBezTo>
                  <a:pt x="91" y="130"/>
                  <a:pt x="91" y="130"/>
                  <a:pt x="91" y="130"/>
                </a:cubicBezTo>
                <a:cubicBezTo>
                  <a:pt x="91" y="130"/>
                  <a:pt x="91" y="130"/>
                  <a:pt x="91" y="130"/>
                </a:cubicBezTo>
                <a:cubicBezTo>
                  <a:pt x="91" y="130"/>
                  <a:pt x="90" y="131"/>
                  <a:pt x="90" y="131"/>
                </a:cubicBezTo>
                <a:close/>
                <a:moveTo>
                  <a:pt x="90" y="133"/>
                </a:moveTo>
                <a:cubicBezTo>
                  <a:pt x="90" y="132"/>
                  <a:pt x="90" y="132"/>
                  <a:pt x="90" y="132"/>
                </a:cubicBezTo>
                <a:cubicBezTo>
                  <a:pt x="90" y="132"/>
                  <a:pt x="90" y="132"/>
                  <a:pt x="90" y="132"/>
                </a:cubicBezTo>
                <a:cubicBezTo>
                  <a:pt x="91" y="132"/>
                  <a:pt x="91" y="132"/>
                  <a:pt x="91" y="132"/>
                </a:cubicBezTo>
                <a:cubicBezTo>
                  <a:pt x="90" y="133"/>
                  <a:pt x="90" y="133"/>
                  <a:pt x="90" y="133"/>
                </a:cubicBezTo>
                <a:close/>
                <a:moveTo>
                  <a:pt x="88" y="136"/>
                </a:moveTo>
                <a:cubicBezTo>
                  <a:pt x="88" y="137"/>
                  <a:pt x="88" y="137"/>
                  <a:pt x="88" y="137"/>
                </a:cubicBezTo>
                <a:cubicBezTo>
                  <a:pt x="87" y="138"/>
                  <a:pt x="87" y="138"/>
                  <a:pt x="87" y="138"/>
                </a:cubicBezTo>
                <a:cubicBezTo>
                  <a:pt x="88" y="139"/>
                  <a:pt x="88" y="139"/>
                  <a:pt x="88" y="139"/>
                </a:cubicBezTo>
                <a:cubicBezTo>
                  <a:pt x="89" y="139"/>
                  <a:pt x="89" y="139"/>
                  <a:pt x="89" y="139"/>
                </a:cubicBezTo>
                <a:cubicBezTo>
                  <a:pt x="89" y="138"/>
                  <a:pt x="89" y="138"/>
                  <a:pt x="89" y="138"/>
                </a:cubicBezTo>
                <a:cubicBezTo>
                  <a:pt x="90" y="138"/>
                  <a:pt x="90" y="138"/>
                  <a:pt x="90" y="138"/>
                </a:cubicBezTo>
                <a:cubicBezTo>
                  <a:pt x="94" y="136"/>
                  <a:pt x="94" y="136"/>
                  <a:pt x="94" y="136"/>
                </a:cubicBezTo>
                <a:cubicBezTo>
                  <a:pt x="96" y="135"/>
                  <a:pt x="96" y="135"/>
                  <a:pt x="96" y="135"/>
                </a:cubicBezTo>
                <a:cubicBezTo>
                  <a:pt x="97" y="134"/>
                  <a:pt x="97" y="134"/>
                  <a:pt x="97" y="134"/>
                </a:cubicBezTo>
                <a:cubicBezTo>
                  <a:pt x="96" y="134"/>
                  <a:pt x="96" y="134"/>
                  <a:pt x="96" y="134"/>
                </a:cubicBezTo>
                <a:cubicBezTo>
                  <a:pt x="95" y="133"/>
                  <a:pt x="95" y="133"/>
                  <a:pt x="95" y="133"/>
                </a:cubicBezTo>
                <a:cubicBezTo>
                  <a:pt x="95" y="132"/>
                  <a:pt x="95" y="132"/>
                  <a:pt x="95" y="132"/>
                </a:cubicBezTo>
                <a:cubicBezTo>
                  <a:pt x="94" y="132"/>
                  <a:pt x="94" y="132"/>
                  <a:pt x="94" y="132"/>
                </a:cubicBezTo>
                <a:cubicBezTo>
                  <a:pt x="94" y="133"/>
                  <a:pt x="94" y="133"/>
                  <a:pt x="94" y="133"/>
                </a:cubicBezTo>
                <a:cubicBezTo>
                  <a:pt x="92" y="133"/>
                  <a:pt x="92" y="133"/>
                  <a:pt x="92" y="133"/>
                </a:cubicBezTo>
                <a:cubicBezTo>
                  <a:pt x="93" y="134"/>
                  <a:pt x="93" y="134"/>
                  <a:pt x="93" y="134"/>
                </a:cubicBezTo>
                <a:cubicBezTo>
                  <a:pt x="92" y="134"/>
                  <a:pt x="92" y="134"/>
                  <a:pt x="92" y="134"/>
                </a:cubicBezTo>
                <a:cubicBezTo>
                  <a:pt x="91" y="134"/>
                  <a:pt x="91" y="134"/>
                  <a:pt x="91" y="134"/>
                </a:cubicBezTo>
                <a:cubicBezTo>
                  <a:pt x="91" y="135"/>
                  <a:pt x="91" y="135"/>
                  <a:pt x="91" y="135"/>
                </a:cubicBezTo>
                <a:cubicBezTo>
                  <a:pt x="90" y="134"/>
                  <a:pt x="90" y="134"/>
                  <a:pt x="90" y="134"/>
                </a:cubicBezTo>
                <a:cubicBezTo>
                  <a:pt x="91" y="134"/>
                  <a:pt x="91" y="134"/>
                  <a:pt x="91" y="134"/>
                </a:cubicBezTo>
                <a:cubicBezTo>
                  <a:pt x="90" y="133"/>
                  <a:pt x="90" y="133"/>
                  <a:pt x="90" y="133"/>
                </a:cubicBezTo>
                <a:cubicBezTo>
                  <a:pt x="89" y="134"/>
                  <a:pt x="89" y="134"/>
                  <a:pt x="89" y="134"/>
                </a:cubicBezTo>
                <a:cubicBezTo>
                  <a:pt x="89" y="134"/>
                  <a:pt x="89" y="134"/>
                  <a:pt x="89" y="134"/>
                </a:cubicBezTo>
                <a:cubicBezTo>
                  <a:pt x="89" y="135"/>
                  <a:pt x="89" y="135"/>
                  <a:pt x="89" y="135"/>
                </a:cubicBezTo>
                <a:cubicBezTo>
                  <a:pt x="88" y="136"/>
                  <a:pt x="88" y="136"/>
                  <a:pt x="88" y="136"/>
                </a:cubicBezTo>
                <a:close/>
                <a:moveTo>
                  <a:pt x="84" y="139"/>
                </a:moveTo>
                <a:cubicBezTo>
                  <a:pt x="84" y="138"/>
                  <a:pt x="84" y="138"/>
                  <a:pt x="84" y="138"/>
                </a:cubicBezTo>
                <a:cubicBezTo>
                  <a:pt x="84" y="136"/>
                  <a:pt x="84" y="136"/>
                  <a:pt x="84" y="136"/>
                </a:cubicBezTo>
                <a:cubicBezTo>
                  <a:pt x="83" y="137"/>
                  <a:pt x="83" y="137"/>
                  <a:pt x="83" y="137"/>
                </a:cubicBezTo>
                <a:cubicBezTo>
                  <a:pt x="83" y="138"/>
                  <a:pt x="83" y="138"/>
                  <a:pt x="83" y="138"/>
                </a:cubicBezTo>
                <a:cubicBezTo>
                  <a:pt x="82" y="138"/>
                  <a:pt x="82" y="138"/>
                  <a:pt x="82" y="138"/>
                </a:cubicBezTo>
                <a:cubicBezTo>
                  <a:pt x="83" y="138"/>
                  <a:pt x="83" y="138"/>
                  <a:pt x="83" y="138"/>
                </a:cubicBezTo>
                <a:cubicBezTo>
                  <a:pt x="83" y="138"/>
                  <a:pt x="84" y="139"/>
                  <a:pt x="84" y="139"/>
                </a:cubicBezTo>
                <a:close/>
                <a:moveTo>
                  <a:pt x="84" y="140"/>
                </a:moveTo>
                <a:cubicBezTo>
                  <a:pt x="85" y="139"/>
                  <a:pt x="85" y="139"/>
                  <a:pt x="85" y="139"/>
                </a:cubicBezTo>
                <a:cubicBezTo>
                  <a:pt x="85" y="138"/>
                  <a:pt x="85" y="138"/>
                  <a:pt x="85" y="138"/>
                </a:cubicBezTo>
                <a:cubicBezTo>
                  <a:pt x="85" y="137"/>
                  <a:pt x="85" y="137"/>
                  <a:pt x="85" y="137"/>
                </a:cubicBezTo>
                <a:cubicBezTo>
                  <a:pt x="85" y="135"/>
                  <a:pt x="85" y="135"/>
                  <a:pt x="85" y="135"/>
                </a:cubicBezTo>
                <a:cubicBezTo>
                  <a:pt x="85" y="135"/>
                  <a:pt x="85" y="135"/>
                  <a:pt x="85" y="135"/>
                </a:cubicBezTo>
                <a:cubicBezTo>
                  <a:pt x="86" y="135"/>
                  <a:pt x="86" y="135"/>
                  <a:pt x="86" y="135"/>
                </a:cubicBezTo>
                <a:cubicBezTo>
                  <a:pt x="86" y="135"/>
                  <a:pt x="86" y="135"/>
                  <a:pt x="86" y="135"/>
                </a:cubicBezTo>
                <a:cubicBezTo>
                  <a:pt x="87" y="134"/>
                  <a:pt x="87" y="134"/>
                  <a:pt x="87" y="134"/>
                </a:cubicBezTo>
                <a:cubicBezTo>
                  <a:pt x="87" y="135"/>
                  <a:pt x="87" y="135"/>
                  <a:pt x="87" y="135"/>
                </a:cubicBezTo>
                <a:cubicBezTo>
                  <a:pt x="87" y="138"/>
                  <a:pt x="87" y="138"/>
                  <a:pt x="87" y="138"/>
                </a:cubicBezTo>
                <a:cubicBezTo>
                  <a:pt x="87" y="139"/>
                  <a:pt x="87" y="139"/>
                  <a:pt x="87" y="139"/>
                </a:cubicBezTo>
                <a:cubicBezTo>
                  <a:pt x="87" y="139"/>
                  <a:pt x="87" y="139"/>
                  <a:pt x="87" y="139"/>
                </a:cubicBezTo>
                <a:cubicBezTo>
                  <a:pt x="85" y="140"/>
                  <a:pt x="85" y="140"/>
                  <a:pt x="85" y="140"/>
                </a:cubicBezTo>
                <a:cubicBezTo>
                  <a:pt x="84" y="140"/>
                  <a:pt x="84" y="140"/>
                  <a:pt x="84" y="140"/>
                </a:cubicBezTo>
                <a:close/>
                <a:moveTo>
                  <a:pt x="86" y="145"/>
                </a:moveTo>
                <a:cubicBezTo>
                  <a:pt x="86" y="144"/>
                  <a:pt x="86" y="144"/>
                  <a:pt x="86" y="144"/>
                </a:cubicBezTo>
                <a:cubicBezTo>
                  <a:pt x="86" y="142"/>
                  <a:pt x="86" y="142"/>
                  <a:pt x="86" y="142"/>
                </a:cubicBezTo>
                <a:cubicBezTo>
                  <a:pt x="86" y="141"/>
                  <a:pt x="86" y="141"/>
                  <a:pt x="86" y="141"/>
                </a:cubicBezTo>
                <a:cubicBezTo>
                  <a:pt x="85" y="141"/>
                  <a:pt x="85" y="141"/>
                  <a:pt x="85" y="141"/>
                </a:cubicBezTo>
                <a:cubicBezTo>
                  <a:pt x="83" y="139"/>
                  <a:pt x="83" y="139"/>
                  <a:pt x="83" y="139"/>
                </a:cubicBezTo>
                <a:cubicBezTo>
                  <a:pt x="82" y="139"/>
                  <a:pt x="82" y="139"/>
                  <a:pt x="82" y="139"/>
                </a:cubicBezTo>
                <a:cubicBezTo>
                  <a:pt x="82" y="140"/>
                  <a:pt x="82" y="140"/>
                  <a:pt x="82" y="140"/>
                </a:cubicBezTo>
                <a:cubicBezTo>
                  <a:pt x="85" y="142"/>
                  <a:pt x="85" y="142"/>
                  <a:pt x="85" y="142"/>
                </a:cubicBezTo>
                <a:cubicBezTo>
                  <a:pt x="83" y="141"/>
                  <a:pt x="83" y="141"/>
                  <a:pt x="83" y="141"/>
                </a:cubicBezTo>
                <a:cubicBezTo>
                  <a:pt x="83" y="142"/>
                  <a:pt x="83" y="142"/>
                  <a:pt x="83" y="142"/>
                </a:cubicBezTo>
                <a:cubicBezTo>
                  <a:pt x="84" y="143"/>
                  <a:pt x="84" y="143"/>
                  <a:pt x="84" y="143"/>
                </a:cubicBezTo>
                <a:cubicBezTo>
                  <a:pt x="86" y="145"/>
                  <a:pt x="86" y="145"/>
                  <a:pt x="86" y="145"/>
                </a:cubicBezTo>
                <a:close/>
                <a:moveTo>
                  <a:pt x="73" y="126"/>
                </a:moveTo>
                <a:cubicBezTo>
                  <a:pt x="74" y="127"/>
                  <a:pt x="74" y="127"/>
                  <a:pt x="74" y="127"/>
                </a:cubicBezTo>
                <a:cubicBezTo>
                  <a:pt x="75" y="127"/>
                  <a:pt x="75" y="127"/>
                  <a:pt x="75" y="127"/>
                </a:cubicBezTo>
                <a:cubicBezTo>
                  <a:pt x="76" y="128"/>
                  <a:pt x="76" y="128"/>
                  <a:pt x="76" y="128"/>
                </a:cubicBezTo>
                <a:cubicBezTo>
                  <a:pt x="76" y="127"/>
                  <a:pt x="76" y="127"/>
                  <a:pt x="76" y="127"/>
                </a:cubicBezTo>
                <a:cubicBezTo>
                  <a:pt x="75" y="126"/>
                  <a:pt x="75" y="126"/>
                  <a:pt x="75" y="126"/>
                </a:cubicBezTo>
                <a:cubicBezTo>
                  <a:pt x="74" y="126"/>
                  <a:pt x="74" y="126"/>
                  <a:pt x="74" y="126"/>
                </a:cubicBezTo>
                <a:cubicBezTo>
                  <a:pt x="73" y="126"/>
                  <a:pt x="73" y="126"/>
                  <a:pt x="73" y="126"/>
                </a:cubicBezTo>
                <a:close/>
                <a:moveTo>
                  <a:pt x="50" y="344"/>
                </a:moveTo>
                <a:cubicBezTo>
                  <a:pt x="50" y="344"/>
                  <a:pt x="50" y="344"/>
                  <a:pt x="50" y="344"/>
                </a:cubicBezTo>
                <a:cubicBezTo>
                  <a:pt x="49" y="343"/>
                  <a:pt x="49" y="343"/>
                  <a:pt x="49" y="343"/>
                </a:cubicBezTo>
                <a:cubicBezTo>
                  <a:pt x="49" y="342"/>
                  <a:pt x="49" y="342"/>
                  <a:pt x="49" y="342"/>
                </a:cubicBezTo>
                <a:cubicBezTo>
                  <a:pt x="50" y="340"/>
                  <a:pt x="50" y="340"/>
                  <a:pt x="50" y="340"/>
                </a:cubicBezTo>
                <a:cubicBezTo>
                  <a:pt x="50" y="338"/>
                  <a:pt x="50" y="338"/>
                  <a:pt x="50" y="338"/>
                </a:cubicBezTo>
                <a:cubicBezTo>
                  <a:pt x="49" y="339"/>
                  <a:pt x="49" y="339"/>
                  <a:pt x="49" y="339"/>
                </a:cubicBezTo>
                <a:cubicBezTo>
                  <a:pt x="48" y="339"/>
                  <a:pt x="48" y="339"/>
                  <a:pt x="48" y="339"/>
                </a:cubicBezTo>
                <a:cubicBezTo>
                  <a:pt x="47" y="340"/>
                  <a:pt x="47" y="340"/>
                  <a:pt x="47" y="340"/>
                </a:cubicBezTo>
                <a:cubicBezTo>
                  <a:pt x="46" y="339"/>
                  <a:pt x="46" y="339"/>
                  <a:pt x="46" y="339"/>
                </a:cubicBezTo>
                <a:cubicBezTo>
                  <a:pt x="46" y="338"/>
                  <a:pt x="46" y="338"/>
                  <a:pt x="46" y="338"/>
                </a:cubicBezTo>
                <a:cubicBezTo>
                  <a:pt x="46" y="338"/>
                  <a:pt x="46" y="338"/>
                  <a:pt x="46" y="338"/>
                </a:cubicBezTo>
                <a:cubicBezTo>
                  <a:pt x="47" y="339"/>
                  <a:pt x="47" y="339"/>
                  <a:pt x="47" y="339"/>
                </a:cubicBezTo>
                <a:cubicBezTo>
                  <a:pt x="47" y="339"/>
                  <a:pt x="47" y="339"/>
                  <a:pt x="47" y="339"/>
                </a:cubicBezTo>
                <a:cubicBezTo>
                  <a:pt x="47" y="338"/>
                  <a:pt x="47" y="338"/>
                  <a:pt x="47" y="338"/>
                </a:cubicBezTo>
                <a:cubicBezTo>
                  <a:pt x="47" y="337"/>
                  <a:pt x="47" y="337"/>
                  <a:pt x="47" y="337"/>
                </a:cubicBezTo>
                <a:cubicBezTo>
                  <a:pt x="46" y="336"/>
                  <a:pt x="46" y="336"/>
                  <a:pt x="46" y="336"/>
                </a:cubicBezTo>
                <a:cubicBezTo>
                  <a:pt x="46" y="336"/>
                  <a:pt x="46" y="336"/>
                  <a:pt x="46" y="336"/>
                </a:cubicBezTo>
                <a:cubicBezTo>
                  <a:pt x="45" y="337"/>
                  <a:pt x="45" y="337"/>
                  <a:pt x="45" y="337"/>
                </a:cubicBezTo>
                <a:cubicBezTo>
                  <a:pt x="44" y="336"/>
                  <a:pt x="44" y="336"/>
                  <a:pt x="44" y="336"/>
                </a:cubicBezTo>
                <a:cubicBezTo>
                  <a:pt x="43" y="335"/>
                  <a:pt x="43" y="335"/>
                  <a:pt x="43" y="335"/>
                </a:cubicBezTo>
                <a:cubicBezTo>
                  <a:pt x="43" y="335"/>
                  <a:pt x="43" y="335"/>
                  <a:pt x="43" y="335"/>
                </a:cubicBezTo>
                <a:cubicBezTo>
                  <a:pt x="44" y="334"/>
                  <a:pt x="44" y="334"/>
                  <a:pt x="44" y="334"/>
                </a:cubicBezTo>
                <a:cubicBezTo>
                  <a:pt x="45" y="332"/>
                  <a:pt x="45" y="332"/>
                  <a:pt x="45" y="332"/>
                </a:cubicBezTo>
                <a:cubicBezTo>
                  <a:pt x="46" y="332"/>
                  <a:pt x="46" y="332"/>
                  <a:pt x="46" y="332"/>
                </a:cubicBezTo>
                <a:cubicBezTo>
                  <a:pt x="45" y="332"/>
                  <a:pt x="45" y="332"/>
                  <a:pt x="45" y="332"/>
                </a:cubicBezTo>
                <a:cubicBezTo>
                  <a:pt x="44" y="332"/>
                  <a:pt x="44" y="332"/>
                  <a:pt x="44" y="332"/>
                </a:cubicBezTo>
                <a:cubicBezTo>
                  <a:pt x="43" y="332"/>
                  <a:pt x="43" y="332"/>
                  <a:pt x="43" y="332"/>
                </a:cubicBezTo>
                <a:cubicBezTo>
                  <a:pt x="43" y="331"/>
                  <a:pt x="43" y="331"/>
                  <a:pt x="43" y="331"/>
                </a:cubicBezTo>
                <a:cubicBezTo>
                  <a:pt x="44" y="331"/>
                  <a:pt x="44" y="331"/>
                  <a:pt x="44" y="331"/>
                </a:cubicBezTo>
                <a:cubicBezTo>
                  <a:pt x="45" y="329"/>
                  <a:pt x="45" y="329"/>
                  <a:pt x="45" y="329"/>
                </a:cubicBezTo>
                <a:cubicBezTo>
                  <a:pt x="45" y="328"/>
                  <a:pt x="45" y="328"/>
                  <a:pt x="45" y="328"/>
                </a:cubicBezTo>
                <a:cubicBezTo>
                  <a:pt x="45" y="327"/>
                  <a:pt x="45" y="327"/>
                  <a:pt x="45" y="327"/>
                </a:cubicBezTo>
                <a:cubicBezTo>
                  <a:pt x="45" y="327"/>
                  <a:pt x="45" y="327"/>
                  <a:pt x="45" y="327"/>
                </a:cubicBezTo>
                <a:cubicBezTo>
                  <a:pt x="44" y="327"/>
                  <a:pt x="44" y="327"/>
                  <a:pt x="44" y="327"/>
                </a:cubicBezTo>
                <a:cubicBezTo>
                  <a:pt x="44" y="328"/>
                  <a:pt x="44" y="328"/>
                  <a:pt x="44" y="328"/>
                </a:cubicBezTo>
                <a:cubicBezTo>
                  <a:pt x="44" y="330"/>
                  <a:pt x="44" y="330"/>
                  <a:pt x="44" y="330"/>
                </a:cubicBezTo>
                <a:cubicBezTo>
                  <a:pt x="43" y="331"/>
                  <a:pt x="43" y="331"/>
                  <a:pt x="43" y="331"/>
                </a:cubicBezTo>
                <a:cubicBezTo>
                  <a:pt x="42" y="331"/>
                  <a:pt x="42" y="331"/>
                  <a:pt x="42" y="331"/>
                </a:cubicBezTo>
                <a:cubicBezTo>
                  <a:pt x="41" y="331"/>
                  <a:pt x="41" y="331"/>
                  <a:pt x="41" y="331"/>
                </a:cubicBezTo>
                <a:cubicBezTo>
                  <a:pt x="41" y="331"/>
                  <a:pt x="41" y="331"/>
                  <a:pt x="41" y="331"/>
                </a:cubicBezTo>
                <a:cubicBezTo>
                  <a:pt x="41" y="330"/>
                  <a:pt x="41" y="330"/>
                  <a:pt x="41" y="330"/>
                </a:cubicBezTo>
                <a:cubicBezTo>
                  <a:pt x="41" y="330"/>
                  <a:pt x="41" y="330"/>
                  <a:pt x="41" y="330"/>
                </a:cubicBezTo>
                <a:cubicBezTo>
                  <a:pt x="41" y="329"/>
                  <a:pt x="41" y="329"/>
                  <a:pt x="41" y="329"/>
                </a:cubicBezTo>
                <a:cubicBezTo>
                  <a:pt x="40" y="330"/>
                  <a:pt x="40" y="330"/>
                  <a:pt x="40" y="330"/>
                </a:cubicBezTo>
                <a:cubicBezTo>
                  <a:pt x="40" y="330"/>
                  <a:pt x="40" y="330"/>
                  <a:pt x="40" y="330"/>
                </a:cubicBezTo>
                <a:cubicBezTo>
                  <a:pt x="39" y="330"/>
                  <a:pt x="39" y="330"/>
                  <a:pt x="39" y="330"/>
                </a:cubicBezTo>
                <a:cubicBezTo>
                  <a:pt x="39" y="330"/>
                  <a:pt x="39" y="330"/>
                  <a:pt x="39" y="330"/>
                </a:cubicBezTo>
                <a:cubicBezTo>
                  <a:pt x="38" y="330"/>
                  <a:pt x="38" y="330"/>
                  <a:pt x="38" y="330"/>
                </a:cubicBezTo>
                <a:cubicBezTo>
                  <a:pt x="38" y="330"/>
                  <a:pt x="38" y="330"/>
                  <a:pt x="38" y="330"/>
                </a:cubicBezTo>
                <a:cubicBezTo>
                  <a:pt x="37" y="330"/>
                  <a:pt x="37" y="330"/>
                  <a:pt x="37" y="330"/>
                </a:cubicBezTo>
                <a:cubicBezTo>
                  <a:pt x="37" y="330"/>
                  <a:pt x="37" y="330"/>
                  <a:pt x="37" y="330"/>
                </a:cubicBezTo>
                <a:cubicBezTo>
                  <a:pt x="38" y="329"/>
                  <a:pt x="38" y="329"/>
                  <a:pt x="38" y="329"/>
                </a:cubicBezTo>
                <a:cubicBezTo>
                  <a:pt x="39" y="329"/>
                  <a:pt x="39" y="329"/>
                  <a:pt x="39" y="329"/>
                </a:cubicBezTo>
                <a:cubicBezTo>
                  <a:pt x="40" y="328"/>
                  <a:pt x="40" y="328"/>
                  <a:pt x="40" y="328"/>
                </a:cubicBezTo>
                <a:cubicBezTo>
                  <a:pt x="41" y="327"/>
                  <a:pt x="41" y="327"/>
                  <a:pt x="41" y="327"/>
                </a:cubicBezTo>
                <a:cubicBezTo>
                  <a:pt x="42" y="327"/>
                  <a:pt x="42" y="327"/>
                  <a:pt x="42" y="327"/>
                </a:cubicBezTo>
                <a:cubicBezTo>
                  <a:pt x="42" y="325"/>
                  <a:pt x="42" y="325"/>
                  <a:pt x="42" y="325"/>
                </a:cubicBezTo>
                <a:cubicBezTo>
                  <a:pt x="42" y="326"/>
                  <a:pt x="42" y="326"/>
                  <a:pt x="42" y="326"/>
                </a:cubicBezTo>
                <a:cubicBezTo>
                  <a:pt x="41" y="327"/>
                  <a:pt x="41" y="327"/>
                  <a:pt x="41" y="327"/>
                </a:cubicBezTo>
                <a:cubicBezTo>
                  <a:pt x="40" y="328"/>
                  <a:pt x="40" y="328"/>
                  <a:pt x="40" y="328"/>
                </a:cubicBezTo>
                <a:cubicBezTo>
                  <a:pt x="40" y="328"/>
                  <a:pt x="40" y="328"/>
                  <a:pt x="40" y="328"/>
                </a:cubicBezTo>
                <a:cubicBezTo>
                  <a:pt x="38" y="328"/>
                  <a:pt x="38" y="328"/>
                  <a:pt x="38" y="328"/>
                </a:cubicBezTo>
                <a:cubicBezTo>
                  <a:pt x="38" y="327"/>
                  <a:pt x="38" y="327"/>
                  <a:pt x="38" y="327"/>
                </a:cubicBezTo>
                <a:cubicBezTo>
                  <a:pt x="37" y="327"/>
                  <a:pt x="37" y="327"/>
                  <a:pt x="37" y="327"/>
                </a:cubicBezTo>
                <a:cubicBezTo>
                  <a:pt x="37" y="327"/>
                  <a:pt x="37" y="327"/>
                  <a:pt x="37" y="327"/>
                </a:cubicBezTo>
                <a:cubicBezTo>
                  <a:pt x="37" y="326"/>
                  <a:pt x="37" y="326"/>
                  <a:pt x="37" y="326"/>
                </a:cubicBezTo>
                <a:cubicBezTo>
                  <a:pt x="37" y="326"/>
                  <a:pt x="37" y="326"/>
                  <a:pt x="37" y="326"/>
                </a:cubicBezTo>
                <a:cubicBezTo>
                  <a:pt x="36" y="326"/>
                  <a:pt x="36" y="326"/>
                  <a:pt x="36" y="326"/>
                </a:cubicBezTo>
                <a:cubicBezTo>
                  <a:pt x="35" y="326"/>
                  <a:pt x="35" y="326"/>
                  <a:pt x="35" y="326"/>
                </a:cubicBezTo>
                <a:cubicBezTo>
                  <a:pt x="34" y="326"/>
                  <a:pt x="34" y="326"/>
                  <a:pt x="34" y="326"/>
                </a:cubicBezTo>
                <a:cubicBezTo>
                  <a:pt x="34" y="327"/>
                  <a:pt x="34" y="327"/>
                  <a:pt x="34" y="327"/>
                </a:cubicBezTo>
                <a:cubicBezTo>
                  <a:pt x="32" y="326"/>
                  <a:pt x="32" y="326"/>
                  <a:pt x="32" y="326"/>
                </a:cubicBezTo>
                <a:cubicBezTo>
                  <a:pt x="32" y="325"/>
                  <a:pt x="32" y="325"/>
                  <a:pt x="32" y="325"/>
                </a:cubicBezTo>
                <a:cubicBezTo>
                  <a:pt x="32" y="325"/>
                  <a:pt x="32" y="325"/>
                  <a:pt x="32" y="325"/>
                </a:cubicBezTo>
                <a:cubicBezTo>
                  <a:pt x="33" y="325"/>
                  <a:pt x="33" y="325"/>
                  <a:pt x="33" y="325"/>
                </a:cubicBezTo>
                <a:cubicBezTo>
                  <a:pt x="34" y="325"/>
                  <a:pt x="34" y="325"/>
                  <a:pt x="34" y="325"/>
                </a:cubicBezTo>
                <a:cubicBezTo>
                  <a:pt x="36" y="325"/>
                  <a:pt x="36" y="325"/>
                  <a:pt x="36" y="325"/>
                </a:cubicBezTo>
                <a:cubicBezTo>
                  <a:pt x="36" y="325"/>
                  <a:pt x="36" y="325"/>
                  <a:pt x="36" y="325"/>
                </a:cubicBezTo>
                <a:cubicBezTo>
                  <a:pt x="35" y="325"/>
                  <a:pt x="35" y="325"/>
                  <a:pt x="35" y="325"/>
                </a:cubicBezTo>
                <a:cubicBezTo>
                  <a:pt x="34" y="325"/>
                  <a:pt x="34" y="325"/>
                  <a:pt x="34" y="325"/>
                </a:cubicBezTo>
                <a:cubicBezTo>
                  <a:pt x="33" y="324"/>
                  <a:pt x="33" y="324"/>
                  <a:pt x="33" y="324"/>
                </a:cubicBezTo>
                <a:cubicBezTo>
                  <a:pt x="33" y="324"/>
                  <a:pt x="33" y="324"/>
                  <a:pt x="33" y="324"/>
                </a:cubicBezTo>
                <a:cubicBezTo>
                  <a:pt x="34" y="324"/>
                  <a:pt x="34" y="324"/>
                  <a:pt x="34" y="324"/>
                </a:cubicBezTo>
                <a:cubicBezTo>
                  <a:pt x="36" y="324"/>
                  <a:pt x="36" y="324"/>
                  <a:pt x="36" y="324"/>
                </a:cubicBezTo>
                <a:cubicBezTo>
                  <a:pt x="36" y="324"/>
                  <a:pt x="36" y="324"/>
                  <a:pt x="36" y="324"/>
                </a:cubicBezTo>
                <a:cubicBezTo>
                  <a:pt x="34" y="324"/>
                  <a:pt x="34" y="324"/>
                  <a:pt x="34" y="324"/>
                </a:cubicBezTo>
                <a:cubicBezTo>
                  <a:pt x="34" y="323"/>
                  <a:pt x="34" y="323"/>
                  <a:pt x="34" y="323"/>
                </a:cubicBezTo>
                <a:cubicBezTo>
                  <a:pt x="32" y="324"/>
                  <a:pt x="32" y="324"/>
                  <a:pt x="32" y="324"/>
                </a:cubicBezTo>
                <a:cubicBezTo>
                  <a:pt x="32" y="324"/>
                  <a:pt x="32" y="324"/>
                  <a:pt x="32" y="324"/>
                </a:cubicBezTo>
                <a:cubicBezTo>
                  <a:pt x="31" y="323"/>
                  <a:pt x="31" y="323"/>
                  <a:pt x="31" y="323"/>
                </a:cubicBezTo>
                <a:cubicBezTo>
                  <a:pt x="31" y="322"/>
                  <a:pt x="31" y="322"/>
                  <a:pt x="31" y="322"/>
                </a:cubicBezTo>
                <a:cubicBezTo>
                  <a:pt x="32" y="322"/>
                  <a:pt x="32" y="322"/>
                  <a:pt x="32" y="322"/>
                </a:cubicBezTo>
                <a:cubicBezTo>
                  <a:pt x="33" y="323"/>
                  <a:pt x="33" y="323"/>
                  <a:pt x="33" y="323"/>
                </a:cubicBezTo>
                <a:cubicBezTo>
                  <a:pt x="34" y="323"/>
                  <a:pt x="34" y="323"/>
                  <a:pt x="34" y="323"/>
                </a:cubicBezTo>
                <a:cubicBezTo>
                  <a:pt x="35" y="322"/>
                  <a:pt x="35" y="322"/>
                  <a:pt x="35" y="322"/>
                </a:cubicBezTo>
                <a:cubicBezTo>
                  <a:pt x="34" y="322"/>
                  <a:pt x="34" y="322"/>
                  <a:pt x="34" y="322"/>
                </a:cubicBezTo>
                <a:cubicBezTo>
                  <a:pt x="33" y="322"/>
                  <a:pt x="33" y="322"/>
                  <a:pt x="33" y="322"/>
                </a:cubicBezTo>
                <a:cubicBezTo>
                  <a:pt x="31" y="322"/>
                  <a:pt x="31" y="322"/>
                  <a:pt x="31" y="322"/>
                </a:cubicBezTo>
                <a:cubicBezTo>
                  <a:pt x="32" y="321"/>
                  <a:pt x="32" y="321"/>
                  <a:pt x="32" y="321"/>
                </a:cubicBezTo>
                <a:cubicBezTo>
                  <a:pt x="33" y="321"/>
                  <a:pt x="33" y="321"/>
                  <a:pt x="33" y="321"/>
                </a:cubicBezTo>
                <a:cubicBezTo>
                  <a:pt x="34" y="321"/>
                  <a:pt x="34" y="321"/>
                  <a:pt x="34" y="321"/>
                </a:cubicBezTo>
                <a:cubicBezTo>
                  <a:pt x="34" y="321"/>
                  <a:pt x="34" y="321"/>
                  <a:pt x="34" y="321"/>
                </a:cubicBezTo>
                <a:cubicBezTo>
                  <a:pt x="34" y="320"/>
                  <a:pt x="34" y="320"/>
                  <a:pt x="34" y="320"/>
                </a:cubicBezTo>
                <a:cubicBezTo>
                  <a:pt x="34" y="320"/>
                  <a:pt x="34" y="320"/>
                  <a:pt x="34" y="320"/>
                </a:cubicBezTo>
                <a:cubicBezTo>
                  <a:pt x="35" y="319"/>
                  <a:pt x="35" y="319"/>
                  <a:pt x="35" y="319"/>
                </a:cubicBezTo>
                <a:cubicBezTo>
                  <a:pt x="36" y="319"/>
                  <a:pt x="36" y="319"/>
                  <a:pt x="36" y="319"/>
                </a:cubicBezTo>
                <a:cubicBezTo>
                  <a:pt x="37" y="320"/>
                  <a:pt x="37" y="320"/>
                  <a:pt x="37" y="320"/>
                </a:cubicBezTo>
                <a:cubicBezTo>
                  <a:pt x="38" y="319"/>
                  <a:pt x="38" y="319"/>
                  <a:pt x="38" y="319"/>
                </a:cubicBezTo>
                <a:cubicBezTo>
                  <a:pt x="36" y="319"/>
                  <a:pt x="36" y="319"/>
                  <a:pt x="36" y="319"/>
                </a:cubicBezTo>
                <a:cubicBezTo>
                  <a:pt x="35" y="319"/>
                  <a:pt x="35" y="319"/>
                  <a:pt x="35" y="319"/>
                </a:cubicBezTo>
                <a:cubicBezTo>
                  <a:pt x="35" y="318"/>
                  <a:pt x="35" y="318"/>
                  <a:pt x="35" y="318"/>
                </a:cubicBezTo>
                <a:cubicBezTo>
                  <a:pt x="34" y="319"/>
                  <a:pt x="34" y="319"/>
                  <a:pt x="34" y="319"/>
                </a:cubicBezTo>
                <a:cubicBezTo>
                  <a:pt x="33" y="320"/>
                  <a:pt x="33" y="320"/>
                  <a:pt x="33" y="320"/>
                </a:cubicBezTo>
                <a:cubicBezTo>
                  <a:pt x="33" y="320"/>
                  <a:pt x="33" y="320"/>
                  <a:pt x="33" y="320"/>
                </a:cubicBezTo>
                <a:cubicBezTo>
                  <a:pt x="32" y="320"/>
                  <a:pt x="32" y="320"/>
                  <a:pt x="32" y="320"/>
                </a:cubicBezTo>
                <a:cubicBezTo>
                  <a:pt x="32" y="319"/>
                  <a:pt x="32" y="319"/>
                  <a:pt x="32" y="319"/>
                </a:cubicBezTo>
                <a:cubicBezTo>
                  <a:pt x="32" y="318"/>
                  <a:pt x="32" y="318"/>
                  <a:pt x="32" y="318"/>
                </a:cubicBezTo>
                <a:cubicBezTo>
                  <a:pt x="32" y="318"/>
                  <a:pt x="32" y="318"/>
                  <a:pt x="32" y="318"/>
                </a:cubicBezTo>
                <a:cubicBezTo>
                  <a:pt x="34" y="317"/>
                  <a:pt x="34" y="317"/>
                  <a:pt x="34" y="317"/>
                </a:cubicBezTo>
                <a:cubicBezTo>
                  <a:pt x="34" y="316"/>
                  <a:pt x="34" y="316"/>
                  <a:pt x="34" y="316"/>
                </a:cubicBezTo>
                <a:cubicBezTo>
                  <a:pt x="37" y="315"/>
                  <a:pt x="37" y="315"/>
                  <a:pt x="37" y="315"/>
                </a:cubicBezTo>
                <a:cubicBezTo>
                  <a:pt x="38" y="314"/>
                  <a:pt x="38" y="314"/>
                  <a:pt x="38" y="314"/>
                </a:cubicBezTo>
                <a:cubicBezTo>
                  <a:pt x="38" y="315"/>
                  <a:pt x="38" y="315"/>
                  <a:pt x="38" y="315"/>
                </a:cubicBezTo>
                <a:cubicBezTo>
                  <a:pt x="38" y="316"/>
                  <a:pt x="38" y="316"/>
                  <a:pt x="38" y="316"/>
                </a:cubicBezTo>
                <a:cubicBezTo>
                  <a:pt x="39" y="317"/>
                  <a:pt x="39" y="317"/>
                  <a:pt x="39" y="317"/>
                </a:cubicBezTo>
                <a:cubicBezTo>
                  <a:pt x="39" y="317"/>
                  <a:pt x="39" y="317"/>
                  <a:pt x="39" y="317"/>
                </a:cubicBezTo>
                <a:cubicBezTo>
                  <a:pt x="39" y="315"/>
                  <a:pt x="39" y="315"/>
                  <a:pt x="39" y="315"/>
                </a:cubicBezTo>
                <a:cubicBezTo>
                  <a:pt x="39" y="314"/>
                  <a:pt x="39" y="314"/>
                  <a:pt x="39" y="314"/>
                </a:cubicBezTo>
                <a:cubicBezTo>
                  <a:pt x="40" y="314"/>
                  <a:pt x="40" y="314"/>
                  <a:pt x="40" y="314"/>
                </a:cubicBezTo>
                <a:cubicBezTo>
                  <a:pt x="41" y="314"/>
                  <a:pt x="41" y="314"/>
                  <a:pt x="41" y="314"/>
                </a:cubicBezTo>
                <a:cubicBezTo>
                  <a:pt x="40" y="313"/>
                  <a:pt x="40" y="313"/>
                  <a:pt x="40" y="313"/>
                </a:cubicBezTo>
                <a:cubicBezTo>
                  <a:pt x="39" y="313"/>
                  <a:pt x="39" y="313"/>
                  <a:pt x="39" y="313"/>
                </a:cubicBezTo>
                <a:cubicBezTo>
                  <a:pt x="38" y="314"/>
                  <a:pt x="38" y="314"/>
                  <a:pt x="38" y="314"/>
                </a:cubicBezTo>
                <a:cubicBezTo>
                  <a:pt x="38" y="313"/>
                  <a:pt x="38" y="313"/>
                  <a:pt x="38" y="313"/>
                </a:cubicBezTo>
                <a:cubicBezTo>
                  <a:pt x="38" y="312"/>
                  <a:pt x="38" y="312"/>
                  <a:pt x="38" y="312"/>
                </a:cubicBezTo>
                <a:cubicBezTo>
                  <a:pt x="39" y="312"/>
                  <a:pt x="39" y="312"/>
                  <a:pt x="39" y="312"/>
                </a:cubicBezTo>
                <a:cubicBezTo>
                  <a:pt x="40" y="311"/>
                  <a:pt x="40" y="311"/>
                  <a:pt x="40" y="311"/>
                </a:cubicBezTo>
                <a:cubicBezTo>
                  <a:pt x="41" y="310"/>
                  <a:pt x="41" y="310"/>
                  <a:pt x="41" y="310"/>
                </a:cubicBezTo>
                <a:cubicBezTo>
                  <a:pt x="41" y="309"/>
                  <a:pt x="41" y="309"/>
                  <a:pt x="41" y="309"/>
                </a:cubicBezTo>
                <a:cubicBezTo>
                  <a:pt x="40" y="309"/>
                  <a:pt x="40" y="309"/>
                  <a:pt x="40" y="309"/>
                </a:cubicBezTo>
                <a:cubicBezTo>
                  <a:pt x="40" y="310"/>
                  <a:pt x="40" y="310"/>
                  <a:pt x="40" y="310"/>
                </a:cubicBezTo>
                <a:cubicBezTo>
                  <a:pt x="39" y="311"/>
                  <a:pt x="39" y="311"/>
                  <a:pt x="39" y="311"/>
                </a:cubicBezTo>
                <a:cubicBezTo>
                  <a:pt x="38" y="311"/>
                  <a:pt x="38" y="311"/>
                  <a:pt x="38" y="311"/>
                </a:cubicBezTo>
                <a:cubicBezTo>
                  <a:pt x="37" y="312"/>
                  <a:pt x="37" y="312"/>
                  <a:pt x="37" y="312"/>
                </a:cubicBezTo>
                <a:cubicBezTo>
                  <a:pt x="35" y="313"/>
                  <a:pt x="35" y="313"/>
                  <a:pt x="35" y="313"/>
                </a:cubicBezTo>
                <a:cubicBezTo>
                  <a:pt x="34" y="314"/>
                  <a:pt x="34" y="314"/>
                  <a:pt x="34" y="314"/>
                </a:cubicBezTo>
                <a:cubicBezTo>
                  <a:pt x="33" y="313"/>
                  <a:pt x="33" y="313"/>
                  <a:pt x="33" y="313"/>
                </a:cubicBezTo>
                <a:cubicBezTo>
                  <a:pt x="33" y="313"/>
                  <a:pt x="33" y="313"/>
                  <a:pt x="33" y="313"/>
                </a:cubicBezTo>
                <a:cubicBezTo>
                  <a:pt x="34" y="312"/>
                  <a:pt x="34" y="312"/>
                  <a:pt x="34" y="312"/>
                </a:cubicBezTo>
                <a:cubicBezTo>
                  <a:pt x="33" y="312"/>
                  <a:pt x="33" y="312"/>
                  <a:pt x="33" y="312"/>
                </a:cubicBezTo>
                <a:cubicBezTo>
                  <a:pt x="32" y="313"/>
                  <a:pt x="32" y="313"/>
                  <a:pt x="32" y="313"/>
                </a:cubicBezTo>
                <a:cubicBezTo>
                  <a:pt x="31" y="312"/>
                  <a:pt x="31" y="312"/>
                  <a:pt x="31" y="312"/>
                </a:cubicBezTo>
                <a:cubicBezTo>
                  <a:pt x="31" y="312"/>
                  <a:pt x="31" y="312"/>
                  <a:pt x="31" y="312"/>
                </a:cubicBezTo>
                <a:cubicBezTo>
                  <a:pt x="33" y="311"/>
                  <a:pt x="33" y="311"/>
                  <a:pt x="33" y="311"/>
                </a:cubicBezTo>
                <a:cubicBezTo>
                  <a:pt x="34" y="310"/>
                  <a:pt x="34" y="310"/>
                  <a:pt x="34" y="310"/>
                </a:cubicBezTo>
                <a:cubicBezTo>
                  <a:pt x="35" y="311"/>
                  <a:pt x="35" y="311"/>
                  <a:pt x="35" y="311"/>
                </a:cubicBezTo>
                <a:cubicBezTo>
                  <a:pt x="35" y="310"/>
                  <a:pt x="35" y="310"/>
                  <a:pt x="35" y="310"/>
                </a:cubicBezTo>
                <a:cubicBezTo>
                  <a:pt x="35" y="310"/>
                  <a:pt x="35" y="310"/>
                  <a:pt x="35" y="310"/>
                </a:cubicBezTo>
                <a:cubicBezTo>
                  <a:pt x="34" y="309"/>
                  <a:pt x="34" y="309"/>
                  <a:pt x="34" y="309"/>
                </a:cubicBezTo>
                <a:cubicBezTo>
                  <a:pt x="35" y="309"/>
                  <a:pt x="35" y="309"/>
                  <a:pt x="35" y="309"/>
                </a:cubicBezTo>
                <a:cubicBezTo>
                  <a:pt x="35" y="308"/>
                  <a:pt x="35" y="308"/>
                  <a:pt x="35" y="308"/>
                </a:cubicBezTo>
                <a:cubicBezTo>
                  <a:pt x="35" y="308"/>
                  <a:pt x="35" y="308"/>
                  <a:pt x="35" y="308"/>
                </a:cubicBezTo>
                <a:cubicBezTo>
                  <a:pt x="34" y="308"/>
                  <a:pt x="34" y="308"/>
                  <a:pt x="34" y="308"/>
                </a:cubicBezTo>
                <a:cubicBezTo>
                  <a:pt x="33" y="308"/>
                  <a:pt x="33" y="308"/>
                  <a:pt x="33" y="308"/>
                </a:cubicBezTo>
                <a:cubicBezTo>
                  <a:pt x="33" y="308"/>
                  <a:pt x="33" y="308"/>
                  <a:pt x="33" y="308"/>
                </a:cubicBezTo>
                <a:cubicBezTo>
                  <a:pt x="33" y="306"/>
                  <a:pt x="33" y="306"/>
                  <a:pt x="33" y="306"/>
                </a:cubicBezTo>
                <a:cubicBezTo>
                  <a:pt x="32" y="305"/>
                  <a:pt x="32" y="305"/>
                  <a:pt x="32" y="305"/>
                </a:cubicBezTo>
                <a:cubicBezTo>
                  <a:pt x="32" y="304"/>
                  <a:pt x="32" y="304"/>
                  <a:pt x="32" y="304"/>
                </a:cubicBezTo>
                <a:cubicBezTo>
                  <a:pt x="33" y="303"/>
                  <a:pt x="33" y="303"/>
                  <a:pt x="33" y="303"/>
                </a:cubicBezTo>
                <a:cubicBezTo>
                  <a:pt x="34" y="303"/>
                  <a:pt x="34" y="303"/>
                  <a:pt x="34" y="303"/>
                </a:cubicBezTo>
                <a:cubicBezTo>
                  <a:pt x="35" y="304"/>
                  <a:pt x="35" y="304"/>
                  <a:pt x="35" y="304"/>
                </a:cubicBezTo>
                <a:cubicBezTo>
                  <a:pt x="36" y="304"/>
                  <a:pt x="36" y="304"/>
                  <a:pt x="36" y="304"/>
                </a:cubicBezTo>
                <a:cubicBezTo>
                  <a:pt x="38" y="304"/>
                  <a:pt x="38" y="304"/>
                  <a:pt x="38" y="304"/>
                </a:cubicBezTo>
                <a:cubicBezTo>
                  <a:pt x="37" y="304"/>
                  <a:pt x="37" y="304"/>
                  <a:pt x="37" y="304"/>
                </a:cubicBezTo>
                <a:cubicBezTo>
                  <a:pt x="36" y="304"/>
                  <a:pt x="36" y="304"/>
                  <a:pt x="36" y="304"/>
                </a:cubicBezTo>
                <a:cubicBezTo>
                  <a:pt x="35" y="304"/>
                  <a:pt x="35" y="304"/>
                  <a:pt x="35" y="304"/>
                </a:cubicBezTo>
                <a:cubicBezTo>
                  <a:pt x="35" y="303"/>
                  <a:pt x="35" y="303"/>
                  <a:pt x="35" y="303"/>
                </a:cubicBezTo>
                <a:cubicBezTo>
                  <a:pt x="34" y="302"/>
                  <a:pt x="34" y="302"/>
                  <a:pt x="34" y="302"/>
                </a:cubicBezTo>
                <a:cubicBezTo>
                  <a:pt x="34" y="302"/>
                  <a:pt x="34" y="302"/>
                  <a:pt x="34" y="302"/>
                </a:cubicBezTo>
                <a:cubicBezTo>
                  <a:pt x="34" y="301"/>
                  <a:pt x="34" y="301"/>
                  <a:pt x="34" y="301"/>
                </a:cubicBezTo>
                <a:cubicBezTo>
                  <a:pt x="35" y="300"/>
                  <a:pt x="35" y="300"/>
                  <a:pt x="35" y="300"/>
                </a:cubicBezTo>
                <a:cubicBezTo>
                  <a:pt x="35" y="300"/>
                  <a:pt x="35" y="300"/>
                  <a:pt x="35" y="300"/>
                </a:cubicBezTo>
                <a:cubicBezTo>
                  <a:pt x="35" y="298"/>
                  <a:pt x="35" y="298"/>
                  <a:pt x="35" y="298"/>
                </a:cubicBezTo>
                <a:cubicBezTo>
                  <a:pt x="35" y="299"/>
                  <a:pt x="35" y="299"/>
                  <a:pt x="35" y="299"/>
                </a:cubicBezTo>
                <a:cubicBezTo>
                  <a:pt x="34" y="300"/>
                  <a:pt x="34" y="300"/>
                  <a:pt x="34" y="300"/>
                </a:cubicBezTo>
                <a:cubicBezTo>
                  <a:pt x="33" y="300"/>
                  <a:pt x="33" y="300"/>
                  <a:pt x="33" y="300"/>
                </a:cubicBezTo>
                <a:cubicBezTo>
                  <a:pt x="31" y="301"/>
                  <a:pt x="31" y="301"/>
                  <a:pt x="31" y="301"/>
                </a:cubicBezTo>
                <a:cubicBezTo>
                  <a:pt x="30" y="302"/>
                  <a:pt x="30" y="302"/>
                  <a:pt x="30" y="302"/>
                </a:cubicBezTo>
                <a:cubicBezTo>
                  <a:pt x="30" y="302"/>
                  <a:pt x="30" y="302"/>
                  <a:pt x="30" y="302"/>
                </a:cubicBezTo>
                <a:cubicBezTo>
                  <a:pt x="29" y="302"/>
                  <a:pt x="29" y="302"/>
                  <a:pt x="29" y="302"/>
                </a:cubicBezTo>
                <a:cubicBezTo>
                  <a:pt x="29" y="301"/>
                  <a:pt x="29" y="301"/>
                  <a:pt x="29" y="301"/>
                </a:cubicBezTo>
                <a:cubicBezTo>
                  <a:pt x="28" y="299"/>
                  <a:pt x="28" y="299"/>
                  <a:pt x="28" y="299"/>
                </a:cubicBezTo>
                <a:cubicBezTo>
                  <a:pt x="28" y="297"/>
                  <a:pt x="28" y="297"/>
                  <a:pt x="28" y="297"/>
                </a:cubicBezTo>
                <a:cubicBezTo>
                  <a:pt x="29" y="295"/>
                  <a:pt x="29" y="295"/>
                  <a:pt x="29" y="295"/>
                </a:cubicBezTo>
                <a:cubicBezTo>
                  <a:pt x="29" y="294"/>
                  <a:pt x="29" y="294"/>
                  <a:pt x="29" y="294"/>
                </a:cubicBezTo>
                <a:cubicBezTo>
                  <a:pt x="28" y="294"/>
                  <a:pt x="28" y="294"/>
                  <a:pt x="28" y="294"/>
                </a:cubicBezTo>
                <a:cubicBezTo>
                  <a:pt x="28" y="293"/>
                  <a:pt x="28" y="293"/>
                  <a:pt x="28" y="293"/>
                </a:cubicBezTo>
                <a:cubicBezTo>
                  <a:pt x="28" y="292"/>
                  <a:pt x="28" y="292"/>
                  <a:pt x="28" y="292"/>
                </a:cubicBezTo>
                <a:cubicBezTo>
                  <a:pt x="29" y="293"/>
                  <a:pt x="29" y="293"/>
                  <a:pt x="29" y="293"/>
                </a:cubicBezTo>
                <a:cubicBezTo>
                  <a:pt x="30" y="293"/>
                  <a:pt x="30" y="293"/>
                  <a:pt x="30" y="293"/>
                </a:cubicBezTo>
                <a:cubicBezTo>
                  <a:pt x="29" y="292"/>
                  <a:pt x="29" y="292"/>
                  <a:pt x="29" y="292"/>
                </a:cubicBezTo>
                <a:cubicBezTo>
                  <a:pt x="30" y="291"/>
                  <a:pt x="30" y="291"/>
                  <a:pt x="30" y="291"/>
                </a:cubicBezTo>
                <a:cubicBezTo>
                  <a:pt x="31" y="290"/>
                  <a:pt x="31" y="290"/>
                  <a:pt x="31" y="290"/>
                </a:cubicBezTo>
                <a:cubicBezTo>
                  <a:pt x="32" y="290"/>
                  <a:pt x="32" y="290"/>
                  <a:pt x="32" y="290"/>
                </a:cubicBezTo>
                <a:cubicBezTo>
                  <a:pt x="33" y="290"/>
                  <a:pt x="33" y="290"/>
                  <a:pt x="33" y="290"/>
                </a:cubicBezTo>
                <a:cubicBezTo>
                  <a:pt x="34" y="289"/>
                  <a:pt x="34" y="289"/>
                  <a:pt x="34" y="289"/>
                </a:cubicBezTo>
                <a:cubicBezTo>
                  <a:pt x="33" y="289"/>
                  <a:pt x="33" y="289"/>
                  <a:pt x="33" y="289"/>
                </a:cubicBezTo>
                <a:cubicBezTo>
                  <a:pt x="33" y="289"/>
                  <a:pt x="33" y="289"/>
                  <a:pt x="33" y="289"/>
                </a:cubicBezTo>
                <a:cubicBezTo>
                  <a:pt x="34" y="287"/>
                  <a:pt x="34" y="287"/>
                  <a:pt x="34" y="287"/>
                </a:cubicBezTo>
                <a:cubicBezTo>
                  <a:pt x="35" y="286"/>
                  <a:pt x="35" y="286"/>
                  <a:pt x="35" y="286"/>
                </a:cubicBezTo>
                <a:cubicBezTo>
                  <a:pt x="37" y="286"/>
                  <a:pt x="37" y="286"/>
                  <a:pt x="37" y="286"/>
                </a:cubicBezTo>
                <a:cubicBezTo>
                  <a:pt x="37" y="285"/>
                  <a:pt x="37" y="285"/>
                  <a:pt x="37" y="285"/>
                </a:cubicBezTo>
                <a:cubicBezTo>
                  <a:pt x="36" y="285"/>
                  <a:pt x="36" y="285"/>
                  <a:pt x="36" y="285"/>
                </a:cubicBezTo>
                <a:cubicBezTo>
                  <a:pt x="36" y="284"/>
                  <a:pt x="36" y="284"/>
                  <a:pt x="36" y="284"/>
                </a:cubicBezTo>
                <a:cubicBezTo>
                  <a:pt x="34" y="285"/>
                  <a:pt x="34" y="285"/>
                  <a:pt x="34" y="285"/>
                </a:cubicBezTo>
                <a:cubicBezTo>
                  <a:pt x="34" y="287"/>
                  <a:pt x="34" y="287"/>
                  <a:pt x="34" y="287"/>
                </a:cubicBezTo>
                <a:cubicBezTo>
                  <a:pt x="32" y="288"/>
                  <a:pt x="32" y="288"/>
                  <a:pt x="32" y="288"/>
                </a:cubicBezTo>
                <a:cubicBezTo>
                  <a:pt x="32" y="288"/>
                  <a:pt x="32" y="288"/>
                  <a:pt x="32" y="288"/>
                </a:cubicBezTo>
                <a:cubicBezTo>
                  <a:pt x="32" y="288"/>
                  <a:pt x="32" y="288"/>
                  <a:pt x="32" y="288"/>
                </a:cubicBezTo>
                <a:cubicBezTo>
                  <a:pt x="33" y="286"/>
                  <a:pt x="33" y="286"/>
                  <a:pt x="33" y="286"/>
                </a:cubicBezTo>
                <a:cubicBezTo>
                  <a:pt x="33" y="285"/>
                  <a:pt x="33" y="285"/>
                  <a:pt x="33" y="285"/>
                </a:cubicBezTo>
                <a:cubicBezTo>
                  <a:pt x="35" y="282"/>
                  <a:pt x="35" y="282"/>
                  <a:pt x="35" y="282"/>
                </a:cubicBezTo>
                <a:cubicBezTo>
                  <a:pt x="35" y="281"/>
                  <a:pt x="35" y="281"/>
                  <a:pt x="35" y="281"/>
                </a:cubicBezTo>
                <a:cubicBezTo>
                  <a:pt x="35" y="281"/>
                  <a:pt x="35" y="281"/>
                  <a:pt x="35" y="281"/>
                </a:cubicBezTo>
                <a:cubicBezTo>
                  <a:pt x="35" y="281"/>
                  <a:pt x="35" y="281"/>
                  <a:pt x="35" y="281"/>
                </a:cubicBezTo>
                <a:cubicBezTo>
                  <a:pt x="35" y="280"/>
                  <a:pt x="35" y="280"/>
                  <a:pt x="35" y="280"/>
                </a:cubicBezTo>
                <a:cubicBezTo>
                  <a:pt x="36" y="280"/>
                  <a:pt x="36" y="280"/>
                  <a:pt x="36" y="280"/>
                </a:cubicBezTo>
                <a:cubicBezTo>
                  <a:pt x="36" y="279"/>
                  <a:pt x="36" y="279"/>
                  <a:pt x="36" y="279"/>
                </a:cubicBezTo>
                <a:cubicBezTo>
                  <a:pt x="36" y="279"/>
                  <a:pt x="36" y="279"/>
                  <a:pt x="36" y="279"/>
                </a:cubicBezTo>
                <a:cubicBezTo>
                  <a:pt x="36" y="278"/>
                  <a:pt x="36" y="278"/>
                  <a:pt x="36" y="278"/>
                </a:cubicBezTo>
                <a:cubicBezTo>
                  <a:pt x="35" y="278"/>
                  <a:pt x="35" y="278"/>
                  <a:pt x="35" y="278"/>
                </a:cubicBezTo>
                <a:cubicBezTo>
                  <a:pt x="35" y="277"/>
                  <a:pt x="35" y="277"/>
                  <a:pt x="35" y="277"/>
                </a:cubicBezTo>
                <a:cubicBezTo>
                  <a:pt x="34" y="276"/>
                  <a:pt x="34" y="276"/>
                  <a:pt x="34" y="276"/>
                </a:cubicBezTo>
                <a:cubicBezTo>
                  <a:pt x="33" y="275"/>
                  <a:pt x="33" y="275"/>
                  <a:pt x="33" y="275"/>
                </a:cubicBezTo>
                <a:cubicBezTo>
                  <a:pt x="32" y="275"/>
                  <a:pt x="32" y="275"/>
                  <a:pt x="32" y="275"/>
                </a:cubicBezTo>
                <a:cubicBezTo>
                  <a:pt x="32" y="274"/>
                  <a:pt x="32" y="274"/>
                  <a:pt x="32" y="274"/>
                </a:cubicBezTo>
                <a:cubicBezTo>
                  <a:pt x="31" y="273"/>
                  <a:pt x="31" y="273"/>
                  <a:pt x="31" y="273"/>
                </a:cubicBezTo>
                <a:cubicBezTo>
                  <a:pt x="30" y="273"/>
                  <a:pt x="30" y="273"/>
                  <a:pt x="30" y="273"/>
                </a:cubicBezTo>
                <a:cubicBezTo>
                  <a:pt x="29" y="272"/>
                  <a:pt x="29" y="272"/>
                  <a:pt x="29" y="272"/>
                </a:cubicBezTo>
                <a:cubicBezTo>
                  <a:pt x="29" y="272"/>
                  <a:pt x="29" y="272"/>
                  <a:pt x="29" y="272"/>
                </a:cubicBezTo>
                <a:cubicBezTo>
                  <a:pt x="30" y="272"/>
                  <a:pt x="30" y="272"/>
                  <a:pt x="30" y="272"/>
                </a:cubicBezTo>
                <a:cubicBezTo>
                  <a:pt x="30" y="271"/>
                  <a:pt x="30" y="271"/>
                  <a:pt x="30" y="271"/>
                </a:cubicBezTo>
                <a:cubicBezTo>
                  <a:pt x="29" y="270"/>
                  <a:pt x="29" y="270"/>
                  <a:pt x="29" y="270"/>
                </a:cubicBezTo>
                <a:cubicBezTo>
                  <a:pt x="29" y="270"/>
                  <a:pt x="29" y="270"/>
                  <a:pt x="29" y="270"/>
                </a:cubicBezTo>
                <a:cubicBezTo>
                  <a:pt x="29" y="269"/>
                  <a:pt x="29" y="269"/>
                  <a:pt x="29" y="269"/>
                </a:cubicBezTo>
                <a:cubicBezTo>
                  <a:pt x="30" y="269"/>
                  <a:pt x="30" y="269"/>
                  <a:pt x="30" y="269"/>
                </a:cubicBezTo>
                <a:cubicBezTo>
                  <a:pt x="30" y="269"/>
                  <a:pt x="30" y="269"/>
                  <a:pt x="30" y="269"/>
                </a:cubicBezTo>
                <a:cubicBezTo>
                  <a:pt x="29" y="268"/>
                  <a:pt x="29" y="268"/>
                  <a:pt x="29" y="268"/>
                </a:cubicBezTo>
                <a:cubicBezTo>
                  <a:pt x="28" y="268"/>
                  <a:pt x="28" y="268"/>
                  <a:pt x="28" y="268"/>
                </a:cubicBezTo>
                <a:cubicBezTo>
                  <a:pt x="28" y="268"/>
                  <a:pt x="28" y="268"/>
                  <a:pt x="28" y="268"/>
                </a:cubicBezTo>
                <a:cubicBezTo>
                  <a:pt x="29" y="267"/>
                  <a:pt x="29" y="267"/>
                  <a:pt x="29" y="267"/>
                </a:cubicBezTo>
                <a:cubicBezTo>
                  <a:pt x="29" y="264"/>
                  <a:pt x="29" y="264"/>
                  <a:pt x="29" y="264"/>
                </a:cubicBezTo>
                <a:cubicBezTo>
                  <a:pt x="29" y="260"/>
                  <a:pt x="29" y="260"/>
                  <a:pt x="29" y="260"/>
                </a:cubicBezTo>
                <a:cubicBezTo>
                  <a:pt x="30" y="257"/>
                  <a:pt x="30" y="257"/>
                  <a:pt x="30" y="257"/>
                </a:cubicBezTo>
                <a:cubicBezTo>
                  <a:pt x="29" y="256"/>
                  <a:pt x="29" y="256"/>
                  <a:pt x="29" y="256"/>
                </a:cubicBezTo>
                <a:cubicBezTo>
                  <a:pt x="29" y="255"/>
                  <a:pt x="29" y="255"/>
                  <a:pt x="29" y="255"/>
                </a:cubicBezTo>
                <a:cubicBezTo>
                  <a:pt x="30" y="254"/>
                  <a:pt x="30" y="254"/>
                  <a:pt x="30" y="254"/>
                </a:cubicBezTo>
                <a:cubicBezTo>
                  <a:pt x="30" y="253"/>
                  <a:pt x="30" y="253"/>
                  <a:pt x="30" y="253"/>
                </a:cubicBezTo>
                <a:cubicBezTo>
                  <a:pt x="29" y="253"/>
                  <a:pt x="29" y="253"/>
                  <a:pt x="29" y="253"/>
                </a:cubicBezTo>
                <a:cubicBezTo>
                  <a:pt x="29" y="251"/>
                  <a:pt x="29" y="251"/>
                  <a:pt x="29" y="251"/>
                </a:cubicBezTo>
                <a:cubicBezTo>
                  <a:pt x="28" y="249"/>
                  <a:pt x="28" y="249"/>
                  <a:pt x="28" y="249"/>
                </a:cubicBezTo>
                <a:cubicBezTo>
                  <a:pt x="27" y="248"/>
                  <a:pt x="27" y="248"/>
                  <a:pt x="27" y="248"/>
                </a:cubicBezTo>
                <a:cubicBezTo>
                  <a:pt x="27" y="247"/>
                  <a:pt x="27" y="247"/>
                  <a:pt x="27" y="247"/>
                </a:cubicBezTo>
                <a:cubicBezTo>
                  <a:pt x="26" y="244"/>
                  <a:pt x="26" y="244"/>
                  <a:pt x="26" y="244"/>
                </a:cubicBezTo>
                <a:cubicBezTo>
                  <a:pt x="26" y="243"/>
                  <a:pt x="26" y="243"/>
                  <a:pt x="26" y="243"/>
                </a:cubicBezTo>
                <a:cubicBezTo>
                  <a:pt x="27" y="242"/>
                  <a:pt x="27" y="242"/>
                  <a:pt x="27" y="242"/>
                </a:cubicBezTo>
                <a:cubicBezTo>
                  <a:pt x="27" y="241"/>
                  <a:pt x="27" y="241"/>
                  <a:pt x="27" y="241"/>
                </a:cubicBezTo>
                <a:cubicBezTo>
                  <a:pt x="27" y="240"/>
                  <a:pt x="27" y="240"/>
                  <a:pt x="27" y="240"/>
                </a:cubicBezTo>
                <a:cubicBezTo>
                  <a:pt x="26" y="239"/>
                  <a:pt x="26" y="239"/>
                  <a:pt x="26" y="239"/>
                </a:cubicBezTo>
                <a:cubicBezTo>
                  <a:pt x="24" y="239"/>
                  <a:pt x="24" y="239"/>
                  <a:pt x="24" y="239"/>
                </a:cubicBezTo>
                <a:cubicBezTo>
                  <a:pt x="22" y="240"/>
                  <a:pt x="22" y="240"/>
                  <a:pt x="22" y="240"/>
                </a:cubicBezTo>
                <a:cubicBezTo>
                  <a:pt x="22" y="240"/>
                  <a:pt x="22" y="240"/>
                  <a:pt x="22" y="240"/>
                </a:cubicBezTo>
                <a:cubicBezTo>
                  <a:pt x="20" y="241"/>
                  <a:pt x="20" y="241"/>
                  <a:pt x="20" y="241"/>
                </a:cubicBezTo>
                <a:cubicBezTo>
                  <a:pt x="18" y="242"/>
                  <a:pt x="18" y="242"/>
                  <a:pt x="18" y="242"/>
                </a:cubicBezTo>
                <a:cubicBezTo>
                  <a:pt x="17" y="244"/>
                  <a:pt x="17" y="244"/>
                  <a:pt x="17" y="244"/>
                </a:cubicBezTo>
                <a:cubicBezTo>
                  <a:pt x="16" y="244"/>
                  <a:pt x="16" y="244"/>
                  <a:pt x="16" y="244"/>
                </a:cubicBezTo>
                <a:cubicBezTo>
                  <a:pt x="14" y="245"/>
                  <a:pt x="14" y="245"/>
                  <a:pt x="14" y="245"/>
                </a:cubicBezTo>
                <a:cubicBezTo>
                  <a:pt x="12" y="245"/>
                  <a:pt x="12" y="245"/>
                  <a:pt x="12" y="245"/>
                </a:cubicBezTo>
                <a:cubicBezTo>
                  <a:pt x="11" y="245"/>
                  <a:pt x="11" y="245"/>
                  <a:pt x="11" y="245"/>
                </a:cubicBezTo>
                <a:cubicBezTo>
                  <a:pt x="11" y="244"/>
                  <a:pt x="11" y="244"/>
                  <a:pt x="11" y="244"/>
                </a:cubicBezTo>
                <a:cubicBezTo>
                  <a:pt x="12" y="243"/>
                  <a:pt x="12" y="243"/>
                  <a:pt x="12" y="243"/>
                </a:cubicBezTo>
                <a:cubicBezTo>
                  <a:pt x="12" y="242"/>
                  <a:pt x="12" y="242"/>
                  <a:pt x="12" y="242"/>
                </a:cubicBezTo>
                <a:cubicBezTo>
                  <a:pt x="10" y="236"/>
                  <a:pt x="10" y="236"/>
                  <a:pt x="10" y="236"/>
                </a:cubicBezTo>
                <a:cubicBezTo>
                  <a:pt x="9" y="233"/>
                  <a:pt x="9" y="233"/>
                  <a:pt x="9" y="233"/>
                </a:cubicBezTo>
                <a:cubicBezTo>
                  <a:pt x="9" y="232"/>
                  <a:pt x="9" y="232"/>
                  <a:pt x="9" y="232"/>
                </a:cubicBezTo>
                <a:cubicBezTo>
                  <a:pt x="10" y="230"/>
                  <a:pt x="10" y="230"/>
                  <a:pt x="10" y="230"/>
                </a:cubicBezTo>
                <a:cubicBezTo>
                  <a:pt x="7" y="229"/>
                  <a:pt x="7" y="229"/>
                  <a:pt x="7" y="229"/>
                </a:cubicBezTo>
                <a:cubicBezTo>
                  <a:pt x="5" y="230"/>
                  <a:pt x="5" y="230"/>
                  <a:pt x="5" y="230"/>
                </a:cubicBezTo>
                <a:cubicBezTo>
                  <a:pt x="4" y="230"/>
                  <a:pt x="4" y="230"/>
                  <a:pt x="4" y="230"/>
                </a:cubicBezTo>
                <a:cubicBezTo>
                  <a:pt x="0" y="230"/>
                  <a:pt x="0" y="230"/>
                  <a:pt x="0" y="230"/>
                </a:cubicBezTo>
                <a:cubicBezTo>
                  <a:pt x="65" y="122"/>
                  <a:pt x="65" y="122"/>
                  <a:pt x="65" y="122"/>
                </a:cubicBezTo>
                <a:cubicBezTo>
                  <a:pt x="65" y="123"/>
                  <a:pt x="65" y="123"/>
                  <a:pt x="65" y="123"/>
                </a:cubicBezTo>
                <a:cubicBezTo>
                  <a:pt x="66" y="123"/>
                  <a:pt x="66" y="123"/>
                  <a:pt x="66" y="123"/>
                </a:cubicBezTo>
                <a:cubicBezTo>
                  <a:pt x="69" y="125"/>
                  <a:pt x="69" y="125"/>
                  <a:pt x="69" y="125"/>
                </a:cubicBezTo>
                <a:cubicBezTo>
                  <a:pt x="70" y="125"/>
                  <a:pt x="70" y="125"/>
                  <a:pt x="70" y="125"/>
                </a:cubicBezTo>
                <a:cubicBezTo>
                  <a:pt x="71" y="126"/>
                  <a:pt x="71" y="126"/>
                  <a:pt x="71" y="126"/>
                </a:cubicBezTo>
                <a:cubicBezTo>
                  <a:pt x="72" y="127"/>
                  <a:pt x="72" y="127"/>
                  <a:pt x="72" y="127"/>
                </a:cubicBezTo>
                <a:cubicBezTo>
                  <a:pt x="72" y="127"/>
                  <a:pt x="72" y="127"/>
                  <a:pt x="72" y="127"/>
                </a:cubicBezTo>
                <a:cubicBezTo>
                  <a:pt x="73" y="127"/>
                  <a:pt x="73" y="127"/>
                  <a:pt x="73" y="127"/>
                </a:cubicBezTo>
                <a:cubicBezTo>
                  <a:pt x="73" y="128"/>
                  <a:pt x="73" y="128"/>
                  <a:pt x="73" y="128"/>
                </a:cubicBezTo>
                <a:cubicBezTo>
                  <a:pt x="74" y="129"/>
                  <a:pt x="74" y="129"/>
                  <a:pt x="74" y="129"/>
                </a:cubicBezTo>
                <a:cubicBezTo>
                  <a:pt x="74" y="130"/>
                  <a:pt x="74" y="130"/>
                  <a:pt x="74" y="130"/>
                </a:cubicBezTo>
                <a:cubicBezTo>
                  <a:pt x="74" y="130"/>
                  <a:pt x="74" y="130"/>
                  <a:pt x="74" y="130"/>
                </a:cubicBezTo>
                <a:cubicBezTo>
                  <a:pt x="74" y="131"/>
                  <a:pt x="74" y="131"/>
                  <a:pt x="74" y="131"/>
                </a:cubicBezTo>
                <a:cubicBezTo>
                  <a:pt x="74" y="133"/>
                  <a:pt x="74" y="133"/>
                  <a:pt x="74" y="133"/>
                </a:cubicBezTo>
                <a:cubicBezTo>
                  <a:pt x="75" y="133"/>
                  <a:pt x="75" y="133"/>
                  <a:pt x="75" y="133"/>
                </a:cubicBezTo>
                <a:cubicBezTo>
                  <a:pt x="75" y="132"/>
                  <a:pt x="75" y="132"/>
                  <a:pt x="75" y="132"/>
                </a:cubicBezTo>
                <a:cubicBezTo>
                  <a:pt x="75" y="132"/>
                  <a:pt x="75" y="132"/>
                  <a:pt x="75" y="132"/>
                </a:cubicBezTo>
                <a:cubicBezTo>
                  <a:pt x="75" y="134"/>
                  <a:pt x="75" y="134"/>
                  <a:pt x="75" y="134"/>
                </a:cubicBezTo>
                <a:cubicBezTo>
                  <a:pt x="76" y="136"/>
                  <a:pt x="76" y="136"/>
                  <a:pt x="76" y="136"/>
                </a:cubicBezTo>
                <a:cubicBezTo>
                  <a:pt x="78" y="137"/>
                  <a:pt x="78" y="137"/>
                  <a:pt x="78" y="137"/>
                </a:cubicBezTo>
                <a:cubicBezTo>
                  <a:pt x="79" y="138"/>
                  <a:pt x="79" y="138"/>
                  <a:pt x="79" y="138"/>
                </a:cubicBezTo>
                <a:cubicBezTo>
                  <a:pt x="79" y="138"/>
                  <a:pt x="79" y="138"/>
                  <a:pt x="79" y="138"/>
                </a:cubicBezTo>
                <a:cubicBezTo>
                  <a:pt x="80" y="138"/>
                  <a:pt x="80" y="138"/>
                  <a:pt x="80" y="138"/>
                </a:cubicBezTo>
                <a:cubicBezTo>
                  <a:pt x="80" y="139"/>
                  <a:pt x="80" y="139"/>
                  <a:pt x="80" y="139"/>
                </a:cubicBezTo>
                <a:cubicBezTo>
                  <a:pt x="81" y="139"/>
                  <a:pt x="81" y="139"/>
                  <a:pt x="81" y="139"/>
                </a:cubicBezTo>
                <a:cubicBezTo>
                  <a:pt x="81" y="139"/>
                  <a:pt x="81" y="139"/>
                  <a:pt x="81" y="139"/>
                </a:cubicBezTo>
                <a:cubicBezTo>
                  <a:pt x="82" y="141"/>
                  <a:pt x="82" y="141"/>
                  <a:pt x="82" y="141"/>
                </a:cubicBezTo>
                <a:cubicBezTo>
                  <a:pt x="82" y="142"/>
                  <a:pt x="82" y="142"/>
                  <a:pt x="82" y="142"/>
                </a:cubicBezTo>
                <a:cubicBezTo>
                  <a:pt x="83" y="142"/>
                  <a:pt x="83" y="142"/>
                  <a:pt x="83" y="142"/>
                </a:cubicBezTo>
                <a:cubicBezTo>
                  <a:pt x="83" y="143"/>
                  <a:pt x="83" y="143"/>
                  <a:pt x="83" y="143"/>
                </a:cubicBezTo>
                <a:cubicBezTo>
                  <a:pt x="84" y="143"/>
                  <a:pt x="84" y="143"/>
                  <a:pt x="84" y="143"/>
                </a:cubicBezTo>
                <a:cubicBezTo>
                  <a:pt x="86" y="145"/>
                  <a:pt x="86" y="145"/>
                  <a:pt x="86" y="145"/>
                </a:cubicBezTo>
                <a:cubicBezTo>
                  <a:pt x="86" y="145"/>
                  <a:pt x="86" y="145"/>
                  <a:pt x="86" y="145"/>
                </a:cubicBezTo>
                <a:cubicBezTo>
                  <a:pt x="86" y="146"/>
                  <a:pt x="86" y="146"/>
                  <a:pt x="86" y="146"/>
                </a:cubicBezTo>
                <a:cubicBezTo>
                  <a:pt x="86" y="146"/>
                  <a:pt x="86" y="146"/>
                  <a:pt x="86" y="146"/>
                </a:cubicBezTo>
                <a:cubicBezTo>
                  <a:pt x="85" y="148"/>
                  <a:pt x="85" y="148"/>
                  <a:pt x="85" y="148"/>
                </a:cubicBezTo>
                <a:cubicBezTo>
                  <a:pt x="84" y="148"/>
                  <a:pt x="84" y="148"/>
                  <a:pt x="84" y="148"/>
                </a:cubicBezTo>
                <a:cubicBezTo>
                  <a:pt x="86" y="147"/>
                  <a:pt x="86" y="147"/>
                  <a:pt x="86" y="147"/>
                </a:cubicBezTo>
                <a:cubicBezTo>
                  <a:pt x="87" y="146"/>
                  <a:pt x="87" y="146"/>
                  <a:pt x="87" y="146"/>
                </a:cubicBezTo>
                <a:cubicBezTo>
                  <a:pt x="88" y="146"/>
                  <a:pt x="88" y="146"/>
                  <a:pt x="88" y="146"/>
                </a:cubicBezTo>
                <a:cubicBezTo>
                  <a:pt x="88" y="145"/>
                  <a:pt x="88" y="145"/>
                  <a:pt x="88" y="145"/>
                </a:cubicBezTo>
                <a:cubicBezTo>
                  <a:pt x="88" y="142"/>
                  <a:pt x="88" y="142"/>
                  <a:pt x="88" y="142"/>
                </a:cubicBezTo>
                <a:cubicBezTo>
                  <a:pt x="88" y="141"/>
                  <a:pt x="88" y="141"/>
                  <a:pt x="88" y="141"/>
                </a:cubicBezTo>
                <a:cubicBezTo>
                  <a:pt x="89" y="140"/>
                  <a:pt x="89" y="140"/>
                  <a:pt x="89" y="140"/>
                </a:cubicBezTo>
                <a:cubicBezTo>
                  <a:pt x="91" y="139"/>
                  <a:pt x="91" y="139"/>
                  <a:pt x="91" y="139"/>
                </a:cubicBezTo>
                <a:cubicBezTo>
                  <a:pt x="92" y="138"/>
                  <a:pt x="92" y="138"/>
                  <a:pt x="92" y="138"/>
                </a:cubicBezTo>
                <a:cubicBezTo>
                  <a:pt x="93" y="138"/>
                  <a:pt x="93" y="138"/>
                  <a:pt x="93" y="138"/>
                </a:cubicBezTo>
                <a:cubicBezTo>
                  <a:pt x="94" y="137"/>
                  <a:pt x="94" y="137"/>
                  <a:pt x="94" y="137"/>
                </a:cubicBezTo>
                <a:cubicBezTo>
                  <a:pt x="94" y="137"/>
                  <a:pt x="94" y="137"/>
                  <a:pt x="94" y="137"/>
                </a:cubicBezTo>
                <a:cubicBezTo>
                  <a:pt x="95" y="137"/>
                  <a:pt x="95" y="137"/>
                  <a:pt x="95" y="137"/>
                </a:cubicBezTo>
                <a:cubicBezTo>
                  <a:pt x="96" y="136"/>
                  <a:pt x="96" y="136"/>
                  <a:pt x="96" y="136"/>
                </a:cubicBezTo>
                <a:cubicBezTo>
                  <a:pt x="97" y="136"/>
                  <a:pt x="97" y="136"/>
                  <a:pt x="97" y="136"/>
                </a:cubicBezTo>
                <a:cubicBezTo>
                  <a:pt x="98" y="136"/>
                  <a:pt x="98" y="136"/>
                  <a:pt x="98" y="136"/>
                </a:cubicBezTo>
                <a:cubicBezTo>
                  <a:pt x="99" y="136"/>
                  <a:pt x="99" y="136"/>
                  <a:pt x="99" y="136"/>
                </a:cubicBezTo>
                <a:cubicBezTo>
                  <a:pt x="99" y="137"/>
                  <a:pt x="99" y="137"/>
                  <a:pt x="99" y="137"/>
                </a:cubicBezTo>
                <a:cubicBezTo>
                  <a:pt x="101" y="135"/>
                  <a:pt x="101" y="135"/>
                  <a:pt x="101" y="135"/>
                </a:cubicBezTo>
                <a:cubicBezTo>
                  <a:pt x="101" y="134"/>
                  <a:pt x="101" y="134"/>
                  <a:pt x="101" y="134"/>
                </a:cubicBezTo>
                <a:cubicBezTo>
                  <a:pt x="102" y="134"/>
                  <a:pt x="102" y="134"/>
                  <a:pt x="102" y="134"/>
                </a:cubicBezTo>
                <a:cubicBezTo>
                  <a:pt x="103" y="134"/>
                  <a:pt x="103" y="134"/>
                  <a:pt x="103" y="134"/>
                </a:cubicBezTo>
                <a:cubicBezTo>
                  <a:pt x="103" y="134"/>
                  <a:pt x="103" y="134"/>
                  <a:pt x="103" y="134"/>
                </a:cubicBezTo>
                <a:cubicBezTo>
                  <a:pt x="103" y="134"/>
                  <a:pt x="103" y="134"/>
                  <a:pt x="103" y="134"/>
                </a:cubicBezTo>
                <a:cubicBezTo>
                  <a:pt x="104" y="134"/>
                  <a:pt x="104" y="134"/>
                  <a:pt x="104" y="134"/>
                </a:cubicBezTo>
                <a:cubicBezTo>
                  <a:pt x="105" y="134"/>
                  <a:pt x="105" y="134"/>
                  <a:pt x="105" y="134"/>
                </a:cubicBezTo>
                <a:cubicBezTo>
                  <a:pt x="108" y="134"/>
                  <a:pt x="108" y="134"/>
                  <a:pt x="108" y="134"/>
                </a:cubicBezTo>
                <a:cubicBezTo>
                  <a:pt x="111" y="133"/>
                  <a:pt x="111" y="133"/>
                  <a:pt x="111" y="133"/>
                </a:cubicBezTo>
                <a:cubicBezTo>
                  <a:pt x="111" y="132"/>
                  <a:pt x="111" y="132"/>
                  <a:pt x="111" y="132"/>
                </a:cubicBezTo>
                <a:cubicBezTo>
                  <a:pt x="112" y="132"/>
                  <a:pt x="112" y="132"/>
                  <a:pt x="112" y="132"/>
                </a:cubicBezTo>
                <a:cubicBezTo>
                  <a:pt x="113" y="133"/>
                  <a:pt x="113" y="133"/>
                  <a:pt x="113" y="133"/>
                </a:cubicBezTo>
                <a:cubicBezTo>
                  <a:pt x="113" y="133"/>
                  <a:pt x="113" y="133"/>
                  <a:pt x="113" y="133"/>
                </a:cubicBezTo>
                <a:cubicBezTo>
                  <a:pt x="114" y="132"/>
                  <a:pt x="114" y="132"/>
                  <a:pt x="114" y="132"/>
                </a:cubicBezTo>
                <a:cubicBezTo>
                  <a:pt x="116" y="131"/>
                  <a:pt x="116" y="131"/>
                  <a:pt x="116" y="131"/>
                </a:cubicBezTo>
                <a:cubicBezTo>
                  <a:pt x="117" y="131"/>
                  <a:pt x="117" y="131"/>
                  <a:pt x="117" y="131"/>
                </a:cubicBezTo>
                <a:cubicBezTo>
                  <a:pt x="117" y="132"/>
                  <a:pt x="117" y="132"/>
                  <a:pt x="117" y="132"/>
                </a:cubicBezTo>
                <a:cubicBezTo>
                  <a:pt x="118" y="132"/>
                  <a:pt x="118" y="132"/>
                  <a:pt x="118" y="132"/>
                </a:cubicBezTo>
                <a:cubicBezTo>
                  <a:pt x="118" y="132"/>
                  <a:pt x="118" y="132"/>
                  <a:pt x="118" y="132"/>
                </a:cubicBezTo>
                <a:cubicBezTo>
                  <a:pt x="119" y="132"/>
                  <a:pt x="119" y="132"/>
                  <a:pt x="119" y="132"/>
                </a:cubicBezTo>
                <a:cubicBezTo>
                  <a:pt x="119" y="131"/>
                  <a:pt x="119" y="131"/>
                  <a:pt x="119" y="131"/>
                </a:cubicBezTo>
                <a:cubicBezTo>
                  <a:pt x="119" y="131"/>
                  <a:pt x="119" y="131"/>
                  <a:pt x="119" y="131"/>
                </a:cubicBezTo>
                <a:cubicBezTo>
                  <a:pt x="120" y="131"/>
                  <a:pt x="120" y="131"/>
                  <a:pt x="120" y="131"/>
                </a:cubicBezTo>
                <a:cubicBezTo>
                  <a:pt x="120" y="132"/>
                  <a:pt x="120" y="132"/>
                  <a:pt x="120" y="132"/>
                </a:cubicBezTo>
                <a:cubicBezTo>
                  <a:pt x="121" y="133"/>
                  <a:pt x="121" y="133"/>
                  <a:pt x="121" y="133"/>
                </a:cubicBezTo>
                <a:cubicBezTo>
                  <a:pt x="120" y="133"/>
                  <a:pt x="120" y="133"/>
                  <a:pt x="120" y="133"/>
                </a:cubicBezTo>
                <a:cubicBezTo>
                  <a:pt x="120" y="133"/>
                  <a:pt x="120" y="133"/>
                  <a:pt x="120" y="133"/>
                </a:cubicBezTo>
                <a:cubicBezTo>
                  <a:pt x="119" y="134"/>
                  <a:pt x="119" y="134"/>
                  <a:pt x="119" y="134"/>
                </a:cubicBezTo>
                <a:cubicBezTo>
                  <a:pt x="117" y="135"/>
                  <a:pt x="117" y="135"/>
                  <a:pt x="117" y="135"/>
                </a:cubicBezTo>
                <a:cubicBezTo>
                  <a:pt x="115" y="135"/>
                  <a:pt x="115" y="135"/>
                  <a:pt x="115" y="135"/>
                </a:cubicBezTo>
                <a:cubicBezTo>
                  <a:pt x="114" y="136"/>
                  <a:pt x="114" y="136"/>
                  <a:pt x="114" y="136"/>
                </a:cubicBezTo>
                <a:cubicBezTo>
                  <a:pt x="113" y="136"/>
                  <a:pt x="113" y="136"/>
                  <a:pt x="113" y="136"/>
                </a:cubicBezTo>
                <a:cubicBezTo>
                  <a:pt x="112" y="136"/>
                  <a:pt x="112" y="136"/>
                  <a:pt x="112" y="136"/>
                </a:cubicBezTo>
                <a:cubicBezTo>
                  <a:pt x="111" y="137"/>
                  <a:pt x="111" y="137"/>
                  <a:pt x="111" y="137"/>
                </a:cubicBezTo>
                <a:cubicBezTo>
                  <a:pt x="110" y="137"/>
                  <a:pt x="110" y="137"/>
                  <a:pt x="110" y="137"/>
                </a:cubicBezTo>
                <a:cubicBezTo>
                  <a:pt x="110" y="136"/>
                  <a:pt x="110" y="136"/>
                  <a:pt x="110" y="136"/>
                </a:cubicBezTo>
                <a:cubicBezTo>
                  <a:pt x="108" y="137"/>
                  <a:pt x="108" y="137"/>
                  <a:pt x="108" y="137"/>
                </a:cubicBezTo>
                <a:cubicBezTo>
                  <a:pt x="106" y="137"/>
                  <a:pt x="106" y="137"/>
                  <a:pt x="106" y="137"/>
                </a:cubicBezTo>
                <a:cubicBezTo>
                  <a:pt x="106" y="137"/>
                  <a:pt x="106" y="137"/>
                  <a:pt x="106" y="137"/>
                </a:cubicBezTo>
                <a:cubicBezTo>
                  <a:pt x="104" y="137"/>
                  <a:pt x="104" y="137"/>
                  <a:pt x="104" y="137"/>
                </a:cubicBezTo>
                <a:cubicBezTo>
                  <a:pt x="103" y="137"/>
                  <a:pt x="103" y="137"/>
                  <a:pt x="103" y="137"/>
                </a:cubicBezTo>
                <a:cubicBezTo>
                  <a:pt x="102" y="139"/>
                  <a:pt x="102" y="139"/>
                  <a:pt x="102" y="139"/>
                </a:cubicBezTo>
                <a:cubicBezTo>
                  <a:pt x="100" y="140"/>
                  <a:pt x="100" y="140"/>
                  <a:pt x="100" y="140"/>
                </a:cubicBezTo>
                <a:cubicBezTo>
                  <a:pt x="99" y="139"/>
                  <a:pt x="99" y="139"/>
                  <a:pt x="99" y="139"/>
                </a:cubicBezTo>
                <a:cubicBezTo>
                  <a:pt x="98" y="140"/>
                  <a:pt x="98" y="140"/>
                  <a:pt x="98" y="140"/>
                </a:cubicBezTo>
                <a:cubicBezTo>
                  <a:pt x="98" y="141"/>
                  <a:pt x="98" y="141"/>
                  <a:pt x="98" y="141"/>
                </a:cubicBezTo>
                <a:cubicBezTo>
                  <a:pt x="97" y="141"/>
                  <a:pt x="97" y="141"/>
                  <a:pt x="97" y="141"/>
                </a:cubicBezTo>
                <a:cubicBezTo>
                  <a:pt x="96" y="141"/>
                  <a:pt x="96" y="141"/>
                  <a:pt x="96" y="141"/>
                </a:cubicBezTo>
                <a:cubicBezTo>
                  <a:pt x="95" y="141"/>
                  <a:pt x="95" y="141"/>
                  <a:pt x="95" y="141"/>
                </a:cubicBezTo>
                <a:cubicBezTo>
                  <a:pt x="95" y="142"/>
                  <a:pt x="95" y="142"/>
                  <a:pt x="95" y="142"/>
                </a:cubicBezTo>
                <a:cubicBezTo>
                  <a:pt x="94" y="143"/>
                  <a:pt x="94" y="143"/>
                  <a:pt x="94" y="143"/>
                </a:cubicBezTo>
                <a:cubicBezTo>
                  <a:pt x="93" y="143"/>
                  <a:pt x="93" y="143"/>
                  <a:pt x="93" y="143"/>
                </a:cubicBezTo>
                <a:cubicBezTo>
                  <a:pt x="94" y="145"/>
                  <a:pt x="94" y="145"/>
                  <a:pt x="94" y="145"/>
                </a:cubicBezTo>
                <a:cubicBezTo>
                  <a:pt x="95" y="145"/>
                  <a:pt x="95" y="145"/>
                  <a:pt x="95" y="145"/>
                </a:cubicBezTo>
                <a:cubicBezTo>
                  <a:pt x="94" y="144"/>
                  <a:pt x="94" y="144"/>
                  <a:pt x="94" y="144"/>
                </a:cubicBezTo>
                <a:cubicBezTo>
                  <a:pt x="94" y="143"/>
                  <a:pt x="94" y="143"/>
                  <a:pt x="94" y="143"/>
                </a:cubicBezTo>
                <a:cubicBezTo>
                  <a:pt x="95" y="144"/>
                  <a:pt x="95" y="144"/>
                  <a:pt x="95" y="144"/>
                </a:cubicBezTo>
                <a:cubicBezTo>
                  <a:pt x="96" y="143"/>
                  <a:pt x="96" y="143"/>
                  <a:pt x="96" y="143"/>
                </a:cubicBezTo>
                <a:cubicBezTo>
                  <a:pt x="97" y="144"/>
                  <a:pt x="97" y="144"/>
                  <a:pt x="97" y="144"/>
                </a:cubicBezTo>
                <a:cubicBezTo>
                  <a:pt x="97" y="143"/>
                  <a:pt x="97" y="143"/>
                  <a:pt x="97" y="143"/>
                </a:cubicBezTo>
                <a:cubicBezTo>
                  <a:pt x="98" y="141"/>
                  <a:pt x="98" y="141"/>
                  <a:pt x="98" y="141"/>
                </a:cubicBezTo>
                <a:cubicBezTo>
                  <a:pt x="100" y="141"/>
                  <a:pt x="100" y="141"/>
                  <a:pt x="100" y="141"/>
                </a:cubicBezTo>
                <a:cubicBezTo>
                  <a:pt x="101" y="141"/>
                  <a:pt x="101" y="141"/>
                  <a:pt x="101" y="141"/>
                </a:cubicBezTo>
                <a:cubicBezTo>
                  <a:pt x="104" y="139"/>
                  <a:pt x="104" y="139"/>
                  <a:pt x="104" y="139"/>
                </a:cubicBezTo>
                <a:cubicBezTo>
                  <a:pt x="104" y="139"/>
                  <a:pt x="104" y="139"/>
                  <a:pt x="104" y="139"/>
                </a:cubicBezTo>
                <a:cubicBezTo>
                  <a:pt x="105" y="138"/>
                  <a:pt x="105" y="138"/>
                  <a:pt x="105" y="138"/>
                </a:cubicBezTo>
                <a:cubicBezTo>
                  <a:pt x="106" y="139"/>
                  <a:pt x="106" y="139"/>
                  <a:pt x="106" y="139"/>
                </a:cubicBezTo>
                <a:cubicBezTo>
                  <a:pt x="106" y="139"/>
                  <a:pt x="106" y="139"/>
                  <a:pt x="106" y="139"/>
                </a:cubicBezTo>
                <a:cubicBezTo>
                  <a:pt x="107" y="138"/>
                  <a:pt x="107" y="138"/>
                  <a:pt x="107" y="138"/>
                </a:cubicBezTo>
                <a:cubicBezTo>
                  <a:pt x="107" y="139"/>
                  <a:pt x="107" y="139"/>
                  <a:pt x="107" y="139"/>
                </a:cubicBezTo>
                <a:cubicBezTo>
                  <a:pt x="109" y="138"/>
                  <a:pt x="109" y="138"/>
                  <a:pt x="109" y="138"/>
                </a:cubicBezTo>
                <a:cubicBezTo>
                  <a:pt x="110" y="138"/>
                  <a:pt x="110" y="138"/>
                  <a:pt x="110" y="138"/>
                </a:cubicBezTo>
                <a:cubicBezTo>
                  <a:pt x="108" y="140"/>
                  <a:pt x="108" y="140"/>
                  <a:pt x="108" y="140"/>
                </a:cubicBezTo>
                <a:cubicBezTo>
                  <a:pt x="108" y="141"/>
                  <a:pt x="108" y="141"/>
                  <a:pt x="108" y="141"/>
                </a:cubicBezTo>
                <a:cubicBezTo>
                  <a:pt x="110" y="139"/>
                  <a:pt x="110" y="139"/>
                  <a:pt x="110" y="139"/>
                </a:cubicBezTo>
                <a:cubicBezTo>
                  <a:pt x="111" y="139"/>
                  <a:pt x="111" y="139"/>
                  <a:pt x="111" y="139"/>
                </a:cubicBezTo>
                <a:cubicBezTo>
                  <a:pt x="115" y="137"/>
                  <a:pt x="115" y="137"/>
                  <a:pt x="115" y="137"/>
                </a:cubicBezTo>
                <a:cubicBezTo>
                  <a:pt x="116" y="137"/>
                  <a:pt x="116" y="137"/>
                  <a:pt x="116" y="137"/>
                </a:cubicBezTo>
                <a:cubicBezTo>
                  <a:pt x="118" y="136"/>
                  <a:pt x="118" y="136"/>
                  <a:pt x="118" y="136"/>
                </a:cubicBezTo>
                <a:cubicBezTo>
                  <a:pt x="120" y="136"/>
                  <a:pt x="120" y="136"/>
                  <a:pt x="120" y="136"/>
                </a:cubicBezTo>
                <a:cubicBezTo>
                  <a:pt x="121" y="135"/>
                  <a:pt x="121" y="135"/>
                  <a:pt x="121" y="135"/>
                </a:cubicBezTo>
                <a:cubicBezTo>
                  <a:pt x="122" y="135"/>
                  <a:pt x="122" y="135"/>
                  <a:pt x="122" y="135"/>
                </a:cubicBezTo>
                <a:cubicBezTo>
                  <a:pt x="121" y="136"/>
                  <a:pt x="121" y="136"/>
                  <a:pt x="121" y="136"/>
                </a:cubicBezTo>
                <a:cubicBezTo>
                  <a:pt x="120" y="137"/>
                  <a:pt x="120" y="137"/>
                  <a:pt x="120" y="137"/>
                </a:cubicBezTo>
                <a:cubicBezTo>
                  <a:pt x="120" y="137"/>
                  <a:pt x="120" y="137"/>
                  <a:pt x="120" y="137"/>
                </a:cubicBezTo>
                <a:cubicBezTo>
                  <a:pt x="121" y="138"/>
                  <a:pt x="121" y="138"/>
                  <a:pt x="121" y="138"/>
                </a:cubicBezTo>
                <a:cubicBezTo>
                  <a:pt x="122" y="137"/>
                  <a:pt x="122" y="137"/>
                  <a:pt x="122" y="137"/>
                </a:cubicBezTo>
                <a:cubicBezTo>
                  <a:pt x="125" y="136"/>
                  <a:pt x="125" y="136"/>
                  <a:pt x="125" y="136"/>
                </a:cubicBezTo>
                <a:cubicBezTo>
                  <a:pt x="125" y="136"/>
                  <a:pt x="125" y="136"/>
                  <a:pt x="125" y="136"/>
                </a:cubicBezTo>
                <a:cubicBezTo>
                  <a:pt x="125" y="135"/>
                  <a:pt x="125" y="135"/>
                  <a:pt x="125" y="135"/>
                </a:cubicBezTo>
                <a:cubicBezTo>
                  <a:pt x="126" y="134"/>
                  <a:pt x="126" y="134"/>
                  <a:pt x="126" y="134"/>
                </a:cubicBezTo>
                <a:cubicBezTo>
                  <a:pt x="127" y="135"/>
                  <a:pt x="127" y="135"/>
                  <a:pt x="127" y="135"/>
                </a:cubicBezTo>
                <a:cubicBezTo>
                  <a:pt x="127" y="134"/>
                  <a:pt x="127" y="134"/>
                  <a:pt x="127" y="134"/>
                </a:cubicBezTo>
                <a:cubicBezTo>
                  <a:pt x="127" y="133"/>
                  <a:pt x="127" y="133"/>
                  <a:pt x="127" y="133"/>
                </a:cubicBezTo>
                <a:cubicBezTo>
                  <a:pt x="128" y="134"/>
                  <a:pt x="128" y="134"/>
                  <a:pt x="128" y="134"/>
                </a:cubicBezTo>
                <a:cubicBezTo>
                  <a:pt x="129" y="134"/>
                  <a:pt x="129" y="134"/>
                  <a:pt x="129" y="134"/>
                </a:cubicBezTo>
                <a:cubicBezTo>
                  <a:pt x="129" y="133"/>
                  <a:pt x="129" y="133"/>
                  <a:pt x="129" y="133"/>
                </a:cubicBezTo>
                <a:cubicBezTo>
                  <a:pt x="129" y="131"/>
                  <a:pt x="129" y="131"/>
                  <a:pt x="129" y="131"/>
                </a:cubicBezTo>
                <a:cubicBezTo>
                  <a:pt x="129" y="131"/>
                  <a:pt x="129" y="131"/>
                  <a:pt x="129" y="131"/>
                </a:cubicBezTo>
                <a:cubicBezTo>
                  <a:pt x="129" y="130"/>
                  <a:pt x="129" y="130"/>
                  <a:pt x="129" y="130"/>
                </a:cubicBezTo>
                <a:cubicBezTo>
                  <a:pt x="130" y="129"/>
                  <a:pt x="130" y="129"/>
                  <a:pt x="130" y="129"/>
                </a:cubicBezTo>
                <a:cubicBezTo>
                  <a:pt x="131" y="128"/>
                  <a:pt x="131" y="128"/>
                  <a:pt x="131" y="128"/>
                </a:cubicBezTo>
                <a:cubicBezTo>
                  <a:pt x="131" y="130"/>
                  <a:pt x="131" y="130"/>
                  <a:pt x="131" y="130"/>
                </a:cubicBezTo>
                <a:cubicBezTo>
                  <a:pt x="132" y="133"/>
                  <a:pt x="132" y="133"/>
                  <a:pt x="132" y="133"/>
                </a:cubicBezTo>
                <a:cubicBezTo>
                  <a:pt x="131" y="135"/>
                  <a:pt x="131" y="135"/>
                  <a:pt x="131" y="135"/>
                </a:cubicBezTo>
                <a:cubicBezTo>
                  <a:pt x="131" y="138"/>
                  <a:pt x="131" y="138"/>
                  <a:pt x="131" y="138"/>
                </a:cubicBezTo>
                <a:cubicBezTo>
                  <a:pt x="130" y="140"/>
                  <a:pt x="130" y="140"/>
                  <a:pt x="130" y="140"/>
                </a:cubicBezTo>
                <a:cubicBezTo>
                  <a:pt x="130" y="144"/>
                  <a:pt x="130" y="144"/>
                  <a:pt x="130" y="144"/>
                </a:cubicBezTo>
                <a:cubicBezTo>
                  <a:pt x="131" y="145"/>
                  <a:pt x="131" y="145"/>
                  <a:pt x="131" y="145"/>
                </a:cubicBezTo>
                <a:cubicBezTo>
                  <a:pt x="132" y="146"/>
                  <a:pt x="132" y="146"/>
                  <a:pt x="132" y="146"/>
                </a:cubicBezTo>
                <a:cubicBezTo>
                  <a:pt x="133" y="147"/>
                  <a:pt x="133" y="147"/>
                  <a:pt x="133" y="147"/>
                </a:cubicBezTo>
                <a:cubicBezTo>
                  <a:pt x="134" y="146"/>
                  <a:pt x="134" y="146"/>
                  <a:pt x="134" y="146"/>
                </a:cubicBezTo>
                <a:cubicBezTo>
                  <a:pt x="134" y="146"/>
                  <a:pt x="134" y="146"/>
                  <a:pt x="134" y="146"/>
                </a:cubicBezTo>
                <a:cubicBezTo>
                  <a:pt x="133" y="146"/>
                  <a:pt x="133" y="146"/>
                  <a:pt x="133" y="146"/>
                </a:cubicBezTo>
                <a:cubicBezTo>
                  <a:pt x="132" y="145"/>
                  <a:pt x="132" y="145"/>
                  <a:pt x="132" y="145"/>
                </a:cubicBezTo>
                <a:cubicBezTo>
                  <a:pt x="133" y="144"/>
                  <a:pt x="133" y="144"/>
                  <a:pt x="133" y="144"/>
                </a:cubicBezTo>
                <a:cubicBezTo>
                  <a:pt x="135" y="145"/>
                  <a:pt x="135" y="145"/>
                  <a:pt x="135" y="145"/>
                </a:cubicBezTo>
                <a:cubicBezTo>
                  <a:pt x="135" y="144"/>
                  <a:pt x="135" y="144"/>
                  <a:pt x="135" y="144"/>
                </a:cubicBezTo>
                <a:cubicBezTo>
                  <a:pt x="134" y="143"/>
                  <a:pt x="134" y="143"/>
                  <a:pt x="134" y="143"/>
                </a:cubicBezTo>
                <a:cubicBezTo>
                  <a:pt x="135" y="143"/>
                  <a:pt x="135" y="143"/>
                  <a:pt x="135" y="143"/>
                </a:cubicBezTo>
                <a:cubicBezTo>
                  <a:pt x="137" y="143"/>
                  <a:pt x="137" y="143"/>
                  <a:pt x="137" y="143"/>
                </a:cubicBezTo>
                <a:cubicBezTo>
                  <a:pt x="137" y="143"/>
                  <a:pt x="137" y="143"/>
                  <a:pt x="137" y="143"/>
                </a:cubicBezTo>
                <a:cubicBezTo>
                  <a:pt x="138" y="143"/>
                  <a:pt x="138" y="143"/>
                  <a:pt x="138" y="143"/>
                </a:cubicBezTo>
                <a:cubicBezTo>
                  <a:pt x="137" y="141"/>
                  <a:pt x="137" y="141"/>
                  <a:pt x="137" y="141"/>
                </a:cubicBezTo>
                <a:cubicBezTo>
                  <a:pt x="138" y="141"/>
                  <a:pt x="138" y="141"/>
                  <a:pt x="138" y="141"/>
                </a:cubicBezTo>
                <a:cubicBezTo>
                  <a:pt x="140" y="140"/>
                  <a:pt x="140" y="140"/>
                  <a:pt x="140" y="140"/>
                </a:cubicBezTo>
                <a:cubicBezTo>
                  <a:pt x="140" y="139"/>
                  <a:pt x="140" y="139"/>
                  <a:pt x="140" y="139"/>
                </a:cubicBezTo>
                <a:cubicBezTo>
                  <a:pt x="141" y="139"/>
                  <a:pt x="141" y="139"/>
                  <a:pt x="141" y="139"/>
                </a:cubicBezTo>
                <a:cubicBezTo>
                  <a:pt x="141" y="140"/>
                  <a:pt x="141" y="140"/>
                  <a:pt x="141" y="140"/>
                </a:cubicBezTo>
                <a:cubicBezTo>
                  <a:pt x="141" y="141"/>
                  <a:pt x="141" y="141"/>
                  <a:pt x="141" y="141"/>
                </a:cubicBezTo>
                <a:cubicBezTo>
                  <a:pt x="140" y="141"/>
                  <a:pt x="140" y="141"/>
                  <a:pt x="140" y="141"/>
                </a:cubicBezTo>
                <a:cubicBezTo>
                  <a:pt x="140" y="142"/>
                  <a:pt x="140" y="142"/>
                  <a:pt x="140" y="142"/>
                </a:cubicBezTo>
                <a:cubicBezTo>
                  <a:pt x="139" y="143"/>
                  <a:pt x="139" y="143"/>
                  <a:pt x="139" y="143"/>
                </a:cubicBezTo>
                <a:cubicBezTo>
                  <a:pt x="139" y="143"/>
                  <a:pt x="139" y="143"/>
                  <a:pt x="139" y="143"/>
                </a:cubicBezTo>
                <a:cubicBezTo>
                  <a:pt x="140" y="144"/>
                  <a:pt x="140" y="144"/>
                  <a:pt x="140" y="144"/>
                </a:cubicBezTo>
                <a:cubicBezTo>
                  <a:pt x="141" y="144"/>
                  <a:pt x="141" y="144"/>
                  <a:pt x="141" y="144"/>
                </a:cubicBezTo>
                <a:cubicBezTo>
                  <a:pt x="141" y="144"/>
                  <a:pt x="141" y="144"/>
                  <a:pt x="141" y="144"/>
                </a:cubicBezTo>
                <a:cubicBezTo>
                  <a:pt x="141" y="145"/>
                  <a:pt x="141" y="145"/>
                  <a:pt x="141" y="145"/>
                </a:cubicBezTo>
                <a:cubicBezTo>
                  <a:pt x="140" y="145"/>
                  <a:pt x="140" y="145"/>
                  <a:pt x="140" y="145"/>
                </a:cubicBezTo>
                <a:cubicBezTo>
                  <a:pt x="139" y="146"/>
                  <a:pt x="139" y="146"/>
                  <a:pt x="139" y="146"/>
                </a:cubicBezTo>
                <a:cubicBezTo>
                  <a:pt x="138" y="146"/>
                  <a:pt x="138" y="146"/>
                  <a:pt x="138" y="146"/>
                </a:cubicBezTo>
                <a:cubicBezTo>
                  <a:pt x="138" y="146"/>
                  <a:pt x="138" y="146"/>
                  <a:pt x="138" y="146"/>
                </a:cubicBezTo>
                <a:cubicBezTo>
                  <a:pt x="137" y="147"/>
                  <a:pt x="137" y="147"/>
                  <a:pt x="137" y="147"/>
                </a:cubicBezTo>
                <a:cubicBezTo>
                  <a:pt x="137" y="148"/>
                  <a:pt x="137" y="148"/>
                  <a:pt x="137" y="148"/>
                </a:cubicBezTo>
                <a:cubicBezTo>
                  <a:pt x="139" y="148"/>
                  <a:pt x="139" y="148"/>
                  <a:pt x="139" y="148"/>
                </a:cubicBezTo>
                <a:cubicBezTo>
                  <a:pt x="140" y="149"/>
                  <a:pt x="140" y="149"/>
                  <a:pt x="140" y="149"/>
                </a:cubicBezTo>
                <a:cubicBezTo>
                  <a:pt x="141" y="149"/>
                  <a:pt x="141" y="149"/>
                  <a:pt x="141" y="149"/>
                </a:cubicBezTo>
                <a:cubicBezTo>
                  <a:pt x="142" y="148"/>
                  <a:pt x="142" y="148"/>
                  <a:pt x="142" y="148"/>
                </a:cubicBezTo>
                <a:cubicBezTo>
                  <a:pt x="143" y="148"/>
                  <a:pt x="143" y="148"/>
                  <a:pt x="143" y="148"/>
                </a:cubicBezTo>
                <a:cubicBezTo>
                  <a:pt x="144" y="146"/>
                  <a:pt x="144" y="146"/>
                  <a:pt x="144" y="146"/>
                </a:cubicBezTo>
                <a:cubicBezTo>
                  <a:pt x="146" y="145"/>
                  <a:pt x="146" y="145"/>
                  <a:pt x="146" y="145"/>
                </a:cubicBezTo>
                <a:cubicBezTo>
                  <a:pt x="147" y="144"/>
                  <a:pt x="147" y="144"/>
                  <a:pt x="147" y="144"/>
                </a:cubicBezTo>
                <a:cubicBezTo>
                  <a:pt x="148" y="145"/>
                  <a:pt x="148" y="145"/>
                  <a:pt x="148" y="145"/>
                </a:cubicBezTo>
                <a:cubicBezTo>
                  <a:pt x="149" y="145"/>
                  <a:pt x="149" y="145"/>
                  <a:pt x="149" y="145"/>
                </a:cubicBezTo>
                <a:cubicBezTo>
                  <a:pt x="150" y="146"/>
                  <a:pt x="150" y="146"/>
                  <a:pt x="150" y="146"/>
                </a:cubicBezTo>
                <a:cubicBezTo>
                  <a:pt x="151" y="146"/>
                  <a:pt x="151" y="146"/>
                  <a:pt x="151" y="146"/>
                </a:cubicBezTo>
                <a:cubicBezTo>
                  <a:pt x="152" y="147"/>
                  <a:pt x="152" y="147"/>
                  <a:pt x="152" y="147"/>
                </a:cubicBezTo>
                <a:cubicBezTo>
                  <a:pt x="153" y="147"/>
                  <a:pt x="153" y="147"/>
                  <a:pt x="153" y="147"/>
                </a:cubicBezTo>
                <a:cubicBezTo>
                  <a:pt x="153" y="148"/>
                  <a:pt x="153" y="148"/>
                  <a:pt x="153" y="148"/>
                </a:cubicBezTo>
                <a:cubicBezTo>
                  <a:pt x="154" y="150"/>
                  <a:pt x="154" y="150"/>
                  <a:pt x="154" y="150"/>
                </a:cubicBezTo>
                <a:cubicBezTo>
                  <a:pt x="154" y="151"/>
                  <a:pt x="154" y="151"/>
                  <a:pt x="154" y="151"/>
                </a:cubicBezTo>
                <a:cubicBezTo>
                  <a:pt x="155" y="153"/>
                  <a:pt x="155" y="153"/>
                  <a:pt x="155" y="153"/>
                </a:cubicBezTo>
                <a:cubicBezTo>
                  <a:pt x="160" y="156"/>
                  <a:pt x="160" y="156"/>
                  <a:pt x="160" y="156"/>
                </a:cubicBezTo>
                <a:cubicBezTo>
                  <a:pt x="160" y="157"/>
                  <a:pt x="160" y="157"/>
                  <a:pt x="160" y="157"/>
                </a:cubicBezTo>
                <a:cubicBezTo>
                  <a:pt x="162" y="157"/>
                  <a:pt x="162" y="157"/>
                  <a:pt x="162" y="157"/>
                </a:cubicBezTo>
                <a:cubicBezTo>
                  <a:pt x="163" y="159"/>
                  <a:pt x="163" y="159"/>
                  <a:pt x="163" y="159"/>
                </a:cubicBezTo>
                <a:cubicBezTo>
                  <a:pt x="164" y="159"/>
                  <a:pt x="164" y="159"/>
                  <a:pt x="164" y="159"/>
                </a:cubicBezTo>
                <a:cubicBezTo>
                  <a:pt x="165" y="160"/>
                  <a:pt x="165" y="160"/>
                  <a:pt x="165" y="160"/>
                </a:cubicBezTo>
                <a:cubicBezTo>
                  <a:pt x="165" y="160"/>
                  <a:pt x="165" y="160"/>
                  <a:pt x="165" y="160"/>
                </a:cubicBezTo>
                <a:cubicBezTo>
                  <a:pt x="166" y="161"/>
                  <a:pt x="166" y="161"/>
                  <a:pt x="166" y="161"/>
                </a:cubicBezTo>
                <a:cubicBezTo>
                  <a:pt x="167" y="160"/>
                  <a:pt x="167" y="160"/>
                  <a:pt x="167" y="160"/>
                </a:cubicBezTo>
                <a:cubicBezTo>
                  <a:pt x="167" y="161"/>
                  <a:pt x="167" y="161"/>
                  <a:pt x="167" y="161"/>
                </a:cubicBezTo>
                <a:cubicBezTo>
                  <a:pt x="169" y="162"/>
                  <a:pt x="169" y="162"/>
                  <a:pt x="169" y="162"/>
                </a:cubicBezTo>
                <a:cubicBezTo>
                  <a:pt x="170" y="162"/>
                  <a:pt x="170" y="162"/>
                  <a:pt x="170" y="162"/>
                </a:cubicBezTo>
                <a:cubicBezTo>
                  <a:pt x="170" y="163"/>
                  <a:pt x="170" y="163"/>
                  <a:pt x="170" y="163"/>
                </a:cubicBezTo>
                <a:cubicBezTo>
                  <a:pt x="170" y="164"/>
                  <a:pt x="170" y="164"/>
                  <a:pt x="170" y="164"/>
                </a:cubicBezTo>
                <a:cubicBezTo>
                  <a:pt x="171" y="163"/>
                  <a:pt x="171" y="163"/>
                  <a:pt x="171" y="163"/>
                </a:cubicBezTo>
                <a:cubicBezTo>
                  <a:pt x="170" y="162"/>
                  <a:pt x="170" y="162"/>
                  <a:pt x="170" y="162"/>
                </a:cubicBezTo>
                <a:cubicBezTo>
                  <a:pt x="171" y="162"/>
                  <a:pt x="171" y="162"/>
                  <a:pt x="171" y="162"/>
                </a:cubicBezTo>
                <a:cubicBezTo>
                  <a:pt x="169" y="161"/>
                  <a:pt x="169" y="161"/>
                  <a:pt x="169" y="161"/>
                </a:cubicBezTo>
                <a:cubicBezTo>
                  <a:pt x="169" y="160"/>
                  <a:pt x="169" y="160"/>
                  <a:pt x="169" y="160"/>
                </a:cubicBezTo>
                <a:cubicBezTo>
                  <a:pt x="171" y="161"/>
                  <a:pt x="171" y="161"/>
                  <a:pt x="171" y="161"/>
                </a:cubicBezTo>
                <a:cubicBezTo>
                  <a:pt x="171" y="162"/>
                  <a:pt x="171" y="162"/>
                  <a:pt x="171" y="162"/>
                </a:cubicBezTo>
                <a:cubicBezTo>
                  <a:pt x="172" y="162"/>
                  <a:pt x="172" y="162"/>
                  <a:pt x="172" y="162"/>
                </a:cubicBezTo>
                <a:cubicBezTo>
                  <a:pt x="172" y="161"/>
                  <a:pt x="172" y="161"/>
                  <a:pt x="172" y="161"/>
                </a:cubicBezTo>
                <a:cubicBezTo>
                  <a:pt x="173" y="161"/>
                  <a:pt x="173" y="161"/>
                  <a:pt x="173" y="161"/>
                </a:cubicBezTo>
                <a:cubicBezTo>
                  <a:pt x="174" y="162"/>
                  <a:pt x="174" y="162"/>
                  <a:pt x="174" y="162"/>
                </a:cubicBezTo>
                <a:cubicBezTo>
                  <a:pt x="174" y="163"/>
                  <a:pt x="174" y="163"/>
                  <a:pt x="174" y="163"/>
                </a:cubicBezTo>
                <a:cubicBezTo>
                  <a:pt x="175" y="163"/>
                  <a:pt x="175" y="163"/>
                  <a:pt x="175" y="163"/>
                </a:cubicBezTo>
                <a:cubicBezTo>
                  <a:pt x="176" y="165"/>
                  <a:pt x="176" y="165"/>
                  <a:pt x="176" y="165"/>
                </a:cubicBezTo>
                <a:cubicBezTo>
                  <a:pt x="176" y="166"/>
                  <a:pt x="176" y="166"/>
                  <a:pt x="176" y="166"/>
                </a:cubicBezTo>
                <a:cubicBezTo>
                  <a:pt x="177" y="167"/>
                  <a:pt x="177" y="167"/>
                  <a:pt x="177" y="167"/>
                </a:cubicBezTo>
                <a:cubicBezTo>
                  <a:pt x="177" y="168"/>
                  <a:pt x="177" y="168"/>
                  <a:pt x="177" y="168"/>
                </a:cubicBezTo>
                <a:cubicBezTo>
                  <a:pt x="177" y="169"/>
                  <a:pt x="177" y="169"/>
                  <a:pt x="177" y="169"/>
                </a:cubicBezTo>
                <a:cubicBezTo>
                  <a:pt x="176" y="170"/>
                  <a:pt x="176" y="170"/>
                  <a:pt x="176" y="170"/>
                </a:cubicBezTo>
                <a:cubicBezTo>
                  <a:pt x="175" y="171"/>
                  <a:pt x="175" y="171"/>
                  <a:pt x="175" y="171"/>
                </a:cubicBezTo>
                <a:cubicBezTo>
                  <a:pt x="173" y="170"/>
                  <a:pt x="173" y="170"/>
                  <a:pt x="173" y="170"/>
                </a:cubicBezTo>
                <a:cubicBezTo>
                  <a:pt x="172" y="170"/>
                  <a:pt x="172" y="170"/>
                  <a:pt x="172" y="170"/>
                </a:cubicBezTo>
                <a:cubicBezTo>
                  <a:pt x="172" y="171"/>
                  <a:pt x="172" y="171"/>
                  <a:pt x="172" y="171"/>
                </a:cubicBezTo>
                <a:cubicBezTo>
                  <a:pt x="171" y="171"/>
                  <a:pt x="171" y="171"/>
                  <a:pt x="171" y="171"/>
                </a:cubicBezTo>
                <a:cubicBezTo>
                  <a:pt x="170" y="170"/>
                  <a:pt x="170" y="170"/>
                  <a:pt x="170" y="170"/>
                </a:cubicBezTo>
                <a:cubicBezTo>
                  <a:pt x="169" y="170"/>
                  <a:pt x="169" y="170"/>
                  <a:pt x="169" y="170"/>
                </a:cubicBezTo>
                <a:cubicBezTo>
                  <a:pt x="169" y="171"/>
                  <a:pt x="169" y="171"/>
                  <a:pt x="169" y="171"/>
                </a:cubicBezTo>
                <a:cubicBezTo>
                  <a:pt x="168" y="172"/>
                  <a:pt x="168" y="172"/>
                  <a:pt x="168" y="172"/>
                </a:cubicBezTo>
                <a:cubicBezTo>
                  <a:pt x="168" y="173"/>
                  <a:pt x="168" y="173"/>
                  <a:pt x="168" y="173"/>
                </a:cubicBezTo>
                <a:cubicBezTo>
                  <a:pt x="167" y="173"/>
                  <a:pt x="167" y="173"/>
                  <a:pt x="167" y="173"/>
                </a:cubicBezTo>
                <a:cubicBezTo>
                  <a:pt x="166" y="173"/>
                  <a:pt x="166" y="173"/>
                  <a:pt x="166" y="173"/>
                </a:cubicBezTo>
                <a:cubicBezTo>
                  <a:pt x="166" y="174"/>
                  <a:pt x="166" y="174"/>
                  <a:pt x="166" y="174"/>
                </a:cubicBezTo>
                <a:cubicBezTo>
                  <a:pt x="167" y="174"/>
                  <a:pt x="167" y="174"/>
                  <a:pt x="167" y="174"/>
                </a:cubicBezTo>
                <a:cubicBezTo>
                  <a:pt x="168" y="175"/>
                  <a:pt x="168" y="175"/>
                  <a:pt x="168" y="175"/>
                </a:cubicBezTo>
                <a:cubicBezTo>
                  <a:pt x="169" y="176"/>
                  <a:pt x="169" y="176"/>
                  <a:pt x="169" y="176"/>
                </a:cubicBezTo>
                <a:cubicBezTo>
                  <a:pt x="169" y="175"/>
                  <a:pt x="169" y="175"/>
                  <a:pt x="169" y="175"/>
                </a:cubicBezTo>
                <a:cubicBezTo>
                  <a:pt x="171" y="176"/>
                  <a:pt x="171" y="176"/>
                  <a:pt x="171" y="176"/>
                </a:cubicBezTo>
                <a:cubicBezTo>
                  <a:pt x="171" y="177"/>
                  <a:pt x="171" y="177"/>
                  <a:pt x="171" y="177"/>
                </a:cubicBezTo>
                <a:cubicBezTo>
                  <a:pt x="172" y="177"/>
                  <a:pt x="172" y="177"/>
                  <a:pt x="172" y="177"/>
                </a:cubicBezTo>
                <a:cubicBezTo>
                  <a:pt x="174" y="178"/>
                  <a:pt x="174" y="178"/>
                  <a:pt x="174" y="178"/>
                </a:cubicBezTo>
                <a:cubicBezTo>
                  <a:pt x="176" y="178"/>
                  <a:pt x="176" y="178"/>
                  <a:pt x="176" y="178"/>
                </a:cubicBezTo>
                <a:cubicBezTo>
                  <a:pt x="178" y="179"/>
                  <a:pt x="178" y="179"/>
                  <a:pt x="178" y="179"/>
                </a:cubicBezTo>
                <a:cubicBezTo>
                  <a:pt x="180" y="179"/>
                  <a:pt x="180" y="179"/>
                  <a:pt x="180" y="179"/>
                </a:cubicBezTo>
                <a:cubicBezTo>
                  <a:pt x="180" y="179"/>
                  <a:pt x="180" y="179"/>
                  <a:pt x="180" y="179"/>
                </a:cubicBezTo>
                <a:cubicBezTo>
                  <a:pt x="180" y="179"/>
                  <a:pt x="180" y="179"/>
                  <a:pt x="180" y="179"/>
                </a:cubicBezTo>
                <a:cubicBezTo>
                  <a:pt x="181" y="179"/>
                  <a:pt x="181" y="179"/>
                  <a:pt x="181" y="179"/>
                </a:cubicBezTo>
                <a:cubicBezTo>
                  <a:pt x="181" y="180"/>
                  <a:pt x="181" y="180"/>
                  <a:pt x="181" y="180"/>
                </a:cubicBezTo>
                <a:cubicBezTo>
                  <a:pt x="183" y="179"/>
                  <a:pt x="183" y="179"/>
                  <a:pt x="183" y="179"/>
                </a:cubicBezTo>
                <a:cubicBezTo>
                  <a:pt x="183" y="179"/>
                  <a:pt x="183" y="179"/>
                  <a:pt x="183" y="179"/>
                </a:cubicBezTo>
                <a:cubicBezTo>
                  <a:pt x="184" y="179"/>
                  <a:pt x="184" y="179"/>
                  <a:pt x="184" y="179"/>
                </a:cubicBezTo>
                <a:cubicBezTo>
                  <a:pt x="185" y="179"/>
                  <a:pt x="185" y="179"/>
                  <a:pt x="185" y="179"/>
                </a:cubicBezTo>
                <a:cubicBezTo>
                  <a:pt x="185" y="179"/>
                  <a:pt x="185" y="179"/>
                  <a:pt x="185" y="179"/>
                </a:cubicBezTo>
                <a:cubicBezTo>
                  <a:pt x="185" y="179"/>
                  <a:pt x="185" y="179"/>
                  <a:pt x="185" y="179"/>
                </a:cubicBezTo>
                <a:cubicBezTo>
                  <a:pt x="186" y="179"/>
                  <a:pt x="186" y="179"/>
                  <a:pt x="186" y="179"/>
                </a:cubicBezTo>
                <a:cubicBezTo>
                  <a:pt x="187" y="178"/>
                  <a:pt x="187" y="178"/>
                  <a:pt x="187" y="178"/>
                </a:cubicBezTo>
                <a:cubicBezTo>
                  <a:pt x="191" y="177"/>
                  <a:pt x="191" y="177"/>
                  <a:pt x="191" y="177"/>
                </a:cubicBezTo>
                <a:cubicBezTo>
                  <a:pt x="192" y="177"/>
                  <a:pt x="192" y="177"/>
                  <a:pt x="192" y="177"/>
                </a:cubicBezTo>
                <a:cubicBezTo>
                  <a:pt x="191" y="178"/>
                  <a:pt x="191" y="178"/>
                  <a:pt x="191" y="178"/>
                </a:cubicBezTo>
                <a:cubicBezTo>
                  <a:pt x="191" y="179"/>
                  <a:pt x="191" y="179"/>
                  <a:pt x="191" y="179"/>
                </a:cubicBezTo>
                <a:cubicBezTo>
                  <a:pt x="191" y="179"/>
                  <a:pt x="191" y="179"/>
                  <a:pt x="191" y="179"/>
                </a:cubicBezTo>
                <a:cubicBezTo>
                  <a:pt x="192" y="179"/>
                  <a:pt x="192" y="179"/>
                  <a:pt x="192" y="179"/>
                </a:cubicBezTo>
                <a:cubicBezTo>
                  <a:pt x="192" y="180"/>
                  <a:pt x="192" y="180"/>
                  <a:pt x="192" y="180"/>
                </a:cubicBezTo>
                <a:cubicBezTo>
                  <a:pt x="192" y="181"/>
                  <a:pt x="192" y="181"/>
                  <a:pt x="192" y="181"/>
                </a:cubicBezTo>
                <a:cubicBezTo>
                  <a:pt x="192" y="181"/>
                  <a:pt x="192" y="181"/>
                  <a:pt x="192" y="181"/>
                </a:cubicBezTo>
                <a:cubicBezTo>
                  <a:pt x="192" y="182"/>
                  <a:pt x="192" y="182"/>
                  <a:pt x="192" y="182"/>
                </a:cubicBezTo>
                <a:cubicBezTo>
                  <a:pt x="193" y="181"/>
                  <a:pt x="193" y="181"/>
                  <a:pt x="193" y="181"/>
                </a:cubicBezTo>
                <a:cubicBezTo>
                  <a:pt x="194" y="182"/>
                  <a:pt x="194" y="182"/>
                  <a:pt x="194" y="182"/>
                </a:cubicBezTo>
                <a:cubicBezTo>
                  <a:pt x="193" y="183"/>
                  <a:pt x="193" y="183"/>
                  <a:pt x="193" y="183"/>
                </a:cubicBezTo>
                <a:cubicBezTo>
                  <a:pt x="193" y="184"/>
                  <a:pt x="193" y="184"/>
                  <a:pt x="193" y="184"/>
                </a:cubicBezTo>
                <a:cubicBezTo>
                  <a:pt x="193" y="185"/>
                  <a:pt x="193" y="185"/>
                  <a:pt x="193" y="185"/>
                </a:cubicBezTo>
                <a:cubicBezTo>
                  <a:pt x="193" y="185"/>
                  <a:pt x="193" y="185"/>
                  <a:pt x="193" y="185"/>
                </a:cubicBezTo>
                <a:cubicBezTo>
                  <a:pt x="194" y="185"/>
                  <a:pt x="194" y="185"/>
                  <a:pt x="194" y="185"/>
                </a:cubicBezTo>
                <a:cubicBezTo>
                  <a:pt x="194" y="183"/>
                  <a:pt x="194" y="183"/>
                  <a:pt x="194" y="183"/>
                </a:cubicBezTo>
                <a:cubicBezTo>
                  <a:pt x="195" y="183"/>
                  <a:pt x="195" y="183"/>
                  <a:pt x="195" y="183"/>
                </a:cubicBezTo>
                <a:cubicBezTo>
                  <a:pt x="195" y="183"/>
                  <a:pt x="195" y="183"/>
                  <a:pt x="195" y="183"/>
                </a:cubicBezTo>
                <a:cubicBezTo>
                  <a:pt x="195" y="184"/>
                  <a:pt x="195" y="184"/>
                  <a:pt x="195" y="184"/>
                </a:cubicBezTo>
                <a:cubicBezTo>
                  <a:pt x="194" y="186"/>
                  <a:pt x="194" y="186"/>
                  <a:pt x="194" y="186"/>
                </a:cubicBezTo>
                <a:cubicBezTo>
                  <a:pt x="193" y="187"/>
                  <a:pt x="193" y="187"/>
                  <a:pt x="193" y="187"/>
                </a:cubicBezTo>
                <a:cubicBezTo>
                  <a:pt x="193" y="189"/>
                  <a:pt x="193" y="189"/>
                  <a:pt x="193" y="189"/>
                </a:cubicBezTo>
                <a:cubicBezTo>
                  <a:pt x="194" y="190"/>
                  <a:pt x="194" y="190"/>
                  <a:pt x="194" y="190"/>
                </a:cubicBezTo>
                <a:cubicBezTo>
                  <a:pt x="194" y="192"/>
                  <a:pt x="194" y="192"/>
                  <a:pt x="194" y="192"/>
                </a:cubicBezTo>
                <a:cubicBezTo>
                  <a:pt x="194" y="193"/>
                  <a:pt x="194" y="193"/>
                  <a:pt x="194" y="193"/>
                </a:cubicBezTo>
                <a:cubicBezTo>
                  <a:pt x="195" y="194"/>
                  <a:pt x="195" y="194"/>
                  <a:pt x="195" y="194"/>
                </a:cubicBezTo>
                <a:cubicBezTo>
                  <a:pt x="195" y="194"/>
                  <a:pt x="195" y="194"/>
                  <a:pt x="195" y="194"/>
                </a:cubicBezTo>
                <a:cubicBezTo>
                  <a:pt x="194" y="195"/>
                  <a:pt x="194" y="195"/>
                  <a:pt x="194" y="195"/>
                </a:cubicBezTo>
                <a:cubicBezTo>
                  <a:pt x="195" y="196"/>
                  <a:pt x="195" y="196"/>
                  <a:pt x="195" y="196"/>
                </a:cubicBezTo>
                <a:cubicBezTo>
                  <a:pt x="195" y="197"/>
                  <a:pt x="195" y="197"/>
                  <a:pt x="195" y="197"/>
                </a:cubicBezTo>
                <a:cubicBezTo>
                  <a:pt x="196" y="200"/>
                  <a:pt x="196" y="200"/>
                  <a:pt x="196" y="200"/>
                </a:cubicBezTo>
                <a:cubicBezTo>
                  <a:pt x="196" y="197"/>
                  <a:pt x="196" y="197"/>
                  <a:pt x="196" y="197"/>
                </a:cubicBezTo>
                <a:cubicBezTo>
                  <a:pt x="195" y="195"/>
                  <a:pt x="195" y="195"/>
                  <a:pt x="195" y="195"/>
                </a:cubicBezTo>
                <a:cubicBezTo>
                  <a:pt x="195" y="192"/>
                  <a:pt x="195" y="192"/>
                  <a:pt x="195" y="192"/>
                </a:cubicBezTo>
                <a:cubicBezTo>
                  <a:pt x="197" y="190"/>
                  <a:pt x="197" y="190"/>
                  <a:pt x="197" y="190"/>
                </a:cubicBezTo>
                <a:cubicBezTo>
                  <a:pt x="197" y="190"/>
                  <a:pt x="197" y="190"/>
                  <a:pt x="197" y="190"/>
                </a:cubicBezTo>
                <a:cubicBezTo>
                  <a:pt x="197" y="191"/>
                  <a:pt x="197" y="191"/>
                  <a:pt x="197" y="191"/>
                </a:cubicBezTo>
                <a:cubicBezTo>
                  <a:pt x="197" y="191"/>
                  <a:pt x="197" y="191"/>
                  <a:pt x="197" y="191"/>
                </a:cubicBezTo>
                <a:cubicBezTo>
                  <a:pt x="197" y="192"/>
                  <a:pt x="197" y="192"/>
                  <a:pt x="197" y="192"/>
                </a:cubicBezTo>
                <a:cubicBezTo>
                  <a:pt x="197" y="192"/>
                  <a:pt x="197" y="192"/>
                  <a:pt x="197" y="192"/>
                </a:cubicBezTo>
                <a:cubicBezTo>
                  <a:pt x="198" y="192"/>
                  <a:pt x="198" y="192"/>
                  <a:pt x="198" y="192"/>
                </a:cubicBezTo>
                <a:cubicBezTo>
                  <a:pt x="198" y="192"/>
                  <a:pt x="198" y="192"/>
                  <a:pt x="198" y="192"/>
                </a:cubicBezTo>
                <a:cubicBezTo>
                  <a:pt x="199" y="192"/>
                  <a:pt x="199" y="192"/>
                  <a:pt x="199" y="192"/>
                </a:cubicBezTo>
                <a:cubicBezTo>
                  <a:pt x="199" y="191"/>
                  <a:pt x="199" y="191"/>
                  <a:pt x="199" y="191"/>
                </a:cubicBezTo>
                <a:cubicBezTo>
                  <a:pt x="198" y="190"/>
                  <a:pt x="198" y="190"/>
                  <a:pt x="198" y="190"/>
                </a:cubicBezTo>
                <a:cubicBezTo>
                  <a:pt x="198" y="189"/>
                  <a:pt x="198" y="189"/>
                  <a:pt x="198" y="189"/>
                </a:cubicBezTo>
                <a:cubicBezTo>
                  <a:pt x="199" y="189"/>
                  <a:pt x="199" y="189"/>
                  <a:pt x="199" y="189"/>
                </a:cubicBezTo>
                <a:cubicBezTo>
                  <a:pt x="199" y="189"/>
                  <a:pt x="199" y="189"/>
                  <a:pt x="199" y="189"/>
                </a:cubicBezTo>
                <a:cubicBezTo>
                  <a:pt x="198" y="188"/>
                  <a:pt x="198" y="188"/>
                  <a:pt x="198" y="188"/>
                </a:cubicBezTo>
                <a:cubicBezTo>
                  <a:pt x="199" y="187"/>
                  <a:pt x="199" y="187"/>
                  <a:pt x="199" y="187"/>
                </a:cubicBezTo>
                <a:cubicBezTo>
                  <a:pt x="199" y="185"/>
                  <a:pt x="199" y="185"/>
                  <a:pt x="199" y="185"/>
                </a:cubicBezTo>
                <a:cubicBezTo>
                  <a:pt x="200" y="183"/>
                  <a:pt x="200" y="183"/>
                  <a:pt x="200" y="183"/>
                </a:cubicBezTo>
                <a:cubicBezTo>
                  <a:pt x="200" y="182"/>
                  <a:pt x="200" y="182"/>
                  <a:pt x="200" y="182"/>
                </a:cubicBezTo>
                <a:cubicBezTo>
                  <a:pt x="200" y="181"/>
                  <a:pt x="200" y="181"/>
                  <a:pt x="200" y="181"/>
                </a:cubicBezTo>
                <a:cubicBezTo>
                  <a:pt x="201" y="181"/>
                  <a:pt x="201" y="181"/>
                  <a:pt x="201" y="181"/>
                </a:cubicBezTo>
                <a:cubicBezTo>
                  <a:pt x="202" y="180"/>
                  <a:pt x="202" y="180"/>
                  <a:pt x="202" y="180"/>
                </a:cubicBezTo>
                <a:cubicBezTo>
                  <a:pt x="202" y="180"/>
                  <a:pt x="202" y="180"/>
                  <a:pt x="202" y="180"/>
                </a:cubicBezTo>
                <a:cubicBezTo>
                  <a:pt x="203" y="179"/>
                  <a:pt x="203" y="179"/>
                  <a:pt x="203" y="179"/>
                </a:cubicBezTo>
                <a:cubicBezTo>
                  <a:pt x="203" y="179"/>
                  <a:pt x="203" y="179"/>
                  <a:pt x="203" y="179"/>
                </a:cubicBezTo>
                <a:cubicBezTo>
                  <a:pt x="204" y="180"/>
                  <a:pt x="204" y="180"/>
                  <a:pt x="204" y="180"/>
                </a:cubicBezTo>
                <a:cubicBezTo>
                  <a:pt x="205" y="180"/>
                  <a:pt x="205" y="180"/>
                  <a:pt x="205" y="180"/>
                </a:cubicBezTo>
                <a:cubicBezTo>
                  <a:pt x="205" y="179"/>
                  <a:pt x="205" y="179"/>
                  <a:pt x="205" y="179"/>
                </a:cubicBezTo>
                <a:cubicBezTo>
                  <a:pt x="206" y="179"/>
                  <a:pt x="206" y="179"/>
                  <a:pt x="206" y="179"/>
                </a:cubicBezTo>
                <a:cubicBezTo>
                  <a:pt x="206" y="179"/>
                  <a:pt x="206" y="179"/>
                  <a:pt x="206" y="179"/>
                </a:cubicBezTo>
                <a:cubicBezTo>
                  <a:pt x="207" y="179"/>
                  <a:pt x="207" y="179"/>
                  <a:pt x="207" y="179"/>
                </a:cubicBezTo>
                <a:cubicBezTo>
                  <a:pt x="208" y="179"/>
                  <a:pt x="208" y="179"/>
                  <a:pt x="208" y="179"/>
                </a:cubicBezTo>
                <a:cubicBezTo>
                  <a:pt x="208" y="178"/>
                  <a:pt x="208" y="178"/>
                  <a:pt x="208" y="178"/>
                </a:cubicBezTo>
                <a:cubicBezTo>
                  <a:pt x="209" y="178"/>
                  <a:pt x="209" y="178"/>
                  <a:pt x="209" y="178"/>
                </a:cubicBezTo>
                <a:cubicBezTo>
                  <a:pt x="209" y="179"/>
                  <a:pt x="209" y="179"/>
                  <a:pt x="209" y="179"/>
                </a:cubicBezTo>
                <a:cubicBezTo>
                  <a:pt x="210" y="179"/>
                  <a:pt x="210" y="179"/>
                  <a:pt x="210" y="179"/>
                </a:cubicBezTo>
                <a:cubicBezTo>
                  <a:pt x="210" y="180"/>
                  <a:pt x="210" y="180"/>
                  <a:pt x="210" y="180"/>
                </a:cubicBezTo>
                <a:cubicBezTo>
                  <a:pt x="210" y="179"/>
                  <a:pt x="210" y="179"/>
                  <a:pt x="210" y="179"/>
                </a:cubicBezTo>
                <a:cubicBezTo>
                  <a:pt x="210" y="178"/>
                  <a:pt x="210" y="178"/>
                  <a:pt x="210" y="178"/>
                </a:cubicBezTo>
                <a:cubicBezTo>
                  <a:pt x="211" y="176"/>
                  <a:pt x="211" y="176"/>
                  <a:pt x="211" y="176"/>
                </a:cubicBezTo>
                <a:cubicBezTo>
                  <a:pt x="211" y="176"/>
                  <a:pt x="211" y="176"/>
                  <a:pt x="211" y="176"/>
                </a:cubicBezTo>
                <a:cubicBezTo>
                  <a:pt x="212" y="177"/>
                  <a:pt x="212" y="177"/>
                  <a:pt x="212" y="177"/>
                </a:cubicBezTo>
                <a:cubicBezTo>
                  <a:pt x="213" y="176"/>
                  <a:pt x="213" y="176"/>
                  <a:pt x="213" y="176"/>
                </a:cubicBezTo>
                <a:cubicBezTo>
                  <a:pt x="213" y="176"/>
                  <a:pt x="213" y="176"/>
                  <a:pt x="213" y="176"/>
                </a:cubicBezTo>
                <a:cubicBezTo>
                  <a:pt x="214" y="177"/>
                  <a:pt x="214" y="177"/>
                  <a:pt x="214" y="177"/>
                </a:cubicBezTo>
                <a:cubicBezTo>
                  <a:pt x="215" y="175"/>
                  <a:pt x="215" y="175"/>
                  <a:pt x="215" y="175"/>
                </a:cubicBezTo>
                <a:cubicBezTo>
                  <a:pt x="215" y="175"/>
                  <a:pt x="215" y="175"/>
                  <a:pt x="215" y="175"/>
                </a:cubicBezTo>
                <a:cubicBezTo>
                  <a:pt x="216" y="174"/>
                  <a:pt x="216" y="174"/>
                  <a:pt x="216" y="174"/>
                </a:cubicBezTo>
                <a:cubicBezTo>
                  <a:pt x="215" y="174"/>
                  <a:pt x="215" y="174"/>
                  <a:pt x="215" y="174"/>
                </a:cubicBezTo>
                <a:cubicBezTo>
                  <a:pt x="215" y="174"/>
                  <a:pt x="215" y="174"/>
                  <a:pt x="215" y="174"/>
                </a:cubicBezTo>
                <a:cubicBezTo>
                  <a:pt x="214" y="174"/>
                  <a:pt x="214" y="174"/>
                  <a:pt x="214" y="174"/>
                </a:cubicBezTo>
                <a:cubicBezTo>
                  <a:pt x="211" y="174"/>
                  <a:pt x="211" y="174"/>
                  <a:pt x="211" y="174"/>
                </a:cubicBezTo>
                <a:cubicBezTo>
                  <a:pt x="211" y="174"/>
                  <a:pt x="211" y="174"/>
                  <a:pt x="211" y="174"/>
                </a:cubicBezTo>
                <a:cubicBezTo>
                  <a:pt x="210" y="175"/>
                  <a:pt x="210" y="175"/>
                  <a:pt x="210" y="175"/>
                </a:cubicBezTo>
                <a:cubicBezTo>
                  <a:pt x="210" y="175"/>
                  <a:pt x="210" y="175"/>
                  <a:pt x="210" y="175"/>
                </a:cubicBezTo>
                <a:cubicBezTo>
                  <a:pt x="210" y="176"/>
                  <a:pt x="210" y="176"/>
                  <a:pt x="210" y="176"/>
                </a:cubicBezTo>
                <a:cubicBezTo>
                  <a:pt x="209" y="176"/>
                  <a:pt x="209" y="176"/>
                  <a:pt x="209" y="176"/>
                </a:cubicBezTo>
                <a:cubicBezTo>
                  <a:pt x="208" y="175"/>
                  <a:pt x="208" y="175"/>
                  <a:pt x="208" y="175"/>
                </a:cubicBezTo>
                <a:cubicBezTo>
                  <a:pt x="208" y="174"/>
                  <a:pt x="208" y="174"/>
                  <a:pt x="208" y="174"/>
                </a:cubicBezTo>
                <a:cubicBezTo>
                  <a:pt x="208" y="175"/>
                  <a:pt x="208" y="175"/>
                  <a:pt x="208" y="175"/>
                </a:cubicBezTo>
                <a:cubicBezTo>
                  <a:pt x="208" y="176"/>
                  <a:pt x="208" y="176"/>
                  <a:pt x="208" y="176"/>
                </a:cubicBezTo>
                <a:cubicBezTo>
                  <a:pt x="207" y="176"/>
                  <a:pt x="207" y="176"/>
                  <a:pt x="207" y="176"/>
                </a:cubicBezTo>
                <a:cubicBezTo>
                  <a:pt x="206" y="175"/>
                  <a:pt x="206" y="175"/>
                  <a:pt x="206" y="175"/>
                </a:cubicBezTo>
                <a:cubicBezTo>
                  <a:pt x="205" y="175"/>
                  <a:pt x="205" y="175"/>
                  <a:pt x="205" y="175"/>
                </a:cubicBezTo>
                <a:cubicBezTo>
                  <a:pt x="205" y="175"/>
                  <a:pt x="205" y="175"/>
                  <a:pt x="205" y="175"/>
                </a:cubicBezTo>
                <a:cubicBezTo>
                  <a:pt x="204" y="175"/>
                  <a:pt x="204" y="175"/>
                  <a:pt x="204" y="175"/>
                </a:cubicBezTo>
                <a:cubicBezTo>
                  <a:pt x="204" y="176"/>
                  <a:pt x="204" y="176"/>
                  <a:pt x="204" y="176"/>
                </a:cubicBezTo>
                <a:cubicBezTo>
                  <a:pt x="205" y="176"/>
                  <a:pt x="205" y="176"/>
                  <a:pt x="205" y="176"/>
                </a:cubicBezTo>
                <a:cubicBezTo>
                  <a:pt x="205" y="177"/>
                  <a:pt x="205" y="177"/>
                  <a:pt x="205" y="177"/>
                </a:cubicBezTo>
                <a:cubicBezTo>
                  <a:pt x="203" y="177"/>
                  <a:pt x="203" y="177"/>
                  <a:pt x="203" y="177"/>
                </a:cubicBezTo>
                <a:cubicBezTo>
                  <a:pt x="203" y="177"/>
                  <a:pt x="203" y="177"/>
                  <a:pt x="203" y="177"/>
                </a:cubicBezTo>
                <a:cubicBezTo>
                  <a:pt x="202" y="177"/>
                  <a:pt x="202" y="177"/>
                  <a:pt x="202" y="177"/>
                </a:cubicBezTo>
                <a:cubicBezTo>
                  <a:pt x="201" y="176"/>
                  <a:pt x="201" y="176"/>
                  <a:pt x="201" y="176"/>
                </a:cubicBezTo>
                <a:cubicBezTo>
                  <a:pt x="202" y="176"/>
                  <a:pt x="202" y="176"/>
                  <a:pt x="202" y="176"/>
                </a:cubicBezTo>
                <a:cubicBezTo>
                  <a:pt x="202" y="175"/>
                  <a:pt x="202" y="175"/>
                  <a:pt x="202" y="175"/>
                </a:cubicBezTo>
                <a:cubicBezTo>
                  <a:pt x="202" y="175"/>
                  <a:pt x="202" y="175"/>
                  <a:pt x="202" y="175"/>
                </a:cubicBezTo>
                <a:cubicBezTo>
                  <a:pt x="201" y="175"/>
                  <a:pt x="201" y="175"/>
                  <a:pt x="201" y="175"/>
                </a:cubicBezTo>
                <a:cubicBezTo>
                  <a:pt x="201" y="175"/>
                  <a:pt x="201" y="175"/>
                  <a:pt x="201" y="175"/>
                </a:cubicBezTo>
                <a:cubicBezTo>
                  <a:pt x="201" y="174"/>
                  <a:pt x="201" y="174"/>
                  <a:pt x="201" y="174"/>
                </a:cubicBezTo>
                <a:cubicBezTo>
                  <a:pt x="202" y="173"/>
                  <a:pt x="202" y="173"/>
                  <a:pt x="202" y="173"/>
                </a:cubicBezTo>
                <a:cubicBezTo>
                  <a:pt x="203" y="171"/>
                  <a:pt x="203" y="171"/>
                  <a:pt x="203" y="171"/>
                </a:cubicBezTo>
                <a:cubicBezTo>
                  <a:pt x="204" y="171"/>
                  <a:pt x="204" y="171"/>
                  <a:pt x="204" y="171"/>
                </a:cubicBezTo>
                <a:cubicBezTo>
                  <a:pt x="206" y="172"/>
                  <a:pt x="206" y="172"/>
                  <a:pt x="206" y="172"/>
                </a:cubicBezTo>
                <a:cubicBezTo>
                  <a:pt x="210" y="172"/>
                  <a:pt x="210" y="172"/>
                  <a:pt x="210" y="172"/>
                </a:cubicBezTo>
                <a:cubicBezTo>
                  <a:pt x="213" y="171"/>
                  <a:pt x="213" y="171"/>
                  <a:pt x="213" y="171"/>
                </a:cubicBezTo>
                <a:cubicBezTo>
                  <a:pt x="213" y="171"/>
                  <a:pt x="213" y="171"/>
                  <a:pt x="213" y="171"/>
                </a:cubicBezTo>
                <a:cubicBezTo>
                  <a:pt x="215" y="170"/>
                  <a:pt x="215" y="170"/>
                  <a:pt x="215" y="170"/>
                </a:cubicBezTo>
                <a:cubicBezTo>
                  <a:pt x="215" y="171"/>
                  <a:pt x="215" y="171"/>
                  <a:pt x="215" y="171"/>
                </a:cubicBezTo>
                <a:cubicBezTo>
                  <a:pt x="216" y="172"/>
                  <a:pt x="216" y="172"/>
                  <a:pt x="216" y="172"/>
                </a:cubicBezTo>
                <a:cubicBezTo>
                  <a:pt x="217" y="172"/>
                  <a:pt x="217" y="172"/>
                  <a:pt x="217" y="172"/>
                </a:cubicBezTo>
                <a:cubicBezTo>
                  <a:pt x="217" y="173"/>
                  <a:pt x="217" y="173"/>
                  <a:pt x="217" y="173"/>
                </a:cubicBezTo>
                <a:cubicBezTo>
                  <a:pt x="217" y="175"/>
                  <a:pt x="217" y="175"/>
                  <a:pt x="217" y="175"/>
                </a:cubicBezTo>
                <a:cubicBezTo>
                  <a:pt x="216" y="175"/>
                  <a:pt x="216" y="175"/>
                  <a:pt x="216" y="175"/>
                </a:cubicBezTo>
                <a:cubicBezTo>
                  <a:pt x="217" y="176"/>
                  <a:pt x="217" y="176"/>
                  <a:pt x="217" y="176"/>
                </a:cubicBezTo>
                <a:cubicBezTo>
                  <a:pt x="217" y="176"/>
                  <a:pt x="217" y="176"/>
                  <a:pt x="217" y="176"/>
                </a:cubicBezTo>
                <a:cubicBezTo>
                  <a:pt x="216" y="177"/>
                  <a:pt x="216" y="177"/>
                  <a:pt x="216" y="177"/>
                </a:cubicBezTo>
                <a:cubicBezTo>
                  <a:pt x="216" y="177"/>
                  <a:pt x="216" y="177"/>
                  <a:pt x="216" y="177"/>
                </a:cubicBezTo>
                <a:cubicBezTo>
                  <a:pt x="216" y="177"/>
                  <a:pt x="216" y="177"/>
                  <a:pt x="216" y="177"/>
                </a:cubicBezTo>
                <a:cubicBezTo>
                  <a:pt x="217" y="179"/>
                  <a:pt x="217" y="179"/>
                  <a:pt x="217" y="179"/>
                </a:cubicBezTo>
                <a:cubicBezTo>
                  <a:pt x="217" y="179"/>
                  <a:pt x="217" y="179"/>
                  <a:pt x="217" y="179"/>
                </a:cubicBezTo>
                <a:cubicBezTo>
                  <a:pt x="218" y="179"/>
                  <a:pt x="218" y="179"/>
                  <a:pt x="218" y="179"/>
                </a:cubicBezTo>
                <a:cubicBezTo>
                  <a:pt x="218" y="180"/>
                  <a:pt x="218" y="180"/>
                  <a:pt x="218" y="180"/>
                </a:cubicBezTo>
                <a:cubicBezTo>
                  <a:pt x="217" y="181"/>
                  <a:pt x="217" y="181"/>
                  <a:pt x="217" y="181"/>
                </a:cubicBezTo>
                <a:cubicBezTo>
                  <a:pt x="217" y="181"/>
                  <a:pt x="217" y="181"/>
                  <a:pt x="217" y="181"/>
                </a:cubicBezTo>
                <a:cubicBezTo>
                  <a:pt x="217" y="182"/>
                  <a:pt x="217" y="182"/>
                  <a:pt x="217" y="182"/>
                </a:cubicBezTo>
                <a:cubicBezTo>
                  <a:pt x="218" y="182"/>
                  <a:pt x="218" y="182"/>
                  <a:pt x="218" y="182"/>
                </a:cubicBezTo>
                <a:cubicBezTo>
                  <a:pt x="219" y="182"/>
                  <a:pt x="219" y="182"/>
                  <a:pt x="219" y="182"/>
                </a:cubicBezTo>
                <a:cubicBezTo>
                  <a:pt x="219" y="183"/>
                  <a:pt x="219" y="183"/>
                  <a:pt x="219" y="183"/>
                </a:cubicBezTo>
                <a:cubicBezTo>
                  <a:pt x="220" y="183"/>
                  <a:pt x="220" y="183"/>
                  <a:pt x="220" y="183"/>
                </a:cubicBezTo>
                <a:cubicBezTo>
                  <a:pt x="220" y="183"/>
                  <a:pt x="220" y="183"/>
                  <a:pt x="220" y="183"/>
                </a:cubicBezTo>
                <a:cubicBezTo>
                  <a:pt x="221" y="183"/>
                  <a:pt x="221" y="183"/>
                  <a:pt x="221" y="183"/>
                </a:cubicBezTo>
                <a:cubicBezTo>
                  <a:pt x="222" y="183"/>
                  <a:pt x="222" y="183"/>
                  <a:pt x="222" y="183"/>
                </a:cubicBezTo>
                <a:cubicBezTo>
                  <a:pt x="223" y="183"/>
                  <a:pt x="223" y="183"/>
                  <a:pt x="223" y="183"/>
                </a:cubicBezTo>
                <a:cubicBezTo>
                  <a:pt x="223" y="184"/>
                  <a:pt x="223" y="184"/>
                  <a:pt x="223" y="184"/>
                </a:cubicBezTo>
                <a:cubicBezTo>
                  <a:pt x="223" y="184"/>
                  <a:pt x="223" y="184"/>
                  <a:pt x="223" y="184"/>
                </a:cubicBezTo>
                <a:cubicBezTo>
                  <a:pt x="224" y="184"/>
                  <a:pt x="224" y="184"/>
                  <a:pt x="224" y="184"/>
                </a:cubicBezTo>
                <a:cubicBezTo>
                  <a:pt x="224" y="185"/>
                  <a:pt x="224" y="185"/>
                  <a:pt x="224" y="185"/>
                </a:cubicBezTo>
                <a:cubicBezTo>
                  <a:pt x="224" y="185"/>
                  <a:pt x="224" y="185"/>
                  <a:pt x="224" y="185"/>
                </a:cubicBezTo>
                <a:cubicBezTo>
                  <a:pt x="224" y="186"/>
                  <a:pt x="224" y="186"/>
                  <a:pt x="224" y="186"/>
                </a:cubicBezTo>
                <a:cubicBezTo>
                  <a:pt x="224" y="186"/>
                  <a:pt x="224" y="186"/>
                  <a:pt x="224" y="186"/>
                </a:cubicBezTo>
                <a:cubicBezTo>
                  <a:pt x="225" y="186"/>
                  <a:pt x="225" y="186"/>
                  <a:pt x="225" y="186"/>
                </a:cubicBezTo>
                <a:cubicBezTo>
                  <a:pt x="226" y="188"/>
                  <a:pt x="226" y="188"/>
                  <a:pt x="226" y="188"/>
                </a:cubicBezTo>
                <a:cubicBezTo>
                  <a:pt x="226" y="189"/>
                  <a:pt x="226" y="189"/>
                  <a:pt x="226" y="189"/>
                </a:cubicBezTo>
                <a:cubicBezTo>
                  <a:pt x="227" y="188"/>
                  <a:pt x="227" y="188"/>
                  <a:pt x="227" y="188"/>
                </a:cubicBezTo>
                <a:cubicBezTo>
                  <a:pt x="228" y="188"/>
                  <a:pt x="228" y="188"/>
                  <a:pt x="228" y="188"/>
                </a:cubicBezTo>
                <a:cubicBezTo>
                  <a:pt x="228" y="189"/>
                  <a:pt x="228" y="189"/>
                  <a:pt x="228" y="189"/>
                </a:cubicBezTo>
                <a:cubicBezTo>
                  <a:pt x="228" y="189"/>
                  <a:pt x="228" y="189"/>
                  <a:pt x="228" y="189"/>
                </a:cubicBezTo>
                <a:cubicBezTo>
                  <a:pt x="229" y="190"/>
                  <a:pt x="229" y="190"/>
                  <a:pt x="229" y="190"/>
                </a:cubicBezTo>
                <a:cubicBezTo>
                  <a:pt x="231" y="189"/>
                  <a:pt x="231" y="189"/>
                  <a:pt x="231" y="189"/>
                </a:cubicBezTo>
                <a:cubicBezTo>
                  <a:pt x="232" y="189"/>
                  <a:pt x="232" y="189"/>
                  <a:pt x="232" y="189"/>
                </a:cubicBezTo>
                <a:cubicBezTo>
                  <a:pt x="233" y="189"/>
                  <a:pt x="233" y="189"/>
                  <a:pt x="233" y="189"/>
                </a:cubicBezTo>
                <a:cubicBezTo>
                  <a:pt x="235" y="188"/>
                  <a:pt x="235" y="188"/>
                  <a:pt x="235" y="188"/>
                </a:cubicBezTo>
                <a:cubicBezTo>
                  <a:pt x="235" y="188"/>
                  <a:pt x="235" y="188"/>
                  <a:pt x="235" y="188"/>
                </a:cubicBezTo>
                <a:cubicBezTo>
                  <a:pt x="235" y="188"/>
                  <a:pt x="235" y="188"/>
                  <a:pt x="235" y="188"/>
                </a:cubicBezTo>
                <a:cubicBezTo>
                  <a:pt x="237" y="188"/>
                  <a:pt x="237" y="188"/>
                  <a:pt x="237" y="188"/>
                </a:cubicBezTo>
                <a:cubicBezTo>
                  <a:pt x="239" y="190"/>
                  <a:pt x="239" y="190"/>
                  <a:pt x="239" y="190"/>
                </a:cubicBezTo>
                <a:cubicBezTo>
                  <a:pt x="240" y="190"/>
                  <a:pt x="240" y="190"/>
                  <a:pt x="240" y="190"/>
                </a:cubicBezTo>
                <a:cubicBezTo>
                  <a:pt x="241" y="191"/>
                  <a:pt x="241" y="191"/>
                  <a:pt x="241" y="191"/>
                </a:cubicBezTo>
                <a:cubicBezTo>
                  <a:pt x="241" y="190"/>
                  <a:pt x="241" y="190"/>
                  <a:pt x="241" y="190"/>
                </a:cubicBezTo>
                <a:cubicBezTo>
                  <a:pt x="243" y="190"/>
                  <a:pt x="243" y="190"/>
                  <a:pt x="243" y="190"/>
                </a:cubicBezTo>
                <a:cubicBezTo>
                  <a:pt x="244" y="191"/>
                  <a:pt x="244" y="191"/>
                  <a:pt x="244" y="191"/>
                </a:cubicBezTo>
                <a:cubicBezTo>
                  <a:pt x="245" y="190"/>
                  <a:pt x="245" y="190"/>
                  <a:pt x="245" y="190"/>
                </a:cubicBezTo>
                <a:cubicBezTo>
                  <a:pt x="245" y="189"/>
                  <a:pt x="245" y="189"/>
                  <a:pt x="245" y="189"/>
                </a:cubicBezTo>
                <a:cubicBezTo>
                  <a:pt x="244" y="188"/>
                  <a:pt x="244" y="188"/>
                  <a:pt x="244" y="188"/>
                </a:cubicBezTo>
                <a:cubicBezTo>
                  <a:pt x="243" y="187"/>
                  <a:pt x="243" y="187"/>
                  <a:pt x="243" y="187"/>
                </a:cubicBezTo>
                <a:cubicBezTo>
                  <a:pt x="244" y="187"/>
                  <a:pt x="244" y="187"/>
                  <a:pt x="244" y="187"/>
                </a:cubicBezTo>
                <a:cubicBezTo>
                  <a:pt x="244" y="187"/>
                  <a:pt x="244" y="187"/>
                  <a:pt x="244" y="187"/>
                </a:cubicBezTo>
                <a:cubicBezTo>
                  <a:pt x="245" y="188"/>
                  <a:pt x="245" y="188"/>
                  <a:pt x="245" y="188"/>
                </a:cubicBezTo>
                <a:cubicBezTo>
                  <a:pt x="245" y="190"/>
                  <a:pt x="245" y="190"/>
                  <a:pt x="245" y="190"/>
                </a:cubicBezTo>
                <a:cubicBezTo>
                  <a:pt x="247" y="191"/>
                  <a:pt x="247" y="191"/>
                  <a:pt x="247" y="191"/>
                </a:cubicBezTo>
                <a:cubicBezTo>
                  <a:pt x="248" y="192"/>
                  <a:pt x="248" y="192"/>
                  <a:pt x="248" y="192"/>
                </a:cubicBezTo>
                <a:cubicBezTo>
                  <a:pt x="248" y="193"/>
                  <a:pt x="248" y="193"/>
                  <a:pt x="248" y="193"/>
                </a:cubicBezTo>
                <a:cubicBezTo>
                  <a:pt x="248" y="191"/>
                  <a:pt x="248" y="191"/>
                  <a:pt x="248" y="191"/>
                </a:cubicBezTo>
                <a:cubicBezTo>
                  <a:pt x="248" y="190"/>
                  <a:pt x="248" y="190"/>
                  <a:pt x="248" y="190"/>
                </a:cubicBezTo>
                <a:cubicBezTo>
                  <a:pt x="246" y="190"/>
                  <a:pt x="246" y="190"/>
                  <a:pt x="246" y="190"/>
                </a:cubicBezTo>
                <a:cubicBezTo>
                  <a:pt x="246" y="188"/>
                  <a:pt x="246" y="188"/>
                  <a:pt x="246" y="188"/>
                </a:cubicBezTo>
                <a:cubicBezTo>
                  <a:pt x="245" y="186"/>
                  <a:pt x="245" y="186"/>
                  <a:pt x="245" y="186"/>
                </a:cubicBezTo>
                <a:cubicBezTo>
                  <a:pt x="245" y="185"/>
                  <a:pt x="245" y="185"/>
                  <a:pt x="245" y="185"/>
                </a:cubicBezTo>
                <a:cubicBezTo>
                  <a:pt x="246" y="186"/>
                  <a:pt x="246" y="186"/>
                  <a:pt x="246" y="186"/>
                </a:cubicBezTo>
                <a:cubicBezTo>
                  <a:pt x="246" y="186"/>
                  <a:pt x="246" y="186"/>
                  <a:pt x="246" y="186"/>
                </a:cubicBezTo>
                <a:cubicBezTo>
                  <a:pt x="246" y="187"/>
                  <a:pt x="246" y="187"/>
                  <a:pt x="246" y="187"/>
                </a:cubicBezTo>
                <a:cubicBezTo>
                  <a:pt x="247" y="186"/>
                  <a:pt x="247" y="186"/>
                  <a:pt x="247" y="186"/>
                </a:cubicBezTo>
                <a:cubicBezTo>
                  <a:pt x="247" y="186"/>
                  <a:pt x="247" y="186"/>
                  <a:pt x="247" y="186"/>
                </a:cubicBezTo>
                <a:cubicBezTo>
                  <a:pt x="246" y="185"/>
                  <a:pt x="246" y="185"/>
                  <a:pt x="246" y="185"/>
                </a:cubicBezTo>
                <a:cubicBezTo>
                  <a:pt x="247" y="184"/>
                  <a:pt x="247" y="184"/>
                  <a:pt x="247" y="184"/>
                </a:cubicBezTo>
                <a:cubicBezTo>
                  <a:pt x="246" y="184"/>
                  <a:pt x="246" y="184"/>
                  <a:pt x="246" y="184"/>
                </a:cubicBezTo>
                <a:cubicBezTo>
                  <a:pt x="247" y="183"/>
                  <a:pt x="247" y="183"/>
                  <a:pt x="247" y="183"/>
                </a:cubicBezTo>
                <a:cubicBezTo>
                  <a:pt x="247" y="183"/>
                  <a:pt x="247" y="183"/>
                  <a:pt x="247" y="183"/>
                </a:cubicBezTo>
                <a:cubicBezTo>
                  <a:pt x="248" y="184"/>
                  <a:pt x="248" y="184"/>
                  <a:pt x="248" y="184"/>
                </a:cubicBezTo>
                <a:cubicBezTo>
                  <a:pt x="248" y="184"/>
                  <a:pt x="248" y="184"/>
                  <a:pt x="248" y="184"/>
                </a:cubicBezTo>
                <a:cubicBezTo>
                  <a:pt x="249" y="185"/>
                  <a:pt x="249" y="185"/>
                  <a:pt x="249" y="185"/>
                </a:cubicBezTo>
                <a:cubicBezTo>
                  <a:pt x="249" y="184"/>
                  <a:pt x="249" y="184"/>
                  <a:pt x="249" y="184"/>
                </a:cubicBezTo>
                <a:cubicBezTo>
                  <a:pt x="250" y="184"/>
                  <a:pt x="250" y="184"/>
                  <a:pt x="250" y="184"/>
                </a:cubicBezTo>
                <a:cubicBezTo>
                  <a:pt x="250" y="183"/>
                  <a:pt x="250" y="183"/>
                  <a:pt x="250" y="183"/>
                </a:cubicBezTo>
                <a:cubicBezTo>
                  <a:pt x="251" y="183"/>
                  <a:pt x="251" y="183"/>
                  <a:pt x="251" y="183"/>
                </a:cubicBezTo>
                <a:cubicBezTo>
                  <a:pt x="252" y="184"/>
                  <a:pt x="252" y="184"/>
                  <a:pt x="252" y="184"/>
                </a:cubicBezTo>
                <a:cubicBezTo>
                  <a:pt x="251" y="184"/>
                  <a:pt x="251" y="184"/>
                  <a:pt x="251" y="184"/>
                </a:cubicBezTo>
                <a:cubicBezTo>
                  <a:pt x="251" y="185"/>
                  <a:pt x="251" y="185"/>
                  <a:pt x="251" y="185"/>
                </a:cubicBezTo>
                <a:cubicBezTo>
                  <a:pt x="252" y="184"/>
                  <a:pt x="252" y="184"/>
                  <a:pt x="252" y="184"/>
                </a:cubicBezTo>
                <a:cubicBezTo>
                  <a:pt x="252" y="184"/>
                  <a:pt x="252" y="184"/>
                  <a:pt x="252" y="184"/>
                </a:cubicBezTo>
                <a:cubicBezTo>
                  <a:pt x="253" y="185"/>
                  <a:pt x="253" y="185"/>
                  <a:pt x="253" y="185"/>
                </a:cubicBezTo>
                <a:cubicBezTo>
                  <a:pt x="253" y="186"/>
                  <a:pt x="253" y="186"/>
                  <a:pt x="253" y="186"/>
                </a:cubicBezTo>
                <a:cubicBezTo>
                  <a:pt x="253" y="186"/>
                  <a:pt x="253" y="186"/>
                  <a:pt x="253" y="186"/>
                </a:cubicBezTo>
                <a:cubicBezTo>
                  <a:pt x="253" y="187"/>
                  <a:pt x="253" y="187"/>
                  <a:pt x="253" y="187"/>
                </a:cubicBezTo>
                <a:cubicBezTo>
                  <a:pt x="254" y="187"/>
                  <a:pt x="254" y="187"/>
                  <a:pt x="254" y="187"/>
                </a:cubicBezTo>
                <a:cubicBezTo>
                  <a:pt x="255" y="187"/>
                  <a:pt x="255" y="187"/>
                  <a:pt x="255" y="187"/>
                </a:cubicBezTo>
                <a:cubicBezTo>
                  <a:pt x="255" y="188"/>
                  <a:pt x="255" y="188"/>
                  <a:pt x="255" y="188"/>
                </a:cubicBezTo>
                <a:cubicBezTo>
                  <a:pt x="253" y="188"/>
                  <a:pt x="253" y="188"/>
                  <a:pt x="253" y="188"/>
                </a:cubicBezTo>
                <a:cubicBezTo>
                  <a:pt x="253" y="189"/>
                  <a:pt x="253" y="189"/>
                  <a:pt x="253" y="189"/>
                </a:cubicBezTo>
                <a:cubicBezTo>
                  <a:pt x="254" y="189"/>
                  <a:pt x="254" y="189"/>
                  <a:pt x="254" y="189"/>
                </a:cubicBezTo>
                <a:cubicBezTo>
                  <a:pt x="255" y="188"/>
                  <a:pt x="255" y="188"/>
                  <a:pt x="255" y="188"/>
                </a:cubicBezTo>
                <a:cubicBezTo>
                  <a:pt x="256" y="187"/>
                  <a:pt x="256" y="187"/>
                  <a:pt x="256" y="187"/>
                </a:cubicBezTo>
                <a:cubicBezTo>
                  <a:pt x="257" y="187"/>
                  <a:pt x="257" y="187"/>
                  <a:pt x="257" y="187"/>
                </a:cubicBezTo>
                <a:cubicBezTo>
                  <a:pt x="258" y="187"/>
                  <a:pt x="258" y="187"/>
                  <a:pt x="258" y="187"/>
                </a:cubicBezTo>
                <a:cubicBezTo>
                  <a:pt x="258" y="188"/>
                  <a:pt x="258" y="188"/>
                  <a:pt x="258" y="188"/>
                </a:cubicBezTo>
                <a:cubicBezTo>
                  <a:pt x="258" y="188"/>
                  <a:pt x="258" y="188"/>
                  <a:pt x="258" y="188"/>
                </a:cubicBezTo>
                <a:cubicBezTo>
                  <a:pt x="257" y="188"/>
                  <a:pt x="257" y="188"/>
                  <a:pt x="257" y="188"/>
                </a:cubicBezTo>
                <a:cubicBezTo>
                  <a:pt x="257" y="190"/>
                  <a:pt x="257" y="190"/>
                  <a:pt x="257" y="190"/>
                </a:cubicBezTo>
                <a:cubicBezTo>
                  <a:pt x="255" y="190"/>
                  <a:pt x="255" y="190"/>
                  <a:pt x="255" y="190"/>
                </a:cubicBezTo>
                <a:cubicBezTo>
                  <a:pt x="255" y="191"/>
                  <a:pt x="255" y="191"/>
                  <a:pt x="255" y="191"/>
                </a:cubicBezTo>
                <a:cubicBezTo>
                  <a:pt x="253" y="192"/>
                  <a:pt x="253" y="192"/>
                  <a:pt x="253" y="192"/>
                </a:cubicBezTo>
                <a:cubicBezTo>
                  <a:pt x="253" y="193"/>
                  <a:pt x="253" y="193"/>
                  <a:pt x="253" y="193"/>
                </a:cubicBezTo>
                <a:cubicBezTo>
                  <a:pt x="253" y="194"/>
                  <a:pt x="253" y="194"/>
                  <a:pt x="253" y="194"/>
                </a:cubicBezTo>
                <a:cubicBezTo>
                  <a:pt x="253" y="193"/>
                  <a:pt x="253" y="193"/>
                  <a:pt x="253" y="193"/>
                </a:cubicBezTo>
                <a:cubicBezTo>
                  <a:pt x="252" y="194"/>
                  <a:pt x="252" y="194"/>
                  <a:pt x="252" y="194"/>
                </a:cubicBezTo>
                <a:cubicBezTo>
                  <a:pt x="251" y="195"/>
                  <a:pt x="251" y="195"/>
                  <a:pt x="251" y="195"/>
                </a:cubicBezTo>
                <a:cubicBezTo>
                  <a:pt x="252" y="196"/>
                  <a:pt x="252" y="196"/>
                  <a:pt x="252" y="196"/>
                </a:cubicBezTo>
                <a:cubicBezTo>
                  <a:pt x="252" y="196"/>
                  <a:pt x="252" y="196"/>
                  <a:pt x="252" y="196"/>
                </a:cubicBezTo>
                <a:cubicBezTo>
                  <a:pt x="253" y="196"/>
                  <a:pt x="253" y="196"/>
                  <a:pt x="253" y="196"/>
                </a:cubicBezTo>
                <a:cubicBezTo>
                  <a:pt x="253" y="196"/>
                  <a:pt x="253" y="196"/>
                  <a:pt x="253" y="196"/>
                </a:cubicBezTo>
                <a:cubicBezTo>
                  <a:pt x="252" y="197"/>
                  <a:pt x="252" y="197"/>
                  <a:pt x="252" y="197"/>
                </a:cubicBezTo>
                <a:cubicBezTo>
                  <a:pt x="252" y="198"/>
                  <a:pt x="252" y="198"/>
                  <a:pt x="252" y="198"/>
                </a:cubicBezTo>
                <a:cubicBezTo>
                  <a:pt x="253" y="197"/>
                  <a:pt x="253" y="197"/>
                  <a:pt x="253" y="197"/>
                </a:cubicBezTo>
                <a:cubicBezTo>
                  <a:pt x="254" y="197"/>
                  <a:pt x="254" y="197"/>
                  <a:pt x="254" y="197"/>
                </a:cubicBezTo>
                <a:cubicBezTo>
                  <a:pt x="255" y="197"/>
                  <a:pt x="255" y="197"/>
                  <a:pt x="255" y="197"/>
                </a:cubicBezTo>
                <a:cubicBezTo>
                  <a:pt x="254" y="198"/>
                  <a:pt x="254" y="198"/>
                  <a:pt x="254" y="198"/>
                </a:cubicBezTo>
                <a:cubicBezTo>
                  <a:pt x="253" y="198"/>
                  <a:pt x="253" y="198"/>
                  <a:pt x="253" y="198"/>
                </a:cubicBezTo>
                <a:cubicBezTo>
                  <a:pt x="254" y="199"/>
                  <a:pt x="254" y="199"/>
                  <a:pt x="254" y="199"/>
                </a:cubicBezTo>
                <a:cubicBezTo>
                  <a:pt x="255" y="198"/>
                  <a:pt x="255" y="198"/>
                  <a:pt x="255" y="198"/>
                </a:cubicBezTo>
                <a:cubicBezTo>
                  <a:pt x="255" y="199"/>
                  <a:pt x="255" y="199"/>
                  <a:pt x="255" y="199"/>
                </a:cubicBezTo>
                <a:cubicBezTo>
                  <a:pt x="254" y="200"/>
                  <a:pt x="254" y="200"/>
                  <a:pt x="254" y="200"/>
                </a:cubicBezTo>
                <a:cubicBezTo>
                  <a:pt x="254" y="201"/>
                  <a:pt x="254" y="201"/>
                  <a:pt x="254" y="201"/>
                </a:cubicBezTo>
                <a:cubicBezTo>
                  <a:pt x="252" y="200"/>
                  <a:pt x="252" y="200"/>
                  <a:pt x="252" y="200"/>
                </a:cubicBezTo>
                <a:cubicBezTo>
                  <a:pt x="252" y="200"/>
                  <a:pt x="252" y="200"/>
                  <a:pt x="252" y="200"/>
                </a:cubicBezTo>
                <a:cubicBezTo>
                  <a:pt x="251" y="200"/>
                  <a:pt x="251" y="200"/>
                  <a:pt x="251" y="200"/>
                </a:cubicBezTo>
                <a:cubicBezTo>
                  <a:pt x="250" y="199"/>
                  <a:pt x="250" y="199"/>
                  <a:pt x="250" y="199"/>
                </a:cubicBezTo>
                <a:cubicBezTo>
                  <a:pt x="250" y="199"/>
                  <a:pt x="250" y="199"/>
                  <a:pt x="250" y="199"/>
                </a:cubicBezTo>
                <a:cubicBezTo>
                  <a:pt x="249" y="200"/>
                  <a:pt x="249" y="200"/>
                  <a:pt x="249" y="200"/>
                </a:cubicBezTo>
                <a:cubicBezTo>
                  <a:pt x="250" y="201"/>
                  <a:pt x="250" y="201"/>
                  <a:pt x="250" y="201"/>
                </a:cubicBezTo>
                <a:cubicBezTo>
                  <a:pt x="250" y="202"/>
                  <a:pt x="250" y="202"/>
                  <a:pt x="250" y="202"/>
                </a:cubicBezTo>
                <a:cubicBezTo>
                  <a:pt x="250" y="205"/>
                  <a:pt x="250" y="205"/>
                  <a:pt x="250" y="205"/>
                </a:cubicBezTo>
                <a:cubicBezTo>
                  <a:pt x="251" y="203"/>
                  <a:pt x="251" y="203"/>
                  <a:pt x="251" y="203"/>
                </a:cubicBezTo>
                <a:cubicBezTo>
                  <a:pt x="251" y="201"/>
                  <a:pt x="251" y="201"/>
                  <a:pt x="251" y="201"/>
                </a:cubicBezTo>
                <a:cubicBezTo>
                  <a:pt x="251" y="201"/>
                  <a:pt x="251" y="201"/>
                  <a:pt x="251" y="201"/>
                </a:cubicBezTo>
                <a:cubicBezTo>
                  <a:pt x="252" y="201"/>
                  <a:pt x="252" y="201"/>
                  <a:pt x="252" y="201"/>
                </a:cubicBezTo>
                <a:cubicBezTo>
                  <a:pt x="253" y="201"/>
                  <a:pt x="253" y="201"/>
                  <a:pt x="253" y="201"/>
                </a:cubicBezTo>
                <a:cubicBezTo>
                  <a:pt x="254" y="202"/>
                  <a:pt x="254" y="202"/>
                  <a:pt x="254" y="202"/>
                </a:cubicBezTo>
                <a:cubicBezTo>
                  <a:pt x="255" y="201"/>
                  <a:pt x="255" y="201"/>
                  <a:pt x="255" y="201"/>
                </a:cubicBezTo>
                <a:cubicBezTo>
                  <a:pt x="255" y="200"/>
                  <a:pt x="255" y="200"/>
                  <a:pt x="255" y="200"/>
                </a:cubicBezTo>
                <a:cubicBezTo>
                  <a:pt x="257" y="200"/>
                  <a:pt x="257" y="200"/>
                  <a:pt x="257" y="200"/>
                </a:cubicBezTo>
                <a:cubicBezTo>
                  <a:pt x="258" y="199"/>
                  <a:pt x="258" y="199"/>
                  <a:pt x="258" y="199"/>
                </a:cubicBezTo>
                <a:cubicBezTo>
                  <a:pt x="259" y="199"/>
                  <a:pt x="259" y="199"/>
                  <a:pt x="259" y="199"/>
                </a:cubicBezTo>
                <a:cubicBezTo>
                  <a:pt x="259" y="198"/>
                  <a:pt x="259" y="198"/>
                  <a:pt x="259" y="198"/>
                </a:cubicBezTo>
                <a:cubicBezTo>
                  <a:pt x="258" y="198"/>
                  <a:pt x="258" y="198"/>
                  <a:pt x="258" y="198"/>
                </a:cubicBezTo>
                <a:cubicBezTo>
                  <a:pt x="257" y="198"/>
                  <a:pt x="257" y="198"/>
                  <a:pt x="257" y="198"/>
                </a:cubicBezTo>
                <a:cubicBezTo>
                  <a:pt x="257" y="199"/>
                  <a:pt x="257" y="199"/>
                  <a:pt x="257" y="199"/>
                </a:cubicBezTo>
                <a:cubicBezTo>
                  <a:pt x="256" y="199"/>
                  <a:pt x="256" y="199"/>
                  <a:pt x="256" y="199"/>
                </a:cubicBezTo>
                <a:cubicBezTo>
                  <a:pt x="256" y="199"/>
                  <a:pt x="256" y="199"/>
                  <a:pt x="256" y="199"/>
                </a:cubicBezTo>
                <a:cubicBezTo>
                  <a:pt x="256" y="198"/>
                  <a:pt x="256" y="198"/>
                  <a:pt x="256" y="198"/>
                </a:cubicBezTo>
                <a:cubicBezTo>
                  <a:pt x="257" y="198"/>
                  <a:pt x="257" y="198"/>
                  <a:pt x="257" y="198"/>
                </a:cubicBezTo>
                <a:cubicBezTo>
                  <a:pt x="257" y="197"/>
                  <a:pt x="257" y="197"/>
                  <a:pt x="257" y="197"/>
                </a:cubicBezTo>
                <a:cubicBezTo>
                  <a:pt x="257" y="196"/>
                  <a:pt x="257" y="196"/>
                  <a:pt x="257" y="196"/>
                </a:cubicBezTo>
                <a:cubicBezTo>
                  <a:pt x="257" y="195"/>
                  <a:pt x="257" y="195"/>
                  <a:pt x="257" y="195"/>
                </a:cubicBezTo>
                <a:cubicBezTo>
                  <a:pt x="257" y="194"/>
                  <a:pt x="257" y="194"/>
                  <a:pt x="257" y="194"/>
                </a:cubicBezTo>
                <a:cubicBezTo>
                  <a:pt x="257" y="193"/>
                  <a:pt x="257" y="193"/>
                  <a:pt x="257" y="193"/>
                </a:cubicBezTo>
                <a:cubicBezTo>
                  <a:pt x="257" y="193"/>
                  <a:pt x="257" y="193"/>
                  <a:pt x="257" y="193"/>
                </a:cubicBezTo>
                <a:cubicBezTo>
                  <a:pt x="258" y="192"/>
                  <a:pt x="258" y="192"/>
                  <a:pt x="258" y="192"/>
                </a:cubicBezTo>
                <a:cubicBezTo>
                  <a:pt x="258" y="190"/>
                  <a:pt x="258" y="190"/>
                  <a:pt x="258" y="190"/>
                </a:cubicBezTo>
                <a:cubicBezTo>
                  <a:pt x="259" y="190"/>
                  <a:pt x="259" y="190"/>
                  <a:pt x="259" y="190"/>
                </a:cubicBezTo>
                <a:cubicBezTo>
                  <a:pt x="260" y="190"/>
                  <a:pt x="260" y="190"/>
                  <a:pt x="260" y="190"/>
                </a:cubicBezTo>
                <a:cubicBezTo>
                  <a:pt x="259" y="190"/>
                  <a:pt x="259" y="190"/>
                  <a:pt x="259" y="190"/>
                </a:cubicBezTo>
                <a:cubicBezTo>
                  <a:pt x="260" y="190"/>
                  <a:pt x="260" y="190"/>
                  <a:pt x="260" y="190"/>
                </a:cubicBezTo>
                <a:cubicBezTo>
                  <a:pt x="261" y="189"/>
                  <a:pt x="261" y="189"/>
                  <a:pt x="261" y="189"/>
                </a:cubicBezTo>
                <a:cubicBezTo>
                  <a:pt x="261" y="190"/>
                  <a:pt x="261" y="190"/>
                  <a:pt x="261" y="190"/>
                </a:cubicBezTo>
                <a:cubicBezTo>
                  <a:pt x="261" y="190"/>
                  <a:pt x="261" y="190"/>
                  <a:pt x="261" y="190"/>
                </a:cubicBezTo>
                <a:cubicBezTo>
                  <a:pt x="262" y="191"/>
                  <a:pt x="262" y="191"/>
                  <a:pt x="262" y="191"/>
                </a:cubicBezTo>
                <a:cubicBezTo>
                  <a:pt x="263" y="190"/>
                  <a:pt x="263" y="190"/>
                  <a:pt x="263" y="190"/>
                </a:cubicBezTo>
                <a:cubicBezTo>
                  <a:pt x="263" y="189"/>
                  <a:pt x="263" y="189"/>
                  <a:pt x="263" y="189"/>
                </a:cubicBezTo>
                <a:cubicBezTo>
                  <a:pt x="266" y="189"/>
                  <a:pt x="266" y="189"/>
                  <a:pt x="266" y="189"/>
                </a:cubicBezTo>
                <a:cubicBezTo>
                  <a:pt x="267" y="188"/>
                  <a:pt x="267" y="188"/>
                  <a:pt x="267" y="188"/>
                </a:cubicBezTo>
                <a:cubicBezTo>
                  <a:pt x="266" y="187"/>
                  <a:pt x="266" y="187"/>
                  <a:pt x="266" y="187"/>
                </a:cubicBezTo>
                <a:cubicBezTo>
                  <a:pt x="267" y="187"/>
                  <a:pt x="267" y="187"/>
                  <a:pt x="267" y="187"/>
                </a:cubicBezTo>
                <a:cubicBezTo>
                  <a:pt x="268" y="186"/>
                  <a:pt x="268" y="186"/>
                  <a:pt x="268" y="186"/>
                </a:cubicBezTo>
                <a:cubicBezTo>
                  <a:pt x="270" y="186"/>
                  <a:pt x="270" y="186"/>
                  <a:pt x="270" y="186"/>
                </a:cubicBezTo>
                <a:cubicBezTo>
                  <a:pt x="271" y="185"/>
                  <a:pt x="271" y="185"/>
                  <a:pt x="271" y="185"/>
                </a:cubicBezTo>
                <a:cubicBezTo>
                  <a:pt x="270" y="184"/>
                  <a:pt x="270" y="184"/>
                  <a:pt x="270" y="184"/>
                </a:cubicBezTo>
                <a:cubicBezTo>
                  <a:pt x="271" y="183"/>
                  <a:pt x="271" y="183"/>
                  <a:pt x="271" y="183"/>
                </a:cubicBezTo>
                <a:cubicBezTo>
                  <a:pt x="272" y="182"/>
                  <a:pt x="272" y="182"/>
                  <a:pt x="272" y="182"/>
                </a:cubicBezTo>
                <a:cubicBezTo>
                  <a:pt x="272" y="181"/>
                  <a:pt x="272" y="181"/>
                  <a:pt x="272" y="181"/>
                </a:cubicBezTo>
                <a:cubicBezTo>
                  <a:pt x="271" y="180"/>
                  <a:pt x="271" y="180"/>
                  <a:pt x="271" y="180"/>
                </a:cubicBezTo>
                <a:cubicBezTo>
                  <a:pt x="271" y="181"/>
                  <a:pt x="271" y="181"/>
                  <a:pt x="271" y="181"/>
                </a:cubicBezTo>
                <a:cubicBezTo>
                  <a:pt x="270" y="181"/>
                  <a:pt x="270" y="181"/>
                  <a:pt x="270" y="181"/>
                </a:cubicBezTo>
                <a:cubicBezTo>
                  <a:pt x="270" y="181"/>
                  <a:pt x="270" y="181"/>
                  <a:pt x="270" y="181"/>
                </a:cubicBezTo>
                <a:cubicBezTo>
                  <a:pt x="269" y="182"/>
                  <a:pt x="269" y="182"/>
                  <a:pt x="269" y="182"/>
                </a:cubicBezTo>
                <a:cubicBezTo>
                  <a:pt x="268" y="182"/>
                  <a:pt x="268" y="182"/>
                  <a:pt x="268" y="182"/>
                </a:cubicBezTo>
                <a:cubicBezTo>
                  <a:pt x="268" y="182"/>
                  <a:pt x="268" y="182"/>
                  <a:pt x="268" y="182"/>
                </a:cubicBezTo>
                <a:cubicBezTo>
                  <a:pt x="267" y="182"/>
                  <a:pt x="267" y="182"/>
                  <a:pt x="267" y="182"/>
                </a:cubicBezTo>
                <a:cubicBezTo>
                  <a:pt x="267" y="182"/>
                  <a:pt x="267" y="182"/>
                  <a:pt x="267" y="182"/>
                </a:cubicBezTo>
                <a:cubicBezTo>
                  <a:pt x="268" y="180"/>
                  <a:pt x="268" y="180"/>
                  <a:pt x="268" y="180"/>
                </a:cubicBezTo>
                <a:cubicBezTo>
                  <a:pt x="268" y="180"/>
                  <a:pt x="268" y="180"/>
                  <a:pt x="268" y="180"/>
                </a:cubicBezTo>
                <a:cubicBezTo>
                  <a:pt x="269" y="180"/>
                  <a:pt x="269" y="180"/>
                  <a:pt x="269" y="180"/>
                </a:cubicBezTo>
                <a:cubicBezTo>
                  <a:pt x="270" y="179"/>
                  <a:pt x="270" y="179"/>
                  <a:pt x="270" y="179"/>
                </a:cubicBezTo>
                <a:cubicBezTo>
                  <a:pt x="271" y="178"/>
                  <a:pt x="271" y="178"/>
                  <a:pt x="271" y="178"/>
                </a:cubicBezTo>
                <a:cubicBezTo>
                  <a:pt x="270" y="178"/>
                  <a:pt x="270" y="178"/>
                  <a:pt x="270" y="178"/>
                </a:cubicBezTo>
                <a:cubicBezTo>
                  <a:pt x="271" y="177"/>
                  <a:pt x="271" y="177"/>
                  <a:pt x="271" y="177"/>
                </a:cubicBezTo>
                <a:cubicBezTo>
                  <a:pt x="272" y="177"/>
                  <a:pt x="272" y="177"/>
                  <a:pt x="272" y="177"/>
                </a:cubicBezTo>
                <a:cubicBezTo>
                  <a:pt x="273" y="177"/>
                  <a:pt x="273" y="177"/>
                  <a:pt x="273" y="177"/>
                </a:cubicBezTo>
                <a:cubicBezTo>
                  <a:pt x="272" y="177"/>
                  <a:pt x="272" y="177"/>
                  <a:pt x="272" y="177"/>
                </a:cubicBezTo>
                <a:cubicBezTo>
                  <a:pt x="272" y="178"/>
                  <a:pt x="272" y="178"/>
                  <a:pt x="272" y="178"/>
                </a:cubicBezTo>
                <a:cubicBezTo>
                  <a:pt x="273" y="179"/>
                  <a:pt x="273" y="179"/>
                  <a:pt x="273" y="179"/>
                </a:cubicBezTo>
                <a:cubicBezTo>
                  <a:pt x="274" y="178"/>
                  <a:pt x="274" y="178"/>
                  <a:pt x="274" y="178"/>
                </a:cubicBezTo>
                <a:cubicBezTo>
                  <a:pt x="275" y="176"/>
                  <a:pt x="275" y="176"/>
                  <a:pt x="275" y="176"/>
                </a:cubicBezTo>
                <a:cubicBezTo>
                  <a:pt x="275" y="175"/>
                  <a:pt x="275" y="175"/>
                  <a:pt x="275" y="175"/>
                </a:cubicBezTo>
                <a:cubicBezTo>
                  <a:pt x="274" y="175"/>
                  <a:pt x="274" y="175"/>
                  <a:pt x="274" y="175"/>
                </a:cubicBezTo>
                <a:cubicBezTo>
                  <a:pt x="273" y="175"/>
                  <a:pt x="273" y="175"/>
                  <a:pt x="273" y="175"/>
                </a:cubicBezTo>
                <a:cubicBezTo>
                  <a:pt x="272" y="175"/>
                  <a:pt x="272" y="175"/>
                  <a:pt x="272" y="175"/>
                </a:cubicBezTo>
                <a:cubicBezTo>
                  <a:pt x="270" y="174"/>
                  <a:pt x="270" y="174"/>
                  <a:pt x="270" y="174"/>
                </a:cubicBezTo>
                <a:cubicBezTo>
                  <a:pt x="270" y="173"/>
                  <a:pt x="270" y="173"/>
                  <a:pt x="270" y="173"/>
                </a:cubicBezTo>
                <a:cubicBezTo>
                  <a:pt x="270" y="172"/>
                  <a:pt x="270" y="172"/>
                  <a:pt x="270" y="172"/>
                </a:cubicBezTo>
                <a:cubicBezTo>
                  <a:pt x="269" y="173"/>
                  <a:pt x="269" y="173"/>
                  <a:pt x="269" y="173"/>
                </a:cubicBezTo>
                <a:cubicBezTo>
                  <a:pt x="269" y="173"/>
                  <a:pt x="269" y="173"/>
                  <a:pt x="269" y="173"/>
                </a:cubicBezTo>
                <a:cubicBezTo>
                  <a:pt x="268" y="172"/>
                  <a:pt x="268" y="172"/>
                  <a:pt x="268" y="172"/>
                </a:cubicBezTo>
                <a:cubicBezTo>
                  <a:pt x="267" y="171"/>
                  <a:pt x="267" y="171"/>
                  <a:pt x="267" y="171"/>
                </a:cubicBezTo>
                <a:cubicBezTo>
                  <a:pt x="267" y="170"/>
                  <a:pt x="267" y="170"/>
                  <a:pt x="267" y="170"/>
                </a:cubicBezTo>
                <a:cubicBezTo>
                  <a:pt x="266" y="170"/>
                  <a:pt x="266" y="170"/>
                  <a:pt x="266" y="170"/>
                </a:cubicBezTo>
                <a:cubicBezTo>
                  <a:pt x="265" y="170"/>
                  <a:pt x="265" y="170"/>
                  <a:pt x="265" y="170"/>
                </a:cubicBezTo>
                <a:cubicBezTo>
                  <a:pt x="265" y="169"/>
                  <a:pt x="265" y="169"/>
                  <a:pt x="265" y="169"/>
                </a:cubicBezTo>
                <a:cubicBezTo>
                  <a:pt x="265" y="169"/>
                  <a:pt x="265" y="169"/>
                  <a:pt x="265" y="169"/>
                </a:cubicBezTo>
                <a:cubicBezTo>
                  <a:pt x="265" y="168"/>
                  <a:pt x="265" y="168"/>
                  <a:pt x="265" y="168"/>
                </a:cubicBezTo>
                <a:cubicBezTo>
                  <a:pt x="265" y="167"/>
                  <a:pt x="265" y="167"/>
                  <a:pt x="265" y="167"/>
                </a:cubicBezTo>
                <a:cubicBezTo>
                  <a:pt x="265" y="166"/>
                  <a:pt x="265" y="166"/>
                  <a:pt x="265" y="166"/>
                </a:cubicBezTo>
                <a:cubicBezTo>
                  <a:pt x="265" y="164"/>
                  <a:pt x="265" y="164"/>
                  <a:pt x="265" y="164"/>
                </a:cubicBezTo>
                <a:cubicBezTo>
                  <a:pt x="266" y="163"/>
                  <a:pt x="266" y="163"/>
                  <a:pt x="266" y="163"/>
                </a:cubicBezTo>
                <a:cubicBezTo>
                  <a:pt x="268" y="162"/>
                  <a:pt x="268" y="162"/>
                  <a:pt x="268" y="162"/>
                </a:cubicBezTo>
                <a:cubicBezTo>
                  <a:pt x="269" y="161"/>
                  <a:pt x="269" y="161"/>
                  <a:pt x="269" y="161"/>
                </a:cubicBezTo>
                <a:cubicBezTo>
                  <a:pt x="270" y="161"/>
                  <a:pt x="270" y="161"/>
                  <a:pt x="270" y="161"/>
                </a:cubicBezTo>
                <a:cubicBezTo>
                  <a:pt x="270" y="161"/>
                  <a:pt x="270" y="161"/>
                  <a:pt x="270" y="161"/>
                </a:cubicBezTo>
                <a:cubicBezTo>
                  <a:pt x="271" y="160"/>
                  <a:pt x="271" y="160"/>
                  <a:pt x="271" y="160"/>
                </a:cubicBezTo>
                <a:cubicBezTo>
                  <a:pt x="271" y="160"/>
                  <a:pt x="271" y="160"/>
                  <a:pt x="271" y="160"/>
                </a:cubicBezTo>
                <a:cubicBezTo>
                  <a:pt x="270" y="160"/>
                  <a:pt x="270" y="160"/>
                  <a:pt x="270" y="160"/>
                </a:cubicBezTo>
                <a:cubicBezTo>
                  <a:pt x="269" y="160"/>
                  <a:pt x="269" y="160"/>
                  <a:pt x="269" y="160"/>
                </a:cubicBezTo>
                <a:cubicBezTo>
                  <a:pt x="269" y="160"/>
                  <a:pt x="269" y="160"/>
                  <a:pt x="269" y="160"/>
                </a:cubicBezTo>
                <a:cubicBezTo>
                  <a:pt x="269" y="159"/>
                  <a:pt x="269" y="159"/>
                  <a:pt x="269" y="159"/>
                </a:cubicBezTo>
                <a:cubicBezTo>
                  <a:pt x="268" y="158"/>
                  <a:pt x="268" y="158"/>
                  <a:pt x="268" y="158"/>
                </a:cubicBezTo>
                <a:cubicBezTo>
                  <a:pt x="269" y="157"/>
                  <a:pt x="269" y="157"/>
                  <a:pt x="269" y="157"/>
                </a:cubicBezTo>
                <a:cubicBezTo>
                  <a:pt x="270" y="156"/>
                  <a:pt x="270" y="156"/>
                  <a:pt x="270" y="156"/>
                </a:cubicBezTo>
                <a:cubicBezTo>
                  <a:pt x="271" y="154"/>
                  <a:pt x="271" y="154"/>
                  <a:pt x="271" y="154"/>
                </a:cubicBezTo>
                <a:cubicBezTo>
                  <a:pt x="272" y="154"/>
                  <a:pt x="272" y="154"/>
                  <a:pt x="272" y="154"/>
                </a:cubicBezTo>
                <a:cubicBezTo>
                  <a:pt x="272" y="152"/>
                  <a:pt x="272" y="152"/>
                  <a:pt x="272" y="152"/>
                </a:cubicBezTo>
                <a:cubicBezTo>
                  <a:pt x="273" y="152"/>
                  <a:pt x="273" y="152"/>
                  <a:pt x="273" y="152"/>
                </a:cubicBezTo>
                <a:cubicBezTo>
                  <a:pt x="274" y="151"/>
                  <a:pt x="274" y="151"/>
                  <a:pt x="274" y="151"/>
                </a:cubicBezTo>
                <a:cubicBezTo>
                  <a:pt x="275" y="151"/>
                  <a:pt x="275" y="151"/>
                  <a:pt x="275" y="151"/>
                </a:cubicBezTo>
                <a:cubicBezTo>
                  <a:pt x="276" y="151"/>
                  <a:pt x="276" y="151"/>
                  <a:pt x="276" y="151"/>
                </a:cubicBezTo>
                <a:cubicBezTo>
                  <a:pt x="276" y="152"/>
                  <a:pt x="276" y="152"/>
                  <a:pt x="276" y="152"/>
                </a:cubicBezTo>
                <a:cubicBezTo>
                  <a:pt x="276" y="153"/>
                  <a:pt x="276" y="153"/>
                  <a:pt x="276" y="153"/>
                </a:cubicBezTo>
                <a:cubicBezTo>
                  <a:pt x="276" y="154"/>
                  <a:pt x="276" y="154"/>
                  <a:pt x="276" y="154"/>
                </a:cubicBezTo>
                <a:cubicBezTo>
                  <a:pt x="277" y="153"/>
                  <a:pt x="277" y="153"/>
                  <a:pt x="277" y="153"/>
                </a:cubicBezTo>
                <a:cubicBezTo>
                  <a:pt x="277" y="152"/>
                  <a:pt x="277" y="152"/>
                  <a:pt x="277" y="152"/>
                </a:cubicBezTo>
                <a:cubicBezTo>
                  <a:pt x="279" y="151"/>
                  <a:pt x="279" y="151"/>
                  <a:pt x="279" y="151"/>
                </a:cubicBezTo>
                <a:cubicBezTo>
                  <a:pt x="279" y="150"/>
                  <a:pt x="279" y="150"/>
                  <a:pt x="279" y="150"/>
                </a:cubicBezTo>
                <a:cubicBezTo>
                  <a:pt x="278" y="150"/>
                  <a:pt x="278" y="150"/>
                  <a:pt x="278" y="150"/>
                </a:cubicBezTo>
                <a:cubicBezTo>
                  <a:pt x="277" y="150"/>
                  <a:pt x="277" y="150"/>
                  <a:pt x="277" y="150"/>
                </a:cubicBezTo>
                <a:cubicBezTo>
                  <a:pt x="276" y="149"/>
                  <a:pt x="276" y="149"/>
                  <a:pt x="276" y="149"/>
                </a:cubicBezTo>
                <a:cubicBezTo>
                  <a:pt x="277" y="148"/>
                  <a:pt x="277" y="148"/>
                  <a:pt x="277" y="148"/>
                </a:cubicBezTo>
                <a:cubicBezTo>
                  <a:pt x="278" y="148"/>
                  <a:pt x="278" y="148"/>
                  <a:pt x="278" y="148"/>
                </a:cubicBezTo>
                <a:cubicBezTo>
                  <a:pt x="279" y="147"/>
                  <a:pt x="279" y="147"/>
                  <a:pt x="279" y="147"/>
                </a:cubicBezTo>
                <a:cubicBezTo>
                  <a:pt x="280" y="147"/>
                  <a:pt x="280" y="147"/>
                  <a:pt x="280" y="147"/>
                </a:cubicBezTo>
                <a:cubicBezTo>
                  <a:pt x="280" y="146"/>
                  <a:pt x="280" y="146"/>
                  <a:pt x="280" y="146"/>
                </a:cubicBezTo>
                <a:cubicBezTo>
                  <a:pt x="281" y="145"/>
                  <a:pt x="281" y="145"/>
                  <a:pt x="281" y="145"/>
                </a:cubicBezTo>
                <a:cubicBezTo>
                  <a:pt x="282" y="146"/>
                  <a:pt x="282" y="146"/>
                  <a:pt x="282" y="146"/>
                </a:cubicBezTo>
                <a:cubicBezTo>
                  <a:pt x="284" y="146"/>
                  <a:pt x="284" y="146"/>
                  <a:pt x="284" y="146"/>
                </a:cubicBezTo>
                <a:cubicBezTo>
                  <a:pt x="284" y="147"/>
                  <a:pt x="284" y="147"/>
                  <a:pt x="284" y="147"/>
                </a:cubicBezTo>
                <a:cubicBezTo>
                  <a:pt x="284" y="147"/>
                  <a:pt x="284" y="147"/>
                  <a:pt x="284" y="147"/>
                </a:cubicBezTo>
                <a:cubicBezTo>
                  <a:pt x="285" y="148"/>
                  <a:pt x="285" y="148"/>
                  <a:pt x="285" y="148"/>
                </a:cubicBezTo>
                <a:cubicBezTo>
                  <a:pt x="286" y="149"/>
                  <a:pt x="286" y="149"/>
                  <a:pt x="286" y="149"/>
                </a:cubicBezTo>
                <a:cubicBezTo>
                  <a:pt x="287" y="149"/>
                  <a:pt x="287" y="149"/>
                  <a:pt x="287" y="149"/>
                </a:cubicBezTo>
                <a:cubicBezTo>
                  <a:pt x="286" y="150"/>
                  <a:pt x="286" y="150"/>
                  <a:pt x="286" y="150"/>
                </a:cubicBezTo>
                <a:cubicBezTo>
                  <a:pt x="286" y="150"/>
                  <a:pt x="286" y="150"/>
                  <a:pt x="286" y="150"/>
                </a:cubicBezTo>
                <a:cubicBezTo>
                  <a:pt x="286" y="151"/>
                  <a:pt x="286" y="151"/>
                  <a:pt x="286" y="151"/>
                </a:cubicBezTo>
                <a:cubicBezTo>
                  <a:pt x="286" y="152"/>
                  <a:pt x="286" y="152"/>
                  <a:pt x="286" y="152"/>
                </a:cubicBezTo>
                <a:cubicBezTo>
                  <a:pt x="287" y="153"/>
                  <a:pt x="287" y="153"/>
                  <a:pt x="287" y="153"/>
                </a:cubicBezTo>
                <a:cubicBezTo>
                  <a:pt x="287" y="154"/>
                  <a:pt x="287" y="154"/>
                  <a:pt x="287" y="154"/>
                </a:cubicBezTo>
                <a:cubicBezTo>
                  <a:pt x="287" y="155"/>
                  <a:pt x="287" y="155"/>
                  <a:pt x="287" y="155"/>
                </a:cubicBezTo>
                <a:cubicBezTo>
                  <a:pt x="287" y="156"/>
                  <a:pt x="287" y="156"/>
                  <a:pt x="287" y="156"/>
                </a:cubicBezTo>
                <a:cubicBezTo>
                  <a:pt x="287" y="156"/>
                  <a:pt x="287" y="156"/>
                  <a:pt x="287" y="156"/>
                </a:cubicBezTo>
                <a:cubicBezTo>
                  <a:pt x="287" y="157"/>
                  <a:pt x="287" y="157"/>
                  <a:pt x="287" y="157"/>
                </a:cubicBezTo>
                <a:cubicBezTo>
                  <a:pt x="287" y="158"/>
                  <a:pt x="287" y="158"/>
                  <a:pt x="287" y="158"/>
                </a:cubicBezTo>
                <a:cubicBezTo>
                  <a:pt x="286" y="159"/>
                  <a:pt x="286" y="159"/>
                  <a:pt x="286" y="159"/>
                </a:cubicBezTo>
                <a:cubicBezTo>
                  <a:pt x="286" y="160"/>
                  <a:pt x="286" y="160"/>
                  <a:pt x="286" y="160"/>
                </a:cubicBezTo>
                <a:cubicBezTo>
                  <a:pt x="285" y="161"/>
                  <a:pt x="285" y="161"/>
                  <a:pt x="285" y="161"/>
                </a:cubicBezTo>
                <a:cubicBezTo>
                  <a:pt x="286" y="162"/>
                  <a:pt x="286" y="162"/>
                  <a:pt x="286" y="162"/>
                </a:cubicBezTo>
                <a:cubicBezTo>
                  <a:pt x="285" y="163"/>
                  <a:pt x="285" y="163"/>
                  <a:pt x="285" y="163"/>
                </a:cubicBezTo>
                <a:cubicBezTo>
                  <a:pt x="286" y="164"/>
                  <a:pt x="286" y="164"/>
                  <a:pt x="286" y="164"/>
                </a:cubicBezTo>
                <a:cubicBezTo>
                  <a:pt x="286" y="165"/>
                  <a:pt x="286" y="165"/>
                  <a:pt x="286" y="165"/>
                </a:cubicBezTo>
                <a:cubicBezTo>
                  <a:pt x="286" y="165"/>
                  <a:pt x="286" y="165"/>
                  <a:pt x="286" y="165"/>
                </a:cubicBezTo>
                <a:cubicBezTo>
                  <a:pt x="286" y="166"/>
                  <a:pt x="286" y="166"/>
                  <a:pt x="286" y="166"/>
                </a:cubicBezTo>
                <a:cubicBezTo>
                  <a:pt x="286" y="167"/>
                  <a:pt x="286" y="167"/>
                  <a:pt x="286" y="167"/>
                </a:cubicBezTo>
                <a:cubicBezTo>
                  <a:pt x="286" y="168"/>
                  <a:pt x="286" y="168"/>
                  <a:pt x="286" y="168"/>
                </a:cubicBezTo>
                <a:cubicBezTo>
                  <a:pt x="287" y="168"/>
                  <a:pt x="287" y="168"/>
                  <a:pt x="287" y="168"/>
                </a:cubicBezTo>
                <a:cubicBezTo>
                  <a:pt x="287" y="169"/>
                  <a:pt x="287" y="169"/>
                  <a:pt x="287" y="169"/>
                </a:cubicBezTo>
                <a:cubicBezTo>
                  <a:pt x="287" y="169"/>
                  <a:pt x="287" y="169"/>
                  <a:pt x="287" y="169"/>
                </a:cubicBezTo>
                <a:cubicBezTo>
                  <a:pt x="287" y="170"/>
                  <a:pt x="287" y="170"/>
                  <a:pt x="287" y="170"/>
                </a:cubicBezTo>
                <a:cubicBezTo>
                  <a:pt x="286" y="170"/>
                  <a:pt x="286" y="170"/>
                  <a:pt x="286" y="170"/>
                </a:cubicBezTo>
                <a:cubicBezTo>
                  <a:pt x="285" y="170"/>
                  <a:pt x="285" y="170"/>
                  <a:pt x="285" y="170"/>
                </a:cubicBezTo>
                <a:cubicBezTo>
                  <a:pt x="284" y="169"/>
                  <a:pt x="284" y="169"/>
                  <a:pt x="284" y="169"/>
                </a:cubicBezTo>
                <a:cubicBezTo>
                  <a:pt x="285" y="168"/>
                  <a:pt x="285" y="168"/>
                  <a:pt x="285" y="168"/>
                </a:cubicBezTo>
                <a:cubicBezTo>
                  <a:pt x="283" y="168"/>
                  <a:pt x="283" y="168"/>
                  <a:pt x="283" y="168"/>
                </a:cubicBezTo>
                <a:cubicBezTo>
                  <a:pt x="283" y="170"/>
                  <a:pt x="283" y="170"/>
                  <a:pt x="283" y="170"/>
                </a:cubicBezTo>
                <a:cubicBezTo>
                  <a:pt x="282" y="170"/>
                  <a:pt x="282" y="170"/>
                  <a:pt x="282" y="170"/>
                </a:cubicBezTo>
                <a:cubicBezTo>
                  <a:pt x="282" y="170"/>
                  <a:pt x="282" y="170"/>
                  <a:pt x="282" y="170"/>
                </a:cubicBezTo>
                <a:cubicBezTo>
                  <a:pt x="283" y="170"/>
                  <a:pt x="283" y="170"/>
                  <a:pt x="283" y="170"/>
                </a:cubicBezTo>
                <a:cubicBezTo>
                  <a:pt x="284" y="171"/>
                  <a:pt x="284" y="171"/>
                  <a:pt x="284" y="171"/>
                </a:cubicBezTo>
                <a:cubicBezTo>
                  <a:pt x="284" y="171"/>
                  <a:pt x="284" y="171"/>
                  <a:pt x="284" y="171"/>
                </a:cubicBezTo>
                <a:cubicBezTo>
                  <a:pt x="281" y="173"/>
                  <a:pt x="281" y="173"/>
                  <a:pt x="281" y="173"/>
                </a:cubicBezTo>
                <a:cubicBezTo>
                  <a:pt x="280" y="173"/>
                  <a:pt x="280" y="173"/>
                  <a:pt x="280" y="173"/>
                </a:cubicBezTo>
                <a:cubicBezTo>
                  <a:pt x="280" y="174"/>
                  <a:pt x="280" y="174"/>
                  <a:pt x="280" y="174"/>
                </a:cubicBezTo>
                <a:cubicBezTo>
                  <a:pt x="279" y="174"/>
                  <a:pt x="279" y="174"/>
                  <a:pt x="279" y="174"/>
                </a:cubicBezTo>
                <a:cubicBezTo>
                  <a:pt x="279" y="175"/>
                  <a:pt x="279" y="175"/>
                  <a:pt x="279" y="175"/>
                </a:cubicBezTo>
                <a:cubicBezTo>
                  <a:pt x="280" y="176"/>
                  <a:pt x="280" y="176"/>
                  <a:pt x="280" y="176"/>
                </a:cubicBezTo>
                <a:cubicBezTo>
                  <a:pt x="281" y="175"/>
                  <a:pt x="281" y="175"/>
                  <a:pt x="281" y="175"/>
                </a:cubicBezTo>
                <a:cubicBezTo>
                  <a:pt x="281" y="176"/>
                  <a:pt x="281" y="176"/>
                  <a:pt x="281" y="176"/>
                </a:cubicBezTo>
                <a:cubicBezTo>
                  <a:pt x="281" y="176"/>
                  <a:pt x="281" y="176"/>
                  <a:pt x="281" y="176"/>
                </a:cubicBezTo>
                <a:cubicBezTo>
                  <a:pt x="282" y="177"/>
                  <a:pt x="282" y="177"/>
                  <a:pt x="282" y="177"/>
                </a:cubicBezTo>
                <a:cubicBezTo>
                  <a:pt x="284" y="177"/>
                  <a:pt x="284" y="177"/>
                  <a:pt x="284" y="177"/>
                </a:cubicBezTo>
                <a:cubicBezTo>
                  <a:pt x="284" y="176"/>
                  <a:pt x="284" y="176"/>
                  <a:pt x="284" y="176"/>
                </a:cubicBezTo>
                <a:cubicBezTo>
                  <a:pt x="285" y="176"/>
                  <a:pt x="285" y="176"/>
                  <a:pt x="285" y="176"/>
                </a:cubicBezTo>
                <a:cubicBezTo>
                  <a:pt x="285" y="176"/>
                  <a:pt x="285" y="176"/>
                  <a:pt x="285" y="176"/>
                </a:cubicBezTo>
                <a:cubicBezTo>
                  <a:pt x="285" y="177"/>
                  <a:pt x="285" y="177"/>
                  <a:pt x="285" y="177"/>
                </a:cubicBezTo>
                <a:cubicBezTo>
                  <a:pt x="285" y="177"/>
                  <a:pt x="285" y="177"/>
                  <a:pt x="285" y="177"/>
                </a:cubicBezTo>
                <a:cubicBezTo>
                  <a:pt x="286" y="177"/>
                  <a:pt x="286" y="177"/>
                  <a:pt x="286" y="177"/>
                </a:cubicBezTo>
                <a:cubicBezTo>
                  <a:pt x="286" y="178"/>
                  <a:pt x="286" y="178"/>
                  <a:pt x="286" y="178"/>
                </a:cubicBezTo>
                <a:cubicBezTo>
                  <a:pt x="287" y="177"/>
                  <a:pt x="287" y="177"/>
                  <a:pt x="287" y="177"/>
                </a:cubicBezTo>
                <a:cubicBezTo>
                  <a:pt x="288" y="178"/>
                  <a:pt x="288" y="178"/>
                  <a:pt x="288" y="178"/>
                </a:cubicBezTo>
                <a:cubicBezTo>
                  <a:pt x="287" y="179"/>
                  <a:pt x="287" y="179"/>
                  <a:pt x="287" y="179"/>
                </a:cubicBezTo>
                <a:cubicBezTo>
                  <a:pt x="286" y="179"/>
                  <a:pt x="286" y="179"/>
                  <a:pt x="286" y="179"/>
                </a:cubicBezTo>
                <a:cubicBezTo>
                  <a:pt x="285" y="180"/>
                  <a:pt x="285" y="180"/>
                  <a:pt x="285" y="180"/>
                </a:cubicBezTo>
                <a:cubicBezTo>
                  <a:pt x="285" y="180"/>
                  <a:pt x="285" y="180"/>
                  <a:pt x="285" y="180"/>
                </a:cubicBezTo>
                <a:cubicBezTo>
                  <a:pt x="285" y="179"/>
                  <a:pt x="285" y="179"/>
                  <a:pt x="285" y="179"/>
                </a:cubicBezTo>
                <a:cubicBezTo>
                  <a:pt x="284" y="179"/>
                  <a:pt x="284" y="179"/>
                  <a:pt x="284" y="179"/>
                </a:cubicBezTo>
                <a:cubicBezTo>
                  <a:pt x="284" y="179"/>
                  <a:pt x="284" y="179"/>
                  <a:pt x="284" y="179"/>
                </a:cubicBezTo>
                <a:cubicBezTo>
                  <a:pt x="284" y="179"/>
                  <a:pt x="284" y="179"/>
                  <a:pt x="284" y="179"/>
                </a:cubicBezTo>
                <a:cubicBezTo>
                  <a:pt x="284" y="180"/>
                  <a:pt x="284" y="180"/>
                  <a:pt x="284" y="180"/>
                </a:cubicBezTo>
                <a:cubicBezTo>
                  <a:pt x="284" y="181"/>
                  <a:pt x="284" y="181"/>
                  <a:pt x="284" y="181"/>
                </a:cubicBezTo>
                <a:cubicBezTo>
                  <a:pt x="285" y="182"/>
                  <a:pt x="285" y="182"/>
                  <a:pt x="285" y="182"/>
                </a:cubicBezTo>
                <a:cubicBezTo>
                  <a:pt x="285" y="184"/>
                  <a:pt x="285" y="184"/>
                  <a:pt x="285" y="184"/>
                </a:cubicBezTo>
                <a:cubicBezTo>
                  <a:pt x="285" y="184"/>
                  <a:pt x="285" y="184"/>
                  <a:pt x="285" y="184"/>
                </a:cubicBezTo>
                <a:cubicBezTo>
                  <a:pt x="285" y="185"/>
                  <a:pt x="285" y="185"/>
                  <a:pt x="285" y="185"/>
                </a:cubicBezTo>
                <a:cubicBezTo>
                  <a:pt x="284" y="185"/>
                  <a:pt x="284" y="185"/>
                  <a:pt x="284" y="185"/>
                </a:cubicBezTo>
                <a:cubicBezTo>
                  <a:pt x="284" y="186"/>
                  <a:pt x="284" y="186"/>
                  <a:pt x="284" y="186"/>
                </a:cubicBezTo>
                <a:cubicBezTo>
                  <a:pt x="284" y="187"/>
                  <a:pt x="284" y="187"/>
                  <a:pt x="284" y="187"/>
                </a:cubicBezTo>
                <a:cubicBezTo>
                  <a:pt x="283" y="188"/>
                  <a:pt x="283" y="188"/>
                  <a:pt x="283" y="188"/>
                </a:cubicBezTo>
                <a:cubicBezTo>
                  <a:pt x="283" y="189"/>
                  <a:pt x="283" y="189"/>
                  <a:pt x="283" y="189"/>
                </a:cubicBezTo>
                <a:cubicBezTo>
                  <a:pt x="283" y="190"/>
                  <a:pt x="283" y="190"/>
                  <a:pt x="283" y="190"/>
                </a:cubicBezTo>
                <a:cubicBezTo>
                  <a:pt x="283" y="190"/>
                  <a:pt x="283" y="190"/>
                  <a:pt x="283" y="190"/>
                </a:cubicBezTo>
                <a:cubicBezTo>
                  <a:pt x="283" y="191"/>
                  <a:pt x="283" y="191"/>
                  <a:pt x="283" y="191"/>
                </a:cubicBezTo>
                <a:cubicBezTo>
                  <a:pt x="284" y="191"/>
                  <a:pt x="284" y="191"/>
                  <a:pt x="284" y="191"/>
                </a:cubicBezTo>
                <a:cubicBezTo>
                  <a:pt x="284" y="190"/>
                  <a:pt x="284" y="190"/>
                  <a:pt x="284" y="190"/>
                </a:cubicBezTo>
                <a:cubicBezTo>
                  <a:pt x="285" y="189"/>
                  <a:pt x="285" y="189"/>
                  <a:pt x="285" y="189"/>
                </a:cubicBezTo>
                <a:cubicBezTo>
                  <a:pt x="286" y="189"/>
                  <a:pt x="286" y="189"/>
                  <a:pt x="286" y="189"/>
                </a:cubicBezTo>
                <a:cubicBezTo>
                  <a:pt x="287" y="188"/>
                  <a:pt x="287" y="188"/>
                  <a:pt x="287" y="188"/>
                </a:cubicBezTo>
                <a:cubicBezTo>
                  <a:pt x="286" y="188"/>
                  <a:pt x="286" y="188"/>
                  <a:pt x="286" y="188"/>
                </a:cubicBezTo>
                <a:cubicBezTo>
                  <a:pt x="287" y="187"/>
                  <a:pt x="287" y="187"/>
                  <a:pt x="287" y="187"/>
                </a:cubicBezTo>
                <a:cubicBezTo>
                  <a:pt x="288" y="188"/>
                  <a:pt x="288" y="188"/>
                  <a:pt x="288" y="188"/>
                </a:cubicBezTo>
                <a:cubicBezTo>
                  <a:pt x="288" y="187"/>
                  <a:pt x="288" y="187"/>
                  <a:pt x="288" y="187"/>
                </a:cubicBezTo>
                <a:cubicBezTo>
                  <a:pt x="288" y="186"/>
                  <a:pt x="288" y="186"/>
                  <a:pt x="288" y="186"/>
                </a:cubicBezTo>
                <a:cubicBezTo>
                  <a:pt x="288" y="185"/>
                  <a:pt x="288" y="185"/>
                  <a:pt x="288" y="185"/>
                </a:cubicBezTo>
                <a:cubicBezTo>
                  <a:pt x="290" y="184"/>
                  <a:pt x="290" y="184"/>
                  <a:pt x="290" y="184"/>
                </a:cubicBezTo>
                <a:cubicBezTo>
                  <a:pt x="291" y="182"/>
                  <a:pt x="291" y="182"/>
                  <a:pt x="291" y="182"/>
                </a:cubicBezTo>
                <a:cubicBezTo>
                  <a:pt x="292" y="181"/>
                  <a:pt x="292" y="181"/>
                  <a:pt x="292" y="181"/>
                </a:cubicBezTo>
                <a:cubicBezTo>
                  <a:pt x="292" y="181"/>
                  <a:pt x="292" y="181"/>
                  <a:pt x="292" y="181"/>
                </a:cubicBezTo>
                <a:cubicBezTo>
                  <a:pt x="292" y="181"/>
                  <a:pt x="292" y="181"/>
                  <a:pt x="292" y="181"/>
                </a:cubicBezTo>
                <a:cubicBezTo>
                  <a:pt x="293" y="182"/>
                  <a:pt x="293" y="182"/>
                  <a:pt x="293" y="182"/>
                </a:cubicBezTo>
                <a:cubicBezTo>
                  <a:pt x="294" y="184"/>
                  <a:pt x="294" y="184"/>
                  <a:pt x="294" y="184"/>
                </a:cubicBezTo>
                <a:cubicBezTo>
                  <a:pt x="294" y="185"/>
                  <a:pt x="294" y="185"/>
                  <a:pt x="294" y="185"/>
                </a:cubicBezTo>
                <a:cubicBezTo>
                  <a:pt x="295" y="186"/>
                  <a:pt x="295" y="186"/>
                  <a:pt x="295" y="186"/>
                </a:cubicBezTo>
                <a:cubicBezTo>
                  <a:pt x="295" y="187"/>
                  <a:pt x="295" y="187"/>
                  <a:pt x="295" y="187"/>
                </a:cubicBezTo>
                <a:cubicBezTo>
                  <a:pt x="294" y="188"/>
                  <a:pt x="294" y="188"/>
                  <a:pt x="294" y="188"/>
                </a:cubicBezTo>
                <a:cubicBezTo>
                  <a:pt x="295" y="190"/>
                  <a:pt x="295" y="190"/>
                  <a:pt x="295" y="190"/>
                </a:cubicBezTo>
                <a:cubicBezTo>
                  <a:pt x="294" y="191"/>
                  <a:pt x="294" y="191"/>
                  <a:pt x="294" y="191"/>
                </a:cubicBezTo>
                <a:cubicBezTo>
                  <a:pt x="293" y="192"/>
                  <a:pt x="293" y="192"/>
                  <a:pt x="293" y="192"/>
                </a:cubicBezTo>
                <a:cubicBezTo>
                  <a:pt x="293" y="191"/>
                  <a:pt x="293" y="191"/>
                  <a:pt x="293" y="191"/>
                </a:cubicBezTo>
                <a:cubicBezTo>
                  <a:pt x="292" y="192"/>
                  <a:pt x="292" y="192"/>
                  <a:pt x="292" y="192"/>
                </a:cubicBezTo>
                <a:cubicBezTo>
                  <a:pt x="291" y="193"/>
                  <a:pt x="291" y="193"/>
                  <a:pt x="291" y="193"/>
                </a:cubicBezTo>
                <a:cubicBezTo>
                  <a:pt x="292" y="194"/>
                  <a:pt x="292" y="194"/>
                  <a:pt x="292" y="194"/>
                </a:cubicBezTo>
                <a:cubicBezTo>
                  <a:pt x="291" y="194"/>
                  <a:pt x="291" y="194"/>
                  <a:pt x="291" y="194"/>
                </a:cubicBezTo>
                <a:cubicBezTo>
                  <a:pt x="290" y="196"/>
                  <a:pt x="290" y="196"/>
                  <a:pt x="290" y="196"/>
                </a:cubicBezTo>
                <a:cubicBezTo>
                  <a:pt x="291" y="196"/>
                  <a:pt x="291" y="196"/>
                  <a:pt x="291" y="196"/>
                </a:cubicBezTo>
                <a:cubicBezTo>
                  <a:pt x="291" y="198"/>
                  <a:pt x="291" y="198"/>
                  <a:pt x="291" y="198"/>
                </a:cubicBezTo>
                <a:cubicBezTo>
                  <a:pt x="292" y="202"/>
                  <a:pt x="292" y="202"/>
                  <a:pt x="292" y="202"/>
                </a:cubicBezTo>
                <a:cubicBezTo>
                  <a:pt x="293" y="203"/>
                  <a:pt x="293" y="203"/>
                  <a:pt x="293" y="203"/>
                </a:cubicBezTo>
                <a:cubicBezTo>
                  <a:pt x="292" y="204"/>
                  <a:pt x="292" y="204"/>
                  <a:pt x="292" y="204"/>
                </a:cubicBezTo>
                <a:cubicBezTo>
                  <a:pt x="293" y="205"/>
                  <a:pt x="293" y="205"/>
                  <a:pt x="293" y="205"/>
                </a:cubicBezTo>
                <a:cubicBezTo>
                  <a:pt x="294" y="205"/>
                  <a:pt x="294" y="205"/>
                  <a:pt x="294" y="205"/>
                </a:cubicBezTo>
                <a:cubicBezTo>
                  <a:pt x="294" y="204"/>
                  <a:pt x="294" y="204"/>
                  <a:pt x="294" y="204"/>
                </a:cubicBezTo>
                <a:cubicBezTo>
                  <a:pt x="293" y="203"/>
                  <a:pt x="293" y="203"/>
                  <a:pt x="293" y="203"/>
                </a:cubicBezTo>
                <a:cubicBezTo>
                  <a:pt x="294" y="202"/>
                  <a:pt x="294" y="202"/>
                  <a:pt x="294" y="202"/>
                </a:cubicBezTo>
                <a:cubicBezTo>
                  <a:pt x="295" y="202"/>
                  <a:pt x="295" y="202"/>
                  <a:pt x="295" y="202"/>
                </a:cubicBezTo>
                <a:cubicBezTo>
                  <a:pt x="295" y="204"/>
                  <a:pt x="295" y="204"/>
                  <a:pt x="295" y="204"/>
                </a:cubicBezTo>
                <a:cubicBezTo>
                  <a:pt x="296" y="204"/>
                  <a:pt x="296" y="204"/>
                  <a:pt x="296" y="204"/>
                </a:cubicBezTo>
                <a:cubicBezTo>
                  <a:pt x="296" y="202"/>
                  <a:pt x="296" y="202"/>
                  <a:pt x="296" y="202"/>
                </a:cubicBezTo>
                <a:cubicBezTo>
                  <a:pt x="297" y="202"/>
                  <a:pt x="297" y="202"/>
                  <a:pt x="297" y="202"/>
                </a:cubicBezTo>
                <a:cubicBezTo>
                  <a:pt x="297" y="200"/>
                  <a:pt x="297" y="200"/>
                  <a:pt x="297" y="200"/>
                </a:cubicBezTo>
                <a:cubicBezTo>
                  <a:pt x="298" y="200"/>
                  <a:pt x="298" y="200"/>
                  <a:pt x="298" y="200"/>
                </a:cubicBezTo>
                <a:cubicBezTo>
                  <a:pt x="299" y="198"/>
                  <a:pt x="299" y="198"/>
                  <a:pt x="299" y="198"/>
                </a:cubicBezTo>
                <a:cubicBezTo>
                  <a:pt x="300" y="198"/>
                  <a:pt x="300" y="198"/>
                  <a:pt x="300" y="198"/>
                </a:cubicBezTo>
                <a:cubicBezTo>
                  <a:pt x="300" y="197"/>
                  <a:pt x="300" y="197"/>
                  <a:pt x="300" y="197"/>
                </a:cubicBezTo>
                <a:cubicBezTo>
                  <a:pt x="302" y="196"/>
                  <a:pt x="302" y="196"/>
                  <a:pt x="302" y="196"/>
                </a:cubicBezTo>
                <a:cubicBezTo>
                  <a:pt x="303" y="194"/>
                  <a:pt x="303" y="194"/>
                  <a:pt x="303" y="194"/>
                </a:cubicBezTo>
                <a:cubicBezTo>
                  <a:pt x="304" y="192"/>
                  <a:pt x="304" y="192"/>
                  <a:pt x="304" y="192"/>
                </a:cubicBezTo>
                <a:cubicBezTo>
                  <a:pt x="305" y="190"/>
                  <a:pt x="305" y="190"/>
                  <a:pt x="305" y="190"/>
                </a:cubicBezTo>
                <a:cubicBezTo>
                  <a:pt x="306" y="189"/>
                  <a:pt x="306" y="189"/>
                  <a:pt x="306" y="189"/>
                </a:cubicBezTo>
                <a:cubicBezTo>
                  <a:pt x="307" y="190"/>
                  <a:pt x="307" y="190"/>
                  <a:pt x="307" y="190"/>
                </a:cubicBezTo>
                <a:cubicBezTo>
                  <a:pt x="308" y="190"/>
                  <a:pt x="308" y="190"/>
                  <a:pt x="308" y="190"/>
                </a:cubicBezTo>
                <a:cubicBezTo>
                  <a:pt x="309" y="190"/>
                  <a:pt x="309" y="190"/>
                  <a:pt x="309" y="190"/>
                </a:cubicBezTo>
                <a:cubicBezTo>
                  <a:pt x="310" y="190"/>
                  <a:pt x="310" y="190"/>
                  <a:pt x="310" y="190"/>
                </a:cubicBezTo>
                <a:cubicBezTo>
                  <a:pt x="310" y="189"/>
                  <a:pt x="310" y="189"/>
                  <a:pt x="310" y="189"/>
                </a:cubicBezTo>
                <a:cubicBezTo>
                  <a:pt x="309" y="189"/>
                  <a:pt x="309" y="189"/>
                  <a:pt x="309" y="189"/>
                </a:cubicBezTo>
                <a:cubicBezTo>
                  <a:pt x="308" y="189"/>
                  <a:pt x="308" y="189"/>
                  <a:pt x="308" y="189"/>
                </a:cubicBezTo>
                <a:cubicBezTo>
                  <a:pt x="309" y="188"/>
                  <a:pt x="309" y="188"/>
                  <a:pt x="309" y="188"/>
                </a:cubicBezTo>
                <a:cubicBezTo>
                  <a:pt x="310" y="188"/>
                  <a:pt x="310" y="188"/>
                  <a:pt x="310" y="188"/>
                </a:cubicBezTo>
                <a:cubicBezTo>
                  <a:pt x="310" y="188"/>
                  <a:pt x="310" y="188"/>
                  <a:pt x="310" y="188"/>
                </a:cubicBezTo>
                <a:cubicBezTo>
                  <a:pt x="311" y="188"/>
                  <a:pt x="311" y="188"/>
                  <a:pt x="311" y="188"/>
                </a:cubicBezTo>
                <a:cubicBezTo>
                  <a:pt x="312" y="188"/>
                  <a:pt x="312" y="188"/>
                  <a:pt x="312" y="188"/>
                </a:cubicBezTo>
                <a:cubicBezTo>
                  <a:pt x="312" y="188"/>
                  <a:pt x="312" y="188"/>
                  <a:pt x="312" y="188"/>
                </a:cubicBezTo>
                <a:cubicBezTo>
                  <a:pt x="312" y="187"/>
                  <a:pt x="312" y="187"/>
                  <a:pt x="312" y="187"/>
                </a:cubicBezTo>
                <a:cubicBezTo>
                  <a:pt x="311" y="187"/>
                  <a:pt x="311" y="187"/>
                  <a:pt x="311" y="187"/>
                </a:cubicBezTo>
                <a:cubicBezTo>
                  <a:pt x="311" y="186"/>
                  <a:pt x="311" y="186"/>
                  <a:pt x="311" y="186"/>
                </a:cubicBezTo>
                <a:cubicBezTo>
                  <a:pt x="310" y="186"/>
                  <a:pt x="310" y="186"/>
                  <a:pt x="310" y="186"/>
                </a:cubicBezTo>
                <a:cubicBezTo>
                  <a:pt x="310" y="184"/>
                  <a:pt x="310" y="184"/>
                  <a:pt x="310" y="184"/>
                </a:cubicBezTo>
                <a:cubicBezTo>
                  <a:pt x="311" y="184"/>
                  <a:pt x="311" y="184"/>
                  <a:pt x="311" y="184"/>
                </a:cubicBezTo>
                <a:cubicBezTo>
                  <a:pt x="311" y="183"/>
                  <a:pt x="311" y="183"/>
                  <a:pt x="311" y="183"/>
                </a:cubicBezTo>
                <a:cubicBezTo>
                  <a:pt x="312" y="183"/>
                  <a:pt x="312" y="183"/>
                  <a:pt x="312" y="183"/>
                </a:cubicBezTo>
                <a:cubicBezTo>
                  <a:pt x="311" y="182"/>
                  <a:pt x="311" y="182"/>
                  <a:pt x="311" y="182"/>
                </a:cubicBezTo>
                <a:cubicBezTo>
                  <a:pt x="311" y="181"/>
                  <a:pt x="311" y="181"/>
                  <a:pt x="311" y="181"/>
                </a:cubicBezTo>
                <a:cubicBezTo>
                  <a:pt x="312" y="180"/>
                  <a:pt x="312" y="180"/>
                  <a:pt x="312" y="180"/>
                </a:cubicBezTo>
                <a:cubicBezTo>
                  <a:pt x="312" y="180"/>
                  <a:pt x="312" y="180"/>
                  <a:pt x="312" y="180"/>
                </a:cubicBezTo>
                <a:cubicBezTo>
                  <a:pt x="311" y="180"/>
                  <a:pt x="311" y="180"/>
                  <a:pt x="311" y="180"/>
                </a:cubicBezTo>
                <a:cubicBezTo>
                  <a:pt x="313" y="180"/>
                  <a:pt x="313" y="180"/>
                  <a:pt x="313" y="180"/>
                </a:cubicBezTo>
                <a:cubicBezTo>
                  <a:pt x="313" y="179"/>
                  <a:pt x="313" y="179"/>
                  <a:pt x="313" y="179"/>
                </a:cubicBezTo>
                <a:cubicBezTo>
                  <a:pt x="312" y="178"/>
                  <a:pt x="312" y="178"/>
                  <a:pt x="312" y="178"/>
                </a:cubicBezTo>
                <a:cubicBezTo>
                  <a:pt x="312" y="178"/>
                  <a:pt x="312" y="178"/>
                  <a:pt x="312" y="178"/>
                </a:cubicBezTo>
                <a:cubicBezTo>
                  <a:pt x="313" y="178"/>
                  <a:pt x="313" y="178"/>
                  <a:pt x="313" y="178"/>
                </a:cubicBezTo>
                <a:cubicBezTo>
                  <a:pt x="313" y="179"/>
                  <a:pt x="313" y="179"/>
                  <a:pt x="313" y="179"/>
                </a:cubicBezTo>
                <a:cubicBezTo>
                  <a:pt x="314" y="179"/>
                  <a:pt x="314" y="179"/>
                  <a:pt x="314" y="179"/>
                </a:cubicBezTo>
                <a:cubicBezTo>
                  <a:pt x="315" y="178"/>
                  <a:pt x="315" y="178"/>
                  <a:pt x="315" y="178"/>
                </a:cubicBezTo>
                <a:cubicBezTo>
                  <a:pt x="317" y="179"/>
                  <a:pt x="317" y="179"/>
                  <a:pt x="317" y="179"/>
                </a:cubicBezTo>
                <a:cubicBezTo>
                  <a:pt x="318" y="180"/>
                  <a:pt x="318" y="180"/>
                  <a:pt x="318" y="180"/>
                </a:cubicBezTo>
                <a:cubicBezTo>
                  <a:pt x="318" y="180"/>
                  <a:pt x="318" y="180"/>
                  <a:pt x="318" y="180"/>
                </a:cubicBezTo>
                <a:cubicBezTo>
                  <a:pt x="319" y="181"/>
                  <a:pt x="319" y="181"/>
                  <a:pt x="319" y="181"/>
                </a:cubicBezTo>
                <a:cubicBezTo>
                  <a:pt x="321" y="182"/>
                  <a:pt x="321" y="182"/>
                  <a:pt x="321" y="182"/>
                </a:cubicBezTo>
                <a:cubicBezTo>
                  <a:pt x="322" y="181"/>
                  <a:pt x="322" y="181"/>
                  <a:pt x="322" y="181"/>
                </a:cubicBezTo>
                <a:cubicBezTo>
                  <a:pt x="323" y="182"/>
                  <a:pt x="323" y="182"/>
                  <a:pt x="323" y="182"/>
                </a:cubicBezTo>
                <a:cubicBezTo>
                  <a:pt x="324" y="182"/>
                  <a:pt x="324" y="182"/>
                  <a:pt x="324" y="182"/>
                </a:cubicBezTo>
                <a:cubicBezTo>
                  <a:pt x="324" y="183"/>
                  <a:pt x="324" y="183"/>
                  <a:pt x="324" y="183"/>
                </a:cubicBezTo>
                <a:cubicBezTo>
                  <a:pt x="324" y="183"/>
                  <a:pt x="324" y="183"/>
                  <a:pt x="324" y="183"/>
                </a:cubicBezTo>
                <a:cubicBezTo>
                  <a:pt x="325" y="184"/>
                  <a:pt x="325" y="184"/>
                  <a:pt x="325" y="184"/>
                </a:cubicBezTo>
                <a:cubicBezTo>
                  <a:pt x="324" y="184"/>
                  <a:pt x="324" y="184"/>
                  <a:pt x="324" y="184"/>
                </a:cubicBezTo>
                <a:cubicBezTo>
                  <a:pt x="323" y="184"/>
                  <a:pt x="323" y="184"/>
                  <a:pt x="323" y="184"/>
                </a:cubicBezTo>
                <a:cubicBezTo>
                  <a:pt x="322" y="183"/>
                  <a:pt x="322" y="183"/>
                  <a:pt x="322" y="183"/>
                </a:cubicBezTo>
                <a:cubicBezTo>
                  <a:pt x="322" y="184"/>
                  <a:pt x="322" y="184"/>
                  <a:pt x="322" y="184"/>
                </a:cubicBezTo>
                <a:cubicBezTo>
                  <a:pt x="325" y="185"/>
                  <a:pt x="325" y="185"/>
                  <a:pt x="325" y="185"/>
                </a:cubicBezTo>
                <a:cubicBezTo>
                  <a:pt x="325" y="186"/>
                  <a:pt x="325" y="186"/>
                  <a:pt x="325" y="186"/>
                </a:cubicBezTo>
                <a:cubicBezTo>
                  <a:pt x="324" y="187"/>
                  <a:pt x="324" y="187"/>
                  <a:pt x="324" y="187"/>
                </a:cubicBezTo>
                <a:cubicBezTo>
                  <a:pt x="325" y="187"/>
                  <a:pt x="325" y="187"/>
                  <a:pt x="325" y="187"/>
                </a:cubicBezTo>
                <a:cubicBezTo>
                  <a:pt x="325" y="187"/>
                  <a:pt x="325" y="187"/>
                  <a:pt x="325" y="187"/>
                </a:cubicBezTo>
                <a:cubicBezTo>
                  <a:pt x="327" y="187"/>
                  <a:pt x="327" y="187"/>
                  <a:pt x="327" y="187"/>
                </a:cubicBezTo>
                <a:cubicBezTo>
                  <a:pt x="327" y="188"/>
                  <a:pt x="327" y="188"/>
                  <a:pt x="327" y="188"/>
                </a:cubicBezTo>
                <a:cubicBezTo>
                  <a:pt x="328" y="188"/>
                  <a:pt x="328" y="188"/>
                  <a:pt x="328" y="188"/>
                </a:cubicBezTo>
                <a:cubicBezTo>
                  <a:pt x="328" y="188"/>
                  <a:pt x="328" y="188"/>
                  <a:pt x="328" y="188"/>
                </a:cubicBezTo>
                <a:cubicBezTo>
                  <a:pt x="328" y="189"/>
                  <a:pt x="328" y="189"/>
                  <a:pt x="328" y="189"/>
                </a:cubicBezTo>
                <a:cubicBezTo>
                  <a:pt x="326" y="191"/>
                  <a:pt x="326" y="191"/>
                  <a:pt x="326" y="191"/>
                </a:cubicBezTo>
                <a:cubicBezTo>
                  <a:pt x="325" y="191"/>
                  <a:pt x="325" y="191"/>
                  <a:pt x="325" y="191"/>
                </a:cubicBezTo>
                <a:cubicBezTo>
                  <a:pt x="324" y="191"/>
                  <a:pt x="324" y="191"/>
                  <a:pt x="324" y="191"/>
                </a:cubicBezTo>
                <a:cubicBezTo>
                  <a:pt x="326" y="191"/>
                  <a:pt x="326" y="191"/>
                  <a:pt x="326" y="191"/>
                </a:cubicBezTo>
                <a:cubicBezTo>
                  <a:pt x="326" y="191"/>
                  <a:pt x="326" y="191"/>
                  <a:pt x="326" y="191"/>
                </a:cubicBezTo>
                <a:cubicBezTo>
                  <a:pt x="326" y="192"/>
                  <a:pt x="326" y="192"/>
                  <a:pt x="326" y="192"/>
                </a:cubicBezTo>
                <a:cubicBezTo>
                  <a:pt x="327" y="192"/>
                  <a:pt x="327" y="192"/>
                  <a:pt x="327" y="192"/>
                </a:cubicBezTo>
                <a:cubicBezTo>
                  <a:pt x="327" y="192"/>
                  <a:pt x="327" y="192"/>
                  <a:pt x="327" y="192"/>
                </a:cubicBezTo>
                <a:cubicBezTo>
                  <a:pt x="326" y="193"/>
                  <a:pt x="326" y="193"/>
                  <a:pt x="326" y="193"/>
                </a:cubicBezTo>
                <a:cubicBezTo>
                  <a:pt x="327" y="194"/>
                  <a:pt x="327" y="194"/>
                  <a:pt x="327" y="194"/>
                </a:cubicBezTo>
                <a:cubicBezTo>
                  <a:pt x="325" y="195"/>
                  <a:pt x="325" y="195"/>
                  <a:pt x="325" y="195"/>
                </a:cubicBezTo>
                <a:cubicBezTo>
                  <a:pt x="324" y="195"/>
                  <a:pt x="324" y="195"/>
                  <a:pt x="324" y="195"/>
                </a:cubicBezTo>
                <a:cubicBezTo>
                  <a:pt x="323" y="195"/>
                  <a:pt x="323" y="195"/>
                  <a:pt x="323" y="195"/>
                </a:cubicBezTo>
                <a:cubicBezTo>
                  <a:pt x="322" y="196"/>
                  <a:pt x="322" y="196"/>
                  <a:pt x="322" y="196"/>
                </a:cubicBezTo>
                <a:cubicBezTo>
                  <a:pt x="322" y="195"/>
                  <a:pt x="322" y="195"/>
                  <a:pt x="322" y="195"/>
                </a:cubicBezTo>
                <a:cubicBezTo>
                  <a:pt x="321" y="194"/>
                  <a:pt x="321" y="194"/>
                  <a:pt x="321" y="194"/>
                </a:cubicBezTo>
                <a:cubicBezTo>
                  <a:pt x="320" y="194"/>
                  <a:pt x="320" y="194"/>
                  <a:pt x="320" y="194"/>
                </a:cubicBezTo>
                <a:cubicBezTo>
                  <a:pt x="319" y="194"/>
                  <a:pt x="319" y="194"/>
                  <a:pt x="319" y="194"/>
                </a:cubicBezTo>
                <a:cubicBezTo>
                  <a:pt x="319" y="194"/>
                  <a:pt x="319" y="194"/>
                  <a:pt x="319" y="194"/>
                </a:cubicBezTo>
                <a:cubicBezTo>
                  <a:pt x="319" y="195"/>
                  <a:pt x="319" y="195"/>
                  <a:pt x="319" y="195"/>
                </a:cubicBezTo>
                <a:cubicBezTo>
                  <a:pt x="318" y="195"/>
                  <a:pt x="318" y="195"/>
                  <a:pt x="318" y="195"/>
                </a:cubicBezTo>
                <a:cubicBezTo>
                  <a:pt x="319" y="195"/>
                  <a:pt x="319" y="195"/>
                  <a:pt x="319" y="195"/>
                </a:cubicBezTo>
                <a:cubicBezTo>
                  <a:pt x="320" y="196"/>
                  <a:pt x="320" y="196"/>
                  <a:pt x="320" y="196"/>
                </a:cubicBezTo>
                <a:cubicBezTo>
                  <a:pt x="319" y="196"/>
                  <a:pt x="319" y="196"/>
                  <a:pt x="319" y="196"/>
                </a:cubicBezTo>
                <a:cubicBezTo>
                  <a:pt x="319" y="197"/>
                  <a:pt x="319" y="197"/>
                  <a:pt x="319" y="197"/>
                </a:cubicBezTo>
                <a:cubicBezTo>
                  <a:pt x="320" y="197"/>
                  <a:pt x="320" y="197"/>
                  <a:pt x="320" y="197"/>
                </a:cubicBezTo>
                <a:cubicBezTo>
                  <a:pt x="319" y="198"/>
                  <a:pt x="319" y="198"/>
                  <a:pt x="319" y="198"/>
                </a:cubicBezTo>
                <a:cubicBezTo>
                  <a:pt x="319" y="199"/>
                  <a:pt x="319" y="199"/>
                  <a:pt x="319" y="199"/>
                </a:cubicBezTo>
                <a:cubicBezTo>
                  <a:pt x="320" y="199"/>
                  <a:pt x="320" y="199"/>
                  <a:pt x="320" y="199"/>
                </a:cubicBezTo>
                <a:cubicBezTo>
                  <a:pt x="320" y="198"/>
                  <a:pt x="320" y="198"/>
                  <a:pt x="320" y="198"/>
                </a:cubicBezTo>
                <a:cubicBezTo>
                  <a:pt x="321" y="198"/>
                  <a:pt x="321" y="198"/>
                  <a:pt x="321" y="198"/>
                </a:cubicBezTo>
                <a:cubicBezTo>
                  <a:pt x="320" y="199"/>
                  <a:pt x="320" y="199"/>
                  <a:pt x="320" y="199"/>
                </a:cubicBezTo>
                <a:cubicBezTo>
                  <a:pt x="319" y="199"/>
                  <a:pt x="319" y="199"/>
                  <a:pt x="319" y="199"/>
                </a:cubicBezTo>
                <a:cubicBezTo>
                  <a:pt x="318" y="200"/>
                  <a:pt x="318" y="200"/>
                  <a:pt x="318" y="200"/>
                </a:cubicBezTo>
                <a:cubicBezTo>
                  <a:pt x="319" y="201"/>
                  <a:pt x="319" y="201"/>
                  <a:pt x="319" y="201"/>
                </a:cubicBezTo>
                <a:cubicBezTo>
                  <a:pt x="320" y="202"/>
                  <a:pt x="320" y="202"/>
                  <a:pt x="320" y="202"/>
                </a:cubicBezTo>
                <a:cubicBezTo>
                  <a:pt x="320" y="203"/>
                  <a:pt x="320" y="203"/>
                  <a:pt x="320" y="203"/>
                </a:cubicBezTo>
                <a:cubicBezTo>
                  <a:pt x="321" y="205"/>
                  <a:pt x="321" y="205"/>
                  <a:pt x="321" y="205"/>
                </a:cubicBezTo>
                <a:cubicBezTo>
                  <a:pt x="321" y="206"/>
                  <a:pt x="321" y="206"/>
                  <a:pt x="321" y="206"/>
                </a:cubicBezTo>
                <a:cubicBezTo>
                  <a:pt x="320" y="207"/>
                  <a:pt x="320" y="207"/>
                  <a:pt x="320" y="207"/>
                </a:cubicBezTo>
                <a:cubicBezTo>
                  <a:pt x="320" y="207"/>
                  <a:pt x="320" y="207"/>
                  <a:pt x="320" y="207"/>
                </a:cubicBezTo>
                <a:cubicBezTo>
                  <a:pt x="319" y="208"/>
                  <a:pt x="319" y="208"/>
                  <a:pt x="319" y="208"/>
                </a:cubicBezTo>
                <a:cubicBezTo>
                  <a:pt x="319" y="209"/>
                  <a:pt x="319" y="209"/>
                  <a:pt x="319" y="209"/>
                </a:cubicBezTo>
                <a:cubicBezTo>
                  <a:pt x="319" y="210"/>
                  <a:pt x="319" y="210"/>
                  <a:pt x="319" y="210"/>
                </a:cubicBezTo>
                <a:cubicBezTo>
                  <a:pt x="318" y="210"/>
                  <a:pt x="318" y="210"/>
                  <a:pt x="318" y="210"/>
                </a:cubicBezTo>
                <a:cubicBezTo>
                  <a:pt x="316" y="210"/>
                  <a:pt x="316" y="210"/>
                  <a:pt x="316" y="210"/>
                </a:cubicBezTo>
                <a:cubicBezTo>
                  <a:pt x="315" y="210"/>
                  <a:pt x="315" y="210"/>
                  <a:pt x="315" y="210"/>
                </a:cubicBezTo>
                <a:cubicBezTo>
                  <a:pt x="315" y="211"/>
                  <a:pt x="315" y="211"/>
                  <a:pt x="315" y="211"/>
                </a:cubicBezTo>
                <a:cubicBezTo>
                  <a:pt x="314" y="212"/>
                  <a:pt x="314" y="212"/>
                  <a:pt x="314" y="212"/>
                </a:cubicBezTo>
                <a:cubicBezTo>
                  <a:pt x="313" y="213"/>
                  <a:pt x="313" y="213"/>
                  <a:pt x="313" y="213"/>
                </a:cubicBezTo>
                <a:cubicBezTo>
                  <a:pt x="312" y="213"/>
                  <a:pt x="312" y="213"/>
                  <a:pt x="312" y="213"/>
                </a:cubicBezTo>
                <a:cubicBezTo>
                  <a:pt x="311" y="214"/>
                  <a:pt x="311" y="214"/>
                  <a:pt x="311" y="214"/>
                </a:cubicBezTo>
                <a:cubicBezTo>
                  <a:pt x="310" y="214"/>
                  <a:pt x="310" y="214"/>
                  <a:pt x="310" y="214"/>
                </a:cubicBezTo>
                <a:cubicBezTo>
                  <a:pt x="309" y="214"/>
                  <a:pt x="309" y="214"/>
                  <a:pt x="309" y="214"/>
                </a:cubicBezTo>
                <a:cubicBezTo>
                  <a:pt x="309" y="215"/>
                  <a:pt x="309" y="215"/>
                  <a:pt x="309" y="215"/>
                </a:cubicBezTo>
                <a:cubicBezTo>
                  <a:pt x="306" y="216"/>
                  <a:pt x="306" y="216"/>
                  <a:pt x="306" y="216"/>
                </a:cubicBezTo>
                <a:cubicBezTo>
                  <a:pt x="305" y="215"/>
                  <a:pt x="305" y="215"/>
                  <a:pt x="305" y="215"/>
                </a:cubicBezTo>
                <a:cubicBezTo>
                  <a:pt x="306" y="215"/>
                  <a:pt x="306" y="215"/>
                  <a:pt x="306" y="215"/>
                </a:cubicBezTo>
                <a:cubicBezTo>
                  <a:pt x="305" y="213"/>
                  <a:pt x="305" y="213"/>
                  <a:pt x="305" y="213"/>
                </a:cubicBezTo>
                <a:cubicBezTo>
                  <a:pt x="305" y="213"/>
                  <a:pt x="305" y="213"/>
                  <a:pt x="305" y="213"/>
                </a:cubicBezTo>
                <a:cubicBezTo>
                  <a:pt x="305" y="212"/>
                  <a:pt x="305" y="212"/>
                  <a:pt x="305" y="212"/>
                </a:cubicBezTo>
                <a:cubicBezTo>
                  <a:pt x="305" y="212"/>
                  <a:pt x="305" y="212"/>
                  <a:pt x="305" y="212"/>
                </a:cubicBezTo>
                <a:cubicBezTo>
                  <a:pt x="305" y="211"/>
                  <a:pt x="305" y="211"/>
                  <a:pt x="305" y="211"/>
                </a:cubicBezTo>
                <a:cubicBezTo>
                  <a:pt x="306" y="210"/>
                  <a:pt x="306" y="210"/>
                  <a:pt x="306" y="210"/>
                </a:cubicBezTo>
                <a:cubicBezTo>
                  <a:pt x="305" y="211"/>
                  <a:pt x="305" y="211"/>
                  <a:pt x="305" y="211"/>
                </a:cubicBezTo>
                <a:cubicBezTo>
                  <a:pt x="305" y="211"/>
                  <a:pt x="305" y="211"/>
                  <a:pt x="305" y="211"/>
                </a:cubicBezTo>
                <a:cubicBezTo>
                  <a:pt x="305" y="209"/>
                  <a:pt x="305" y="209"/>
                  <a:pt x="305" y="209"/>
                </a:cubicBezTo>
                <a:cubicBezTo>
                  <a:pt x="304" y="208"/>
                  <a:pt x="304" y="208"/>
                  <a:pt x="304" y="208"/>
                </a:cubicBezTo>
                <a:cubicBezTo>
                  <a:pt x="303" y="208"/>
                  <a:pt x="303" y="208"/>
                  <a:pt x="303" y="208"/>
                </a:cubicBezTo>
                <a:cubicBezTo>
                  <a:pt x="302" y="208"/>
                  <a:pt x="302" y="208"/>
                  <a:pt x="302" y="208"/>
                </a:cubicBezTo>
                <a:cubicBezTo>
                  <a:pt x="302" y="208"/>
                  <a:pt x="302" y="208"/>
                  <a:pt x="302" y="208"/>
                </a:cubicBezTo>
                <a:cubicBezTo>
                  <a:pt x="301" y="208"/>
                  <a:pt x="301" y="208"/>
                  <a:pt x="301" y="208"/>
                </a:cubicBezTo>
                <a:cubicBezTo>
                  <a:pt x="300" y="209"/>
                  <a:pt x="300" y="209"/>
                  <a:pt x="300" y="209"/>
                </a:cubicBezTo>
                <a:cubicBezTo>
                  <a:pt x="300" y="209"/>
                  <a:pt x="300" y="209"/>
                  <a:pt x="300" y="209"/>
                </a:cubicBezTo>
                <a:cubicBezTo>
                  <a:pt x="302" y="208"/>
                  <a:pt x="302" y="208"/>
                  <a:pt x="302" y="208"/>
                </a:cubicBezTo>
                <a:cubicBezTo>
                  <a:pt x="302" y="209"/>
                  <a:pt x="302" y="209"/>
                  <a:pt x="302" y="209"/>
                </a:cubicBezTo>
                <a:cubicBezTo>
                  <a:pt x="302" y="210"/>
                  <a:pt x="302" y="210"/>
                  <a:pt x="302" y="210"/>
                </a:cubicBezTo>
                <a:cubicBezTo>
                  <a:pt x="303" y="210"/>
                  <a:pt x="303" y="210"/>
                  <a:pt x="303" y="210"/>
                </a:cubicBezTo>
                <a:cubicBezTo>
                  <a:pt x="304" y="212"/>
                  <a:pt x="304" y="212"/>
                  <a:pt x="304" y="212"/>
                </a:cubicBezTo>
                <a:cubicBezTo>
                  <a:pt x="304" y="213"/>
                  <a:pt x="304" y="213"/>
                  <a:pt x="304" y="213"/>
                </a:cubicBezTo>
                <a:cubicBezTo>
                  <a:pt x="304" y="213"/>
                  <a:pt x="304" y="213"/>
                  <a:pt x="304" y="213"/>
                </a:cubicBezTo>
                <a:cubicBezTo>
                  <a:pt x="305" y="215"/>
                  <a:pt x="305" y="215"/>
                  <a:pt x="305" y="215"/>
                </a:cubicBezTo>
                <a:cubicBezTo>
                  <a:pt x="304" y="215"/>
                  <a:pt x="304" y="215"/>
                  <a:pt x="304" y="215"/>
                </a:cubicBezTo>
                <a:cubicBezTo>
                  <a:pt x="304" y="216"/>
                  <a:pt x="304" y="216"/>
                  <a:pt x="304" y="216"/>
                </a:cubicBezTo>
                <a:cubicBezTo>
                  <a:pt x="304" y="216"/>
                  <a:pt x="304" y="216"/>
                  <a:pt x="304" y="216"/>
                </a:cubicBezTo>
                <a:cubicBezTo>
                  <a:pt x="304" y="217"/>
                  <a:pt x="304" y="217"/>
                  <a:pt x="304" y="217"/>
                </a:cubicBezTo>
                <a:cubicBezTo>
                  <a:pt x="302" y="215"/>
                  <a:pt x="302" y="215"/>
                  <a:pt x="302" y="215"/>
                </a:cubicBezTo>
                <a:cubicBezTo>
                  <a:pt x="302" y="214"/>
                  <a:pt x="302" y="214"/>
                  <a:pt x="302" y="214"/>
                </a:cubicBezTo>
                <a:cubicBezTo>
                  <a:pt x="301" y="214"/>
                  <a:pt x="301" y="214"/>
                  <a:pt x="301" y="214"/>
                </a:cubicBezTo>
                <a:cubicBezTo>
                  <a:pt x="301" y="213"/>
                  <a:pt x="301" y="213"/>
                  <a:pt x="301" y="213"/>
                </a:cubicBezTo>
                <a:cubicBezTo>
                  <a:pt x="300" y="214"/>
                  <a:pt x="300" y="214"/>
                  <a:pt x="300" y="214"/>
                </a:cubicBezTo>
                <a:cubicBezTo>
                  <a:pt x="301" y="215"/>
                  <a:pt x="301" y="215"/>
                  <a:pt x="301" y="215"/>
                </a:cubicBezTo>
                <a:cubicBezTo>
                  <a:pt x="301" y="216"/>
                  <a:pt x="301" y="216"/>
                  <a:pt x="301" y="216"/>
                </a:cubicBezTo>
                <a:cubicBezTo>
                  <a:pt x="300" y="215"/>
                  <a:pt x="300" y="215"/>
                  <a:pt x="300" y="215"/>
                </a:cubicBezTo>
                <a:cubicBezTo>
                  <a:pt x="299" y="215"/>
                  <a:pt x="299" y="215"/>
                  <a:pt x="299" y="215"/>
                </a:cubicBezTo>
                <a:cubicBezTo>
                  <a:pt x="299" y="214"/>
                  <a:pt x="299" y="214"/>
                  <a:pt x="299" y="214"/>
                </a:cubicBezTo>
                <a:cubicBezTo>
                  <a:pt x="298" y="215"/>
                  <a:pt x="298" y="215"/>
                  <a:pt x="298" y="215"/>
                </a:cubicBezTo>
                <a:cubicBezTo>
                  <a:pt x="298" y="214"/>
                  <a:pt x="298" y="214"/>
                  <a:pt x="298" y="214"/>
                </a:cubicBezTo>
                <a:cubicBezTo>
                  <a:pt x="298" y="213"/>
                  <a:pt x="298" y="213"/>
                  <a:pt x="298" y="213"/>
                </a:cubicBezTo>
                <a:cubicBezTo>
                  <a:pt x="299" y="212"/>
                  <a:pt x="299" y="212"/>
                  <a:pt x="299" y="212"/>
                </a:cubicBezTo>
                <a:cubicBezTo>
                  <a:pt x="298" y="212"/>
                  <a:pt x="298" y="212"/>
                  <a:pt x="298" y="212"/>
                </a:cubicBezTo>
                <a:cubicBezTo>
                  <a:pt x="298" y="212"/>
                  <a:pt x="298" y="212"/>
                  <a:pt x="298" y="212"/>
                </a:cubicBezTo>
                <a:cubicBezTo>
                  <a:pt x="296" y="212"/>
                  <a:pt x="296" y="212"/>
                  <a:pt x="296" y="212"/>
                </a:cubicBezTo>
                <a:cubicBezTo>
                  <a:pt x="295" y="212"/>
                  <a:pt x="295" y="212"/>
                  <a:pt x="295" y="212"/>
                </a:cubicBezTo>
                <a:cubicBezTo>
                  <a:pt x="294" y="212"/>
                  <a:pt x="294" y="212"/>
                  <a:pt x="294" y="212"/>
                </a:cubicBezTo>
                <a:cubicBezTo>
                  <a:pt x="293" y="212"/>
                  <a:pt x="293" y="212"/>
                  <a:pt x="293" y="212"/>
                </a:cubicBezTo>
                <a:cubicBezTo>
                  <a:pt x="292" y="211"/>
                  <a:pt x="292" y="211"/>
                  <a:pt x="292" y="211"/>
                </a:cubicBezTo>
                <a:cubicBezTo>
                  <a:pt x="292" y="212"/>
                  <a:pt x="292" y="212"/>
                  <a:pt x="292" y="212"/>
                </a:cubicBezTo>
                <a:cubicBezTo>
                  <a:pt x="292" y="212"/>
                  <a:pt x="292" y="212"/>
                  <a:pt x="292" y="212"/>
                </a:cubicBezTo>
                <a:cubicBezTo>
                  <a:pt x="292" y="213"/>
                  <a:pt x="292" y="213"/>
                  <a:pt x="292" y="213"/>
                </a:cubicBezTo>
                <a:cubicBezTo>
                  <a:pt x="292" y="214"/>
                  <a:pt x="292" y="214"/>
                  <a:pt x="292" y="214"/>
                </a:cubicBezTo>
                <a:cubicBezTo>
                  <a:pt x="292" y="214"/>
                  <a:pt x="292" y="214"/>
                  <a:pt x="292" y="214"/>
                </a:cubicBezTo>
                <a:cubicBezTo>
                  <a:pt x="294" y="215"/>
                  <a:pt x="294" y="215"/>
                  <a:pt x="294" y="215"/>
                </a:cubicBezTo>
                <a:cubicBezTo>
                  <a:pt x="294" y="216"/>
                  <a:pt x="294" y="216"/>
                  <a:pt x="294" y="216"/>
                </a:cubicBezTo>
                <a:cubicBezTo>
                  <a:pt x="293" y="217"/>
                  <a:pt x="293" y="217"/>
                  <a:pt x="293" y="217"/>
                </a:cubicBezTo>
                <a:cubicBezTo>
                  <a:pt x="293" y="217"/>
                  <a:pt x="293" y="217"/>
                  <a:pt x="293" y="217"/>
                </a:cubicBezTo>
                <a:cubicBezTo>
                  <a:pt x="290" y="219"/>
                  <a:pt x="290" y="219"/>
                  <a:pt x="290" y="219"/>
                </a:cubicBezTo>
                <a:cubicBezTo>
                  <a:pt x="289" y="220"/>
                  <a:pt x="289" y="220"/>
                  <a:pt x="289" y="220"/>
                </a:cubicBezTo>
                <a:cubicBezTo>
                  <a:pt x="288" y="222"/>
                  <a:pt x="288" y="222"/>
                  <a:pt x="288" y="222"/>
                </a:cubicBezTo>
                <a:cubicBezTo>
                  <a:pt x="287" y="221"/>
                  <a:pt x="287" y="221"/>
                  <a:pt x="287" y="221"/>
                </a:cubicBezTo>
                <a:cubicBezTo>
                  <a:pt x="286" y="222"/>
                  <a:pt x="286" y="222"/>
                  <a:pt x="286" y="222"/>
                </a:cubicBezTo>
                <a:cubicBezTo>
                  <a:pt x="285" y="223"/>
                  <a:pt x="285" y="223"/>
                  <a:pt x="285" y="223"/>
                </a:cubicBezTo>
                <a:cubicBezTo>
                  <a:pt x="284" y="224"/>
                  <a:pt x="284" y="224"/>
                  <a:pt x="284" y="224"/>
                </a:cubicBezTo>
                <a:cubicBezTo>
                  <a:pt x="281" y="223"/>
                  <a:pt x="281" y="223"/>
                  <a:pt x="281" y="223"/>
                </a:cubicBezTo>
                <a:cubicBezTo>
                  <a:pt x="280" y="222"/>
                  <a:pt x="280" y="222"/>
                  <a:pt x="280" y="222"/>
                </a:cubicBezTo>
                <a:cubicBezTo>
                  <a:pt x="280" y="221"/>
                  <a:pt x="280" y="221"/>
                  <a:pt x="280" y="221"/>
                </a:cubicBezTo>
                <a:cubicBezTo>
                  <a:pt x="278" y="220"/>
                  <a:pt x="278" y="220"/>
                  <a:pt x="278" y="220"/>
                </a:cubicBezTo>
                <a:cubicBezTo>
                  <a:pt x="278" y="220"/>
                  <a:pt x="278" y="220"/>
                  <a:pt x="278" y="220"/>
                </a:cubicBezTo>
                <a:cubicBezTo>
                  <a:pt x="278" y="220"/>
                  <a:pt x="278" y="220"/>
                  <a:pt x="278" y="220"/>
                </a:cubicBezTo>
                <a:cubicBezTo>
                  <a:pt x="279" y="219"/>
                  <a:pt x="279" y="219"/>
                  <a:pt x="279" y="219"/>
                </a:cubicBezTo>
                <a:cubicBezTo>
                  <a:pt x="278" y="219"/>
                  <a:pt x="278" y="219"/>
                  <a:pt x="278" y="219"/>
                </a:cubicBezTo>
                <a:cubicBezTo>
                  <a:pt x="277" y="218"/>
                  <a:pt x="277" y="218"/>
                  <a:pt x="277" y="218"/>
                </a:cubicBezTo>
                <a:cubicBezTo>
                  <a:pt x="276" y="216"/>
                  <a:pt x="276" y="216"/>
                  <a:pt x="276" y="216"/>
                </a:cubicBezTo>
                <a:cubicBezTo>
                  <a:pt x="275" y="215"/>
                  <a:pt x="275" y="215"/>
                  <a:pt x="275" y="215"/>
                </a:cubicBezTo>
                <a:cubicBezTo>
                  <a:pt x="272" y="215"/>
                  <a:pt x="272" y="215"/>
                  <a:pt x="272" y="215"/>
                </a:cubicBezTo>
                <a:cubicBezTo>
                  <a:pt x="271" y="215"/>
                  <a:pt x="271" y="215"/>
                  <a:pt x="271" y="215"/>
                </a:cubicBezTo>
                <a:cubicBezTo>
                  <a:pt x="268" y="214"/>
                  <a:pt x="268" y="214"/>
                  <a:pt x="268" y="214"/>
                </a:cubicBezTo>
                <a:cubicBezTo>
                  <a:pt x="267" y="214"/>
                  <a:pt x="267" y="214"/>
                  <a:pt x="267" y="214"/>
                </a:cubicBezTo>
                <a:cubicBezTo>
                  <a:pt x="267" y="215"/>
                  <a:pt x="267" y="215"/>
                  <a:pt x="267" y="215"/>
                </a:cubicBezTo>
                <a:cubicBezTo>
                  <a:pt x="268" y="215"/>
                  <a:pt x="268" y="215"/>
                  <a:pt x="268" y="215"/>
                </a:cubicBezTo>
                <a:cubicBezTo>
                  <a:pt x="268" y="215"/>
                  <a:pt x="268" y="215"/>
                  <a:pt x="268" y="215"/>
                </a:cubicBezTo>
                <a:cubicBezTo>
                  <a:pt x="269" y="215"/>
                  <a:pt x="269" y="215"/>
                  <a:pt x="269" y="215"/>
                </a:cubicBezTo>
                <a:cubicBezTo>
                  <a:pt x="271" y="216"/>
                  <a:pt x="271" y="216"/>
                  <a:pt x="271" y="216"/>
                </a:cubicBezTo>
                <a:cubicBezTo>
                  <a:pt x="274" y="216"/>
                  <a:pt x="274" y="216"/>
                  <a:pt x="274" y="216"/>
                </a:cubicBezTo>
                <a:cubicBezTo>
                  <a:pt x="275" y="216"/>
                  <a:pt x="275" y="216"/>
                  <a:pt x="275" y="216"/>
                </a:cubicBezTo>
                <a:cubicBezTo>
                  <a:pt x="274" y="217"/>
                  <a:pt x="274" y="217"/>
                  <a:pt x="274" y="217"/>
                </a:cubicBezTo>
                <a:cubicBezTo>
                  <a:pt x="274" y="217"/>
                  <a:pt x="274" y="217"/>
                  <a:pt x="274" y="217"/>
                </a:cubicBezTo>
                <a:cubicBezTo>
                  <a:pt x="273" y="217"/>
                  <a:pt x="273" y="217"/>
                  <a:pt x="273" y="217"/>
                </a:cubicBezTo>
                <a:cubicBezTo>
                  <a:pt x="274" y="217"/>
                  <a:pt x="274" y="217"/>
                  <a:pt x="274" y="217"/>
                </a:cubicBezTo>
                <a:cubicBezTo>
                  <a:pt x="274" y="219"/>
                  <a:pt x="274" y="219"/>
                  <a:pt x="274" y="219"/>
                </a:cubicBezTo>
                <a:cubicBezTo>
                  <a:pt x="274" y="219"/>
                  <a:pt x="274" y="219"/>
                  <a:pt x="274" y="219"/>
                </a:cubicBezTo>
                <a:cubicBezTo>
                  <a:pt x="276" y="221"/>
                  <a:pt x="276" y="221"/>
                  <a:pt x="276" y="221"/>
                </a:cubicBezTo>
                <a:cubicBezTo>
                  <a:pt x="276" y="223"/>
                  <a:pt x="276" y="223"/>
                  <a:pt x="276" y="223"/>
                </a:cubicBezTo>
                <a:cubicBezTo>
                  <a:pt x="278" y="223"/>
                  <a:pt x="278" y="223"/>
                  <a:pt x="278" y="223"/>
                </a:cubicBezTo>
                <a:cubicBezTo>
                  <a:pt x="281" y="224"/>
                  <a:pt x="281" y="224"/>
                  <a:pt x="281" y="224"/>
                </a:cubicBezTo>
                <a:cubicBezTo>
                  <a:pt x="285" y="225"/>
                  <a:pt x="285" y="225"/>
                  <a:pt x="285" y="225"/>
                </a:cubicBezTo>
                <a:cubicBezTo>
                  <a:pt x="285" y="226"/>
                  <a:pt x="285" y="226"/>
                  <a:pt x="285" y="226"/>
                </a:cubicBezTo>
                <a:cubicBezTo>
                  <a:pt x="284" y="226"/>
                  <a:pt x="284" y="226"/>
                  <a:pt x="284" y="226"/>
                </a:cubicBezTo>
                <a:cubicBezTo>
                  <a:pt x="283" y="227"/>
                  <a:pt x="283" y="227"/>
                  <a:pt x="283" y="227"/>
                </a:cubicBezTo>
                <a:cubicBezTo>
                  <a:pt x="282" y="228"/>
                  <a:pt x="282" y="228"/>
                  <a:pt x="282" y="228"/>
                </a:cubicBezTo>
                <a:cubicBezTo>
                  <a:pt x="280" y="229"/>
                  <a:pt x="280" y="229"/>
                  <a:pt x="280" y="229"/>
                </a:cubicBezTo>
                <a:cubicBezTo>
                  <a:pt x="280" y="229"/>
                  <a:pt x="280" y="229"/>
                  <a:pt x="280" y="229"/>
                </a:cubicBezTo>
                <a:cubicBezTo>
                  <a:pt x="280" y="229"/>
                  <a:pt x="280" y="229"/>
                  <a:pt x="280" y="229"/>
                </a:cubicBezTo>
                <a:cubicBezTo>
                  <a:pt x="280" y="230"/>
                  <a:pt x="280" y="230"/>
                  <a:pt x="280" y="230"/>
                </a:cubicBezTo>
                <a:cubicBezTo>
                  <a:pt x="276" y="233"/>
                  <a:pt x="276" y="233"/>
                  <a:pt x="276" y="233"/>
                </a:cubicBezTo>
                <a:cubicBezTo>
                  <a:pt x="275" y="234"/>
                  <a:pt x="275" y="234"/>
                  <a:pt x="275" y="234"/>
                </a:cubicBezTo>
                <a:cubicBezTo>
                  <a:pt x="274" y="236"/>
                  <a:pt x="274" y="236"/>
                  <a:pt x="274" y="236"/>
                </a:cubicBezTo>
                <a:cubicBezTo>
                  <a:pt x="273" y="236"/>
                  <a:pt x="273" y="236"/>
                  <a:pt x="273" y="236"/>
                </a:cubicBezTo>
                <a:cubicBezTo>
                  <a:pt x="272" y="235"/>
                  <a:pt x="272" y="235"/>
                  <a:pt x="272" y="235"/>
                </a:cubicBezTo>
                <a:cubicBezTo>
                  <a:pt x="271" y="235"/>
                  <a:pt x="271" y="235"/>
                  <a:pt x="271" y="235"/>
                </a:cubicBezTo>
                <a:cubicBezTo>
                  <a:pt x="271" y="236"/>
                  <a:pt x="271" y="236"/>
                  <a:pt x="271" y="236"/>
                </a:cubicBezTo>
                <a:cubicBezTo>
                  <a:pt x="270" y="234"/>
                  <a:pt x="270" y="234"/>
                  <a:pt x="270" y="234"/>
                </a:cubicBezTo>
                <a:cubicBezTo>
                  <a:pt x="269" y="234"/>
                  <a:pt x="269" y="234"/>
                  <a:pt x="269" y="234"/>
                </a:cubicBezTo>
                <a:cubicBezTo>
                  <a:pt x="268" y="235"/>
                  <a:pt x="268" y="235"/>
                  <a:pt x="268" y="235"/>
                </a:cubicBezTo>
                <a:cubicBezTo>
                  <a:pt x="268" y="234"/>
                  <a:pt x="268" y="234"/>
                  <a:pt x="268" y="234"/>
                </a:cubicBezTo>
                <a:cubicBezTo>
                  <a:pt x="268" y="234"/>
                  <a:pt x="268" y="234"/>
                  <a:pt x="268" y="234"/>
                </a:cubicBezTo>
                <a:cubicBezTo>
                  <a:pt x="268" y="233"/>
                  <a:pt x="268" y="233"/>
                  <a:pt x="268" y="233"/>
                </a:cubicBezTo>
                <a:cubicBezTo>
                  <a:pt x="268" y="233"/>
                  <a:pt x="268" y="233"/>
                  <a:pt x="268" y="233"/>
                </a:cubicBezTo>
                <a:cubicBezTo>
                  <a:pt x="268" y="232"/>
                  <a:pt x="268" y="232"/>
                  <a:pt x="268" y="232"/>
                </a:cubicBezTo>
                <a:cubicBezTo>
                  <a:pt x="267" y="233"/>
                  <a:pt x="267" y="233"/>
                  <a:pt x="267" y="233"/>
                </a:cubicBezTo>
                <a:cubicBezTo>
                  <a:pt x="266" y="235"/>
                  <a:pt x="266" y="235"/>
                  <a:pt x="266" y="235"/>
                </a:cubicBezTo>
                <a:cubicBezTo>
                  <a:pt x="266" y="234"/>
                  <a:pt x="266" y="234"/>
                  <a:pt x="266" y="234"/>
                </a:cubicBezTo>
                <a:cubicBezTo>
                  <a:pt x="265" y="232"/>
                  <a:pt x="265" y="232"/>
                  <a:pt x="265" y="232"/>
                </a:cubicBezTo>
                <a:cubicBezTo>
                  <a:pt x="265" y="234"/>
                  <a:pt x="265" y="234"/>
                  <a:pt x="265" y="234"/>
                </a:cubicBezTo>
                <a:cubicBezTo>
                  <a:pt x="265" y="234"/>
                  <a:pt x="265" y="234"/>
                  <a:pt x="265" y="234"/>
                </a:cubicBezTo>
                <a:cubicBezTo>
                  <a:pt x="265" y="236"/>
                  <a:pt x="265" y="236"/>
                  <a:pt x="265" y="236"/>
                </a:cubicBezTo>
                <a:cubicBezTo>
                  <a:pt x="264" y="238"/>
                  <a:pt x="264" y="238"/>
                  <a:pt x="264" y="238"/>
                </a:cubicBezTo>
                <a:cubicBezTo>
                  <a:pt x="263" y="238"/>
                  <a:pt x="263" y="238"/>
                  <a:pt x="263" y="238"/>
                </a:cubicBezTo>
                <a:cubicBezTo>
                  <a:pt x="263" y="237"/>
                  <a:pt x="263" y="237"/>
                  <a:pt x="263" y="237"/>
                </a:cubicBezTo>
                <a:cubicBezTo>
                  <a:pt x="262" y="236"/>
                  <a:pt x="262" y="236"/>
                  <a:pt x="262" y="236"/>
                </a:cubicBezTo>
                <a:cubicBezTo>
                  <a:pt x="262" y="237"/>
                  <a:pt x="262" y="237"/>
                  <a:pt x="262" y="237"/>
                </a:cubicBezTo>
                <a:cubicBezTo>
                  <a:pt x="262" y="237"/>
                  <a:pt x="262" y="237"/>
                  <a:pt x="262" y="237"/>
                </a:cubicBezTo>
                <a:cubicBezTo>
                  <a:pt x="261" y="238"/>
                  <a:pt x="261" y="238"/>
                  <a:pt x="261" y="238"/>
                </a:cubicBezTo>
                <a:cubicBezTo>
                  <a:pt x="261" y="239"/>
                  <a:pt x="261" y="239"/>
                  <a:pt x="261" y="239"/>
                </a:cubicBezTo>
                <a:cubicBezTo>
                  <a:pt x="261" y="239"/>
                  <a:pt x="261" y="239"/>
                  <a:pt x="261" y="239"/>
                </a:cubicBezTo>
                <a:cubicBezTo>
                  <a:pt x="260" y="238"/>
                  <a:pt x="260" y="238"/>
                  <a:pt x="260" y="238"/>
                </a:cubicBezTo>
                <a:cubicBezTo>
                  <a:pt x="259" y="237"/>
                  <a:pt x="259" y="237"/>
                  <a:pt x="259" y="237"/>
                </a:cubicBezTo>
                <a:cubicBezTo>
                  <a:pt x="258" y="237"/>
                  <a:pt x="258" y="237"/>
                  <a:pt x="258" y="237"/>
                </a:cubicBezTo>
                <a:cubicBezTo>
                  <a:pt x="257" y="236"/>
                  <a:pt x="257" y="236"/>
                  <a:pt x="257" y="236"/>
                </a:cubicBezTo>
                <a:cubicBezTo>
                  <a:pt x="255" y="235"/>
                  <a:pt x="255" y="235"/>
                  <a:pt x="255" y="235"/>
                </a:cubicBezTo>
                <a:cubicBezTo>
                  <a:pt x="253" y="234"/>
                  <a:pt x="253" y="234"/>
                  <a:pt x="253" y="234"/>
                </a:cubicBezTo>
                <a:cubicBezTo>
                  <a:pt x="252" y="232"/>
                  <a:pt x="252" y="232"/>
                  <a:pt x="252" y="232"/>
                </a:cubicBezTo>
                <a:cubicBezTo>
                  <a:pt x="251" y="232"/>
                  <a:pt x="251" y="232"/>
                  <a:pt x="251" y="232"/>
                </a:cubicBezTo>
                <a:cubicBezTo>
                  <a:pt x="250" y="231"/>
                  <a:pt x="250" y="231"/>
                  <a:pt x="250" y="231"/>
                </a:cubicBezTo>
                <a:cubicBezTo>
                  <a:pt x="249" y="230"/>
                  <a:pt x="249" y="230"/>
                  <a:pt x="249" y="230"/>
                </a:cubicBezTo>
                <a:cubicBezTo>
                  <a:pt x="249" y="232"/>
                  <a:pt x="249" y="232"/>
                  <a:pt x="249" y="232"/>
                </a:cubicBezTo>
                <a:cubicBezTo>
                  <a:pt x="248" y="231"/>
                  <a:pt x="248" y="231"/>
                  <a:pt x="248" y="231"/>
                </a:cubicBezTo>
                <a:cubicBezTo>
                  <a:pt x="249" y="233"/>
                  <a:pt x="249" y="233"/>
                  <a:pt x="249" y="233"/>
                </a:cubicBezTo>
                <a:cubicBezTo>
                  <a:pt x="250" y="234"/>
                  <a:pt x="250" y="234"/>
                  <a:pt x="250" y="234"/>
                </a:cubicBezTo>
                <a:cubicBezTo>
                  <a:pt x="250" y="233"/>
                  <a:pt x="250" y="233"/>
                  <a:pt x="250" y="233"/>
                </a:cubicBezTo>
                <a:cubicBezTo>
                  <a:pt x="250" y="233"/>
                  <a:pt x="250" y="233"/>
                  <a:pt x="250" y="233"/>
                </a:cubicBezTo>
                <a:cubicBezTo>
                  <a:pt x="250" y="232"/>
                  <a:pt x="250" y="232"/>
                  <a:pt x="250" y="232"/>
                </a:cubicBezTo>
                <a:cubicBezTo>
                  <a:pt x="250" y="232"/>
                  <a:pt x="250" y="232"/>
                  <a:pt x="250" y="232"/>
                </a:cubicBezTo>
                <a:cubicBezTo>
                  <a:pt x="253" y="234"/>
                  <a:pt x="253" y="234"/>
                  <a:pt x="253" y="234"/>
                </a:cubicBezTo>
                <a:cubicBezTo>
                  <a:pt x="255" y="235"/>
                  <a:pt x="255" y="235"/>
                  <a:pt x="255" y="235"/>
                </a:cubicBezTo>
                <a:cubicBezTo>
                  <a:pt x="255" y="236"/>
                  <a:pt x="255" y="236"/>
                  <a:pt x="255" y="236"/>
                </a:cubicBezTo>
                <a:cubicBezTo>
                  <a:pt x="254" y="237"/>
                  <a:pt x="254" y="237"/>
                  <a:pt x="254" y="237"/>
                </a:cubicBezTo>
                <a:cubicBezTo>
                  <a:pt x="252" y="237"/>
                  <a:pt x="252" y="237"/>
                  <a:pt x="252" y="237"/>
                </a:cubicBezTo>
                <a:cubicBezTo>
                  <a:pt x="252" y="237"/>
                  <a:pt x="252" y="237"/>
                  <a:pt x="252" y="237"/>
                </a:cubicBezTo>
                <a:cubicBezTo>
                  <a:pt x="252" y="237"/>
                  <a:pt x="252" y="237"/>
                  <a:pt x="252" y="237"/>
                </a:cubicBezTo>
                <a:cubicBezTo>
                  <a:pt x="252" y="238"/>
                  <a:pt x="252" y="238"/>
                  <a:pt x="252" y="238"/>
                </a:cubicBezTo>
                <a:cubicBezTo>
                  <a:pt x="252" y="237"/>
                  <a:pt x="252" y="237"/>
                  <a:pt x="252" y="237"/>
                </a:cubicBezTo>
                <a:cubicBezTo>
                  <a:pt x="255" y="237"/>
                  <a:pt x="255" y="237"/>
                  <a:pt x="255" y="237"/>
                </a:cubicBezTo>
                <a:cubicBezTo>
                  <a:pt x="256" y="236"/>
                  <a:pt x="256" y="236"/>
                  <a:pt x="256" y="236"/>
                </a:cubicBezTo>
                <a:cubicBezTo>
                  <a:pt x="256" y="236"/>
                  <a:pt x="256" y="236"/>
                  <a:pt x="256" y="236"/>
                </a:cubicBezTo>
                <a:cubicBezTo>
                  <a:pt x="257" y="237"/>
                  <a:pt x="257" y="237"/>
                  <a:pt x="257" y="237"/>
                </a:cubicBezTo>
                <a:cubicBezTo>
                  <a:pt x="257" y="238"/>
                  <a:pt x="257" y="238"/>
                  <a:pt x="257" y="238"/>
                </a:cubicBezTo>
                <a:cubicBezTo>
                  <a:pt x="259" y="240"/>
                  <a:pt x="259" y="240"/>
                  <a:pt x="259" y="240"/>
                </a:cubicBezTo>
                <a:cubicBezTo>
                  <a:pt x="259" y="243"/>
                  <a:pt x="259" y="243"/>
                  <a:pt x="259" y="243"/>
                </a:cubicBezTo>
                <a:cubicBezTo>
                  <a:pt x="258" y="244"/>
                  <a:pt x="258" y="244"/>
                  <a:pt x="258" y="244"/>
                </a:cubicBezTo>
                <a:cubicBezTo>
                  <a:pt x="257" y="244"/>
                  <a:pt x="257" y="244"/>
                  <a:pt x="257" y="244"/>
                </a:cubicBezTo>
                <a:cubicBezTo>
                  <a:pt x="256" y="244"/>
                  <a:pt x="256" y="244"/>
                  <a:pt x="256" y="244"/>
                </a:cubicBezTo>
                <a:cubicBezTo>
                  <a:pt x="255" y="244"/>
                  <a:pt x="255" y="244"/>
                  <a:pt x="255" y="244"/>
                </a:cubicBezTo>
                <a:cubicBezTo>
                  <a:pt x="254" y="244"/>
                  <a:pt x="254" y="244"/>
                  <a:pt x="254" y="244"/>
                </a:cubicBezTo>
                <a:cubicBezTo>
                  <a:pt x="251" y="243"/>
                  <a:pt x="251" y="243"/>
                  <a:pt x="251" y="243"/>
                </a:cubicBezTo>
                <a:cubicBezTo>
                  <a:pt x="250" y="242"/>
                  <a:pt x="250" y="242"/>
                  <a:pt x="250" y="242"/>
                </a:cubicBezTo>
                <a:cubicBezTo>
                  <a:pt x="249" y="240"/>
                  <a:pt x="249" y="240"/>
                  <a:pt x="249" y="240"/>
                </a:cubicBezTo>
                <a:cubicBezTo>
                  <a:pt x="249" y="239"/>
                  <a:pt x="249" y="239"/>
                  <a:pt x="249" y="239"/>
                </a:cubicBezTo>
                <a:cubicBezTo>
                  <a:pt x="248" y="240"/>
                  <a:pt x="248" y="240"/>
                  <a:pt x="248" y="240"/>
                </a:cubicBezTo>
                <a:cubicBezTo>
                  <a:pt x="248" y="240"/>
                  <a:pt x="248" y="240"/>
                  <a:pt x="248" y="240"/>
                </a:cubicBezTo>
                <a:cubicBezTo>
                  <a:pt x="248" y="241"/>
                  <a:pt x="248" y="241"/>
                  <a:pt x="248" y="241"/>
                </a:cubicBezTo>
                <a:cubicBezTo>
                  <a:pt x="249" y="242"/>
                  <a:pt x="249" y="242"/>
                  <a:pt x="249" y="242"/>
                </a:cubicBezTo>
                <a:cubicBezTo>
                  <a:pt x="250" y="245"/>
                  <a:pt x="250" y="245"/>
                  <a:pt x="250" y="245"/>
                </a:cubicBezTo>
                <a:cubicBezTo>
                  <a:pt x="251" y="246"/>
                  <a:pt x="251" y="246"/>
                  <a:pt x="251" y="246"/>
                </a:cubicBezTo>
                <a:cubicBezTo>
                  <a:pt x="251" y="247"/>
                  <a:pt x="251" y="247"/>
                  <a:pt x="251" y="247"/>
                </a:cubicBezTo>
                <a:cubicBezTo>
                  <a:pt x="250" y="247"/>
                  <a:pt x="250" y="247"/>
                  <a:pt x="250" y="247"/>
                </a:cubicBezTo>
                <a:cubicBezTo>
                  <a:pt x="249" y="247"/>
                  <a:pt x="249" y="247"/>
                  <a:pt x="249" y="247"/>
                </a:cubicBezTo>
                <a:cubicBezTo>
                  <a:pt x="249" y="245"/>
                  <a:pt x="249" y="245"/>
                  <a:pt x="249" y="245"/>
                </a:cubicBezTo>
                <a:cubicBezTo>
                  <a:pt x="248" y="246"/>
                  <a:pt x="248" y="246"/>
                  <a:pt x="248" y="246"/>
                </a:cubicBezTo>
                <a:cubicBezTo>
                  <a:pt x="248" y="246"/>
                  <a:pt x="248" y="246"/>
                  <a:pt x="248" y="246"/>
                </a:cubicBezTo>
                <a:cubicBezTo>
                  <a:pt x="248" y="247"/>
                  <a:pt x="248" y="247"/>
                  <a:pt x="248" y="247"/>
                </a:cubicBezTo>
                <a:cubicBezTo>
                  <a:pt x="249" y="247"/>
                  <a:pt x="249" y="247"/>
                  <a:pt x="249" y="247"/>
                </a:cubicBezTo>
                <a:cubicBezTo>
                  <a:pt x="250" y="248"/>
                  <a:pt x="250" y="248"/>
                  <a:pt x="250" y="248"/>
                </a:cubicBezTo>
                <a:cubicBezTo>
                  <a:pt x="248" y="247"/>
                  <a:pt x="248" y="247"/>
                  <a:pt x="248" y="247"/>
                </a:cubicBezTo>
                <a:cubicBezTo>
                  <a:pt x="247" y="247"/>
                  <a:pt x="247" y="247"/>
                  <a:pt x="247" y="247"/>
                </a:cubicBezTo>
                <a:cubicBezTo>
                  <a:pt x="247" y="248"/>
                  <a:pt x="247" y="248"/>
                  <a:pt x="247" y="248"/>
                </a:cubicBezTo>
                <a:cubicBezTo>
                  <a:pt x="248" y="249"/>
                  <a:pt x="248" y="249"/>
                  <a:pt x="248" y="249"/>
                </a:cubicBezTo>
                <a:cubicBezTo>
                  <a:pt x="248" y="249"/>
                  <a:pt x="248" y="249"/>
                  <a:pt x="248" y="249"/>
                </a:cubicBezTo>
                <a:cubicBezTo>
                  <a:pt x="247" y="250"/>
                  <a:pt x="247" y="250"/>
                  <a:pt x="247" y="250"/>
                </a:cubicBezTo>
                <a:cubicBezTo>
                  <a:pt x="247" y="249"/>
                  <a:pt x="247" y="249"/>
                  <a:pt x="247" y="249"/>
                </a:cubicBezTo>
                <a:cubicBezTo>
                  <a:pt x="246" y="249"/>
                  <a:pt x="246" y="249"/>
                  <a:pt x="246" y="249"/>
                </a:cubicBezTo>
                <a:cubicBezTo>
                  <a:pt x="246" y="249"/>
                  <a:pt x="246" y="249"/>
                  <a:pt x="246" y="249"/>
                </a:cubicBezTo>
                <a:cubicBezTo>
                  <a:pt x="246" y="250"/>
                  <a:pt x="246" y="250"/>
                  <a:pt x="246" y="250"/>
                </a:cubicBezTo>
                <a:cubicBezTo>
                  <a:pt x="246" y="250"/>
                  <a:pt x="246" y="250"/>
                  <a:pt x="246" y="250"/>
                </a:cubicBezTo>
                <a:cubicBezTo>
                  <a:pt x="244" y="250"/>
                  <a:pt x="244" y="250"/>
                  <a:pt x="244" y="250"/>
                </a:cubicBezTo>
                <a:cubicBezTo>
                  <a:pt x="244" y="251"/>
                  <a:pt x="244" y="251"/>
                  <a:pt x="244" y="251"/>
                </a:cubicBezTo>
                <a:cubicBezTo>
                  <a:pt x="242" y="251"/>
                  <a:pt x="242" y="251"/>
                  <a:pt x="242" y="251"/>
                </a:cubicBezTo>
                <a:cubicBezTo>
                  <a:pt x="243" y="252"/>
                  <a:pt x="243" y="252"/>
                  <a:pt x="243" y="252"/>
                </a:cubicBezTo>
                <a:cubicBezTo>
                  <a:pt x="243" y="252"/>
                  <a:pt x="243" y="252"/>
                  <a:pt x="243" y="252"/>
                </a:cubicBezTo>
                <a:cubicBezTo>
                  <a:pt x="243" y="253"/>
                  <a:pt x="243" y="253"/>
                  <a:pt x="243" y="253"/>
                </a:cubicBezTo>
                <a:cubicBezTo>
                  <a:pt x="243" y="252"/>
                  <a:pt x="243" y="252"/>
                  <a:pt x="243" y="252"/>
                </a:cubicBezTo>
                <a:cubicBezTo>
                  <a:pt x="241" y="251"/>
                  <a:pt x="241" y="251"/>
                  <a:pt x="241" y="251"/>
                </a:cubicBezTo>
                <a:cubicBezTo>
                  <a:pt x="240" y="251"/>
                  <a:pt x="240" y="251"/>
                  <a:pt x="240" y="251"/>
                </a:cubicBezTo>
                <a:cubicBezTo>
                  <a:pt x="240" y="252"/>
                  <a:pt x="240" y="252"/>
                  <a:pt x="240" y="252"/>
                </a:cubicBezTo>
                <a:cubicBezTo>
                  <a:pt x="240" y="252"/>
                  <a:pt x="240" y="252"/>
                  <a:pt x="240" y="252"/>
                </a:cubicBezTo>
                <a:cubicBezTo>
                  <a:pt x="241" y="253"/>
                  <a:pt x="241" y="253"/>
                  <a:pt x="241" y="253"/>
                </a:cubicBezTo>
                <a:cubicBezTo>
                  <a:pt x="241" y="253"/>
                  <a:pt x="241" y="253"/>
                  <a:pt x="241" y="253"/>
                </a:cubicBezTo>
                <a:cubicBezTo>
                  <a:pt x="241" y="254"/>
                  <a:pt x="241" y="254"/>
                  <a:pt x="241" y="254"/>
                </a:cubicBezTo>
                <a:cubicBezTo>
                  <a:pt x="240" y="254"/>
                  <a:pt x="240" y="254"/>
                  <a:pt x="240" y="254"/>
                </a:cubicBezTo>
                <a:cubicBezTo>
                  <a:pt x="239" y="255"/>
                  <a:pt x="239" y="255"/>
                  <a:pt x="239" y="255"/>
                </a:cubicBezTo>
                <a:cubicBezTo>
                  <a:pt x="237" y="256"/>
                  <a:pt x="237" y="256"/>
                  <a:pt x="237" y="256"/>
                </a:cubicBezTo>
                <a:cubicBezTo>
                  <a:pt x="238" y="257"/>
                  <a:pt x="238" y="257"/>
                  <a:pt x="238" y="257"/>
                </a:cubicBezTo>
                <a:cubicBezTo>
                  <a:pt x="238" y="257"/>
                  <a:pt x="238" y="257"/>
                  <a:pt x="238" y="257"/>
                </a:cubicBezTo>
                <a:cubicBezTo>
                  <a:pt x="237" y="257"/>
                  <a:pt x="237" y="257"/>
                  <a:pt x="237" y="257"/>
                </a:cubicBezTo>
                <a:cubicBezTo>
                  <a:pt x="236" y="258"/>
                  <a:pt x="236" y="258"/>
                  <a:pt x="236" y="258"/>
                </a:cubicBezTo>
                <a:cubicBezTo>
                  <a:pt x="236" y="259"/>
                  <a:pt x="236" y="259"/>
                  <a:pt x="236" y="259"/>
                </a:cubicBezTo>
                <a:cubicBezTo>
                  <a:pt x="235" y="259"/>
                  <a:pt x="235" y="259"/>
                  <a:pt x="235" y="259"/>
                </a:cubicBezTo>
                <a:cubicBezTo>
                  <a:pt x="234" y="261"/>
                  <a:pt x="234" y="261"/>
                  <a:pt x="234" y="261"/>
                </a:cubicBezTo>
                <a:cubicBezTo>
                  <a:pt x="233" y="261"/>
                  <a:pt x="233" y="261"/>
                  <a:pt x="233" y="261"/>
                </a:cubicBezTo>
                <a:cubicBezTo>
                  <a:pt x="232" y="262"/>
                  <a:pt x="232" y="262"/>
                  <a:pt x="232" y="262"/>
                </a:cubicBezTo>
                <a:cubicBezTo>
                  <a:pt x="231" y="263"/>
                  <a:pt x="231" y="263"/>
                  <a:pt x="231" y="263"/>
                </a:cubicBezTo>
                <a:cubicBezTo>
                  <a:pt x="230" y="262"/>
                  <a:pt x="230" y="262"/>
                  <a:pt x="230" y="262"/>
                </a:cubicBezTo>
                <a:cubicBezTo>
                  <a:pt x="230" y="263"/>
                  <a:pt x="230" y="263"/>
                  <a:pt x="230" y="263"/>
                </a:cubicBezTo>
                <a:cubicBezTo>
                  <a:pt x="231" y="264"/>
                  <a:pt x="231" y="264"/>
                  <a:pt x="231" y="264"/>
                </a:cubicBezTo>
                <a:cubicBezTo>
                  <a:pt x="230" y="265"/>
                  <a:pt x="230" y="265"/>
                  <a:pt x="230" y="265"/>
                </a:cubicBezTo>
                <a:cubicBezTo>
                  <a:pt x="229" y="267"/>
                  <a:pt x="229" y="267"/>
                  <a:pt x="229" y="267"/>
                </a:cubicBezTo>
                <a:cubicBezTo>
                  <a:pt x="228" y="268"/>
                  <a:pt x="228" y="268"/>
                  <a:pt x="228" y="268"/>
                </a:cubicBezTo>
                <a:cubicBezTo>
                  <a:pt x="228" y="269"/>
                  <a:pt x="228" y="269"/>
                  <a:pt x="228" y="269"/>
                </a:cubicBezTo>
                <a:cubicBezTo>
                  <a:pt x="227" y="270"/>
                  <a:pt x="227" y="270"/>
                  <a:pt x="227" y="270"/>
                </a:cubicBezTo>
                <a:cubicBezTo>
                  <a:pt x="226" y="272"/>
                  <a:pt x="226" y="272"/>
                  <a:pt x="226" y="272"/>
                </a:cubicBezTo>
                <a:cubicBezTo>
                  <a:pt x="227" y="272"/>
                  <a:pt x="227" y="272"/>
                  <a:pt x="227" y="272"/>
                </a:cubicBezTo>
                <a:cubicBezTo>
                  <a:pt x="227" y="273"/>
                  <a:pt x="227" y="273"/>
                  <a:pt x="227" y="273"/>
                </a:cubicBezTo>
                <a:cubicBezTo>
                  <a:pt x="226" y="275"/>
                  <a:pt x="226" y="275"/>
                  <a:pt x="226" y="275"/>
                </a:cubicBezTo>
                <a:cubicBezTo>
                  <a:pt x="225" y="276"/>
                  <a:pt x="225" y="276"/>
                  <a:pt x="225" y="276"/>
                </a:cubicBezTo>
                <a:cubicBezTo>
                  <a:pt x="224" y="276"/>
                  <a:pt x="224" y="276"/>
                  <a:pt x="224" y="276"/>
                </a:cubicBezTo>
                <a:cubicBezTo>
                  <a:pt x="224" y="277"/>
                  <a:pt x="224" y="277"/>
                  <a:pt x="224" y="277"/>
                </a:cubicBezTo>
                <a:cubicBezTo>
                  <a:pt x="225" y="277"/>
                  <a:pt x="225" y="277"/>
                  <a:pt x="225" y="277"/>
                </a:cubicBezTo>
                <a:cubicBezTo>
                  <a:pt x="225" y="278"/>
                  <a:pt x="225" y="278"/>
                  <a:pt x="225" y="278"/>
                </a:cubicBezTo>
                <a:cubicBezTo>
                  <a:pt x="225" y="279"/>
                  <a:pt x="225" y="279"/>
                  <a:pt x="225" y="279"/>
                </a:cubicBezTo>
                <a:cubicBezTo>
                  <a:pt x="226" y="279"/>
                  <a:pt x="226" y="279"/>
                  <a:pt x="226" y="279"/>
                </a:cubicBezTo>
                <a:cubicBezTo>
                  <a:pt x="226" y="281"/>
                  <a:pt x="226" y="281"/>
                  <a:pt x="226" y="281"/>
                </a:cubicBezTo>
                <a:cubicBezTo>
                  <a:pt x="226" y="281"/>
                  <a:pt x="226" y="281"/>
                  <a:pt x="226" y="281"/>
                </a:cubicBezTo>
                <a:cubicBezTo>
                  <a:pt x="225" y="283"/>
                  <a:pt x="225" y="283"/>
                  <a:pt x="225" y="283"/>
                </a:cubicBezTo>
                <a:cubicBezTo>
                  <a:pt x="223" y="284"/>
                  <a:pt x="223" y="284"/>
                  <a:pt x="223" y="284"/>
                </a:cubicBezTo>
                <a:cubicBezTo>
                  <a:pt x="220" y="285"/>
                  <a:pt x="220" y="285"/>
                  <a:pt x="220" y="285"/>
                </a:cubicBezTo>
                <a:cubicBezTo>
                  <a:pt x="220" y="286"/>
                  <a:pt x="220" y="286"/>
                  <a:pt x="220" y="286"/>
                </a:cubicBezTo>
                <a:cubicBezTo>
                  <a:pt x="221" y="285"/>
                  <a:pt x="221" y="285"/>
                  <a:pt x="221" y="285"/>
                </a:cubicBezTo>
                <a:cubicBezTo>
                  <a:pt x="224" y="285"/>
                  <a:pt x="224" y="285"/>
                  <a:pt x="224" y="285"/>
                </a:cubicBezTo>
                <a:cubicBezTo>
                  <a:pt x="226" y="282"/>
                  <a:pt x="226" y="282"/>
                  <a:pt x="226" y="282"/>
                </a:cubicBezTo>
                <a:cubicBezTo>
                  <a:pt x="227" y="280"/>
                  <a:pt x="227" y="280"/>
                  <a:pt x="227" y="280"/>
                </a:cubicBezTo>
                <a:cubicBezTo>
                  <a:pt x="231" y="280"/>
                  <a:pt x="231" y="280"/>
                  <a:pt x="231" y="280"/>
                </a:cubicBezTo>
                <a:cubicBezTo>
                  <a:pt x="232" y="280"/>
                  <a:pt x="232" y="280"/>
                  <a:pt x="232" y="280"/>
                </a:cubicBezTo>
                <a:cubicBezTo>
                  <a:pt x="232" y="281"/>
                  <a:pt x="232" y="281"/>
                  <a:pt x="232" y="281"/>
                </a:cubicBezTo>
                <a:cubicBezTo>
                  <a:pt x="231" y="282"/>
                  <a:pt x="231" y="282"/>
                  <a:pt x="231" y="282"/>
                </a:cubicBezTo>
                <a:cubicBezTo>
                  <a:pt x="231" y="284"/>
                  <a:pt x="231" y="284"/>
                  <a:pt x="231" y="284"/>
                </a:cubicBezTo>
                <a:cubicBezTo>
                  <a:pt x="232" y="285"/>
                  <a:pt x="232" y="285"/>
                  <a:pt x="232" y="285"/>
                </a:cubicBezTo>
                <a:cubicBezTo>
                  <a:pt x="232" y="287"/>
                  <a:pt x="232" y="287"/>
                  <a:pt x="232" y="287"/>
                </a:cubicBezTo>
                <a:cubicBezTo>
                  <a:pt x="231" y="289"/>
                  <a:pt x="231" y="289"/>
                  <a:pt x="231" y="289"/>
                </a:cubicBezTo>
                <a:cubicBezTo>
                  <a:pt x="232" y="290"/>
                  <a:pt x="232" y="290"/>
                  <a:pt x="232" y="290"/>
                </a:cubicBezTo>
                <a:cubicBezTo>
                  <a:pt x="232" y="292"/>
                  <a:pt x="232" y="292"/>
                  <a:pt x="232" y="292"/>
                </a:cubicBezTo>
                <a:cubicBezTo>
                  <a:pt x="232" y="293"/>
                  <a:pt x="232" y="293"/>
                  <a:pt x="232" y="293"/>
                </a:cubicBezTo>
                <a:cubicBezTo>
                  <a:pt x="228" y="296"/>
                  <a:pt x="228" y="296"/>
                  <a:pt x="228" y="296"/>
                </a:cubicBezTo>
                <a:cubicBezTo>
                  <a:pt x="227" y="296"/>
                  <a:pt x="227" y="296"/>
                  <a:pt x="227" y="296"/>
                </a:cubicBezTo>
                <a:cubicBezTo>
                  <a:pt x="225" y="296"/>
                  <a:pt x="225" y="296"/>
                  <a:pt x="225" y="296"/>
                </a:cubicBezTo>
                <a:cubicBezTo>
                  <a:pt x="227" y="297"/>
                  <a:pt x="227" y="297"/>
                  <a:pt x="227" y="297"/>
                </a:cubicBezTo>
                <a:cubicBezTo>
                  <a:pt x="228" y="297"/>
                  <a:pt x="228" y="297"/>
                  <a:pt x="228" y="297"/>
                </a:cubicBezTo>
                <a:cubicBezTo>
                  <a:pt x="232" y="295"/>
                  <a:pt x="232" y="295"/>
                  <a:pt x="232" y="295"/>
                </a:cubicBezTo>
                <a:cubicBezTo>
                  <a:pt x="236" y="294"/>
                  <a:pt x="236" y="294"/>
                  <a:pt x="236" y="294"/>
                </a:cubicBezTo>
                <a:cubicBezTo>
                  <a:pt x="238" y="294"/>
                  <a:pt x="238" y="294"/>
                  <a:pt x="238" y="294"/>
                </a:cubicBezTo>
                <a:cubicBezTo>
                  <a:pt x="241" y="296"/>
                  <a:pt x="241" y="296"/>
                  <a:pt x="241" y="296"/>
                </a:cubicBezTo>
                <a:cubicBezTo>
                  <a:pt x="243" y="297"/>
                  <a:pt x="243" y="297"/>
                  <a:pt x="243" y="297"/>
                </a:cubicBezTo>
                <a:cubicBezTo>
                  <a:pt x="245" y="298"/>
                  <a:pt x="245" y="298"/>
                  <a:pt x="245" y="298"/>
                </a:cubicBezTo>
                <a:cubicBezTo>
                  <a:pt x="246" y="298"/>
                  <a:pt x="246" y="298"/>
                  <a:pt x="246" y="298"/>
                </a:cubicBezTo>
                <a:cubicBezTo>
                  <a:pt x="247" y="298"/>
                  <a:pt x="247" y="298"/>
                  <a:pt x="247" y="298"/>
                </a:cubicBezTo>
                <a:cubicBezTo>
                  <a:pt x="248" y="300"/>
                  <a:pt x="248" y="300"/>
                  <a:pt x="248" y="300"/>
                </a:cubicBezTo>
                <a:cubicBezTo>
                  <a:pt x="249" y="300"/>
                  <a:pt x="249" y="300"/>
                  <a:pt x="249" y="300"/>
                </a:cubicBezTo>
                <a:cubicBezTo>
                  <a:pt x="250" y="302"/>
                  <a:pt x="250" y="302"/>
                  <a:pt x="250" y="302"/>
                </a:cubicBezTo>
                <a:cubicBezTo>
                  <a:pt x="251" y="302"/>
                  <a:pt x="251" y="302"/>
                  <a:pt x="251" y="302"/>
                </a:cubicBezTo>
                <a:cubicBezTo>
                  <a:pt x="251" y="303"/>
                  <a:pt x="251" y="303"/>
                  <a:pt x="251" y="303"/>
                </a:cubicBezTo>
                <a:cubicBezTo>
                  <a:pt x="252" y="304"/>
                  <a:pt x="252" y="304"/>
                  <a:pt x="252" y="304"/>
                </a:cubicBezTo>
                <a:cubicBezTo>
                  <a:pt x="253" y="306"/>
                  <a:pt x="253" y="306"/>
                  <a:pt x="253" y="306"/>
                </a:cubicBezTo>
                <a:cubicBezTo>
                  <a:pt x="253" y="306"/>
                  <a:pt x="253" y="306"/>
                  <a:pt x="253" y="306"/>
                </a:cubicBezTo>
                <a:cubicBezTo>
                  <a:pt x="253" y="306"/>
                  <a:pt x="253" y="306"/>
                  <a:pt x="253" y="306"/>
                </a:cubicBezTo>
                <a:cubicBezTo>
                  <a:pt x="254" y="306"/>
                  <a:pt x="254" y="306"/>
                  <a:pt x="254" y="306"/>
                </a:cubicBezTo>
                <a:cubicBezTo>
                  <a:pt x="256" y="308"/>
                  <a:pt x="256" y="308"/>
                  <a:pt x="256" y="308"/>
                </a:cubicBezTo>
                <a:cubicBezTo>
                  <a:pt x="257" y="308"/>
                  <a:pt x="257" y="308"/>
                  <a:pt x="257" y="308"/>
                </a:cubicBezTo>
                <a:cubicBezTo>
                  <a:pt x="259" y="309"/>
                  <a:pt x="259" y="309"/>
                  <a:pt x="259" y="309"/>
                </a:cubicBezTo>
                <a:cubicBezTo>
                  <a:pt x="260" y="309"/>
                  <a:pt x="260" y="309"/>
                  <a:pt x="260" y="309"/>
                </a:cubicBezTo>
                <a:cubicBezTo>
                  <a:pt x="261" y="311"/>
                  <a:pt x="261" y="311"/>
                  <a:pt x="261" y="311"/>
                </a:cubicBezTo>
                <a:cubicBezTo>
                  <a:pt x="262" y="312"/>
                  <a:pt x="262" y="312"/>
                  <a:pt x="262" y="312"/>
                </a:cubicBezTo>
                <a:cubicBezTo>
                  <a:pt x="263" y="313"/>
                  <a:pt x="263" y="313"/>
                  <a:pt x="263" y="313"/>
                </a:cubicBezTo>
                <a:cubicBezTo>
                  <a:pt x="263" y="313"/>
                  <a:pt x="263" y="313"/>
                  <a:pt x="263" y="313"/>
                </a:cubicBezTo>
                <a:cubicBezTo>
                  <a:pt x="263" y="314"/>
                  <a:pt x="263" y="314"/>
                  <a:pt x="263" y="314"/>
                </a:cubicBezTo>
                <a:cubicBezTo>
                  <a:pt x="265" y="314"/>
                  <a:pt x="265" y="314"/>
                  <a:pt x="265" y="314"/>
                </a:cubicBezTo>
                <a:cubicBezTo>
                  <a:pt x="266" y="314"/>
                  <a:pt x="266" y="314"/>
                  <a:pt x="266" y="314"/>
                </a:cubicBezTo>
                <a:cubicBezTo>
                  <a:pt x="267" y="314"/>
                  <a:pt x="267" y="314"/>
                  <a:pt x="267" y="314"/>
                </a:cubicBezTo>
                <a:cubicBezTo>
                  <a:pt x="269" y="314"/>
                  <a:pt x="269" y="314"/>
                  <a:pt x="269" y="314"/>
                </a:cubicBezTo>
                <a:cubicBezTo>
                  <a:pt x="270" y="314"/>
                  <a:pt x="270" y="314"/>
                  <a:pt x="270" y="314"/>
                </a:cubicBezTo>
                <a:cubicBezTo>
                  <a:pt x="270" y="314"/>
                  <a:pt x="270" y="314"/>
                  <a:pt x="270" y="314"/>
                </a:cubicBezTo>
                <a:cubicBezTo>
                  <a:pt x="272" y="315"/>
                  <a:pt x="272" y="315"/>
                  <a:pt x="272" y="315"/>
                </a:cubicBezTo>
                <a:cubicBezTo>
                  <a:pt x="274" y="315"/>
                  <a:pt x="274" y="315"/>
                  <a:pt x="274" y="315"/>
                </a:cubicBezTo>
                <a:cubicBezTo>
                  <a:pt x="275" y="315"/>
                  <a:pt x="275" y="315"/>
                  <a:pt x="275" y="315"/>
                </a:cubicBezTo>
                <a:cubicBezTo>
                  <a:pt x="276" y="315"/>
                  <a:pt x="276" y="315"/>
                  <a:pt x="276" y="315"/>
                </a:cubicBezTo>
                <a:cubicBezTo>
                  <a:pt x="276" y="315"/>
                  <a:pt x="276" y="315"/>
                  <a:pt x="276" y="315"/>
                </a:cubicBezTo>
                <a:cubicBezTo>
                  <a:pt x="276" y="315"/>
                  <a:pt x="276" y="315"/>
                  <a:pt x="276" y="315"/>
                </a:cubicBezTo>
                <a:cubicBezTo>
                  <a:pt x="277" y="315"/>
                  <a:pt x="277" y="315"/>
                  <a:pt x="277" y="315"/>
                </a:cubicBezTo>
                <a:cubicBezTo>
                  <a:pt x="277" y="316"/>
                  <a:pt x="277" y="316"/>
                  <a:pt x="277" y="316"/>
                </a:cubicBezTo>
                <a:cubicBezTo>
                  <a:pt x="276" y="319"/>
                  <a:pt x="276" y="319"/>
                  <a:pt x="276" y="319"/>
                </a:cubicBezTo>
                <a:cubicBezTo>
                  <a:pt x="276" y="320"/>
                  <a:pt x="276" y="320"/>
                  <a:pt x="276" y="320"/>
                </a:cubicBezTo>
                <a:cubicBezTo>
                  <a:pt x="275" y="321"/>
                  <a:pt x="275" y="321"/>
                  <a:pt x="275" y="321"/>
                </a:cubicBezTo>
                <a:cubicBezTo>
                  <a:pt x="274" y="322"/>
                  <a:pt x="274" y="322"/>
                  <a:pt x="274" y="322"/>
                </a:cubicBezTo>
                <a:cubicBezTo>
                  <a:pt x="274" y="323"/>
                  <a:pt x="274" y="323"/>
                  <a:pt x="274" y="323"/>
                </a:cubicBezTo>
                <a:cubicBezTo>
                  <a:pt x="275" y="323"/>
                  <a:pt x="275" y="323"/>
                  <a:pt x="275" y="323"/>
                </a:cubicBezTo>
                <a:cubicBezTo>
                  <a:pt x="275" y="326"/>
                  <a:pt x="275" y="326"/>
                  <a:pt x="275" y="326"/>
                </a:cubicBezTo>
                <a:cubicBezTo>
                  <a:pt x="273" y="328"/>
                  <a:pt x="273" y="328"/>
                  <a:pt x="273" y="328"/>
                </a:cubicBezTo>
                <a:cubicBezTo>
                  <a:pt x="273" y="328"/>
                  <a:pt x="273" y="328"/>
                  <a:pt x="273" y="328"/>
                </a:cubicBezTo>
                <a:cubicBezTo>
                  <a:pt x="273" y="330"/>
                  <a:pt x="273" y="330"/>
                  <a:pt x="273" y="330"/>
                </a:cubicBezTo>
                <a:cubicBezTo>
                  <a:pt x="272" y="331"/>
                  <a:pt x="272" y="331"/>
                  <a:pt x="272" y="331"/>
                </a:cubicBezTo>
                <a:cubicBezTo>
                  <a:pt x="271" y="333"/>
                  <a:pt x="271" y="333"/>
                  <a:pt x="271" y="333"/>
                </a:cubicBezTo>
                <a:cubicBezTo>
                  <a:pt x="272" y="334"/>
                  <a:pt x="272" y="334"/>
                  <a:pt x="272" y="334"/>
                </a:cubicBezTo>
                <a:cubicBezTo>
                  <a:pt x="273" y="334"/>
                  <a:pt x="273" y="334"/>
                  <a:pt x="273" y="334"/>
                </a:cubicBezTo>
                <a:cubicBezTo>
                  <a:pt x="273" y="336"/>
                  <a:pt x="273" y="336"/>
                  <a:pt x="273" y="336"/>
                </a:cubicBezTo>
                <a:cubicBezTo>
                  <a:pt x="274" y="336"/>
                  <a:pt x="274" y="336"/>
                  <a:pt x="274" y="336"/>
                </a:cubicBezTo>
                <a:cubicBezTo>
                  <a:pt x="274" y="337"/>
                  <a:pt x="274" y="337"/>
                  <a:pt x="274" y="337"/>
                </a:cubicBezTo>
                <a:cubicBezTo>
                  <a:pt x="274" y="338"/>
                  <a:pt x="274" y="338"/>
                  <a:pt x="274" y="338"/>
                </a:cubicBezTo>
                <a:cubicBezTo>
                  <a:pt x="274" y="338"/>
                  <a:pt x="274" y="338"/>
                  <a:pt x="274" y="338"/>
                </a:cubicBezTo>
                <a:cubicBezTo>
                  <a:pt x="274" y="339"/>
                  <a:pt x="274" y="339"/>
                  <a:pt x="274" y="339"/>
                </a:cubicBezTo>
                <a:cubicBezTo>
                  <a:pt x="275" y="339"/>
                  <a:pt x="275" y="339"/>
                  <a:pt x="275" y="339"/>
                </a:cubicBezTo>
                <a:cubicBezTo>
                  <a:pt x="276" y="340"/>
                  <a:pt x="276" y="340"/>
                  <a:pt x="276" y="340"/>
                </a:cubicBezTo>
                <a:cubicBezTo>
                  <a:pt x="277" y="340"/>
                  <a:pt x="277" y="340"/>
                  <a:pt x="277" y="340"/>
                </a:cubicBezTo>
                <a:cubicBezTo>
                  <a:pt x="277" y="341"/>
                  <a:pt x="277" y="341"/>
                  <a:pt x="277" y="341"/>
                </a:cubicBezTo>
                <a:cubicBezTo>
                  <a:pt x="278" y="341"/>
                  <a:pt x="278" y="341"/>
                  <a:pt x="278" y="341"/>
                </a:cubicBezTo>
                <a:cubicBezTo>
                  <a:pt x="278" y="343"/>
                  <a:pt x="278" y="343"/>
                  <a:pt x="278" y="343"/>
                </a:cubicBezTo>
                <a:cubicBezTo>
                  <a:pt x="278" y="344"/>
                  <a:pt x="278" y="344"/>
                  <a:pt x="278" y="344"/>
                </a:cubicBezTo>
                <a:cubicBezTo>
                  <a:pt x="278" y="345"/>
                  <a:pt x="278" y="345"/>
                  <a:pt x="278" y="345"/>
                </a:cubicBezTo>
                <a:cubicBezTo>
                  <a:pt x="275" y="347"/>
                  <a:pt x="275" y="347"/>
                  <a:pt x="275" y="347"/>
                </a:cubicBezTo>
                <a:cubicBezTo>
                  <a:pt x="277" y="346"/>
                  <a:pt x="277" y="346"/>
                  <a:pt x="277" y="346"/>
                </a:cubicBezTo>
                <a:cubicBezTo>
                  <a:pt x="278" y="345"/>
                  <a:pt x="278" y="345"/>
                  <a:pt x="278" y="345"/>
                </a:cubicBezTo>
                <a:cubicBezTo>
                  <a:pt x="280" y="346"/>
                  <a:pt x="280" y="346"/>
                  <a:pt x="280" y="346"/>
                </a:cubicBezTo>
                <a:cubicBezTo>
                  <a:pt x="281" y="346"/>
                  <a:pt x="281" y="346"/>
                  <a:pt x="281" y="346"/>
                </a:cubicBezTo>
                <a:cubicBezTo>
                  <a:pt x="282" y="347"/>
                  <a:pt x="282" y="347"/>
                  <a:pt x="282" y="347"/>
                </a:cubicBezTo>
                <a:cubicBezTo>
                  <a:pt x="282" y="346"/>
                  <a:pt x="282" y="346"/>
                  <a:pt x="282" y="346"/>
                </a:cubicBezTo>
                <a:cubicBezTo>
                  <a:pt x="282" y="345"/>
                  <a:pt x="282" y="345"/>
                  <a:pt x="282" y="345"/>
                </a:cubicBezTo>
                <a:cubicBezTo>
                  <a:pt x="284" y="343"/>
                  <a:pt x="284" y="343"/>
                  <a:pt x="284" y="343"/>
                </a:cubicBezTo>
                <a:cubicBezTo>
                  <a:pt x="285" y="343"/>
                  <a:pt x="285" y="343"/>
                  <a:pt x="285" y="343"/>
                </a:cubicBezTo>
                <a:cubicBezTo>
                  <a:pt x="284" y="343"/>
                  <a:pt x="284" y="343"/>
                  <a:pt x="284" y="343"/>
                </a:cubicBezTo>
                <a:cubicBezTo>
                  <a:pt x="284" y="344"/>
                  <a:pt x="284" y="344"/>
                  <a:pt x="284" y="344"/>
                </a:cubicBezTo>
                <a:cubicBezTo>
                  <a:pt x="285" y="344"/>
                  <a:pt x="285" y="344"/>
                  <a:pt x="285" y="344"/>
                </a:cubicBezTo>
                <a:cubicBezTo>
                  <a:pt x="286" y="346"/>
                  <a:pt x="286" y="346"/>
                  <a:pt x="286" y="346"/>
                </a:cubicBezTo>
                <a:cubicBezTo>
                  <a:pt x="285" y="347"/>
                  <a:pt x="285" y="347"/>
                  <a:pt x="285" y="347"/>
                </a:cubicBezTo>
                <a:cubicBezTo>
                  <a:pt x="287" y="348"/>
                  <a:pt x="287" y="348"/>
                  <a:pt x="287" y="348"/>
                </a:cubicBezTo>
                <a:cubicBezTo>
                  <a:pt x="289" y="348"/>
                  <a:pt x="289" y="348"/>
                  <a:pt x="289" y="348"/>
                </a:cubicBezTo>
                <a:cubicBezTo>
                  <a:pt x="287" y="348"/>
                  <a:pt x="287" y="348"/>
                  <a:pt x="287" y="348"/>
                </a:cubicBezTo>
                <a:cubicBezTo>
                  <a:pt x="286" y="347"/>
                  <a:pt x="286" y="347"/>
                  <a:pt x="286" y="347"/>
                </a:cubicBezTo>
                <a:cubicBezTo>
                  <a:pt x="286" y="346"/>
                  <a:pt x="286" y="346"/>
                  <a:pt x="286" y="346"/>
                </a:cubicBezTo>
                <a:cubicBezTo>
                  <a:pt x="286" y="344"/>
                  <a:pt x="286" y="344"/>
                  <a:pt x="286" y="344"/>
                </a:cubicBezTo>
                <a:cubicBezTo>
                  <a:pt x="287" y="343"/>
                  <a:pt x="287" y="343"/>
                  <a:pt x="287" y="343"/>
                </a:cubicBezTo>
                <a:cubicBezTo>
                  <a:pt x="286" y="343"/>
                  <a:pt x="286" y="343"/>
                  <a:pt x="286" y="343"/>
                </a:cubicBezTo>
                <a:cubicBezTo>
                  <a:pt x="286" y="342"/>
                  <a:pt x="286" y="342"/>
                  <a:pt x="286" y="342"/>
                </a:cubicBezTo>
                <a:cubicBezTo>
                  <a:pt x="287" y="342"/>
                  <a:pt x="287" y="342"/>
                  <a:pt x="287" y="342"/>
                </a:cubicBezTo>
                <a:cubicBezTo>
                  <a:pt x="287" y="342"/>
                  <a:pt x="287" y="342"/>
                  <a:pt x="287" y="342"/>
                </a:cubicBezTo>
                <a:cubicBezTo>
                  <a:pt x="288" y="340"/>
                  <a:pt x="288" y="340"/>
                  <a:pt x="288" y="340"/>
                </a:cubicBezTo>
                <a:cubicBezTo>
                  <a:pt x="289" y="339"/>
                  <a:pt x="289" y="339"/>
                  <a:pt x="289" y="339"/>
                </a:cubicBezTo>
                <a:cubicBezTo>
                  <a:pt x="289" y="339"/>
                  <a:pt x="289" y="339"/>
                  <a:pt x="289" y="339"/>
                </a:cubicBezTo>
                <a:cubicBezTo>
                  <a:pt x="289" y="337"/>
                  <a:pt x="289" y="337"/>
                  <a:pt x="289" y="337"/>
                </a:cubicBezTo>
                <a:cubicBezTo>
                  <a:pt x="288" y="337"/>
                  <a:pt x="288" y="337"/>
                  <a:pt x="288" y="337"/>
                </a:cubicBezTo>
                <a:cubicBezTo>
                  <a:pt x="288" y="336"/>
                  <a:pt x="288" y="336"/>
                  <a:pt x="288" y="336"/>
                </a:cubicBezTo>
                <a:cubicBezTo>
                  <a:pt x="289" y="335"/>
                  <a:pt x="289" y="335"/>
                  <a:pt x="289" y="335"/>
                </a:cubicBezTo>
                <a:cubicBezTo>
                  <a:pt x="289" y="334"/>
                  <a:pt x="289" y="334"/>
                  <a:pt x="289" y="334"/>
                </a:cubicBezTo>
                <a:cubicBezTo>
                  <a:pt x="289" y="334"/>
                  <a:pt x="289" y="334"/>
                  <a:pt x="289" y="334"/>
                </a:cubicBezTo>
                <a:cubicBezTo>
                  <a:pt x="288" y="333"/>
                  <a:pt x="288" y="333"/>
                  <a:pt x="288" y="333"/>
                </a:cubicBezTo>
                <a:cubicBezTo>
                  <a:pt x="288" y="333"/>
                  <a:pt x="288" y="333"/>
                  <a:pt x="288" y="333"/>
                </a:cubicBezTo>
                <a:cubicBezTo>
                  <a:pt x="289" y="330"/>
                  <a:pt x="289" y="330"/>
                  <a:pt x="289" y="330"/>
                </a:cubicBezTo>
                <a:cubicBezTo>
                  <a:pt x="289" y="329"/>
                  <a:pt x="289" y="329"/>
                  <a:pt x="289" y="329"/>
                </a:cubicBezTo>
                <a:cubicBezTo>
                  <a:pt x="289" y="328"/>
                  <a:pt x="289" y="328"/>
                  <a:pt x="289" y="328"/>
                </a:cubicBezTo>
                <a:cubicBezTo>
                  <a:pt x="289" y="327"/>
                  <a:pt x="289" y="327"/>
                  <a:pt x="289" y="327"/>
                </a:cubicBezTo>
                <a:cubicBezTo>
                  <a:pt x="289" y="326"/>
                  <a:pt x="289" y="326"/>
                  <a:pt x="289" y="326"/>
                </a:cubicBezTo>
                <a:cubicBezTo>
                  <a:pt x="290" y="326"/>
                  <a:pt x="290" y="326"/>
                  <a:pt x="290" y="326"/>
                </a:cubicBezTo>
                <a:cubicBezTo>
                  <a:pt x="289" y="325"/>
                  <a:pt x="289" y="325"/>
                  <a:pt x="289" y="325"/>
                </a:cubicBezTo>
                <a:cubicBezTo>
                  <a:pt x="290" y="324"/>
                  <a:pt x="290" y="324"/>
                  <a:pt x="290" y="324"/>
                </a:cubicBezTo>
                <a:cubicBezTo>
                  <a:pt x="289" y="324"/>
                  <a:pt x="289" y="324"/>
                  <a:pt x="289" y="324"/>
                </a:cubicBezTo>
                <a:cubicBezTo>
                  <a:pt x="289" y="324"/>
                  <a:pt x="289" y="324"/>
                  <a:pt x="289" y="324"/>
                </a:cubicBezTo>
                <a:cubicBezTo>
                  <a:pt x="290" y="323"/>
                  <a:pt x="290" y="323"/>
                  <a:pt x="290" y="323"/>
                </a:cubicBezTo>
                <a:cubicBezTo>
                  <a:pt x="289" y="323"/>
                  <a:pt x="289" y="323"/>
                  <a:pt x="289" y="323"/>
                </a:cubicBezTo>
                <a:cubicBezTo>
                  <a:pt x="289" y="322"/>
                  <a:pt x="289" y="322"/>
                  <a:pt x="289" y="322"/>
                </a:cubicBezTo>
                <a:cubicBezTo>
                  <a:pt x="289" y="321"/>
                  <a:pt x="289" y="321"/>
                  <a:pt x="289" y="321"/>
                </a:cubicBezTo>
                <a:cubicBezTo>
                  <a:pt x="289" y="320"/>
                  <a:pt x="289" y="320"/>
                  <a:pt x="289" y="320"/>
                </a:cubicBezTo>
                <a:cubicBezTo>
                  <a:pt x="288" y="319"/>
                  <a:pt x="288" y="319"/>
                  <a:pt x="288" y="319"/>
                </a:cubicBezTo>
                <a:cubicBezTo>
                  <a:pt x="290" y="319"/>
                  <a:pt x="290" y="319"/>
                  <a:pt x="290" y="319"/>
                </a:cubicBezTo>
                <a:cubicBezTo>
                  <a:pt x="292" y="318"/>
                  <a:pt x="292" y="318"/>
                  <a:pt x="292" y="318"/>
                </a:cubicBezTo>
                <a:cubicBezTo>
                  <a:pt x="293" y="318"/>
                  <a:pt x="293" y="318"/>
                  <a:pt x="293" y="318"/>
                </a:cubicBezTo>
                <a:cubicBezTo>
                  <a:pt x="294" y="318"/>
                  <a:pt x="294" y="318"/>
                  <a:pt x="294" y="318"/>
                </a:cubicBezTo>
                <a:cubicBezTo>
                  <a:pt x="295" y="317"/>
                  <a:pt x="295" y="317"/>
                  <a:pt x="295" y="317"/>
                </a:cubicBezTo>
                <a:cubicBezTo>
                  <a:pt x="297" y="316"/>
                  <a:pt x="297" y="316"/>
                  <a:pt x="297" y="316"/>
                </a:cubicBezTo>
                <a:cubicBezTo>
                  <a:pt x="301" y="315"/>
                  <a:pt x="301" y="315"/>
                  <a:pt x="301" y="315"/>
                </a:cubicBezTo>
                <a:cubicBezTo>
                  <a:pt x="301" y="315"/>
                  <a:pt x="301" y="315"/>
                  <a:pt x="301" y="315"/>
                </a:cubicBezTo>
                <a:cubicBezTo>
                  <a:pt x="301" y="314"/>
                  <a:pt x="301" y="314"/>
                  <a:pt x="301" y="314"/>
                </a:cubicBezTo>
                <a:cubicBezTo>
                  <a:pt x="304" y="313"/>
                  <a:pt x="304" y="313"/>
                  <a:pt x="304" y="313"/>
                </a:cubicBezTo>
                <a:cubicBezTo>
                  <a:pt x="304" y="312"/>
                  <a:pt x="304" y="312"/>
                  <a:pt x="304" y="312"/>
                </a:cubicBezTo>
                <a:cubicBezTo>
                  <a:pt x="306" y="312"/>
                  <a:pt x="306" y="312"/>
                  <a:pt x="306" y="312"/>
                </a:cubicBezTo>
                <a:cubicBezTo>
                  <a:pt x="307" y="309"/>
                  <a:pt x="307" y="309"/>
                  <a:pt x="307" y="309"/>
                </a:cubicBezTo>
                <a:cubicBezTo>
                  <a:pt x="308" y="309"/>
                  <a:pt x="308" y="309"/>
                  <a:pt x="308" y="309"/>
                </a:cubicBezTo>
                <a:cubicBezTo>
                  <a:pt x="308" y="310"/>
                  <a:pt x="308" y="310"/>
                  <a:pt x="308" y="310"/>
                </a:cubicBezTo>
                <a:cubicBezTo>
                  <a:pt x="309" y="310"/>
                  <a:pt x="309" y="310"/>
                  <a:pt x="309" y="310"/>
                </a:cubicBezTo>
                <a:cubicBezTo>
                  <a:pt x="310" y="309"/>
                  <a:pt x="310" y="309"/>
                  <a:pt x="310" y="309"/>
                </a:cubicBezTo>
                <a:cubicBezTo>
                  <a:pt x="309" y="308"/>
                  <a:pt x="309" y="308"/>
                  <a:pt x="309" y="308"/>
                </a:cubicBezTo>
                <a:cubicBezTo>
                  <a:pt x="309" y="307"/>
                  <a:pt x="309" y="307"/>
                  <a:pt x="309" y="307"/>
                </a:cubicBezTo>
                <a:cubicBezTo>
                  <a:pt x="308" y="307"/>
                  <a:pt x="308" y="307"/>
                  <a:pt x="308" y="307"/>
                </a:cubicBezTo>
                <a:cubicBezTo>
                  <a:pt x="308" y="308"/>
                  <a:pt x="308" y="308"/>
                  <a:pt x="308" y="308"/>
                </a:cubicBezTo>
                <a:cubicBezTo>
                  <a:pt x="308" y="308"/>
                  <a:pt x="308" y="308"/>
                  <a:pt x="308" y="308"/>
                </a:cubicBezTo>
                <a:cubicBezTo>
                  <a:pt x="308" y="307"/>
                  <a:pt x="308" y="307"/>
                  <a:pt x="308" y="307"/>
                </a:cubicBezTo>
                <a:cubicBezTo>
                  <a:pt x="309" y="304"/>
                  <a:pt x="309" y="304"/>
                  <a:pt x="309" y="304"/>
                </a:cubicBezTo>
                <a:cubicBezTo>
                  <a:pt x="310" y="304"/>
                  <a:pt x="310" y="304"/>
                  <a:pt x="310" y="304"/>
                </a:cubicBezTo>
                <a:cubicBezTo>
                  <a:pt x="310" y="302"/>
                  <a:pt x="310" y="302"/>
                  <a:pt x="310" y="302"/>
                </a:cubicBezTo>
                <a:cubicBezTo>
                  <a:pt x="310" y="301"/>
                  <a:pt x="310" y="301"/>
                  <a:pt x="310" y="301"/>
                </a:cubicBezTo>
                <a:cubicBezTo>
                  <a:pt x="309" y="300"/>
                  <a:pt x="309" y="300"/>
                  <a:pt x="309" y="300"/>
                </a:cubicBezTo>
                <a:cubicBezTo>
                  <a:pt x="309" y="296"/>
                  <a:pt x="309" y="296"/>
                  <a:pt x="309" y="296"/>
                </a:cubicBezTo>
                <a:cubicBezTo>
                  <a:pt x="309" y="294"/>
                  <a:pt x="309" y="294"/>
                  <a:pt x="309" y="294"/>
                </a:cubicBezTo>
                <a:cubicBezTo>
                  <a:pt x="307" y="291"/>
                  <a:pt x="307" y="291"/>
                  <a:pt x="307" y="291"/>
                </a:cubicBezTo>
                <a:cubicBezTo>
                  <a:pt x="306" y="291"/>
                  <a:pt x="306" y="291"/>
                  <a:pt x="306" y="291"/>
                </a:cubicBezTo>
                <a:cubicBezTo>
                  <a:pt x="305" y="290"/>
                  <a:pt x="305" y="290"/>
                  <a:pt x="305" y="290"/>
                </a:cubicBezTo>
                <a:cubicBezTo>
                  <a:pt x="304" y="289"/>
                  <a:pt x="304" y="289"/>
                  <a:pt x="304" y="289"/>
                </a:cubicBezTo>
                <a:cubicBezTo>
                  <a:pt x="304" y="288"/>
                  <a:pt x="304" y="288"/>
                  <a:pt x="304" y="288"/>
                </a:cubicBezTo>
                <a:cubicBezTo>
                  <a:pt x="305" y="286"/>
                  <a:pt x="305" y="286"/>
                  <a:pt x="305" y="286"/>
                </a:cubicBezTo>
                <a:cubicBezTo>
                  <a:pt x="306" y="286"/>
                  <a:pt x="306" y="286"/>
                  <a:pt x="306" y="286"/>
                </a:cubicBezTo>
                <a:cubicBezTo>
                  <a:pt x="309" y="283"/>
                  <a:pt x="309" y="283"/>
                  <a:pt x="309" y="283"/>
                </a:cubicBezTo>
                <a:cubicBezTo>
                  <a:pt x="310" y="283"/>
                  <a:pt x="310" y="283"/>
                  <a:pt x="310" y="283"/>
                </a:cubicBezTo>
                <a:cubicBezTo>
                  <a:pt x="310" y="282"/>
                  <a:pt x="310" y="282"/>
                  <a:pt x="310" y="282"/>
                </a:cubicBezTo>
                <a:cubicBezTo>
                  <a:pt x="310" y="282"/>
                  <a:pt x="310" y="282"/>
                  <a:pt x="310" y="282"/>
                </a:cubicBezTo>
                <a:cubicBezTo>
                  <a:pt x="310" y="281"/>
                  <a:pt x="310" y="281"/>
                  <a:pt x="310" y="281"/>
                </a:cubicBezTo>
                <a:cubicBezTo>
                  <a:pt x="310" y="281"/>
                  <a:pt x="310" y="281"/>
                  <a:pt x="310" y="281"/>
                </a:cubicBezTo>
                <a:cubicBezTo>
                  <a:pt x="311" y="280"/>
                  <a:pt x="311" y="280"/>
                  <a:pt x="311" y="280"/>
                </a:cubicBezTo>
                <a:cubicBezTo>
                  <a:pt x="312" y="280"/>
                  <a:pt x="312" y="280"/>
                  <a:pt x="312" y="280"/>
                </a:cubicBezTo>
                <a:cubicBezTo>
                  <a:pt x="312" y="281"/>
                  <a:pt x="312" y="281"/>
                  <a:pt x="312" y="281"/>
                </a:cubicBezTo>
                <a:cubicBezTo>
                  <a:pt x="313" y="281"/>
                  <a:pt x="313" y="281"/>
                  <a:pt x="313" y="281"/>
                </a:cubicBezTo>
                <a:cubicBezTo>
                  <a:pt x="313" y="281"/>
                  <a:pt x="313" y="281"/>
                  <a:pt x="313" y="281"/>
                </a:cubicBezTo>
                <a:cubicBezTo>
                  <a:pt x="313" y="279"/>
                  <a:pt x="313" y="279"/>
                  <a:pt x="313" y="279"/>
                </a:cubicBezTo>
                <a:cubicBezTo>
                  <a:pt x="314" y="279"/>
                  <a:pt x="314" y="279"/>
                  <a:pt x="314" y="279"/>
                </a:cubicBezTo>
                <a:cubicBezTo>
                  <a:pt x="315" y="277"/>
                  <a:pt x="315" y="277"/>
                  <a:pt x="315" y="277"/>
                </a:cubicBezTo>
                <a:cubicBezTo>
                  <a:pt x="315" y="276"/>
                  <a:pt x="315" y="276"/>
                  <a:pt x="315" y="276"/>
                </a:cubicBezTo>
                <a:cubicBezTo>
                  <a:pt x="313" y="276"/>
                  <a:pt x="313" y="276"/>
                  <a:pt x="313" y="276"/>
                </a:cubicBezTo>
                <a:cubicBezTo>
                  <a:pt x="313" y="276"/>
                  <a:pt x="313" y="276"/>
                  <a:pt x="313" y="276"/>
                </a:cubicBezTo>
                <a:cubicBezTo>
                  <a:pt x="314" y="275"/>
                  <a:pt x="314" y="275"/>
                  <a:pt x="314" y="275"/>
                </a:cubicBezTo>
                <a:cubicBezTo>
                  <a:pt x="314" y="274"/>
                  <a:pt x="314" y="274"/>
                  <a:pt x="314" y="274"/>
                </a:cubicBezTo>
                <a:cubicBezTo>
                  <a:pt x="313" y="274"/>
                  <a:pt x="313" y="274"/>
                  <a:pt x="313" y="274"/>
                </a:cubicBezTo>
                <a:cubicBezTo>
                  <a:pt x="314" y="273"/>
                  <a:pt x="314" y="273"/>
                  <a:pt x="314" y="273"/>
                </a:cubicBezTo>
                <a:cubicBezTo>
                  <a:pt x="315" y="272"/>
                  <a:pt x="315" y="272"/>
                  <a:pt x="315" y="272"/>
                </a:cubicBezTo>
                <a:cubicBezTo>
                  <a:pt x="314" y="272"/>
                  <a:pt x="314" y="272"/>
                  <a:pt x="314" y="272"/>
                </a:cubicBezTo>
                <a:cubicBezTo>
                  <a:pt x="314" y="272"/>
                  <a:pt x="314" y="272"/>
                  <a:pt x="314" y="272"/>
                </a:cubicBezTo>
                <a:cubicBezTo>
                  <a:pt x="314" y="270"/>
                  <a:pt x="314" y="270"/>
                  <a:pt x="314" y="270"/>
                </a:cubicBezTo>
                <a:cubicBezTo>
                  <a:pt x="315" y="270"/>
                  <a:pt x="315" y="270"/>
                  <a:pt x="315" y="270"/>
                </a:cubicBezTo>
                <a:cubicBezTo>
                  <a:pt x="315" y="270"/>
                  <a:pt x="315" y="270"/>
                  <a:pt x="315" y="270"/>
                </a:cubicBezTo>
                <a:cubicBezTo>
                  <a:pt x="313" y="270"/>
                  <a:pt x="313" y="270"/>
                  <a:pt x="313" y="270"/>
                </a:cubicBezTo>
                <a:cubicBezTo>
                  <a:pt x="312" y="270"/>
                  <a:pt x="312" y="270"/>
                  <a:pt x="312" y="270"/>
                </a:cubicBezTo>
                <a:cubicBezTo>
                  <a:pt x="312" y="269"/>
                  <a:pt x="312" y="269"/>
                  <a:pt x="312" y="269"/>
                </a:cubicBezTo>
                <a:cubicBezTo>
                  <a:pt x="315" y="267"/>
                  <a:pt x="315" y="267"/>
                  <a:pt x="315" y="267"/>
                </a:cubicBezTo>
                <a:cubicBezTo>
                  <a:pt x="316" y="265"/>
                  <a:pt x="316" y="265"/>
                  <a:pt x="316" y="265"/>
                </a:cubicBezTo>
                <a:cubicBezTo>
                  <a:pt x="316" y="264"/>
                  <a:pt x="316" y="264"/>
                  <a:pt x="316" y="264"/>
                </a:cubicBezTo>
                <a:cubicBezTo>
                  <a:pt x="317" y="264"/>
                  <a:pt x="317" y="264"/>
                  <a:pt x="317" y="264"/>
                </a:cubicBezTo>
                <a:cubicBezTo>
                  <a:pt x="318" y="264"/>
                  <a:pt x="318" y="264"/>
                  <a:pt x="318" y="264"/>
                </a:cubicBezTo>
                <a:cubicBezTo>
                  <a:pt x="318" y="262"/>
                  <a:pt x="318" y="262"/>
                  <a:pt x="318" y="262"/>
                </a:cubicBezTo>
                <a:cubicBezTo>
                  <a:pt x="317" y="262"/>
                  <a:pt x="317" y="262"/>
                  <a:pt x="317" y="262"/>
                </a:cubicBezTo>
                <a:cubicBezTo>
                  <a:pt x="317" y="262"/>
                  <a:pt x="317" y="262"/>
                  <a:pt x="317" y="262"/>
                </a:cubicBezTo>
                <a:cubicBezTo>
                  <a:pt x="316" y="262"/>
                  <a:pt x="316" y="262"/>
                  <a:pt x="316" y="262"/>
                </a:cubicBezTo>
                <a:cubicBezTo>
                  <a:pt x="316" y="261"/>
                  <a:pt x="316" y="261"/>
                  <a:pt x="316" y="261"/>
                </a:cubicBezTo>
                <a:cubicBezTo>
                  <a:pt x="316" y="259"/>
                  <a:pt x="316" y="259"/>
                  <a:pt x="316" y="259"/>
                </a:cubicBezTo>
                <a:cubicBezTo>
                  <a:pt x="316" y="257"/>
                  <a:pt x="316" y="257"/>
                  <a:pt x="316" y="257"/>
                </a:cubicBezTo>
                <a:cubicBezTo>
                  <a:pt x="316" y="256"/>
                  <a:pt x="316" y="256"/>
                  <a:pt x="316" y="256"/>
                </a:cubicBezTo>
                <a:cubicBezTo>
                  <a:pt x="317" y="256"/>
                  <a:pt x="317" y="256"/>
                  <a:pt x="317" y="256"/>
                </a:cubicBezTo>
                <a:cubicBezTo>
                  <a:pt x="318" y="256"/>
                  <a:pt x="318" y="256"/>
                  <a:pt x="318" y="256"/>
                </a:cubicBezTo>
                <a:cubicBezTo>
                  <a:pt x="318" y="256"/>
                  <a:pt x="318" y="256"/>
                  <a:pt x="318" y="256"/>
                </a:cubicBezTo>
                <a:cubicBezTo>
                  <a:pt x="318" y="255"/>
                  <a:pt x="318" y="255"/>
                  <a:pt x="318" y="255"/>
                </a:cubicBezTo>
                <a:cubicBezTo>
                  <a:pt x="319" y="254"/>
                  <a:pt x="319" y="254"/>
                  <a:pt x="319" y="254"/>
                </a:cubicBezTo>
                <a:cubicBezTo>
                  <a:pt x="320" y="254"/>
                  <a:pt x="320" y="254"/>
                  <a:pt x="320" y="254"/>
                </a:cubicBezTo>
                <a:cubicBezTo>
                  <a:pt x="321" y="254"/>
                  <a:pt x="321" y="254"/>
                  <a:pt x="321" y="254"/>
                </a:cubicBezTo>
                <a:cubicBezTo>
                  <a:pt x="321" y="255"/>
                  <a:pt x="321" y="255"/>
                  <a:pt x="321" y="255"/>
                </a:cubicBezTo>
                <a:cubicBezTo>
                  <a:pt x="323" y="255"/>
                  <a:pt x="323" y="255"/>
                  <a:pt x="323" y="255"/>
                </a:cubicBezTo>
                <a:cubicBezTo>
                  <a:pt x="325" y="256"/>
                  <a:pt x="325" y="256"/>
                  <a:pt x="325" y="256"/>
                </a:cubicBezTo>
                <a:cubicBezTo>
                  <a:pt x="328" y="257"/>
                  <a:pt x="328" y="257"/>
                  <a:pt x="328" y="257"/>
                </a:cubicBezTo>
                <a:cubicBezTo>
                  <a:pt x="329" y="257"/>
                  <a:pt x="329" y="257"/>
                  <a:pt x="329" y="257"/>
                </a:cubicBezTo>
                <a:cubicBezTo>
                  <a:pt x="329" y="258"/>
                  <a:pt x="329" y="258"/>
                  <a:pt x="329" y="258"/>
                </a:cubicBezTo>
                <a:cubicBezTo>
                  <a:pt x="327" y="258"/>
                  <a:pt x="327" y="258"/>
                  <a:pt x="327" y="258"/>
                </a:cubicBezTo>
                <a:cubicBezTo>
                  <a:pt x="329" y="258"/>
                  <a:pt x="329" y="258"/>
                  <a:pt x="329" y="258"/>
                </a:cubicBezTo>
                <a:cubicBezTo>
                  <a:pt x="331" y="257"/>
                  <a:pt x="331" y="257"/>
                  <a:pt x="331" y="257"/>
                </a:cubicBezTo>
                <a:cubicBezTo>
                  <a:pt x="332" y="257"/>
                  <a:pt x="332" y="257"/>
                  <a:pt x="332" y="257"/>
                </a:cubicBezTo>
                <a:cubicBezTo>
                  <a:pt x="332" y="258"/>
                  <a:pt x="332" y="258"/>
                  <a:pt x="332" y="258"/>
                </a:cubicBezTo>
                <a:cubicBezTo>
                  <a:pt x="333" y="258"/>
                  <a:pt x="333" y="258"/>
                  <a:pt x="333" y="258"/>
                </a:cubicBezTo>
                <a:cubicBezTo>
                  <a:pt x="334" y="259"/>
                  <a:pt x="334" y="259"/>
                  <a:pt x="334" y="259"/>
                </a:cubicBezTo>
                <a:cubicBezTo>
                  <a:pt x="334" y="258"/>
                  <a:pt x="334" y="258"/>
                  <a:pt x="334" y="258"/>
                </a:cubicBezTo>
                <a:cubicBezTo>
                  <a:pt x="335" y="258"/>
                  <a:pt x="335" y="258"/>
                  <a:pt x="335" y="258"/>
                </a:cubicBezTo>
                <a:cubicBezTo>
                  <a:pt x="336" y="258"/>
                  <a:pt x="336" y="258"/>
                  <a:pt x="336" y="258"/>
                </a:cubicBezTo>
                <a:cubicBezTo>
                  <a:pt x="337" y="258"/>
                  <a:pt x="337" y="258"/>
                  <a:pt x="337" y="258"/>
                </a:cubicBezTo>
                <a:cubicBezTo>
                  <a:pt x="338" y="257"/>
                  <a:pt x="338" y="257"/>
                  <a:pt x="338" y="257"/>
                </a:cubicBezTo>
                <a:cubicBezTo>
                  <a:pt x="340" y="258"/>
                  <a:pt x="340" y="258"/>
                  <a:pt x="340" y="258"/>
                </a:cubicBezTo>
                <a:cubicBezTo>
                  <a:pt x="340" y="259"/>
                  <a:pt x="340" y="259"/>
                  <a:pt x="340" y="259"/>
                </a:cubicBezTo>
                <a:cubicBezTo>
                  <a:pt x="341" y="260"/>
                  <a:pt x="341" y="260"/>
                  <a:pt x="341" y="260"/>
                </a:cubicBezTo>
                <a:cubicBezTo>
                  <a:pt x="342" y="260"/>
                  <a:pt x="342" y="260"/>
                  <a:pt x="342" y="260"/>
                </a:cubicBezTo>
                <a:cubicBezTo>
                  <a:pt x="342" y="262"/>
                  <a:pt x="342" y="262"/>
                  <a:pt x="342" y="262"/>
                </a:cubicBezTo>
                <a:cubicBezTo>
                  <a:pt x="342" y="263"/>
                  <a:pt x="342" y="263"/>
                  <a:pt x="342" y="263"/>
                </a:cubicBezTo>
                <a:cubicBezTo>
                  <a:pt x="342" y="263"/>
                  <a:pt x="342" y="263"/>
                  <a:pt x="342" y="263"/>
                </a:cubicBezTo>
                <a:cubicBezTo>
                  <a:pt x="342" y="263"/>
                  <a:pt x="342" y="263"/>
                  <a:pt x="342" y="263"/>
                </a:cubicBezTo>
                <a:cubicBezTo>
                  <a:pt x="344" y="264"/>
                  <a:pt x="344" y="264"/>
                  <a:pt x="344" y="264"/>
                </a:cubicBezTo>
                <a:cubicBezTo>
                  <a:pt x="344" y="265"/>
                  <a:pt x="344" y="265"/>
                  <a:pt x="344" y="265"/>
                </a:cubicBezTo>
                <a:cubicBezTo>
                  <a:pt x="343" y="265"/>
                  <a:pt x="343" y="265"/>
                  <a:pt x="343" y="265"/>
                </a:cubicBezTo>
                <a:cubicBezTo>
                  <a:pt x="344" y="266"/>
                  <a:pt x="344" y="266"/>
                  <a:pt x="344" y="266"/>
                </a:cubicBezTo>
                <a:cubicBezTo>
                  <a:pt x="345" y="265"/>
                  <a:pt x="345" y="265"/>
                  <a:pt x="345" y="265"/>
                </a:cubicBezTo>
                <a:cubicBezTo>
                  <a:pt x="346" y="267"/>
                  <a:pt x="346" y="267"/>
                  <a:pt x="346" y="267"/>
                </a:cubicBezTo>
                <a:cubicBezTo>
                  <a:pt x="346" y="267"/>
                  <a:pt x="346" y="267"/>
                  <a:pt x="346" y="267"/>
                </a:cubicBezTo>
                <a:cubicBezTo>
                  <a:pt x="345" y="266"/>
                  <a:pt x="345" y="266"/>
                  <a:pt x="345" y="266"/>
                </a:cubicBezTo>
                <a:cubicBezTo>
                  <a:pt x="344" y="267"/>
                  <a:pt x="344" y="267"/>
                  <a:pt x="344" y="267"/>
                </a:cubicBezTo>
                <a:cubicBezTo>
                  <a:pt x="343" y="267"/>
                  <a:pt x="343" y="267"/>
                  <a:pt x="343" y="267"/>
                </a:cubicBezTo>
                <a:cubicBezTo>
                  <a:pt x="345" y="269"/>
                  <a:pt x="345" y="269"/>
                  <a:pt x="345" y="269"/>
                </a:cubicBezTo>
                <a:cubicBezTo>
                  <a:pt x="345" y="270"/>
                  <a:pt x="345" y="270"/>
                  <a:pt x="345" y="270"/>
                </a:cubicBezTo>
                <a:cubicBezTo>
                  <a:pt x="346" y="269"/>
                  <a:pt x="346" y="269"/>
                  <a:pt x="346" y="269"/>
                </a:cubicBezTo>
                <a:cubicBezTo>
                  <a:pt x="346" y="270"/>
                  <a:pt x="346" y="270"/>
                  <a:pt x="346" y="270"/>
                </a:cubicBezTo>
                <a:cubicBezTo>
                  <a:pt x="347" y="269"/>
                  <a:pt x="347" y="269"/>
                  <a:pt x="347" y="269"/>
                </a:cubicBezTo>
                <a:cubicBezTo>
                  <a:pt x="348" y="270"/>
                  <a:pt x="348" y="270"/>
                  <a:pt x="348" y="270"/>
                </a:cubicBezTo>
                <a:cubicBezTo>
                  <a:pt x="349" y="270"/>
                  <a:pt x="349" y="270"/>
                  <a:pt x="349" y="270"/>
                </a:cubicBezTo>
                <a:cubicBezTo>
                  <a:pt x="349" y="271"/>
                  <a:pt x="349" y="271"/>
                  <a:pt x="349" y="271"/>
                </a:cubicBezTo>
                <a:cubicBezTo>
                  <a:pt x="351" y="270"/>
                  <a:pt x="351" y="270"/>
                  <a:pt x="351" y="270"/>
                </a:cubicBezTo>
                <a:cubicBezTo>
                  <a:pt x="352" y="271"/>
                  <a:pt x="352" y="271"/>
                  <a:pt x="352" y="271"/>
                </a:cubicBezTo>
                <a:cubicBezTo>
                  <a:pt x="352" y="273"/>
                  <a:pt x="352" y="273"/>
                  <a:pt x="352" y="273"/>
                </a:cubicBezTo>
                <a:cubicBezTo>
                  <a:pt x="352" y="273"/>
                  <a:pt x="352" y="273"/>
                  <a:pt x="352" y="273"/>
                </a:cubicBezTo>
                <a:cubicBezTo>
                  <a:pt x="354" y="272"/>
                  <a:pt x="354" y="272"/>
                  <a:pt x="354" y="272"/>
                </a:cubicBezTo>
                <a:cubicBezTo>
                  <a:pt x="354" y="271"/>
                  <a:pt x="354" y="271"/>
                  <a:pt x="354" y="271"/>
                </a:cubicBezTo>
                <a:cubicBezTo>
                  <a:pt x="355" y="271"/>
                  <a:pt x="355" y="271"/>
                  <a:pt x="355" y="271"/>
                </a:cubicBezTo>
                <a:cubicBezTo>
                  <a:pt x="355" y="273"/>
                  <a:pt x="355" y="273"/>
                  <a:pt x="355" y="273"/>
                </a:cubicBezTo>
                <a:cubicBezTo>
                  <a:pt x="355" y="274"/>
                  <a:pt x="355" y="274"/>
                  <a:pt x="355" y="274"/>
                </a:cubicBezTo>
                <a:cubicBezTo>
                  <a:pt x="353" y="275"/>
                  <a:pt x="353" y="275"/>
                  <a:pt x="353" y="275"/>
                </a:cubicBezTo>
                <a:cubicBezTo>
                  <a:pt x="352" y="276"/>
                  <a:pt x="352" y="276"/>
                  <a:pt x="352" y="276"/>
                </a:cubicBezTo>
                <a:cubicBezTo>
                  <a:pt x="352" y="279"/>
                  <a:pt x="352" y="279"/>
                  <a:pt x="352" y="279"/>
                </a:cubicBezTo>
                <a:cubicBezTo>
                  <a:pt x="352" y="279"/>
                  <a:pt x="352" y="279"/>
                  <a:pt x="352" y="279"/>
                </a:cubicBezTo>
                <a:cubicBezTo>
                  <a:pt x="352" y="278"/>
                  <a:pt x="352" y="278"/>
                  <a:pt x="352" y="278"/>
                </a:cubicBezTo>
                <a:cubicBezTo>
                  <a:pt x="351" y="279"/>
                  <a:pt x="351" y="279"/>
                  <a:pt x="351" y="279"/>
                </a:cubicBezTo>
                <a:cubicBezTo>
                  <a:pt x="351" y="280"/>
                  <a:pt x="351" y="280"/>
                  <a:pt x="351" y="280"/>
                </a:cubicBezTo>
                <a:cubicBezTo>
                  <a:pt x="348" y="280"/>
                  <a:pt x="348" y="280"/>
                  <a:pt x="348" y="280"/>
                </a:cubicBezTo>
                <a:cubicBezTo>
                  <a:pt x="345" y="279"/>
                  <a:pt x="345" y="279"/>
                  <a:pt x="345" y="279"/>
                </a:cubicBezTo>
                <a:cubicBezTo>
                  <a:pt x="348" y="280"/>
                  <a:pt x="348" y="280"/>
                  <a:pt x="348" y="280"/>
                </a:cubicBezTo>
                <a:cubicBezTo>
                  <a:pt x="350" y="281"/>
                  <a:pt x="350" y="281"/>
                  <a:pt x="350" y="281"/>
                </a:cubicBezTo>
                <a:cubicBezTo>
                  <a:pt x="352" y="282"/>
                  <a:pt x="352" y="282"/>
                  <a:pt x="352" y="282"/>
                </a:cubicBezTo>
                <a:cubicBezTo>
                  <a:pt x="352" y="284"/>
                  <a:pt x="352" y="284"/>
                  <a:pt x="352" y="284"/>
                </a:cubicBezTo>
                <a:cubicBezTo>
                  <a:pt x="351" y="285"/>
                  <a:pt x="351" y="285"/>
                  <a:pt x="351" y="285"/>
                </a:cubicBezTo>
                <a:cubicBezTo>
                  <a:pt x="350" y="286"/>
                  <a:pt x="350" y="286"/>
                  <a:pt x="350" y="286"/>
                </a:cubicBezTo>
                <a:cubicBezTo>
                  <a:pt x="349" y="287"/>
                  <a:pt x="349" y="287"/>
                  <a:pt x="349" y="287"/>
                </a:cubicBezTo>
                <a:cubicBezTo>
                  <a:pt x="350" y="287"/>
                  <a:pt x="350" y="287"/>
                  <a:pt x="350" y="287"/>
                </a:cubicBezTo>
                <a:cubicBezTo>
                  <a:pt x="351" y="289"/>
                  <a:pt x="351" y="289"/>
                  <a:pt x="351" y="289"/>
                </a:cubicBezTo>
                <a:cubicBezTo>
                  <a:pt x="352" y="289"/>
                  <a:pt x="352" y="289"/>
                  <a:pt x="352" y="289"/>
                </a:cubicBezTo>
                <a:cubicBezTo>
                  <a:pt x="351" y="290"/>
                  <a:pt x="351" y="290"/>
                  <a:pt x="351" y="290"/>
                </a:cubicBezTo>
                <a:cubicBezTo>
                  <a:pt x="349" y="289"/>
                  <a:pt x="349" y="289"/>
                  <a:pt x="349" y="289"/>
                </a:cubicBezTo>
                <a:cubicBezTo>
                  <a:pt x="351" y="290"/>
                  <a:pt x="351" y="290"/>
                  <a:pt x="351" y="290"/>
                </a:cubicBezTo>
                <a:cubicBezTo>
                  <a:pt x="352" y="291"/>
                  <a:pt x="352" y="291"/>
                  <a:pt x="352" y="291"/>
                </a:cubicBezTo>
                <a:cubicBezTo>
                  <a:pt x="352" y="291"/>
                  <a:pt x="352" y="291"/>
                  <a:pt x="352" y="291"/>
                </a:cubicBezTo>
                <a:cubicBezTo>
                  <a:pt x="352" y="290"/>
                  <a:pt x="352" y="290"/>
                  <a:pt x="352" y="290"/>
                </a:cubicBezTo>
                <a:cubicBezTo>
                  <a:pt x="353" y="290"/>
                  <a:pt x="353" y="290"/>
                  <a:pt x="353" y="290"/>
                </a:cubicBezTo>
                <a:cubicBezTo>
                  <a:pt x="354" y="291"/>
                  <a:pt x="354" y="291"/>
                  <a:pt x="354" y="291"/>
                </a:cubicBezTo>
                <a:cubicBezTo>
                  <a:pt x="354" y="292"/>
                  <a:pt x="354" y="292"/>
                  <a:pt x="354" y="292"/>
                </a:cubicBezTo>
                <a:cubicBezTo>
                  <a:pt x="354" y="293"/>
                  <a:pt x="354" y="293"/>
                  <a:pt x="354" y="293"/>
                </a:cubicBezTo>
                <a:cubicBezTo>
                  <a:pt x="354" y="294"/>
                  <a:pt x="354" y="294"/>
                  <a:pt x="354" y="294"/>
                </a:cubicBezTo>
                <a:cubicBezTo>
                  <a:pt x="353" y="296"/>
                  <a:pt x="353" y="296"/>
                  <a:pt x="353" y="296"/>
                </a:cubicBezTo>
                <a:cubicBezTo>
                  <a:pt x="353" y="297"/>
                  <a:pt x="353" y="297"/>
                  <a:pt x="353" y="297"/>
                </a:cubicBezTo>
                <a:cubicBezTo>
                  <a:pt x="352" y="298"/>
                  <a:pt x="352" y="298"/>
                  <a:pt x="352" y="298"/>
                </a:cubicBezTo>
                <a:cubicBezTo>
                  <a:pt x="353" y="297"/>
                  <a:pt x="353" y="297"/>
                  <a:pt x="353" y="297"/>
                </a:cubicBezTo>
                <a:cubicBezTo>
                  <a:pt x="355" y="295"/>
                  <a:pt x="355" y="295"/>
                  <a:pt x="355" y="295"/>
                </a:cubicBezTo>
                <a:cubicBezTo>
                  <a:pt x="356" y="293"/>
                  <a:pt x="356" y="293"/>
                  <a:pt x="356" y="293"/>
                </a:cubicBezTo>
                <a:cubicBezTo>
                  <a:pt x="356" y="293"/>
                  <a:pt x="356" y="293"/>
                  <a:pt x="356" y="293"/>
                </a:cubicBezTo>
                <a:cubicBezTo>
                  <a:pt x="356" y="294"/>
                  <a:pt x="356" y="294"/>
                  <a:pt x="356" y="294"/>
                </a:cubicBezTo>
                <a:cubicBezTo>
                  <a:pt x="356" y="296"/>
                  <a:pt x="356" y="296"/>
                  <a:pt x="356" y="296"/>
                </a:cubicBezTo>
                <a:cubicBezTo>
                  <a:pt x="356" y="297"/>
                  <a:pt x="356" y="297"/>
                  <a:pt x="356" y="297"/>
                </a:cubicBezTo>
                <a:cubicBezTo>
                  <a:pt x="356" y="298"/>
                  <a:pt x="356" y="298"/>
                  <a:pt x="356" y="298"/>
                </a:cubicBezTo>
                <a:cubicBezTo>
                  <a:pt x="356" y="299"/>
                  <a:pt x="356" y="299"/>
                  <a:pt x="356" y="299"/>
                </a:cubicBezTo>
                <a:cubicBezTo>
                  <a:pt x="357" y="297"/>
                  <a:pt x="357" y="297"/>
                  <a:pt x="357" y="297"/>
                </a:cubicBezTo>
                <a:cubicBezTo>
                  <a:pt x="357" y="296"/>
                  <a:pt x="357" y="296"/>
                  <a:pt x="357" y="296"/>
                </a:cubicBezTo>
                <a:cubicBezTo>
                  <a:pt x="358" y="295"/>
                  <a:pt x="358" y="295"/>
                  <a:pt x="358" y="295"/>
                </a:cubicBezTo>
                <a:cubicBezTo>
                  <a:pt x="359" y="295"/>
                  <a:pt x="359" y="295"/>
                  <a:pt x="359" y="295"/>
                </a:cubicBezTo>
                <a:cubicBezTo>
                  <a:pt x="360" y="294"/>
                  <a:pt x="360" y="294"/>
                  <a:pt x="360" y="294"/>
                </a:cubicBezTo>
                <a:cubicBezTo>
                  <a:pt x="361" y="295"/>
                  <a:pt x="361" y="295"/>
                  <a:pt x="361" y="295"/>
                </a:cubicBezTo>
                <a:cubicBezTo>
                  <a:pt x="361" y="295"/>
                  <a:pt x="361" y="295"/>
                  <a:pt x="361" y="295"/>
                </a:cubicBezTo>
                <a:cubicBezTo>
                  <a:pt x="362" y="295"/>
                  <a:pt x="362" y="295"/>
                  <a:pt x="362" y="295"/>
                </a:cubicBezTo>
                <a:cubicBezTo>
                  <a:pt x="363" y="294"/>
                  <a:pt x="363" y="294"/>
                  <a:pt x="363" y="294"/>
                </a:cubicBezTo>
                <a:cubicBezTo>
                  <a:pt x="363" y="293"/>
                  <a:pt x="363" y="293"/>
                  <a:pt x="363" y="293"/>
                </a:cubicBezTo>
                <a:cubicBezTo>
                  <a:pt x="364" y="292"/>
                  <a:pt x="364" y="292"/>
                  <a:pt x="364" y="292"/>
                </a:cubicBezTo>
                <a:cubicBezTo>
                  <a:pt x="365" y="291"/>
                  <a:pt x="365" y="291"/>
                  <a:pt x="365" y="291"/>
                </a:cubicBezTo>
                <a:cubicBezTo>
                  <a:pt x="366" y="292"/>
                  <a:pt x="366" y="292"/>
                  <a:pt x="366" y="292"/>
                </a:cubicBezTo>
                <a:cubicBezTo>
                  <a:pt x="366" y="294"/>
                  <a:pt x="366" y="294"/>
                  <a:pt x="366" y="294"/>
                </a:cubicBezTo>
                <a:cubicBezTo>
                  <a:pt x="366" y="295"/>
                  <a:pt x="366" y="295"/>
                  <a:pt x="366" y="295"/>
                </a:cubicBezTo>
                <a:cubicBezTo>
                  <a:pt x="367" y="293"/>
                  <a:pt x="367" y="293"/>
                  <a:pt x="367" y="293"/>
                </a:cubicBezTo>
                <a:cubicBezTo>
                  <a:pt x="367" y="292"/>
                  <a:pt x="367" y="292"/>
                  <a:pt x="367" y="292"/>
                </a:cubicBezTo>
                <a:cubicBezTo>
                  <a:pt x="367" y="292"/>
                  <a:pt x="367" y="292"/>
                  <a:pt x="367" y="292"/>
                </a:cubicBezTo>
                <a:cubicBezTo>
                  <a:pt x="367" y="291"/>
                  <a:pt x="367" y="291"/>
                  <a:pt x="367" y="291"/>
                </a:cubicBezTo>
                <a:cubicBezTo>
                  <a:pt x="368" y="290"/>
                  <a:pt x="368" y="290"/>
                  <a:pt x="368" y="290"/>
                </a:cubicBezTo>
                <a:cubicBezTo>
                  <a:pt x="369" y="290"/>
                  <a:pt x="369" y="290"/>
                  <a:pt x="369" y="290"/>
                </a:cubicBezTo>
                <a:cubicBezTo>
                  <a:pt x="369" y="289"/>
                  <a:pt x="369" y="289"/>
                  <a:pt x="369" y="289"/>
                </a:cubicBezTo>
                <a:cubicBezTo>
                  <a:pt x="370" y="288"/>
                  <a:pt x="370" y="288"/>
                  <a:pt x="370" y="288"/>
                </a:cubicBezTo>
                <a:cubicBezTo>
                  <a:pt x="371" y="287"/>
                  <a:pt x="371" y="287"/>
                  <a:pt x="371" y="287"/>
                </a:cubicBezTo>
                <a:cubicBezTo>
                  <a:pt x="371" y="287"/>
                  <a:pt x="371" y="287"/>
                  <a:pt x="371" y="287"/>
                </a:cubicBezTo>
                <a:cubicBezTo>
                  <a:pt x="372" y="287"/>
                  <a:pt x="372" y="287"/>
                  <a:pt x="372" y="287"/>
                </a:cubicBezTo>
                <a:cubicBezTo>
                  <a:pt x="372" y="287"/>
                  <a:pt x="372" y="287"/>
                  <a:pt x="372" y="287"/>
                </a:cubicBezTo>
                <a:cubicBezTo>
                  <a:pt x="372" y="287"/>
                  <a:pt x="372" y="287"/>
                  <a:pt x="372" y="287"/>
                </a:cubicBezTo>
                <a:cubicBezTo>
                  <a:pt x="372" y="286"/>
                  <a:pt x="372" y="286"/>
                  <a:pt x="372" y="286"/>
                </a:cubicBezTo>
                <a:cubicBezTo>
                  <a:pt x="371" y="286"/>
                  <a:pt x="371" y="286"/>
                  <a:pt x="371" y="286"/>
                </a:cubicBezTo>
                <a:cubicBezTo>
                  <a:pt x="371" y="285"/>
                  <a:pt x="371" y="285"/>
                  <a:pt x="371" y="285"/>
                </a:cubicBezTo>
                <a:cubicBezTo>
                  <a:pt x="372" y="284"/>
                  <a:pt x="372" y="284"/>
                  <a:pt x="372" y="284"/>
                </a:cubicBezTo>
                <a:cubicBezTo>
                  <a:pt x="372" y="284"/>
                  <a:pt x="372" y="284"/>
                  <a:pt x="372" y="284"/>
                </a:cubicBezTo>
                <a:cubicBezTo>
                  <a:pt x="373" y="284"/>
                  <a:pt x="373" y="284"/>
                  <a:pt x="373" y="284"/>
                </a:cubicBezTo>
                <a:cubicBezTo>
                  <a:pt x="373" y="283"/>
                  <a:pt x="373" y="283"/>
                  <a:pt x="373" y="283"/>
                </a:cubicBezTo>
                <a:cubicBezTo>
                  <a:pt x="374" y="283"/>
                  <a:pt x="374" y="283"/>
                  <a:pt x="374" y="283"/>
                </a:cubicBezTo>
                <a:cubicBezTo>
                  <a:pt x="374" y="282"/>
                  <a:pt x="374" y="282"/>
                  <a:pt x="374" y="282"/>
                </a:cubicBezTo>
                <a:cubicBezTo>
                  <a:pt x="375" y="281"/>
                  <a:pt x="375" y="281"/>
                  <a:pt x="375" y="281"/>
                </a:cubicBezTo>
                <a:cubicBezTo>
                  <a:pt x="375" y="280"/>
                  <a:pt x="375" y="280"/>
                  <a:pt x="375" y="280"/>
                </a:cubicBezTo>
                <a:cubicBezTo>
                  <a:pt x="375" y="279"/>
                  <a:pt x="375" y="279"/>
                  <a:pt x="375" y="279"/>
                </a:cubicBezTo>
                <a:cubicBezTo>
                  <a:pt x="376" y="278"/>
                  <a:pt x="376" y="278"/>
                  <a:pt x="376" y="278"/>
                </a:cubicBezTo>
                <a:cubicBezTo>
                  <a:pt x="377" y="278"/>
                  <a:pt x="377" y="278"/>
                  <a:pt x="377" y="278"/>
                </a:cubicBezTo>
                <a:cubicBezTo>
                  <a:pt x="378" y="278"/>
                  <a:pt x="378" y="278"/>
                  <a:pt x="378" y="278"/>
                </a:cubicBezTo>
                <a:cubicBezTo>
                  <a:pt x="377" y="279"/>
                  <a:pt x="377" y="279"/>
                  <a:pt x="377" y="279"/>
                </a:cubicBezTo>
                <a:cubicBezTo>
                  <a:pt x="378" y="278"/>
                  <a:pt x="378" y="278"/>
                  <a:pt x="378" y="278"/>
                </a:cubicBezTo>
                <a:cubicBezTo>
                  <a:pt x="378" y="279"/>
                  <a:pt x="378" y="279"/>
                  <a:pt x="378" y="279"/>
                </a:cubicBezTo>
                <a:cubicBezTo>
                  <a:pt x="378" y="279"/>
                  <a:pt x="378" y="279"/>
                  <a:pt x="378" y="279"/>
                </a:cubicBezTo>
                <a:cubicBezTo>
                  <a:pt x="377" y="280"/>
                  <a:pt x="377" y="280"/>
                  <a:pt x="377" y="280"/>
                </a:cubicBezTo>
                <a:cubicBezTo>
                  <a:pt x="378" y="281"/>
                  <a:pt x="378" y="281"/>
                  <a:pt x="378" y="281"/>
                </a:cubicBezTo>
                <a:cubicBezTo>
                  <a:pt x="377" y="281"/>
                  <a:pt x="377" y="281"/>
                  <a:pt x="377" y="281"/>
                </a:cubicBezTo>
                <a:cubicBezTo>
                  <a:pt x="377" y="281"/>
                  <a:pt x="377" y="281"/>
                  <a:pt x="377" y="281"/>
                </a:cubicBezTo>
                <a:cubicBezTo>
                  <a:pt x="377" y="282"/>
                  <a:pt x="377" y="282"/>
                  <a:pt x="377" y="282"/>
                </a:cubicBezTo>
                <a:cubicBezTo>
                  <a:pt x="378" y="282"/>
                  <a:pt x="378" y="282"/>
                  <a:pt x="378" y="282"/>
                </a:cubicBezTo>
                <a:cubicBezTo>
                  <a:pt x="378" y="282"/>
                  <a:pt x="378" y="282"/>
                  <a:pt x="378" y="282"/>
                </a:cubicBezTo>
                <a:cubicBezTo>
                  <a:pt x="378" y="283"/>
                  <a:pt x="378" y="283"/>
                  <a:pt x="378" y="283"/>
                </a:cubicBezTo>
                <a:cubicBezTo>
                  <a:pt x="378" y="283"/>
                  <a:pt x="378" y="283"/>
                  <a:pt x="378" y="283"/>
                </a:cubicBezTo>
                <a:cubicBezTo>
                  <a:pt x="378" y="283"/>
                  <a:pt x="378" y="283"/>
                  <a:pt x="378" y="283"/>
                </a:cubicBezTo>
                <a:cubicBezTo>
                  <a:pt x="378" y="284"/>
                  <a:pt x="378" y="284"/>
                  <a:pt x="378" y="284"/>
                </a:cubicBezTo>
                <a:cubicBezTo>
                  <a:pt x="378" y="284"/>
                  <a:pt x="378" y="284"/>
                  <a:pt x="378" y="284"/>
                </a:cubicBezTo>
                <a:cubicBezTo>
                  <a:pt x="378" y="285"/>
                  <a:pt x="378" y="285"/>
                  <a:pt x="378" y="285"/>
                </a:cubicBezTo>
                <a:cubicBezTo>
                  <a:pt x="379" y="286"/>
                  <a:pt x="379" y="286"/>
                  <a:pt x="379" y="286"/>
                </a:cubicBezTo>
                <a:cubicBezTo>
                  <a:pt x="379" y="288"/>
                  <a:pt x="379" y="288"/>
                  <a:pt x="379" y="288"/>
                </a:cubicBezTo>
                <a:cubicBezTo>
                  <a:pt x="379" y="288"/>
                  <a:pt x="379" y="288"/>
                  <a:pt x="379" y="288"/>
                </a:cubicBezTo>
                <a:cubicBezTo>
                  <a:pt x="378" y="288"/>
                  <a:pt x="378" y="288"/>
                  <a:pt x="378" y="288"/>
                </a:cubicBezTo>
                <a:cubicBezTo>
                  <a:pt x="377" y="288"/>
                  <a:pt x="377" y="288"/>
                  <a:pt x="377" y="288"/>
                </a:cubicBezTo>
                <a:cubicBezTo>
                  <a:pt x="378" y="288"/>
                  <a:pt x="378" y="288"/>
                  <a:pt x="378" y="288"/>
                </a:cubicBezTo>
                <a:cubicBezTo>
                  <a:pt x="378" y="289"/>
                  <a:pt x="378" y="289"/>
                  <a:pt x="378" y="289"/>
                </a:cubicBezTo>
                <a:cubicBezTo>
                  <a:pt x="379" y="289"/>
                  <a:pt x="379" y="289"/>
                  <a:pt x="379" y="289"/>
                </a:cubicBezTo>
                <a:cubicBezTo>
                  <a:pt x="380" y="288"/>
                  <a:pt x="380" y="288"/>
                  <a:pt x="380" y="288"/>
                </a:cubicBezTo>
                <a:cubicBezTo>
                  <a:pt x="380" y="289"/>
                  <a:pt x="380" y="289"/>
                  <a:pt x="380" y="289"/>
                </a:cubicBezTo>
                <a:cubicBezTo>
                  <a:pt x="380" y="289"/>
                  <a:pt x="380" y="289"/>
                  <a:pt x="380" y="289"/>
                </a:cubicBezTo>
                <a:cubicBezTo>
                  <a:pt x="380" y="291"/>
                  <a:pt x="380" y="291"/>
                  <a:pt x="380" y="291"/>
                </a:cubicBezTo>
                <a:cubicBezTo>
                  <a:pt x="379" y="291"/>
                  <a:pt x="379" y="291"/>
                  <a:pt x="379" y="291"/>
                </a:cubicBezTo>
                <a:cubicBezTo>
                  <a:pt x="377" y="291"/>
                  <a:pt x="377" y="291"/>
                  <a:pt x="377" y="291"/>
                </a:cubicBezTo>
                <a:cubicBezTo>
                  <a:pt x="377" y="291"/>
                  <a:pt x="377" y="291"/>
                  <a:pt x="377" y="291"/>
                </a:cubicBezTo>
                <a:cubicBezTo>
                  <a:pt x="378" y="292"/>
                  <a:pt x="378" y="292"/>
                  <a:pt x="378" y="292"/>
                </a:cubicBezTo>
                <a:cubicBezTo>
                  <a:pt x="380" y="291"/>
                  <a:pt x="380" y="291"/>
                  <a:pt x="380" y="291"/>
                </a:cubicBezTo>
                <a:cubicBezTo>
                  <a:pt x="381" y="291"/>
                  <a:pt x="381" y="291"/>
                  <a:pt x="381" y="291"/>
                </a:cubicBezTo>
                <a:cubicBezTo>
                  <a:pt x="381" y="292"/>
                  <a:pt x="381" y="292"/>
                  <a:pt x="381" y="292"/>
                </a:cubicBezTo>
                <a:cubicBezTo>
                  <a:pt x="380" y="293"/>
                  <a:pt x="380" y="293"/>
                  <a:pt x="380" y="293"/>
                </a:cubicBezTo>
                <a:cubicBezTo>
                  <a:pt x="381" y="294"/>
                  <a:pt x="381" y="294"/>
                  <a:pt x="381" y="294"/>
                </a:cubicBezTo>
                <a:cubicBezTo>
                  <a:pt x="382" y="293"/>
                  <a:pt x="382" y="293"/>
                  <a:pt x="382" y="293"/>
                </a:cubicBezTo>
                <a:cubicBezTo>
                  <a:pt x="382" y="294"/>
                  <a:pt x="382" y="294"/>
                  <a:pt x="382" y="294"/>
                </a:cubicBezTo>
                <a:cubicBezTo>
                  <a:pt x="381" y="296"/>
                  <a:pt x="381" y="296"/>
                  <a:pt x="381" y="296"/>
                </a:cubicBezTo>
                <a:cubicBezTo>
                  <a:pt x="379" y="296"/>
                  <a:pt x="379" y="296"/>
                  <a:pt x="379" y="296"/>
                </a:cubicBezTo>
                <a:cubicBezTo>
                  <a:pt x="378" y="295"/>
                  <a:pt x="378" y="295"/>
                  <a:pt x="378" y="295"/>
                </a:cubicBezTo>
                <a:cubicBezTo>
                  <a:pt x="378" y="296"/>
                  <a:pt x="378" y="296"/>
                  <a:pt x="378" y="296"/>
                </a:cubicBezTo>
                <a:cubicBezTo>
                  <a:pt x="378" y="296"/>
                  <a:pt x="378" y="296"/>
                  <a:pt x="378" y="296"/>
                </a:cubicBezTo>
                <a:cubicBezTo>
                  <a:pt x="377" y="297"/>
                  <a:pt x="377" y="297"/>
                  <a:pt x="377" y="297"/>
                </a:cubicBezTo>
                <a:cubicBezTo>
                  <a:pt x="379" y="297"/>
                  <a:pt x="379" y="297"/>
                  <a:pt x="379" y="297"/>
                </a:cubicBezTo>
                <a:cubicBezTo>
                  <a:pt x="381" y="297"/>
                  <a:pt x="381" y="297"/>
                  <a:pt x="381" y="297"/>
                </a:cubicBezTo>
                <a:cubicBezTo>
                  <a:pt x="382" y="296"/>
                  <a:pt x="382" y="296"/>
                  <a:pt x="382" y="296"/>
                </a:cubicBezTo>
                <a:cubicBezTo>
                  <a:pt x="382" y="296"/>
                  <a:pt x="382" y="296"/>
                  <a:pt x="382" y="296"/>
                </a:cubicBezTo>
                <a:cubicBezTo>
                  <a:pt x="382" y="297"/>
                  <a:pt x="382" y="297"/>
                  <a:pt x="382" y="297"/>
                </a:cubicBezTo>
                <a:cubicBezTo>
                  <a:pt x="382" y="298"/>
                  <a:pt x="382" y="298"/>
                  <a:pt x="382" y="298"/>
                </a:cubicBezTo>
                <a:cubicBezTo>
                  <a:pt x="381" y="298"/>
                  <a:pt x="381" y="298"/>
                  <a:pt x="381" y="298"/>
                </a:cubicBezTo>
                <a:cubicBezTo>
                  <a:pt x="380" y="298"/>
                  <a:pt x="380" y="298"/>
                  <a:pt x="380" y="298"/>
                </a:cubicBezTo>
                <a:cubicBezTo>
                  <a:pt x="378" y="300"/>
                  <a:pt x="378" y="300"/>
                  <a:pt x="378" y="300"/>
                </a:cubicBezTo>
                <a:cubicBezTo>
                  <a:pt x="380" y="299"/>
                  <a:pt x="380" y="299"/>
                  <a:pt x="380" y="299"/>
                </a:cubicBezTo>
                <a:cubicBezTo>
                  <a:pt x="381" y="299"/>
                  <a:pt x="381" y="299"/>
                  <a:pt x="381" y="299"/>
                </a:cubicBezTo>
                <a:cubicBezTo>
                  <a:pt x="382" y="299"/>
                  <a:pt x="382" y="299"/>
                  <a:pt x="382" y="299"/>
                </a:cubicBezTo>
                <a:cubicBezTo>
                  <a:pt x="383" y="299"/>
                  <a:pt x="383" y="299"/>
                  <a:pt x="383" y="299"/>
                </a:cubicBezTo>
                <a:cubicBezTo>
                  <a:pt x="383" y="300"/>
                  <a:pt x="383" y="300"/>
                  <a:pt x="383" y="300"/>
                </a:cubicBezTo>
                <a:cubicBezTo>
                  <a:pt x="382" y="300"/>
                  <a:pt x="382" y="300"/>
                  <a:pt x="382" y="300"/>
                </a:cubicBezTo>
                <a:cubicBezTo>
                  <a:pt x="381" y="301"/>
                  <a:pt x="381" y="301"/>
                  <a:pt x="381" y="301"/>
                </a:cubicBezTo>
                <a:cubicBezTo>
                  <a:pt x="380" y="302"/>
                  <a:pt x="380" y="302"/>
                  <a:pt x="380" y="302"/>
                </a:cubicBezTo>
                <a:cubicBezTo>
                  <a:pt x="381" y="301"/>
                  <a:pt x="381" y="301"/>
                  <a:pt x="381" y="301"/>
                </a:cubicBezTo>
                <a:cubicBezTo>
                  <a:pt x="382" y="301"/>
                  <a:pt x="382" y="301"/>
                  <a:pt x="382" y="301"/>
                </a:cubicBezTo>
                <a:cubicBezTo>
                  <a:pt x="383" y="301"/>
                  <a:pt x="383" y="301"/>
                  <a:pt x="383" y="301"/>
                </a:cubicBezTo>
                <a:cubicBezTo>
                  <a:pt x="384" y="302"/>
                  <a:pt x="384" y="302"/>
                  <a:pt x="384" y="302"/>
                </a:cubicBezTo>
                <a:cubicBezTo>
                  <a:pt x="384" y="303"/>
                  <a:pt x="384" y="303"/>
                  <a:pt x="384" y="303"/>
                </a:cubicBezTo>
                <a:cubicBezTo>
                  <a:pt x="383" y="304"/>
                  <a:pt x="383" y="304"/>
                  <a:pt x="383" y="304"/>
                </a:cubicBezTo>
                <a:cubicBezTo>
                  <a:pt x="382" y="304"/>
                  <a:pt x="382" y="304"/>
                  <a:pt x="382" y="304"/>
                </a:cubicBezTo>
                <a:cubicBezTo>
                  <a:pt x="382" y="304"/>
                  <a:pt x="382" y="304"/>
                  <a:pt x="382" y="304"/>
                </a:cubicBezTo>
                <a:cubicBezTo>
                  <a:pt x="381" y="304"/>
                  <a:pt x="381" y="304"/>
                  <a:pt x="381" y="304"/>
                </a:cubicBezTo>
                <a:cubicBezTo>
                  <a:pt x="382" y="305"/>
                  <a:pt x="382" y="305"/>
                  <a:pt x="382" y="305"/>
                </a:cubicBezTo>
                <a:cubicBezTo>
                  <a:pt x="382" y="305"/>
                  <a:pt x="382" y="305"/>
                  <a:pt x="382" y="305"/>
                </a:cubicBezTo>
                <a:cubicBezTo>
                  <a:pt x="383" y="305"/>
                  <a:pt x="383" y="305"/>
                  <a:pt x="383" y="305"/>
                </a:cubicBezTo>
                <a:cubicBezTo>
                  <a:pt x="384" y="305"/>
                  <a:pt x="384" y="305"/>
                  <a:pt x="384" y="305"/>
                </a:cubicBezTo>
                <a:cubicBezTo>
                  <a:pt x="385" y="306"/>
                  <a:pt x="385" y="306"/>
                  <a:pt x="385" y="306"/>
                </a:cubicBezTo>
                <a:cubicBezTo>
                  <a:pt x="384" y="307"/>
                  <a:pt x="384" y="307"/>
                  <a:pt x="384" y="307"/>
                </a:cubicBezTo>
                <a:cubicBezTo>
                  <a:pt x="383" y="307"/>
                  <a:pt x="383" y="307"/>
                  <a:pt x="383" y="307"/>
                </a:cubicBezTo>
                <a:cubicBezTo>
                  <a:pt x="384" y="307"/>
                  <a:pt x="384" y="307"/>
                  <a:pt x="384" y="307"/>
                </a:cubicBezTo>
                <a:cubicBezTo>
                  <a:pt x="385" y="307"/>
                  <a:pt x="385" y="307"/>
                  <a:pt x="385" y="307"/>
                </a:cubicBezTo>
                <a:cubicBezTo>
                  <a:pt x="386" y="308"/>
                  <a:pt x="386" y="308"/>
                  <a:pt x="386" y="308"/>
                </a:cubicBezTo>
                <a:cubicBezTo>
                  <a:pt x="386" y="309"/>
                  <a:pt x="386" y="309"/>
                  <a:pt x="386" y="309"/>
                </a:cubicBezTo>
                <a:cubicBezTo>
                  <a:pt x="385" y="309"/>
                  <a:pt x="385" y="309"/>
                  <a:pt x="385" y="309"/>
                </a:cubicBezTo>
                <a:cubicBezTo>
                  <a:pt x="384" y="310"/>
                  <a:pt x="384" y="310"/>
                  <a:pt x="384" y="310"/>
                </a:cubicBezTo>
                <a:cubicBezTo>
                  <a:pt x="383" y="310"/>
                  <a:pt x="383" y="310"/>
                  <a:pt x="383" y="310"/>
                </a:cubicBezTo>
                <a:cubicBezTo>
                  <a:pt x="383" y="310"/>
                  <a:pt x="383" y="310"/>
                  <a:pt x="383" y="310"/>
                </a:cubicBezTo>
                <a:cubicBezTo>
                  <a:pt x="384" y="311"/>
                  <a:pt x="384" y="311"/>
                  <a:pt x="384" y="311"/>
                </a:cubicBezTo>
                <a:cubicBezTo>
                  <a:pt x="384" y="311"/>
                  <a:pt x="384" y="311"/>
                  <a:pt x="384" y="311"/>
                </a:cubicBezTo>
                <a:cubicBezTo>
                  <a:pt x="383" y="312"/>
                  <a:pt x="383" y="312"/>
                  <a:pt x="383" y="312"/>
                </a:cubicBezTo>
                <a:cubicBezTo>
                  <a:pt x="381" y="311"/>
                  <a:pt x="381" y="311"/>
                  <a:pt x="381" y="311"/>
                </a:cubicBezTo>
                <a:cubicBezTo>
                  <a:pt x="380" y="311"/>
                  <a:pt x="380" y="311"/>
                  <a:pt x="380" y="311"/>
                </a:cubicBezTo>
                <a:cubicBezTo>
                  <a:pt x="381" y="312"/>
                  <a:pt x="381" y="312"/>
                  <a:pt x="381" y="312"/>
                </a:cubicBezTo>
                <a:cubicBezTo>
                  <a:pt x="381" y="313"/>
                  <a:pt x="381" y="313"/>
                  <a:pt x="381" y="313"/>
                </a:cubicBezTo>
                <a:cubicBezTo>
                  <a:pt x="382" y="314"/>
                  <a:pt x="382" y="314"/>
                  <a:pt x="382" y="314"/>
                </a:cubicBezTo>
                <a:cubicBezTo>
                  <a:pt x="383" y="314"/>
                  <a:pt x="383" y="314"/>
                  <a:pt x="383" y="314"/>
                </a:cubicBezTo>
                <a:cubicBezTo>
                  <a:pt x="382" y="315"/>
                  <a:pt x="382" y="315"/>
                  <a:pt x="382" y="315"/>
                </a:cubicBezTo>
                <a:cubicBezTo>
                  <a:pt x="381" y="315"/>
                  <a:pt x="381" y="315"/>
                  <a:pt x="381" y="315"/>
                </a:cubicBezTo>
                <a:cubicBezTo>
                  <a:pt x="381" y="315"/>
                  <a:pt x="381" y="315"/>
                  <a:pt x="381" y="315"/>
                </a:cubicBezTo>
                <a:cubicBezTo>
                  <a:pt x="379" y="315"/>
                  <a:pt x="379" y="315"/>
                  <a:pt x="379" y="315"/>
                </a:cubicBezTo>
                <a:cubicBezTo>
                  <a:pt x="381" y="316"/>
                  <a:pt x="381" y="316"/>
                  <a:pt x="381" y="316"/>
                </a:cubicBezTo>
                <a:cubicBezTo>
                  <a:pt x="382" y="316"/>
                  <a:pt x="382" y="316"/>
                  <a:pt x="382" y="316"/>
                </a:cubicBezTo>
                <a:cubicBezTo>
                  <a:pt x="382" y="315"/>
                  <a:pt x="382" y="315"/>
                  <a:pt x="382" y="315"/>
                </a:cubicBezTo>
                <a:cubicBezTo>
                  <a:pt x="384" y="315"/>
                  <a:pt x="384" y="315"/>
                  <a:pt x="384" y="315"/>
                </a:cubicBezTo>
                <a:cubicBezTo>
                  <a:pt x="384" y="315"/>
                  <a:pt x="384" y="315"/>
                  <a:pt x="384" y="315"/>
                </a:cubicBezTo>
                <a:cubicBezTo>
                  <a:pt x="384" y="316"/>
                  <a:pt x="384" y="316"/>
                  <a:pt x="384" y="316"/>
                </a:cubicBezTo>
                <a:cubicBezTo>
                  <a:pt x="385" y="316"/>
                  <a:pt x="385" y="316"/>
                  <a:pt x="385" y="316"/>
                </a:cubicBezTo>
                <a:cubicBezTo>
                  <a:pt x="384" y="317"/>
                  <a:pt x="384" y="317"/>
                  <a:pt x="384" y="317"/>
                </a:cubicBezTo>
                <a:cubicBezTo>
                  <a:pt x="385" y="317"/>
                  <a:pt x="385" y="317"/>
                  <a:pt x="385" y="317"/>
                </a:cubicBezTo>
                <a:cubicBezTo>
                  <a:pt x="385" y="317"/>
                  <a:pt x="385" y="317"/>
                  <a:pt x="385" y="317"/>
                </a:cubicBezTo>
                <a:cubicBezTo>
                  <a:pt x="385" y="318"/>
                  <a:pt x="385" y="318"/>
                  <a:pt x="385" y="318"/>
                </a:cubicBezTo>
                <a:cubicBezTo>
                  <a:pt x="385" y="318"/>
                  <a:pt x="385" y="318"/>
                  <a:pt x="385" y="318"/>
                </a:cubicBezTo>
                <a:cubicBezTo>
                  <a:pt x="386" y="318"/>
                  <a:pt x="386" y="318"/>
                  <a:pt x="386" y="318"/>
                </a:cubicBezTo>
                <a:cubicBezTo>
                  <a:pt x="387" y="318"/>
                  <a:pt x="387" y="318"/>
                  <a:pt x="387" y="318"/>
                </a:cubicBezTo>
                <a:cubicBezTo>
                  <a:pt x="387" y="318"/>
                  <a:pt x="387" y="318"/>
                  <a:pt x="387" y="318"/>
                </a:cubicBezTo>
                <a:cubicBezTo>
                  <a:pt x="387" y="319"/>
                  <a:pt x="387" y="319"/>
                  <a:pt x="387" y="319"/>
                </a:cubicBezTo>
                <a:cubicBezTo>
                  <a:pt x="387" y="320"/>
                  <a:pt x="387" y="320"/>
                  <a:pt x="387" y="320"/>
                </a:cubicBezTo>
                <a:cubicBezTo>
                  <a:pt x="387" y="320"/>
                  <a:pt x="387" y="320"/>
                  <a:pt x="387" y="320"/>
                </a:cubicBezTo>
                <a:cubicBezTo>
                  <a:pt x="387" y="320"/>
                  <a:pt x="387" y="320"/>
                  <a:pt x="387" y="320"/>
                </a:cubicBezTo>
                <a:cubicBezTo>
                  <a:pt x="388" y="319"/>
                  <a:pt x="388" y="319"/>
                  <a:pt x="388" y="319"/>
                </a:cubicBezTo>
                <a:cubicBezTo>
                  <a:pt x="389" y="319"/>
                  <a:pt x="389" y="319"/>
                  <a:pt x="389" y="319"/>
                </a:cubicBezTo>
                <a:cubicBezTo>
                  <a:pt x="389" y="320"/>
                  <a:pt x="389" y="320"/>
                  <a:pt x="389" y="320"/>
                </a:cubicBezTo>
                <a:cubicBezTo>
                  <a:pt x="389" y="320"/>
                  <a:pt x="389" y="320"/>
                  <a:pt x="389" y="320"/>
                </a:cubicBezTo>
                <a:cubicBezTo>
                  <a:pt x="388" y="321"/>
                  <a:pt x="388" y="321"/>
                  <a:pt x="388" y="321"/>
                </a:cubicBezTo>
                <a:cubicBezTo>
                  <a:pt x="386" y="323"/>
                  <a:pt x="386" y="323"/>
                  <a:pt x="386" y="323"/>
                </a:cubicBezTo>
                <a:cubicBezTo>
                  <a:pt x="385" y="324"/>
                  <a:pt x="385" y="324"/>
                  <a:pt x="385" y="324"/>
                </a:cubicBezTo>
                <a:cubicBezTo>
                  <a:pt x="384" y="324"/>
                  <a:pt x="384" y="324"/>
                  <a:pt x="384" y="324"/>
                </a:cubicBezTo>
                <a:cubicBezTo>
                  <a:pt x="385" y="324"/>
                  <a:pt x="385" y="324"/>
                  <a:pt x="385" y="324"/>
                </a:cubicBezTo>
                <a:cubicBezTo>
                  <a:pt x="386" y="324"/>
                  <a:pt x="386" y="324"/>
                  <a:pt x="386" y="324"/>
                </a:cubicBezTo>
                <a:cubicBezTo>
                  <a:pt x="388" y="322"/>
                  <a:pt x="388" y="322"/>
                  <a:pt x="388" y="322"/>
                </a:cubicBezTo>
                <a:cubicBezTo>
                  <a:pt x="389" y="322"/>
                  <a:pt x="389" y="322"/>
                  <a:pt x="389" y="322"/>
                </a:cubicBezTo>
                <a:cubicBezTo>
                  <a:pt x="389" y="323"/>
                  <a:pt x="389" y="323"/>
                  <a:pt x="389" y="323"/>
                </a:cubicBezTo>
                <a:cubicBezTo>
                  <a:pt x="388" y="323"/>
                  <a:pt x="388" y="323"/>
                  <a:pt x="388" y="323"/>
                </a:cubicBezTo>
                <a:cubicBezTo>
                  <a:pt x="388" y="324"/>
                  <a:pt x="388" y="324"/>
                  <a:pt x="388" y="324"/>
                </a:cubicBezTo>
                <a:cubicBezTo>
                  <a:pt x="388" y="324"/>
                  <a:pt x="388" y="324"/>
                  <a:pt x="388" y="324"/>
                </a:cubicBezTo>
                <a:cubicBezTo>
                  <a:pt x="389" y="323"/>
                  <a:pt x="389" y="323"/>
                  <a:pt x="389" y="323"/>
                </a:cubicBezTo>
                <a:cubicBezTo>
                  <a:pt x="390" y="322"/>
                  <a:pt x="390" y="322"/>
                  <a:pt x="390" y="322"/>
                </a:cubicBezTo>
                <a:cubicBezTo>
                  <a:pt x="391" y="322"/>
                  <a:pt x="391" y="322"/>
                  <a:pt x="391" y="322"/>
                </a:cubicBezTo>
                <a:cubicBezTo>
                  <a:pt x="391" y="322"/>
                  <a:pt x="391" y="322"/>
                  <a:pt x="391" y="322"/>
                </a:cubicBezTo>
                <a:cubicBezTo>
                  <a:pt x="391" y="323"/>
                  <a:pt x="391" y="323"/>
                  <a:pt x="391" y="323"/>
                </a:cubicBezTo>
                <a:cubicBezTo>
                  <a:pt x="390" y="323"/>
                  <a:pt x="390" y="323"/>
                  <a:pt x="390" y="323"/>
                </a:cubicBezTo>
                <a:cubicBezTo>
                  <a:pt x="390" y="324"/>
                  <a:pt x="390" y="324"/>
                  <a:pt x="390" y="324"/>
                </a:cubicBezTo>
                <a:cubicBezTo>
                  <a:pt x="392" y="323"/>
                  <a:pt x="392" y="323"/>
                  <a:pt x="392" y="323"/>
                </a:cubicBezTo>
                <a:cubicBezTo>
                  <a:pt x="392" y="323"/>
                  <a:pt x="392" y="323"/>
                  <a:pt x="392" y="323"/>
                </a:cubicBezTo>
                <a:cubicBezTo>
                  <a:pt x="391" y="324"/>
                  <a:pt x="391" y="324"/>
                  <a:pt x="391" y="324"/>
                </a:cubicBezTo>
                <a:cubicBezTo>
                  <a:pt x="390" y="325"/>
                  <a:pt x="390" y="325"/>
                  <a:pt x="390" y="325"/>
                </a:cubicBezTo>
                <a:cubicBezTo>
                  <a:pt x="391" y="325"/>
                  <a:pt x="391" y="325"/>
                  <a:pt x="391" y="325"/>
                </a:cubicBezTo>
                <a:cubicBezTo>
                  <a:pt x="392" y="325"/>
                  <a:pt x="392" y="325"/>
                  <a:pt x="392" y="325"/>
                </a:cubicBezTo>
                <a:cubicBezTo>
                  <a:pt x="394" y="323"/>
                  <a:pt x="394" y="323"/>
                  <a:pt x="394" y="323"/>
                </a:cubicBezTo>
                <a:cubicBezTo>
                  <a:pt x="394" y="323"/>
                  <a:pt x="394" y="323"/>
                  <a:pt x="394" y="323"/>
                </a:cubicBezTo>
                <a:cubicBezTo>
                  <a:pt x="394" y="324"/>
                  <a:pt x="394" y="324"/>
                  <a:pt x="394" y="324"/>
                </a:cubicBezTo>
                <a:cubicBezTo>
                  <a:pt x="393" y="324"/>
                  <a:pt x="393" y="324"/>
                  <a:pt x="393" y="324"/>
                </a:cubicBezTo>
                <a:cubicBezTo>
                  <a:pt x="395" y="323"/>
                  <a:pt x="395" y="323"/>
                  <a:pt x="395" y="323"/>
                </a:cubicBezTo>
                <a:cubicBezTo>
                  <a:pt x="395" y="324"/>
                  <a:pt x="395" y="324"/>
                  <a:pt x="395" y="324"/>
                </a:cubicBezTo>
                <a:cubicBezTo>
                  <a:pt x="395" y="325"/>
                  <a:pt x="395" y="325"/>
                  <a:pt x="395" y="325"/>
                </a:cubicBezTo>
                <a:cubicBezTo>
                  <a:pt x="394" y="326"/>
                  <a:pt x="394" y="326"/>
                  <a:pt x="394" y="326"/>
                </a:cubicBezTo>
                <a:cubicBezTo>
                  <a:pt x="394" y="326"/>
                  <a:pt x="394" y="326"/>
                  <a:pt x="394" y="326"/>
                </a:cubicBezTo>
                <a:cubicBezTo>
                  <a:pt x="395" y="326"/>
                  <a:pt x="395" y="326"/>
                  <a:pt x="395" y="326"/>
                </a:cubicBezTo>
                <a:cubicBezTo>
                  <a:pt x="397" y="327"/>
                  <a:pt x="397" y="327"/>
                  <a:pt x="397" y="327"/>
                </a:cubicBezTo>
                <a:cubicBezTo>
                  <a:pt x="398" y="326"/>
                  <a:pt x="398" y="326"/>
                  <a:pt x="398" y="326"/>
                </a:cubicBezTo>
                <a:cubicBezTo>
                  <a:pt x="399" y="325"/>
                  <a:pt x="399" y="325"/>
                  <a:pt x="399" y="325"/>
                </a:cubicBezTo>
                <a:cubicBezTo>
                  <a:pt x="400" y="326"/>
                  <a:pt x="400" y="326"/>
                  <a:pt x="400" y="326"/>
                </a:cubicBezTo>
                <a:cubicBezTo>
                  <a:pt x="399" y="327"/>
                  <a:pt x="399" y="327"/>
                  <a:pt x="399" y="327"/>
                </a:cubicBezTo>
                <a:cubicBezTo>
                  <a:pt x="399" y="327"/>
                  <a:pt x="399" y="327"/>
                  <a:pt x="399" y="327"/>
                </a:cubicBezTo>
                <a:cubicBezTo>
                  <a:pt x="398" y="327"/>
                  <a:pt x="398" y="327"/>
                  <a:pt x="398" y="327"/>
                </a:cubicBezTo>
                <a:cubicBezTo>
                  <a:pt x="401" y="328"/>
                  <a:pt x="401" y="328"/>
                  <a:pt x="401" y="328"/>
                </a:cubicBezTo>
                <a:cubicBezTo>
                  <a:pt x="402" y="329"/>
                  <a:pt x="402" y="329"/>
                  <a:pt x="402" y="329"/>
                </a:cubicBezTo>
                <a:cubicBezTo>
                  <a:pt x="400" y="329"/>
                  <a:pt x="400" y="329"/>
                  <a:pt x="400" y="329"/>
                </a:cubicBezTo>
                <a:cubicBezTo>
                  <a:pt x="400" y="329"/>
                  <a:pt x="400" y="329"/>
                  <a:pt x="400" y="329"/>
                </a:cubicBezTo>
                <a:cubicBezTo>
                  <a:pt x="398" y="330"/>
                  <a:pt x="398" y="330"/>
                  <a:pt x="398" y="330"/>
                </a:cubicBezTo>
                <a:cubicBezTo>
                  <a:pt x="398" y="329"/>
                  <a:pt x="398" y="329"/>
                  <a:pt x="398" y="329"/>
                </a:cubicBezTo>
                <a:cubicBezTo>
                  <a:pt x="396" y="330"/>
                  <a:pt x="396" y="330"/>
                  <a:pt x="396" y="330"/>
                </a:cubicBezTo>
                <a:cubicBezTo>
                  <a:pt x="395" y="331"/>
                  <a:pt x="395" y="331"/>
                  <a:pt x="395" y="331"/>
                </a:cubicBezTo>
                <a:cubicBezTo>
                  <a:pt x="393" y="331"/>
                  <a:pt x="393" y="331"/>
                  <a:pt x="393" y="331"/>
                </a:cubicBezTo>
                <a:cubicBezTo>
                  <a:pt x="390" y="331"/>
                  <a:pt x="390" y="331"/>
                  <a:pt x="390" y="331"/>
                </a:cubicBezTo>
                <a:cubicBezTo>
                  <a:pt x="390" y="332"/>
                  <a:pt x="390" y="332"/>
                  <a:pt x="390" y="332"/>
                </a:cubicBezTo>
                <a:cubicBezTo>
                  <a:pt x="392" y="332"/>
                  <a:pt x="392" y="332"/>
                  <a:pt x="392" y="332"/>
                </a:cubicBezTo>
                <a:cubicBezTo>
                  <a:pt x="394" y="331"/>
                  <a:pt x="394" y="331"/>
                  <a:pt x="394" y="331"/>
                </a:cubicBezTo>
                <a:cubicBezTo>
                  <a:pt x="395" y="331"/>
                  <a:pt x="395" y="331"/>
                  <a:pt x="395" y="331"/>
                </a:cubicBezTo>
                <a:cubicBezTo>
                  <a:pt x="395" y="332"/>
                  <a:pt x="395" y="332"/>
                  <a:pt x="395" y="332"/>
                </a:cubicBezTo>
                <a:cubicBezTo>
                  <a:pt x="393" y="332"/>
                  <a:pt x="393" y="332"/>
                  <a:pt x="393" y="332"/>
                </a:cubicBezTo>
                <a:cubicBezTo>
                  <a:pt x="391" y="332"/>
                  <a:pt x="391" y="332"/>
                  <a:pt x="391" y="332"/>
                </a:cubicBezTo>
                <a:cubicBezTo>
                  <a:pt x="389" y="333"/>
                  <a:pt x="389" y="333"/>
                  <a:pt x="389" y="333"/>
                </a:cubicBezTo>
                <a:cubicBezTo>
                  <a:pt x="388" y="334"/>
                  <a:pt x="388" y="334"/>
                  <a:pt x="388" y="334"/>
                </a:cubicBezTo>
                <a:cubicBezTo>
                  <a:pt x="387" y="334"/>
                  <a:pt x="387" y="334"/>
                  <a:pt x="387" y="334"/>
                </a:cubicBezTo>
                <a:cubicBezTo>
                  <a:pt x="387" y="335"/>
                  <a:pt x="387" y="335"/>
                  <a:pt x="387" y="335"/>
                </a:cubicBezTo>
                <a:cubicBezTo>
                  <a:pt x="386" y="335"/>
                  <a:pt x="386" y="335"/>
                  <a:pt x="386" y="335"/>
                </a:cubicBezTo>
                <a:cubicBezTo>
                  <a:pt x="384" y="334"/>
                  <a:pt x="384" y="334"/>
                  <a:pt x="384" y="334"/>
                </a:cubicBezTo>
                <a:cubicBezTo>
                  <a:pt x="383" y="332"/>
                  <a:pt x="383" y="332"/>
                  <a:pt x="383" y="332"/>
                </a:cubicBezTo>
                <a:cubicBezTo>
                  <a:pt x="383" y="333"/>
                  <a:pt x="383" y="333"/>
                  <a:pt x="383" y="333"/>
                </a:cubicBezTo>
                <a:cubicBezTo>
                  <a:pt x="383" y="333"/>
                  <a:pt x="383" y="333"/>
                  <a:pt x="383" y="333"/>
                </a:cubicBezTo>
                <a:cubicBezTo>
                  <a:pt x="384" y="334"/>
                  <a:pt x="384" y="334"/>
                  <a:pt x="384" y="334"/>
                </a:cubicBezTo>
                <a:cubicBezTo>
                  <a:pt x="384" y="334"/>
                  <a:pt x="384" y="334"/>
                  <a:pt x="384" y="334"/>
                </a:cubicBezTo>
                <a:cubicBezTo>
                  <a:pt x="386" y="336"/>
                  <a:pt x="386" y="336"/>
                  <a:pt x="386" y="336"/>
                </a:cubicBezTo>
                <a:cubicBezTo>
                  <a:pt x="386" y="337"/>
                  <a:pt x="386" y="337"/>
                  <a:pt x="386" y="337"/>
                </a:cubicBezTo>
                <a:cubicBezTo>
                  <a:pt x="385" y="336"/>
                  <a:pt x="385" y="336"/>
                  <a:pt x="385" y="336"/>
                </a:cubicBezTo>
                <a:cubicBezTo>
                  <a:pt x="384" y="337"/>
                  <a:pt x="384" y="337"/>
                  <a:pt x="384" y="337"/>
                </a:cubicBezTo>
                <a:cubicBezTo>
                  <a:pt x="385" y="338"/>
                  <a:pt x="385" y="338"/>
                  <a:pt x="385" y="338"/>
                </a:cubicBezTo>
                <a:cubicBezTo>
                  <a:pt x="385" y="338"/>
                  <a:pt x="385" y="338"/>
                  <a:pt x="385" y="338"/>
                </a:cubicBezTo>
                <a:cubicBezTo>
                  <a:pt x="386" y="337"/>
                  <a:pt x="386" y="337"/>
                  <a:pt x="386" y="337"/>
                </a:cubicBezTo>
                <a:cubicBezTo>
                  <a:pt x="387" y="337"/>
                  <a:pt x="387" y="337"/>
                  <a:pt x="387" y="337"/>
                </a:cubicBezTo>
                <a:cubicBezTo>
                  <a:pt x="387" y="336"/>
                  <a:pt x="387" y="336"/>
                  <a:pt x="387" y="336"/>
                </a:cubicBezTo>
                <a:cubicBezTo>
                  <a:pt x="389" y="336"/>
                  <a:pt x="389" y="336"/>
                  <a:pt x="389" y="336"/>
                </a:cubicBezTo>
                <a:cubicBezTo>
                  <a:pt x="390" y="335"/>
                  <a:pt x="390" y="335"/>
                  <a:pt x="390" y="335"/>
                </a:cubicBezTo>
                <a:cubicBezTo>
                  <a:pt x="391" y="335"/>
                  <a:pt x="391" y="335"/>
                  <a:pt x="391" y="335"/>
                </a:cubicBezTo>
                <a:cubicBezTo>
                  <a:pt x="392" y="334"/>
                  <a:pt x="392" y="334"/>
                  <a:pt x="392" y="334"/>
                </a:cubicBezTo>
                <a:cubicBezTo>
                  <a:pt x="393" y="333"/>
                  <a:pt x="393" y="333"/>
                  <a:pt x="393" y="333"/>
                </a:cubicBezTo>
                <a:cubicBezTo>
                  <a:pt x="394" y="333"/>
                  <a:pt x="394" y="333"/>
                  <a:pt x="394" y="333"/>
                </a:cubicBezTo>
                <a:cubicBezTo>
                  <a:pt x="396" y="332"/>
                  <a:pt x="396" y="332"/>
                  <a:pt x="396" y="332"/>
                </a:cubicBezTo>
                <a:cubicBezTo>
                  <a:pt x="397" y="332"/>
                  <a:pt x="397" y="332"/>
                  <a:pt x="397" y="332"/>
                </a:cubicBezTo>
                <a:cubicBezTo>
                  <a:pt x="398" y="332"/>
                  <a:pt x="398" y="332"/>
                  <a:pt x="398" y="332"/>
                </a:cubicBezTo>
                <a:cubicBezTo>
                  <a:pt x="398" y="332"/>
                  <a:pt x="398" y="332"/>
                  <a:pt x="398" y="332"/>
                </a:cubicBezTo>
                <a:cubicBezTo>
                  <a:pt x="397" y="332"/>
                  <a:pt x="397" y="332"/>
                  <a:pt x="397" y="332"/>
                </a:cubicBezTo>
                <a:cubicBezTo>
                  <a:pt x="396" y="331"/>
                  <a:pt x="396" y="331"/>
                  <a:pt x="396" y="331"/>
                </a:cubicBezTo>
                <a:cubicBezTo>
                  <a:pt x="397" y="331"/>
                  <a:pt x="397" y="331"/>
                  <a:pt x="397" y="331"/>
                </a:cubicBezTo>
                <a:cubicBezTo>
                  <a:pt x="399" y="331"/>
                  <a:pt x="399" y="331"/>
                  <a:pt x="399" y="331"/>
                </a:cubicBezTo>
                <a:cubicBezTo>
                  <a:pt x="401" y="331"/>
                  <a:pt x="401" y="331"/>
                  <a:pt x="401" y="331"/>
                </a:cubicBezTo>
                <a:cubicBezTo>
                  <a:pt x="402" y="333"/>
                  <a:pt x="402" y="333"/>
                  <a:pt x="402" y="333"/>
                </a:cubicBezTo>
                <a:cubicBezTo>
                  <a:pt x="402" y="334"/>
                  <a:pt x="402" y="334"/>
                  <a:pt x="402" y="334"/>
                </a:cubicBezTo>
                <a:cubicBezTo>
                  <a:pt x="401" y="335"/>
                  <a:pt x="401" y="335"/>
                  <a:pt x="401" y="335"/>
                </a:cubicBezTo>
                <a:cubicBezTo>
                  <a:pt x="400" y="335"/>
                  <a:pt x="400" y="335"/>
                  <a:pt x="400" y="335"/>
                </a:cubicBezTo>
                <a:cubicBezTo>
                  <a:pt x="399" y="336"/>
                  <a:pt x="399" y="336"/>
                  <a:pt x="399" y="336"/>
                </a:cubicBezTo>
                <a:cubicBezTo>
                  <a:pt x="401" y="336"/>
                  <a:pt x="401" y="336"/>
                  <a:pt x="401" y="336"/>
                </a:cubicBezTo>
                <a:cubicBezTo>
                  <a:pt x="401" y="337"/>
                  <a:pt x="401" y="337"/>
                  <a:pt x="401" y="337"/>
                </a:cubicBezTo>
                <a:cubicBezTo>
                  <a:pt x="402" y="336"/>
                  <a:pt x="402" y="336"/>
                  <a:pt x="402" y="336"/>
                </a:cubicBezTo>
                <a:cubicBezTo>
                  <a:pt x="402" y="335"/>
                  <a:pt x="402" y="335"/>
                  <a:pt x="402" y="335"/>
                </a:cubicBezTo>
                <a:cubicBezTo>
                  <a:pt x="404" y="334"/>
                  <a:pt x="404" y="334"/>
                  <a:pt x="404" y="334"/>
                </a:cubicBezTo>
                <a:cubicBezTo>
                  <a:pt x="405" y="334"/>
                  <a:pt x="405" y="334"/>
                  <a:pt x="405" y="334"/>
                </a:cubicBezTo>
                <a:cubicBezTo>
                  <a:pt x="405" y="335"/>
                  <a:pt x="405" y="335"/>
                  <a:pt x="405" y="335"/>
                </a:cubicBezTo>
                <a:cubicBezTo>
                  <a:pt x="405" y="335"/>
                  <a:pt x="405" y="335"/>
                  <a:pt x="405" y="335"/>
                </a:cubicBezTo>
                <a:cubicBezTo>
                  <a:pt x="405" y="336"/>
                  <a:pt x="405" y="336"/>
                  <a:pt x="405" y="336"/>
                </a:cubicBezTo>
                <a:cubicBezTo>
                  <a:pt x="406" y="336"/>
                  <a:pt x="406" y="336"/>
                  <a:pt x="406" y="336"/>
                </a:cubicBezTo>
                <a:cubicBezTo>
                  <a:pt x="407" y="336"/>
                  <a:pt x="407" y="336"/>
                  <a:pt x="407" y="336"/>
                </a:cubicBezTo>
                <a:cubicBezTo>
                  <a:pt x="408" y="337"/>
                  <a:pt x="408" y="337"/>
                  <a:pt x="408" y="337"/>
                </a:cubicBezTo>
                <a:cubicBezTo>
                  <a:pt x="407" y="336"/>
                  <a:pt x="407" y="336"/>
                  <a:pt x="407" y="336"/>
                </a:cubicBezTo>
                <a:cubicBezTo>
                  <a:pt x="406" y="337"/>
                  <a:pt x="406" y="337"/>
                  <a:pt x="406" y="337"/>
                </a:cubicBezTo>
                <a:cubicBezTo>
                  <a:pt x="406" y="337"/>
                  <a:pt x="406" y="337"/>
                  <a:pt x="406" y="337"/>
                </a:cubicBezTo>
                <a:cubicBezTo>
                  <a:pt x="408" y="338"/>
                  <a:pt x="408" y="338"/>
                  <a:pt x="408" y="338"/>
                </a:cubicBezTo>
                <a:cubicBezTo>
                  <a:pt x="408" y="339"/>
                  <a:pt x="408" y="339"/>
                  <a:pt x="408" y="339"/>
                </a:cubicBezTo>
                <a:cubicBezTo>
                  <a:pt x="407" y="339"/>
                  <a:pt x="407" y="339"/>
                  <a:pt x="407" y="339"/>
                </a:cubicBezTo>
                <a:cubicBezTo>
                  <a:pt x="406" y="339"/>
                  <a:pt x="406" y="339"/>
                  <a:pt x="406" y="339"/>
                </a:cubicBezTo>
                <a:cubicBezTo>
                  <a:pt x="406" y="340"/>
                  <a:pt x="406" y="340"/>
                  <a:pt x="406" y="340"/>
                </a:cubicBezTo>
                <a:cubicBezTo>
                  <a:pt x="407" y="340"/>
                  <a:pt x="407" y="340"/>
                  <a:pt x="407" y="340"/>
                </a:cubicBezTo>
                <a:cubicBezTo>
                  <a:pt x="407" y="341"/>
                  <a:pt x="407" y="341"/>
                  <a:pt x="407" y="341"/>
                </a:cubicBezTo>
                <a:cubicBezTo>
                  <a:pt x="406" y="342"/>
                  <a:pt x="406" y="342"/>
                  <a:pt x="406" y="342"/>
                </a:cubicBezTo>
                <a:cubicBezTo>
                  <a:pt x="406" y="342"/>
                  <a:pt x="406" y="342"/>
                  <a:pt x="406" y="342"/>
                </a:cubicBezTo>
                <a:cubicBezTo>
                  <a:pt x="405" y="343"/>
                  <a:pt x="405" y="343"/>
                  <a:pt x="405" y="343"/>
                </a:cubicBezTo>
                <a:cubicBezTo>
                  <a:pt x="403" y="342"/>
                  <a:pt x="403" y="342"/>
                  <a:pt x="403" y="342"/>
                </a:cubicBezTo>
                <a:cubicBezTo>
                  <a:pt x="404" y="343"/>
                  <a:pt x="404" y="343"/>
                  <a:pt x="404" y="343"/>
                </a:cubicBezTo>
                <a:cubicBezTo>
                  <a:pt x="406" y="343"/>
                  <a:pt x="406" y="343"/>
                  <a:pt x="406" y="343"/>
                </a:cubicBezTo>
                <a:cubicBezTo>
                  <a:pt x="407" y="343"/>
                  <a:pt x="407" y="343"/>
                  <a:pt x="407" y="343"/>
                </a:cubicBezTo>
                <a:cubicBezTo>
                  <a:pt x="407" y="344"/>
                  <a:pt x="407" y="344"/>
                  <a:pt x="407" y="344"/>
                </a:cubicBezTo>
                <a:cubicBezTo>
                  <a:pt x="407" y="344"/>
                  <a:pt x="407" y="344"/>
                  <a:pt x="407" y="344"/>
                </a:cubicBezTo>
                <a:cubicBezTo>
                  <a:pt x="406" y="344"/>
                  <a:pt x="406" y="344"/>
                  <a:pt x="406" y="344"/>
                </a:cubicBezTo>
                <a:cubicBezTo>
                  <a:pt x="405" y="344"/>
                  <a:pt x="405" y="344"/>
                  <a:pt x="405" y="344"/>
                </a:cubicBezTo>
                <a:cubicBezTo>
                  <a:pt x="406" y="345"/>
                  <a:pt x="406" y="345"/>
                  <a:pt x="406" y="345"/>
                </a:cubicBezTo>
                <a:cubicBezTo>
                  <a:pt x="407" y="345"/>
                  <a:pt x="407" y="345"/>
                  <a:pt x="407" y="345"/>
                </a:cubicBezTo>
                <a:cubicBezTo>
                  <a:pt x="407" y="345"/>
                  <a:pt x="407" y="345"/>
                  <a:pt x="407" y="345"/>
                </a:cubicBezTo>
                <a:cubicBezTo>
                  <a:pt x="407" y="346"/>
                  <a:pt x="407" y="346"/>
                  <a:pt x="407" y="346"/>
                </a:cubicBezTo>
                <a:cubicBezTo>
                  <a:pt x="407" y="347"/>
                  <a:pt x="407" y="347"/>
                  <a:pt x="407" y="347"/>
                </a:cubicBezTo>
                <a:cubicBezTo>
                  <a:pt x="406" y="347"/>
                  <a:pt x="406" y="347"/>
                  <a:pt x="406" y="347"/>
                </a:cubicBezTo>
                <a:cubicBezTo>
                  <a:pt x="405" y="348"/>
                  <a:pt x="405" y="348"/>
                  <a:pt x="405" y="348"/>
                </a:cubicBezTo>
                <a:cubicBezTo>
                  <a:pt x="404" y="349"/>
                  <a:pt x="404" y="349"/>
                  <a:pt x="404" y="349"/>
                </a:cubicBezTo>
                <a:cubicBezTo>
                  <a:pt x="403" y="349"/>
                  <a:pt x="403" y="349"/>
                  <a:pt x="403" y="349"/>
                </a:cubicBezTo>
                <a:cubicBezTo>
                  <a:pt x="402" y="350"/>
                  <a:pt x="402" y="350"/>
                  <a:pt x="402" y="350"/>
                </a:cubicBezTo>
                <a:cubicBezTo>
                  <a:pt x="401" y="350"/>
                  <a:pt x="401" y="350"/>
                  <a:pt x="401" y="350"/>
                </a:cubicBezTo>
                <a:cubicBezTo>
                  <a:pt x="400" y="350"/>
                  <a:pt x="400" y="350"/>
                  <a:pt x="400" y="350"/>
                </a:cubicBezTo>
                <a:cubicBezTo>
                  <a:pt x="400" y="351"/>
                  <a:pt x="400" y="351"/>
                  <a:pt x="400" y="351"/>
                </a:cubicBezTo>
                <a:cubicBezTo>
                  <a:pt x="399" y="351"/>
                  <a:pt x="399" y="351"/>
                  <a:pt x="399" y="351"/>
                </a:cubicBezTo>
                <a:cubicBezTo>
                  <a:pt x="398" y="351"/>
                  <a:pt x="398" y="351"/>
                  <a:pt x="398" y="351"/>
                </a:cubicBezTo>
                <a:cubicBezTo>
                  <a:pt x="398" y="351"/>
                  <a:pt x="398" y="351"/>
                  <a:pt x="398" y="351"/>
                </a:cubicBezTo>
                <a:cubicBezTo>
                  <a:pt x="397" y="351"/>
                  <a:pt x="397" y="351"/>
                  <a:pt x="397" y="351"/>
                </a:cubicBezTo>
                <a:cubicBezTo>
                  <a:pt x="396" y="351"/>
                  <a:pt x="396" y="351"/>
                  <a:pt x="396" y="351"/>
                </a:cubicBezTo>
                <a:cubicBezTo>
                  <a:pt x="396" y="351"/>
                  <a:pt x="396" y="351"/>
                  <a:pt x="396" y="351"/>
                </a:cubicBezTo>
                <a:cubicBezTo>
                  <a:pt x="395" y="351"/>
                  <a:pt x="395" y="351"/>
                  <a:pt x="395" y="351"/>
                </a:cubicBezTo>
                <a:cubicBezTo>
                  <a:pt x="393" y="351"/>
                  <a:pt x="393" y="351"/>
                  <a:pt x="393" y="351"/>
                </a:cubicBezTo>
                <a:cubicBezTo>
                  <a:pt x="393" y="350"/>
                  <a:pt x="393" y="350"/>
                  <a:pt x="393" y="350"/>
                </a:cubicBezTo>
                <a:cubicBezTo>
                  <a:pt x="392" y="351"/>
                  <a:pt x="392" y="351"/>
                  <a:pt x="392" y="351"/>
                </a:cubicBezTo>
                <a:cubicBezTo>
                  <a:pt x="393" y="351"/>
                  <a:pt x="393" y="351"/>
                  <a:pt x="393" y="351"/>
                </a:cubicBezTo>
                <a:cubicBezTo>
                  <a:pt x="391" y="352"/>
                  <a:pt x="391" y="352"/>
                  <a:pt x="391" y="352"/>
                </a:cubicBezTo>
                <a:cubicBezTo>
                  <a:pt x="390" y="352"/>
                  <a:pt x="390" y="352"/>
                  <a:pt x="390" y="352"/>
                </a:cubicBezTo>
                <a:cubicBezTo>
                  <a:pt x="390" y="352"/>
                  <a:pt x="390" y="352"/>
                  <a:pt x="390" y="352"/>
                </a:cubicBezTo>
                <a:cubicBezTo>
                  <a:pt x="390" y="352"/>
                  <a:pt x="390" y="352"/>
                  <a:pt x="390" y="352"/>
                </a:cubicBezTo>
                <a:cubicBezTo>
                  <a:pt x="390" y="353"/>
                  <a:pt x="390" y="353"/>
                  <a:pt x="390" y="353"/>
                </a:cubicBezTo>
                <a:cubicBezTo>
                  <a:pt x="389" y="353"/>
                  <a:pt x="389" y="353"/>
                  <a:pt x="389" y="353"/>
                </a:cubicBezTo>
                <a:cubicBezTo>
                  <a:pt x="389" y="353"/>
                  <a:pt x="389" y="353"/>
                  <a:pt x="389" y="353"/>
                </a:cubicBezTo>
                <a:cubicBezTo>
                  <a:pt x="389" y="354"/>
                  <a:pt x="389" y="354"/>
                  <a:pt x="389" y="354"/>
                </a:cubicBezTo>
                <a:cubicBezTo>
                  <a:pt x="388" y="356"/>
                  <a:pt x="388" y="356"/>
                  <a:pt x="388" y="356"/>
                </a:cubicBezTo>
                <a:cubicBezTo>
                  <a:pt x="387" y="355"/>
                  <a:pt x="387" y="355"/>
                  <a:pt x="387" y="355"/>
                </a:cubicBezTo>
                <a:cubicBezTo>
                  <a:pt x="387" y="356"/>
                  <a:pt x="387" y="356"/>
                  <a:pt x="387" y="356"/>
                </a:cubicBezTo>
                <a:cubicBezTo>
                  <a:pt x="386" y="356"/>
                  <a:pt x="386" y="356"/>
                  <a:pt x="386" y="356"/>
                </a:cubicBezTo>
                <a:cubicBezTo>
                  <a:pt x="385" y="357"/>
                  <a:pt x="385" y="357"/>
                  <a:pt x="385" y="357"/>
                </a:cubicBezTo>
                <a:cubicBezTo>
                  <a:pt x="385" y="357"/>
                  <a:pt x="385" y="357"/>
                  <a:pt x="385" y="357"/>
                </a:cubicBezTo>
                <a:cubicBezTo>
                  <a:pt x="384" y="358"/>
                  <a:pt x="384" y="358"/>
                  <a:pt x="384" y="358"/>
                </a:cubicBezTo>
                <a:cubicBezTo>
                  <a:pt x="383" y="358"/>
                  <a:pt x="383" y="358"/>
                  <a:pt x="383" y="358"/>
                </a:cubicBezTo>
                <a:cubicBezTo>
                  <a:pt x="383" y="358"/>
                  <a:pt x="383" y="358"/>
                  <a:pt x="383" y="358"/>
                </a:cubicBezTo>
                <a:cubicBezTo>
                  <a:pt x="382" y="359"/>
                  <a:pt x="382" y="359"/>
                  <a:pt x="382" y="359"/>
                </a:cubicBezTo>
                <a:cubicBezTo>
                  <a:pt x="381" y="358"/>
                  <a:pt x="381" y="358"/>
                  <a:pt x="381" y="358"/>
                </a:cubicBezTo>
                <a:cubicBezTo>
                  <a:pt x="379" y="358"/>
                  <a:pt x="379" y="358"/>
                  <a:pt x="379" y="358"/>
                </a:cubicBezTo>
                <a:cubicBezTo>
                  <a:pt x="379" y="358"/>
                  <a:pt x="379" y="358"/>
                  <a:pt x="379" y="358"/>
                </a:cubicBezTo>
                <a:cubicBezTo>
                  <a:pt x="377" y="358"/>
                  <a:pt x="377" y="358"/>
                  <a:pt x="377" y="358"/>
                </a:cubicBezTo>
                <a:cubicBezTo>
                  <a:pt x="377" y="358"/>
                  <a:pt x="377" y="358"/>
                  <a:pt x="377" y="358"/>
                </a:cubicBezTo>
                <a:cubicBezTo>
                  <a:pt x="374" y="359"/>
                  <a:pt x="374" y="359"/>
                  <a:pt x="374" y="359"/>
                </a:cubicBezTo>
                <a:cubicBezTo>
                  <a:pt x="373" y="359"/>
                  <a:pt x="373" y="359"/>
                  <a:pt x="373" y="359"/>
                </a:cubicBezTo>
                <a:cubicBezTo>
                  <a:pt x="373" y="358"/>
                  <a:pt x="373" y="358"/>
                  <a:pt x="373" y="358"/>
                </a:cubicBezTo>
                <a:cubicBezTo>
                  <a:pt x="373" y="358"/>
                  <a:pt x="373" y="358"/>
                  <a:pt x="373" y="358"/>
                </a:cubicBezTo>
                <a:cubicBezTo>
                  <a:pt x="372" y="358"/>
                  <a:pt x="372" y="358"/>
                  <a:pt x="372" y="358"/>
                </a:cubicBezTo>
                <a:cubicBezTo>
                  <a:pt x="371" y="358"/>
                  <a:pt x="371" y="358"/>
                  <a:pt x="371" y="358"/>
                </a:cubicBezTo>
                <a:cubicBezTo>
                  <a:pt x="369" y="358"/>
                  <a:pt x="369" y="358"/>
                  <a:pt x="369" y="358"/>
                </a:cubicBezTo>
                <a:cubicBezTo>
                  <a:pt x="369" y="358"/>
                  <a:pt x="369" y="358"/>
                  <a:pt x="369" y="358"/>
                </a:cubicBezTo>
                <a:cubicBezTo>
                  <a:pt x="367" y="358"/>
                  <a:pt x="367" y="358"/>
                  <a:pt x="367" y="358"/>
                </a:cubicBezTo>
                <a:cubicBezTo>
                  <a:pt x="366" y="357"/>
                  <a:pt x="366" y="357"/>
                  <a:pt x="366" y="357"/>
                </a:cubicBezTo>
                <a:cubicBezTo>
                  <a:pt x="366" y="357"/>
                  <a:pt x="366" y="357"/>
                  <a:pt x="366" y="357"/>
                </a:cubicBezTo>
                <a:cubicBezTo>
                  <a:pt x="365" y="358"/>
                  <a:pt x="365" y="358"/>
                  <a:pt x="365" y="358"/>
                </a:cubicBezTo>
                <a:cubicBezTo>
                  <a:pt x="363" y="358"/>
                  <a:pt x="363" y="358"/>
                  <a:pt x="363" y="358"/>
                </a:cubicBezTo>
                <a:cubicBezTo>
                  <a:pt x="362" y="357"/>
                  <a:pt x="362" y="357"/>
                  <a:pt x="362" y="357"/>
                </a:cubicBezTo>
                <a:cubicBezTo>
                  <a:pt x="361" y="357"/>
                  <a:pt x="361" y="357"/>
                  <a:pt x="361" y="357"/>
                </a:cubicBezTo>
                <a:cubicBezTo>
                  <a:pt x="360" y="357"/>
                  <a:pt x="360" y="357"/>
                  <a:pt x="360" y="357"/>
                </a:cubicBezTo>
                <a:cubicBezTo>
                  <a:pt x="359" y="357"/>
                  <a:pt x="359" y="357"/>
                  <a:pt x="359" y="357"/>
                </a:cubicBezTo>
                <a:cubicBezTo>
                  <a:pt x="358" y="357"/>
                  <a:pt x="358" y="357"/>
                  <a:pt x="358" y="357"/>
                </a:cubicBezTo>
                <a:cubicBezTo>
                  <a:pt x="357" y="357"/>
                  <a:pt x="357" y="357"/>
                  <a:pt x="357" y="357"/>
                </a:cubicBezTo>
                <a:cubicBezTo>
                  <a:pt x="357" y="357"/>
                  <a:pt x="357" y="357"/>
                  <a:pt x="357" y="357"/>
                </a:cubicBezTo>
                <a:cubicBezTo>
                  <a:pt x="355" y="357"/>
                  <a:pt x="355" y="357"/>
                  <a:pt x="355" y="357"/>
                </a:cubicBezTo>
                <a:cubicBezTo>
                  <a:pt x="353" y="357"/>
                  <a:pt x="353" y="357"/>
                  <a:pt x="353" y="357"/>
                </a:cubicBezTo>
                <a:cubicBezTo>
                  <a:pt x="351" y="357"/>
                  <a:pt x="351" y="357"/>
                  <a:pt x="351" y="357"/>
                </a:cubicBezTo>
                <a:cubicBezTo>
                  <a:pt x="350" y="356"/>
                  <a:pt x="350" y="356"/>
                  <a:pt x="350" y="356"/>
                </a:cubicBezTo>
                <a:cubicBezTo>
                  <a:pt x="349" y="356"/>
                  <a:pt x="349" y="356"/>
                  <a:pt x="349" y="356"/>
                </a:cubicBezTo>
                <a:cubicBezTo>
                  <a:pt x="349" y="357"/>
                  <a:pt x="349" y="357"/>
                  <a:pt x="349" y="357"/>
                </a:cubicBezTo>
                <a:cubicBezTo>
                  <a:pt x="349" y="357"/>
                  <a:pt x="349" y="357"/>
                  <a:pt x="349" y="357"/>
                </a:cubicBezTo>
                <a:cubicBezTo>
                  <a:pt x="349" y="357"/>
                  <a:pt x="349" y="357"/>
                  <a:pt x="349" y="357"/>
                </a:cubicBezTo>
                <a:cubicBezTo>
                  <a:pt x="348" y="358"/>
                  <a:pt x="348" y="358"/>
                  <a:pt x="348" y="358"/>
                </a:cubicBezTo>
                <a:cubicBezTo>
                  <a:pt x="346" y="359"/>
                  <a:pt x="346" y="359"/>
                  <a:pt x="346" y="359"/>
                </a:cubicBezTo>
                <a:cubicBezTo>
                  <a:pt x="344" y="360"/>
                  <a:pt x="344" y="360"/>
                  <a:pt x="344" y="360"/>
                </a:cubicBezTo>
                <a:cubicBezTo>
                  <a:pt x="344" y="361"/>
                  <a:pt x="344" y="361"/>
                  <a:pt x="344" y="361"/>
                </a:cubicBezTo>
                <a:cubicBezTo>
                  <a:pt x="344" y="361"/>
                  <a:pt x="344" y="361"/>
                  <a:pt x="344" y="361"/>
                </a:cubicBezTo>
                <a:cubicBezTo>
                  <a:pt x="344" y="362"/>
                  <a:pt x="344" y="362"/>
                  <a:pt x="344" y="362"/>
                </a:cubicBezTo>
                <a:cubicBezTo>
                  <a:pt x="343" y="363"/>
                  <a:pt x="343" y="363"/>
                  <a:pt x="343" y="363"/>
                </a:cubicBezTo>
                <a:cubicBezTo>
                  <a:pt x="341" y="363"/>
                  <a:pt x="341" y="363"/>
                  <a:pt x="341" y="363"/>
                </a:cubicBezTo>
                <a:cubicBezTo>
                  <a:pt x="340" y="364"/>
                  <a:pt x="340" y="364"/>
                  <a:pt x="340" y="364"/>
                </a:cubicBezTo>
                <a:cubicBezTo>
                  <a:pt x="338" y="364"/>
                  <a:pt x="338" y="364"/>
                  <a:pt x="338" y="364"/>
                </a:cubicBezTo>
                <a:cubicBezTo>
                  <a:pt x="338" y="365"/>
                  <a:pt x="338" y="365"/>
                  <a:pt x="338" y="365"/>
                </a:cubicBezTo>
                <a:cubicBezTo>
                  <a:pt x="337" y="365"/>
                  <a:pt x="337" y="365"/>
                  <a:pt x="337" y="365"/>
                </a:cubicBezTo>
                <a:cubicBezTo>
                  <a:pt x="336" y="365"/>
                  <a:pt x="336" y="365"/>
                  <a:pt x="336" y="365"/>
                </a:cubicBezTo>
                <a:cubicBezTo>
                  <a:pt x="336" y="365"/>
                  <a:pt x="336" y="365"/>
                  <a:pt x="336" y="365"/>
                </a:cubicBezTo>
                <a:cubicBezTo>
                  <a:pt x="335" y="366"/>
                  <a:pt x="335" y="366"/>
                  <a:pt x="335" y="366"/>
                </a:cubicBezTo>
                <a:cubicBezTo>
                  <a:pt x="334" y="366"/>
                  <a:pt x="334" y="366"/>
                  <a:pt x="334" y="366"/>
                </a:cubicBezTo>
                <a:cubicBezTo>
                  <a:pt x="333" y="367"/>
                  <a:pt x="333" y="367"/>
                  <a:pt x="333" y="367"/>
                </a:cubicBezTo>
                <a:cubicBezTo>
                  <a:pt x="333" y="368"/>
                  <a:pt x="333" y="368"/>
                  <a:pt x="333" y="368"/>
                </a:cubicBezTo>
                <a:cubicBezTo>
                  <a:pt x="332" y="368"/>
                  <a:pt x="332" y="368"/>
                  <a:pt x="332" y="368"/>
                </a:cubicBezTo>
                <a:cubicBezTo>
                  <a:pt x="331" y="370"/>
                  <a:pt x="331" y="370"/>
                  <a:pt x="331" y="370"/>
                </a:cubicBezTo>
                <a:cubicBezTo>
                  <a:pt x="328" y="371"/>
                  <a:pt x="328" y="371"/>
                  <a:pt x="328" y="371"/>
                </a:cubicBezTo>
                <a:cubicBezTo>
                  <a:pt x="328" y="373"/>
                  <a:pt x="328" y="373"/>
                  <a:pt x="328" y="373"/>
                </a:cubicBezTo>
                <a:cubicBezTo>
                  <a:pt x="326" y="373"/>
                  <a:pt x="326" y="373"/>
                  <a:pt x="326" y="373"/>
                </a:cubicBezTo>
                <a:cubicBezTo>
                  <a:pt x="325" y="374"/>
                  <a:pt x="325" y="374"/>
                  <a:pt x="325" y="374"/>
                </a:cubicBezTo>
                <a:cubicBezTo>
                  <a:pt x="324" y="375"/>
                  <a:pt x="324" y="375"/>
                  <a:pt x="324" y="375"/>
                </a:cubicBezTo>
                <a:cubicBezTo>
                  <a:pt x="323" y="376"/>
                  <a:pt x="323" y="376"/>
                  <a:pt x="323" y="376"/>
                </a:cubicBezTo>
                <a:cubicBezTo>
                  <a:pt x="323" y="377"/>
                  <a:pt x="323" y="377"/>
                  <a:pt x="323" y="377"/>
                </a:cubicBezTo>
                <a:cubicBezTo>
                  <a:pt x="320" y="378"/>
                  <a:pt x="320" y="378"/>
                  <a:pt x="320" y="378"/>
                </a:cubicBezTo>
                <a:cubicBezTo>
                  <a:pt x="320" y="379"/>
                  <a:pt x="320" y="379"/>
                  <a:pt x="320" y="379"/>
                </a:cubicBezTo>
                <a:cubicBezTo>
                  <a:pt x="317" y="380"/>
                  <a:pt x="317" y="380"/>
                  <a:pt x="317" y="380"/>
                </a:cubicBezTo>
                <a:cubicBezTo>
                  <a:pt x="315" y="381"/>
                  <a:pt x="315" y="381"/>
                  <a:pt x="315" y="381"/>
                </a:cubicBezTo>
                <a:cubicBezTo>
                  <a:pt x="317" y="381"/>
                  <a:pt x="317" y="381"/>
                  <a:pt x="317" y="381"/>
                </a:cubicBezTo>
                <a:cubicBezTo>
                  <a:pt x="320" y="380"/>
                  <a:pt x="320" y="380"/>
                  <a:pt x="320" y="380"/>
                </a:cubicBezTo>
                <a:cubicBezTo>
                  <a:pt x="322" y="379"/>
                  <a:pt x="322" y="379"/>
                  <a:pt x="322" y="379"/>
                </a:cubicBezTo>
                <a:cubicBezTo>
                  <a:pt x="324" y="378"/>
                  <a:pt x="324" y="378"/>
                  <a:pt x="324" y="378"/>
                </a:cubicBezTo>
                <a:cubicBezTo>
                  <a:pt x="325" y="376"/>
                  <a:pt x="325" y="376"/>
                  <a:pt x="325" y="376"/>
                </a:cubicBezTo>
                <a:cubicBezTo>
                  <a:pt x="327" y="375"/>
                  <a:pt x="327" y="375"/>
                  <a:pt x="327" y="375"/>
                </a:cubicBezTo>
                <a:cubicBezTo>
                  <a:pt x="328" y="374"/>
                  <a:pt x="328" y="374"/>
                  <a:pt x="328" y="374"/>
                </a:cubicBezTo>
                <a:cubicBezTo>
                  <a:pt x="330" y="372"/>
                  <a:pt x="330" y="372"/>
                  <a:pt x="330" y="372"/>
                </a:cubicBezTo>
                <a:cubicBezTo>
                  <a:pt x="334" y="369"/>
                  <a:pt x="334" y="369"/>
                  <a:pt x="334" y="369"/>
                </a:cubicBezTo>
                <a:cubicBezTo>
                  <a:pt x="337" y="368"/>
                  <a:pt x="337" y="368"/>
                  <a:pt x="337" y="368"/>
                </a:cubicBezTo>
                <a:cubicBezTo>
                  <a:pt x="338" y="368"/>
                  <a:pt x="338" y="368"/>
                  <a:pt x="338" y="368"/>
                </a:cubicBezTo>
                <a:cubicBezTo>
                  <a:pt x="340" y="367"/>
                  <a:pt x="340" y="367"/>
                  <a:pt x="340" y="367"/>
                </a:cubicBezTo>
                <a:cubicBezTo>
                  <a:pt x="343" y="367"/>
                  <a:pt x="343" y="367"/>
                  <a:pt x="343" y="367"/>
                </a:cubicBezTo>
                <a:cubicBezTo>
                  <a:pt x="346" y="365"/>
                  <a:pt x="346" y="365"/>
                  <a:pt x="346" y="365"/>
                </a:cubicBezTo>
                <a:cubicBezTo>
                  <a:pt x="347" y="365"/>
                  <a:pt x="347" y="365"/>
                  <a:pt x="347" y="365"/>
                </a:cubicBezTo>
                <a:cubicBezTo>
                  <a:pt x="349" y="365"/>
                  <a:pt x="349" y="365"/>
                  <a:pt x="349" y="365"/>
                </a:cubicBezTo>
                <a:cubicBezTo>
                  <a:pt x="352" y="365"/>
                  <a:pt x="352" y="365"/>
                  <a:pt x="352" y="365"/>
                </a:cubicBezTo>
                <a:cubicBezTo>
                  <a:pt x="354" y="366"/>
                  <a:pt x="354" y="366"/>
                  <a:pt x="354" y="366"/>
                </a:cubicBezTo>
                <a:cubicBezTo>
                  <a:pt x="357" y="367"/>
                  <a:pt x="357" y="367"/>
                  <a:pt x="357" y="367"/>
                </a:cubicBezTo>
                <a:cubicBezTo>
                  <a:pt x="357" y="367"/>
                  <a:pt x="357" y="367"/>
                  <a:pt x="357" y="367"/>
                </a:cubicBezTo>
                <a:cubicBezTo>
                  <a:pt x="355" y="367"/>
                  <a:pt x="355" y="367"/>
                  <a:pt x="355" y="367"/>
                </a:cubicBezTo>
                <a:cubicBezTo>
                  <a:pt x="355" y="367"/>
                  <a:pt x="355" y="367"/>
                  <a:pt x="355" y="367"/>
                </a:cubicBezTo>
                <a:cubicBezTo>
                  <a:pt x="355" y="368"/>
                  <a:pt x="355" y="368"/>
                  <a:pt x="355" y="368"/>
                </a:cubicBezTo>
                <a:cubicBezTo>
                  <a:pt x="356" y="367"/>
                  <a:pt x="356" y="367"/>
                  <a:pt x="356" y="367"/>
                </a:cubicBezTo>
                <a:cubicBezTo>
                  <a:pt x="357" y="368"/>
                  <a:pt x="357" y="368"/>
                  <a:pt x="357" y="368"/>
                </a:cubicBezTo>
                <a:cubicBezTo>
                  <a:pt x="357" y="369"/>
                  <a:pt x="357" y="369"/>
                  <a:pt x="357" y="369"/>
                </a:cubicBezTo>
                <a:cubicBezTo>
                  <a:pt x="357" y="369"/>
                  <a:pt x="357" y="369"/>
                  <a:pt x="357" y="369"/>
                </a:cubicBezTo>
                <a:cubicBezTo>
                  <a:pt x="357" y="369"/>
                  <a:pt x="357" y="369"/>
                  <a:pt x="357" y="369"/>
                </a:cubicBezTo>
                <a:cubicBezTo>
                  <a:pt x="356" y="371"/>
                  <a:pt x="356" y="371"/>
                  <a:pt x="356" y="371"/>
                </a:cubicBezTo>
                <a:cubicBezTo>
                  <a:pt x="355" y="371"/>
                  <a:pt x="355" y="371"/>
                  <a:pt x="355" y="371"/>
                </a:cubicBezTo>
                <a:cubicBezTo>
                  <a:pt x="354" y="372"/>
                  <a:pt x="354" y="372"/>
                  <a:pt x="354" y="372"/>
                </a:cubicBezTo>
                <a:cubicBezTo>
                  <a:pt x="353" y="372"/>
                  <a:pt x="353" y="372"/>
                  <a:pt x="353" y="372"/>
                </a:cubicBezTo>
                <a:cubicBezTo>
                  <a:pt x="352" y="373"/>
                  <a:pt x="352" y="373"/>
                  <a:pt x="352" y="373"/>
                </a:cubicBezTo>
                <a:cubicBezTo>
                  <a:pt x="350" y="373"/>
                  <a:pt x="350" y="373"/>
                  <a:pt x="350" y="373"/>
                </a:cubicBezTo>
                <a:cubicBezTo>
                  <a:pt x="349" y="372"/>
                  <a:pt x="349" y="372"/>
                  <a:pt x="349" y="372"/>
                </a:cubicBezTo>
                <a:cubicBezTo>
                  <a:pt x="348" y="372"/>
                  <a:pt x="348" y="372"/>
                  <a:pt x="348" y="372"/>
                </a:cubicBezTo>
                <a:cubicBezTo>
                  <a:pt x="347" y="372"/>
                  <a:pt x="347" y="372"/>
                  <a:pt x="347" y="372"/>
                </a:cubicBezTo>
                <a:cubicBezTo>
                  <a:pt x="346" y="373"/>
                  <a:pt x="346" y="373"/>
                  <a:pt x="346" y="373"/>
                </a:cubicBezTo>
                <a:cubicBezTo>
                  <a:pt x="345" y="372"/>
                  <a:pt x="345" y="372"/>
                  <a:pt x="345" y="372"/>
                </a:cubicBezTo>
                <a:cubicBezTo>
                  <a:pt x="344" y="373"/>
                  <a:pt x="344" y="373"/>
                  <a:pt x="344" y="373"/>
                </a:cubicBezTo>
                <a:cubicBezTo>
                  <a:pt x="345" y="373"/>
                  <a:pt x="345" y="373"/>
                  <a:pt x="345" y="373"/>
                </a:cubicBezTo>
                <a:cubicBezTo>
                  <a:pt x="347" y="373"/>
                  <a:pt x="347" y="373"/>
                  <a:pt x="347" y="373"/>
                </a:cubicBezTo>
                <a:cubicBezTo>
                  <a:pt x="349" y="374"/>
                  <a:pt x="349" y="374"/>
                  <a:pt x="349" y="374"/>
                </a:cubicBezTo>
                <a:cubicBezTo>
                  <a:pt x="349" y="375"/>
                  <a:pt x="349" y="375"/>
                  <a:pt x="349" y="375"/>
                </a:cubicBezTo>
                <a:cubicBezTo>
                  <a:pt x="350" y="375"/>
                  <a:pt x="350" y="375"/>
                  <a:pt x="350" y="375"/>
                </a:cubicBezTo>
                <a:cubicBezTo>
                  <a:pt x="351" y="375"/>
                  <a:pt x="351" y="375"/>
                  <a:pt x="351" y="375"/>
                </a:cubicBezTo>
                <a:cubicBezTo>
                  <a:pt x="352" y="374"/>
                  <a:pt x="352" y="374"/>
                  <a:pt x="352" y="374"/>
                </a:cubicBezTo>
                <a:cubicBezTo>
                  <a:pt x="353" y="374"/>
                  <a:pt x="353" y="374"/>
                  <a:pt x="353" y="374"/>
                </a:cubicBezTo>
                <a:cubicBezTo>
                  <a:pt x="353" y="374"/>
                  <a:pt x="353" y="374"/>
                  <a:pt x="353" y="374"/>
                </a:cubicBezTo>
                <a:cubicBezTo>
                  <a:pt x="354" y="374"/>
                  <a:pt x="354" y="374"/>
                  <a:pt x="354" y="374"/>
                </a:cubicBezTo>
                <a:cubicBezTo>
                  <a:pt x="354" y="375"/>
                  <a:pt x="354" y="375"/>
                  <a:pt x="354" y="375"/>
                </a:cubicBezTo>
                <a:cubicBezTo>
                  <a:pt x="353" y="376"/>
                  <a:pt x="353" y="376"/>
                  <a:pt x="353" y="376"/>
                </a:cubicBezTo>
                <a:cubicBezTo>
                  <a:pt x="352" y="378"/>
                  <a:pt x="352" y="378"/>
                  <a:pt x="352" y="378"/>
                </a:cubicBezTo>
                <a:cubicBezTo>
                  <a:pt x="351" y="379"/>
                  <a:pt x="351" y="379"/>
                  <a:pt x="351" y="379"/>
                </a:cubicBezTo>
                <a:cubicBezTo>
                  <a:pt x="351" y="379"/>
                  <a:pt x="351" y="379"/>
                  <a:pt x="351" y="379"/>
                </a:cubicBezTo>
                <a:cubicBezTo>
                  <a:pt x="353" y="379"/>
                  <a:pt x="353" y="379"/>
                  <a:pt x="353" y="379"/>
                </a:cubicBezTo>
                <a:cubicBezTo>
                  <a:pt x="353" y="380"/>
                  <a:pt x="353" y="380"/>
                  <a:pt x="353" y="380"/>
                </a:cubicBezTo>
                <a:cubicBezTo>
                  <a:pt x="352" y="381"/>
                  <a:pt x="352" y="381"/>
                  <a:pt x="352" y="381"/>
                </a:cubicBezTo>
                <a:cubicBezTo>
                  <a:pt x="353" y="381"/>
                  <a:pt x="353" y="381"/>
                  <a:pt x="353" y="381"/>
                </a:cubicBezTo>
                <a:cubicBezTo>
                  <a:pt x="353" y="382"/>
                  <a:pt x="353" y="382"/>
                  <a:pt x="353" y="382"/>
                </a:cubicBezTo>
                <a:cubicBezTo>
                  <a:pt x="353" y="384"/>
                  <a:pt x="353" y="384"/>
                  <a:pt x="353" y="384"/>
                </a:cubicBezTo>
                <a:cubicBezTo>
                  <a:pt x="353" y="384"/>
                  <a:pt x="353" y="384"/>
                  <a:pt x="353" y="384"/>
                </a:cubicBezTo>
                <a:cubicBezTo>
                  <a:pt x="354" y="385"/>
                  <a:pt x="354" y="385"/>
                  <a:pt x="354" y="385"/>
                </a:cubicBezTo>
                <a:cubicBezTo>
                  <a:pt x="355" y="385"/>
                  <a:pt x="355" y="385"/>
                  <a:pt x="355" y="385"/>
                </a:cubicBezTo>
                <a:cubicBezTo>
                  <a:pt x="355" y="386"/>
                  <a:pt x="355" y="386"/>
                  <a:pt x="355" y="386"/>
                </a:cubicBezTo>
                <a:cubicBezTo>
                  <a:pt x="357" y="386"/>
                  <a:pt x="357" y="386"/>
                  <a:pt x="357" y="386"/>
                </a:cubicBezTo>
                <a:cubicBezTo>
                  <a:pt x="357" y="386"/>
                  <a:pt x="357" y="386"/>
                  <a:pt x="357" y="386"/>
                </a:cubicBezTo>
                <a:cubicBezTo>
                  <a:pt x="356" y="387"/>
                  <a:pt x="356" y="387"/>
                  <a:pt x="356" y="387"/>
                </a:cubicBezTo>
                <a:cubicBezTo>
                  <a:pt x="357" y="388"/>
                  <a:pt x="357" y="388"/>
                  <a:pt x="357" y="388"/>
                </a:cubicBezTo>
                <a:cubicBezTo>
                  <a:pt x="359" y="388"/>
                  <a:pt x="359" y="388"/>
                  <a:pt x="359" y="388"/>
                </a:cubicBezTo>
                <a:cubicBezTo>
                  <a:pt x="360" y="388"/>
                  <a:pt x="360" y="388"/>
                  <a:pt x="360" y="388"/>
                </a:cubicBezTo>
                <a:cubicBezTo>
                  <a:pt x="360" y="388"/>
                  <a:pt x="360" y="388"/>
                  <a:pt x="360" y="388"/>
                </a:cubicBezTo>
                <a:cubicBezTo>
                  <a:pt x="362" y="388"/>
                  <a:pt x="362" y="388"/>
                  <a:pt x="362" y="388"/>
                </a:cubicBezTo>
                <a:cubicBezTo>
                  <a:pt x="362" y="389"/>
                  <a:pt x="362" y="389"/>
                  <a:pt x="362" y="389"/>
                </a:cubicBezTo>
                <a:cubicBezTo>
                  <a:pt x="364" y="389"/>
                  <a:pt x="364" y="389"/>
                  <a:pt x="364" y="389"/>
                </a:cubicBezTo>
                <a:cubicBezTo>
                  <a:pt x="364" y="389"/>
                  <a:pt x="364" y="389"/>
                  <a:pt x="364" y="389"/>
                </a:cubicBezTo>
                <a:cubicBezTo>
                  <a:pt x="366" y="388"/>
                  <a:pt x="366" y="388"/>
                  <a:pt x="366" y="388"/>
                </a:cubicBezTo>
                <a:cubicBezTo>
                  <a:pt x="366" y="389"/>
                  <a:pt x="366" y="389"/>
                  <a:pt x="366" y="389"/>
                </a:cubicBezTo>
                <a:cubicBezTo>
                  <a:pt x="366" y="389"/>
                  <a:pt x="366" y="389"/>
                  <a:pt x="366" y="389"/>
                </a:cubicBezTo>
                <a:cubicBezTo>
                  <a:pt x="367" y="389"/>
                  <a:pt x="367" y="389"/>
                  <a:pt x="367" y="389"/>
                </a:cubicBezTo>
                <a:cubicBezTo>
                  <a:pt x="369" y="390"/>
                  <a:pt x="369" y="390"/>
                  <a:pt x="369" y="390"/>
                </a:cubicBezTo>
                <a:cubicBezTo>
                  <a:pt x="369" y="391"/>
                  <a:pt x="369" y="391"/>
                  <a:pt x="369" y="391"/>
                </a:cubicBezTo>
                <a:cubicBezTo>
                  <a:pt x="369" y="391"/>
                  <a:pt x="369" y="391"/>
                  <a:pt x="369" y="391"/>
                </a:cubicBezTo>
                <a:cubicBezTo>
                  <a:pt x="368" y="391"/>
                  <a:pt x="368" y="391"/>
                  <a:pt x="368" y="391"/>
                </a:cubicBezTo>
                <a:cubicBezTo>
                  <a:pt x="369" y="391"/>
                  <a:pt x="369" y="391"/>
                  <a:pt x="369" y="391"/>
                </a:cubicBezTo>
                <a:cubicBezTo>
                  <a:pt x="370" y="391"/>
                  <a:pt x="370" y="391"/>
                  <a:pt x="370" y="391"/>
                </a:cubicBezTo>
                <a:cubicBezTo>
                  <a:pt x="371" y="392"/>
                  <a:pt x="371" y="392"/>
                  <a:pt x="371" y="392"/>
                </a:cubicBezTo>
                <a:cubicBezTo>
                  <a:pt x="370" y="392"/>
                  <a:pt x="370" y="392"/>
                  <a:pt x="370" y="392"/>
                </a:cubicBezTo>
                <a:cubicBezTo>
                  <a:pt x="369" y="392"/>
                  <a:pt x="369" y="392"/>
                  <a:pt x="369" y="392"/>
                </a:cubicBezTo>
                <a:cubicBezTo>
                  <a:pt x="368" y="392"/>
                  <a:pt x="368" y="392"/>
                  <a:pt x="368" y="392"/>
                </a:cubicBezTo>
                <a:cubicBezTo>
                  <a:pt x="366" y="393"/>
                  <a:pt x="366" y="393"/>
                  <a:pt x="366" y="393"/>
                </a:cubicBezTo>
                <a:cubicBezTo>
                  <a:pt x="364" y="394"/>
                  <a:pt x="364" y="394"/>
                  <a:pt x="364" y="394"/>
                </a:cubicBezTo>
                <a:cubicBezTo>
                  <a:pt x="363" y="394"/>
                  <a:pt x="363" y="394"/>
                  <a:pt x="363" y="394"/>
                </a:cubicBezTo>
                <a:cubicBezTo>
                  <a:pt x="361" y="394"/>
                  <a:pt x="361" y="394"/>
                  <a:pt x="361" y="394"/>
                </a:cubicBezTo>
                <a:cubicBezTo>
                  <a:pt x="359" y="395"/>
                  <a:pt x="359" y="395"/>
                  <a:pt x="359" y="395"/>
                </a:cubicBezTo>
                <a:cubicBezTo>
                  <a:pt x="357" y="396"/>
                  <a:pt x="357" y="396"/>
                  <a:pt x="357" y="396"/>
                </a:cubicBezTo>
                <a:cubicBezTo>
                  <a:pt x="357" y="396"/>
                  <a:pt x="357" y="396"/>
                  <a:pt x="357" y="396"/>
                </a:cubicBezTo>
                <a:cubicBezTo>
                  <a:pt x="357" y="396"/>
                  <a:pt x="357" y="396"/>
                  <a:pt x="357" y="396"/>
                </a:cubicBezTo>
                <a:cubicBezTo>
                  <a:pt x="355" y="396"/>
                  <a:pt x="355" y="396"/>
                  <a:pt x="355" y="396"/>
                </a:cubicBezTo>
                <a:cubicBezTo>
                  <a:pt x="355" y="395"/>
                  <a:pt x="355" y="395"/>
                  <a:pt x="355" y="395"/>
                </a:cubicBezTo>
                <a:cubicBezTo>
                  <a:pt x="354" y="395"/>
                  <a:pt x="354" y="395"/>
                  <a:pt x="354" y="395"/>
                </a:cubicBezTo>
                <a:cubicBezTo>
                  <a:pt x="354" y="395"/>
                  <a:pt x="354" y="395"/>
                  <a:pt x="354" y="395"/>
                </a:cubicBezTo>
                <a:cubicBezTo>
                  <a:pt x="353" y="395"/>
                  <a:pt x="353" y="395"/>
                  <a:pt x="353" y="395"/>
                </a:cubicBezTo>
                <a:cubicBezTo>
                  <a:pt x="352" y="396"/>
                  <a:pt x="352" y="396"/>
                  <a:pt x="352" y="396"/>
                </a:cubicBezTo>
                <a:cubicBezTo>
                  <a:pt x="353" y="397"/>
                  <a:pt x="353" y="397"/>
                  <a:pt x="353" y="397"/>
                </a:cubicBezTo>
                <a:cubicBezTo>
                  <a:pt x="351" y="398"/>
                  <a:pt x="351" y="398"/>
                  <a:pt x="351" y="398"/>
                </a:cubicBezTo>
                <a:cubicBezTo>
                  <a:pt x="349" y="400"/>
                  <a:pt x="349" y="400"/>
                  <a:pt x="349" y="400"/>
                </a:cubicBezTo>
                <a:cubicBezTo>
                  <a:pt x="348" y="400"/>
                  <a:pt x="348" y="400"/>
                  <a:pt x="348" y="400"/>
                </a:cubicBezTo>
                <a:cubicBezTo>
                  <a:pt x="347" y="401"/>
                  <a:pt x="347" y="401"/>
                  <a:pt x="347" y="401"/>
                </a:cubicBezTo>
                <a:cubicBezTo>
                  <a:pt x="346" y="401"/>
                  <a:pt x="346" y="401"/>
                  <a:pt x="346" y="401"/>
                </a:cubicBezTo>
                <a:cubicBezTo>
                  <a:pt x="346" y="401"/>
                  <a:pt x="346" y="401"/>
                  <a:pt x="346" y="401"/>
                </a:cubicBezTo>
                <a:cubicBezTo>
                  <a:pt x="346" y="402"/>
                  <a:pt x="346" y="402"/>
                  <a:pt x="346" y="402"/>
                </a:cubicBezTo>
                <a:cubicBezTo>
                  <a:pt x="345" y="403"/>
                  <a:pt x="345" y="403"/>
                  <a:pt x="345" y="403"/>
                </a:cubicBezTo>
                <a:cubicBezTo>
                  <a:pt x="345" y="402"/>
                  <a:pt x="345" y="402"/>
                  <a:pt x="345" y="402"/>
                </a:cubicBezTo>
                <a:cubicBezTo>
                  <a:pt x="344" y="403"/>
                  <a:pt x="344" y="403"/>
                  <a:pt x="344" y="403"/>
                </a:cubicBezTo>
                <a:cubicBezTo>
                  <a:pt x="343" y="402"/>
                  <a:pt x="343" y="402"/>
                  <a:pt x="343" y="402"/>
                </a:cubicBezTo>
                <a:cubicBezTo>
                  <a:pt x="343" y="401"/>
                  <a:pt x="343" y="401"/>
                  <a:pt x="343" y="401"/>
                </a:cubicBezTo>
                <a:cubicBezTo>
                  <a:pt x="343" y="400"/>
                  <a:pt x="343" y="400"/>
                  <a:pt x="343" y="400"/>
                </a:cubicBezTo>
                <a:cubicBezTo>
                  <a:pt x="342" y="401"/>
                  <a:pt x="342" y="401"/>
                  <a:pt x="342" y="401"/>
                </a:cubicBezTo>
                <a:cubicBezTo>
                  <a:pt x="342" y="400"/>
                  <a:pt x="342" y="400"/>
                  <a:pt x="342" y="400"/>
                </a:cubicBezTo>
                <a:cubicBezTo>
                  <a:pt x="342" y="399"/>
                  <a:pt x="342" y="399"/>
                  <a:pt x="342" y="399"/>
                </a:cubicBezTo>
                <a:cubicBezTo>
                  <a:pt x="342" y="398"/>
                  <a:pt x="342" y="398"/>
                  <a:pt x="342" y="398"/>
                </a:cubicBezTo>
                <a:cubicBezTo>
                  <a:pt x="342" y="396"/>
                  <a:pt x="342" y="396"/>
                  <a:pt x="342" y="396"/>
                </a:cubicBezTo>
                <a:cubicBezTo>
                  <a:pt x="344" y="395"/>
                  <a:pt x="344" y="395"/>
                  <a:pt x="344" y="395"/>
                </a:cubicBezTo>
                <a:cubicBezTo>
                  <a:pt x="344" y="394"/>
                  <a:pt x="344" y="394"/>
                  <a:pt x="344" y="394"/>
                </a:cubicBezTo>
                <a:cubicBezTo>
                  <a:pt x="346" y="393"/>
                  <a:pt x="346" y="393"/>
                  <a:pt x="346" y="393"/>
                </a:cubicBezTo>
                <a:cubicBezTo>
                  <a:pt x="349" y="393"/>
                  <a:pt x="349" y="393"/>
                  <a:pt x="349" y="393"/>
                </a:cubicBezTo>
                <a:cubicBezTo>
                  <a:pt x="350" y="391"/>
                  <a:pt x="350" y="391"/>
                  <a:pt x="350" y="391"/>
                </a:cubicBezTo>
                <a:cubicBezTo>
                  <a:pt x="352" y="391"/>
                  <a:pt x="352" y="391"/>
                  <a:pt x="352" y="391"/>
                </a:cubicBezTo>
                <a:cubicBezTo>
                  <a:pt x="353" y="391"/>
                  <a:pt x="353" y="391"/>
                  <a:pt x="353" y="391"/>
                </a:cubicBezTo>
                <a:cubicBezTo>
                  <a:pt x="353" y="392"/>
                  <a:pt x="353" y="392"/>
                  <a:pt x="353" y="392"/>
                </a:cubicBezTo>
                <a:cubicBezTo>
                  <a:pt x="354" y="393"/>
                  <a:pt x="354" y="393"/>
                  <a:pt x="354" y="393"/>
                </a:cubicBezTo>
                <a:cubicBezTo>
                  <a:pt x="354" y="392"/>
                  <a:pt x="354" y="392"/>
                  <a:pt x="354" y="392"/>
                </a:cubicBezTo>
                <a:cubicBezTo>
                  <a:pt x="354" y="392"/>
                  <a:pt x="354" y="392"/>
                  <a:pt x="354" y="392"/>
                </a:cubicBezTo>
                <a:cubicBezTo>
                  <a:pt x="355" y="391"/>
                  <a:pt x="355" y="391"/>
                  <a:pt x="355" y="391"/>
                </a:cubicBezTo>
                <a:cubicBezTo>
                  <a:pt x="356" y="391"/>
                  <a:pt x="356" y="391"/>
                  <a:pt x="356" y="391"/>
                </a:cubicBezTo>
                <a:cubicBezTo>
                  <a:pt x="358" y="391"/>
                  <a:pt x="358" y="391"/>
                  <a:pt x="358" y="391"/>
                </a:cubicBezTo>
                <a:cubicBezTo>
                  <a:pt x="356" y="391"/>
                  <a:pt x="356" y="391"/>
                  <a:pt x="356" y="391"/>
                </a:cubicBezTo>
                <a:cubicBezTo>
                  <a:pt x="354" y="391"/>
                  <a:pt x="354" y="391"/>
                  <a:pt x="354" y="391"/>
                </a:cubicBezTo>
                <a:cubicBezTo>
                  <a:pt x="353" y="390"/>
                  <a:pt x="353" y="390"/>
                  <a:pt x="353" y="390"/>
                </a:cubicBezTo>
                <a:cubicBezTo>
                  <a:pt x="352" y="390"/>
                  <a:pt x="352" y="390"/>
                  <a:pt x="352" y="390"/>
                </a:cubicBezTo>
                <a:cubicBezTo>
                  <a:pt x="351" y="391"/>
                  <a:pt x="351" y="391"/>
                  <a:pt x="351" y="391"/>
                </a:cubicBezTo>
                <a:cubicBezTo>
                  <a:pt x="350" y="391"/>
                  <a:pt x="350" y="391"/>
                  <a:pt x="350" y="391"/>
                </a:cubicBezTo>
                <a:cubicBezTo>
                  <a:pt x="351" y="389"/>
                  <a:pt x="351" y="389"/>
                  <a:pt x="351" y="389"/>
                </a:cubicBezTo>
                <a:cubicBezTo>
                  <a:pt x="352" y="389"/>
                  <a:pt x="352" y="389"/>
                  <a:pt x="352" y="389"/>
                </a:cubicBezTo>
                <a:cubicBezTo>
                  <a:pt x="353" y="388"/>
                  <a:pt x="353" y="388"/>
                  <a:pt x="353" y="388"/>
                </a:cubicBezTo>
                <a:cubicBezTo>
                  <a:pt x="353" y="388"/>
                  <a:pt x="353" y="388"/>
                  <a:pt x="353" y="388"/>
                </a:cubicBezTo>
                <a:cubicBezTo>
                  <a:pt x="352" y="388"/>
                  <a:pt x="352" y="388"/>
                  <a:pt x="352" y="388"/>
                </a:cubicBezTo>
                <a:cubicBezTo>
                  <a:pt x="352" y="387"/>
                  <a:pt x="352" y="387"/>
                  <a:pt x="352" y="387"/>
                </a:cubicBezTo>
                <a:cubicBezTo>
                  <a:pt x="351" y="389"/>
                  <a:pt x="351" y="389"/>
                  <a:pt x="351" y="389"/>
                </a:cubicBezTo>
                <a:cubicBezTo>
                  <a:pt x="350" y="389"/>
                  <a:pt x="350" y="389"/>
                  <a:pt x="350" y="389"/>
                </a:cubicBezTo>
                <a:cubicBezTo>
                  <a:pt x="349" y="390"/>
                  <a:pt x="349" y="390"/>
                  <a:pt x="349" y="390"/>
                </a:cubicBezTo>
                <a:cubicBezTo>
                  <a:pt x="348" y="390"/>
                  <a:pt x="348" y="390"/>
                  <a:pt x="348" y="390"/>
                </a:cubicBezTo>
                <a:cubicBezTo>
                  <a:pt x="347" y="391"/>
                  <a:pt x="347" y="391"/>
                  <a:pt x="347" y="391"/>
                </a:cubicBezTo>
                <a:cubicBezTo>
                  <a:pt x="345" y="392"/>
                  <a:pt x="345" y="392"/>
                  <a:pt x="345" y="392"/>
                </a:cubicBezTo>
                <a:cubicBezTo>
                  <a:pt x="344" y="391"/>
                  <a:pt x="344" y="391"/>
                  <a:pt x="344" y="391"/>
                </a:cubicBezTo>
                <a:cubicBezTo>
                  <a:pt x="344" y="391"/>
                  <a:pt x="344" y="391"/>
                  <a:pt x="344" y="391"/>
                </a:cubicBezTo>
                <a:cubicBezTo>
                  <a:pt x="344" y="391"/>
                  <a:pt x="344" y="391"/>
                  <a:pt x="344" y="391"/>
                </a:cubicBezTo>
                <a:cubicBezTo>
                  <a:pt x="345" y="390"/>
                  <a:pt x="345" y="390"/>
                  <a:pt x="345" y="390"/>
                </a:cubicBezTo>
                <a:cubicBezTo>
                  <a:pt x="344" y="391"/>
                  <a:pt x="344" y="391"/>
                  <a:pt x="344" y="391"/>
                </a:cubicBezTo>
                <a:cubicBezTo>
                  <a:pt x="343" y="392"/>
                  <a:pt x="343" y="392"/>
                  <a:pt x="343" y="392"/>
                </a:cubicBezTo>
                <a:cubicBezTo>
                  <a:pt x="342" y="392"/>
                  <a:pt x="342" y="392"/>
                  <a:pt x="342" y="392"/>
                </a:cubicBezTo>
                <a:cubicBezTo>
                  <a:pt x="341" y="392"/>
                  <a:pt x="341" y="392"/>
                  <a:pt x="341" y="392"/>
                </a:cubicBezTo>
                <a:cubicBezTo>
                  <a:pt x="340" y="392"/>
                  <a:pt x="340" y="392"/>
                  <a:pt x="340" y="392"/>
                </a:cubicBezTo>
                <a:cubicBezTo>
                  <a:pt x="340" y="392"/>
                  <a:pt x="340" y="392"/>
                  <a:pt x="340" y="392"/>
                </a:cubicBezTo>
                <a:cubicBezTo>
                  <a:pt x="340" y="391"/>
                  <a:pt x="340" y="391"/>
                  <a:pt x="340" y="391"/>
                </a:cubicBezTo>
                <a:cubicBezTo>
                  <a:pt x="338" y="391"/>
                  <a:pt x="338" y="391"/>
                  <a:pt x="338" y="391"/>
                </a:cubicBezTo>
                <a:cubicBezTo>
                  <a:pt x="337" y="391"/>
                  <a:pt x="337" y="391"/>
                  <a:pt x="337" y="391"/>
                </a:cubicBezTo>
                <a:cubicBezTo>
                  <a:pt x="337" y="391"/>
                  <a:pt x="337" y="391"/>
                  <a:pt x="337" y="391"/>
                </a:cubicBezTo>
                <a:cubicBezTo>
                  <a:pt x="336" y="391"/>
                  <a:pt x="336" y="391"/>
                  <a:pt x="336" y="391"/>
                </a:cubicBezTo>
                <a:cubicBezTo>
                  <a:pt x="337" y="390"/>
                  <a:pt x="337" y="390"/>
                  <a:pt x="337" y="390"/>
                </a:cubicBezTo>
                <a:cubicBezTo>
                  <a:pt x="337" y="390"/>
                  <a:pt x="337" y="390"/>
                  <a:pt x="337" y="390"/>
                </a:cubicBezTo>
                <a:cubicBezTo>
                  <a:pt x="337" y="389"/>
                  <a:pt x="337" y="389"/>
                  <a:pt x="337" y="389"/>
                </a:cubicBezTo>
                <a:cubicBezTo>
                  <a:pt x="337" y="388"/>
                  <a:pt x="337" y="388"/>
                  <a:pt x="337" y="388"/>
                </a:cubicBezTo>
                <a:cubicBezTo>
                  <a:pt x="336" y="388"/>
                  <a:pt x="336" y="388"/>
                  <a:pt x="336" y="388"/>
                </a:cubicBezTo>
                <a:cubicBezTo>
                  <a:pt x="336" y="387"/>
                  <a:pt x="336" y="387"/>
                  <a:pt x="336" y="387"/>
                </a:cubicBezTo>
                <a:cubicBezTo>
                  <a:pt x="335" y="387"/>
                  <a:pt x="335" y="387"/>
                  <a:pt x="335" y="387"/>
                </a:cubicBezTo>
                <a:cubicBezTo>
                  <a:pt x="336" y="387"/>
                  <a:pt x="336" y="387"/>
                  <a:pt x="336" y="387"/>
                </a:cubicBezTo>
                <a:cubicBezTo>
                  <a:pt x="337" y="380"/>
                  <a:pt x="337" y="380"/>
                  <a:pt x="337" y="380"/>
                </a:cubicBezTo>
                <a:cubicBezTo>
                  <a:pt x="337" y="378"/>
                  <a:pt x="337" y="378"/>
                  <a:pt x="337" y="378"/>
                </a:cubicBezTo>
                <a:cubicBezTo>
                  <a:pt x="335" y="377"/>
                  <a:pt x="335" y="377"/>
                  <a:pt x="335" y="377"/>
                </a:cubicBezTo>
                <a:cubicBezTo>
                  <a:pt x="334" y="377"/>
                  <a:pt x="334" y="377"/>
                  <a:pt x="334" y="377"/>
                </a:cubicBezTo>
                <a:cubicBezTo>
                  <a:pt x="333" y="377"/>
                  <a:pt x="333" y="377"/>
                  <a:pt x="333" y="377"/>
                </a:cubicBezTo>
                <a:cubicBezTo>
                  <a:pt x="331" y="377"/>
                  <a:pt x="331" y="377"/>
                  <a:pt x="331" y="377"/>
                </a:cubicBezTo>
                <a:cubicBezTo>
                  <a:pt x="331" y="376"/>
                  <a:pt x="331" y="376"/>
                  <a:pt x="331" y="376"/>
                </a:cubicBezTo>
                <a:cubicBezTo>
                  <a:pt x="330" y="376"/>
                  <a:pt x="330" y="376"/>
                  <a:pt x="330" y="376"/>
                </a:cubicBezTo>
                <a:cubicBezTo>
                  <a:pt x="330" y="376"/>
                  <a:pt x="330" y="376"/>
                  <a:pt x="330" y="376"/>
                </a:cubicBezTo>
                <a:cubicBezTo>
                  <a:pt x="329" y="377"/>
                  <a:pt x="329" y="377"/>
                  <a:pt x="329" y="377"/>
                </a:cubicBezTo>
                <a:cubicBezTo>
                  <a:pt x="328" y="378"/>
                  <a:pt x="328" y="378"/>
                  <a:pt x="328" y="378"/>
                </a:cubicBezTo>
                <a:cubicBezTo>
                  <a:pt x="326" y="380"/>
                  <a:pt x="326" y="380"/>
                  <a:pt x="326" y="380"/>
                </a:cubicBezTo>
                <a:cubicBezTo>
                  <a:pt x="325" y="381"/>
                  <a:pt x="325" y="381"/>
                  <a:pt x="325" y="381"/>
                </a:cubicBezTo>
                <a:cubicBezTo>
                  <a:pt x="325" y="382"/>
                  <a:pt x="325" y="382"/>
                  <a:pt x="325" y="382"/>
                </a:cubicBezTo>
                <a:cubicBezTo>
                  <a:pt x="324" y="382"/>
                  <a:pt x="324" y="382"/>
                  <a:pt x="324" y="382"/>
                </a:cubicBezTo>
                <a:cubicBezTo>
                  <a:pt x="324" y="383"/>
                  <a:pt x="324" y="383"/>
                  <a:pt x="324" y="383"/>
                </a:cubicBezTo>
                <a:cubicBezTo>
                  <a:pt x="323" y="384"/>
                  <a:pt x="323" y="384"/>
                  <a:pt x="323" y="384"/>
                </a:cubicBezTo>
                <a:cubicBezTo>
                  <a:pt x="322" y="386"/>
                  <a:pt x="322" y="386"/>
                  <a:pt x="322" y="386"/>
                </a:cubicBezTo>
                <a:cubicBezTo>
                  <a:pt x="321" y="386"/>
                  <a:pt x="321" y="386"/>
                  <a:pt x="321" y="386"/>
                </a:cubicBezTo>
                <a:cubicBezTo>
                  <a:pt x="319" y="388"/>
                  <a:pt x="319" y="388"/>
                  <a:pt x="319" y="388"/>
                </a:cubicBezTo>
                <a:cubicBezTo>
                  <a:pt x="319" y="389"/>
                  <a:pt x="319" y="389"/>
                  <a:pt x="319" y="389"/>
                </a:cubicBezTo>
                <a:cubicBezTo>
                  <a:pt x="318" y="389"/>
                  <a:pt x="318" y="389"/>
                  <a:pt x="318" y="389"/>
                </a:cubicBezTo>
                <a:cubicBezTo>
                  <a:pt x="317" y="389"/>
                  <a:pt x="317" y="389"/>
                  <a:pt x="317" y="389"/>
                </a:cubicBezTo>
                <a:cubicBezTo>
                  <a:pt x="317" y="389"/>
                  <a:pt x="317" y="389"/>
                  <a:pt x="317" y="389"/>
                </a:cubicBezTo>
                <a:cubicBezTo>
                  <a:pt x="316" y="389"/>
                  <a:pt x="316" y="389"/>
                  <a:pt x="316" y="389"/>
                </a:cubicBezTo>
                <a:cubicBezTo>
                  <a:pt x="316" y="389"/>
                  <a:pt x="316" y="389"/>
                  <a:pt x="316" y="389"/>
                </a:cubicBezTo>
                <a:cubicBezTo>
                  <a:pt x="314" y="391"/>
                  <a:pt x="314" y="391"/>
                  <a:pt x="314" y="391"/>
                </a:cubicBezTo>
                <a:cubicBezTo>
                  <a:pt x="298" y="390"/>
                  <a:pt x="298" y="390"/>
                  <a:pt x="298" y="390"/>
                </a:cubicBezTo>
                <a:cubicBezTo>
                  <a:pt x="296" y="391"/>
                  <a:pt x="296" y="391"/>
                  <a:pt x="296" y="391"/>
                </a:cubicBezTo>
                <a:cubicBezTo>
                  <a:pt x="295" y="391"/>
                  <a:pt x="295" y="391"/>
                  <a:pt x="295" y="391"/>
                </a:cubicBezTo>
                <a:cubicBezTo>
                  <a:pt x="294" y="392"/>
                  <a:pt x="294" y="392"/>
                  <a:pt x="294" y="392"/>
                </a:cubicBezTo>
                <a:cubicBezTo>
                  <a:pt x="292" y="393"/>
                  <a:pt x="292" y="393"/>
                  <a:pt x="292" y="393"/>
                </a:cubicBezTo>
                <a:cubicBezTo>
                  <a:pt x="290" y="395"/>
                  <a:pt x="290" y="395"/>
                  <a:pt x="290" y="395"/>
                </a:cubicBezTo>
                <a:cubicBezTo>
                  <a:pt x="288" y="395"/>
                  <a:pt x="288" y="395"/>
                  <a:pt x="288" y="395"/>
                </a:cubicBezTo>
                <a:cubicBezTo>
                  <a:pt x="287" y="396"/>
                  <a:pt x="287" y="396"/>
                  <a:pt x="287" y="396"/>
                </a:cubicBezTo>
                <a:cubicBezTo>
                  <a:pt x="283" y="399"/>
                  <a:pt x="283" y="399"/>
                  <a:pt x="283" y="399"/>
                </a:cubicBezTo>
                <a:cubicBezTo>
                  <a:pt x="272" y="402"/>
                  <a:pt x="272" y="402"/>
                  <a:pt x="272" y="402"/>
                </a:cubicBezTo>
                <a:cubicBezTo>
                  <a:pt x="272" y="404"/>
                  <a:pt x="272" y="404"/>
                  <a:pt x="272" y="404"/>
                </a:cubicBezTo>
                <a:cubicBezTo>
                  <a:pt x="269" y="405"/>
                  <a:pt x="269" y="405"/>
                  <a:pt x="269" y="405"/>
                </a:cubicBezTo>
                <a:cubicBezTo>
                  <a:pt x="250" y="410"/>
                  <a:pt x="250" y="410"/>
                  <a:pt x="250" y="410"/>
                </a:cubicBezTo>
                <a:cubicBezTo>
                  <a:pt x="249" y="408"/>
                  <a:pt x="249" y="408"/>
                  <a:pt x="249" y="408"/>
                </a:cubicBezTo>
                <a:cubicBezTo>
                  <a:pt x="250" y="407"/>
                  <a:pt x="250" y="407"/>
                  <a:pt x="250" y="407"/>
                </a:cubicBezTo>
                <a:cubicBezTo>
                  <a:pt x="252" y="406"/>
                  <a:pt x="252" y="406"/>
                  <a:pt x="252" y="406"/>
                </a:cubicBezTo>
                <a:cubicBezTo>
                  <a:pt x="253" y="405"/>
                  <a:pt x="253" y="405"/>
                  <a:pt x="253" y="405"/>
                </a:cubicBezTo>
                <a:cubicBezTo>
                  <a:pt x="254" y="404"/>
                  <a:pt x="254" y="404"/>
                  <a:pt x="254" y="404"/>
                </a:cubicBezTo>
                <a:cubicBezTo>
                  <a:pt x="254" y="403"/>
                  <a:pt x="254" y="403"/>
                  <a:pt x="254" y="403"/>
                </a:cubicBezTo>
                <a:cubicBezTo>
                  <a:pt x="255" y="396"/>
                  <a:pt x="255" y="396"/>
                  <a:pt x="255" y="396"/>
                </a:cubicBezTo>
                <a:cubicBezTo>
                  <a:pt x="251" y="380"/>
                  <a:pt x="251" y="380"/>
                  <a:pt x="251" y="380"/>
                </a:cubicBezTo>
                <a:cubicBezTo>
                  <a:pt x="248" y="378"/>
                  <a:pt x="248" y="378"/>
                  <a:pt x="248" y="378"/>
                </a:cubicBezTo>
                <a:cubicBezTo>
                  <a:pt x="246" y="376"/>
                  <a:pt x="246" y="376"/>
                  <a:pt x="246" y="376"/>
                </a:cubicBezTo>
                <a:cubicBezTo>
                  <a:pt x="224" y="367"/>
                  <a:pt x="224" y="367"/>
                  <a:pt x="224" y="367"/>
                </a:cubicBezTo>
                <a:cubicBezTo>
                  <a:pt x="223" y="366"/>
                  <a:pt x="223" y="366"/>
                  <a:pt x="223" y="366"/>
                </a:cubicBezTo>
                <a:cubicBezTo>
                  <a:pt x="221" y="366"/>
                  <a:pt x="221" y="366"/>
                  <a:pt x="221" y="366"/>
                </a:cubicBezTo>
                <a:cubicBezTo>
                  <a:pt x="221" y="365"/>
                  <a:pt x="221" y="365"/>
                  <a:pt x="221" y="365"/>
                </a:cubicBezTo>
                <a:cubicBezTo>
                  <a:pt x="218" y="365"/>
                  <a:pt x="218" y="365"/>
                  <a:pt x="218" y="365"/>
                </a:cubicBezTo>
                <a:cubicBezTo>
                  <a:pt x="218" y="364"/>
                  <a:pt x="218" y="364"/>
                  <a:pt x="218" y="364"/>
                </a:cubicBezTo>
                <a:cubicBezTo>
                  <a:pt x="217" y="364"/>
                  <a:pt x="217" y="364"/>
                  <a:pt x="217" y="364"/>
                </a:cubicBezTo>
                <a:cubicBezTo>
                  <a:pt x="216" y="364"/>
                  <a:pt x="216" y="364"/>
                  <a:pt x="216" y="364"/>
                </a:cubicBezTo>
                <a:cubicBezTo>
                  <a:pt x="214" y="364"/>
                  <a:pt x="214" y="364"/>
                  <a:pt x="214" y="364"/>
                </a:cubicBezTo>
                <a:cubicBezTo>
                  <a:pt x="214" y="364"/>
                  <a:pt x="214" y="364"/>
                  <a:pt x="214" y="364"/>
                </a:cubicBezTo>
                <a:cubicBezTo>
                  <a:pt x="213" y="363"/>
                  <a:pt x="213" y="363"/>
                  <a:pt x="213" y="363"/>
                </a:cubicBezTo>
                <a:cubicBezTo>
                  <a:pt x="212" y="363"/>
                  <a:pt x="212" y="363"/>
                  <a:pt x="212" y="363"/>
                </a:cubicBezTo>
                <a:cubicBezTo>
                  <a:pt x="210" y="362"/>
                  <a:pt x="210" y="362"/>
                  <a:pt x="210" y="362"/>
                </a:cubicBezTo>
                <a:cubicBezTo>
                  <a:pt x="209" y="361"/>
                  <a:pt x="209" y="361"/>
                  <a:pt x="209" y="361"/>
                </a:cubicBezTo>
                <a:cubicBezTo>
                  <a:pt x="208" y="361"/>
                  <a:pt x="208" y="361"/>
                  <a:pt x="208" y="361"/>
                </a:cubicBezTo>
                <a:cubicBezTo>
                  <a:pt x="207" y="360"/>
                  <a:pt x="207" y="360"/>
                  <a:pt x="207" y="360"/>
                </a:cubicBezTo>
                <a:cubicBezTo>
                  <a:pt x="206" y="360"/>
                  <a:pt x="206" y="360"/>
                  <a:pt x="206" y="360"/>
                </a:cubicBezTo>
                <a:cubicBezTo>
                  <a:pt x="205" y="360"/>
                  <a:pt x="205" y="360"/>
                  <a:pt x="205" y="360"/>
                </a:cubicBezTo>
                <a:cubicBezTo>
                  <a:pt x="204" y="360"/>
                  <a:pt x="204" y="360"/>
                  <a:pt x="204" y="360"/>
                </a:cubicBezTo>
                <a:cubicBezTo>
                  <a:pt x="204" y="361"/>
                  <a:pt x="204" y="361"/>
                  <a:pt x="204" y="361"/>
                </a:cubicBezTo>
                <a:cubicBezTo>
                  <a:pt x="203" y="360"/>
                  <a:pt x="203" y="360"/>
                  <a:pt x="203" y="360"/>
                </a:cubicBezTo>
                <a:cubicBezTo>
                  <a:pt x="202" y="360"/>
                  <a:pt x="202" y="360"/>
                  <a:pt x="202" y="360"/>
                </a:cubicBezTo>
                <a:cubicBezTo>
                  <a:pt x="202" y="359"/>
                  <a:pt x="202" y="359"/>
                  <a:pt x="202" y="359"/>
                </a:cubicBezTo>
                <a:cubicBezTo>
                  <a:pt x="201" y="359"/>
                  <a:pt x="201" y="359"/>
                  <a:pt x="201" y="359"/>
                </a:cubicBezTo>
                <a:cubicBezTo>
                  <a:pt x="200" y="359"/>
                  <a:pt x="200" y="359"/>
                  <a:pt x="200" y="359"/>
                </a:cubicBezTo>
                <a:cubicBezTo>
                  <a:pt x="200" y="358"/>
                  <a:pt x="200" y="358"/>
                  <a:pt x="200" y="358"/>
                </a:cubicBezTo>
                <a:cubicBezTo>
                  <a:pt x="200" y="358"/>
                  <a:pt x="200" y="358"/>
                  <a:pt x="200" y="358"/>
                </a:cubicBezTo>
                <a:cubicBezTo>
                  <a:pt x="198" y="357"/>
                  <a:pt x="198" y="357"/>
                  <a:pt x="198" y="357"/>
                </a:cubicBezTo>
                <a:cubicBezTo>
                  <a:pt x="197" y="357"/>
                  <a:pt x="197" y="357"/>
                  <a:pt x="197" y="357"/>
                </a:cubicBezTo>
                <a:cubicBezTo>
                  <a:pt x="196" y="357"/>
                  <a:pt x="196" y="357"/>
                  <a:pt x="196" y="357"/>
                </a:cubicBezTo>
                <a:lnTo>
                  <a:pt x="50" y="344"/>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236" name="Freeform 162"/>
          <p:cNvSpPr>
            <a:spLocks noEditPoints="1"/>
          </p:cNvSpPr>
          <p:nvPr/>
        </p:nvSpPr>
        <p:spPr bwMode="auto">
          <a:xfrm>
            <a:off x="2745949" y="1667705"/>
            <a:ext cx="1132660" cy="780537"/>
          </a:xfrm>
          <a:custGeom>
            <a:avLst/>
            <a:gdLst>
              <a:gd name="T0" fmla="*/ 266 w 303"/>
              <a:gd name="T1" fmla="*/ 168 h 209"/>
              <a:gd name="T2" fmla="*/ 298 w 303"/>
              <a:gd name="T3" fmla="*/ 35 h 209"/>
              <a:gd name="T4" fmla="*/ 279 w 303"/>
              <a:gd name="T5" fmla="*/ 27 h 209"/>
              <a:gd name="T6" fmla="*/ 266 w 303"/>
              <a:gd name="T7" fmla="*/ 13 h 209"/>
              <a:gd name="T8" fmla="*/ 252 w 303"/>
              <a:gd name="T9" fmla="*/ 8 h 209"/>
              <a:gd name="T10" fmla="*/ 238 w 303"/>
              <a:gd name="T11" fmla="*/ 3 h 209"/>
              <a:gd name="T12" fmla="*/ 213 w 303"/>
              <a:gd name="T13" fmla="*/ 11 h 209"/>
              <a:gd name="T14" fmla="*/ 185 w 303"/>
              <a:gd name="T15" fmla="*/ 46 h 209"/>
              <a:gd name="T16" fmla="*/ 181 w 303"/>
              <a:gd name="T17" fmla="*/ 57 h 209"/>
              <a:gd name="T18" fmla="*/ 172 w 303"/>
              <a:gd name="T19" fmla="*/ 50 h 209"/>
              <a:gd name="T20" fmla="*/ 153 w 303"/>
              <a:gd name="T21" fmla="*/ 64 h 209"/>
              <a:gd name="T22" fmla="*/ 162 w 303"/>
              <a:gd name="T23" fmla="*/ 76 h 209"/>
              <a:gd name="T24" fmla="*/ 165 w 303"/>
              <a:gd name="T25" fmla="*/ 89 h 209"/>
              <a:gd name="T26" fmla="*/ 133 w 303"/>
              <a:gd name="T27" fmla="*/ 99 h 209"/>
              <a:gd name="T28" fmla="*/ 133 w 303"/>
              <a:gd name="T29" fmla="*/ 113 h 209"/>
              <a:gd name="T30" fmla="*/ 128 w 303"/>
              <a:gd name="T31" fmla="*/ 128 h 209"/>
              <a:gd name="T32" fmla="*/ 132 w 303"/>
              <a:gd name="T33" fmla="*/ 139 h 209"/>
              <a:gd name="T34" fmla="*/ 143 w 303"/>
              <a:gd name="T35" fmla="*/ 144 h 209"/>
              <a:gd name="T36" fmla="*/ 140 w 303"/>
              <a:gd name="T37" fmla="*/ 158 h 209"/>
              <a:gd name="T38" fmla="*/ 114 w 303"/>
              <a:gd name="T39" fmla="*/ 171 h 209"/>
              <a:gd name="T40" fmla="*/ 108 w 303"/>
              <a:gd name="T41" fmla="*/ 178 h 209"/>
              <a:gd name="T42" fmla="*/ 124 w 303"/>
              <a:gd name="T43" fmla="*/ 174 h 209"/>
              <a:gd name="T44" fmla="*/ 141 w 303"/>
              <a:gd name="T45" fmla="*/ 167 h 209"/>
              <a:gd name="T46" fmla="*/ 162 w 303"/>
              <a:gd name="T47" fmla="*/ 156 h 209"/>
              <a:gd name="T48" fmla="*/ 176 w 303"/>
              <a:gd name="T49" fmla="*/ 142 h 209"/>
              <a:gd name="T50" fmla="*/ 203 w 303"/>
              <a:gd name="T51" fmla="*/ 127 h 209"/>
              <a:gd name="T52" fmla="*/ 182 w 303"/>
              <a:gd name="T53" fmla="*/ 146 h 209"/>
              <a:gd name="T54" fmla="*/ 196 w 303"/>
              <a:gd name="T55" fmla="*/ 143 h 209"/>
              <a:gd name="T56" fmla="*/ 209 w 303"/>
              <a:gd name="T57" fmla="*/ 136 h 209"/>
              <a:gd name="T58" fmla="*/ 215 w 303"/>
              <a:gd name="T59" fmla="*/ 141 h 209"/>
              <a:gd name="T60" fmla="*/ 234 w 303"/>
              <a:gd name="T61" fmla="*/ 151 h 209"/>
              <a:gd name="T62" fmla="*/ 248 w 303"/>
              <a:gd name="T63" fmla="*/ 160 h 209"/>
              <a:gd name="T64" fmla="*/ 254 w 303"/>
              <a:gd name="T65" fmla="*/ 165 h 209"/>
              <a:gd name="T66" fmla="*/ 261 w 303"/>
              <a:gd name="T67" fmla="*/ 167 h 209"/>
              <a:gd name="T68" fmla="*/ 263 w 303"/>
              <a:gd name="T69" fmla="*/ 186 h 209"/>
              <a:gd name="T70" fmla="*/ 268 w 303"/>
              <a:gd name="T71" fmla="*/ 198 h 209"/>
              <a:gd name="T72" fmla="*/ 257 w 303"/>
              <a:gd name="T73" fmla="*/ 205 h 209"/>
              <a:gd name="T74" fmla="*/ 254 w 303"/>
              <a:gd name="T75" fmla="*/ 205 h 209"/>
              <a:gd name="T76" fmla="*/ 257 w 303"/>
              <a:gd name="T77" fmla="*/ 196 h 209"/>
              <a:gd name="T78" fmla="*/ 258 w 303"/>
              <a:gd name="T79" fmla="*/ 208 h 209"/>
              <a:gd name="T80" fmla="*/ 263 w 303"/>
              <a:gd name="T81" fmla="*/ 197 h 209"/>
              <a:gd name="T82" fmla="*/ 262 w 303"/>
              <a:gd name="T83" fmla="*/ 191 h 209"/>
              <a:gd name="T84" fmla="*/ 256 w 303"/>
              <a:gd name="T85" fmla="*/ 192 h 209"/>
              <a:gd name="T86" fmla="*/ 253 w 303"/>
              <a:gd name="T87" fmla="*/ 184 h 209"/>
              <a:gd name="T88" fmla="*/ 260 w 303"/>
              <a:gd name="T89" fmla="*/ 183 h 209"/>
              <a:gd name="T90" fmla="*/ 251 w 303"/>
              <a:gd name="T91" fmla="*/ 181 h 209"/>
              <a:gd name="T92" fmla="*/ 140 w 303"/>
              <a:gd name="T93" fmla="*/ 95 h 209"/>
              <a:gd name="T94" fmla="*/ 220 w 303"/>
              <a:gd name="T95" fmla="*/ 148 h 209"/>
              <a:gd name="T96" fmla="*/ 203 w 303"/>
              <a:gd name="T97" fmla="*/ 146 h 209"/>
              <a:gd name="T98" fmla="*/ 115 w 303"/>
              <a:gd name="T99" fmla="*/ 79 h 209"/>
              <a:gd name="T100" fmla="*/ 117 w 303"/>
              <a:gd name="T101" fmla="*/ 120 h 209"/>
              <a:gd name="T102" fmla="*/ 171 w 303"/>
              <a:gd name="T103" fmla="*/ 154 h 209"/>
              <a:gd name="T104" fmla="*/ 162 w 303"/>
              <a:gd name="T105" fmla="*/ 160 h 209"/>
              <a:gd name="T106" fmla="*/ 165 w 303"/>
              <a:gd name="T107" fmla="*/ 163 h 209"/>
              <a:gd name="T108" fmla="*/ 154 w 303"/>
              <a:gd name="T109" fmla="*/ 171 h 209"/>
              <a:gd name="T110" fmla="*/ 118 w 303"/>
              <a:gd name="T111" fmla="*/ 180 h 209"/>
              <a:gd name="T112" fmla="*/ 4 w 303"/>
              <a:gd name="T113" fmla="*/ 198 h 209"/>
              <a:gd name="T114" fmla="*/ 28 w 303"/>
              <a:gd name="T115" fmla="*/ 198 h 209"/>
              <a:gd name="T116" fmla="*/ 53 w 303"/>
              <a:gd name="T117" fmla="*/ 195 h 209"/>
              <a:gd name="T118" fmla="*/ 76 w 303"/>
              <a:gd name="T119" fmla="*/ 188 h 209"/>
              <a:gd name="T120" fmla="*/ 87 w 303"/>
              <a:gd name="T121" fmla="*/ 186 h 209"/>
              <a:gd name="T122" fmla="*/ 92 w 303"/>
              <a:gd name="T123" fmla="*/ 18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3" h="209">
                <a:moveTo>
                  <a:pt x="273" y="200"/>
                </a:moveTo>
                <a:cubicBezTo>
                  <a:pt x="273" y="200"/>
                  <a:pt x="273" y="200"/>
                  <a:pt x="273" y="200"/>
                </a:cubicBezTo>
                <a:cubicBezTo>
                  <a:pt x="273" y="199"/>
                  <a:pt x="273" y="199"/>
                  <a:pt x="273" y="199"/>
                </a:cubicBezTo>
                <a:cubicBezTo>
                  <a:pt x="274" y="199"/>
                  <a:pt x="274" y="199"/>
                  <a:pt x="274" y="199"/>
                </a:cubicBezTo>
                <a:cubicBezTo>
                  <a:pt x="274" y="198"/>
                  <a:pt x="274" y="198"/>
                  <a:pt x="274" y="198"/>
                </a:cubicBezTo>
                <a:cubicBezTo>
                  <a:pt x="274" y="198"/>
                  <a:pt x="274" y="198"/>
                  <a:pt x="274" y="198"/>
                </a:cubicBezTo>
                <a:cubicBezTo>
                  <a:pt x="274" y="197"/>
                  <a:pt x="274" y="197"/>
                  <a:pt x="274" y="197"/>
                </a:cubicBezTo>
                <a:cubicBezTo>
                  <a:pt x="273" y="197"/>
                  <a:pt x="273" y="197"/>
                  <a:pt x="273" y="197"/>
                </a:cubicBezTo>
                <a:cubicBezTo>
                  <a:pt x="273" y="196"/>
                  <a:pt x="273" y="196"/>
                  <a:pt x="273" y="196"/>
                </a:cubicBezTo>
                <a:cubicBezTo>
                  <a:pt x="272" y="195"/>
                  <a:pt x="272" y="195"/>
                  <a:pt x="272" y="195"/>
                </a:cubicBezTo>
                <a:cubicBezTo>
                  <a:pt x="271" y="194"/>
                  <a:pt x="271" y="194"/>
                  <a:pt x="271" y="194"/>
                </a:cubicBezTo>
                <a:cubicBezTo>
                  <a:pt x="270" y="194"/>
                  <a:pt x="270" y="194"/>
                  <a:pt x="270" y="194"/>
                </a:cubicBezTo>
                <a:cubicBezTo>
                  <a:pt x="270" y="193"/>
                  <a:pt x="270" y="193"/>
                  <a:pt x="270" y="193"/>
                </a:cubicBezTo>
                <a:cubicBezTo>
                  <a:pt x="269" y="192"/>
                  <a:pt x="269" y="192"/>
                  <a:pt x="269" y="192"/>
                </a:cubicBezTo>
                <a:cubicBezTo>
                  <a:pt x="268" y="192"/>
                  <a:pt x="268" y="192"/>
                  <a:pt x="268" y="192"/>
                </a:cubicBezTo>
                <a:cubicBezTo>
                  <a:pt x="267" y="191"/>
                  <a:pt x="267" y="191"/>
                  <a:pt x="267" y="191"/>
                </a:cubicBezTo>
                <a:cubicBezTo>
                  <a:pt x="267" y="191"/>
                  <a:pt x="267" y="191"/>
                  <a:pt x="267" y="191"/>
                </a:cubicBezTo>
                <a:cubicBezTo>
                  <a:pt x="268" y="191"/>
                  <a:pt x="268" y="191"/>
                  <a:pt x="268" y="191"/>
                </a:cubicBezTo>
                <a:cubicBezTo>
                  <a:pt x="268" y="190"/>
                  <a:pt x="268" y="190"/>
                  <a:pt x="268" y="190"/>
                </a:cubicBezTo>
                <a:cubicBezTo>
                  <a:pt x="267" y="189"/>
                  <a:pt x="267" y="189"/>
                  <a:pt x="267" y="189"/>
                </a:cubicBezTo>
                <a:cubicBezTo>
                  <a:pt x="267" y="189"/>
                  <a:pt x="267" y="189"/>
                  <a:pt x="267" y="189"/>
                </a:cubicBezTo>
                <a:cubicBezTo>
                  <a:pt x="267" y="188"/>
                  <a:pt x="267" y="188"/>
                  <a:pt x="267" y="188"/>
                </a:cubicBezTo>
                <a:cubicBezTo>
                  <a:pt x="268" y="188"/>
                  <a:pt x="268" y="188"/>
                  <a:pt x="268" y="188"/>
                </a:cubicBezTo>
                <a:cubicBezTo>
                  <a:pt x="268" y="188"/>
                  <a:pt x="268" y="188"/>
                  <a:pt x="268" y="188"/>
                </a:cubicBezTo>
                <a:cubicBezTo>
                  <a:pt x="267" y="187"/>
                  <a:pt x="267" y="187"/>
                  <a:pt x="267" y="187"/>
                </a:cubicBezTo>
                <a:cubicBezTo>
                  <a:pt x="266" y="187"/>
                  <a:pt x="266" y="187"/>
                  <a:pt x="266" y="187"/>
                </a:cubicBezTo>
                <a:cubicBezTo>
                  <a:pt x="266" y="187"/>
                  <a:pt x="266" y="187"/>
                  <a:pt x="266" y="187"/>
                </a:cubicBezTo>
                <a:cubicBezTo>
                  <a:pt x="267" y="186"/>
                  <a:pt x="267" y="186"/>
                  <a:pt x="267" y="186"/>
                </a:cubicBezTo>
                <a:cubicBezTo>
                  <a:pt x="267" y="183"/>
                  <a:pt x="267" y="183"/>
                  <a:pt x="267" y="183"/>
                </a:cubicBezTo>
                <a:cubicBezTo>
                  <a:pt x="267" y="179"/>
                  <a:pt x="267" y="179"/>
                  <a:pt x="267" y="179"/>
                </a:cubicBezTo>
                <a:cubicBezTo>
                  <a:pt x="268" y="176"/>
                  <a:pt x="268" y="176"/>
                  <a:pt x="268" y="176"/>
                </a:cubicBezTo>
                <a:cubicBezTo>
                  <a:pt x="267" y="175"/>
                  <a:pt x="267" y="175"/>
                  <a:pt x="267" y="175"/>
                </a:cubicBezTo>
                <a:cubicBezTo>
                  <a:pt x="267" y="174"/>
                  <a:pt x="267" y="174"/>
                  <a:pt x="267" y="174"/>
                </a:cubicBezTo>
                <a:cubicBezTo>
                  <a:pt x="268" y="173"/>
                  <a:pt x="268" y="173"/>
                  <a:pt x="268" y="173"/>
                </a:cubicBezTo>
                <a:cubicBezTo>
                  <a:pt x="268" y="172"/>
                  <a:pt x="268" y="172"/>
                  <a:pt x="268" y="172"/>
                </a:cubicBezTo>
                <a:cubicBezTo>
                  <a:pt x="267" y="172"/>
                  <a:pt x="267" y="172"/>
                  <a:pt x="267" y="172"/>
                </a:cubicBezTo>
                <a:cubicBezTo>
                  <a:pt x="267" y="170"/>
                  <a:pt x="267" y="170"/>
                  <a:pt x="267" y="170"/>
                </a:cubicBezTo>
                <a:cubicBezTo>
                  <a:pt x="266" y="168"/>
                  <a:pt x="266" y="168"/>
                  <a:pt x="266" y="168"/>
                </a:cubicBezTo>
                <a:cubicBezTo>
                  <a:pt x="265" y="167"/>
                  <a:pt x="265" y="167"/>
                  <a:pt x="265" y="167"/>
                </a:cubicBezTo>
                <a:cubicBezTo>
                  <a:pt x="265" y="166"/>
                  <a:pt x="265" y="166"/>
                  <a:pt x="265" y="166"/>
                </a:cubicBezTo>
                <a:cubicBezTo>
                  <a:pt x="264" y="163"/>
                  <a:pt x="264" y="163"/>
                  <a:pt x="264" y="163"/>
                </a:cubicBezTo>
                <a:cubicBezTo>
                  <a:pt x="264" y="162"/>
                  <a:pt x="264" y="162"/>
                  <a:pt x="264" y="162"/>
                </a:cubicBezTo>
                <a:cubicBezTo>
                  <a:pt x="265" y="161"/>
                  <a:pt x="265" y="161"/>
                  <a:pt x="265" y="161"/>
                </a:cubicBezTo>
                <a:cubicBezTo>
                  <a:pt x="265" y="160"/>
                  <a:pt x="265" y="160"/>
                  <a:pt x="265" y="160"/>
                </a:cubicBezTo>
                <a:cubicBezTo>
                  <a:pt x="265" y="159"/>
                  <a:pt x="265" y="159"/>
                  <a:pt x="265" y="159"/>
                </a:cubicBezTo>
                <a:cubicBezTo>
                  <a:pt x="264" y="158"/>
                  <a:pt x="264" y="158"/>
                  <a:pt x="264" y="158"/>
                </a:cubicBezTo>
                <a:cubicBezTo>
                  <a:pt x="262" y="158"/>
                  <a:pt x="262" y="158"/>
                  <a:pt x="262" y="158"/>
                </a:cubicBezTo>
                <a:cubicBezTo>
                  <a:pt x="260" y="159"/>
                  <a:pt x="260" y="159"/>
                  <a:pt x="260" y="159"/>
                </a:cubicBezTo>
                <a:cubicBezTo>
                  <a:pt x="260" y="159"/>
                  <a:pt x="260" y="159"/>
                  <a:pt x="260" y="159"/>
                </a:cubicBezTo>
                <a:cubicBezTo>
                  <a:pt x="258" y="160"/>
                  <a:pt x="258" y="160"/>
                  <a:pt x="258" y="160"/>
                </a:cubicBezTo>
                <a:cubicBezTo>
                  <a:pt x="256" y="161"/>
                  <a:pt x="256" y="161"/>
                  <a:pt x="256" y="161"/>
                </a:cubicBezTo>
                <a:cubicBezTo>
                  <a:pt x="255" y="163"/>
                  <a:pt x="255" y="163"/>
                  <a:pt x="255" y="163"/>
                </a:cubicBezTo>
                <a:cubicBezTo>
                  <a:pt x="254" y="163"/>
                  <a:pt x="254" y="163"/>
                  <a:pt x="254" y="163"/>
                </a:cubicBezTo>
                <a:cubicBezTo>
                  <a:pt x="252" y="164"/>
                  <a:pt x="252" y="164"/>
                  <a:pt x="252" y="164"/>
                </a:cubicBezTo>
                <a:cubicBezTo>
                  <a:pt x="250" y="164"/>
                  <a:pt x="250" y="164"/>
                  <a:pt x="250" y="164"/>
                </a:cubicBezTo>
                <a:cubicBezTo>
                  <a:pt x="249" y="164"/>
                  <a:pt x="249" y="164"/>
                  <a:pt x="249" y="164"/>
                </a:cubicBezTo>
                <a:cubicBezTo>
                  <a:pt x="249" y="163"/>
                  <a:pt x="249" y="163"/>
                  <a:pt x="249" y="163"/>
                </a:cubicBezTo>
                <a:cubicBezTo>
                  <a:pt x="250" y="162"/>
                  <a:pt x="250" y="162"/>
                  <a:pt x="250" y="162"/>
                </a:cubicBezTo>
                <a:cubicBezTo>
                  <a:pt x="250" y="161"/>
                  <a:pt x="250" y="161"/>
                  <a:pt x="250" y="161"/>
                </a:cubicBezTo>
                <a:cubicBezTo>
                  <a:pt x="248" y="155"/>
                  <a:pt x="248" y="155"/>
                  <a:pt x="248" y="155"/>
                </a:cubicBezTo>
                <a:cubicBezTo>
                  <a:pt x="247" y="152"/>
                  <a:pt x="247" y="152"/>
                  <a:pt x="247" y="152"/>
                </a:cubicBezTo>
                <a:cubicBezTo>
                  <a:pt x="247" y="151"/>
                  <a:pt x="247" y="151"/>
                  <a:pt x="247" y="151"/>
                </a:cubicBezTo>
                <a:cubicBezTo>
                  <a:pt x="248" y="149"/>
                  <a:pt x="248" y="149"/>
                  <a:pt x="248" y="149"/>
                </a:cubicBezTo>
                <a:cubicBezTo>
                  <a:pt x="245" y="148"/>
                  <a:pt x="245" y="148"/>
                  <a:pt x="245" y="148"/>
                </a:cubicBezTo>
                <a:cubicBezTo>
                  <a:pt x="243" y="149"/>
                  <a:pt x="243" y="149"/>
                  <a:pt x="243" y="149"/>
                </a:cubicBezTo>
                <a:cubicBezTo>
                  <a:pt x="242" y="149"/>
                  <a:pt x="242" y="149"/>
                  <a:pt x="242" y="149"/>
                </a:cubicBezTo>
                <a:cubicBezTo>
                  <a:pt x="238" y="149"/>
                  <a:pt x="238" y="149"/>
                  <a:pt x="238" y="149"/>
                </a:cubicBezTo>
                <a:cubicBezTo>
                  <a:pt x="303" y="41"/>
                  <a:pt x="303" y="41"/>
                  <a:pt x="303" y="41"/>
                </a:cubicBezTo>
                <a:cubicBezTo>
                  <a:pt x="303" y="41"/>
                  <a:pt x="303" y="41"/>
                  <a:pt x="303" y="41"/>
                </a:cubicBezTo>
                <a:cubicBezTo>
                  <a:pt x="302" y="41"/>
                  <a:pt x="302" y="41"/>
                  <a:pt x="302" y="41"/>
                </a:cubicBezTo>
                <a:cubicBezTo>
                  <a:pt x="301" y="41"/>
                  <a:pt x="301" y="41"/>
                  <a:pt x="301" y="41"/>
                </a:cubicBezTo>
                <a:cubicBezTo>
                  <a:pt x="300" y="40"/>
                  <a:pt x="300" y="40"/>
                  <a:pt x="300" y="40"/>
                </a:cubicBezTo>
                <a:cubicBezTo>
                  <a:pt x="300" y="38"/>
                  <a:pt x="300" y="38"/>
                  <a:pt x="300" y="38"/>
                </a:cubicBezTo>
                <a:cubicBezTo>
                  <a:pt x="299" y="37"/>
                  <a:pt x="299" y="37"/>
                  <a:pt x="299" y="37"/>
                </a:cubicBezTo>
                <a:cubicBezTo>
                  <a:pt x="298" y="37"/>
                  <a:pt x="298" y="37"/>
                  <a:pt x="298" y="37"/>
                </a:cubicBezTo>
                <a:cubicBezTo>
                  <a:pt x="298" y="35"/>
                  <a:pt x="298" y="35"/>
                  <a:pt x="298" y="35"/>
                </a:cubicBezTo>
                <a:cubicBezTo>
                  <a:pt x="298" y="34"/>
                  <a:pt x="298" y="34"/>
                  <a:pt x="298" y="34"/>
                </a:cubicBezTo>
                <a:cubicBezTo>
                  <a:pt x="297" y="34"/>
                  <a:pt x="297" y="34"/>
                  <a:pt x="297" y="34"/>
                </a:cubicBezTo>
                <a:cubicBezTo>
                  <a:pt x="295" y="34"/>
                  <a:pt x="295" y="34"/>
                  <a:pt x="295" y="34"/>
                </a:cubicBezTo>
                <a:cubicBezTo>
                  <a:pt x="295" y="34"/>
                  <a:pt x="295" y="34"/>
                  <a:pt x="295" y="34"/>
                </a:cubicBezTo>
                <a:cubicBezTo>
                  <a:pt x="293" y="34"/>
                  <a:pt x="293" y="34"/>
                  <a:pt x="293" y="34"/>
                </a:cubicBezTo>
                <a:cubicBezTo>
                  <a:pt x="292" y="34"/>
                  <a:pt x="292" y="34"/>
                  <a:pt x="292" y="34"/>
                </a:cubicBezTo>
                <a:cubicBezTo>
                  <a:pt x="291" y="34"/>
                  <a:pt x="291" y="34"/>
                  <a:pt x="291" y="34"/>
                </a:cubicBezTo>
                <a:cubicBezTo>
                  <a:pt x="291" y="34"/>
                  <a:pt x="291" y="34"/>
                  <a:pt x="291" y="34"/>
                </a:cubicBezTo>
                <a:cubicBezTo>
                  <a:pt x="290" y="34"/>
                  <a:pt x="290" y="34"/>
                  <a:pt x="290" y="34"/>
                </a:cubicBezTo>
                <a:cubicBezTo>
                  <a:pt x="290" y="34"/>
                  <a:pt x="290" y="34"/>
                  <a:pt x="290" y="34"/>
                </a:cubicBezTo>
                <a:cubicBezTo>
                  <a:pt x="289" y="34"/>
                  <a:pt x="289" y="34"/>
                  <a:pt x="289" y="34"/>
                </a:cubicBezTo>
                <a:cubicBezTo>
                  <a:pt x="289" y="33"/>
                  <a:pt x="289" y="33"/>
                  <a:pt x="289" y="33"/>
                </a:cubicBezTo>
                <a:cubicBezTo>
                  <a:pt x="290" y="33"/>
                  <a:pt x="290" y="33"/>
                  <a:pt x="290" y="33"/>
                </a:cubicBezTo>
                <a:cubicBezTo>
                  <a:pt x="290" y="33"/>
                  <a:pt x="290" y="33"/>
                  <a:pt x="290" y="33"/>
                </a:cubicBezTo>
                <a:cubicBezTo>
                  <a:pt x="289" y="32"/>
                  <a:pt x="289" y="32"/>
                  <a:pt x="289" y="32"/>
                </a:cubicBezTo>
                <a:cubicBezTo>
                  <a:pt x="288" y="33"/>
                  <a:pt x="288" y="33"/>
                  <a:pt x="288" y="33"/>
                </a:cubicBezTo>
                <a:cubicBezTo>
                  <a:pt x="287" y="32"/>
                  <a:pt x="287" y="32"/>
                  <a:pt x="287" y="32"/>
                </a:cubicBezTo>
                <a:cubicBezTo>
                  <a:pt x="287" y="32"/>
                  <a:pt x="287" y="32"/>
                  <a:pt x="287" y="32"/>
                </a:cubicBezTo>
                <a:cubicBezTo>
                  <a:pt x="288" y="32"/>
                  <a:pt x="288" y="32"/>
                  <a:pt x="288" y="32"/>
                </a:cubicBezTo>
                <a:cubicBezTo>
                  <a:pt x="287" y="31"/>
                  <a:pt x="287" y="31"/>
                  <a:pt x="287" y="31"/>
                </a:cubicBezTo>
                <a:cubicBezTo>
                  <a:pt x="287" y="31"/>
                  <a:pt x="287" y="31"/>
                  <a:pt x="287" y="31"/>
                </a:cubicBezTo>
                <a:cubicBezTo>
                  <a:pt x="286" y="31"/>
                  <a:pt x="286" y="31"/>
                  <a:pt x="286" y="31"/>
                </a:cubicBezTo>
                <a:cubicBezTo>
                  <a:pt x="286" y="31"/>
                  <a:pt x="286" y="31"/>
                  <a:pt x="286" y="31"/>
                </a:cubicBezTo>
                <a:cubicBezTo>
                  <a:pt x="285" y="30"/>
                  <a:pt x="285" y="30"/>
                  <a:pt x="285" y="30"/>
                </a:cubicBezTo>
                <a:cubicBezTo>
                  <a:pt x="284" y="29"/>
                  <a:pt x="284" y="29"/>
                  <a:pt x="284" y="29"/>
                </a:cubicBezTo>
                <a:cubicBezTo>
                  <a:pt x="283" y="29"/>
                  <a:pt x="283" y="29"/>
                  <a:pt x="283" y="29"/>
                </a:cubicBezTo>
                <a:cubicBezTo>
                  <a:pt x="283" y="29"/>
                  <a:pt x="283" y="29"/>
                  <a:pt x="283" y="29"/>
                </a:cubicBezTo>
                <a:cubicBezTo>
                  <a:pt x="282" y="29"/>
                  <a:pt x="282" y="29"/>
                  <a:pt x="282" y="29"/>
                </a:cubicBezTo>
                <a:cubicBezTo>
                  <a:pt x="282" y="29"/>
                  <a:pt x="282" y="29"/>
                  <a:pt x="282" y="29"/>
                </a:cubicBezTo>
                <a:cubicBezTo>
                  <a:pt x="282" y="29"/>
                  <a:pt x="282" y="29"/>
                  <a:pt x="282" y="29"/>
                </a:cubicBezTo>
                <a:cubicBezTo>
                  <a:pt x="282" y="28"/>
                  <a:pt x="282" y="28"/>
                  <a:pt x="282" y="28"/>
                </a:cubicBezTo>
                <a:cubicBezTo>
                  <a:pt x="281" y="28"/>
                  <a:pt x="281" y="28"/>
                  <a:pt x="281" y="28"/>
                </a:cubicBezTo>
                <a:cubicBezTo>
                  <a:pt x="280" y="29"/>
                  <a:pt x="280" y="29"/>
                  <a:pt x="280" y="29"/>
                </a:cubicBezTo>
                <a:cubicBezTo>
                  <a:pt x="280" y="29"/>
                  <a:pt x="280" y="29"/>
                  <a:pt x="280" y="29"/>
                </a:cubicBezTo>
                <a:cubicBezTo>
                  <a:pt x="280" y="28"/>
                  <a:pt x="280" y="28"/>
                  <a:pt x="280" y="28"/>
                </a:cubicBezTo>
                <a:cubicBezTo>
                  <a:pt x="280" y="28"/>
                  <a:pt x="280" y="28"/>
                  <a:pt x="280" y="28"/>
                </a:cubicBezTo>
                <a:cubicBezTo>
                  <a:pt x="280" y="27"/>
                  <a:pt x="280" y="27"/>
                  <a:pt x="280" y="27"/>
                </a:cubicBezTo>
                <a:cubicBezTo>
                  <a:pt x="279" y="27"/>
                  <a:pt x="279" y="27"/>
                  <a:pt x="279" y="27"/>
                </a:cubicBezTo>
                <a:cubicBezTo>
                  <a:pt x="278" y="27"/>
                  <a:pt x="278" y="27"/>
                  <a:pt x="278" y="27"/>
                </a:cubicBezTo>
                <a:cubicBezTo>
                  <a:pt x="278" y="27"/>
                  <a:pt x="278" y="27"/>
                  <a:pt x="278" y="27"/>
                </a:cubicBezTo>
                <a:cubicBezTo>
                  <a:pt x="278" y="26"/>
                  <a:pt x="278" y="26"/>
                  <a:pt x="278" y="26"/>
                </a:cubicBezTo>
                <a:cubicBezTo>
                  <a:pt x="277" y="26"/>
                  <a:pt x="277" y="26"/>
                  <a:pt x="277" y="26"/>
                </a:cubicBezTo>
                <a:cubicBezTo>
                  <a:pt x="277" y="25"/>
                  <a:pt x="277" y="25"/>
                  <a:pt x="277" y="25"/>
                </a:cubicBezTo>
                <a:cubicBezTo>
                  <a:pt x="277" y="25"/>
                  <a:pt x="277" y="25"/>
                  <a:pt x="277" y="25"/>
                </a:cubicBezTo>
                <a:cubicBezTo>
                  <a:pt x="276" y="24"/>
                  <a:pt x="276" y="24"/>
                  <a:pt x="276" y="24"/>
                </a:cubicBezTo>
                <a:cubicBezTo>
                  <a:pt x="276" y="24"/>
                  <a:pt x="276" y="24"/>
                  <a:pt x="276" y="24"/>
                </a:cubicBezTo>
                <a:cubicBezTo>
                  <a:pt x="275" y="24"/>
                  <a:pt x="275" y="24"/>
                  <a:pt x="275" y="24"/>
                </a:cubicBezTo>
                <a:cubicBezTo>
                  <a:pt x="273" y="26"/>
                  <a:pt x="273" y="26"/>
                  <a:pt x="273" y="26"/>
                </a:cubicBezTo>
                <a:cubicBezTo>
                  <a:pt x="271" y="27"/>
                  <a:pt x="271" y="27"/>
                  <a:pt x="271" y="27"/>
                </a:cubicBezTo>
                <a:cubicBezTo>
                  <a:pt x="273" y="26"/>
                  <a:pt x="273" y="26"/>
                  <a:pt x="273" y="26"/>
                </a:cubicBezTo>
                <a:cubicBezTo>
                  <a:pt x="274" y="24"/>
                  <a:pt x="274" y="24"/>
                  <a:pt x="274" y="24"/>
                </a:cubicBezTo>
                <a:cubicBezTo>
                  <a:pt x="275" y="23"/>
                  <a:pt x="275" y="23"/>
                  <a:pt x="275" y="23"/>
                </a:cubicBezTo>
                <a:cubicBezTo>
                  <a:pt x="276" y="22"/>
                  <a:pt x="276" y="22"/>
                  <a:pt x="276" y="22"/>
                </a:cubicBezTo>
                <a:cubicBezTo>
                  <a:pt x="275" y="21"/>
                  <a:pt x="275" y="21"/>
                  <a:pt x="275" y="21"/>
                </a:cubicBezTo>
                <a:cubicBezTo>
                  <a:pt x="273" y="20"/>
                  <a:pt x="273" y="20"/>
                  <a:pt x="273" y="20"/>
                </a:cubicBezTo>
                <a:cubicBezTo>
                  <a:pt x="272" y="20"/>
                  <a:pt x="272" y="20"/>
                  <a:pt x="272" y="20"/>
                </a:cubicBezTo>
                <a:cubicBezTo>
                  <a:pt x="271" y="21"/>
                  <a:pt x="271" y="21"/>
                  <a:pt x="271" y="21"/>
                </a:cubicBezTo>
                <a:cubicBezTo>
                  <a:pt x="270" y="21"/>
                  <a:pt x="270" y="21"/>
                  <a:pt x="270" y="21"/>
                </a:cubicBezTo>
                <a:cubicBezTo>
                  <a:pt x="269" y="21"/>
                  <a:pt x="269" y="21"/>
                  <a:pt x="269" y="21"/>
                </a:cubicBezTo>
                <a:cubicBezTo>
                  <a:pt x="268" y="21"/>
                  <a:pt x="268" y="21"/>
                  <a:pt x="268" y="21"/>
                </a:cubicBezTo>
                <a:cubicBezTo>
                  <a:pt x="266" y="23"/>
                  <a:pt x="266" y="23"/>
                  <a:pt x="266" y="23"/>
                </a:cubicBezTo>
                <a:cubicBezTo>
                  <a:pt x="265" y="24"/>
                  <a:pt x="265" y="24"/>
                  <a:pt x="265" y="24"/>
                </a:cubicBezTo>
                <a:cubicBezTo>
                  <a:pt x="266" y="23"/>
                  <a:pt x="266" y="23"/>
                  <a:pt x="266" y="23"/>
                </a:cubicBezTo>
                <a:cubicBezTo>
                  <a:pt x="266" y="21"/>
                  <a:pt x="266" y="21"/>
                  <a:pt x="266" y="21"/>
                </a:cubicBezTo>
                <a:cubicBezTo>
                  <a:pt x="266" y="20"/>
                  <a:pt x="266" y="20"/>
                  <a:pt x="266" y="20"/>
                </a:cubicBezTo>
                <a:cubicBezTo>
                  <a:pt x="266" y="19"/>
                  <a:pt x="266" y="19"/>
                  <a:pt x="266" y="19"/>
                </a:cubicBezTo>
                <a:cubicBezTo>
                  <a:pt x="264" y="18"/>
                  <a:pt x="264" y="18"/>
                  <a:pt x="264" y="18"/>
                </a:cubicBezTo>
                <a:cubicBezTo>
                  <a:pt x="264" y="18"/>
                  <a:pt x="264" y="18"/>
                  <a:pt x="264" y="18"/>
                </a:cubicBezTo>
                <a:cubicBezTo>
                  <a:pt x="265" y="18"/>
                  <a:pt x="265" y="18"/>
                  <a:pt x="265" y="18"/>
                </a:cubicBezTo>
                <a:cubicBezTo>
                  <a:pt x="266" y="18"/>
                  <a:pt x="266" y="18"/>
                  <a:pt x="266" y="18"/>
                </a:cubicBezTo>
                <a:cubicBezTo>
                  <a:pt x="266" y="17"/>
                  <a:pt x="266" y="17"/>
                  <a:pt x="266" y="17"/>
                </a:cubicBezTo>
                <a:cubicBezTo>
                  <a:pt x="263" y="16"/>
                  <a:pt x="263" y="16"/>
                  <a:pt x="263" y="16"/>
                </a:cubicBezTo>
                <a:cubicBezTo>
                  <a:pt x="263" y="15"/>
                  <a:pt x="263" y="15"/>
                  <a:pt x="263" y="15"/>
                </a:cubicBezTo>
                <a:cubicBezTo>
                  <a:pt x="264" y="14"/>
                  <a:pt x="264" y="14"/>
                  <a:pt x="264" y="14"/>
                </a:cubicBezTo>
                <a:cubicBezTo>
                  <a:pt x="265" y="14"/>
                  <a:pt x="265" y="14"/>
                  <a:pt x="265" y="14"/>
                </a:cubicBezTo>
                <a:cubicBezTo>
                  <a:pt x="266" y="13"/>
                  <a:pt x="266" y="13"/>
                  <a:pt x="266" y="13"/>
                </a:cubicBezTo>
                <a:cubicBezTo>
                  <a:pt x="265" y="12"/>
                  <a:pt x="265" y="12"/>
                  <a:pt x="265" y="12"/>
                </a:cubicBezTo>
                <a:cubicBezTo>
                  <a:pt x="265" y="11"/>
                  <a:pt x="265" y="11"/>
                  <a:pt x="265" y="11"/>
                </a:cubicBezTo>
                <a:cubicBezTo>
                  <a:pt x="264" y="11"/>
                  <a:pt x="264" y="11"/>
                  <a:pt x="264" y="11"/>
                </a:cubicBezTo>
                <a:cubicBezTo>
                  <a:pt x="264" y="12"/>
                  <a:pt x="264" y="12"/>
                  <a:pt x="264" y="12"/>
                </a:cubicBezTo>
                <a:cubicBezTo>
                  <a:pt x="263" y="11"/>
                  <a:pt x="263" y="11"/>
                  <a:pt x="263" y="11"/>
                </a:cubicBezTo>
                <a:cubicBezTo>
                  <a:pt x="262" y="10"/>
                  <a:pt x="262" y="10"/>
                  <a:pt x="262" y="10"/>
                </a:cubicBezTo>
                <a:cubicBezTo>
                  <a:pt x="261" y="11"/>
                  <a:pt x="261" y="11"/>
                  <a:pt x="261" y="11"/>
                </a:cubicBezTo>
                <a:cubicBezTo>
                  <a:pt x="260" y="10"/>
                  <a:pt x="260" y="10"/>
                  <a:pt x="260" y="10"/>
                </a:cubicBezTo>
                <a:cubicBezTo>
                  <a:pt x="259" y="10"/>
                  <a:pt x="259" y="10"/>
                  <a:pt x="259" y="10"/>
                </a:cubicBezTo>
                <a:cubicBezTo>
                  <a:pt x="258" y="10"/>
                  <a:pt x="258" y="10"/>
                  <a:pt x="258" y="10"/>
                </a:cubicBezTo>
                <a:cubicBezTo>
                  <a:pt x="257" y="10"/>
                  <a:pt x="257" y="10"/>
                  <a:pt x="257" y="10"/>
                </a:cubicBezTo>
                <a:cubicBezTo>
                  <a:pt x="257" y="11"/>
                  <a:pt x="257" y="11"/>
                  <a:pt x="257" y="11"/>
                </a:cubicBezTo>
                <a:cubicBezTo>
                  <a:pt x="257" y="11"/>
                  <a:pt x="257" y="11"/>
                  <a:pt x="257" y="11"/>
                </a:cubicBezTo>
                <a:cubicBezTo>
                  <a:pt x="256" y="11"/>
                  <a:pt x="256" y="11"/>
                  <a:pt x="256" y="11"/>
                </a:cubicBezTo>
                <a:cubicBezTo>
                  <a:pt x="256" y="10"/>
                  <a:pt x="256" y="10"/>
                  <a:pt x="256" y="10"/>
                </a:cubicBezTo>
                <a:cubicBezTo>
                  <a:pt x="257" y="9"/>
                  <a:pt x="257" y="9"/>
                  <a:pt x="257" y="9"/>
                </a:cubicBezTo>
                <a:cubicBezTo>
                  <a:pt x="257" y="9"/>
                  <a:pt x="257" y="9"/>
                  <a:pt x="257" y="9"/>
                </a:cubicBezTo>
                <a:cubicBezTo>
                  <a:pt x="257" y="8"/>
                  <a:pt x="257" y="8"/>
                  <a:pt x="257" y="8"/>
                </a:cubicBezTo>
                <a:cubicBezTo>
                  <a:pt x="258" y="8"/>
                  <a:pt x="258" y="8"/>
                  <a:pt x="258" y="8"/>
                </a:cubicBezTo>
                <a:cubicBezTo>
                  <a:pt x="258" y="7"/>
                  <a:pt x="258" y="7"/>
                  <a:pt x="258" y="7"/>
                </a:cubicBezTo>
                <a:cubicBezTo>
                  <a:pt x="258" y="6"/>
                  <a:pt x="258" y="6"/>
                  <a:pt x="258" y="6"/>
                </a:cubicBezTo>
                <a:cubicBezTo>
                  <a:pt x="258" y="5"/>
                  <a:pt x="258" y="5"/>
                  <a:pt x="258" y="5"/>
                </a:cubicBezTo>
                <a:cubicBezTo>
                  <a:pt x="257" y="5"/>
                  <a:pt x="257" y="5"/>
                  <a:pt x="257" y="5"/>
                </a:cubicBezTo>
                <a:cubicBezTo>
                  <a:pt x="256" y="6"/>
                  <a:pt x="256" y="6"/>
                  <a:pt x="256" y="6"/>
                </a:cubicBezTo>
                <a:cubicBezTo>
                  <a:pt x="256" y="7"/>
                  <a:pt x="256" y="7"/>
                  <a:pt x="256" y="7"/>
                </a:cubicBezTo>
                <a:cubicBezTo>
                  <a:pt x="256" y="7"/>
                  <a:pt x="256" y="7"/>
                  <a:pt x="256" y="7"/>
                </a:cubicBezTo>
                <a:cubicBezTo>
                  <a:pt x="255" y="7"/>
                  <a:pt x="255" y="7"/>
                  <a:pt x="255" y="7"/>
                </a:cubicBezTo>
                <a:cubicBezTo>
                  <a:pt x="254" y="7"/>
                  <a:pt x="254" y="7"/>
                  <a:pt x="254" y="7"/>
                </a:cubicBezTo>
                <a:cubicBezTo>
                  <a:pt x="253" y="8"/>
                  <a:pt x="253" y="8"/>
                  <a:pt x="253" y="8"/>
                </a:cubicBezTo>
                <a:cubicBezTo>
                  <a:pt x="254" y="9"/>
                  <a:pt x="254" y="9"/>
                  <a:pt x="254" y="9"/>
                </a:cubicBezTo>
                <a:cubicBezTo>
                  <a:pt x="253" y="9"/>
                  <a:pt x="253" y="9"/>
                  <a:pt x="253" y="9"/>
                </a:cubicBezTo>
                <a:cubicBezTo>
                  <a:pt x="252" y="9"/>
                  <a:pt x="252" y="9"/>
                  <a:pt x="252" y="9"/>
                </a:cubicBezTo>
                <a:cubicBezTo>
                  <a:pt x="252" y="9"/>
                  <a:pt x="252" y="9"/>
                  <a:pt x="252" y="9"/>
                </a:cubicBezTo>
                <a:cubicBezTo>
                  <a:pt x="251" y="10"/>
                  <a:pt x="251" y="10"/>
                  <a:pt x="251" y="10"/>
                </a:cubicBezTo>
                <a:cubicBezTo>
                  <a:pt x="251" y="11"/>
                  <a:pt x="251" y="11"/>
                  <a:pt x="251" y="11"/>
                </a:cubicBezTo>
                <a:cubicBezTo>
                  <a:pt x="251" y="10"/>
                  <a:pt x="251" y="10"/>
                  <a:pt x="251" y="10"/>
                </a:cubicBezTo>
                <a:cubicBezTo>
                  <a:pt x="251" y="9"/>
                  <a:pt x="251" y="9"/>
                  <a:pt x="251" y="9"/>
                </a:cubicBezTo>
                <a:cubicBezTo>
                  <a:pt x="252" y="8"/>
                  <a:pt x="252" y="8"/>
                  <a:pt x="252" y="8"/>
                </a:cubicBezTo>
                <a:cubicBezTo>
                  <a:pt x="251" y="8"/>
                  <a:pt x="251" y="8"/>
                  <a:pt x="251" y="8"/>
                </a:cubicBezTo>
                <a:cubicBezTo>
                  <a:pt x="250" y="9"/>
                  <a:pt x="250" y="9"/>
                  <a:pt x="250" y="9"/>
                </a:cubicBezTo>
                <a:cubicBezTo>
                  <a:pt x="250" y="10"/>
                  <a:pt x="250" y="10"/>
                  <a:pt x="250" y="10"/>
                </a:cubicBezTo>
                <a:cubicBezTo>
                  <a:pt x="249" y="10"/>
                  <a:pt x="249" y="10"/>
                  <a:pt x="249" y="10"/>
                </a:cubicBezTo>
                <a:cubicBezTo>
                  <a:pt x="250" y="8"/>
                  <a:pt x="250" y="8"/>
                  <a:pt x="250" y="8"/>
                </a:cubicBezTo>
                <a:cubicBezTo>
                  <a:pt x="249" y="7"/>
                  <a:pt x="249" y="7"/>
                  <a:pt x="249" y="7"/>
                </a:cubicBezTo>
                <a:cubicBezTo>
                  <a:pt x="248" y="7"/>
                  <a:pt x="248" y="7"/>
                  <a:pt x="248" y="7"/>
                </a:cubicBezTo>
                <a:cubicBezTo>
                  <a:pt x="248" y="7"/>
                  <a:pt x="248" y="7"/>
                  <a:pt x="248" y="7"/>
                </a:cubicBezTo>
                <a:cubicBezTo>
                  <a:pt x="250" y="6"/>
                  <a:pt x="250" y="6"/>
                  <a:pt x="250" y="6"/>
                </a:cubicBezTo>
                <a:cubicBezTo>
                  <a:pt x="251" y="6"/>
                  <a:pt x="251" y="6"/>
                  <a:pt x="251" y="6"/>
                </a:cubicBezTo>
                <a:cubicBezTo>
                  <a:pt x="252" y="6"/>
                  <a:pt x="252" y="6"/>
                  <a:pt x="252" y="6"/>
                </a:cubicBezTo>
                <a:cubicBezTo>
                  <a:pt x="254" y="6"/>
                  <a:pt x="254" y="6"/>
                  <a:pt x="254" y="6"/>
                </a:cubicBezTo>
                <a:cubicBezTo>
                  <a:pt x="255" y="6"/>
                  <a:pt x="255" y="6"/>
                  <a:pt x="255" y="6"/>
                </a:cubicBezTo>
                <a:cubicBezTo>
                  <a:pt x="256" y="5"/>
                  <a:pt x="256" y="5"/>
                  <a:pt x="256" y="5"/>
                </a:cubicBezTo>
                <a:cubicBezTo>
                  <a:pt x="256" y="4"/>
                  <a:pt x="256" y="4"/>
                  <a:pt x="256" y="4"/>
                </a:cubicBezTo>
                <a:cubicBezTo>
                  <a:pt x="256" y="4"/>
                  <a:pt x="256" y="4"/>
                  <a:pt x="256" y="4"/>
                </a:cubicBezTo>
                <a:cubicBezTo>
                  <a:pt x="256" y="3"/>
                  <a:pt x="256" y="3"/>
                  <a:pt x="256" y="3"/>
                </a:cubicBezTo>
                <a:cubicBezTo>
                  <a:pt x="255" y="3"/>
                  <a:pt x="255" y="3"/>
                  <a:pt x="255" y="3"/>
                </a:cubicBezTo>
                <a:cubicBezTo>
                  <a:pt x="254" y="3"/>
                  <a:pt x="254" y="3"/>
                  <a:pt x="254" y="3"/>
                </a:cubicBezTo>
                <a:cubicBezTo>
                  <a:pt x="254" y="2"/>
                  <a:pt x="254" y="2"/>
                  <a:pt x="254" y="2"/>
                </a:cubicBezTo>
                <a:cubicBezTo>
                  <a:pt x="254" y="2"/>
                  <a:pt x="254" y="2"/>
                  <a:pt x="254" y="2"/>
                </a:cubicBezTo>
                <a:cubicBezTo>
                  <a:pt x="253" y="1"/>
                  <a:pt x="253" y="1"/>
                  <a:pt x="253" y="1"/>
                </a:cubicBezTo>
                <a:cubicBezTo>
                  <a:pt x="253" y="1"/>
                  <a:pt x="253" y="1"/>
                  <a:pt x="253" y="1"/>
                </a:cubicBezTo>
                <a:cubicBezTo>
                  <a:pt x="254" y="1"/>
                  <a:pt x="254" y="1"/>
                  <a:pt x="254" y="1"/>
                </a:cubicBezTo>
                <a:cubicBezTo>
                  <a:pt x="254" y="0"/>
                  <a:pt x="254" y="0"/>
                  <a:pt x="254" y="0"/>
                </a:cubicBezTo>
                <a:cubicBezTo>
                  <a:pt x="254" y="0"/>
                  <a:pt x="254" y="0"/>
                  <a:pt x="254" y="0"/>
                </a:cubicBezTo>
                <a:cubicBezTo>
                  <a:pt x="252" y="1"/>
                  <a:pt x="252" y="1"/>
                  <a:pt x="252" y="1"/>
                </a:cubicBezTo>
                <a:cubicBezTo>
                  <a:pt x="251" y="2"/>
                  <a:pt x="251" y="2"/>
                  <a:pt x="251" y="2"/>
                </a:cubicBezTo>
                <a:cubicBezTo>
                  <a:pt x="250" y="2"/>
                  <a:pt x="250" y="2"/>
                  <a:pt x="250" y="2"/>
                </a:cubicBezTo>
                <a:cubicBezTo>
                  <a:pt x="248" y="2"/>
                  <a:pt x="248" y="2"/>
                  <a:pt x="248" y="2"/>
                </a:cubicBezTo>
                <a:cubicBezTo>
                  <a:pt x="246" y="4"/>
                  <a:pt x="246" y="4"/>
                  <a:pt x="246" y="4"/>
                </a:cubicBezTo>
                <a:cubicBezTo>
                  <a:pt x="245" y="5"/>
                  <a:pt x="245" y="5"/>
                  <a:pt x="245" y="5"/>
                </a:cubicBezTo>
                <a:cubicBezTo>
                  <a:pt x="242" y="5"/>
                  <a:pt x="242" y="5"/>
                  <a:pt x="242" y="5"/>
                </a:cubicBezTo>
                <a:cubicBezTo>
                  <a:pt x="241" y="4"/>
                  <a:pt x="241" y="4"/>
                  <a:pt x="241" y="4"/>
                </a:cubicBezTo>
                <a:cubicBezTo>
                  <a:pt x="240" y="3"/>
                  <a:pt x="240" y="3"/>
                  <a:pt x="240" y="3"/>
                </a:cubicBezTo>
                <a:cubicBezTo>
                  <a:pt x="240" y="4"/>
                  <a:pt x="240" y="4"/>
                  <a:pt x="240" y="4"/>
                </a:cubicBezTo>
                <a:cubicBezTo>
                  <a:pt x="239" y="4"/>
                  <a:pt x="239" y="4"/>
                  <a:pt x="239" y="4"/>
                </a:cubicBezTo>
                <a:cubicBezTo>
                  <a:pt x="238" y="3"/>
                  <a:pt x="238" y="3"/>
                  <a:pt x="238" y="3"/>
                </a:cubicBezTo>
                <a:cubicBezTo>
                  <a:pt x="237" y="3"/>
                  <a:pt x="237" y="3"/>
                  <a:pt x="237" y="3"/>
                </a:cubicBezTo>
                <a:cubicBezTo>
                  <a:pt x="237" y="4"/>
                  <a:pt x="237" y="4"/>
                  <a:pt x="237" y="4"/>
                </a:cubicBezTo>
                <a:cubicBezTo>
                  <a:pt x="236" y="4"/>
                  <a:pt x="236" y="4"/>
                  <a:pt x="236" y="4"/>
                </a:cubicBezTo>
                <a:cubicBezTo>
                  <a:pt x="236" y="3"/>
                  <a:pt x="236" y="3"/>
                  <a:pt x="236" y="3"/>
                </a:cubicBezTo>
                <a:cubicBezTo>
                  <a:pt x="236" y="3"/>
                  <a:pt x="236" y="3"/>
                  <a:pt x="236" y="3"/>
                </a:cubicBezTo>
                <a:cubicBezTo>
                  <a:pt x="237" y="3"/>
                  <a:pt x="237" y="3"/>
                  <a:pt x="237" y="3"/>
                </a:cubicBezTo>
                <a:cubicBezTo>
                  <a:pt x="236" y="2"/>
                  <a:pt x="236" y="2"/>
                  <a:pt x="236" y="2"/>
                </a:cubicBezTo>
                <a:cubicBezTo>
                  <a:pt x="235" y="2"/>
                  <a:pt x="235" y="2"/>
                  <a:pt x="235" y="2"/>
                </a:cubicBezTo>
                <a:cubicBezTo>
                  <a:pt x="233" y="3"/>
                  <a:pt x="233" y="3"/>
                  <a:pt x="233" y="3"/>
                </a:cubicBezTo>
                <a:cubicBezTo>
                  <a:pt x="231" y="4"/>
                  <a:pt x="231" y="4"/>
                  <a:pt x="231" y="4"/>
                </a:cubicBezTo>
                <a:cubicBezTo>
                  <a:pt x="231" y="5"/>
                  <a:pt x="231" y="5"/>
                  <a:pt x="231" y="5"/>
                </a:cubicBezTo>
                <a:cubicBezTo>
                  <a:pt x="231" y="6"/>
                  <a:pt x="231" y="6"/>
                  <a:pt x="231" y="6"/>
                </a:cubicBezTo>
                <a:cubicBezTo>
                  <a:pt x="232" y="6"/>
                  <a:pt x="232" y="6"/>
                  <a:pt x="232" y="6"/>
                </a:cubicBezTo>
                <a:cubicBezTo>
                  <a:pt x="232" y="7"/>
                  <a:pt x="232" y="7"/>
                  <a:pt x="232" y="7"/>
                </a:cubicBezTo>
                <a:cubicBezTo>
                  <a:pt x="230" y="7"/>
                  <a:pt x="230" y="7"/>
                  <a:pt x="230" y="7"/>
                </a:cubicBezTo>
                <a:cubicBezTo>
                  <a:pt x="229" y="8"/>
                  <a:pt x="229" y="8"/>
                  <a:pt x="229" y="8"/>
                </a:cubicBezTo>
                <a:cubicBezTo>
                  <a:pt x="228" y="10"/>
                  <a:pt x="228" y="10"/>
                  <a:pt x="228" y="10"/>
                </a:cubicBezTo>
                <a:cubicBezTo>
                  <a:pt x="227" y="12"/>
                  <a:pt x="227" y="12"/>
                  <a:pt x="227" y="12"/>
                </a:cubicBezTo>
                <a:cubicBezTo>
                  <a:pt x="227" y="12"/>
                  <a:pt x="227" y="12"/>
                  <a:pt x="227" y="12"/>
                </a:cubicBezTo>
                <a:cubicBezTo>
                  <a:pt x="226" y="12"/>
                  <a:pt x="226" y="12"/>
                  <a:pt x="226" y="12"/>
                </a:cubicBezTo>
                <a:cubicBezTo>
                  <a:pt x="227" y="10"/>
                  <a:pt x="227" y="10"/>
                  <a:pt x="227" y="10"/>
                </a:cubicBezTo>
                <a:cubicBezTo>
                  <a:pt x="228" y="8"/>
                  <a:pt x="228" y="8"/>
                  <a:pt x="228" y="8"/>
                </a:cubicBezTo>
                <a:cubicBezTo>
                  <a:pt x="228" y="7"/>
                  <a:pt x="228" y="7"/>
                  <a:pt x="228" y="7"/>
                </a:cubicBezTo>
                <a:cubicBezTo>
                  <a:pt x="228" y="7"/>
                  <a:pt x="228" y="7"/>
                  <a:pt x="228" y="7"/>
                </a:cubicBezTo>
                <a:cubicBezTo>
                  <a:pt x="225" y="8"/>
                  <a:pt x="225" y="8"/>
                  <a:pt x="225" y="8"/>
                </a:cubicBezTo>
                <a:cubicBezTo>
                  <a:pt x="224" y="8"/>
                  <a:pt x="224" y="8"/>
                  <a:pt x="224" y="8"/>
                </a:cubicBezTo>
                <a:cubicBezTo>
                  <a:pt x="223" y="8"/>
                  <a:pt x="223" y="8"/>
                  <a:pt x="223" y="8"/>
                </a:cubicBezTo>
                <a:cubicBezTo>
                  <a:pt x="222" y="7"/>
                  <a:pt x="222" y="7"/>
                  <a:pt x="222" y="7"/>
                </a:cubicBezTo>
                <a:cubicBezTo>
                  <a:pt x="221" y="7"/>
                  <a:pt x="221" y="7"/>
                  <a:pt x="221" y="7"/>
                </a:cubicBezTo>
                <a:cubicBezTo>
                  <a:pt x="220" y="7"/>
                  <a:pt x="220" y="7"/>
                  <a:pt x="220" y="7"/>
                </a:cubicBezTo>
                <a:cubicBezTo>
                  <a:pt x="220" y="7"/>
                  <a:pt x="220" y="7"/>
                  <a:pt x="220" y="7"/>
                </a:cubicBezTo>
                <a:cubicBezTo>
                  <a:pt x="222" y="8"/>
                  <a:pt x="222" y="8"/>
                  <a:pt x="222" y="8"/>
                </a:cubicBezTo>
                <a:cubicBezTo>
                  <a:pt x="223" y="8"/>
                  <a:pt x="223" y="8"/>
                  <a:pt x="223" y="8"/>
                </a:cubicBezTo>
                <a:cubicBezTo>
                  <a:pt x="222" y="9"/>
                  <a:pt x="222" y="9"/>
                  <a:pt x="222" y="9"/>
                </a:cubicBezTo>
                <a:cubicBezTo>
                  <a:pt x="220" y="8"/>
                  <a:pt x="220" y="8"/>
                  <a:pt x="220" y="8"/>
                </a:cubicBezTo>
                <a:cubicBezTo>
                  <a:pt x="219" y="8"/>
                  <a:pt x="219" y="8"/>
                  <a:pt x="219" y="8"/>
                </a:cubicBezTo>
                <a:cubicBezTo>
                  <a:pt x="216" y="9"/>
                  <a:pt x="216" y="9"/>
                  <a:pt x="216" y="9"/>
                </a:cubicBezTo>
                <a:cubicBezTo>
                  <a:pt x="213" y="11"/>
                  <a:pt x="213" y="11"/>
                  <a:pt x="213" y="11"/>
                </a:cubicBezTo>
                <a:cubicBezTo>
                  <a:pt x="210" y="13"/>
                  <a:pt x="210" y="13"/>
                  <a:pt x="210" y="13"/>
                </a:cubicBezTo>
                <a:cubicBezTo>
                  <a:pt x="208" y="14"/>
                  <a:pt x="208" y="14"/>
                  <a:pt x="208" y="14"/>
                </a:cubicBezTo>
                <a:cubicBezTo>
                  <a:pt x="205" y="16"/>
                  <a:pt x="205" y="16"/>
                  <a:pt x="205" y="16"/>
                </a:cubicBezTo>
                <a:cubicBezTo>
                  <a:pt x="203" y="18"/>
                  <a:pt x="203" y="18"/>
                  <a:pt x="203" y="18"/>
                </a:cubicBezTo>
                <a:cubicBezTo>
                  <a:pt x="201" y="19"/>
                  <a:pt x="201" y="19"/>
                  <a:pt x="201" y="19"/>
                </a:cubicBezTo>
                <a:cubicBezTo>
                  <a:pt x="200" y="19"/>
                  <a:pt x="200" y="19"/>
                  <a:pt x="200" y="19"/>
                </a:cubicBezTo>
                <a:cubicBezTo>
                  <a:pt x="198" y="20"/>
                  <a:pt x="198" y="20"/>
                  <a:pt x="198" y="20"/>
                </a:cubicBezTo>
                <a:cubicBezTo>
                  <a:pt x="197" y="20"/>
                  <a:pt x="197" y="20"/>
                  <a:pt x="197" y="20"/>
                </a:cubicBezTo>
                <a:cubicBezTo>
                  <a:pt x="195" y="21"/>
                  <a:pt x="195" y="21"/>
                  <a:pt x="195" y="21"/>
                </a:cubicBezTo>
                <a:cubicBezTo>
                  <a:pt x="193" y="21"/>
                  <a:pt x="193" y="21"/>
                  <a:pt x="193" y="21"/>
                </a:cubicBezTo>
                <a:cubicBezTo>
                  <a:pt x="193" y="21"/>
                  <a:pt x="193" y="21"/>
                  <a:pt x="193" y="21"/>
                </a:cubicBezTo>
                <a:cubicBezTo>
                  <a:pt x="191" y="20"/>
                  <a:pt x="191" y="20"/>
                  <a:pt x="191" y="20"/>
                </a:cubicBezTo>
                <a:cubicBezTo>
                  <a:pt x="189" y="20"/>
                  <a:pt x="189" y="20"/>
                  <a:pt x="189" y="20"/>
                </a:cubicBezTo>
                <a:cubicBezTo>
                  <a:pt x="188" y="19"/>
                  <a:pt x="188" y="19"/>
                  <a:pt x="188" y="19"/>
                </a:cubicBezTo>
                <a:cubicBezTo>
                  <a:pt x="187" y="18"/>
                  <a:pt x="187" y="18"/>
                  <a:pt x="187" y="18"/>
                </a:cubicBezTo>
                <a:cubicBezTo>
                  <a:pt x="186" y="18"/>
                  <a:pt x="186" y="18"/>
                  <a:pt x="186" y="18"/>
                </a:cubicBezTo>
                <a:cubicBezTo>
                  <a:pt x="185" y="20"/>
                  <a:pt x="185" y="20"/>
                  <a:pt x="185" y="20"/>
                </a:cubicBezTo>
                <a:cubicBezTo>
                  <a:pt x="183" y="21"/>
                  <a:pt x="183" y="21"/>
                  <a:pt x="183" y="21"/>
                </a:cubicBezTo>
                <a:cubicBezTo>
                  <a:pt x="182" y="23"/>
                  <a:pt x="182" y="23"/>
                  <a:pt x="182" y="23"/>
                </a:cubicBezTo>
                <a:cubicBezTo>
                  <a:pt x="181" y="24"/>
                  <a:pt x="181" y="24"/>
                  <a:pt x="181" y="24"/>
                </a:cubicBezTo>
                <a:cubicBezTo>
                  <a:pt x="180" y="25"/>
                  <a:pt x="180" y="25"/>
                  <a:pt x="180" y="25"/>
                </a:cubicBezTo>
                <a:cubicBezTo>
                  <a:pt x="179" y="25"/>
                  <a:pt x="179" y="25"/>
                  <a:pt x="179" y="25"/>
                </a:cubicBezTo>
                <a:cubicBezTo>
                  <a:pt x="179" y="24"/>
                  <a:pt x="179" y="24"/>
                  <a:pt x="179" y="24"/>
                </a:cubicBezTo>
                <a:cubicBezTo>
                  <a:pt x="178" y="25"/>
                  <a:pt x="178" y="25"/>
                  <a:pt x="178" y="25"/>
                </a:cubicBezTo>
                <a:cubicBezTo>
                  <a:pt x="179" y="27"/>
                  <a:pt x="179" y="27"/>
                  <a:pt x="179" y="27"/>
                </a:cubicBezTo>
                <a:cubicBezTo>
                  <a:pt x="180" y="31"/>
                  <a:pt x="180" y="31"/>
                  <a:pt x="180" y="31"/>
                </a:cubicBezTo>
                <a:cubicBezTo>
                  <a:pt x="182" y="35"/>
                  <a:pt x="182" y="35"/>
                  <a:pt x="182" y="35"/>
                </a:cubicBezTo>
                <a:cubicBezTo>
                  <a:pt x="182" y="38"/>
                  <a:pt x="182" y="38"/>
                  <a:pt x="182" y="38"/>
                </a:cubicBezTo>
                <a:cubicBezTo>
                  <a:pt x="182" y="41"/>
                  <a:pt x="182" y="41"/>
                  <a:pt x="182" y="41"/>
                </a:cubicBezTo>
                <a:cubicBezTo>
                  <a:pt x="181" y="43"/>
                  <a:pt x="181" y="43"/>
                  <a:pt x="181" y="43"/>
                </a:cubicBezTo>
                <a:cubicBezTo>
                  <a:pt x="180" y="44"/>
                  <a:pt x="180" y="44"/>
                  <a:pt x="180" y="44"/>
                </a:cubicBezTo>
                <a:cubicBezTo>
                  <a:pt x="180" y="45"/>
                  <a:pt x="180" y="45"/>
                  <a:pt x="180" y="45"/>
                </a:cubicBezTo>
                <a:cubicBezTo>
                  <a:pt x="182" y="47"/>
                  <a:pt x="182" y="47"/>
                  <a:pt x="182" y="47"/>
                </a:cubicBezTo>
                <a:cubicBezTo>
                  <a:pt x="183" y="47"/>
                  <a:pt x="183" y="47"/>
                  <a:pt x="183" y="47"/>
                </a:cubicBezTo>
                <a:cubicBezTo>
                  <a:pt x="183" y="46"/>
                  <a:pt x="183" y="46"/>
                  <a:pt x="183" y="46"/>
                </a:cubicBezTo>
                <a:cubicBezTo>
                  <a:pt x="184" y="47"/>
                  <a:pt x="184" y="47"/>
                  <a:pt x="184" y="47"/>
                </a:cubicBezTo>
                <a:cubicBezTo>
                  <a:pt x="185" y="46"/>
                  <a:pt x="185" y="46"/>
                  <a:pt x="185" y="46"/>
                </a:cubicBezTo>
                <a:cubicBezTo>
                  <a:pt x="185" y="46"/>
                  <a:pt x="185" y="46"/>
                  <a:pt x="185" y="46"/>
                </a:cubicBezTo>
                <a:cubicBezTo>
                  <a:pt x="185" y="47"/>
                  <a:pt x="185" y="47"/>
                  <a:pt x="185" y="47"/>
                </a:cubicBezTo>
                <a:cubicBezTo>
                  <a:pt x="184" y="47"/>
                  <a:pt x="184" y="47"/>
                  <a:pt x="184" y="47"/>
                </a:cubicBezTo>
                <a:cubicBezTo>
                  <a:pt x="187" y="49"/>
                  <a:pt x="187" y="49"/>
                  <a:pt x="187" y="49"/>
                </a:cubicBezTo>
                <a:cubicBezTo>
                  <a:pt x="187" y="50"/>
                  <a:pt x="187" y="50"/>
                  <a:pt x="187" y="50"/>
                </a:cubicBezTo>
                <a:cubicBezTo>
                  <a:pt x="185" y="50"/>
                  <a:pt x="185" y="50"/>
                  <a:pt x="185" y="50"/>
                </a:cubicBezTo>
                <a:cubicBezTo>
                  <a:pt x="185" y="50"/>
                  <a:pt x="185" y="50"/>
                  <a:pt x="185" y="50"/>
                </a:cubicBezTo>
                <a:cubicBezTo>
                  <a:pt x="185" y="53"/>
                  <a:pt x="185" y="53"/>
                  <a:pt x="185" y="53"/>
                </a:cubicBezTo>
                <a:cubicBezTo>
                  <a:pt x="185" y="54"/>
                  <a:pt x="185" y="54"/>
                  <a:pt x="185" y="54"/>
                </a:cubicBezTo>
                <a:cubicBezTo>
                  <a:pt x="186" y="55"/>
                  <a:pt x="186" y="55"/>
                  <a:pt x="186" y="55"/>
                </a:cubicBezTo>
                <a:cubicBezTo>
                  <a:pt x="186" y="54"/>
                  <a:pt x="186" y="54"/>
                  <a:pt x="186" y="54"/>
                </a:cubicBezTo>
                <a:cubicBezTo>
                  <a:pt x="188" y="54"/>
                  <a:pt x="188" y="54"/>
                  <a:pt x="188" y="54"/>
                </a:cubicBezTo>
                <a:cubicBezTo>
                  <a:pt x="189" y="54"/>
                  <a:pt x="189" y="54"/>
                  <a:pt x="189" y="54"/>
                </a:cubicBezTo>
                <a:cubicBezTo>
                  <a:pt x="189" y="55"/>
                  <a:pt x="189" y="55"/>
                  <a:pt x="189" y="55"/>
                </a:cubicBezTo>
                <a:cubicBezTo>
                  <a:pt x="190" y="54"/>
                  <a:pt x="190" y="54"/>
                  <a:pt x="190" y="54"/>
                </a:cubicBezTo>
                <a:cubicBezTo>
                  <a:pt x="192" y="55"/>
                  <a:pt x="192" y="55"/>
                  <a:pt x="192" y="55"/>
                </a:cubicBezTo>
                <a:cubicBezTo>
                  <a:pt x="194" y="56"/>
                  <a:pt x="194" y="56"/>
                  <a:pt x="194" y="56"/>
                </a:cubicBezTo>
                <a:cubicBezTo>
                  <a:pt x="192" y="56"/>
                  <a:pt x="192" y="56"/>
                  <a:pt x="192" y="56"/>
                </a:cubicBezTo>
                <a:cubicBezTo>
                  <a:pt x="193" y="57"/>
                  <a:pt x="193" y="57"/>
                  <a:pt x="193" y="57"/>
                </a:cubicBezTo>
                <a:cubicBezTo>
                  <a:pt x="192" y="58"/>
                  <a:pt x="192" y="58"/>
                  <a:pt x="192" y="58"/>
                </a:cubicBezTo>
                <a:cubicBezTo>
                  <a:pt x="190" y="59"/>
                  <a:pt x="190" y="59"/>
                  <a:pt x="190" y="59"/>
                </a:cubicBezTo>
                <a:cubicBezTo>
                  <a:pt x="190" y="58"/>
                  <a:pt x="190" y="58"/>
                  <a:pt x="190" y="58"/>
                </a:cubicBezTo>
                <a:cubicBezTo>
                  <a:pt x="189" y="57"/>
                  <a:pt x="189" y="57"/>
                  <a:pt x="189" y="57"/>
                </a:cubicBezTo>
                <a:cubicBezTo>
                  <a:pt x="189" y="58"/>
                  <a:pt x="189" y="58"/>
                  <a:pt x="189" y="58"/>
                </a:cubicBezTo>
                <a:cubicBezTo>
                  <a:pt x="187" y="58"/>
                  <a:pt x="187" y="58"/>
                  <a:pt x="187" y="58"/>
                </a:cubicBezTo>
                <a:cubicBezTo>
                  <a:pt x="187" y="57"/>
                  <a:pt x="187" y="57"/>
                  <a:pt x="187" y="57"/>
                </a:cubicBezTo>
                <a:cubicBezTo>
                  <a:pt x="186" y="56"/>
                  <a:pt x="186" y="56"/>
                  <a:pt x="186" y="56"/>
                </a:cubicBezTo>
                <a:cubicBezTo>
                  <a:pt x="185" y="55"/>
                  <a:pt x="185" y="55"/>
                  <a:pt x="185" y="55"/>
                </a:cubicBezTo>
                <a:cubicBezTo>
                  <a:pt x="185" y="55"/>
                  <a:pt x="185" y="55"/>
                  <a:pt x="185" y="55"/>
                </a:cubicBezTo>
                <a:cubicBezTo>
                  <a:pt x="183" y="54"/>
                  <a:pt x="183" y="54"/>
                  <a:pt x="183" y="54"/>
                </a:cubicBezTo>
                <a:cubicBezTo>
                  <a:pt x="183" y="53"/>
                  <a:pt x="183" y="53"/>
                  <a:pt x="183" y="53"/>
                </a:cubicBezTo>
                <a:cubicBezTo>
                  <a:pt x="185" y="50"/>
                  <a:pt x="185" y="50"/>
                  <a:pt x="185" y="50"/>
                </a:cubicBezTo>
                <a:cubicBezTo>
                  <a:pt x="184" y="49"/>
                  <a:pt x="184" y="49"/>
                  <a:pt x="184" y="49"/>
                </a:cubicBezTo>
                <a:cubicBezTo>
                  <a:pt x="184" y="49"/>
                  <a:pt x="184" y="49"/>
                  <a:pt x="184" y="49"/>
                </a:cubicBezTo>
                <a:cubicBezTo>
                  <a:pt x="183" y="50"/>
                  <a:pt x="183" y="50"/>
                  <a:pt x="183" y="50"/>
                </a:cubicBezTo>
                <a:cubicBezTo>
                  <a:pt x="183" y="53"/>
                  <a:pt x="183" y="53"/>
                  <a:pt x="183" y="53"/>
                </a:cubicBezTo>
                <a:cubicBezTo>
                  <a:pt x="182" y="55"/>
                  <a:pt x="182" y="55"/>
                  <a:pt x="182" y="55"/>
                </a:cubicBezTo>
                <a:cubicBezTo>
                  <a:pt x="181" y="56"/>
                  <a:pt x="181" y="56"/>
                  <a:pt x="181" y="56"/>
                </a:cubicBezTo>
                <a:cubicBezTo>
                  <a:pt x="181" y="57"/>
                  <a:pt x="181" y="57"/>
                  <a:pt x="181" y="57"/>
                </a:cubicBezTo>
                <a:cubicBezTo>
                  <a:pt x="182" y="55"/>
                  <a:pt x="182" y="55"/>
                  <a:pt x="182" y="55"/>
                </a:cubicBezTo>
                <a:cubicBezTo>
                  <a:pt x="183" y="55"/>
                  <a:pt x="183" y="55"/>
                  <a:pt x="183" y="55"/>
                </a:cubicBezTo>
                <a:cubicBezTo>
                  <a:pt x="183" y="56"/>
                  <a:pt x="183" y="56"/>
                  <a:pt x="183" y="56"/>
                </a:cubicBezTo>
                <a:cubicBezTo>
                  <a:pt x="185" y="56"/>
                  <a:pt x="185" y="56"/>
                  <a:pt x="185" y="56"/>
                </a:cubicBezTo>
                <a:cubicBezTo>
                  <a:pt x="185" y="57"/>
                  <a:pt x="185" y="57"/>
                  <a:pt x="185" y="57"/>
                </a:cubicBezTo>
                <a:cubicBezTo>
                  <a:pt x="185" y="59"/>
                  <a:pt x="185" y="59"/>
                  <a:pt x="185" y="59"/>
                </a:cubicBezTo>
                <a:cubicBezTo>
                  <a:pt x="184" y="60"/>
                  <a:pt x="184" y="60"/>
                  <a:pt x="184" y="60"/>
                </a:cubicBezTo>
                <a:cubicBezTo>
                  <a:pt x="182" y="61"/>
                  <a:pt x="182" y="61"/>
                  <a:pt x="182" y="61"/>
                </a:cubicBezTo>
                <a:cubicBezTo>
                  <a:pt x="184" y="59"/>
                  <a:pt x="184" y="59"/>
                  <a:pt x="184" y="59"/>
                </a:cubicBezTo>
                <a:cubicBezTo>
                  <a:pt x="184" y="58"/>
                  <a:pt x="184" y="58"/>
                  <a:pt x="184" y="58"/>
                </a:cubicBezTo>
                <a:cubicBezTo>
                  <a:pt x="183" y="58"/>
                  <a:pt x="183" y="58"/>
                  <a:pt x="183" y="58"/>
                </a:cubicBezTo>
                <a:cubicBezTo>
                  <a:pt x="183" y="58"/>
                  <a:pt x="183" y="58"/>
                  <a:pt x="183" y="58"/>
                </a:cubicBezTo>
                <a:cubicBezTo>
                  <a:pt x="182" y="58"/>
                  <a:pt x="182" y="58"/>
                  <a:pt x="182" y="58"/>
                </a:cubicBezTo>
                <a:cubicBezTo>
                  <a:pt x="180" y="59"/>
                  <a:pt x="180" y="59"/>
                  <a:pt x="180" y="59"/>
                </a:cubicBezTo>
                <a:cubicBezTo>
                  <a:pt x="180" y="60"/>
                  <a:pt x="180" y="60"/>
                  <a:pt x="180" y="60"/>
                </a:cubicBezTo>
                <a:cubicBezTo>
                  <a:pt x="179" y="61"/>
                  <a:pt x="179" y="61"/>
                  <a:pt x="179" y="61"/>
                </a:cubicBezTo>
                <a:cubicBezTo>
                  <a:pt x="178" y="61"/>
                  <a:pt x="178" y="61"/>
                  <a:pt x="178" y="61"/>
                </a:cubicBezTo>
                <a:cubicBezTo>
                  <a:pt x="178" y="60"/>
                  <a:pt x="178" y="60"/>
                  <a:pt x="178" y="60"/>
                </a:cubicBezTo>
                <a:cubicBezTo>
                  <a:pt x="177" y="60"/>
                  <a:pt x="177" y="60"/>
                  <a:pt x="177" y="60"/>
                </a:cubicBezTo>
                <a:cubicBezTo>
                  <a:pt x="176" y="60"/>
                  <a:pt x="176" y="60"/>
                  <a:pt x="176" y="60"/>
                </a:cubicBezTo>
                <a:cubicBezTo>
                  <a:pt x="175" y="60"/>
                  <a:pt x="175" y="60"/>
                  <a:pt x="175" y="60"/>
                </a:cubicBezTo>
                <a:cubicBezTo>
                  <a:pt x="175" y="59"/>
                  <a:pt x="175" y="59"/>
                  <a:pt x="175" y="59"/>
                </a:cubicBezTo>
                <a:cubicBezTo>
                  <a:pt x="174" y="58"/>
                  <a:pt x="174" y="58"/>
                  <a:pt x="174" y="58"/>
                </a:cubicBezTo>
                <a:cubicBezTo>
                  <a:pt x="174" y="59"/>
                  <a:pt x="174" y="59"/>
                  <a:pt x="174" y="59"/>
                </a:cubicBezTo>
                <a:cubicBezTo>
                  <a:pt x="173" y="59"/>
                  <a:pt x="173" y="59"/>
                  <a:pt x="173" y="59"/>
                </a:cubicBezTo>
                <a:cubicBezTo>
                  <a:pt x="173" y="58"/>
                  <a:pt x="173" y="58"/>
                  <a:pt x="173" y="58"/>
                </a:cubicBezTo>
                <a:cubicBezTo>
                  <a:pt x="172" y="57"/>
                  <a:pt x="172" y="57"/>
                  <a:pt x="172" y="57"/>
                </a:cubicBezTo>
                <a:cubicBezTo>
                  <a:pt x="171" y="58"/>
                  <a:pt x="171" y="58"/>
                  <a:pt x="171" y="58"/>
                </a:cubicBezTo>
                <a:cubicBezTo>
                  <a:pt x="171" y="58"/>
                  <a:pt x="171" y="58"/>
                  <a:pt x="171" y="58"/>
                </a:cubicBezTo>
                <a:cubicBezTo>
                  <a:pt x="171" y="56"/>
                  <a:pt x="171" y="56"/>
                  <a:pt x="171" y="56"/>
                </a:cubicBezTo>
                <a:cubicBezTo>
                  <a:pt x="170" y="56"/>
                  <a:pt x="170" y="56"/>
                  <a:pt x="170" y="56"/>
                </a:cubicBezTo>
                <a:cubicBezTo>
                  <a:pt x="170" y="55"/>
                  <a:pt x="170" y="55"/>
                  <a:pt x="170" y="55"/>
                </a:cubicBezTo>
                <a:cubicBezTo>
                  <a:pt x="171" y="55"/>
                  <a:pt x="171" y="55"/>
                  <a:pt x="171" y="55"/>
                </a:cubicBezTo>
                <a:cubicBezTo>
                  <a:pt x="172" y="53"/>
                  <a:pt x="172" y="53"/>
                  <a:pt x="172" y="53"/>
                </a:cubicBezTo>
                <a:cubicBezTo>
                  <a:pt x="173" y="53"/>
                  <a:pt x="173" y="53"/>
                  <a:pt x="173" y="53"/>
                </a:cubicBezTo>
                <a:cubicBezTo>
                  <a:pt x="174" y="52"/>
                  <a:pt x="174" y="52"/>
                  <a:pt x="174" y="52"/>
                </a:cubicBezTo>
                <a:cubicBezTo>
                  <a:pt x="174" y="52"/>
                  <a:pt x="174" y="52"/>
                  <a:pt x="174" y="52"/>
                </a:cubicBezTo>
                <a:cubicBezTo>
                  <a:pt x="172" y="50"/>
                  <a:pt x="172" y="50"/>
                  <a:pt x="172" y="50"/>
                </a:cubicBezTo>
                <a:cubicBezTo>
                  <a:pt x="171" y="50"/>
                  <a:pt x="171" y="50"/>
                  <a:pt x="171" y="50"/>
                </a:cubicBezTo>
                <a:cubicBezTo>
                  <a:pt x="170" y="50"/>
                  <a:pt x="170" y="50"/>
                  <a:pt x="170" y="50"/>
                </a:cubicBezTo>
                <a:cubicBezTo>
                  <a:pt x="168" y="51"/>
                  <a:pt x="168" y="51"/>
                  <a:pt x="168" y="51"/>
                </a:cubicBezTo>
                <a:cubicBezTo>
                  <a:pt x="167" y="51"/>
                  <a:pt x="167" y="51"/>
                  <a:pt x="167" y="51"/>
                </a:cubicBezTo>
                <a:cubicBezTo>
                  <a:pt x="166" y="50"/>
                  <a:pt x="166" y="50"/>
                  <a:pt x="166" y="50"/>
                </a:cubicBezTo>
                <a:cubicBezTo>
                  <a:pt x="165" y="50"/>
                  <a:pt x="165" y="50"/>
                  <a:pt x="165" y="50"/>
                </a:cubicBezTo>
                <a:cubicBezTo>
                  <a:pt x="162" y="52"/>
                  <a:pt x="162" y="52"/>
                  <a:pt x="162" y="52"/>
                </a:cubicBezTo>
                <a:cubicBezTo>
                  <a:pt x="162" y="52"/>
                  <a:pt x="162" y="52"/>
                  <a:pt x="162" y="52"/>
                </a:cubicBezTo>
                <a:cubicBezTo>
                  <a:pt x="162" y="53"/>
                  <a:pt x="162" y="53"/>
                  <a:pt x="162" y="53"/>
                </a:cubicBezTo>
                <a:cubicBezTo>
                  <a:pt x="164" y="54"/>
                  <a:pt x="164" y="54"/>
                  <a:pt x="164" y="54"/>
                </a:cubicBezTo>
                <a:cubicBezTo>
                  <a:pt x="163" y="54"/>
                  <a:pt x="163" y="54"/>
                  <a:pt x="163" y="54"/>
                </a:cubicBezTo>
                <a:cubicBezTo>
                  <a:pt x="163" y="54"/>
                  <a:pt x="163" y="54"/>
                  <a:pt x="163" y="54"/>
                </a:cubicBezTo>
                <a:cubicBezTo>
                  <a:pt x="162" y="54"/>
                  <a:pt x="162" y="54"/>
                  <a:pt x="162" y="54"/>
                </a:cubicBezTo>
                <a:cubicBezTo>
                  <a:pt x="161" y="53"/>
                  <a:pt x="161" y="53"/>
                  <a:pt x="161" y="53"/>
                </a:cubicBezTo>
                <a:cubicBezTo>
                  <a:pt x="160" y="53"/>
                  <a:pt x="160" y="53"/>
                  <a:pt x="160" y="53"/>
                </a:cubicBezTo>
                <a:cubicBezTo>
                  <a:pt x="158" y="53"/>
                  <a:pt x="158" y="53"/>
                  <a:pt x="158" y="53"/>
                </a:cubicBezTo>
                <a:cubicBezTo>
                  <a:pt x="156" y="53"/>
                  <a:pt x="156" y="53"/>
                  <a:pt x="156" y="53"/>
                </a:cubicBezTo>
                <a:cubicBezTo>
                  <a:pt x="155" y="53"/>
                  <a:pt x="155" y="53"/>
                  <a:pt x="155" y="53"/>
                </a:cubicBezTo>
                <a:cubicBezTo>
                  <a:pt x="155" y="54"/>
                  <a:pt x="155" y="54"/>
                  <a:pt x="155" y="54"/>
                </a:cubicBezTo>
                <a:cubicBezTo>
                  <a:pt x="154" y="54"/>
                  <a:pt x="154" y="54"/>
                  <a:pt x="154" y="54"/>
                </a:cubicBezTo>
                <a:cubicBezTo>
                  <a:pt x="154" y="54"/>
                  <a:pt x="154" y="54"/>
                  <a:pt x="154" y="54"/>
                </a:cubicBezTo>
                <a:cubicBezTo>
                  <a:pt x="153" y="54"/>
                  <a:pt x="153" y="54"/>
                  <a:pt x="153" y="54"/>
                </a:cubicBezTo>
                <a:cubicBezTo>
                  <a:pt x="151" y="55"/>
                  <a:pt x="151" y="55"/>
                  <a:pt x="151" y="55"/>
                </a:cubicBezTo>
                <a:cubicBezTo>
                  <a:pt x="151" y="55"/>
                  <a:pt x="151" y="55"/>
                  <a:pt x="151" y="55"/>
                </a:cubicBezTo>
                <a:cubicBezTo>
                  <a:pt x="150" y="55"/>
                  <a:pt x="150" y="55"/>
                  <a:pt x="150" y="55"/>
                </a:cubicBezTo>
                <a:cubicBezTo>
                  <a:pt x="149" y="56"/>
                  <a:pt x="149" y="56"/>
                  <a:pt x="149" y="56"/>
                </a:cubicBezTo>
                <a:cubicBezTo>
                  <a:pt x="148" y="57"/>
                  <a:pt x="148" y="57"/>
                  <a:pt x="148" y="57"/>
                </a:cubicBezTo>
                <a:cubicBezTo>
                  <a:pt x="147" y="57"/>
                  <a:pt x="147" y="57"/>
                  <a:pt x="147" y="57"/>
                </a:cubicBezTo>
                <a:cubicBezTo>
                  <a:pt x="147" y="57"/>
                  <a:pt x="147" y="57"/>
                  <a:pt x="147" y="57"/>
                </a:cubicBezTo>
                <a:cubicBezTo>
                  <a:pt x="147" y="56"/>
                  <a:pt x="147" y="56"/>
                  <a:pt x="147" y="56"/>
                </a:cubicBezTo>
                <a:cubicBezTo>
                  <a:pt x="147" y="56"/>
                  <a:pt x="147" y="56"/>
                  <a:pt x="147" y="56"/>
                </a:cubicBezTo>
                <a:cubicBezTo>
                  <a:pt x="146" y="57"/>
                  <a:pt x="146" y="57"/>
                  <a:pt x="146" y="57"/>
                </a:cubicBezTo>
                <a:cubicBezTo>
                  <a:pt x="146" y="58"/>
                  <a:pt x="146" y="58"/>
                  <a:pt x="146" y="58"/>
                </a:cubicBezTo>
                <a:cubicBezTo>
                  <a:pt x="147" y="60"/>
                  <a:pt x="147" y="60"/>
                  <a:pt x="147" y="60"/>
                </a:cubicBezTo>
                <a:cubicBezTo>
                  <a:pt x="149" y="62"/>
                  <a:pt x="149" y="62"/>
                  <a:pt x="149" y="62"/>
                </a:cubicBezTo>
                <a:cubicBezTo>
                  <a:pt x="150" y="62"/>
                  <a:pt x="150" y="62"/>
                  <a:pt x="150" y="62"/>
                </a:cubicBezTo>
                <a:cubicBezTo>
                  <a:pt x="151" y="63"/>
                  <a:pt x="151" y="63"/>
                  <a:pt x="151" y="63"/>
                </a:cubicBezTo>
                <a:cubicBezTo>
                  <a:pt x="153" y="64"/>
                  <a:pt x="153" y="64"/>
                  <a:pt x="153" y="64"/>
                </a:cubicBezTo>
                <a:cubicBezTo>
                  <a:pt x="153" y="65"/>
                  <a:pt x="153" y="65"/>
                  <a:pt x="153" y="65"/>
                </a:cubicBezTo>
                <a:cubicBezTo>
                  <a:pt x="154" y="66"/>
                  <a:pt x="154" y="66"/>
                  <a:pt x="154" y="66"/>
                </a:cubicBezTo>
                <a:cubicBezTo>
                  <a:pt x="155" y="66"/>
                  <a:pt x="155" y="66"/>
                  <a:pt x="155" y="66"/>
                </a:cubicBezTo>
                <a:cubicBezTo>
                  <a:pt x="155" y="66"/>
                  <a:pt x="155" y="66"/>
                  <a:pt x="155" y="66"/>
                </a:cubicBezTo>
                <a:cubicBezTo>
                  <a:pt x="153" y="66"/>
                  <a:pt x="153" y="66"/>
                  <a:pt x="153" y="66"/>
                </a:cubicBezTo>
                <a:cubicBezTo>
                  <a:pt x="153" y="65"/>
                  <a:pt x="153" y="65"/>
                  <a:pt x="153" y="65"/>
                </a:cubicBezTo>
                <a:cubicBezTo>
                  <a:pt x="152" y="65"/>
                  <a:pt x="152" y="65"/>
                  <a:pt x="152" y="65"/>
                </a:cubicBezTo>
                <a:cubicBezTo>
                  <a:pt x="151" y="64"/>
                  <a:pt x="151" y="64"/>
                  <a:pt x="151" y="64"/>
                </a:cubicBezTo>
                <a:cubicBezTo>
                  <a:pt x="150" y="64"/>
                  <a:pt x="150" y="64"/>
                  <a:pt x="150" y="64"/>
                </a:cubicBezTo>
                <a:cubicBezTo>
                  <a:pt x="149" y="65"/>
                  <a:pt x="149" y="65"/>
                  <a:pt x="149" y="65"/>
                </a:cubicBezTo>
                <a:cubicBezTo>
                  <a:pt x="148" y="65"/>
                  <a:pt x="148" y="65"/>
                  <a:pt x="148" y="65"/>
                </a:cubicBezTo>
                <a:cubicBezTo>
                  <a:pt x="148" y="64"/>
                  <a:pt x="148" y="64"/>
                  <a:pt x="148" y="64"/>
                </a:cubicBezTo>
                <a:cubicBezTo>
                  <a:pt x="149" y="63"/>
                  <a:pt x="149" y="63"/>
                  <a:pt x="149" y="63"/>
                </a:cubicBezTo>
                <a:cubicBezTo>
                  <a:pt x="149" y="63"/>
                  <a:pt x="149" y="63"/>
                  <a:pt x="149" y="63"/>
                </a:cubicBezTo>
                <a:cubicBezTo>
                  <a:pt x="148" y="63"/>
                  <a:pt x="148" y="63"/>
                  <a:pt x="148" y="63"/>
                </a:cubicBezTo>
                <a:cubicBezTo>
                  <a:pt x="147" y="64"/>
                  <a:pt x="147" y="64"/>
                  <a:pt x="147" y="64"/>
                </a:cubicBezTo>
                <a:cubicBezTo>
                  <a:pt x="147" y="66"/>
                  <a:pt x="147" y="66"/>
                  <a:pt x="147" y="66"/>
                </a:cubicBezTo>
                <a:cubicBezTo>
                  <a:pt x="147" y="67"/>
                  <a:pt x="147" y="67"/>
                  <a:pt x="147" y="67"/>
                </a:cubicBezTo>
                <a:cubicBezTo>
                  <a:pt x="147" y="67"/>
                  <a:pt x="147" y="67"/>
                  <a:pt x="147" y="67"/>
                </a:cubicBezTo>
                <a:cubicBezTo>
                  <a:pt x="146" y="68"/>
                  <a:pt x="146" y="68"/>
                  <a:pt x="146" y="68"/>
                </a:cubicBezTo>
                <a:cubicBezTo>
                  <a:pt x="145" y="70"/>
                  <a:pt x="145" y="70"/>
                  <a:pt x="145" y="70"/>
                </a:cubicBezTo>
                <a:cubicBezTo>
                  <a:pt x="145" y="71"/>
                  <a:pt x="145" y="71"/>
                  <a:pt x="145" y="71"/>
                </a:cubicBezTo>
                <a:cubicBezTo>
                  <a:pt x="145" y="72"/>
                  <a:pt x="145" y="72"/>
                  <a:pt x="145" y="72"/>
                </a:cubicBezTo>
                <a:cubicBezTo>
                  <a:pt x="147" y="74"/>
                  <a:pt x="147" y="74"/>
                  <a:pt x="147" y="74"/>
                </a:cubicBezTo>
                <a:cubicBezTo>
                  <a:pt x="149" y="75"/>
                  <a:pt x="149" y="75"/>
                  <a:pt x="149" y="75"/>
                </a:cubicBezTo>
                <a:cubicBezTo>
                  <a:pt x="150" y="76"/>
                  <a:pt x="150" y="76"/>
                  <a:pt x="150" y="76"/>
                </a:cubicBezTo>
                <a:cubicBezTo>
                  <a:pt x="151" y="76"/>
                  <a:pt x="151" y="76"/>
                  <a:pt x="151" y="76"/>
                </a:cubicBezTo>
                <a:cubicBezTo>
                  <a:pt x="152" y="75"/>
                  <a:pt x="152" y="75"/>
                  <a:pt x="152" y="75"/>
                </a:cubicBezTo>
                <a:cubicBezTo>
                  <a:pt x="154" y="75"/>
                  <a:pt x="154" y="75"/>
                  <a:pt x="154" y="75"/>
                </a:cubicBezTo>
                <a:cubicBezTo>
                  <a:pt x="155" y="76"/>
                  <a:pt x="155" y="76"/>
                  <a:pt x="155" y="76"/>
                </a:cubicBezTo>
                <a:cubicBezTo>
                  <a:pt x="158" y="76"/>
                  <a:pt x="158" y="76"/>
                  <a:pt x="158" y="76"/>
                </a:cubicBezTo>
                <a:cubicBezTo>
                  <a:pt x="159" y="76"/>
                  <a:pt x="159" y="76"/>
                  <a:pt x="159" y="76"/>
                </a:cubicBezTo>
                <a:cubicBezTo>
                  <a:pt x="159" y="78"/>
                  <a:pt x="159" y="78"/>
                  <a:pt x="159" y="78"/>
                </a:cubicBezTo>
                <a:cubicBezTo>
                  <a:pt x="160" y="78"/>
                  <a:pt x="160" y="78"/>
                  <a:pt x="160" y="78"/>
                </a:cubicBezTo>
                <a:cubicBezTo>
                  <a:pt x="160" y="77"/>
                  <a:pt x="160" y="77"/>
                  <a:pt x="160" y="77"/>
                </a:cubicBezTo>
                <a:cubicBezTo>
                  <a:pt x="160" y="76"/>
                  <a:pt x="160" y="76"/>
                  <a:pt x="160" y="76"/>
                </a:cubicBezTo>
                <a:cubicBezTo>
                  <a:pt x="161" y="76"/>
                  <a:pt x="161" y="76"/>
                  <a:pt x="161" y="76"/>
                </a:cubicBezTo>
                <a:cubicBezTo>
                  <a:pt x="162" y="76"/>
                  <a:pt x="162" y="76"/>
                  <a:pt x="162" y="76"/>
                </a:cubicBezTo>
                <a:cubicBezTo>
                  <a:pt x="162" y="77"/>
                  <a:pt x="162" y="77"/>
                  <a:pt x="162" y="77"/>
                </a:cubicBezTo>
                <a:cubicBezTo>
                  <a:pt x="161" y="78"/>
                  <a:pt x="161" y="78"/>
                  <a:pt x="161" y="78"/>
                </a:cubicBezTo>
                <a:cubicBezTo>
                  <a:pt x="161" y="79"/>
                  <a:pt x="161" y="79"/>
                  <a:pt x="161" y="79"/>
                </a:cubicBezTo>
                <a:cubicBezTo>
                  <a:pt x="161" y="79"/>
                  <a:pt x="161" y="79"/>
                  <a:pt x="161" y="79"/>
                </a:cubicBezTo>
                <a:cubicBezTo>
                  <a:pt x="163" y="78"/>
                  <a:pt x="163" y="78"/>
                  <a:pt x="163" y="78"/>
                </a:cubicBezTo>
                <a:cubicBezTo>
                  <a:pt x="163" y="77"/>
                  <a:pt x="163" y="77"/>
                  <a:pt x="163" y="77"/>
                </a:cubicBezTo>
                <a:cubicBezTo>
                  <a:pt x="165" y="77"/>
                  <a:pt x="165" y="77"/>
                  <a:pt x="165" y="77"/>
                </a:cubicBezTo>
                <a:cubicBezTo>
                  <a:pt x="167" y="75"/>
                  <a:pt x="167" y="75"/>
                  <a:pt x="167" y="75"/>
                </a:cubicBezTo>
                <a:cubicBezTo>
                  <a:pt x="169" y="75"/>
                  <a:pt x="169" y="75"/>
                  <a:pt x="169" y="75"/>
                </a:cubicBezTo>
                <a:cubicBezTo>
                  <a:pt x="169" y="74"/>
                  <a:pt x="169" y="74"/>
                  <a:pt x="169" y="74"/>
                </a:cubicBezTo>
                <a:cubicBezTo>
                  <a:pt x="170" y="74"/>
                  <a:pt x="170" y="74"/>
                  <a:pt x="170" y="74"/>
                </a:cubicBezTo>
                <a:cubicBezTo>
                  <a:pt x="170" y="75"/>
                  <a:pt x="170" y="75"/>
                  <a:pt x="170" y="75"/>
                </a:cubicBezTo>
                <a:cubicBezTo>
                  <a:pt x="171" y="75"/>
                  <a:pt x="171" y="75"/>
                  <a:pt x="171" y="75"/>
                </a:cubicBezTo>
                <a:cubicBezTo>
                  <a:pt x="173" y="74"/>
                  <a:pt x="173" y="74"/>
                  <a:pt x="173" y="74"/>
                </a:cubicBezTo>
                <a:cubicBezTo>
                  <a:pt x="174" y="74"/>
                  <a:pt x="174" y="74"/>
                  <a:pt x="174" y="74"/>
                </a:cubicBezTo>
                <a:cubicBezTo>
                  <a:pt x="175" y="74"/>
                  <a:pt x="175" y="74"/>
                  <a:pt x="175" y="74"/>
                </a:cubicBezTo>
                <a:cubicBezTo>
                  <a:pt x="174" y="74"/>
                  <a:pt x="174" y="74"/>
                  <a:pt x="174" y="74"/>
                </a:cubicBezTo>
                <a:cubicBezTo>
                  <a:pt x="173" y="75"/>
                  <a:pt x="173" y="75"/>
                  <a:pt x="173" y="75"/>
                </a:cubicBezTo>
                <a:cubicBezTo>
                  <a:pt x="173" y="75"/>
                  <a:pt x="173" y="75"/>
                  <a:pt x="173" y="75"/>
                </a:cubicBezTo>
                <a:cubicBezTo>
                  <a:pt x="174" y="76"/>
                  <a:pt x="174" y="76"/>
                  <a:pt x="174" y="76"/>
                </a:cubicBezTo>
                <a:cubicBezTo>
                  <a:pt x="173" y="77"/>
                  <a:pt x="173" y="77"/>
                  <a:pt x="173" y="77"/>
                </a:cubicBezTo>
                <a:cubicBezTo>
                  <a:pt x="171" y="78"/>
                  <a:pt x="171" y="78"/>
                  <a:pt x="171" y="78"/>
                </a:cubicBezTo>
                <a:cubicBezTo>
                  <a:pt x="170" y="77"/>
                  <a:pt x="170" y="77"/>
                  <a:pt x="170" y="77"/>
                </a:cubicBezTo>
                <a:cubicBezTo>
                  <a:pt x="170" y="77"/>
                  <a:pt x="170" y="77"/>
                  <a:pt x="170" y="77"/>
                </a:cubicBezTo>
                <a:cubicBezTo>
                  <a:pt x="168" y="78"/>
                  <a:pt x="168" y="78"/>
                  <a:pt x="168" y="78"/>
                </a:cubicBezTo>
                <a:cubicBezTo>
                  <a:pt x="168" y="78"/>
                  <a:pt x="168" y="78"/>
                  <a:pt x="168" y="78"/>
                </a:cubicBezTo>
                <a:cubicBezTo>
                  <a:pt x="170" y="79"/>
                  <a:pt x="170" y="79"/>
                  <a:pt x="170" y="79"/>
                </a:cubicBezTo>
                <a:cubicBezTo>
                  <a:pt x="170" y="79"/>
                  <a:pt x="170" y="79"/>
                  <a:pt x="170" y="79"/>
                </a:cubicBezTo>
                <a:cubicBezTo>
                  <a:pt x="170" y="81"/>
                  <a:pt x="170" y="81"/>
                  <a:pt x="170" y="81"/>
                </a:cubicBezTo>
                <a:cubicBezTo>
                  <a:pt x="168" y="82"/>
                  <a:pt x="168" y="82"/>
                  <a:pt x="168" y="82"/>
                </a:cubicBezTo>
                <a:cubicBezTo>
                  <a:pt x="168" y="84"/>
                  <a:pt x="168" y="84"/>
                  <a:pt x="168" y="84"/>
                </a:cubicBezTo>
                <a:cubicBezTo>
                  <a:pt x="167" y="84"/>
                  <a:pt x="167" y="84"/>
                  <a:pt x="167" y="84"/>
                </a:cubicBezTo>
                <a:cubicBezTo>
                  <a:pt x="167" y="85"/>
                  <a:pt x="167" y="85"/>
                  <a:pt x="167" y="85"/>
                </a:cubicBezTo>
                <a:cubicBezTo>
                  <a:pt x="168" y="85"/>
                  <a:pt x="168" y="85"/>
                  <a:pt x="168" y="85"/>
                </a:cubicBezTo>
                <a:cubicBezTo>
                  <a:pt x="168" y="86"/>
                  <a:pt x="168" y="86"/>
                  <a:pt x="168" y="86"/>
                </a:cubicBezTo>
                <a:cubicBezTo>
                  <a:pt x="167" y="87"/>
                  <a:pt x="167" y="87"/>
                  <a:pt x="167" y="87"/>
                </a:cubicBezTo>
                <a:cubicBezTo>
                  <a:pt x="166" y="88"/>
                  <a:pt x="166" y="88"/>
                  <a:pt x="166" y="88"/>
                </a:cubicBezTo>
                <a:cubicBezTo>
                  <a:pt x="165" y="89"/>
                  <a:pt x="165" y="89"/>
                  <a:pt x="165" y="89"/>
                </a:cubicBezTo>
                <a:cubicBezTo>
                  <a:pt x="164" y="89"/>
                  <a:pt x="164" y="89"/>
                  <a:pt x="164" y="89"/>
                </a:cubicBezTo>
                <a:cubicBezTo>
                  <a:pt x="164" y="89"/>
                  <a:pt x="164" y="89"/>
                  <a:pt x="164" y="89"/>
                </a:cubicBezTo>
                <a:cubicBezTo>
                  <a:pt x="162" y="90"/>
                  <a:pt x="162" y="90"/>
                  <a:pt x="162" y="90"/>
                </a:cubicBezTo>
                <a:cubicBezTo>
                  <a:pt x="162" y="91"/>
                  <a:pt x="162" y="91"/>
                  <a:pt x="162" y="91"/>
                </a:cubicBezTo>
                <a:cubicBezTo>
                  <a:pt x="160" y="90"/>
                  <a:pt x="160" y="90"/>
                  <a:pt x="160" y="90"/>
                </a:cubicBezTo>
                <a:cubicBezTo>
                  <a:pt x="159" y="90"/>
                  <a:pt x="159" y="90"/>
                  <a:pt x="159" y="90"/>
                </a:cubicBezTo>
                <a:cubicBezTo>
                  <a:pt x="158" y="90"/>
                  <a:pt x="158" y="90"/>
                  <a:pt x="158" y="90"/>
                </a:cubicBezTo>
                <a:cubicBezTo>
                  <a:pt x="158" y="89"/>
                  <a:pt x="158" y="89"/>
                  <a:pt x="158" y="89"/>
                </a:cubicBezTo>
                <a:cubicBezTo>
                  <a:pt x="157" y="88"/>
                  <a:pt x="157" y="88"/>
                  <a:pt x="157" y="88"/>
                </a:cubicBezTo>
                <a:cubicBezTo>
                  <a:pt x="156" y="89"/>
                  <a:pt x="156" y="89"/>
                  <a:pt x="156" y="89"/>
                </a:cubicBezTo>
                <a:cubicBezTo>
                  <a:pt x="155" y="90"/>
                  <a:pt x="155" y="90"/>
                  <a:pt x="155" y="90"/>
                </a:cubicBezTo>
                <a:cubicBezTo>
                  <a:pt x="154" y="91"/>
                  <a:pt x="154" y="91"/>
                  <a:pt x="154" y="91"/>
                </a:cubicBezTo>
                <a:cubicBezTo>
                  <a:pt x="153" y="92"/>
                  <a:pt x="153" y="92"/>
                  <a:pt x="153" y="92"/>
                </a:cubicBezTo>
                <a:cubicBezTo>
                  <a:pt x="151" y="92"/>
                  <a:pt x="151" y="92"/>
                  <a:pt x="151" y="92"/>
                </a:cubicBezTo>
                <a:cubicBezTo>
                  <a:pt x="150" y="93"/>
                  <a:pt x="150" y="93"/>
                  <a:pt x="150" y="93"/>
                </a:cubicBezTo>
                <a:cubicBezTo>
                  <a:pt x="149" y="93"/>
                  <a:pt x="149" y="93"/>
                  <a:pt x="149" y="93"/>
                </a:cubicBezTo>
                <a:cubicBezTo>
                  <a:pt x="148" y="93"/>
                  <a:pt x="148" y="93"/>
                  <a:pt x="148" y="93"/>
                </a:cubicBezTo>
                <a:cubicBezTo>
                  <a:pt x="147" y="93"/>
                  <a:pt x="147" y="93"/>
                  <a:pt x="147" y="93"/>
                </a:cubicBezTo>
                <a:cubicBezTo>
                  <a:pt x="145" y="94"/>
                  <a:pt x="145" y="94"/>
                  <a:pt x="145" y="94"/>
                </a:cubicBezTo>
                <a:cubicBezTo>
                  <a:pt x="144" y="94"/>
                  <a:pt x="144" y="94"/>
                  <a:pt x="144" y="94"/>
                </a:cubicBezTo>
                <a:cubicBezTo>
                  <a:pt x="143" y="94"/>
                  <a:pt x="143" y="94"/>
                  <a:pt x="143" y="94"/>
                </a:cubicBezTo>
                <a:cubicBezTo>
                  <a:pt x="143" y="95"/>
                  <a:pt x="143" y="95"/>
                  <a:pt x="143" y="95"/>
                </a:cubicBezTo>
                <a:cubicBezTo>
                  <a:pt x="142" y="97"/>
                  <a:pt x="142" y="97"/>
                  <a:pt x="142" y="97"/>
                </a:cubicBezTo>
                <a:cubicBezTo>
                  <a:pt x="142" y="98"/>
                  <a:pt x="142" y="98"/>
                  <a:pt x="142" y="98"/>
                </a:cubicBezTo>
                <a:cubicBezTo>
                  <a:pt x="141" y="97"/>
                  <a:pt x="141" y="97"/>
                  <a:pt x="141" y="97"/>
                </a:cubicBezTo>
                <a:cubicBezTo>
                  <a:pt x="140" y="96"/>
                  <a:pt x="140" y="96"/>
                  <a:pt x="140" y="96"/>
                </a:cubicBezTo>
                <a:cubicBezTo>
                  <a:pt x="139" y="96"/>
                  <a:pt x="139" y="96"/>
                  <a:pt x="139" y="96"/>
                </a:cubicBezTo>
                <a:cubicBezTo>
                  <a:pt x="138" y="96"/>
                  <a:pt x="138" y="96"/>
                  <a:pt x="138" y="96"/>
                </a:cubicBezTo>
                <a:cubicBezTo>
                  <a:pt x="138" y="97"/>
                  <a:pt x="138" y="97"/>
                  <a:pt x="138" y="97"/>
                </a:cubicBezTo>
                <a:cubicBezTo>
                  <a:pt x="139" y="98"/>
                  <a:pt x="139" y="98"/>
                  <a:pt x="139" y="98"/>
                </a:cubicBezTo>
                <a:cubicBezTo>
                  <a:pt x="138" y="98"/>
                  <a:pt x="138" y="98"/>
                  <a:pt x="138" y="98"/>
                </a:cubicBezTo>
                <a:cubicBezTo>
                  <a:pt x="138" y="98"/>
                  <a:pt x="138" y="98"/>
                  <a:pt x="138" y="98"/>
                </a:cubicBezTo>
                <a:cubicBezTo>
                  <a:pt x="137" y="97"/>
                  <a:pt x="137" y="97"/>
                  <a:pt x="137" y="97"/>
                </a:cubicBezTo>
                <a:cubicBezTo>
                  <a:pt x="136" y="96"/>
                  <a:pt x="136" y="96"/>
                  <a:pt x="136" y="96"/>
                </a:cubicBezTo>
                <a:cubicBezTo>
                  <a:pt x="136" y="96"/>
                  <a:pt x="136" y="96"/>
                  <a:pt x="136" y="96"/>
                </a:cubicBezTo>
                <a:cubicBezTo>
                  <a:pt x="134" y="98"/>
                  <a:pt x="134" y="98"/>
                  <a:pt x="134" y="98"/>
                </a:cubicBezTo>
                <a:cubicBezTo>
                  <a:pt x="134" y="99"/>
                  <a:pt x="134" y="99"/>
                  <a:pt x="134" y="99"/>
                </a:cubicBezTo>
                <a:cubicBezTo>
                  <a:pt x="133" y="99"/>
                  <a:pt x="133" y="99"/>
                  <a:pt x="133" y="99"/>
                </a:cubicBezTo>
                <a:cubicBezTo>
                  <a:pt x="132" y="99"/>
                  <a:pt x="132" y="99"/>
                  <a:pt x="132" y="99"/>
                </a:cubicBezTo>
                <a:cubicBezTo>
                  <a:pt x="130" y="101"/>
                  <a:pt x="130" y="101"/>
                  <a:pt x="130" y="101"/>
                </a:cubicBezTo>
                <a:cubicBezTo>
                  <a:pt x="129" y="103"/>
                  <a:pt x="129" y="103"/>
                  <a:pt x="129" y="103"/>
                </a:cubicBezTo>
                <a:cubicBezTo>
                  <a:pt x="129" y="103"/>
                  <a:pt x="129" y="103"/>
                  <a:pt x="129" y="103"/>
                </a:cubicBezTo>
                <a:cubicBezTo>
                  <a:pt x="128" y="104"/>
                  <a:pt x="128" y="104"/>
                  <a:pt x="128" y="104"/>
                </a:cubicBezTo>
                <a:cubicBezTo>
                  <a:pt x="127" y="103"/>
                  <a:pt x="127" y="103"/>
                  <a:pt x="127" y="103"/>
                </a:cubicBezTo>
                <a:cubicBezTo>
                  <a:pt x="126" y="104"/>
                  <a:pt x="126" y="104"/>
                  <a:pt x="126" y="104"/>
                </a:cubicBezTo>
                <a:cubicBezTo>
                  <a:pt x="127" y="105"/>
                  <a:pt x="127" y="105"/>
                  <a:pt x="127" y="105"/>
                </a:cubicBezTo>
                <a:cubicBezTo>
                  <a:pt x="127" y="105"/>
                  <a:pt x="127" y="105"/>
                  <a:pt x="127" y="105"/>
                </a:cubicBezTo>
                <a:cubicBezTo>
                  <a:pt x="126" y="105"/>
                  <a:pt x="126" y="105"/>
                  <a:pt x="126" y="105"/>
                </a:cubicBezTo>
                <a:cubicBezTo>
                  <a:pt x="126" y="105"/>
                  <a:pt x="126" y="105"/>
                  <a:pt x="126" y="105"/>
                </a:cubicBezTo>
                <a:cubicBezTo>
                  <a:pt x="125" y="105"/>
                  <a:pt x="125" y="105"/>
                  <a:pt x="125" y="105"/>
                </a:cubicBezTo>
                <a:cubicBezTo>
                  <a:pt x="125" y="106"/>
                  <a:pt x="125" y="106"/>
                  <a:pt x="125" y="106"/>
                </a:cubicBezTo>
                <a:cubicBezTo>
                  <a:pt x="124" y="107"/>
                  <a:pt x="124" y="107"/>
                  <a:pt x="124" y="107"/>
                </a:cubicBezTo>
                <a:cubicBezTo>
                  <a:pt x="124" y="108"/>
                  <a:pt x="124" y="108"/>
                  <a:pt x="124" y="108"/>
                </a:cubicBezTo>
                <a:cubicBezTo>
                  <a:pt x="125" y="109"/>
                  <a:pt x="125" y="109"/>
                  <a:pt x="125" y="109"/>
                </a:cubicBezTo>
                <a:cubicBezTo>
                  <a:pt x="125" y="110"/>
                  <a:pt x="125" y="110"/>
                  <a:pt x="125" y="110"/>
                </a:cubicBezTo>
                <a:cubicBezTo>
                  <a:pt x="124" y="111"/>
                  <a:pt x="124" y="111"/>
                  <a:pt x="124" y="111"/>
                </a:cubicBezTo>
                <a:cubicBezTo>
                  <a:pt x="124" y="112"/>
                  <a:pt x="124" y="112"/>
                  <a:pt x="124" y="112"/>
                </a:cubicBezTo>
                <a:cubicBezTo>
                  <a:pt x="124" y="113"/>
                  <a:pt x="124" y="113"/>
                  <a:pt x="124" y="113"/>
                </a:cubicBezTo>
                <a:cubicBezTo>
                  <a:pt x="125" y="113"/>
                  <a:pt x="125" y="113"/>
                  <a:pt x="125" y="113"/>
                </a:cubicBezTo>
                <a:cubicBezTo>
                  <a:pt x="126" y="112"/>
                  <a:pt x="126" y="112"/>
                  <a:pt x="126" y="112"/>
                </a:cubicBezTo>
                <a:cubicBezTo>
                  <a:pt x="126" y="112"/>
                  <a:pt x="126" y="112"/>
                  <a:pt x="126" y="112"/>
                </a:cubicBezTo>
                <a:cubicBezTo>
                  <a:pt x="126" y="114"/>
                  <a:pt x="126" y="114"/>
                  <a:pt x="126" y="114"/>
                </a:cubicBezTo>
                <a:cubicBezTo>
                  <a:pt x="125" y="114"/>
                  <a:pt x="125" y="114"/>
                  <a:pt x="125" y="114"/>
                </a:cubicBezTo>
                <a:cubicBezTo>
                  <a:pt x="125" y="115"/>
                  <a:pt x="125" y="115"/>
                  <a:pt x="125" y="115"/>
                </a:cubicBezTo>
                <a:cubicBezTo>
                  <a:pt x="125" y="115"/>
                  <a:pt x="125" y="115"/>
                  <a:pt x="125" y="115"/>
                </a:cubicBezTo>
                <a:cubicBezTo>
                  <a:pt x="126" y="115"/>
                  <a:pt x="126" y="115"/>
                  <a:pt x="126" y="115"/>
                </a:cubicBezTo>
                <a:cubicBezTo>
                  <a:pt x="127" y="114"/>
                  <a:pt x="127" y="114"/>
                  <a:pt x="127" y="114"/>
                </a:cubicBezTo>
                <a:cubicBezTo>
                  <a:pt x="127" y="114"/>
                  <a:pt x="127" y="114"/>
                  <a:pt x="127" y="114"/>
                </a:cubicBezTo>
                <a:cubicBezTo>
                  <a:pt x="128" y="115"/>
                  <a:pt x="128" y="115"/>
                  <a:pt x="128" y="115"/>
                </a:cubicBezTo>
                <a:cubicBezTo>
                  <a:pt x="128" y="115"/>
                  <a:pt x="128" y="115"/>
                  <a:pt x="128" y="115"/>
                </a:cubicBezTo>
                <a:cubicBezTo>
                  <a:pt x="129" y="116"/>
                  <a:pt x="129" y="116"/>
                  <a:pt x="129" y="116"/>
                </a:cubicBezTo>
                <a:cubicBezTo>
                  <a:pt x="130" y="116"/>
                  <a:pt x="130" y="116"/>
                  <a:pt x="130" y="116"/>
                </a:cubicBezTo>
                <a:cubicBezTo>
                  <a:pt x="131" y="116"/>
                  <a:pt x="131" y="116"/>
                  <a:pt x="131" y="116"/>
                </a:cubicBezTo>
                <a:cubicBezTo>
                  <a:pt x="132" y="115"/>
                  <a:pt x="132" y="115"/>
                  <a:pt x="132" y="115"/>
                </a:cubicBezTo>
                <a:cubicBezTo>
                  <a:pt x="132" y="113"/>
                  <a:pt x="132" y="113"/>
                  <a:pt x="132" y="113"/>
                </a:cubicBezTo>
                <a:cubicBezTo>
                  <a:pt x="133" y="113"/>
                  <a:pt x="133" y="113"/>
                  <a:pt x="133" y="113"/>
                </a:cubicBezTo>
                <a:cubicBezTo>
                  <a:pt x="135" y="113"/>
                  <a:pt x="135" y="113"/>
                  <a:pt x="135" y="113"/>
                </a:cubicBezTo>
                <a:cubicBezTo>
                  <a:pt x="136" y="112"/>
                  <a:pt x="136" y="112"/>
                  <a:pt x="136" y="112"/>
                </a:cubicBezTo>
                <a:cubicBezTo>
                  <a:pt x="135" y="113"/>
                  <a:pt x="135" y="113"/>
                  <a:pt x="135" y="113"/>
                </a:cubicBezTo>
                <a:cubicBezTo>
                  <a:pt x="134" y="113"/>
                  <a:pt x="134" y="113"/>
                  <a:pt x="134" y="113"/>
                </a:cubicBezTo>
                <a:cubicBezTo>
                  <a:pt x="132" y="115"/>
                  <a:pt x="132" y="115"/>
                  <a:pt x="132" y="115"/>
                </a:cubicBezTo>
                <a:cubicBezTo>
                  <a:pt x="132" y="116"/>
                  <a:pt x="132" y="116"/>
                  <a:pt x="132" y="116"/>
                </a:cubicBezTo>
                <a:cubicBezTo>
                  <a:pt x="131" y="117"/>
                  <a:pt x="131" y="117"/>
                  <a:pt x="131" y="117"/>
                </a:cubicBezTo>
                <a:cubicBezTo>
                  <a:pt x="132" y="118"/>
                  <a:pt x="132" y="118"/>
                  <a:pt x="132" y="118"/>
                </a:cubicBezTo>
                <a:cubicBezTo>
                  <a:pt x="133" y="118"/>
                  <a:pt x="133" y="118"/>
                  <a:pt x="133" y="118"/>
                </a:cubicBezTo>
                <a:cubicBezTo>
                  <a:pt x="131" y="119"/>
                  <a:pt x="131" y="119"/>
                  <a:pt x="131" y="119"/>
                </a:cubicBezTo>
                <a:cubicBezTo>
                  <a:pt x="131" y="118"/>
                  <a:pt x="131" y="118"/>
                  <a:pt x="131" y="118"/>
                </a:cubicBezTo>
                <a:cubicBezTo>
                  <a:pt x="131" y="118"/>
                  <a:pt x="131" y="118"/>
                  <a:pt x="131" y="118"/>
                </a:cubicBezTo>
                <a:cubicBezTo>
                  <a:pt x="130" y="117"/>
                  <a:pt x="130" y="117"/>
                  <a:pt x="130" y="117"/>
                </a:cubicBezTo>
                <a:cubicBezTo>
                  <a:pt x="129" y="117"/>
                  <a:pt x="129" y="117"/>
                  <a:pt x="129" y="117"/>
                </a:cubicBezTo>
                <a:cubicBezTo>
                  <a:pt x="128" y="116"/>
                  <a:pt x="128" y="116"/>
                  <a:pt x="128" y="116"/>
                </a:cubicBezTo>
                <a:cubicBezTo>
                  <a:pt x="127" y="116"/>
                  <a:pt x="127" y="116"/>
                  <a:pt x="127" y="116"/>
                </a:cubicBezTo>
                <a:cubicBezTo>
                  <a:pt x="126" y="115"/>
                  <a:pt x="126" y="115"/>
                  <a:pt x="126" y="115"/>
                </a:cubicBezTo>
                <a:cubicBezTo>
                  <a:pt x="126" y="116"/>
                  <a:pt x="126" y="116"/>
                  <a:pt x="126" y="116"/>
                </a:cubicBezTo>
                <a:cubicBezTo>
                  <a:pt x="125" y="116"/>
                  <a:pt x="125" y="116"/>
                  <a:pt x="125" y="116"/>
                </a:cubicBezTo>
                <a:cubicBezTo>
                  <a:pt x="124" y="117"/>
                  <a:pt x="124" y="117"/>
                  <a:pt x="124" y="117"/>
                </a:cubicBezTo>
                <a:cubicBezTo>
                  <a:pt x="123" y="118"/>
                  <a:pt x="123" y="118"/>
                  <a:pt x="123" y="118"/>
                </a:cubicBezTo>
                <a:cubicBezTo>
                  <a:pt x="122" y="117"/>
                  <a:pt x="122" y="117"/>
                  <a:pt x="122" y="117"/>
                </a:cubicBezTo>
                <a:cubicBezTo>
                  <a:pt x="122" y="118"/>
                  <a:pt x="122" y="118"/>
                  <a:pt x="122" y="118"/>
                </a:cubicBezTo>
                <a:cubicBezTo>
                  <a:pt x="123" y="119"/>
                  <a:pt x="123" y="119"/>
                  <a:pt x="123" y="119"/>
                </a:cubicBezTo>
                <a:cubicBezTo>
                  <a:pt x="123" y="119"/>
                  <a:pt x="123" y="119"/>
                  <a:pt x="123" y="119"/>
                </a:cubicBezTo>
                <a:cubicBezTo>
                  <a:pt x="123" y="120"/>
                  <a:pt x="123" y="120"/>
                  <a:pt x="123" y="120"/>
                </a:cubicBezTo>
                <a:cubicBezTo>
                  <a:pt x="122" y="121"/>
                  <a:pt x="122" y="121"/>
                  <a:pt x="122" y="121"/>
                </a:cubicBezTo>
                <a:cubicBezTo>
                  <a:pt x="123" y="122"/>
                  <a:pt x="123" y="122"/>
                  <a:pt x="123" y="122"/>
                </a:cubicBezTo>
                <a:cubicBezTo>
                  <a:pt x="123" y="122"/>
                  <a:pt x="123" y="122"/>
                  <a:pt x="123" y="122"/>
                </a:cubicBezTo>
                <a:cubicBezTo>
                  <a:pt x="124" y="124"/>
                  <a:pt x="124" y="124"/>
                  <a:pt x="124" y="124"/>
                </a:cubicBezTo>
                <a:cubicBezTo>
                  <a:pt x="124" y="124"/>
                  <a:pt x="124" y="124"/>
                  <a:pt x="124" y="124"/>
                </a:cubicBezTo>
                <a:cubicBezTo>
                  <a:pt x="124" y="125"/>
                  <a:pt x="124" y="125"/>
                  <a:pt x="124" y="125"/>
                </a:cubicBezTo>
                <a:cubicBezTo>
                  <a:pt x="125" y="126"/>
                  <a:pt x="125" y="126"/>
                  <a:pt x="125" y="126"/>
                </a:cubicBezTo>
                <a:cubicBezTo>
                  <a:pt x="125" y="126"/>
                  <a:pt x="125" y="126"/>
                  <a:pt x="125" y="126"/>
                </a:cubicBezTo>
                <a:cubicBezTo>
                  <a:pt x="123" y="126"/>
                  <a:pt x="123" y="126"/>
                  <a:pt x="123" y="126"/>
                </a:cubicBezTo>
                <a:cubicBezTo>
                  <a:pt x="123" y="127"/>
                  <a:pt x="123" y="127"/>
                  <a:pt x="123" y="127"/>
                </a:cubicBezTo>
                <a:cubicBezTo>
                  <a:pt x="127" y="128"/>
                  <a:pt x="127" y="128"/>
                  <a:pt x="127" y="128"/>
                </a:cubicBezTo>
                <a:cubicBezTo>
                  <a:pt x="128" y="128"/>
                  <a:pt x="128" y="128"/>
                  <a:pt x="128" y="128"/>
                </a:cubicBezTo>
                <a:cubicBezTo>
                  <a:pt x="130" y="128"/>
                  <a:pt x="130" y="128"/>
                  <a:pt x="130" y="128"/>
                </a:cubicBezTo>
                <a:cubicBezTo>
                  <a:pt x="131" y="127"/>
                  <a:pt x="131" y="127"/>
                  <a:pt x="131" y="127"/>
                </a:cubicBezTo>
                <a:cubicBezTo>
                  <a:pt x="131" y="128"/>
                  <a:pt x="131" y="128"/>
                  <a:pt x="131" y="128"/>
                </a:cubicBezTo>
                <a:cubicBezTo>
                  <a:pt x="132" y="128"/>
                  <a:pt x="132" y="128"/>
                  <a:pt x="132" y="128"/>
                </a:cubicBezTo>
                <a:cubicBezTo>
                  <a:pt x="134" y="126"/>
                  <a:pt x="134" y="126"/>
                  <a:pt x="134" y="126"/>
                </a:cubicBezTo>
                <a:cubicBezTo>
                  <a:pt x="134" y="125"/>
                  <a:pt x="134" y="125"/>
                  <a:pt x="134" y="125"/>
                </a:cubicBezTo>
                <a:cubicBezTo>
                  <a:pt x="133" y="124"/>
                  <a:pt x="133" y="124"/>
                  <a:pt x="133" y="124"/>
                </a:cubicBezTo>
                <a:cubicBezTo>
                  <a:pt x="133" y="124"/>
                  <a:pt x="133" y="124"/>
                  <a:pt x="133" y="124"/>
                </a:cubicBezTo>
                <a:cubicBezTo>
                  <a:pt x="135" y="123"/>
                  <a:pt x="135" y="123"/>
                  <a:pt x="135" y="123"/>
                </a:cubicBezTo>
                <a:cubicBezTo>
                  <a:pt x="136" y="122"/>
                  <a:pt x="136" y="122"/>
                  <a:pt x="136" y="122"/>
                </a:cubicBezTo>
                <a:cubicBezTo>
                  <a:pt x="139" y="121"/>
                  <a:pt x="139" y="121"/>
                  <a:pt x="139" y="121"/>
                </a:cubicBezTo>
                <a:cubicBezTo>
                  <a:pt x="140" y="121"/>
                  <a:pt x="140" y="121"/>
                  <a:pt x="140" y="121"/>
                </a:cubicBezTo>
                <a:cubicBezTo>
                  <a:pt x="139" y="121"/>
                  <a:pt x="139" y="121"/>
                  <a:pt x="139" y="121"/>
                </a:cubicBezTo>
                <a:cubicBezTo>
                  <a:pt x="136" y="123"/>
                  <a:pt x="136" y="123"/>
                  <a:pt x="136" y="123"/>
                </a:cubicBezTo>
                <a:cubicBezTo>
                  <a:pt x="135" y="124"/>
                  <a:pt x="135" y="124"/>
                  <a:pt x="135" y="124"/>
                </a:cubicBezTo>
                <a:cubicBezTo>
                  <a:pt x="135" y="124"/>
                  <a:pt x="135" y="124"/>
                  <a:pt x="135" y="124"/>
                </a:cubicBezTo>
                <a:cubicBezTo>
                  <a:pt x="136" y="125"/>
                  <a:pt x="136" y="125"/>
                  <a:pt x="136" y="125"/>
                </a:cubicBezTo>
                <a:cubicBezTo>
                  <a:pt x="136" y="126"/>
                  <a:pt x="136" y="126"/>
                  <a:pt x="136" y="126"/>
                </a:cubicBezTo>
                <a:cubicBezTo>
                  <a:pt x="135" y="127"/>
                  <a:pt x="135" y="127"/>
                  <a:pt x="135" y="127"/>
                </a:cubicBezTo>
                <a:cubicBezTo>
                  <a:pt x="134" y="128"/>
                  <a:pt x="134" y="128"/>
                  <a:pt x="134" y="128"/>
                </a:cubicBezTo>
                <a:cubicBezTo>
                  <a:pt x="133" y="129"/>
                  <a:pt x="133" y="129"/>
                  <a:pt x="133" y="129"/>
                </a:cubicBezTo>
                <a:cubicBezTo>
                  <a:pt x="134" y="130"/>
                  <a:pt x="134" y="130"/>
                  <a:pt x="134" y="130"/>
                </a:cubicBezTo>
                <a:cubicBezTo>
                  <a:pt x="133" y="131"/>
                  <a:pt x="133" y="131"/>
                  <a:pt x="133" y="131"/>
                </a:cubicBezTo>
                <a:cubicBezTo>
                  <a:pt x="133" y="132"/>
                  <a:pt x="133" y="132"/>
                  <a:pt x="133" y="132"/>
                </a:cubicBezTo>
                <a:cubicBezTo>
                  <a:pt x="133" y="133"/>
                  <a:pt x="133" y="133"/>
                  <a:pt x="133" y="133"/>
                </a:cubicBezTo>
                <a:cubicBezTo>
                  <a:pt x="133" y="134"/>
                  <a:pt x="133" y="134"/>
                  <a:pt x="133" y="134"/>
                </a:cubicBezTo>
                <a:cubicBezTo>
                  <a:pt x="132" y="134"/>
                  <a:pt x="132" y="134"/>
                  <a:pt x="132" y="134"/>
                </a:cubicBezTo>
                <a:cubicBezTo>
                  <a:pt x="131" y="135"/>
                  <a:pt x="131" y="135"/>
                  <a:pt x="131" y="135"/>
                </a:cubicBezTo>
                <a:cubicBezTo>
                  <a:pt x="131" y="135"/>
                  <a:pt x="131" y="135"/>
                  <a:pt x="131" y="135"/>
                </a:cubicBezTo>
                <a:cubicBezTo>
                  <a:pt x="130" y="135"/>
                  <a:pt x="130" y="135"/>
                  <a:pt x="130" y="135"/>
                </a:cubicBezTo>
                <a:cubicBezTo>
                  <a:pt x="130" y="136"/>
                  <a:pt x="130" y="136"/>
                  <a:pt x="130" y="136"/>
                </a:cubicBezTo>
                <a:cubicBezTo>
                  <a:pt x="130" y="137"/>
                  <a:pt x="130" y="137"/>
                  <a:pt x="130" y="137"/>
                </a:cubicBezTo>
                <a:cubicBezTo>
                  <a:pt x="130" y="138"/>
                  <a:pt x="130" y="138"/>
                  <a:pt x="130" y="138"/>
                </a:cubicBezTo>
                <a:cubicBezTo>
                  <a:pt x="131" y="138"/>
                  <a:pt x="131" y="138"/>
                  <a:pt x="131" y="138"/>
                </a:cubicBezTo>
                <a:cubicBezTo>
                  <a:pt x="132" y="137"/>
                  <a:pt x="132" y="137"/>
                  <a:pt x="132" y="137"/>
                </a:cubicBezTo>
                <a:cubicBezTo>
                  <a:pt x="133" y="137"/>
                  <a:pt x="133" y="137"/>
                  <a:pt x="133" y="137"/>
                </a:cubicBezTo>
                <a:cubicBezTo>
                  <a:pt x="133" y="138"/>
                  <a:pt x="133" y="138"/>
                  <a:pt x="133" y="138"/>
                </a:cubicBezTo>
                <a:cubicBezTo>
                  <a:pt x="132" y="139"/>
                  <a:pt x="132" y="139"/>
                  <a:pt x="132" y="139"/>
                </a:cubicBezTo>
                <a:cubicBezTo>
                  <a:pt x="131" y="139"/>
                  <a:pt x="131" y="139"/>
                  <a:pt x="131" y="139"/>
                </a:cubicBezTo>
                <a:cubicBezTo>
                  <a:pt x="131" y="139"/>
                  <a:pt x="131" y="139"/>
                  <a:pt x="131" y="139"/>
                </a:cubicBezTo>
                <a:cubicBezTo>
                  <a:pt x="131" y="140"/>
                  <a:pt x="131" y="140"/>
                  <a:pt x="131" y="140"/>
                </a:cubicBezTo>
                <a:cubicBezTo>
                  <a:pt x="131" y="140"/>
                  <a:pt x="131" y="140"/>
                  <a:pt x="131" y="140"/>
                </a:cubicBezTo>
                <a:cubicBezTo>
                  <a:pt x="131" y="141"/>
                  <a:pt x="131" y="141"/>
                  <a:pt x="131" y="141"/>
                </a:cubicBezTo>
                <a:cubicBezTo>
                  <a:pt x="130" y="141"/>
                  <a:pt x="130" y="141"/>
                  <a:pt x="130" y="141"/>
                </a:cubicBezTo>
                <a:cubicBezTo>
                  <a:pt x="129" y="141"/>
                  <a:pt x="129" y="141"/>
                  <a:pt x="129" y="141"/>
                </a:cubicBezTo>
                <a:cubicBezTo>
                  <a:pt x="128" y="142"/>
                  <a:pt x="128" y="142"/>
                  <a:pt x="128" y="142"/>
                </a:cubicBezTo>
                <a:cubicBezTo>
                  <a:pt x="128" y="142"/>
                  <a:pt x="128" y="142"/>
                  <a:pt x="128" y="142"/>
                </a:cubicBezTo>
                <a:cubicBezTo>
                  <a:pt x="127" y="142"/>
                  <a:pt x="127" y="142"/>
                  <a:pt x="127" y="142"/>
                </a:cubicBezTo>
                <a:cubicBezTo>
                  <a:pt x="128" y="142"/>
                  <a:pt x="128" y="142"/>
                  <a:pt x="128" y="142"/>
                </a:cubicBezTo>
                <a:cubicBezTo>
                  <a:pt x="129" y="143"/>
                  <a:pt x="129" y="143"/>
                  <a:pt x="129" y="143"/>
                </a:cubicBezTo>
                <a:cubicBezTo>
                  <a:pt x="130" y="143"/>
                  <a:pt x="130" y="143"/>
                  <a:pt x="130" y="143"/>
                </a:cubicBezTo>
                <a:cubicBezTo>
                  <a:pt x="131" y="142"/>
                  <a:pt x="131" y="142"/>
                  <a:pt x="131" y="142"/>
                </a:cubicBezTo>
                <a:cubicBezTo>
                  <a:pt x="133" y="141"/>
                  <a:pt x="133" y="141"/>
                  <a:pt x="133" y="141"/>
                </a:cubicBezTo>
                <a:cubicBezTo>
                  <a:pt x="134" y="141"/>
                  <a:pt x="134" y="141"/>
                  <a:pt x="134" y="141"/>
                </a:cubicBezTo>
                <a:cubicBezTo>
                  <a:pt x="135" y="141"/>
                  <a:pt x="135" y="141"/>
                  <a:pt x="135" y="141"/>
                </a:cubicBezTo>
                <a:cubicBezTo>
                  <a:pt x="135" y="140"/>
                  <a:pt x="135" y="140"/>
                  <a:pt x="135" y="140"/>
                </a:cubicBezTo>
                <a:cubicBezTo>
                  <a:pt x="137" y="139"/>
                  <a:pt x="137" y="139"/>
                  <a:pt x="137" y="139"/>
                </a:cubicBezTo>
                <a:cubicBezTo>
                  <a:pt x="137" y="140"/>
                  <a:pt x="137" y="140"/>
                  <a:pt x="137" y="140"/>
                </a:cubicBezTo>
                <a:cubicBezTo>
                  <a:pt x="136" y="141"/>
                  <a:pt x="136" y="141"/>
                  <a:pt x="136" y="141"/>
                </a:cubicBezTo>
                <a:cubicBezTo>
                  <a:pt x="136" y="141"/>
                  <a:pt x="136" y="141"/>
                  <a:pt x="136" y="141"/>
                </a:cubicBezTo>
                <a:cubicBezTo>
                  <a:pt x="137" y="141"/>
                  <a:pt x="137" y="141"/>
                  <a:pt x="137" y="141"/>
                </a:cubicBezTo>
                <a:cubicBezTo>
                  <a:pt x="137" y="142"/>
                  <a:pt x="137" y="142"/>
                  <a:pt x="137" y="142"/>
                </a:cubicBezTo>
                <a:cubicBezTo>
                  <a:pt x="137" y="143"/>
                  <a:pt x="137" y="143"/>
                  <a:pt x="137" y="143"/>
                </a:cubicBezTo>
                <a:cubicBezTo>
                  <a:pt x="138" y="143"/>
                  <a:pt x="138" y="143"/>
                  <a:pt x="138" y="143"/>
                </a:cubicBezTo>
                <a:cubicBezTo>
                  <a:pt x="139" y="143"/>
                  <a:pt x="139" y="143"/>
                  <a:pt x="139" y="143"/>
                </a:cubicBezTo>
                <a:cubicBezTo>
                  <a:pt x="139" y="142"/>
                  <a:pt x="139" y="142"/>
                  <a:pt x="139" y="142"/>
                </a:cubicBezTo>
                <a:cubicBezTo>
                  <a:pt x="140" y="142"/>
                  <a:pt x="140" y="142"/>
                  <a:pt x="140" y="142"/>
                </a:cubicBezTo>
                <a:cubicBezTo>
                  <a:pt x="139" y="143"/>
                  <a:pt x="139" y="143"/>
                  <a:pt x="139" y="143"/>
                </a:cubicBezTo>
                <a:cubicBezTo>
                  <a:pt x="140" y="144"/>
                  <a:pt x="140" y="144"/>
                  <a:pt x="140" y="144"/>
                </a:cubicBezTo>
                <a:cubicBezTo>
                  <a:pt x="140" y="146"/>
                  <a:pt x="140" y="146"/>
                  <a:pt x="140" y="146"/>
                </a:cubicBezTo>
                <a:cubicBezTo>
                  <a:pt x="140" y="147"/>
                  <a:pt x="140" y="147"/>
                  <a:pt x="140" y="147"/>
                </a:cubicBezTo>
                <a:cubicBezTo>
                  <a:pt x="141" y="148"/>
                  <a:pt x="141" y="148"/>
                  <a:pt x="141" y="148"/>
                </a:cubicBezTo>
                <a:cubicBezTo>
                  <a:pt x="141" y="148"/>
                  <a:pt x="141" y="148"/>
                  <a:pt x="141" y="148"/>
                </a:cubicBezTo>
                <a:cubicBezTo>
                  <a:pt x="142" y="147"/>
                  <a:pt x="142" y="147"/>
                  <a:pt x="142" y="147"/>
                </a:cubicBezTo>
                <a:cubicBezTo>
                  <a:pt x="142" y="146"/>
                  <a:pt x="142" y="146"/>
                  <a:pt x="142" y="146"/>
                </a:cubicBezTo>
                <a:cubicBezTo>
                  <a:pt x="143" y="144"/>
                  <a:pt x="143" y="144"/>
                  <a:pt x="143" y="144"/>
                </a:cubicBezTo>
                <a:cubicBezTo>
                  <a:pt x="143" y="143"/>
                  <a:pt x="143" y="143"/>
                  <a:pt x="143" y="143"/>
                </a:cubicBezTo>
                <a:cubicBezTo>
                  <a:pt x="144" y="142"/>
                  <a:pt x="144" y="142"/>
                  <a:pt x="144" y="142"/>
                </a:cubicBezTo>
                <a:cubicBezTo>
                  <a:pt x="145" y="142"/>
                  <a:pt x="145" y="142"/>
                  <a:pt x="145" y="142"/>
                </a:cubicBezTo>
                <a:cubicBezTo>
                  <a:pt x="146" y="142"/>
                  <a:pt x="146" y="142"/>
                  <a:pt x="146" y="142"/>
                </a:cubicBezTo>
                <a:cubicBezTo>
                  <a:pt x="147" y="142"/>
                  <a:pt x="147" y="142"/>
                  <a:pt x="147" y="142"/>
                </a:cubicBezTo>
                <a:cubicBezTo>
                  <a:pt x="146" y="142"/>
                  <a:pt x="146" y="142"/>
                  <a:pt x="146" y="142"/>
                </a:cubicBezTo>
                <a:cubicBezTo>
                  <a:pt x="144" y="144"/>
                  <a:pt x="144" y="144"/>
                  <a:pt x="144" y="144"/>
                </a:cubicBezTo>
                <a:cubicBezTo>
                  <a:pt x="144" y="144"/>
                  <a:pt x="144" y="144"/>
                  <a:pt x="144" y="144"/>
                </a:cubicBezTo>
                <a:cubicBezTo>
                  <a:pt x="146" y="146"/>
                  <a:pt x="146" y="146"/>
                  <a:pt x="146" y="146"/>
                </a:cubicBezTo>
                <a:cubicBezTo>
                  <a:pt x="146" y="146"/>
                  <a:pt x="146" y="146"/>
                  <a:pt x="146" y="146"/>
                </a:cubicBezTo>
                <a:cubicBezTo>
                  <a:pt x="148" y="145"/>
                  <a:pt x="148" y="145"/>
                  <a:pt x="148" y="145"/>
                </a:cubicBezTo>
                <a:cubicBezTo>
                  <a:pt x="150" y="145"/>
                  <a:pt x="150" y="145"/>
                  <a:pt x="150" y="145"/>
                </a:cubicBezTo>
                <a:cubicBezTo>
                  <a:pt x="151" y="144"/>
                  <a:pt x="151" y="144"/>
                  <a:pt x="151" y="144"/>
                </a:cubicBezTo>
                <a:cubicBezTo>
                  <a:pt x="152" y="144"/>
                  <a:pt x="152" y="144"/>
                  <a:pt x="152" y="144"/>
                </a:cubicBezTo>
                <a:cubicBezTo>
                  <a:pt x="154" y="143"/>
                  <a:pt x="154" y="143"/>
                  <a:pt x="154" y="143"/>
                </a:cubicBezTo>
                <a:cubicBezTo>
                  <a:pt x="154" y="143"/>
                  <a:pt x="154" y="143"/>
                  <a:pt x="154" y="143"/>
                </a:cubicBezTo>
                <a:cubicBezTo>
                  <a:pt x="154" y="144"/>
                  <a:pt x="154" y="144"/>
                  <a:pt x="154" y="144"/>
                </a:cubicBezTo>
                <a:cubicBezTo>
                  <a:pt x="153" y="145"/>
                  <a:pt x="153" y="145"/>
                  <a:pt x="153" y="145"/>
                </a:cubicBezTo>
                <a:cubicBezTo>
                  <a:pt x="153" y="145"/>
                  <a:pt x="153" y="145"/>
                  <a:pt x="153" y="145"/>
                </a:cubicBezTo>
                <a:cubicBezTo>
                  <a:pt x="152" y="146"/>
                  <a:pt x="152" y="146"/>
                  <a:pt x="152" y="146"/>
                </a:cubicBezTo>
                <a:cubicBezTo>
                  <a:pt x="149" y="148"/>
                  <a:pt x="149" y="148"/>
                  <a:pt x="149" y="148"/>
                </a:cubicBezTo>
                <a:cubicBezTo>
                  <a:pt x="147" y="149"/>
                  <a:pt x="147" y="149"/>
                  <a:pt x="147" y="149"/>
                </a:cubicBezTo>
                <a:cubicBezTo>
                  <a:pt x="146" y="150"/>
                  <a:pt x="146" y="150"/>
                  <a:pt x="146" y="150"/>
                </a:cubicBezTo>
                <a:cubicBezTo>
                  <a:pt x="146" y="151"/>
                  <a:pt x="146" y="151"/>
                  <a:pt x="146" y="151"/>
                </a:cubicBezTo>
                <a:cubicBezTo>
                  <a:pt x="147" y="152"/>
                  <a:pt x="147" y="152"/>
                  <a:pt x="147" y="152"/>
                </a:cubicBezTo>
                <a:cubicBezTo>
                  <a:pt x="148" y="153"/>
                  <a:pt x="148" y="153"/>
                  <a:pt x="148" y="153"/>
                </a:cubicBezTo>
                <a:cubicBezTo>
                  <a:pt x="146" y="152"/>
                  <a:pt x="146" y="152"/>
                  <a:pt x="146" y="152"/>
                </a:cubicBezTo>
                <a:cubicBezTo>
                  <a:pt x="145" y="153"/>
                  <a:pt x="145" y="153"/>
                  <a:pt x="145" y="153"/>
                </a:cubicBezTo>
                <a:cubicBezTo>
                  <a:pt x="144" y="154"/>
                  <a:pt x="144" y="154"/>
                  <a:pt x="144" y="154"/>
                </a:cubicBezTo>
                <a:cubicBezTo>
                  <a:pt x="144" y="155"/>
                  <a:pt x="144" y="155"/>
                  <a:pt x="144" y="155"/>
                </a:cubicBezTo>
                <a:cubicBezTo>
                  <a:pt x="142" y="156"/>
                  <a:pt x="142" y="156"/>
                  <a:pt x="142" y="156"/>
                </a:cubicBezTo>
                <a:cubicBezTo>
                  <a:pt x="142" y="157"/>
                  <a:pt x="142" y="157"/>
                  <a:pt x="142" y="157"/>
                </a:cubicBezTo>
                <a:cubicBezTo>
                  <a:pt x="142" y="158"/>
                  <a:pt x="142" y="158"/>
                  <a:pt x="142" y="158"/>
                </a:cubicBezTo>
                <a:cubicBezTo>
                  <a:pt x="142" y="158"/>
                  <a:pt x="142" y="158"/>
                  <a:pt x="142" y="158"/>
                </a:cubicBezTo>
                <a:cubicBezTo>
                  <a:pt x="142" y="159"/>
                  <a:pt x="142" y="159"/>
                  <a:pt x="142" y="159"/>
                </a:cubicBezTo>
                <a:cubicBezTo>
                  <a:pt x="141" y="159"/>
                  <a:pt x="141" y="159"/>
                  <a:pt x="141" y="159"/>
                </a:cubicBezTo>
                <a:cubicBezTo>
                  <a:pt x="141" y="158"/>
                  <a:pt x="141" y="158"/>
                  <a:pt x="141" y="158"/>
                </a:cubicBezTo>
                <a:cubicBezTo>
                  <a:pt x="140" y="158"/>
                  <a:pt x="140" y="158"/>
                  <a:pt x="140" y="158"/>
                </a:cubicBezTo>
                <a:cubicBezTo>
                  <a:pt x="140" y="159"/>
                  <a:pt x="140" y="159"/>
                  <a:pt x="140" y="159"/>
                </a:cubicBezTo>
                <a:cubicBezTo>
                  <a:pt x="138" y="160"/>
                  <a:pt x="138" y="160"/>
                  <a:pt x="138" y="160"/>
                </a:cubicBezTo>
                <a:cubicBezTo>
                  <a:pt x="139" y="160"/>
                  <a:pt x="139" y="160"/>
                  <a:pt x="139" y="160"/>
                </a:cubicBezTo>
                <a:cubicBezTo>
                  <a:pt x="138" y="161"/>
                  <a:pt x="138" y="161"/>
                  <a:pt x="138" y="161"/>
                </a:cubicBezTo>
                <a:cubicBezTo>
                  <a:pt x="137" y="161"/>
                  <a:pt x="137" y="161"/>
                  <a:pt x="137" y="161"/>
                </a:cubicBezTo>
                <a:cubicBezTo>
                  <a:pt x="137" y="161"/>
                  <a:pt x="137" y="161"/>
                  <a:pt x="137" y="161"/>
                </a:cubicBezTo>
                <a:cubicBezTo>
                  <a:pt x="136" y="161"/>
                  <a:pt x="136" y="161"/>
                  <a:pt x="136" y="161"/>
                </a:cubicBezTo>
                <a:cubicBezTo>
                  <a:pt x="134" y="163"/>
                  <a:pt x="134" y="163"/>
                  <a:pt x="134" y="163"/>
                </a:cubicBezTo>
                <a:cubicBezTo>
                  <a:pt x="133" y="164"/>
                  <a:pt x="133" y="164"/>
                  <a:pt x="133" y="164"/>
                </a:cubicBezTo>
                <a:cubicBezTo>
                  <a:pt x="133" y="164"/>
                  <a:pt x="133" y="164"/>
                  <a:pt x="133" y="164"/>
                </a:cubicBezTo>
                <a:cubicBezTo>
                  <a:pt x="133" y="165"/>
                  <a:pt x="133" y="165"/>
                  <a:pt x="133" y="165"/>
                </a:cubicBezTo>
                <a:cubicBezTo>
                  <a:pt x="132" y="164"/>
                  <a:pt x="132" y="164"/>
                  <a:pt x="132" y="164"/>
                </a:cubicBezTo>
                <a:cubicBezTo>
                  <a:pt x="132" y="163"/>
                  <a:pt x="132" y="163"/>
                  <a:pt x="132" y="163"/>
                </a:cubicBezTo>
                <a:cubicBezTo>
                  <a:pt x="131" y="164"/>
                  <a:pt x="131" y="164"/>
                  <a:pt x="131" y="164"/>
                </a:cubicBezTo>
                <a:cubicBezTo>
                  <a:pt x="129" y="165"/>
                  <a:pt x="129" y="165"/>
                  <a:pt x="129" y="165"/>
                </a:cubicBezTo>
                <a:cubicBezTo>
                  <a:pt x="128" y="165"/>
                  <a:pt x="128" y="165"/>
                  <a:pt x="128" y="165"/>
                </a:cubicBezTo>
                <a:cubicBezTo>
                  <a:pt x="128" y="166"/>
                  <a:pt x="128" y="166"/>
                  <a:pt x="128" y="166"/>
                </a:cubicBezTo>
                <a:cubicBezTo>
                  <a:pt x="127" y="166"/>
                  <a:pt x="127" y="166"/>
                  <a:pt x="127" y="166"/>
                </a:cubicBezTo>
                <a:cubicBezTo>
                  <a:pt x="126" y="166"/>
                  <a:pt x="126" y="166"/>
                  <a:pt x="126" y="166"/>
                </a:cubicBezTo>
                <a:cubicBezTo>
                  <a:pt x="124" y="168"/>
                  <a:pt x="124" y="168"/>
                  <a:pt x="124" y="168"/>
                </a:cubicBezTo>
                <a:cubicBezTo>
                  <a:pt x="121" y="168"/>
                  <a:pt x="121" y="168"/>
                  <a:pt x="121" y="168"/>
                </a:cubicBezTo>
                <a:cubicBezTo>
                  <a:pt x="120" y="170"/>
                  <a:pt x="120" y="170"/>
                  <a:pt x="120" y="170"/>
                </a:cubicBezTo>
                <a:cubicBezTo>
                  <a:pt x="119" y="171"/>
                  <a:pt x="119" y="171"/>
                  <a:pt x="119" y="171"/>
                </a:cubicBezTo>
                <a:cubicBezTo>
                  <a:pt x="119" y="172"/>
                  <a:pt x="119" y="172"/>
                  <a:pt x="119" y="172"/>
                </a:cubicBezTo>
                <a:cubicBezTo>
                  <a:pt x="119" y="173"/>
                  <a:pt x="119" y="173"/>
                  <a:pt x="119" y="173"/>
                </a:cubicBezTo>
                <a:cubicBezTo>
                  <a:pt x="119" y="173"/>
                  <a:pt x="119" y="173"/>
                  <a:pt x="119" y="173"/>
                </a:cubicBezTo>
                <a:cubicBezTo>
                  <a:pt x="119" y="173"/>
                  <a:pt x="119" y="173"/>
                  <a:pt x="119" y="173"/>
                </a:cubicBezTo>
                <a:cubicBezTo>
                  <a:pt x="118" y="173"/>
                  <a:pt x="118" y="173"/>
                  <a:pt x="118" y="173"/>
                </a:cubicBezTo>
                <a:cubicBezTo>
                  <a:pt x="118" y="173"/>
                  <a:pt x="118" y="173"/>
                  <a:pt x="118" y="173"/>
                </a:cubicBezTo>
                <a:cubicBezTo>
                  <a:pt x="118" y="173"/>
                  <a:pt x="118" y="173"/>
                  <a:pt x="118" y="173"/>
                </a:cubicBezTo>
                <a:cubicBezTo>
                  <a:pt x="118" y="174"/>
                  <a:pt x="118" y="174"/>
                  <a:pt x="118" y="174"/>
                </a:cubicBezTo>
                <a:cubicBezTo>
                  <a:pt x="117" y="174"/>
                  <a:pt x="117" y="174"/>
                  <a:pt x="117" y="174"/>
                </a:cubicBezTo>
                <a:cubicBezTo>
                  <a:pt x="117" y="173"/>
                  <a:pt x="117" y="173"/>
                  <a:pt x="117" y="173"/>
                </a:cubicBezTo>
                <a:cubicBezTo>
                  <a:pt x="117" y="173"/>
                  <a:pt x="117" y="173"/>
                  <a:pt x="117" y="173"/>
                </a:cubicBezTo>
                <a:cubicBezTo>
                  <a:pt x="117" y="172"/>
                  <a:pt x="117" y="172"/>
                  <a:pt x="117" y="172"/>
                </a:cubicBezTo>
                <a:cubicBezTo>
                  <a:pt x="116" y="171"/>
                  <a:pt x="116" y="171"/>
                  <a:pt x="116" y="171"/>
                </a:cubicBezTo>
                <a:cubicBezTo>
                  <a:pt x="115" y="172"/>
                  <a:pt x="115" y="172"/>
                  <a:pt x="115" y="172"/>
                </a:cubicBezTo>
                <a:cubicBezTo>
                  <a:pt x="114" y="171"/>
                  <a:pt x="114" y="171"/>
                  <a:pt x="114" y="171"/>
                </a:cubicBezTo>
                <a:cubicBezTo>
                  <a:pt x="113" y="172"/>
                  <a:pt x="113" y="172"/>
                  <a:pt x="113" y="172"/>
                </a:cubicBezTo>
                <a:cubicBezTo>
                  <a:pt x="112" y="172"/>
                  <a:pt x="112" y="172"/>
                  <a:pt x="112" y="172"/>
                </a:cubicBezTo>
                <a:cubicBezTo>
                  <a:pt x="111" y="172"/>
                  <a:pt x="111" y="172"/>
                  <a:pt x="111" y="172"/>
                </a:cubicBezTo>
                <a:cubicBezTo>
                  <a:pt x="110" y="173"/>
                  <a:pt x="110" y="173"/>
                  <a:pt x="110" y="173"/>
                </a:cubicBezTo>
                <a:cubicBezTo>
                  <a:pt x="109" y="174"/>
                  <a:pt x="109" y="174"/>
                  <a:pt x="109" y="174"/>
                </a:cubicBezTo>
                <a:cubicBezTo>
                  <a:pt x="107" y="174"/>
                  <a:pt x="107" y="174"/>
                  <a:pt x="107" y="174"/>
                </a:cubicBezTo>
                <a:cubicBezTo>
                  <a:pt x="106" y="176"/>
                  <a:pt x="106" y="176"/>
                  <a:pt x="106" y="176"/>
                </a:cubicBezTo>
                <a:cubicBezTo>
                  <a:pt x="106" y="176"/>
                  <a:pt x="106" y="176"/>
                  <a:pt x="106" y="176"/>
                </a:cubicBezTo>
                <a:cubicBezTo>
                  <a:pt x="106" y="177"/>
                  <a:pt x="106" y="177"/>
                  <a:pt x="106" y="177"/>
                </a:cubicBezTo>
                <a:cubicBezTo>
                  <a:pt x="105" y="176"/>
                  <a:pt x="105" y="176"/>
                  <a:pt x="105" y="176"/>
                </a:cubicBezTo>
                <a:cubicBezTo>
                  <a:pt x="104" y="177"/>
                  <a:pt x="104" y="177"/>
                  <a:pt x="104" y="177"/>
                </a:cubicBezTo>
                <a:cubicBezTo>
                  <a:pt x="103" y="177"/>
                  <a:pt x="103" y="177"/>
                  <a:pt x="103" y="177"/>
                </a:cubicBezTo>
                <a:cubicBezTo>
                  <a:pt x="103" y="178"/>
                  <a:pt x="103" y="178"/>
                  <a:pt x="103" y="178"/>
                </a:cubicBezTo>
                <a:cubicBezTo>
                  <a:pt x="103" y="178"/>
                  <a:pt x="103" y="178"/>
                  <a:pt x="103" y="178"/>
                </a:cubicBezTo>
                <a:cubicBezTo>
                  <a:pt x="102" y="178"/>
                  <a:pt x="102" y="178"/>
                  <a:pt x="102" y="178"/>
                </a:cubicBezTo>
                <a:cubicBezTo>
                  <a:pt x="100" y="178"/>
                  <a:pt x="100" y="178"/>
                  <a:pt x="100" y="178"/>
                </a:cubicBezTo>
                <a:cubicBezTo>
                  <a:pt x="100" y="179"/>
                  <a:pt x="100" y="179"/>
                  <a:pt x="100" y="179"/>
                </a:cubicBezTo>
                <a:cubicBezTo>
                  <a:pt x="100" y="180"/>
                  <a:pt x="100" y="180"/>
                  <a:pt x="100" y="180"/>
                </a:cubicBezTo>
                <a:cubicBezTo>
                  <a:pt x="100" y="180"/>
                  <a:pt x="100" y="180"/>
                  <a:pt x="100" y="180"/>
                </a:cubicBezTo>
                <a:cubicBezTo>
                  <a:pt x="101" y="180"/>
                  <a:pt x="101" y="180"/>
                  <a:pt x="101" y="180"/>
                </a:cubicBezTo>
                <a:cubicBezTo>
                  <a:pt x="101" y="180"/>
                  <a:pt x="101" y="180"/>
                  <a:pt x="101" y="180"/>
                </a:cubicBezTo>
                <a:cubicBezTo>
                  <a:pt x="101" y="179"/>
                  <a:pt x="101" y="179"/>
                  <a:pt x="101" y="179"/>
                </a:cubicBezTo>
                <a:cubicBezTo>
                  <a:pt x="102" y="179"/>
                  <a:pt x="102" y="179"/>
                  <a:pt x="102" y="179"/>
                </a:cubicBezTo>
                <a:cubicBezTo>
                  <a:pt x="102" y="179"/>
                  <a:pt x="102" y="179"/>
                  <a:pt x="102" y="179"/>
                </a:cubicBezTo>
                <a:cubicBezTo>
                  <a:pt x="102" y="180"/>
                  <a:pt x="102" y="180"/>
                  <a:pt x="102" y="180"/>
                </a:cubicBezTo>
                <a:cubicBezTo>
                  <a:pt x="102" y="180"/>
                  <a:pt x="102" y="180"/>
                  <a:pt x="102" y="180"/>
                </a:cubicBezTo>
                <a:cubicBezTo>
                  <a:pt x="103" y="180"/>
                  <a:pt x="103" y="180"/>
                  <a:pt x="103" y="180"/>
                </a:cubicBezTo>
                <a:cubicBezTo>
                  <a:pt x="104" y="178"/>
                  <a:pt x="104" y="178"/>
                  <a:pt x="104" y="178"/>
                </a:cubicBezTo>
                <a:cubicBezTo>
                  <a:pt x="105" y="178"/>
                  <a:pt x="105" y="178"/>
                  <a:pt x="105" y="178"/>
                </a:cubicBezTo>
                <a:cubicBezTo>
                  <a:pt x="105" y="179"/>
                  <a:pt x="105" y="179"/>
                  <a:pt x="105" y="179"/>
                </a:cubicBezTo>
                <a:cubicBezTo>
                  <a:pt x="105" y="179"/>
                  <a:pt x="105" y="179"/>
                  <a:pt x="105" y="179"/>
                </a:cubicBezTo>
                <a:cubicBezTo>
                  <a:pt x="105" y="180"/>
                  <a:pt x="105" y="180"/>
                  <a:pt x="105" y="180"/>
                </a:cubicBezTo>
                <a:cubicBezTo>
                  <a:pt x="106" y="180"/>
                  <a:pt x="106" y="180"/>
                  <a:pt x="106" y="180"/>
                </a:cubicBezTo>
                <a:cubicBezTo>
                  <a:pt x="106" y="179"/>
                  <a:pt x="106" y="179"/>
                  <a:pt x="106" y="179"/>
                </a:cubicBezTo>
                <a:cubicBezTo>
                  <a:pt x="107" y="179"/>
                  <a:pt x="107" y="179"/>
                  <a:pt x="107" y="179"/>
                </a:cubicBezTo>
                <a:cubicBezTo>
                  <a:pt x="107" y="179"/>
                  <a:pt x="107" y="179"/>
                  <a:pt x="107" y="179"/>
                </a:cubicBezTo>
                <a:cubicBezTo>
                  <a:pt x="107" y="179"/>
                  <a:pt x="107" y="179"/>
                  <a:pt x="107" y="179"/>
                </a:cubicBezTo>
                <a:cubicBezTo>
                  <a:pt x="108" y="178"/>
                  <a:pt x="108" y="178"/>
                  <a:pt x="108" y="178"/>
                </a:cubicBezTo>
                <a:cubicBezTo>
                  <a:pt x="109" y="178"/>
                  <a:pt x="109" y="178"/>
                  <a:pt x="109" y="178"/>
                </a:cubicBezTo>
                <a:cubicBezTo>
                  <a:pt x="110" y="178"/>
                  <a:pt x="110" y="178"/>
                  <a:pt x="110" y="178"/>
                </a:cubicBezTo>
                <a:cubicBezTo>
                  <a:pt x="111" y="177"/>
                  <a:pt x="111" y="177"/>
                  <a:pt x="111" y="177"/>
                </a:cubicBezTo>
                <a:cubicBezTo>
                  <a:pt x="110" y="176"/>
                  <a:pt x="110" y="176"/>
                  <a:pt x="110" y="176"/>
                </a:cubicBezTo>
                <a:cubicBezTo>
                  <a:pt x="111" y="175"/>
                  <a:pt x="111" y="175"/>
                  <a:pt x="111" y="175"/>
                </a:cubicBezTo>
                <a:cubicBezTo>
                  <a:pt x="112" y="174"/>
                  <a:pt x="112" y="174"/>
                  <a:pt x="112" y="174"/>
                </a:cubicBezTo>
                <a:cubicBezTo>
                  <a:pt x="113" y="174"/>
                  <a:pt x="113" y="174"/>
                  <a:pt x="113" y="174"/>
                </a:cubicBezTo>
                <a:cubicBezTo>
                  <a:pt x="114" y="175"/>
                  <a:pt x="114" y="175"/>
                  <a:pt x="114" y="175"/>
                </a:cubicBezTo>
                <a:cubicBezTo>
                  <a:pt x="114" y="176"/>
                  <a:pt x="114" y="176"/>
                  <a:pt x="114" y="176"/>
                </a:cubicBezTo>
                <a:cubicBezTo>
                  <a:pt x="113" y="176"/>
                  <a:pt x="113" y="176"/>
                  <a:pt x="113" y="176"/>
                </a:cubicBezTo>
                <a:cubicBezTo>
                  <a:pt x="112" y="177"/>
                  <a:pt x="112" y="177"/>
                  <a:pt x="112" y="177"/>
                </a:cubicBezTo>
                <a:cubicBezTo>
                  <a:pt x="112" y="177"/>
                  <a:pt x="112" y="177"/>
                  <a:pt x="112" y="177"/>
                </a:cubicBezTo>
                <a:cubicBezTo>
                  <a:pt x="113" y="178"/>
                  <a:pt x="113" y="178"/>
                  <a:pt x="113" y="178"/>
                </a:cubicBezTo>
                <a:cubicBezTo>
                  <a:pt x="114" y="177"/>
                  <a:pt x="114" y="177"/>
                  <a:pt x="114" y="177"/>
                </a:cubicBezTo>
                <a:cubicBezTo>
                  <a:pt x="114" y="176"/>
                  <a:pt x="114" y="176"/>
                  <a:pt x="114" y="176"/>
                </a:cubicBezTo>
                <a:cubicBezTo>
                  <a:pt x="115" y="176"/>
                  <a:pt x="115" y="176"/>
                  <a:pt x="115" y="176"/>
                </a:cubicBezTo>
                <a:cubicBezTo>
                  <a:pt x="115" y="176"/>
                  <a:pt x="115" y="176"/>
                  <a:pt x="115" y="176"/>
                </a:cubicBezTo>
                <a:cubicBezTo>
                  <a:pt x="116" y="176"/>
                  <a:pt x="116" y="176"/>
                  <a:pt x="116" y="176"/>
                </a:cubicBezTo>
                <a:cubicBezTo>
                  <a:pt x="116" y="176"/>
                  <a:pt x="116" y="176"/>
                  <a:pt x="116" y="176"/>
                </a:cubicBezTo>
                <a:cubicBezTo>
                  <a:pt x="116" y="176"/>
                  <a:pt x="116" y="176"/>
                  <a:pt x="116" y="176"/>
                </a:cubicBezTo>
                <a:cubicBezTo>
                  <a:pt x="116" y="177"/>
                  <a:pt x="116" y="177"/>
                  <a:pt x="116" y="177"/>
                </a:cubicBezTo>
                <a:cubicBezTo>
                  <a:pt x="116" y="177"/>
                  <a:pt x="116" y="177"/>
                  <a:pt x="116" y="177"/>
                </a:cubicBezTo>
                <a:cubicBezTo>
                  <a:pt x="117" y="176"/>
                  <a:pt x="117" y="176"/>
                  <a:pt x="117" y="176"/>
                </a:cubicBezTo>
                <a:cubicBezTo>
                  <a:pt x="118" y="176"/>
                  <a:pt x="118" y="176"/>
                  <a:pt x="118" y="176"/>
                </a:cubicBezTo>
                <a:cubicBezTo>
                  <a:pt x="119" y="175"/>
                  <a:pt x="119" y="175"/>
                  <a:pt x="119" y="175"/>
                </a:cubicBezTo>
                <a:cubicBezTo>
                  <a:pt x="120" y="175"/>
                  <a:pt x="120" y="175"/>
                  <a:pt x="120" y="175"/>
                </a:cubicBezTo>
                <a:cubicBezTo>
                  <a:pt x="121" y="174"/>
                  <a:pt x="121" y="174"/>
                  <a:pt x="121" y="174"/>
                </a:cubicBezTo>
                <a:cubicBezTo>
                  <a:pt x="122" y="174"/>
                  <a:pt x="122" y="174"/>
                  <a:pt x="122" y="174"/>
                </a:cubicBezTo>
                <a:cubicBezTo>
                  <a:pt x="123" y="174"/>
                  <a:pt x="123" y="174"/>
                  <a:pt x="123" y="174"/>
                </a:cubicBezTo>
                <a:cubicBezTo>
                  <a:pt x="123" y="174"/>
                  <a:pt x="123" y="174"/>
                  <a:pt x="123" y="174"/>
                </a:cubicBezTo>
                <a:cubicBezTo>
                  <a:pt x="122" y="175"/>
                  <a:pt x="122" y="175"/>
                  <a:pt x="122" y="175"/>
                </a:cubicBezTo>
                <a:cubicBezTo>
                  <a:pt x="121" y="176"/>
                  <a:pt x="121" y="176"/>
                  <a:pt x="121" y="176"/>
                </a:cubicBezTo>
                <a:cubicBezTo>
                  <a:pt x="121" y="177"/>
                  <a:pt x="121" y="177"/>
                  <a:pt x="121" y="177"/>
                </a:cubicBezTo>
                <a:cubicBezTo>
                  <a:pt x="122" y="177"/>
                  <a:pt x="122" y="177"/>
                  <a:pt x="122" y="177"/>
                </a:cubicBezTo>
                <a:cubicBezTo>
                  <a:pt x="123" y="175"/>
                  <a:pt x="123" y="175"/>
                  <a:pt x="123" y="175"/>
                </a:cubicBezTo>
                <a:cubicBezTo>
                  <a:pt x="123" y="174"/>
                  <a:pt x="123" y="174"/>
                  <a:pt x="123" y="174"/>
                </a:cubicBezTo>
                <a:cubicBezTo>
                  <a:pt x="124" y="174"/>
                  <a:pt x="124" y="174"/>
                  <a:pt x="124" y="174"/>
                </a:cubicBezTo>
                <a:cubicBezTo>
                  <a:pt x="124" y="174"/>
                  <a:pt x="124" y="174"/>
                  <a:pt x="124" y="174"/>
                </a:cubicBezTo>
                <a:cubicBezTo>
                  <a:pt x="125" y="174"/>
                  <a:pt x="125" y="174"/>
                  <a:pt x="125" y="174"/>
                </a:cubicBezTo>
                <a:cubicBezTo>
                  <a:pt x="126" y="174"/>
                  <a:pt x="126" y="174"/>
                  <a:pt x="126" y="174"/>
                </a:cubicBezTo>
                <a:cubicBezTo>
                  <a:pt x="127" y="174"/>
                  <a:pt x="127" y="174"/>
                  <a:pt x="127" y="174"/>
                </a:cubicBezTo>
                <a:cubicBezTo>
                  <a:pt x="128" y="173"/>
                  <a:pt x="128" y="173"/>
                  <a:pt x="128" y="173"/>
                </a:cubicBezTo>
                <a:cubicBezTo>
                  <a:pt x="128" y="173"/>
                  <a:pt x="128" y="173"/>
                  <a:pt x="128" y="173"/>
                </a:cubicBezTo>
                <a:cubicBezTo>
                  <a:pt x="128" y="173"/>
                  <a:pt x="128" y="173"/>
                  <a:pt x="128" y="173"/>
                </a:cubicBezTo>
                <a:cubicBezTo>
                  <a:pt x="129" y="172"/>
                  <a:pt x="129" y="172"/>
                  <a:pt x="129" y="172"/>
                </a:cubicBezTo>
                <a:cubicBezTo>
                  <a:pt x="130" y="171"/>
                  <a:pt x="130" y="171"/>
                  <a:pt x="130" y="171"/>
                </a:cubicBezTo>
                <a:cubicBezTo>
                  <a:pt x="130" y="172"/>
                  <a:pt x="130" y="172"/>
                  <a:pt x="130" y="172"/>
                </a:cubicBezTo>
                <a:cubicBezTo>
                  <a:pt x="130" y="172"/>
                  <a:pt x="130" y="172"/>
                  <a:pt x="130" y="172"/>
                </a:cubicBezTo>
                <a:cubicBezTo>
                  <a:pt x="130" y="173"/>
                  <a:pt x="130" y="173"/>
                  <a:pt x="130" y="173"/>
                </a:cubicBezTo>
                <a:cubicBezTo>
                  <a:pt x="130" y="173"/>
                  <a:pt x="130" y="173"/>
                  <a:pt x="130" y="173"/>
                </a:cubicBezTo>
                <a:cubicBezTo>
                  <a:pt x="131" y="172"/>
                  <a:pt x="131" y="172"/>
                  <a:pt x="131" y="172"/>
                </a:cubicBezTo>
                <a:cubicBezTo>
                  <a:pt x="131" y="172"/>
                  <a:pt x="131" y="172"/>
                  <a:pt x="131" y="172"/>
                </a:cubicBezTo>
                <a:cubicBezTo>
                  <a:pt x="132" y="171"/>
                  <a:pt x="132" y="171"/>
                  <a:pt x="132" y="171"/>
                </a:cubicBezTo>
                <a:cubicBezTo>
                  <a:pt x="132" y="171"/>
                  <a:pt x="132" y="171"/>
                  <a:pt x="132" y="171"/>
                </a:cubicBezTo>
                <a:cubicBezTo>
                  <a:pt x="130" y="171"/>
                  <a:pt x="130" y="171"/>
                  <a:pt x="130" y="171"/>
                </a:cubicBezTo>
                <a:cubicBezTo>
                  <a:pt x="129" y="171"/>
                  <a:pt x="129" y="171"/>
                  <a:pt x="129" y="171"/>
                </a:cubicBezTo>
                <a:cubicBezTo>
                  <a:pt x="131" y="170"/>
                  <a:pt x="131" y="170"/>
                  <a:pt x="131" y="170"/>
                </a:cubicBezTo>
                <a:cubicBezTo>
                  <a:pt x="133" y="169"/>
                  <a:pt x="133" y="169"/>
                  <a:pt x="133" y="169"/>
                </a:cubicBezTo>
                <a:cubicBezTo>
                  <a:pt x="135" y="169"/>
                  <a:pt x="135" y="169"/>
                  <a:pt x="135" y="169"/>
                </a:cubicBezTo>
                <a:cubicBezTo>
                  <a:pt x="135" y="169"/>
                  <a:pt x="135" y="169"/>
                  <a:pt x="135" y="169"/>
                </a:cubicBezTo>
                <a:cubicBezTo>
                  <a:pt x="135" y="168"/>
                  <a:pt x="135" y="168"/>
                  <a:pt x="135" y="168"/>
                </a:cubicBezTo>
                <a:cubicBezTo>
                  <a:pt x="135" y="168"/>
                  <a:pt x="135" y="168"/>
                  <a:pt x="135" y="168"/>
                </a:cubicBezTo>
                <a:cubicBezTo>
                  <a:pt x="135" y="168"/>
                  <a:pt x="135" y="168"/>
                  <a:pt x="135" y="168"/>
                </a:cubicBezTo>
                <a:cubicBezTo>
                  <a:pt x="136" y="168"/>
                  <a:pt x="136" y="168"/>
                  <a:pt x="136" y="168"/>
                </a:cubicBezTo>
                <a:cubicBezTo>
                  <a:pt x="137" y="167"/>
                  <a:pt x="137" y="167"/>
                  <a:pt x="137" y="167"/>
                </a:cubicBezTo>
                <a:cubicBezTo>
                  <a:pt x="137" y="167"/>
                  <a:pt x="137" y="167"/>
                  <a:pt x="137" y="167"/>
                </a:cubicBezTo>
                <a:cubicBezTo>
                  <a:pt x="138" y="168"/>
                  <a:pt x="138" y="168"/>
                  <a:pt x="138" y="168"/>
                </a:cubicBezTo>
                <a:cubicBezTo>
                  <a:pt x="138" y="168"/>
                  <a:pt x="138" y="168"/>
                  <a:pt x="138" y="168"/>
                </a:cubicBezTo>
                <a:cubicBezTo>
                  <a:pt x="139" y="167"/>
                  <a:pt x="139" y="167"/>
                  <a:pt x="139" y="167"/>
                </a:cubicBezTo>
                <a:cubicBezTo>
                  <a:pt x="138" y="167"/>
                  <a:pt x="138" y="167"/>
                  <a:pt x="138" y="167"/>
                </a:cubicBezTo>
                <a:cubicBezTo>
                  <a:pt x="139" y="167"/>
                  <a:pt x="139" y="167"/>
                  <a:pt x="139" y="167"/>
                </a:cubicBezTo>
                <a:cubicBezTo>
                  <a:pt x="139" y="166"/>
                  <a:pt x="139" y="166"/>
                  <a:pt x="139" y="166"/>
                </a:cubicBezTo>
                <a:cubicBezTo>
                  <a:pt x="140" y="165"/>
                  <a:pt x="140" y="165"/>
                  <a:pt x="140" y="165"/>
                </a:cubicBezTo>
                <a:cubicBezTo>
                  <a:pt x="140" y="166"/>
                  <a:pt x="140" y="166"/>
                  <a:pt x="140" y="166"/>
                </a:cubicBezTo>
                <a:cubicBezTo>
                  <a:pt x="140" y="166"/>
                  <a:pt x="140" y="166"/>
                  <a:pt x="140" y="166"/>
                </a:cubicBezTo>
                <a:cubicBezTo>
                  <a:pt x="141" y="167"/>
                  <a:pt x="141" y="167"/>
                  <a:pt x="141" y="167"/>
                </a:cubicBezTo>
                <a:cubicBezTo>
                  <a:pt x="142" y="166"/>
                  <a:pt x="142" y="166"/>
                  <a:pt x="142" y="166"/>
                </a:cubicBezTo>
                <a:cubicBezTo>
                  <a:pt x="143" y="165"/>
                  <a:pt x="143" y="165"/>
                  <a:pt x="143" y="165"/>
                </a:cubicBezTo>
                <a:cubicBezTo>
                  <a:pt x="143" y="165"/>
                  <a:pt x="143" y="165"/>
                  <a:pt x="143" y="165"/>
                </a:cubicBezTo>
                <a:cubicBezTo>
                  <a:pt x="144" y="164"/>
                  <a:pt x="144" y="164"/>
                  <a:pt x="144" y="164"/>
                </a:cubicBezTo>
                <a:cubicBezTo>
                  <a:pt x="144" y="164"/>
                  <a:pt x="144" y="164"/>
                  <a:pt x="144" y="164"/>
                </a:cubicBezTo>
                <a:cubicBezTo>
                  <a:pt x="145" y="165"/>
                  <a:pt x="145" y="165"/>
                  <a:pt x="145" y="165"/>
                </a:cubicBezTo>
                <a:cubicBezTo>
                  <a:pt x="146" y="165"/>
                  <a:pt x="146" y="165"/>
                  <a:pt x="146" y="165"/>
                </a:cubicBezTo>
                <a:cubicBezTo>
                  <a:pt x="147" y="163"/>
                  <a:pt x="147" y="163"/>
                  <a:pt x="147" y="163"/>
                </a:cubicBezTo>
                <a:cubicBezTo>
                  <a:pt x="147" y="162"/>
                  <a:pt x="147" y="162"/>
                  <a:pt x="147" y="162"/>
                </a:cubicBezTo>
                <a:cubicBezTo>
                  <a:pt x="147" y="162"/>
                  <a:pt x="147" y="162"/>
                  <a:pt x="147" y="162"/>
                </a:cubicBezTo>
                <a:cubicBezTo>
                  <a:pt x="146" y="162"/>
                  <a:pt x="146" y="162"/>
                  <a:pt x="146" y="162"/>
                </a:cubicBezTo>
                <a:cubicBezTo>
                  <a:pt x="146" y="162"/>
                  <a:pt x="146" y="162"/>
                  <a:pt x="146" y="162"/>
                </a:cubicBezTo>
                <a:cubicBezTo>
                  <a:pt x="147" y="161"/>
                  <a:pt x="147" y="161"/>
                  <a:pt x="147" y="161"/>
                </a:cubicBezTo>
                <a:cubicBezTo>
                  <a:pt x="148" y="161"/>
                  <a:pt x="148" y="161"/>
                  <a:pt x="148" y="161"/>
                </a:cubicBezTo>
                <a:cubicBezTo>
                  <a:pt x="149" y="160"/>
                  <a:pt x="149" y="160"/>
                  <a:pt x="149" y="160"/>
                </a:cubicBezTo>
                <a:cubicBezTo>
                  <a:pt x="149" y="160"/>
                  <a:pt x="149" y="160"/>
                  <a:pt x="149" y="160"/>
                </a:cubicBezTo>
                <a:cubicBezTo>
                  <a:pt x="150" y="161"/>
                  <a:pt x="150" y="161"/>
                  <a:pt x="150" y="161"/>
                </a:cubicBezTo>
                <a:cubicBezTo>
                  <a:pt x="151" y="159"/>
                  <a:pt x="151" y="159"/>
                  <a:pt x="151" y="159"/>
                </a:cubicBezTo>
                <a:cubicBezTo>
                  <a:pt x="152" y="159"/>
                  <a:pt x="152" y="159"/>
                  <a:pt x="152" y="159"/>
                </a:cubicBezTo>
                <a:cubicBezTo>
                  <a:pt x="152" y="158"/>
                  <a:pt x="152" y="158"/>
                  <a:pt x="152" y="158"/>
                </a:cubicBezTo>
                <a:cubicBezTo>
                  <a:pt x="153" y="158"/>
                  <a:pt x="153" y="158"/>
                  <a:pt x="153" y="158"/>
                </a:cubicBezTo>
                <a:cubicBezTo>
                  <a:pt x="153" y="158"/>
                  <a:pt x="153" y="158"/>
                  <a:pt x="153" y="158"/>
                </a:cubicBezTo>
                <a:cubicBezTo>
                  <a:pt x="154" y="157"/>
                  <a:pt x="154" y="157"/>
                  <a:pt x="154" y="157"/>
                </a:cubicBezTo>
                <a:cubicBezTo>
                  <a:pt x="155" y="158"/>
                  <a:pt x="155" y="158"/>
                  <a:pt x="155" y="158"/>
                </a:cubicBezTo>
                <a:cubicBezTo>
                  <a:pt x="155" y="158"/>
                  <a:pt x="155" y="158"/>
                  <a:pt x="155" y="158"/>
                </a:cubicBezTo>
                <a:cubicBezTo>
                  <a:pt x="155" y="158"/>
                  <a:pt x="155" y="158"/>
                  <a:pt x="155" y="158"/>
                </a:cubicBezTo>
                <a:cubicBezTo>
                  <a:pt x="156" y="158"/>
                  <a:pt x="156" y="158"/>
                  <a:pt x="156" y="158"/>
                </a:cubicBezTo>
                <a:cubicBezTo>
                  <a:pt x="157" y="157"/>
                  <a:pt x="157" y="157"/>
                  <a:pt x="157" y="157"/>
                </a:cubicBezTo>
                <a:cubicBezTo>
                  <a:pt x="157" y="157"/>
                  <a:pt x="157" y="157"/>
                  <a:pt x="157" y="157"/>
                </a:cubicBezTo>
                <a:cubicBezTo>
                  <a:pt x="158" y="156"/>
                  <a:pt x="158" y="156"/>
                  <a:pt x="158" y="156"/>
                </a:cubicBezTo>
                <a:cubicBezTo>
                  <a:pt x="158" y="156"/>
                  <a:pt x="158" y="156"/>
                  <a:pt x="158" y="156"/>
                </a:cubicBezTo>
                <a:cubicBezTo>
                  <a:pt x="158" y="156"/>
                  <a:pt x="158" y="156"/>
                  <a:pt x="158" y="156"/>
                </a:cubicBezTo>
                <a:cubicBezTo>
                  <a:pt x="160" y="156"/>
                  <a:pt x="160" y="156"/>
                  <a:pt x="160" y="156"/>
                </a:cubicBezTo>
                <a:cubicBezTo>
                  <a:pt x="160" y="156"/>
                  <a:pt x="160" y="156"/>
                  <a:pt x="160" y="156"/>
                </a:cubicBezTo>
                <a:cubicBezTo>
                  <a:pt x="161" y="155"/>
                  <a:pt x="161" y="155"/>
                  <a:pt x="161" y="155"/>
                </a:cubicBezTo>
                <a:cubicBezTo>
                  <a:pt x="161" y="156"/>
                  <a:pt x="161" y="156"/>
                  <a:pt x="161" y="156"/>
                </a:cubicBezTo>
                <a:cubicBezTo>
                  <a:pt x="161" y="156"/>
                  <a:pt x="161" y="156"/>
                  <a:pt x="161" y="156"/>
                </a:cubicBezTo>
                <a:cubicBezTo>
                  <a:pt x="162" y="156"/>
                  <a:pt x="162" y="156"/>
                  <a:pt x="162" y="156"/>
                </a:cubicBezTo>
                <a:cubicBezTo>
                  <a:pt x="162" y="156"/>
                  <a:pt x="162" y="156"/>
                  <a:pt x="162" y="156"/>
                </a:cubicBezTo>
                <a:cubicBezTo>
                  <a:pt x="163" y="156"/>
                  <a:pt x="163" y="156"/>
                  <a:pt x="163" y="156"/>
                </a:cubicBezTo>
                <a:cubicBezTo>
                  <a:pt x="163" y="154"/>
                  <a:pt x="163" y="154"/>
                  <a:pt x="163" y="154"/>
                </a:cubicBezTo>
                <a:cubicBezTo>
                  <a:pt x="163" y="154"/>
                  <a:pt x="163" y="154"/>
                  <a:pt x="163" y="154"/>
                </a:cubicBezTo>
                <a:cubicBezTo>
                  <a:pt x="162" y="154"/>
                  <a:pt x="162" y="154"/>
                  <a:pt x="162" y="154"/>
                </a:cubicBezTo>
                <a:cubicBezTo>
                  <a:pt x="162" y="154"/>
                  <a:pt x="162" y="154"/>
                  <a:pt x="162" y="154"/>
                </a:cubicBezTo>
                <a:cubicBezTo>
                  <a:pt x="164" y="153"/>
                  <a:pt x="164" y="153"/>
                  <a:pt x="164" y="153"/>
                </a:cubicBezTo>
                <a:cubicBezTo>
                  <a:pt x="164" y="153"/>
                  <a:pt x="164" y="153"/>
                  <a:pt x="164" y="153"/>
                </a:cubicBezTo>
                <a:cubicBezTo>
                  <a:pt x="164" y="153"/>
                  <a:pt x="164" y="153"/>
                  <a:pt x="164" y="153"/>
                </a:cubicBezTo>
                <a:cubicBezTo>
                  <a:pt x="165" y="153"/>
                  <a:pt x="165" y="153"/>
                  <a:pt x="165" y="153"/>
                </a:cubicBezTo>
                <a:cubicBezTo>
                  <a:pt x="164" y="152"/>
                  <a:pt x="164" y="152"/>
                  <a:pt x="164" y="152"/>
                </a:cubicBezTo>
                <a:cubicBezTo>
                  <a:pt x="164" y="152"/>
                  <a:pt x="164" y="152"/>
                  <a:pt x="164" y="152"/>
                </a:cubicBezTo>
                <a:cubicBezTo>
                  <a:pt x="164" y="152"/>
                  <a:pt x="164" y="152"/>
                  <a:pt x="164" y="152"/>
                </a:cubicBezTo>
                <a:cubicBezTo>
                  <a:pt x="165" y="152"/>
                  <a:pt x="165" y="152"/>
                  <a:pt x="165" y="152"/>
                </a:cubicBezTo>
                <a:cubicBezTo>
                  <a:pt x="166" y="151"/>
                  <a:pt x="166" y="151"/>
                  <a:pt x="166" y="151"/>
                </a:cubicBezTo>
                <a:cubicBezTo>
                  <a:pt x="168" y="151"/>
                  <a:pt x="168" y="151"/>
                  <a:pt x="168" y="151"/>
                </a:cubicBezTo>
                <a:cubicBezTo>
                  <a:pt x="169" y="150"/>
                  <a:pt x="169" y="150"/>
                  <a:pt x="169" y="150"/>
                </a:cubicBezTo>
                <a:cubicBezTo>
                  <a:pt x="170" y="150"/>
                  <a:pt x="170" y="150"/>
                  <a:pt x="170" y="150"/>
                </a:cubicBezTo>
                <a:cubicBezTo>
                  <a:pt x="171" y="149"/>
                  <a:pt x="171" y="149"/>
                  <a:pt x="171" y="149"/>
                </a:cubicBezTo>
                <a:cubicBezTo>
                  <a:pt x="171" y="147"/>
                  <a:pt x="171" y="147"/>
                  <a:pt x="171" y="147"/>
                </a:cubicBezTo>
                <a:cubicBezTo>
                  <a:pt x="171" y="147"/>
                  <a:pt x="171" y="147"/>
                  <a:pt x="171" y="147"/>
                </a:cubicBezTo>
                <a:cubicBezTo>
                  <a:pt x="170" y="147"/>
                  <a:pt x="170" y="147"/>
                  <a:pt x="170" y="147"/>
                </a:cubicBezTo>
                <a:cubicBezTo>
                  <a:pt x="170" y="146"/>
                  <a:pt x="170" y="146"/>
                  <a:pt x="170" y="146"/>
                </a:cubicBezTo>
                <a:cubicBezTo>
                  <a:pt x="169" y="146"/>
                  <a:pt x="169" y="146"/>
                  <a:pt x="169" y="146"/>
                </a:cubicBezTo>
                <a:cubicBezTo>
                  <a:pt x="168" y="146"/>
                  <a:pt x="168" y="146"/>
                  <a:pt x="168" y="146"/>
                </a:cubicBezTo>
                <a:cubicBezTo>
                  <a:pt x="168" y="145"/>
                  <a:pt x="168" y="145"/>
                  <a:pt x="168" y="145"/>
                </a:cubicBezTo>
                <a:cubicBezTo>
                  <a:pt x="168" y="144"/>
                  <a:pt x="168" y="144"/>
                  <a:pt x="168" y="144"/>
                </a:cubicBezTo>
                <a:cubicBezTo>
                  <a:pt x="169" y="143"/>
                  <a:pt x="169" y="143"/>
                  <a:pt x="169" y="143"/>
                </a:cubicBezTo>
                <a:cubicBezTo>
                  <a:pt x="170" y="143"/>
                  <a:pt x="170" y="143"/>
                  <a:pt x="170" y="143"/>
                </a:cubicBezTo>
                <a:cubicBezTo>
                  <a:pt x="170" y="143"/>
                  <a:pt x="170" y="143"/>
                  <a:pt x="170" y="143"/>
                </a:cubicBezTo>
                <a:cubicBezTo>
                  <a:pt x="171" y="142"/>
                  <a:pt x="171" y="142"/>
                  <a:pt x="171" y="142"/>
                </a:cubicBezTo>
                <a:cubicBezTo>
                  <a:pt x="170" y="142"/>
                  <a:pt x="170" y="142"/>
                  <a:pt x="170" y="142"/>
                </a:cubicBezTo>
                <a:cubicBezTo>
                  <a:pt x="171" y="141"/>
                  <a:pt x="171" y="141"/>
                  <a:pt x="171" y="141"/>
                </a:cubicBezTo>
                <a:cubicBezTo>
                  <a:pt x="172" y="142"/>
                  <a:pt x="172" y="142"/>
                  <a:pt x="172" y="142"/>
                </a:cubicBezTo>
                <a:cubicBezTo>
                  <a:pt x="174" y="141"/>
                  <a:pt x="174" y="141"/>
                  <a:pt x="174" y="141"/>
                </a:cubicBezTo>
                <a:cubicBezTo>
                  <a:pt x="175" y="142"/>
                  <a:pt x="175" y="142"/>
                  <a:pt x="175" y="142"/>
                </a:cubicBezTo>
                <a:cubicBezTo>
                  <a:pt x="176" y="141"/>
                  <a:pt x="176" y="141"/>
                  <a:pt x="176" y="141"/>
                </a:cubicBezTo>
                <a:cubicBezTo>
                  <a:pt x="176" y="142"/>
                  <a:pt x="176" y="142"/>
                  <a:pt x="176" y="142"/>
                </a:cubicBezTo>
                <a:cubicBezTo>
                  <a:pt x="176" y="142"/>
                  <a:pt x="176" y="142"/>
                  <a:pt x="176" y="142"/>
                </a:cubicBezTo>
                <a:cubicBezTo>
                  <a:pt x="177" y="142"/>
                  <a:pt x="177" y="142"/>
                  <a:pt x="177" y="142"/>
                </a:cubicBezTo>
                <a:cubicBezTo>
                  <a:pt x="178" y="141"/>
                  <a:pt x="178" y="141"/>
                  <a:pt x="178" y="141"/>
                </a:cubicBezTo>
                <a:cubicBezTo>
                  <a:pt x="178" y="140"/>
                  <a:pt x="178" y="140"/>
                  <a:pt x="178" y="140"/>
                </a:cubicBezTo>
                <a:cubicBezTo>
                  <a:pt x="177" y="140"/>
                  <a:pt x="177" y="140"/>
                  <a:pt x="177" y="140"/>
                </a:cubicBezTo>
                <a:cubicBezTo>
                  <a:pt x="177" y="140"/>
                  <a:pt x="177" y="140"/>
                  <a:pt x="177" y="140"/>
                </a:cubicBezTo>
                <a:cubicBezTo>
                  <a:pt x="178" y="140"/>
                  <a:pt x="178" y="140"/>
                  <a:pt x="178" y="140"/>
                </a:cubicBezTo>
                <a:cubicBezTo>
                  <a:pt x="179" y="140"/>
                  <a:pt x="179" y="140"/>
                  <a:pt x="179" y="140"/>
                </a:cubicBezTo>
                <a:cubicBezTo>
                  <a:pt x="180" y="139"/>
                  <a:pt x="180" y="139"/>
                  <a:pt x="180" y="139"/>
                </a:cubicBezTo>
                <a:cubicBezTo>
                  <a:pt x="181" y="138"/>
                  <a:pt x="181" y="138"/>
                  <a:pt x="181" y="138"/>
                </a:cubicBezTo>
                <a:cubicBezTo>
                  <a:pt x="180" y="137"/>
                  <a:pt x="180" y="137"/>
                  <a:pt x="180" y="137"/>
                </a:cubicBezTo>
                <a:cubicBezTo>
                  <a:pt x="179" y="136"/>
                  <a:pt x="179" y="136"/>
                  <a:pt x="179" y="136"/>
                </a:cubicBezTo>
                <a:cubicBezTo>
                  <a:pt x="178" y="136"/>
                  <a:pt x="178" y="136"/>
                  <a:pt x="178" y="136"/>
                </a:cubicBezTo>
                <a:cubicBezTo>
                  <a:pt x="178" y="136"/>
                  <a:pt x="178" y="136"/>
                  <a:pt x="178" y="136"/>
                </a:cubicBezTo>
                <a:cubicBezTo>
                  <a:pt x="178" y="136"/>
                  <a:pt x="178" y="136"/>
                  <a:pt x="178" y="136"/>
                </a:cubicBezTo>
                <a:cubicBezTo>
                  <a:pt x="178" y="136"/>
                  <a:pt x="178" y="136"/>
                  <a:pt x="178" y="136"/>
                </a:cubicBezTo>
                <a:cubicBezTo>
                  <a:pt x="180" y="135"/>
                  <a:pt x="180" y="135"/>
                  <a:pt x="180" y="135"/>
                </a:cubicBezTo>
                <a:cubicBezTo>
                  <a:pt x="181" y="136"/>
                  <a:pt x="181" y="136"/>
                  <a:pt x="181" y="136"/>
                </a:cubicBezTo>
                <a:cubicBezTo>
                  <a:pt x="182" y="136"/>
                  <a:pt x="182" y="136"/>
                  <a:pt x="182" y="136"/>
                </a:cubicBezTo>
                <a:cubicBezTo>
                  <a:pt x="183" y="135"/>
                  <a:pt x="183" y="135"/>
                  <a:pt x="183" y="135"/>
                </a:cubicBezTo>
                <a:cubicBezTo>
                  <a:pt x="183" y="135"/>
                  <a:pt x="183" y="135"/>
                  <a:pt x="183" y="135"/>
                </a:cubicBezTo>
                <a:cubicBezTo>
                  <a:pt x="186" y="133"/>
                  <a:pt x="186" y="133"/>
                  <a:pt x="186" y="133"/>
                </a:cubicBezTo>
                <a:cubicBezTo>
                  <a:pt x="187" y="132"/>
                  <a:pt x="187" y="132"/>
                  <a:pt x="187" y="132"/>
                </a:cubicBezTo>
                <a:cubicBezTo>
                  <a:pt x="188" y="132"/>
                  <a:pt x="188" y="132"/>
                  <a:pt x="188" y="132"/>
                </a:cubicBezTo>
                <a:cubicBezTo>
                  <a:pt x="189" y="132"/>
                  <a:pt x="189" y="132"/>
                  <a:pt x="189" y="132"/>
                </a:cubicBezTo>
                <a:cubicBezTo>
                  <a:pt x="189" y="131"/>
                  <a:pt x="189" y="131"/>
                  <a:pt x="189" y="131"/>
                </a:cubicBezTo>
                <a:cubicBezTo>
                  <a:pt x="191" y="130"/>
                  <a:pt x="191" y="130"/>
                  <a:pt x="191" y="130"/>
                </a:cubicBezTo>
                <a:cubicBezTo>
                  <a:pt x="193" y="129"/>
                  <a:pt x="193" y="129"/>
                  <a:pt x="193" y="129"/>
                </a:cubicBezTo>
                <a:cubicBezTo>
                  <a:pt x="195" y="127"/>
                  <a:pt x="195" y="127"/>
                  <a:pt x="195" y="127"/>
                </a:cubicBezTo>
                <a:cubicBezTo>
                  <a:pt x="197" y="127"/>
                  <a:pt x="197" y="127"/>
                  <a:pt x="197" y="127"/>
                </a:cubicBezTo>
                <a:cubicBezTo>
                  <a:pt x="199" y="125"/>
                  <a:pt x="199" y="125"/>
                  <a:pt x="199" y="125"/>
                </a:cubicBezTo>
                <a:cubicBezTo>
                  <a:pt x="198" y="127"/>
                  <a:pt x="198" y="127"/>
                  <a:pt x="198" y="127"/>
                </a:cubicBezTo>
                <a:cubicBezTo>
                  <a:pt x="198" y="128"/>
                  <a:pt x="198" y="128"/>
                  <a:pt x="198" y="128"/>
                </a:cubicBezTo>
                <a:cubicBezTo>
                  <a:pt x="199" y="128"/>
                  <a:pt x="199" y="128"/>
                  <a:pt x="199" y="128"/>
                </a:cubicBezTo>
                <a:cubicBezTo>
                  <a:pt x="200" y="128"/>
                  <a:pt x="200" y="128"/>
                  <a:pt x="200" y="128"/>
                </a:cubicBezTo>
                <a:cubicBezTo>
                  <a:pt x="200" y="128"/>
                  <a:pt x="200" y="128"/>
                  <a:pt x="200" y="128"/>
                </a:cubicBezTo>
                <a:cubicBezTo>
                  <a:pt x="202" y="127"/>
                  <a:pt x="202" y="127"/>
                  <a:pt x="202" y="127"/>
                </a:cubicBezTo>
                <a:cubicBezTo>
                  <a:pt x="203" y="127"/>
                  <a:pt x="203" y="127"/>
                  <a:pt x="203" y="127"/>
                </a:cubicBezTo>
                <a:cubicBezTo>
                  <a:pt x="205" y="126"/>
                  <a:pt x="205" y="126"/>
                  <a:pt x="205" y="126"/>
                </a:cubicBezTo>
                <a:cubicBezTo>
                  <a:pt x="206" y="125"/>
                  <a:pt x="206" y="125"/>
                  <a:pt x="206" y="125"/>
                </a:cubicBezTo>
                <a:cubicBezTo>
                  <a:pt x="205" y="126"/>
                  <a:pt x="205" y="126"/>
                  <a:pt x="205" y="126"/>
                </a:cubicBezTo>
                <a:cubicBezTo>
                  <a:pt x="204" y="127"/>
                  <a:pt x="204" y="127"/>
                  <a:pt x="204" y="127"/>
                </a:cubicBezTo>
                <a:cubicBezTo>
                  <a:pt x="202" y="127"/>
                  <a:pt x="202" y="127"/>
                  <a:pt x="202" y="127"/>
                </a:cubicBezTo>
                <a:cubicBezTo>
                  <a:pt x="200" y="130"/>
                  <a:pt x="200" y="130"/>
                  <a:pt x="200" y="130"/>
                </a:cubicBezTo>
                <a:cubicBezTo>
                  <a:pt x="200" y="131"/>
                  <a:pt x="200" y="131"/>
                  <a:pt x="200" y="131"/>
                </a:cubicBezTo>
                <a:cubicBezTo>
                  <a:pt x="201" y="132"/>
                  <a:pt x="201" y="132"/>
                  <a:pt x="201" y="132"/>
                </a:cubicBezTo>
                <a:cubicBezTo>
                  <a:pt x="201" y="133"/>
                  <a:pt x="201" y="133"/>
                  <a:pt x="201" y="133"/>
                </a:cubicBezTo>
                <a:cubicBezTo>
                  <a:pt x="200" y="133"/>
                  <a:pt x="200" y="133"/>
                  <a:pt x="200" y="133"/>
                </a:cubicBezTo>
                <a:cubicBezTo>
                  <a:pt x="199" y="132"/>
                  <a:pt x="199" y="132"/>
                  <a:pt x="199" y="132"/>
                </a:cubicBezTo>
                <a:cubicBezTo>
                  <a:pt x="199" y="133"/>
                  <a:pt x="199" y="133"/>
                  <a:pt x="199" y="133"/>
                </a:cubicBezTo>
                <a:cubicBezTo>
                  <a:pt x="198" y="133"/>
                  <a:pt x="198" y="133"/>
                  <a:pt x="198" y="133"/>
                </a:cubicBezTo>
                <a:cubicBezTo>
                  <a:pt x="197" y="132"/>
                  <a:pt x="197" y="132"/>
                  <a:pt x="197" y="132"/>
                </a:cubicBezTo>
                <a:cubicBezTo>
                  <a:pt x="196" y="131"/>
                  <a:pt x="196" y="131"/>
                  <a:pt x="196" y="131"/>
                </a:cubicBezTo>
                <a:cubicBezTo>
                  <a:pt x="194" y="131"/>
                  <a:pt x="194" y="131"/>
                  <a:pt x="194" y="131"/>
                </a:cubicBezTo>
                <a:cubicBezTo>
                  <a:pt x="194" y="132"/>
                  <a:pt x="194" y="132"/>
                  <a:pt x="194" y="132"/>
                </a:cubicBezTo>
                <a:cubicBezTo>
                  <a:pt x="192" y="133"/>
                  <a:pt x="192" y="133"/>
                  <a:pt x="192" y="133"/>
                </a:cubicBezTo>
                <a:cubicBezTo>
                  <a:pt x="190" y="133"/>
                  <a:pt x="190" y="133"/>
                  <a:pt x="190" y="133"/>
                </a:cubicBezTo>
                <a:cubicBezTo>
                  <a:pt x="189" y="134"/>
                  <a:pt x="189" y="134"/>
                  <a:pt x="189" y="134"/>
                </a:cubicBezTo>
                <a:cubicBezTo>
                  <a:pt x="189" y="134"/>
                  <a:pt x="189" y="134"/>
                  <a:pt x="189" y="134"/>
                </a:cubicBezTo>
                <a:cubicBezTo>
                  <a:pt x="189" y="135"/>
                  <a:pt x="189" y="135"/>
                  <a:pt x="189" y="135"/>
                </a:cubicBezTo>
                <a:cubicBezTo>
                  <a:pt x="189" y="137"/>
                  <a:pt x="189" y="137"/>
                  <a:pt x="189" y="137"/>
                </a:cubicBezTo>
                <a:cubicBezTo>
                  <a:pt x="187" y="137"/>
                  <a:pt x="187" y="137"/>
                  <a:pt x="187" y="137"/>
                </a:cubicBezTo>
                <a:cubicBezTo>
                  <a:pt x="187" y="139"/>
                  <a:pt x="187" y="139"/>
                  <a:pt x="187" y="139"/>
                </a:cubicBezTo>
                <a:cubicBezTo>
                  <a:pt x="184" y="141"/>
                  <a:pt x="184" y="141"/>
                  <a:pt x="184" y="141"/>
                </a:cubicBezTo>
                <a:cubicBezTo>
                  <a:pt x="183" y="142"/>
                  <a:pt x="183" y="142"/>
                  <a:pt x="183" y="142"/>
                </a:cubicBezTo>
                <a:cubicBezTo>
                  <a:pt x="183" y="143"/>
                  <a:pt x="183" y="143"/>
                  <a:pt x="183" y="143"/>
                </a:cubicBezTo>
                <a:cubicBezTo>
                  <a:pt x="184" y="144"/>
                  <a:pt x="184" y="144"/>
                  <a:pt x="184" y="144"/>
                </a:cubicBezTo>
                <a:cubicBezTo>
                  <a:pt x="184" y="144"/>
                  <a:pt x="184" y="144"/>
                  <a:pt x="184" y="144"/>
                </a:cubicBezTo>
                <a:cubicBezTo>
                  <a:pt x="185" y="144"/>
                  <a:pt x="185" y="144"/>
                  <a:pt x="185" y="144"/>
                </a:cubicBezTo>
                <a:cubicBezTo>
                  <a:pt x="186" y="143"/>
                  <a:pt x="186" y="143"/>
                  <a:pt x="186" y="143"/>
                </a:cubicBezTo>
                <a:cubicBezTo>
                  <a:pt x="187" y="143"/>
                  <a:pt x="187" y="143"/>
                  <a:pt x="187" y="143"/>
                </a:cubicBezTo>
                <a:cubicBezTo>
                  <a:pt x="187" y="144"/>
                  <a:pt x="187" y="144"/>
                  <a:pt x="187" y="144"/>
                </a:cubicBezTo>
                <a:cubicBezTo>
                  <a:pt x="185" y="145"/>
                  <a:pt x="185" y="145"/>
                  <a:pt x="185" y="145"/>
                </a:cubicBezTo>
                <a:cubicBezTo>
                  <a:pt x="184" y="145"/>
                  <a:pt x="184" y="145"/>
                  <a:pt x="184" y="145"/>
                </a:cubicBezTo>
                <a:cubicBezTo>
                  <a:pt x="184" y="146"/>
                  <a:pt x="184" y="146"/>
                  <a:pt x="184" y="146"/>
                </a:cubicBezTo>
                <a:cubicBezTo>
                  <a:pt x="182" y="146"/>
                  <a:pt x="182" y="146"/>
                  <a:pt x="182" y="146"/>
                </a:cubicBezTo>
                <a:cubicBezTo>
                  <a:pt x="182" y="146"/>
                  <a:pt x="182" y="146"/>
                  <a:pt x="182" y="146"/>
                </a:cubicBezTo>
                <a:cubicBezTo>
                  <a:pt x="181" y="146"/>
                  <a:pt x="181" y="146"/>
                  <a:pt x="181" y="146"/>
                </a:cubicBezTo>
                <a:cubicBezTo>
                  <a:pt x="181" y="147"/>
                  <a:pt x="181" y="147"/>
                  <a:pt x="181" y="147"/>
                </a:cubicBezTo>
                <a:cubicBezTo>
                  <a:pt x="180" y="147"/>
                  <a:pt x="180" y="147"/>
                  <a:pt x="180" y="147"/>
                </a:cubicBezTo>
                <a:cubicBezTo>
                  <a:pt x="179" y="147"/>
                  <a:pt x="179" y="147"/>
                  <a:pt x="179" y="147"/>
                </a:cubicBezTo>
                <a:cubicBezTo>
                  <a:pt x="179" y="148"/>
                  <a:pt x="179" y="148"/>
                  <a:pt x="179" y="148"/>
                </a:cubicBezTo>
                <a:cubicBezTo>
                  <a:pt x="181" y="150"/>
                  <a:pt x="181" y="150"/>
                  <a:pt x="181" y="150"/>
                </a:cubicBezTo>
                <a:cubicBezTo>
                  <a:pt x="181" y="149"/>
                  <a:pt x="181" y="149"/>
                  <a:pt x="181" y="149"/>
                </a:cubicBezTo>
                <a:cubicBezTo>
                  <a:pt x="182" y="149"/>
                  <a:pt x="182" y="149"/>
                  <a:pt x="182" y="149"/>
                </a:cubicBezTo>
                <a:cubicBezTo>
                  <a:pt x="182" y="149"/>
                  <a:pt x="182" y="149"/>
                  <a:pt x="182" y="149"/>
                </a:cubicBezTo>
                <a:cubicBezTo>
                  <a:pt x="183" y="148"/>
                  <a:pt x="183" y="148"/>
                  <a:pt x="183" y="148"/>
                </a:cubicBezTo>
                <a:cubicBezTo>
                  <a:pt x="184" y="148"/>
                  <a:pt x="184" y="148"/>
                  <a:pt x="184" y="148"/>
                </a:cubicBezTo>
                <a:cubicBezTo>
                  <a:pt x="184" y="149"/>
                  <a:pt x="184" y="149"/>
                  <a:pt x="184" y="149"/>
                </a:cubicBezTo>
                <a:cubicBezTo>
                  <a:pt x="184" y="149"/>
                  <a:pt x="184" y="149"/>
                  <a:pt x="184" y="149"/>
                </a:cubicBezTo>
                <a:cubicBezTo>
                  <a:pt x="184" y="148"/>
                  <a:pt x="184" y="148"/>
                  <a:pt x="184" y="148"/>
                </a:cubicBezTo>
                <a:cubicBezTo>
                  <a:pt x="185" y="148"/>
                  <a:pt x="185" y="148"/>
                  <a:pt x="185" y="148"/>
                </a:cubicBezTo>
                <a:cubicBezTo>
                  <a:pt x="186" y="147"/>
                  <a:pt x="186" y="147"/>
                  <a:pt x="186" y="147"/>
                </a:cubicBezTo>
                <a:cubicBezTo>
                  <a:pt x="187" y="146"/>
                  <a:pt x="187" y="146"/>
                  <a:pt x="187" y="146"/>
                </a:cubicBezTo>
                <a:cubicBezTo>
                  <a:pt x="187" y="145"/>
                  <a:pt x="187" y="145"/>
                  <a:pt x="187" y="145"/>
                </a:cubicBezTo>
                <a:cubicBezTo>
                  <a:pt x="187" y="146"/>
                  <a:pt x="187" y="146"/>
                  <a:pt x="187" y="146"/>
                </a:cubicBezTo>
                <a:cubicBezTo>
                  <a:pt x="187" y="146"/>
                  <a:pt x="187" y="146"/>
                  <a:pt x="187" y="146"/>
                </a:cubicBezTo>
                <a:cubicBezTo>
                  <a:pt x="187" y="147"/>
                  <a:pt x="187" y="147"/>
                  <a:pt x="187" y="147"/>
                </a:cubicBezTo>
                <a:cubicBezTo>
                  <a:pt x="189" y="147"/>
                  <a:pt x="189" y="147"/>
                  <a:pt x="189" y="147"/>
                </a:cubicBezTo>
                <a:cubicBezTo>
                  <a:pt x="190" y="145"/>
                  <a:pt x="190" y="145"/>
                  <a:pt x="190" y="145"/>
                </a:cubicBezTo>
                <a:cubicBezTo>
                  <a:pt x="192" y="145"/>
                  <a:pt x="192" y="145"/>
                  <a:pt x="192" y="145"/>
                </a:cubicBezTo>
                <a:cubicBezTo>
                  <a:pt x="192" y="146"/>
                  <a:pt x="192" y="146"/>
                  <a:pt x="192" y="146"/>
                </a:cubicBezTo>
                <a:cubicBezTo>
                  <a:pt x="193" y="146"/>
                  <a:pt x="193" y="146"/>
                  <a:pt x="193" y="146"/>
                </a:cubicBezTo>
                <a:cubicBezTo>
                  <a:pt x="193" y="144"/>
                  <a:pt x="193" y="144"/>
                  <a:pt x="193" y="144"/>
                </a:cubicBezTo>
                <a:cubicBezTo>
                  <a:pt x="194" y="143"/>
                  <a:pt x="194" y="143"/>
                  <a:pt x="194" y="143"/>
                </a:cubicBezTo>
                <a:cubicBezTo>
                  <a:pt x="195" y="143"/>
                  <a:pt x="195" y="143"/>
                  <a:pt x="195" y="143"/>
                </a:cubicBezTo>
                <a:cubicBezTo>
                  <a:pt x="194" y="144"/>
                  <a:pt x="194" y="144"/>
                  <a:pt x="194" y="144"/>
                </a:cubicBezTo>
                <a:cubicBezTo>
                  <a:pt x="194" y="145"/>
                  <a:pt x="194" y="145"/>
                  <a:pt x="194" y="145"/>
                </a:cubicBezTo>
                <a:cubicBezTo>
                  <a:pt x="194" y="145"/>
                  <a:pt x="194" y="145"/>
                  <a:pt x="194" y="145"/>
                </a:cubicBezTo>
                <a:cubicBezTo>
                  <a:pt x="196" y="143"/>
                  <a:pt x="196" y="143"/>
                  <a:pt x="196" y="143"/>
                </a:cubicBezTo>
                <a:cubicBezTo>
                  <a:pt x="196" y="142"/>
                  <a:pt x="196" y="142"/>
                  <a:pt x="196" y="142"/>
                </a:cubicBezTo>
                <a:cubicBezTo>
                  <a:pt x="197" y="141"/>
                  <a:pt x="197" y="141"/>
                  <a:pt x="197" y="141"/>
                </a:cubicBezTo>
                <a:cubicBezTo>
                  <a:pt x="197" y="142"/>
                  <a:pt x="197" y="142"/>
                  <a:pt x="197" y="142"/>
                </a:cubicBezTo>
                <a:cubicBezTo>
                  <a:pt x="196" y="143"/>
                  <a:pt x="196" y="143"/>
                  <a:pt x="196" y="143"/>
                </a:cubicBezTo>
                <a:cubicBezTo>
                  <a:pt x="196" y="144"/>
                  <a:pt x="196" y="144"/>
                  <a:pt x="196" y="144"/>
                </a:cubicBezTo>
                <a:cubicBezTo>
                  <a:pt x="198" y="142"/>
                  <a:pt x="198" y="142"/>
                  <a:pt x="198" y="142"/>
                </a:cubicBezTo>
                <a:cubicBezTo>
                  <a:pt x="198" y="143"/>
                  <a:pt x="198" y="143"/>
                  <a:pt x="198" y="143"/>
                </a:cubicBezTo>
                <a:cubicBezTo>
                  <a:pt x="198" y="144"/>
                  <a:pt x="198" y="144"/>
                  <a:pt x="198" y="144"/>
                </a:cubicBezTo>
                <a:cubicBezTo>
                  <a:pt x="199" y="144"/>
                  <a:pt x="199" y="144"/>
                  <a:pt x="199" y="144"/>
                </a:cubicBezTo>
                <a:cubicBezTo>
                  <a:pt x="200" y="144"/>
                  <a:pt x="200" y="144"/>
                  <a:pt x="200" y="144"/>
                </a:cubicBezTo>
                <a:cubicBezTo>
                  <a:pt x="201" y="143"/>
                  <a:pt x="201" y="143"/>
                  <a:pt x="201" y="143"/>
                </a:cubicBezTo>
                <a:cubicBezTo>
                  <a:pt x="201" y="142"/>
                  <a:pt x="201" y="142"/>
                  <a:pt x="201" y="142"/>
                </a:cubicBezTo>
                <a:cubicBezTo>
                  <a:pt x="203" y="142"/>
                  <a:pt x="203" y="142"/>
                  <a:pt x="203" y="142"/>
                </a:cubicBezTo>
                <a:cubicBezTo>
                  <a:pt x="204" y="142"/>
                  <a:pt x="204" y="142"/>
                  <a:pt x="204" y="142"/>
                </a:cubicBezTo>
                <a:cubicBezTo>
                  <a:pt x="203" y="141"/>
                  <a:pt x="203" y="141"/>
                  <a:pt x="203" y="141"/>
                </a:cubicBezTo>
                <a:cubicBezTo>
                  <a:pt x="203" y="140"/>
                  <a:pt x="203" y="140"/>
                  <a:pt x="203" y="140"/>
                </a:cubicBezTo>
                <a:cubicBezTo>
                  <a:pt x="205" y="140"/>
                  <a:pt x="205" y="140"/>
                  <a:pt x="205" y="140"/>
                </a:cubicBezTo>
                <a:cubicBezTo>
                  <a:pt x="206" y="139"/>
                  <a:pt x="206" y="139"/>
                  <a:pt x="206" y="139"/>
                </a:cubicBezTo>
                <a:cubicBezTo>
                  <a:pt x="206" y="138"/>
                  <a:pt x="206" y="138"/>
                  <a:pt x="206" y="138"/>
                </a:cubicBezTo>
                <a:cubicBezTo>
                  <a:pt x="205" y="138"/>
                  <a:pt x="205" y="138"/>
                  <a:pt x="205" y="138"/>
                </a:cubicBezTo>
                <a:cubicBezTo>
                  <a:pt x="204" y="138"/>
                  <a:pt x="204" y="138"/>
                  <a:pt x="204" y="138"/>
                </a:cubicBezTo>
                <a:cubicBezTo>
                  <a:pt x="203" y="137"/>
                  <a:pt x="203" y="137"/>
                  <a:pt x="203" y="137"/>
                </a:cubicBezTo>
                <a:cubicBezTo>
                  <a:pt x="203" y="137"/>
                  <a:pt x="203" y="137"/>
                  <a:pt x="203" y="137"/>
                </a:cubicBezTo>
                <a:cubicBezTo>
                  <a:pt x="204" y="137"/>
                  <a:pt x="204" y="137"/>
                  <a:pt x="204" y="137"/>
                </a:cubicBezTo>
                <a:cubicBezTo>
                  <a:pt x="205" y="137"/>
                  <a:pt x="205" y="137"/>
                  <a:pt x="205" y="137"/>
                </a:cubicBezTo>
                <a:cubicBezTo>
                  <a:pt x="205" y="136"/>
                  <a:pt x="205" y="136"/>
                  <a:pt x="205" y="136"/>
                </a:cubicBezTo>
                <a:cubicBezTo>
                  <a:pt x="205" y="136"/>
                  <a:pt x="205" y="136"/>
                  <a:pt x="205" y="136"/>
                </a:cubicBezTo>
                <a:cubicBezTo>
                  <a:pt x="204" y="136"/>
                  <a:pt x="204" y="136"/>
                  <a:pt x="204" y="136"/>
                </a:cubicBezTo>
                <a:cubicBezTo>
                  <a:pt x="203" y="135"/>
                  <a:pt x="203" y="135"/>
                  <a:pt x="203" y="135"/>
                </a:cubicBezTo>
                <a:cubicBezTo>
                  <a:pt x="203" y="134"/>
                  <a:pt x="203" y="134"/>
                  <a:pt x="203" y="134"/>
                </a:cubicBezTo>
                <a:cubicBezTo>
                  <a:pt x="205" y="134"/>
                  <a:pt x="205" y="134"/>
                  <a:pt x="205" y="134"/>
                </a:cubicBezTo>
                <a:cubicBezTo>
                  <a:pt x="205" y="134"/>
                  <a:pt x="205" y="134"/>
                  <a:pt x="205" y="134"/>
                </a:cubicBezTo>
                <a:cubicBezTo>
                  <a:pt x="206" y="134"/>
                  <a:pt x="206" y="134"/>
                  <a:pt x="206" y="134"/>
                </a:cubicBezTo>
                <a:cubicBezTo>
                  <a:pt x="206" y="134"/>
                  <a:pt x="206" y="134"/>
                  <a:pt x="206" y="134"/>
                </a:cubicBezTo>
                <a:cubicBezTo>
                  <a:pt x="206" y="133"/>
                  <a:pt x="206" y="133"/>
                  <a:pt x="206" y="133"/>
                </a:cubicBezTo>
                <a:cubicBezTo>
                  <a:pt x="207" y="132"/>
                  <a:pt x="207" y="132"/>
                  <a:pt x="207" y="132"/>
                </a:cubicBezTo>
                <a:cubicBezTo>
                  <a:pt x="209" y="133"/>
                  <a:pt x="209" y="133"/>
                  <a:pt x="209" y="133"/>
                </a:cubicBezTo>
                <a:cubicBezTo>
                  <a:pt x="209" y="132"/>
                  <a:pt x="209" y="132"/>
                  <a:pt x="209" y="132"/>
                </a:cubicBezTo>
                <a:cubicBezTo>
                  <a:pt x="211" y="132"/>
                  <a:pt x="211" y="132"/>
                  <a:pt x="211" y="132"/>
                </a:cubicBezTo>
                <a:cubicBezTo>
                  <a:pt x="209" y="134"/>
                  <a:pt x="209" y="134"/>
                  <a:pt x="209" y="134"/>
                </a:cubicBezTo>
                <a:cubicBezTo>
                  <a:pt x="209" y="134"/>
                  <a:pt x="209" y="134"/>
                  <a:pt x="209" y="134"/>
                </a:cubicBezTo>
                <a:cubicBezTo>
                  <a:pt x="209" y="136"/>
                  <a:pt x="209" y="136"/>
                  <a:pt x="209" y="136"/>
                </a:cubicBezTo>
                <a:cubicBezTo>
                  <a:pt x="210" y="136"/>
                  <a:pt x="210" y="136"/>
                  <a:pt x="210" y="136"/>
                </a:cubicBezTo>
                <a:cubicBezTo>
                  <a:pt x="210" y="134"/>
                  <a:pt x="210" y="134"/>
                  <a:pt x="210" y="134"/>
                </a:cubicBezTo>
                <a:cubicBezTo>
                  <a:pt x="211" y="134"/>
                  <a:pt x="211" y="134"/>
                  <a:pt x="211" y="134"/>
                </a:cubicBezTo>
                <a:cubicBezTo>
                  <a:pt x="212" y="134"/>
                  <a:pt x="212" y="134"/>
                  <a:pt x="212" y="134"/>
                </a:cubicBezTo>
                <a:cubicBezTo>
                  <a:pt x="211" y="134"/>
                  <a:pt x="211" y="134"/>
                  <a:pt x="211" y="134"/>
                </a:cubicBezTo>
                <a:cubicBezTo>
                  <a:pt x="211" y="135"/>
                  <a:pt x="211" y="135"/>
                  <a:pt x="211" y="135"/>
                </a:cubicBezTo>
                <a:cubicBezTo>
                  <a:pt x="211" y="136"/>
                  <a:pt x="211" y="136"/>
                  <a:pt x="211" y="136"/>
                </a:cubicBezTo>
                <a:cubicBezTo>
                  <a:pt x="212" y="135"/>
                  <a:pt x="212" y="135"/>
                  <a:pt x="212" y="135"/>
                </a:cubicBezTo>
                <a:cubicBezTo>
                  <a:pt x="213" y="134"/>
                  <a:pt x="213" y="134"/>
                  <a:pt x="213" y="134"/>
                </a:cubicBezTo>
                <a:cubicBezTo>
                  <a:pt x="213" y="135"/>
                  <a:pt x="213" y="135"/>
                  <a:pt x="213" y="135"/>
                </a:cubicBezTo>
                <a:cubicBezTo>
                  <a:pt x="214" y="134"/>
                  <a:pt x="214" y="134"/>
                  <a:pt x="214" y="134"/>
                </a:cubicBezTo>
                <a:cubicBezTo>
                  <a:pt x="215" y="134"/>
                  <a:pt x="215" y="134"/>
                  <a:pt x="215" y="134"/>
                </a:cubicBezTo>
                <a:cubicBezTo>
                  <a:pt x="216" y="133"/>
                  <a:pt x="216" y="133"/>
                  <a:pt x="216" y="133"/>
                </a:cubicBezTo>
                <a:cubicBezTo>
                  <a:pt x="217" y="133"/>
                  <a:pt x="217" y="133"/>
                  <a:pt x="217" y="133"/>
                </a:cubicBezTo>
                <a:cubicBezTo>
                  <a:pt x="218" y="133"/>
                  <a:pt x="218" y="133"/>
                  <a:pt x="218" y="133"/>
                </a:cubicBezTo>
                <a:cubicBezTo>
                  <a:pt x="218" y="134"/>
                  <a:pt x="218" y="134"/>
                  <a:pt x="218" y="134"/>
                </a:cubicBezTo>
                <a:cubicBezTo>
                  <a:pt x="217" y="134"/>
                  <a:pt x="217" y="134"/>
                  <a:pt x="217" y="134"/>
                </a:cubicBezTo>
                <a:cubicBezTo>
                  <a:pt x="216" y="135"/>
                  <a:pt x="216" y="135"/>
                  <a:pt x="216" y="135"/>
                </a:cubicBezTo>
                <a:cubicBezTo>
                  <a:pt x="215" y="135"/>
                  <a:pt x="215" y="135"/>
                  <a:pt x="215" y="135"/>
                </a:cubicBezTo>
                <a:cubicBezTo>
                  <a:pt x="214" y="136"/>
                  <a:pt x="214" y="136"/>
                  <a:pt x="214" y="136"/>
                </a:cubicBezTo>
                <a:cubicBezTo>
                  <a:pt x="215" y="136"/>
                  <a:pt x="215" y="136"/>
                  <a:pt x="215" y="136"/>
                </a:cubicBezTo>
                <a:cubicBezTo>
                  <a:pt x="217" y="137"/>
                  <a:pt x="217" y="137"/>
                  <a:pt x="217" y="137"/>
                </a:cubicBezTo>
                <a:cubicBezTo>
                  <a:pt x="218" y="137"/>
                  <a:pt x="218" y="137"/>
                  <a:pt x="218" y="137"/>
                </a:cubicBezTo>
                <a:cubicBezTo>
                  <a:pt x="217" y="138"/>
                  <a:pt x="217" y="138"/>
                  <a:pt x="217" y="138"/>
                </a:cubicBezTo>
                <a:cubicBezTo>
                  <a:pt x="216" y="137"/>
                  <a:pt x="216" y="137"/>
                  <a:pt x="216" y="137"/>
                </a:cubicBezTo>
                <a:cubicBezTo>
                  <a:pt x="215" y="137"/>
                  <a:pt x="215" y="137"/>
                  <a:pt x="215" y="137"/>
                </a:cubicBezTo>
                <a:cubicBezTo>
                  <a:pt x="214" y="137"/>
                  <a:pt x="214" y="137"/>
                  <a:pt x="214" y="137"/>
                </a:cubicBezTo>
                <a:cubicBezTo>
                  <a:pt x="214" y="138"/>
                  <a:pt x="214" y="138"/>
                  <a:pt x="214" y="138"/>
                </a:cubicBezTo>
                <a:cubicBezTo>
                  <a:pt x="215" y="138"/>
                  <a:pt x="215" y="138"/>
                  <a:pt x="215" y="138"/>
                </a:cubicBezTo>
                <a:cubicBezTo>
                  <a:pt x="215" y="138"/>
                  <a:pt x="215" y="138"/>
                  <a:pt x="215" y="138"/>
                </a:cubicBezTo>
                <a:cubicBezTo>
                  <a:pt x="216" y="138"/>
                  <a:pt x="216" y="138"/>
                  <a:pt x="216" y="138"/>
                </a:cubicBezTo>
                <a:cubicBezTo>
                  <a:pt x="216" y="138"/>
                  <a:pt x="216" y="138"/>
                  <a:pt x="216" y="138"/>
                </a:cubicBezTo>
                <a:cubicBezTo>
                  <a:pt x="215" y="139"/>
                  <a:pt x="215" y="139"/>
                  <a:pt x="215" y="139"/>
                </a:cubicBezTo>
                <a:cubicBezTo>
                  <a:pt x="215" y="139"/>
                  <a:pt x="215" y="139"/>
                  <a:pt x="215" y="139"/>
                </a:cubicBezTo>
                <a:cubicBezTo>
                  <a:pt x="216" y="140"/>
                  <a:pt x="216" y="140"/>
                  <a:pt x="216" y="140"/>
                </a:cubicBezTo>
                <a:cubicBezTo>
                  <a:pt x="217" y="140"/>
                  <a:pt x="217" y="140"/>
                  <a:pt x="217" y="140"/>
                </a:cubicBezTo>
                <a:cubicBezTo>
                  <a:pt x="216" y="141"/>
                  <a:pt x="216" y="141"/>
                  <a:pt x="216" y="141"/>
                </a:cubicBezTo>
                <a:cubicBezTo>
                  <a:pt x="215" y="141"/>
                  <a:pt x="215" y="141"/>
                  <a:pt x="215" y="141"/>
                </a:cubicBezTo>
                <a:cubicBezTo>
                  <a:pt x="215" y="141"/>
                  <a:pt x="215" y="141"/>
                  <a:pt x="215" y="141"/>
                </a:cubicBezTo>
                <a:cubicBezTo>
                  <a:pt x="216" y="141"/>
                  <a:pt x="216" y="141"/>
                  <a:pt x="216" y="141"/>
                </a:cubicBezTo>
                <a:cubicBezTo>
                  <a:pt x="217" y="141"/>
                  <a:pt x="217" y="141"/>
                  <a:pt x="217" y="141"/>
                </a:cubicBezTo>
                <a:cubicBezTo>
                  <a:pt x="218" y="142"/>
                  <a:pt x="218" y="142"/>
                  <a:pt x="218" y="142"/>
                </a:cubicBezTo>
                <a:cubicBezTo>
                  <a:pt x="219" y="142"/>
                  <a:pt x="219" y="142"/>
                  <a:pt x="219" y="142"/>
                </a:cubicBezTo>
                <a:cubicBezTo>
                  <a:pt x="221" y="142"/>
                  <a:pt x="221" y="142"/>
                  <a:pt x="221" y="142"/>
                </a:cubicBezTo>
                <a:cubicBezTo>
                  <a:pt x="221" y="142"/>
                  <a:pt x="221" y="142"/>
                  <a:pt x="221" y="142"/>
                </a:cubicBezTo>
                <a:cubicBezTo>
                  <a:pt x="221" y="143"/>
                  <a:pt x="221" y="143"/>
                  <a:pt x="221" y="143"/>
                </a:cubicBezTo>
                <a:cubicBezTo>
                  <a:pt x="221" y="143"/>
                  <a:pt x="221" y="143"/>
                  <a:pt x="221" y="143"/>
                </a:cubicBezTo>
                <a:cubicBezTo>
                  <a:pt x="221" y="144"/>
                  <a:pt x="221" y="144"/>
                  <a:pt x="221" y="144"/>
                </a:cubicBezTo>
                <a:cubicBezTo>
                  <a:pt x="221" y="144"/>
                  <a:pt x="221" y="144"/>
                  <a:pt x="221" y="144"/>
                </a:cubicBezTo>
                <a:cubicBezTo>
                  <a:pt x="222" y="144"/>
                  <a:pt x="222" y="144"/>
                  <a:pt x="222" y="144"/>
                </a:cubicBezTo>
                <a:cubicBezTo>
                  <a:pt x="222" y="145"/>
                  <a:pt x="222" y="145"/>
                  <a:pt x="222" y="145"/>
                </a:cubicBezTo>
                <a:cubicBezTo>
                  <a:pt x="223" y="144"/>
                  <a:pt x="223" y="144"/>
                  <a:pt x="223" y="144"/>
                </a:cubicBezTo>
                <a:cubicBezTo>
                  <a:pt x="223" y="143"/>
                  <a:pt x="223" y="143"/>
                  <a:pt x="223" y="143"/>
                </a:cubicBezTo>
                <a:cubicBezTo>
                  <a:pt x="223" y="143"/>
                  <a:pt x="223" y="143"/>
                  <a:pt x="223" y="143"/>
                </a:cubicBezTo>
                <a:cubicBezTo>
                  <a:pt x="225" y="143"/>
                  <a:pt x="225" y="143"/>
                  <a:pt x="225" y="143"/>
                </a:cubicBezTo>
                <a:cubicBezTo>
                  <a:pt x="224" y="144"/>
                  <a:pt x="224" y="144"/>
                  <a:pt x="224" y="144"/>
                </a:cubicBezTo>
                <a:cubicBezTo>
                  <a:pt x="224" y="144"/>
                  <a:pt x="224" y="144"/>
                  <a:pt x="224" y="144"/>
                </a:cubicBezTo>
                <a:cubicBezTo>
                  <a:pt x="222" y="146"/>
                  <a:pt x="222" y="146"/>
                  <a:pt x="222" y="146"/>
                </a:cubicBezTo>
                <a:cubicBezTo>
                  <a:pt x="223" y="147"/>
                  <a:pt x="223" y="147"/>
                  <a:pt x="223" y="147"/>
                </a:cubicBezTo>
                <a:cubicBezTo>
                  <a:pt x="223" y="147"/>
                  <a:pt x="223" y="147"/>
                  <a:pt x="223" y="147"/>
                </a:cubicBezTo>
                <a:cubicBezTo>
                  <a:pt x="222" y="147"/>
                  <a:pt x="222" y="147"/>
                  <a:pt x="222" y="147"/>
                </a:cubicBezTo>
                <a:cubicBezTo>
                  <a:pt x="222" y="147"/>
                  <a:pt x="222" y="147"/>
                  <a:pt x="222" y="147"/>
                </a:cubicBezTo>
                <a:cubicBezTo>
                  <a:pt x="222" y="148"/>
                  <a:pt x="222" y="148"/>
                  <a:pt x="222" y="148"/>
                </a:cubicBezTo>
                <a:cubicBezTo>
                  <a:pt x="225" y="148"/>
                  <a:pt x="225" y="148"/>
                  <a:pt x="225" y="148"/>
                </a:cubicBezTo>
                <a:cubicBezTo>
                  <a:pt x="226" y="148"/>
                  <a:pt x="226" y="148"/>
                  <a:pt x="226" y="148"/>
                </a:cubicBezTo>
                <a:cubicBezTo>
                  <a:pt x="226" y="148"/>
                  <a:pt x="226" y="148"/>
                  <a:pt x="226" y="148"/>
                </a:cubicBezTo>
                <a:cubicBezTo>
                  <a:pt x="228" y="148"/>
                  <a:pt x="228" y="148"/>
                  <a:pt x="228" y="148"/>
                </a:cubicBezTo>
                <a:cubicBezTo>
                  <a:pt x="229" y="148"/>
                  <a:pt x="229" y="148"/>
                  <a:pt x="229" y="148"/>
                </a:cubicBezTo>
                <a:cubicBezTo>
                  <a:pt x="230" y="148"/>
                  <a:pt x="230" y="148"/>
                  <a:pt x="230" y="148"/>
                </a:cubicBezTo>
                <a:cubicBezTo>
                  <a:pt x="231" y="148"/>
                  <a:pt x="231" y="148"/>
                  <a:pt x="231" y="148"/>
                </a:cubicBezTo>
                <a:cubicBezTo>
                  <a:pt x="231" y="149"/>
                  <a:pt x="231" y="149"/>
                  <a:pt x="231" y="149"/>
                </a:cubicBezTo>
                <a:cubicBezTo>
                  <a:pt x="231" y="149"/>
                  <a:pt x="231" y="149"/>
                  <a:pt x="231" y="149"/>
                </a:cubicBezTo>
                <a:cubicBezTo>
                  <a:pt x="232" y="149"/>
                  <a:pt x="232" y="149"/>
                  <a:pt x="232" y="149"/>
                </a:cubicBezTo>
                <a:cubicBezTo>
                  <a:pt x="233" y="150"/>
                  <a:pt x="233" y="150"/>
                  <a:pt x="233" y="150"/>
                </a:cubicBezTo>
                <a:cubicBezTo>
                  <a:pt x="233" y="151"/>
                  <a:pt x="233" y="151"/>
                  <a:pt x="233" y="151"/>
                </a:cubicBezTo>
                <a:cubicBezTo>
                  <a:pt x="234" y="151"/>
                  <a:pt x="234" y="151"/>
                  <a:pt x="234" y="151"/>
                </a:cubicBezTo>
                <a:cubicBezTo>
                  <a:pt x="236" y="150"/>
                  <a:pt x="236" y="150"/>
                  <a:pt x="236" y="150"/>
                </a:cubicBezTo>
                <a:cubicBezTo>
                  <a:pt x="236" y="150"/>
                  <a:pt x="236" y="150"/>
                  <a:pt x="236" y="150"/>
                </a:cubicBezTo>
                <a:cubicBezTo>
                  <a:pt x="237" y="150"/>
                  <a:pt x="237" y="150"/>
                  <a:pt x="237" y="150"/>
                </a:cubicBezTo>
                <a:cubicBezTo>
                  <a:pt x="237" y="151"/>
                  <a:pt x="237" y="151"/>
                  <a:pt x="237" y="151"/>
                </a:cubicBezTo>
                <a:cubicBezTo>
                  <a:pt x="236" y="151"/>
                  <a:pt x="236" y="151"/>
                  <a:pt x="236" y="151"/>
                </a:cubicBezTo>
                <a:cubicBezTo>
                  <a:pt x="235" y="151"/>
                  <a:pt x="235" y="151"/>
                  <a:pt x="235" y="151"/>
                </a:cubicBezTo>
                <a:cubicBezTo>
                  <a:pt x="235" y="152"/>
                  <a:pt x="235" y="152"/>
                  <a:pt x="235" y="152"/>
                </a:cubicBezTo>
                <a:cubicBezTo>
                  <a:pt x="236" y="152"/>
                  <a:pt x="236" y="152"/>
                  <a:pt x="236" y="152"/>
                </a:cubicBezTo>
                <a:cubicBezTo>
                  <a:pt x="237" y="153"/>
                  <a:pt x="237" y="153"/>
                  <a:pt x="237" y="153"/>
                </a:cubicBezTo>
                <a:cubicBezTo>
                  <a:pt x="237" y="154"/>
                  <a:pt x="237" y="154"/>
                  <a:pt x="237" y="154"/>
                </a:cubicBezTo>
                <a:cubicBezTo>
                  <a:pt x="239" y="154"/>
                  <a:pt x="239" y="154"/>
                  <a:pt x="239" y="154"/>
                </a:cubicBezTo>
                <a:cubicBezTo>
                  <a:pt x="241" y="154"/>
                  <a:pt x="241" y="154"/>
                  <a:pt x="241" y="154"/>
                </a:cubicBezTo>
                <a:cubicBezTo>
                  <a:pt x="242" y="154"/>
                  <a:pt x="242" y="154"/>
                  <a:pt x="242" y="154"/>
                </a:cubicBezTo>
                <a:cubicBezTo>
                  <a:pt x="242" y="154"/>
                  <a:pt x="242" y="154"/>
                  <a:pt x="242" y="154"/>
                </a:cubicBezTo>
                <a:cubicBezTo>
                  <a:pt x="243" y="153"/>
                  <a:pt x="243" y="153"/>
                  <a:pt x="243" y="153"/>
                </a:cubicBezTo>
                <a:cubicBezTo>
                  <a:pt x="244" y="152"/>
                  <a:pt x="244" y="152"/>
                  <a:pt x="244" y="152"/>
                </a:cubicBezTo>
                <a:cubicBezTo>
                  <a:pt x="245" y="152"/>
                  <a:pt x="245" y="152"/>
                  <a:pt x="245" y="152"/>
                </a:cubicBezTo>
                <a:cubicBezTo>
                  <a:pt x="245" y="153"/>
                  <a:pt x="245" y="153"/>
                  <a:pt x="245" y="153"/>
                </a:cubicBezTo>
                <a:cubicBezTo>
                  <a:pt x="244" y="154"/>
                  <a:pt x="244" y="154"/>
                  <a:pt x="244" y="154"/>
                </a:cubicBezTo>
                <a:cubicBezTo>
                  <a:pt x="243" y="155"/>
                  <a:pt x="243" y="155"/>
                  <a:pt x="243" y="155"/>
                </a:cubicBezTo>
                <a:cubicBezTo>
                  <a:pt x="243" y="157"/>
                  <a:pt x="243" y="157"/>
                  <a:pt x="243" y="157"/>
                </a:cubicBezTo>
                <a:cubicBezTo>
                  <a:pt x="242" y="157"/>
                  <a:pt x="242" y="157"/>
                  <a:pt x="242" y="157"/>
                </a:cubicBezTo>
                <a:cubicBezTo>
                  <a:pt x="241" y="156"/>
                  <a:pt x="241" y="156"/>
                  <a:pt x="241" y="156"/>
                </a:cubicBezTo>
                <a:cubicBezTo>
                  <a:pt x="241" y="156"/>
                  <a:pt x="241" y="156"/>
                  <a:pt x="241" y="156"/>
                </a:cubicBezTo>
                <a:cubicBezTo>
                  <a:pt x="241" y="157"/>
                  <a:pt x="241" y="157"/>
                  <a:pt x="241" y="157"/>
                </a:cubicBezTo>
                <a:cubicBezTo>
                  <a:pt x="242" y="158"/>
                  <a:pt x="242" y="158"/>
                  <a:pt x="242" y="158"/>
                </a:cubicBezTo>
                <a:cubicBezTo>
                  <a:pt x="242" y="159"/>
                  <a:pt x="242" y="159"/>
                  <a:pt x="242" y="159"/>
                </a:cubicBezTo>
                <a:cubicBezTo>
                  <a:pt x="243" y="159"/>
                  <a:pt x="243" y="159"/>
                  <a:pt x="243" y="159"/>
                </a:cubicBezTo>
                <a:cubicBezTo>
                  <a:pt x="244" y="159"/>
                  <a:pt x="244" y="159"/>
                  <a:pt x="244" y="159"/>
                </a:cubicBezTo>
                <a:cubicBezTo>
                  <a:pt x="244" y="160"/>
                  <a:pt x="244" y="160"/>
                  <a:pt x="244" y="160"/>
                </a:cubicBezTo>
                <a:cubicBezTo>
                  <a:pt x="243" y="160"/>
                  <a:pt x="243" y="160"/>
                  <a:pt x="243" y="160"/>
                </a:cubicBezTo>
                <a:cubicBezTo>
                  <a:pt x="243" y="160"/>
                  <a:pt x="243" y="160"/>
                  <a:pt x="243" y="160"/>
                </a:cubicBezTo>
                <a:cubicBezTo>
                  <a:pt x="245" y="161"/>
                  <a:pt x="245" y="161"/>
                  <a:pt x="245" y="161"/>
                </a:cubicBezTo>
                <a:cubicBezTo>
                  <a:pt x="245" y="161"/>
                  <a:pt x="245" y="161"/>
                  <a:pt x="245" y="161"/>
                </a:cubicBezTo>
                <a:cubicBezTo>
                  <a:pt x="246" y="161"/>
                  <a:pt x="246" y="161"/>
                  <a:pt x="246" y="161"/>
                </a:cubicBezTo>
                <a:cubicBezTo>
                  <a:pt x="247" y="160"/>
                  <a:pt x="247" y="160"/>
                  <a:pt x="247" y="160"/>
                </a:cubicBezTo>
                <a:cubicBezTo>
                  <a:pt x="248" y="158"/>
                  <a:pt x="248" y="158"/>
                  <a:pt x="248" y="158"/>
                </a:cubicBezTo>
                <a:cubicBezTo>
                  <a:pt x="248" y="160"/>
                  <a:pt x="248" y="160"/>
                  <a:pt x="248" y="160"/>
                </a:cubicBezTo>
                <a:cubicBezTo>
                  <a:pt x="248" y="161"/>
                  <a:pt x="248" y="161"/>
                  <a:pt x="248" y="161"/>
                </a:cubicBezTo>
                <a:cubicBezTo>
                  <a:pt x="247" y="162"/>
                  <a:pt x="247" y="162"/>
                  <a:pt x="247" y="162"/>
                </a:cubicBezTo>
                <a:cubicBezTo>
                  <a:pt x="247" y="162"/>
                  <a:pt x="247" y="162"/>
                  <a:pt x="247" y="162"/>
                </a:cubicBezTo>
                <a:cubicBezTo>
                  <a:pt x="246" y="163"/>
                  <a:pt x="246" y="163"/>
                  <a:pt x="246" y="163"/>
                </a:cubicBezTo>
                <a:cubicBezTo>
                  <a:pt x="246" y="163"/>
                  <a:pt x="246" y="163"/>
                  <a:pt x="246" y="163"/>
                </a:cubicBezTo>
                <a:cubicBezTo>
                  <a:pt x="247" y="164"/>
                  <a:pt x="247" y="164"/>
                  <a:pt x="247" y="164"/>
                </a:cubicBezTo>
                <a:cubicBezTo>
                  <a:pt x="246" y="164"/>
                  <a:pt x="246" y="164"/>
                  <a:pt x="246" y="164"/>
                </a:cubicBezTo>
                <a:cubicBezTo>
                  <a:pt x="246" y="167"/>
                  <a:pt x="246" y="167"/>
                  <a:pt x="246" y="167"/>
                </a:cubicBezTo>
                <a:cubicBezTo>
                  <a:pt x="247" y="167"/>
                  <a:pt x="247" y="167"/>
                  <a:pt x="247" y="167"/>
                </a:cubicBezTo>
                <a:cubicBezTo>
                  <a:pt x="248" y="167"/>
                  <a:pt x="248" y="167"/>
                  <a:pt x="248" y="167"/>
                </a:cubicBezTo>
                <a:cubicBezTo>
                  <a:pt x="247" y="168"/>
                  <a:pt x="247" y="168"/>
                  <a:pt x="247" y="168"/>
                </a:cubicBezTo>
                <a:cubicBezTo>
                  <a:pt x="248" y="169"/>
                  <a:pt x="248" y="169"/>
                  <a:pt x="248" y="169"/>
                </a:cubicBezTo>
                <a:cubicBezTo>
                  <a:pt x="249" y="171"/>
                  <a:pt x="249" y="171"/>
                  <a:pt x="249" y="171"/>
                </a:cubicBezTo>
                <a:cubicBezTo>
                  <a:pt x="250" y="171"/>
                  <a:pt x="250" y="171"/>
                  <a:pt x="250" y="171"/>
                </a:cubicBezTo>
                <a:cubicBezTo>
                  <a:pt x="250" y="172"/>
                  <a:pt x="250" y="172"/>
                  <a:pt x="250" y="172"/>
                </a:cubicBezTo>
                <a:cubicBezTo>
                  <a:pt x="251" y="171"/>
                  <a:pt x="251" y="171"/>
                  <a:pt x="251" y="171"/>
                </a:cubicBezTo>
                <a:cubicBezTo>
                  <a:pt x="251" y="172"/>
                  <a:pt x="251" y="172"/>
                  <a:pt x="251" y="172"/>
                </a:cubicBezTo>
                <a:cubicBezTo>
                  <a:pt x="252" y="172"/>
                  <a:pt x="252" y="172"/>
                  <a:pt x="252" y="172"/>
                </a:cubicBezTo>
                <a:cubicBezTo>
                  <a:pt x="252" y="171"/>
                  <a:pt x="252" y="171"/>
                  <a:pt x="252" y="171"/>
                </a:cubicBezTo>
                <a:cubicBezTo>
                  <a:pt x="252" y="171"/>
                  <a:pt x="252" y="171"/>
                  <a:pt x="252" y="171"/>
                </a:cubicBezTo>
                <a:cubicBezTo>
                  <a:pt x="253" y="171"/>
                  <a:pt x="253" y="171"/>
                  <a:pt x="253" y="171"/>
                </a:cubicBezTo>
                <a:cubicBezTo>
                  <a:pt x="253" y="171"/>
                  <a:pt x="253" y="171"/>
                  <a:pt x="253" y="171"/>
                </a:cubicBezTo>
                <a:cubicBezTo>
                  <a:pt x="254" y="170"/>
                  <a:pt x="254" y="170"/>
                  <a:pt x="254" y="170"/>
                </a:cubicBezTo>
                <a:cubicBezTo>
                  <a:pt x="253" y="169"/>
                  <a:pt x="253" y="169"/>
                  <a:pt x="253" y="169"/>
                </a:cubicBezTo>
                <a:cubicBezTo>
                  <a:pt x="252" y="169"/>
                  <a:pt x="252" y="169"/>
                  <a:pt x="252" y="169"/>
                </a:cubicBezTo>
                <a:cubicBezTo>
                  <a:pt x="252" y="169"/>
                  <a:pt x="252" y="169"/>
                  <a:pt x="252" y="169"/>
                </a:cubicBezTo>
                <a:cubicBezTo>
                  <a:pt x="252" y="169"/>
                  <a:pt x="252" y="169"/>
                  <a:pt x="252" y="169"/>
                </a:cubicBezTo>
                <a:cubicBezTo>
                  <a:pt x="252" y="168"/>
                  <a:pt x="252" y="168"/>
                  <a:pt x="252" y="168"/>
                </a:cubicBezTo>
                <a:cubicBezTo>
                  <a:pt x="252" y="167"/>
                  <a:pt x="252" y="167"/>
                  <a:pt x="252" y="167"/>
                </a:cubicBezTo>
                <a:cubicBezTo>
                  <a:pt x="252" y="167"/>
                  <a:pt x="252" y="167"/>
                  <a:pt x="252" y="167"/>
                </a:cubicBezTo>
                <a:cubicBezTo>
                  <a:pt x="251" y="166"/>
                  <a:pt x="251" y="166"/>
                  <a:pt x="251" y="166"/>
                </a:cubicBezTo>
                <a:cubicBezTo>
                  <a:pt x="251" y="166"/>
                  <a:pt x="251" y="166"/>
                  <a:pt x="251" y="166"/>
                </a:cubicBezTo>
                <a:cubicBezTo>
                  <a:pt x="252" y="165"/>
                  <a:pt x="252" y="165"/>
                  <a:pt x="252" y="165"/>
                </a:cubicBezTo>
                <a:cubicBezTo>
                  <a:pt x="252" y="164"/>
                  <a:pt x="252" y="164"/>
                  <a:pt x="252" y="164"/>
                </a:cubicBezTo>
                <a:cubicBezTo>
                  <a:pt x="252" y="164"/>
                  <a:pt x="252" y="164"/>
                  <a:pt x="252" y="164"/>
                </a:cubicBezTo>
                <a:cubicBezTo>
                  <a:pt x="253" y="165"/>
                  <a:pt x="253" y="165"/>
                  <a:pt x="253" y="165"/>
                </a:cubicBezTo>
                <a:cubicBezTo>
                  <a:pt x="253" y="166"/>
                  <a:pt x="253" y="166"/>
                  <a:pt x="253" y="166"/>
                </a:cubicBezTo>
                <a:cubicBezTo>
                  <a:pt x="254" y="165"/>
                  <a:pt x="254" y="165"/>
                  <a:pt x="254" y="165"/>
                </a:cubicBezTo>
                <a:cubicBezTo>
                  <a:pt x="254" y="166"/>
                  <a:pt x="254" y="166"/>
                  <a:pt x="254" y="166"/>
                </a:cubicBezTo>
                <a:cubicBezTo>
                  <a:pt x="254" y="166"/>
                  <a:pt x="254" y="166"/>
                  <a:pt x="254" y="166"/>
                </a:cubicBezTo>
                <a:cubicBezTo>
                  <a:pt x="254" y="167"/>
                  <a:pt x="254" y="167"/>
                  <a:pt x="254" y="167"/>
                </a:cubicBezTo>
                <a:cubicBezTo>
                  <a:pt x="254" y="168"/>
                  <a:pt x="254" y="168"/>
                  <a:pt x="254" y="168"/>
                </a:cubicBezTo>
                <a:cubicBezTo>
                  <a:pt x="255" y="168"/>
                  <a:pt x="255" y="168"/>
                  <a:pt x="255" y="168"/>
                </a:cubicBezTo>
                <a:cubicBezTo>
                  <a:pt x="256" y="167"/>
                  <a:pt x="256" y="167"/>
                  <a:pt x="256" y="167"/>
                </a:cubicBezTo>
                <a:cubicBezTo>
                  <a:pt x="256" y="167"/>
                  <a:pt x="256" y="167"/>
                  <a:pt x="256" y="167"/>
                </a:cubicBezTo>
                <a:cubicBezTo>
                  <a:pt x="256" y="168"/>
                  <a:pt x="256" y="168"/>
                  <a:pt x="256" y="168"/>
                </a:cubicBezTo>
                <a:cubicBezTo>
                  <a:pt x="255" y="169"/>
                  <a:pt x="255" y="169"/>
                  <a:pt x="255" y="169"/>
                </a:cubicBezTo>
                <a:cubicBezTo>
                  <a:pt x="255" y="170"/>
                  <a:pt x="255" y="170"/>
                  <a:pt x="255" y="170"/>
                </a:cubicBezTo>
                <a:cubicBezTo>
                  <a:pt x="255" y="170"/>
                  <a:pt x="255" y="170"/>
                  <a:pt x="255" y="170"/>
                </a:cubicBezTo>
                <a:cubicBezTo>
                  <a:pt x="255" y="172"/>
                  <a:pt x="255" y="172"/>
                  <a:pt x="255" y="172"/>
                </a:cubicBezTo>
                <a:cubicBezTo>
                  <a:pt x="255" y="172"/>
                  <a:pt x="255" y="172"/>
                  <a:pt x="255" y="172"/>
                </a:cubicBezTo>
                <a:cubicBezTo>
                  <a:pt x="256" y="172"/>
                  <a:pt x="256" y="172"/>
                  <a:pt x="256" y="172"/>
                </a:cubicBezTo>
                <a:cubicBezTo>
                  <a:pt x="257" y="172"/>
                  <a:pt x="257" y="172"/>
                  <a:pt x="257" y="172"/>
                </a:cubicBezTo>
                <a:cubicBezTo>
                  <a:pt x="257" y="171"/>
                  <a:pt x="257" y="171"/>
                  <a:pt x="257" y="171"/>
                </a:cubicBezTo>
                <a:cubicBezTo>
                  <a:pt x="257" y="172"/>
                  <a:pt x="257" y="172"/>
                  <a:pt x="257" y="172"/>
                </a:cubicBezTo>
                <a:cubicBezTo>
                  <a:pt x="257" y="172"/>
                  <a:pt x="257" y="172"/>
                  <a:pt x="257" y="172"/>
                </a:cubicBezTo>
                <a:cubicBezTo>
                  <a:pt x="257" y="173"/>
                  <a:pt x="257" y="173"/>
                  <a:pt x="257" y="173"/>
                </a:cubicBezTo>
                <a:cubicBezTo>
                  <a:pt x="258" y="174"/>
                  <a:pt x="258" y="174"/>
                  <a:pt x="258" y="174"/>
                </a:cubicBezTo>
                <a:cubicBezTo>
                  <a:pt x="259" y="172"/>
                  <a:pt x="259" y="172"/>
                  <a:pt x="259" y="172"/>
                </a:cubicBezTo>
                <a:cubicBezTo>
                  <a:pt x="259" y="171"/>
                  <a:pt x="259" y="171"/>
                  <a:pt x="259" y="171"/>
                </a:cubicBezTo>
                <a:cubicBezTo>
                  <a:pt x="260" y="170"/>
                  <a:pt x="260" y="170"/>
                  <a:pt x="260" y="170"/>
                </a:cubicBezTo>
                <a:cubicBezTo>
                  <a:pt x="260" y="168"/>
                  <a:pt x="260" y="168"/>
                  <a:pt x="260" y="168"/>
                </a:cubicBezTo>
                <a:cubicBezTo>
                  <a:pt x="261" y="166"/>
                  <a:pt x="261" y="166"/>
                  <a:pt x="261" y="166"/>
                </a:cubicBezTo>
                <a:cubicBezTo>
                  <a:pt x="261" y="164"/>
                  <a:pt x="261" y="164"/>
                  <a:pt x="261" y="164"/>
                </a:cubicBezTo>
                <a:cubicBezTo>
                  <a:pt x="260" y="162"/>
                  <a:pt x="260" y="162"/>
                  <a:pt x="260" y="162"/>
                </a:cubicBezTo>
                <a:cubicBezTo>
                  <a:pt x="260" y="161"/>
                  <a:pt x="260" y="161"/>
                  <a:pt x="260" y="161"/>
                </a:cubicBezTo>
                <a:cubicBezTo>
                  <a:pt x="260" y="161"/>
                  <a:pt x="260" y="161"/>
                  <a:pt x="260" y="161"/>
                </a:cubicBezTo>
                <a:cubicBezTo>
                  <a:pt x="260" y="161"/>
                  <a:pt x="260" y="161"/>
                  <a:pt x="260" y="161"/>
                </a:cubicBezTo>
                <a:cubicBezTo>
                  <a:pt x="261" y="163"/>
                  <a:pt x="261" y="163"/>
                  <a:pt x="261" y="163"/>
                </a:cubicBezTo>
                <a:cubicBezTo>
                  <a:pt x="262" y="163"/>
                  <a:pt x="262" y="163"/>
                  <a:pt x="262" y="163"/>
                </a:cubicBezTo>
                <a:cubicBezTo>
                  <a:pt x="262" y="162"/>
                  <a:pt x="262" y="162"/>
                  <a:pt x="262" y="162"/>
                </a:cubicBezTo>
                <a:cubicBezTo>
                  <a:pt x="263" y="161"/>
                  <a:pt x="263" y="161"/>
                  <a:pt x="263" y="161"/>
                </a:cubicBezTo>
                <a:cubicBezTo>
                  <a:pt x="262" y="162"/>
                  <a:pt x="262" y="162"/>
                  <a:pt x="262" y="162"/>
                </a:cubicBezTo>
                <a:cubicBezTo>
                  <a:pt x="262" y="164"/>
                  <a:pt x="262" y="164"/>
                  <a:pt x="262" y="164"/>
                </a:cubicBezTo>
                <a:cubicBezTo>
                  <a:pt x="262" y="165"/>
                  <a:pt x="262" y="165"/>
                  <a:pt x="262" y="165"/>
                </a:cubicBezTo>
                <a:cubicBezTo>
                  <a:pt x="261" y="167"/>
                  <a:pt x="261" y="167"/>
                  <a:pt x="261" y="167"/>
                </a:cubicBezTo>
                <a:cubicBezTo>
                  <a:pt x="261" y="168"/>
                  <a:pt x="261" y="168"/>
                  <a:pt x="261" y="168"/>
                </a:cubicBezTo>
                <a:cubicBezTo>
                  <a:pt x="262" y="169"/>
                  <a:pt x="262" y="169"/>
                  <a:pt x="262" y="169"/>
                </a:cubicBezTo>
                <a:cubicBezTo>
                  <a:pt x="261" y="170"/>
                  <a:pt x="261" y="170"/>
                  <a:pt x="261" y="170"/>
                </a:cubicBezTo>
                <a:cubicBezTo>
                  <a:pt x="261" y="171"/>
                  <a:pt x="261" y="171"/>
                  <a:pt x="261" y="171"/>
                </a:cubicBezTo>
                <a:cubicBezTo>
                  <a:pt x="261" y="172"/>
                  <a:pt x="261" y="172"/>
                  <a:pt x="261" y="172"/>
                </a:cubicBezTo>
                <a:cubicBezTo>
                  <a:pt x="261" y="173"/>
                  <a:pt x="261" y="173"/>
                  <a:pt x="261" y="173"/>
                </a:cubicBezTo>
                <a:cubicBezTo>
                  <a:pt x="262" y="174"/>
                  <a:pt x="262" y="174"/>
                  <a:pt x="262" y="174"/>
                </a:cubicBezTo>
                <a:cubicBezTo>
                  <a:pt x="262" y="175"/>
                  <a:pt x="262" y="175"/>
                  <a:pt x="262" y="175"/>
                </a:cubicBezTo>
                <a:cubicBezTo>
                  <a:pt x="263" y="175"/>
                  <a:pt x="263" y="175"/>
                  <a:pt x="263" y="175"/>
                </a:cubicBezTo>
                <a:cubicBezTo>
                  <a:pt x="263" y="176"/>
                  <a:pt x="263" y="176"/>
                  <a:pt x="263" y="176"/>
                </a:cubicBezTo>
                <a:cubicBezTo>
                  <a:pt x="264" y="177"/>
                  <a:pt x="264" y="177"/>
                  <a:pt x="264" y="177"/>
                </a:cubicBezTo>
                <a:cubicBezTo>
                  <a:pt x="264" y="176"/>
                  <a:pt x="264" y="176"/>
                  <a:pt x="264" y="176"/>
                </a:cubicBezTo>
                <a:cubicBezTo>
                  <a:pt x="265" y="177"/>
                  <a:pt x="265" y="177"/>
                  <a:pt x="265" y="177"/>
                </a:cubicBezTo>
                <a:cubicBezTo>
                  <a:pt x="266" y="176"/>
                  <a:pt x="266" y="176"/>
                  <a:pt x="266" y="176"/>
                </a:cubicBezTo>
                <a:cubicBezTo>
                  <a:pt x="267" y="176"/>
                  <a:pt x="267" y="176"/>
                  <a:pt x="267" y="176"/>
                </a:cubicBezTo>
                <a:cubicBezTo>
                  <a:pt x="267" y="177"/>
                  <a:pt x="267" y="177"/>
                  <a:pt x="267" y="177"/>
                </a:cubicBezTo>
                <a:cubicBezTo>
                  <a:pt x="266" y="177"/>
                  <a:pt x="266" y="177"/>
                  <a:pt x="266" y="177"/>
                </a:cubicBezTo>
                <a:cubicBezTo>
                  <a:pt x="265" y="178"/>
                  <a:pt x="265" y="178"/>
                  <a:pt x="265" y="178"/>
                </a:cubicBezTo>
                <a:cubicBezTo>
                  <a:pt x="265" y="178"/>
                  <a:pt x="265" y="178"/>
                  <a:pt x="265" y="178"/>
                </a:cubicBezTo>
                <a:cubicBezTo>
                  <a:pt x="266" y="179"/>
                  <a:pt x="266" y="179"/>
                  <a:pt x="266" y="179"/>
                </a:cubicBezTo>
                <a:cubicBezTo>
                  <a:pt x="265" y="179"/>
                  <a:pt x="265" y="179"/>
                  <a:pt x="265" y="179"/>
                </a:cubicBezTo>
                <a:cubicBezTo>
                  <a:pt x="265" y="179"/>
                  <a:pt x="265" y="179"/>
                  <a:pt x="265" y="179"/>
                </a:cubicBezTo>
                <a:cubicBezTo>
                  <a:pt x="265" y="180"/>
                  <a:pt x="265" y="180"/>
                  <a:pt x="265" y="180"/>
                </a:cubicBezTo>
                <a:cubicBezTo>
                  <a:pt x="265" y="181"/>
                  <a:pt x="265" y="181"/>
                  <a:pt x="265" y="181"/>
                </a:cubicBezTo>
                <a:cubicBezTo>
                  <a:pt x="265" y="182"/>
                  <a:pt x="265" y="182"/>
                  <a:pt x="265" y="182"/>
                </a:cubicBezTo>
                <a:cubicBezTo>
                  <a:pt x="265" y="182"/>
                  <a:pt x="265" y="182"/>
                  <a:pt x="265" y="182"/>
                </a:cubicBezTo>
                <a:cubicBezTo>
                  <a:pt x="264" y="181"/>
                  <a:pt x="264" y="181"/>
                  <a:pt x="264" y="181"/>
                </a:cubicBezTo>
                <a:cubicBezTo>
                  <a:pt x="264" y="181"/>
                  <a:pt x="264" y="181"/>
                  <a:pt x="264" y="181"/>
                </a:cubicBezTo>
                <a:cubicBezTo>
                  <a:pt x="263" y="181"/>
                  <a:pt x="263" y="181"/>
                  <a:pt x="263" y="181"/>
                </a:cubicBezTo>
                <a:cubicBezTo>
                  <a:pt x="264" y="182"/>
                  <a:pt x="264" y="182"/>
                  <a:pt x="264" y="182"/>
                </a:cubicBezTo>
                <a:cubicBezTo>
                  <a:pt x="263" y="182"/>
                  <a:pt x="263" y="182"/>
                  <a:pt x="263" y="182"/>
                </a:cubicBezTo>
                <a:cubicBezTo>
                  <a:pt x="263" y="183"/>
                  <a:pt x="263" y="183"/>
                  <a:pt x="263" y="183"/>
                </a:cubicBezTo>
                <a:cubicBezTo>
                  <a:pt x="263" y="184"/>
                  <a:pt x="263" y="184"/>
                  <a:pt x="263" y="184"/>
                </a:cubicBezTo>
                <a:cubicBezTo>
                  <a:pt x="263" y="184"/>
                  <a:pt x="263" y="184"/>
                  <a:pt x="263" y="184"/>
                </a:cubicBezTo>
                <a:cubicBezTo>
                  <a:pt x="262" y="184"/>
                  <a:pt x="262" y="184"/>
                  <a:pt x="262" y="184"/>
                </a:cubicBezTo>
                <a:cubicBezTo>
                  <a:pt x="262" y="185"/>
                  <a:pt x="262" y="185"/>
                  <a:pt x="262" y="185"/>
                </a:cubicBezTo>
                <a:cubicBezTo>
                  <a:pt x="262" y="186"/>
                  <a:pt x="262" y="186"/>
                  <a:pt x="262" y="186"/>
                </a:cubicBezTo>
                <a:cubicBezTo>
                  <a:pt x="263" y="186"/>
                  <a:pt x="263" y="186"/>
                  <a:pt x="263" y="186"/>
                </a:cubicBezTo>
                <a:cubicBezTo>
                  <a:pt x="263" y="186"/>
                  <a:pt x="263" y="186"/>
                  <a:pt x="263" y="186"/>
                </a:cubicBezTo>
                <a:cubicBezTo>
                  <a:pt x="264" y="186"/>
                  <a:pt x="264" y="186"/>
                  <a:pt x="264" y="186"/>
                </a:cubicBezTo>
                <a:cubicBezTo>
                  <a:pt x="264" y="187"/>
                  <a:pt x="264" y="187"/>
                  <a:pt x="264" y="187"/>
                </a:cubicBezTo>
                <a:cubicBezTo>
                  <a:pt x="265" y="187"/>
                  <a:pt x="265" y="187"/>
                  <a:pt x="265" y="187"/>
                </a:cubicBezTo>
                <a:cubicBezTo>
                  <a:pt x="266" y="187"/>
                  <a:pt x="266" y="187"/>
                  <a:pt x="266" y="187"/>
                </a:cubicBezTo>
                <a:cubicBezTo>
                  <a:pt x="266" y="188"/>
                  <a:pt x="266" y="188"/>
                  <a:pt x="266" y="188"/>
                </a:cubicBezTo>
                <a:cubicBezTo>
                  <a:pt x="265" y="188"/>
                  <a:pt x="265" y="188"/>
                  <a:pt x="265" y="188"/>
                </a:cubicBezTo>
                <a:cubicBezTo>
                  <a:pt x="264" y="188"/>
                  <a:pt x="264" y="188"/>
                  <a:pt x="264" y="188"/>
                </a:cubicBezTo>
                <a:cubicBezTo>
                  <a:pt x="265" y="188"/>
                  <a:pt x="265" y="188"/>
                  <a:pt x="265" y="188"/>
                </a:cubicBezTo>
                <a:cubicBezTo>
                  <a:pt x="265" y="189"/>
                  <a:pt x="265" y="189"/>
                  <a:pt x="265" y="189"/>
                </a:cubicBezTo>
                <a:cubicBezTo>
                  <a:pt x="266" y="190"/>
                  <a:pt x="266" y="190"/>
                  <a:pt x="266" y="190"/>
                </a:cubicBezTo>
                <a:cubicBezTo>
                  <a:pt x="267" y="191"/>
                  <a:pt x="267" y="191"/>
                  <a:pt x="267" y="191"/>
                </a:cubicBezTo>
                <a:cubicBezTo>
                  <a:pt x="267" y="191"/>
                  <a:pt x="267" y="191"/>
                  <a:pt x="267" y="191"/>
                </a:cubicBezTo>
                <a:cubicBezTo>
                  <a:pt x="266" y="191"/>
                  <a:pt x="266" y="191"/>
                  <a:pt x="266" y="191"/>
                </a:cubicBezTo>
                <a:cubicBezTo>
                  <a:pt x="266" y="191"/>
                  <a:pt x="266" y="191"/>
                  <a:pt x="266" y="191"/>
                </a:cubicBezTo>
                <a:cubicBezTo>
                  <a:pt x="265" y="192"/>
                  <a:pt x="265" y="192"/>
                  <a:pt x="265" y="192"/>
                </a:cubicBezTo>
                <a:cubicBezTo>
                  <a:pt x="265" y="193"/>
                  <a:pt x="265" y="193"/>
                  <a:pt x="265" y="193"/>
                </a:cubicBezTo>
                <a:cubicBezTo>
                  <a:pt x="266" y="194"/>
                  <a:pt x="266" y="194"/>
                  <a:pt x="266" y="194"/>
                </a:cubicBezTo>
                <a:cubicBezTo>
                  <a:pt x="267" y="195"/>
                  <a:pt x="267" y="195"/>
                  <a:pt x="267" y="195"/>
                </a:cubicBezTo>
                <a:cubicBezTo>
                  <a:pt x="268" y="195"/>
                  <a:pt x="268" y="195"/>
                  <a:pt x="268" y="195"/>
                </a:cubicBezTo>
                <a:cubicBezTo>
                  <a:pt x="269" y="195"/>
                  <a:pt x="269" y="195"/>
                  <a:pt x="269" y="195"/>
                </a:cubicBezTo>
                <a:cubicBezTo>
                  <a:pt x="268" y="196"/>
                  <a:pt x="268" y="196"/>
                  <a:pt x="268" y="196"/>
                </a:cubicBezTo>
                <a:cubicBezTo>
                  <a:pt x="267" y="195"/>
                  <a:pt x="267" y="195"/>
                  <a:pt x="267" y="195"/>
                </a:cubicBezTo>
                <a:cubicBezTo>
                  <a:pt x="266" y="196"/>
                  <a:pt x="266" y="196"/>
                  <a:pt x="266" y="196"/>
                </a:cubicBezTo>
                <a:cubicBezTo>
                  <a:pt x="265" y="197"/>
                  <a:pt x="265" y="197"/>
                  <a:pt x="265" y="197"/>
                </a:cubicBezTo>
                <a:cubicBezTo>
                  <a:pt x="263" y="198"/>
                  <a:pt x="263" y="198"/>
                  <a:pt x="263" y="198"/>
                </a:cubicBezTo>
                <a:cubicBezTo>
                  <a:pt x="262" y="199"/>
                  <a:pt x="262" y="199"/>
                  <a:pt x="262" y="199"/>
                </a:cubicBezTo>
                <a:cubicBezTo>
                  <a:pt x="262" y="200"/>
                  <a:pt x="262" y="200"/>
                  <a:pt x="262" y="200"/>
                </a:cubicBezTo>
                <a:cubicBezTo>
                  <a:pt x="263" y="201"/>
                  <a:pt x="263" y="201"/>
                  <a:pt x="263" y="201"/>
                </a:cubicBezTo>
                <a:cubicBezTo>
                  <a:pt x="264" y="200"/>
                  <a:pt x="264" y="200"/>
                  <a:pt x="264" y="200"/>
                </a:cubicBezTo>
                <a:cubicBezTo>
                  <a:pt x="264" y="199"/>
                  <a:pt x="264" y="199"/>
                  <a:pt x="264" y="199"/>
                </a:cubicBezTo>
                <a:cubicBezTo>
                  <a:pt x="265" y="199"/>
                  <a:pt x="265" y="199"/>
                  <a:pt x="265" y="199"/>
                </a:cubicBezTo>
                <a:cubicBezTo>
                  <a:pt x="265" y="198"/>
                  <a:pt x="265" y="198"/>
                  <a:pt x="265" y="198"/>
                </a:cubicBezTo>
                <a:cubicBezTo>
                  <a:pt x="267" y="197"/>
                  <a:pt x="267" y="197"/>
                  <a:pt x="267" y="197"/>
                </a:cubicBezTo>
                <a:cubicBezTo>
                  <a:pt x="267" y="198"/>
                  <a:pt x="267" y="198"/>
                  <a:pt x="267" y="198"/>
                </a:cubicBezTo>
                <a:cubicBezTo>
                  <a:pt x="268" y="198"/>
                  <a:pt x="268" y="198"/>
                  <a:pt x="268" y="198"/>
                </a:cubicBezTo>
                <a:cubicBezTo>
                  <a:pt x="269" y="197"/>
                  <a:pt x="269" y="197"/>
                  <a:pt x="269" y="197"/>
                </a:cubicBezTo>
                <a:cubicBezTo>
                  <a:pt x="268" y="198"/>
                  <a:pt x="268" y="198"/>
                  <a:pt x="268" y="198"/>
                </a:cubicBezTo>
                <a:cubicBezTo>
                  <a:pt x="269" y="199"/>
                  <a:pt x="269" y="199"/>
                  <a:pt x="269" y="199"/>
                </a:cubicBezTo>
                <a:cubicBezTo>
                  <a:pt x="270" y="199"/>
                  <a:pt x="270" y="199"/>
                  <a:pt x="270" y="199"/>
                </a:cubicBezTo>
                <a:cubicBezTo>
                  <a:pt x="270" y="199"/>
                  <a:pt x="270" y="199"/>
                  <a:pt x="270" y="199"/>
                </a:cubicBezTo>
                <a:cubicBezTo>
                  <a:pt x="269" y="200"/>
                  <a:pt x="269" y="200"/>
                  <a:pt x="269" y="200"/>
                </a:cubicBezTo>
                <a:cubicBezTo>
                  <a:pt x="269" y="201"/>
                  <a:pt x="269" y="201"/>
                  <a:pt x="269" y="201"/>
                </a:cubicBezTo>
                <a:cubicBezTo>
                  <a:pt x="269" y="202"/>
                  <a:pt x="269" y="202"/>
                  <a:pt x="269" y="202"/>
                </a:cubicBezTo>
                <a:cubicBezTo>
                  <a:pt x="268" y="203"/>
                  <a:pt x="268" y="203"/>
                  <a:pt x="268" y="203"/>
                </a:cubicBezTo>
                <a:cubicBezTo>
                  <a:pt x="268" y="203"/>
                  <a:pt x="268" y="203"/>
                  <a:pt x="268" y="203"/>
                </a:cubicBezTo>
                <a:cubicBezTo>
                  <a:pt x="268" y="204"/>
                  <a:pt x="268" y="204"/>
                  <a:pt x="268" y="204"/>
                </a:cubicBezTo>
                <a:cubicBezTo>
                  <a:pt x="268" y="204"/>
                  <a:pt x="268" y="204"/>
                  <a:pt x="268" y="204"/>
                </a:cubicBezTo>
                <a:cubicBezTo>
                  <a:pt x="268" y="204"/>
                  <a:pt x="268" y="204"/>
                  <a:pt x="268" y="204"/>
                </a:cubicBezTo>
                <a:cubicBezTo>
                  <a:pt x="266" y="204"/>
                  <a:pt x="266" y="204"/>
                  <a:pt x="266" y="204"/>
                </a:cubicBezTo>
                <a:cubicBezTo>
                  <a:pt x="266" y="205"/>
                  <a:pt x="266" y="205"/>
                  <a:pt x="266" y="205"/>
                </a:cubicBezTo>
                <a:cubicBezTo>
                  <a:pt x="266" y="206"/>
                  <a:pt x="266" y="206"/>
                  <a:pt x="266" y="206"/>
                </a:cubicBezTo>
                <a:cubicBezTo>
                  <a:pt x="267" y="206"/>
                  <a:pt x="267" y="206"/>
                  <a:pt x="267" y="206"/>
                </a:cubicBezTo>
                <a:cubicBezTo>
                  <a:pt x="267" y="206"/>
                  <a:pt x="267" y="206"/>
                  <a:pt x="267" y="206"/>
                </a:cubicBezTo>
                <a:cubicBezTo>
                  <a:pt x="268" y="206"/>
                  <a:pt x="268" y="206"/>
                  <a:pt x="268" y="206"/>
                </a:cubicBezTo>
                <a:cubicBezTo>
                  <a:pt x="268" y="206"/>
                  <a:pt x="268" y="206"/>
                  <a:pt x="268" y="206"/>
                </a:cubicBezTo>
                <a:cubicBezTo>
                  <a:pt x="267" y="207"/>
                  <a:pt x="267" y="207"/>
                  <a:pt x="267" y="207"/>
                </a:cubicBezTo>
                <a:cubicBezTo>
                  <a:pt x="267" y="206"/>
                  <a:pt x="267" y="206"/>
                  <a:pt x="267" y="206"/>
                </a:cubicBezTo>
                <a:cubicBezTo>
                  <a:pt x="266" y="207"/>
                  <a:pt x="266" y="207"/>
                  <a:pt x="266" y="207"/>
                </a:cubicBezTo>
                <a:cubicBezTo>
                  <a:pt x="265" y="207"/>
                  <a:pt x="265" y="207"/>
                  <a:pt x="265" y="207"/>
                </a:cubicBezTo>
                <a:cubicBezTo>
                  <a:pt x="265" y="208"/>
                  <a:pt x="265" y="208"/>
                  <a:pt x="265" y="208"/>
                </a:cubicBezTo>
                <a:cubicBezTo>
                  <a:pt x="266" y="209"/>
                  <a:pt x="266" y="209"/>
                  <a:pt x="266" y="209"/>
                </a:cubicBezTo>
                <a:cubicBezTo>
                  <a:pt x="266" y="209"/>
                  <a:pt x="266" y="209"/>
                  <a:pt x="266" y="209"/>
                </a:cubicBezTo>
                <a:cubicBezTo>
                  <a:pt x="267" y="208"/>
                  <a:pt x="267" y="208"/>
                  <a:pt x="267" y="208"/>
                </a:cubicBezTo>
                <a:cubicBezTo>
                  <a:pt x="267" y="208"/>
                  <a:pt x="267" y="208"/>
                  <a:pt x="267" y="208"/>
                </a:cubicBezTo>
                <a:cubicBezTo>
                  <a:pt x="268" y="208"/>
                  <a:pt x="268" y="208"/>
                  <a:pt x="268" y="208"/>
                </a:cubicBezTo>
                <a:cubicBezTo>
                  <a:pt x="270" y="206"/>
                  <a:pt x="270" y="206"/>
                  <a:pt x="270" y="206"/>
                </a:cubicBezTo>
                <a:cubicBezTo>
                  <a:pt x="271" y="205"/>
                  <a:pt x="271" y="205"/>
                  <a:pt x="271" y="205"/>
                </a:cubicBezTo>
                <a:cubicBezTo>
                  <a:pt x="271" y="203"/>
                  <a:pt x="271" y="203"/>
                  <a:pt x="271" y="203"/>
                </a:cubicBezTo>
                <a:cubicBezTo>
                  <a:pt x="273" y="200"/>
                  <a:pt x="273" y="200"/>
                  <a:pt x="273" y="200"/>
                </a:cubicBezTo>
                <a:cubicBezTo>
                  <a:pt x="273" y="200"/>
                  <a:pt x="273" y="200"/>
                  <a:pt x="273" y="200"/>
                </a:cubicBezTo>
                <a:cubicBezTo>
                  <a:pt x="273" y="200"/>
                  <a:pt x="273" y="200"/>
                  <a:pt x="273" y="200"/>
                </a:cubicBezTo>
                <a:close/>
                <a:moveTo>
                  <a:pt x="257" y="206"/>
                </a:moveTo>
                <a:cubicBezTo>
                  <a:pt x="256" y="205"/>
                  <a:pt x="256" y="205"/>
                  <a:pt x="256" y="205"/>
                </a:cubicBezTo>
                <a:cubicBezTo>
                  <a:pt x="256" y="204"/>
                  <a:pt x="256" y="204"/>
                  <a:pt x="256" y="204"/>
                </a:cubicBezTo>
                <a:cubicBezTo>
                  <a:pt x="257" y="205"/>
                  <a:pt x="257" y="205"/>
                  <a:pt x="257" y="205"/>
                </a:cubicBezTo>
                <a:cubicBezTo>
                  <a:pt x="257" y="206"/>
                  <a:pt x="257" y="206"/>
                  <a:pt x="257" y="206"/>
                </a:cubicBezTo>
                <a:close/>
                <a:moveTo>
                  <a:pt x="263" y="207"/>
                </a:moveTo>
                <a:cubicBezTo>
                  <a:pt x="264" y="207"/>
                  <a:pt x="264" y="207"/>
                  <a:pt x="264" y="207"/>
                </a:cubicBezTo>
                <a:cubicBezTo>
                  <a:pt x="264" y="207"/>
                  <a:pt x="264" y="207"/>
                  <a:pt x="264" y="207"/>
                </a:cubicBezTo>
                <a:cubicBezTo>
                  <a:pt x="264" y="208"/>
                  <a:pt x="264" y="208"/>
                  <a:pt x="264" y="208"/>
                </a:cubicBezTo>
                <a:cubicBezTo>
                  <a:pt x="263" y="207"/>
                  <a:pt x="263" y="207"/>
                  <a:pt x="263" y="207"/>
                </a:cubicBezTo>
                <a:close/>
                <a:moveTo>
                  <a:pt x="263" y="205"/>
                </a:moveTo>
                <a:cubicBezTo>
                  <a:pt x="264" y="204"/>
                  <a:pt x="264" y="204"/>
                  <a:pt x="264" y="204"/>
                </a:cubicBezTo>
                <a:cubicBezTo>
                  <a:pt x="265" y="205"/>
                  <a:pt x="265" y="205"/>
                  <a:pt x="265" y="205"/>
                </a:cubicBezTo>
                <a:cubicBezTo>
                  <a:pt x="263" y="206"/>
                  <a:pt x="263" y="206"/>
                  <a:pt x="263" y="206"/>
                </a:cubicBezTo>
                <a:cubicBezTo>
                  <a:pt x="263" y="206"/>
                  <a:pt x="263" y="206"/>
                  <a:pt x="263" y="206"/>
                </a:cubicBezTo>
                <a:cubicBezTo>
                  <a:pt x="263" y="205"/>
                  <a:pt x="263" y="205"/>
                  <a:pt x="263" y="205"/>
                </a:cubicBezTo>
                <a:cubicBezTo>
                  <a:pt x="263" y="205"/>
                  <a:pt x="263" y="205"/>
                  <a:pt x="263" y="205"/>
                </a:cubicBezTo>
                <a:close/>
                <a:moveTo>
                  <a:pt x="263" y="202"/>
                </a:moveTo>
                <a:cubicBezTo>
                  <a:pt x="264" y="203"/>
                  <a:pt x="264" y="203"/>
                  <a:pt x="264" y="203"/>
                </a:cubicBezTo>
                <a:cubicBezTo>
                  <a:pt x="263" y="204"/>
                  <a:pt x="263" y="204"/>
                  <a:pt x="263" y="204"/>
                </a:cubicBezTo>
                <a:cubicBezTo>
                  <a:pt x="263" y="203"/>
                  <a:pt x="263" y="203"/>
                  <a:pt x="263" y="203"/>
                </a:cubicBezTo>
                <a:cubicBezTo>
                  <a:pt x="262" y="203"/>
                  <a:pt x="262" y="203"/>
                  <a:pt x="262" y="203"/>
                </a:cubicBezTo>
                <a:cubicBezTo>
                  <a:pt x="263" y="202"/>
                  <a:pt x="263" y="202"/>
                  <a:pt x="263" y="202"/>
                </a:cubicBezTo>
                <a:close/>
                <a:moveTo>
                  <a:pt x="264" y="202"/>
                </a:moveTo>
                <a:cubicBezTo>
                  <a:pt x="265" y="201"/>
                  <a:pt x="265" y="201"/>
                  <a:pt x="265" y="201"/>
                </a:cubicBezTo>
                <a:cubicBezTo>
                  <a:pt x="265" y="201"/>
                  <a:pt x="265" y="201"/>
                  <a:pt x="265" y="201"/>
                </a:cubicBezTo>
                <a:cubicBezTo>
                  <a:pt x="265" y="199"/>
                  <a:pt x="265" y="199"/>
                  <a:pt x="265" y="199"/>
                </a:cubicBezTo>
                <a:cubicBezTo>
                  <a:pt x="266" y="199"/>
                  <a:pt x="266" y="199"/>
                  <a:pt x="266" y="199"/>
                </a:cubicBezTo>
                <a:cubicBezTo>
                  <a:pt x="266" y="199"/>
                  <a:pt x="266" y="199"/>
                  <a:pt x="266" y="199"/>
                </a:cubicBezTo>
                <a:cubicBezTo>
                  <a:pt x="268" y="198"/>
                  <a:pt x="268" y="198"/>
                  <a:pt x="268" y="198"/>
                </a:cubicBezTo>
                <a:cubicBezTo>
                  <a:pt x="268" y="200"/>
                  <a:pt x="268" y="200"/>
                  <a:pt x="268" y="200"/>
                </a:cubicBezTo>
                <a:cubicBezTo>
                  <a:pt x="268" y="201"/>
                  <a:pt x="268" y="201"/>
                  <a:pt x="268" y="201"/>
                </a:cubicBezTo>
                <a:cubicBezTo>
                  <a:pt x="268" y="202"/>
                  <a:pt x="268" y="202"/>
                  <a:pt x="268" y="202"/>
                </a:cubicBezTo>
                <a:cubicBezTo>
                  <a:pt x="267" y="203"/>
                  <a:pt x="267" y="203"/>
                  <a:pt x="267" y="203"/>
                </a:cubicBezTo>
                <a:cubicBezTo>
                  <a:pt x="265" y="205"/>
                  <a:pt x="265" y="205"/>
                  <a:pt x="265" y="205"/>
                </a:cubicBezTo>
                <a:cubicBezTo>
                  <a:pt x="264" y="204"/>
                  <a:pt x="264" y="204"/>
                  <a:pt x="264" y="204"/>
                </a:cubicBezTo>
                <a:cubicBezTo>
                  <a:pt x="265" y="203"/>
                  <a:pt x="265" y="203"/>
                  <a:pt x="265" y="203"/>
                </a:cubicBezTo>
                <a:cubicBezTo>
                  <a:pt x="266" y="202"/>
                  <a:pt x="266" y="202"/>
                  <a:pt x="266" y="202"/>
                </a:cubicBezTo>
                <a:cubicBezTo>
                  <a:pt x="266" y="202"/>
                  <a:pt x="266" y="202"/>
                  <a:pt x="266" y="202"/>
                </a:cubicBezTo>
                <a:cubicBezTo>
                  <a:pt x="264" y="203"/>
                  <a:pt x="264" y="203"/>
                  <a:pt x="264" y="203"/>
                </a:cubicBezTo>
                <a:cubicBezTo>
                  <a:pt x="264" y="202"/>
                  <a:pt x="264" y="202"/>
                  <a:pt x="264" y="202"/>
                </a:cubicBezTo>
                <a:close/>
                <a:moveTo>
                  <a:pt x="254" y="205"/>
                </a:moveTo>
                <a:cubicBezTo>
                  <a:pt x="254" y="205"/>
                  <a:pt x="254" y="205"/>
                  <a:pt x="254" y="205"/>
                </a:cubicBezTo>
                <a:cubicBezTo>
                  <a:pt x="255" y="206"/>
                  <a:pt x="255" y="206"/>
                  <a:pt x="255" y="206"/>
                </a:cubicBezTo>
                <a:cubicBezTo>
                  <a:pt x="255" y="206"/>
                  <a:pt x="255" y="206"/>
                  <a:pt x="255" y="206"/>
                </a:cubicBezTo>
                <a:cubicBezTo>
                  <a:pt x="256" y="207"/>
                  <a:pt x="256" y="207"/>
                  <a:pt x="256" y="207"/>
                </a:cubicBezTo>
                <a:cubicBezTo>
                  <a:pt x="255" y="209"/>
                  <a:pt x="255" y="209"/>
                  <a:pt x="255" y="209"/>
                </a:cubicBezTo>
                <a:cubicBezTo>
                  <a:pt x="254" y="208"/>
                  <a:pt x="254" y="208"/>
                  <a:pt x="254" y="208"/>
                </a:cubicBezTo>
                <a:cubicBezTo>
                  <a:pt x="254" y="207"/>
                  <a:pt x="254" y="207"/>
                  <a:pt x="254" y="207"/>
                </a:cubicBezTo>
                <a:cubicBezTo>
                  <a:pt x="254" y="206"/>
                  <a:pt x="254" y="206"/>
                  <a:pt x="254" y="206"/>
                </a:cubicBezTo>
                <a:cubicBezTo>
                  <a:pt x="254" y="205"/>
                  <a:pt x="254" y="205"/>
                  <a:pt x="254" y="205"/>
                </a:cubicBezTo>
                <a:close/>
                <a:moveTo>
                  <a:pt x="254" y="204"/>
                </a:moveTo>
                <a:cubicBezTo>
                  <a:pt x="255" y="204"/>
                  <a:pt x="255" y="204"/>
                  <a:pt x="255" y="204"/>
                </a:cubicBezTo>
                <a:cubicBezTo>
                  <a:pt x="255" y="204"/>
                  <a:pt x="255" y="204"/>
                  <a:pt x="255" y="204"/>
                </a:cubicBezTo>
                <a:cubicBezTo>
                  <a:pt x="255" y="205"/>
                  <a:pt x="255" y="205"/>
                  <a:pt x="255" y="205"/>
                </a:cubicBezTo>
                <a:cubicBezTo>
                  <a:pt x="255" y="205"/>
                  <a:pt x="255" y="205"/>
                  <a:pt x="255" y="205"/>
                </a:cubicBezTo>
                <a:cubicBezTo>
                  <a:pt x="254" y="204"/>
                  <a:pt x="254" y="204"/>
                  <a:pt x="254" y="204"/>
                </a:cubicBezTo>
                <a:close/>
                <a:moveTo>
                  <a:pt x="254" y="203"/>
                </a:moveTo>
                <a:cubicBezTo>
                  <a:pt x="254" y="202"/>
                  <a:pt x="254" y="202"/>
                  <a:pt x="254" y="202"/>
                </a:cubicBezTo>
                <a:cubicBezTo>
                  <a:pt x="254" y="203"/>
                  <a:pt x="254" y="203"/>
                  <a:pt x="254" y="203"/>
                </a:cubicBezTo>
                <a:cubicBezTo>
                  <a:pt x="254" y="203"/>
                  <a:pt x="254" y="203"/>
                  <a:pt x="254" y="203"/>
                </a:cubicBezTo>
                <a:close/>
                <a:moveTo>
                  <a:pt x="253" y="201"/>
                </a:moveTo>
                <a:cubicBezTo>
                  <a:pt x="254" y="202"/>
                  <a:pt x="254" y="202"/>
                  <a:pt x="254" y="202"/>
                </a:cubicBezTo>
                <a:cubicBezTo>
                  <a:pt x="253" y="203"/>
                  <a:pt x="253" y="203"/>
                  <a:pt x="253" y="203"/>
                </a:cubicBezTo>
                <a:cubicBezTo>
                  <a:pt x="253" y="201"/>
                  <a:pt x="253" y="201"/>
                  <a:pt x="253" y="201"/>
                </a:cubicBezTo>
                <a:close/>
                <a:moveTo>
                  <a:pt x="252" y="197"/>
                </a:moveTo>
                <a:cubicBezTo>
                  <a:pt x="252" y="196"/>
                  <a:pt x="252" y="196"/>
                  <a:pt x="252" y="196"/>
                </a:cubicBezTo>
                <a:cubicBezTo>
                  <a:pt x="253" y="196"/>
                  <a:pt x="253" y="196"/>
                  <a:pt x="253" y="196"/>
                </a:cubicBezTo>
                <a:cubicBezTo>
                  <a:pt x="252" y="197"/>
                  <a:pt x="252" y="197"/>
                  <a:pt x="252" y="197"/>
                </a:cubicBezTo>
                <a:close/>
                <a:moveTo>
                  <a:pt x="255" y="198"/>
                </a:moveTo>
                <a:cubicBezTo>
                  <a:pt x="256" y="197"/>
                  <a:pt x="256" y="197"/>
                  <a:pt x="256" y="197"/>
                </a:cubicBezTo>
                <a:cubicBezTo>
                  <a:pt x="256" y="198"/>
                  <a:pt x="256" y="198"/>
                  <a:pt x="256" y="198"/>
                </a:cubicBezTo>
                <a:cubicBezTo>
                  <a:pt x="256" y="198"/>
                  <a:pt x="256" y="198"/>
                  <a:pt x="256" y="198"/>
                </a:cubicBezTo>
                <a:cubicBezTo>
                  <a:pt x="255" y="198"/>
                  <a:pt x="255" y="198"/>
                  <a:pt x="255" y="198"/>
                </a:cubicBezTo>
                <a:close/>
                <a:moveTo>
                  <a:pt x="255" y="196"/>
                </a:moveTo>
                <a:cubicBezTo>
                  <a:pt x="256" y="195"/>
                  <a:pt x="256" y="195"/>
                  <a:pt x="256" y="195"/>
                </a:cubicBezTo>
                <a:cubicBezTo>
                  <a:pt x="257" y="195"/>
                  <a:pt x="257" y="195"/>
                  <a:pt x="257" y="195"/>
                </a:cubicBezTo>
                <a:cubicBezTo>
                  <a:pt x="258" y="195"/>
                  <a:pt x="258" y="195"/>
                  <a:pt x="258" y="195"/>
                </a:cubicBezTo>
                <a:cubicBezTo>
                  <a:pt x="257" y="196"/>
                  <a:pt x="257" y="196"/>
                  <a:pt x="257" y="196"/>
                </a:cubicBezTo>
                <a:cubicBezTo>
                  <a:pt x="257" y="196"/>
                  <a:pt x="257" y="196"/>
                  <a:pt x="257" y="196"/>
                </a:cubicBezTo>
                <a:cubicBezTo>
                  <a:pt x="256" y="197"/>
                  <a:pt x="256" y="197"/>
                  <a:pt x="256" y="197"/>
                </a:cubicBezTo>
                <a:cubicBezTo>
                  <a:pt x="255" y="196"/>
                  <a:pt x="255" y="196"/>
                  <a:pt x="255" y="196"/>
                </a:cubicBezTo>
                <a:close/>
                <a:moveTo>
                  <a:pt x="258" y="197"/>
                </a:moveTo>
                <a:cubicBezTo>
                  <a:pt x="258" y="196"/>
                  <a:pt x="258" y="196"/>
                  <a:pt x="258" y="196"/>
                </a:cubicBezTo>
                <a:cubicBezTo>
                  <a:pt x="258" y="195"/>
                  <a:pt x="258" y="195"/>
                  <a:pt x="258" y="195"/>
                </a:cubicBezTo>
                <a:cubicBezTo>
                  <a:pt x="257" y="194"/>
                  <a:pt x="257" y="194"/>
                  <a:pt x="257" y="194"/>
                </a:cubicBezTo>
                <a:cubicBezTo>
                  <a:pt x="258" y="193"/>
                  <a:pt x="258" y="193"/>
                  <a:pt x="258" y="193"/>
                </a:cubicBezTo>
                <a:cubicBezTo>
                  <a:pt x="259" y="194"/>
                  <a:pt x="259" y="194"/>
                  <a:pt x="259" y="194"/>
                </a:cubicBezTo>
                <a:cubicBezTo>
                  <a:pt x="260" y="195"/>
                  <a:pt x="260" y="195"/>
                  <a:pt x="260" y="195"/>
                </a:cubicBezTo>
                <a:cubicBezTo>
                  <a:pt x="259" y="196"/>
                  <a:pt x="259" y="196"/>
                  <a:pt x="259" y="196"/>
                </a:cubicBezTo>
                <a:cubicBezTo>
                  <a:pt x="259" y="196"/>
                  <a:pt x="259" y="196"/>
                  <a:pt x="259" y="196"/>
                </a:cubicBezTo>
                <a:cubicBezTo>
                  <a:pt x="259" y="197"/>
                  <a:pt x="259" y="197"/>
                  <a:pt x="259" y="197"/>
                </a:cubicBezTo>
                <a:cubicBezTo>
                  <a:pt x="260" y="197"/>
                  <a:pt x="260" y="197"/>
                  <a:pt x="260" y="197"/>
                </a:cubicBezTo>
                <a:cubicBezTo>
                  <a:pt x="261" y="197"/>
                  <a:pt x="261" y="197"/>
                  <a:pt x="261" y="197"/>
                </a:cubicBezTo>
                <a:cubicBezTo>
                  <a:pt x="261" y="199"/>
                  <a:pt x="261" y="199"/>
                  <a:pt x="261" y="199"/>
                </a:cubicBezTo>
                <a:cubicBezTo>
                  <a:pt x="260" y="199"/>
                  <a:pt x="260" y="199"/>
                  <a:pt x="260" y="199"/>
                </a:cubicBezTo>
                <a:cubicBezTo>
                  <a:pt x="261" y="200"/>
                  <a:pt x="261" y="200"/>
                  <a:pt x="261" y="200"/>
                </a:cubicBezTo>
                <a:cubicBezTo>
                  <a:pt x="261" y="201"/>
                  <a:pt x="261" y="201"/>
                  <a:pt x="261" y="201"/>
                </a:cubicBezTo>
                <a:cubicBezTo>
                  <a:pt x="260" y="201"/>
                  <a:pt x="260" y="201"/>
                  <a:pt x="260" y="201"/>
                </a:cubicBezTo>
                <a:cubicBezTo>
                  <a:pt x="260" y="200"/>
                  <a:pt x="260" y="200"/>
                  <a:pt x="260" y="200"/>
                </a:cubicBezTo>
                <a:cubicBezTo>
                  <a:pt x="260" y="201"/>
                  <a:pt x="260" y="201"/>
                  <a:pt x="260" y="201"/>
                </a:cubicBezTo>
                <a:cubicBezTo>
                  <a:pt x="261" y="202"/>
                  <a:pt x="261" y="202"/>
                  <a:pt x="261" y="202"/>
                </a:cubicBezTo>
                <a:cubicBezTo>
                  <a:pt x="261" y="203"/>
                  <a:pt x="261" y="203"/>
                  <a:pt x="261" y="203"/>
                </a:cubicBezTo>
                <a:cubicBezTo>
                  <a:pt x="260" y="204"/>
                  <a:pt x="260" y="204"/>
                  <a:pt x="260" y="204"/>
                </a:cubicBezTo>
                <a:cubicBezTo>
                  <a:pt x="260" y="204"/>
                  <a:pt x="260" y="204"/>
                  <a:pt x="260" y="204"/>
                </a:cubicBezTo>
                <a:cubicBezTo>
                  <a:pt x="261" y="204"/>
                  <a:pt x="261" y="204"/>
                  <a:pt x="261" y="204"/>
                </a:cubicBezTo>
                <a:cubicBezTo>
                  <a:pt x="261" y="204"/>
                  <a:pt x="261" y="204"/>
                  <a:pt x="261" y="204"/>
                </a:cubicBezTo>
                <a:cubicBezTo>
                  <a:pt x="261" y="205"/>
                  <a:pt x="261" y="205"/>
                  <a:pt x="261" y="205"/>
                </a:cubicBezTo>
                <a:cubicBezTo>
                  <a:pt x="260" y="205"/>
                  <a:pt x="260" y="205"/>
                  <a:pt x="260" y="205"/>
                </a:cubicBezTo>
                <a:cubicBezTo>
                  <a:pt x="260" y="206"/>
                  <a:pt x="260" y="206"/>
                  <a:pt x="260" y="206"/>
                </a:cubicBezTo>
                <a:cubicBezTo>
                  <a:pt x="259" y="206"/>
                  <a:pt x="259" y="206"/>
                  <a:pt x="259" y="206"/>
                </a:cubicBezTo>
                <a:cubicBezTo>
                  <a:pt x="260" y="206"/>
                  <a:pt x="260" y="206"/>
                  <a:pt x="260" y="206"/>
                </a:cubicBezTo>
                <a:cubicBezTo>
                  <a:pt x="260" y="207"/>
                  <a:pt x="260" y="207"/>
                  <a:pt x="260" y="207"/>
                </a:cubicBezTo>
                <a:cubicBezTo>
                  <a:pt x="260" y="207"/>
                  <a:pt x="260" y="207"/>
                  <a:pt x="260" y="207"/>
                </a:cubicBezTo>
                <a:cubicBezTo>
                  <a:pt x="260" y="208"/>
                  <a:pt x="260" y="208"/>
                  <a:pt x="260" y="208"/>
                </a:cubicBezTo>
                <a:cubicBezTo>
                  <a:pt x="259" y="209"/>
                  <a:pt x="259" y="209"/>
                  <a:pt x="259" y="209"/>
                </a:cubicBezTo>
                <a:cubicBezTo>
                  <a:pt x="259" y="209"/>
                  <a:pt x="259" y="209"/>
                  <a:pt x="259" y="209"/>
                </a:cubicBezTo>
                <a:cubicBezTo>
                  <a:pt x="258" y="208"/>
                  <a:pt x="258" y="208"/>
                  <a:pt x="258" y="208"/>
                </a:cubicBezTo>
                <a:cubicBezTo>
                  <a:pt x="258" y="207"/>
                  <a:pt x="258" y="207"/>
                  <a:pt x="258" y="207"/>
                </a:cubicBezTo>
                <a:cubicBezTo>
                  <a:pt x="257" y="207"/>
                  <a:pt x="257" y="207"/>
                  <a:pt x="257" y="207"/>
                </a:cubicBezTo>
                <a:cubicBezTo>
                  <a:pt x="257" y="206"/>
                  <a:pt x="257" y="206"/>
                  <a:pt x="257" y="206"/>
                </a:cubicBezTo>
                <a:cubicBezTo>
                  <a:pt x="258" y="205"/>
                  <a:pt x="258" y="205"/>
                  <a:pt x="258" y="205"/>
                </a:cubicBezTo>
                <a:cubicBezTo>
                  <a:pt x="258" y="205"/>
                  <a:pt x="258" y="205"/>
                  <a:pt x="258" y="205"/>
                </a:cubicBezTo>
                <a:cubicBezTo>
                  <a:pt x="258" y="204"/>
                  <a:pt x="258" y="204"/>
                  <a:pt x="258" y="204"/>
                </a:cubicBezTo>
                <a:cubicBezTo>
                  <a:pt x="259" y="204"/>
                  <a:pt x="259" y="204"/>
                  <a:pt x="259" y="204"/>
                </a:cubicBezTo>
                <a:cubicBezTo>
                  <a:pt x="258" y="203"/>
                  <a:pt x="258" y="203"/>
                  <a:pt x="258" y="203"/>
                </a:cubicBezTo>
                <a:cubicBezTo>
                  <a:pt x="257" y="203"/>
                  <a:pt x="257" y="203"/>
                  <a:pt x="257" y="203"/>
                </a:cubicBezTo>
                <a:cubicBezTo>
                  <a:pt x="257" y="204"/>
                  <a:pt x="257" y="204"/>
                  <a:pt x="257" y="204"/>
                </a:cubicBezTo>
                <a:cubicBezTo>
                  <a:pt x="257" y="203"/>
                  <a:pt x="257" y="203"/>
                  <a:pt x="257" y="203"/>
                </a:cubicBezTo>
                <a:cubicBezTo>
                  <a:pt x="256" y="203"/>
                  <a:pt x="256" y="203"/>
                  <a:pt x="256" y="203"/>
                </a:cubicBezTo>
                <a:cubicBezTo>
                  <a:pt x="256" y="203"/>
                  <a:pt x="256" y="203"/>
                  <a:pt x="256" y="203"/>
                </a:cubicBezTo>
                <a:cubicBezTo>
                  <a:pt x="256" y="202"/>
                  <a:pt x="256" y="202"/>
                  <a:pt x="256" y="202"/>
                </a:cubicBezTo>
                <a:cubicBezTo>
                  <a:pt x="257" y="202"/>
                  <a:pt x="257" y="202"/>
                  <a:pt x="257" y="202"/>
                </a:cubicBezTo>
                <a:cubicBezTo>
                  <a:pt x="257" y="202"/>
                  <a:pt x="257" y="202"/>
                  <a:pt x="257" y="202"/>
                </a:cubicBezTo>
                <a:cubicBezTo>
                  <a:pt x="257" y="201"/>
                  <a:pt x="257" y="201"/>
                  <a:pt x="257" y="201"/>
                </a:cubicBezTo>
                <a:cubicBezTo>
                  <a:pt x="258" y="200"/>
                  <a:pt x="258" y="200"/>
                  <a:pt x="258" y="200"/>
                </a:cubicBezTo>
                <a:cubicBezTo>
                  <a:pt x="258" y="200"/>
                  <a:pt x="258" y="200"/>
                  <a:pt x="258" y="200"/>
                </a:cubicBezTo>
                <a:cubicBezTo>
                  <a:pt x="257" y="200"/>
                  <a:pt x="257" y="200"/>
                  <a:pt x="257" y="200"/>
                </a:cubicBezTo>
                <a:cubicBezTo>
                  <a:pt x="257" y="200"/>
                  <a:pt x="257" y="200"/>
                  <a:pt x="257" y="200"/>
                </a:cubicBezTo>
                <a:cubicBezTo>
                  <a:pt x="256" y="199"/>
                  <a:pt x="256" y="199"/>
                  <a:pt x="256" y="199"/>
                </a:cubicBezTo>
                <a:cubicBezTo>
                  <a:pt x="257" y="199"/>
                  <a:pt x="257" y="199"/>
                  <a:pt x="257" y="199"/>
                </a:cubicBezTo>
                <a:cubicBezTo>
                  <a:pt x="258" y="199"/>
                  <a:pt x="258" y="199"/>
                  <a:pt x="258" y="199"/>
                </a:cubicBezTo>
                <a:cubicBezTo>
                  <a:pt x="258" y="198"/>
                  <a:pt x="258" y="198"/>
                  <a:pt x="258" y="198"/>
                </a:cubicBezTo>
                <a:cubicBezTo>
                  <a:pt x="258" y="197"/>
                  <a:pt x="258" y="197"/>
                  <a:pt x="258" y="197"/>
                </a:cubicBezTo>
                <a:close/>
                <a:moveTo>
                  <a:pt x="265" y="196"/>
                </a:moveTo>
                <a:cubicBezTo>
                  <a:pt x="264" y="195"/>
                  <a:pt x="264" y="195"/>
                  <a:pt x="264" y="195"/>
                </a:cubicBezTo>
                <a:cubicBezTo>
                  <a:pt x="264" y="195"/>
                  <a:pt x="264" y="195"/>
                  <a:pt x="264" y="195"/>
                </a:cubicBezTo>
                <a:cubicBezTo>
                  <a:pt x="265" y="194"/>
                  <a:pt x="265" y="194"/>
                  <a:pt x="265" y="194"/>
                </a:cubicBezTo>
                <a:cubicBezTo>
                  <a:pt x="265" y="194"/>
                  <a:pt x="265" y="194"/>
                  <a:pt x="265" y="194"/>
                </a:cubicBezTo>
                <a:cubicBezTo>
                  <a:pt x="265" y="195"/>
                  <a:pt x="265" y="195"/>
                  <a:pt x="265" y="195"/>
                </a:cubicBezTo>
                <a:cubicBezTo>
                  <a:pt x="265" y="196"/>
                  <a:pt x="265" y="196"/>
                  <a:pt x="265" y="196"/>
                </a:cubicBezTo>
                <a:close/>
                <a:moveTo>
                  <a:pt x="262" y="197"/>
                </a:moveTo>
                <a:cubicBezTo>
                  <a:pt x="263" y="196"/>
                  <a:pt x="263" y="196"/>
                  <a:pt x="263" y="196"/>
                </a:cubicBezTo>
                <a:cubicBezTo>
                  <a:pt x="264" y="196"/>
                  <a:pt x="264" y="196"/>
                  <a:pt x="264" y="196"/>
                </a:cubicBezTo>
                <a:cubicBezTo>
                  <a:pt x="264" y="197"/>
                  <a:pt x="264" y="197"/>
                  <a:pt x="264" y="197"/>
                </a:cubicBezTo>
                <a:cubicBezTo>
                  <a:pt x="263" y="197"/>
                  <a:pt x="263" y="197"/>
                  <a:pt x="263" y="197"/>
                </a:cubicBezTo>
                <a:cubicBezTo>
                  <a:pt x="262" y="197"/>
                  <a:pt x="262" y="197"/>
                  <a:pt x="262" y="197"/>
                </a:cubicBezTo>
                <a:close/>
                <a:moveTo>
                  <a:pt x="262" y="196"/>
                </a:moveTo>
                <a:cubicBezTo>
                  <a:pt x="262" y="195"/>
                  <a:pt x="262" y="195"/>
                  <a:pt x="262" y="195"/>
                </a:cubicBezTo>
                <a:cubicBezTo>
                  <a:pt x="264" y="194"/>
                  <a:pt x="264" y="194"/>
                  <a:pt x="264" y="194"/>
                </a:cubicBezTo>
                <a:cubicBezTo>
                  <a:pt x="264" y="195"/>
                  <a:pt x="264" y="195"/>
                  <a:pt x="264" y="195"/>
                </a:cubicBezTo>
                <a:cubicBezTo>
                  <a:pt x="263" y="196"/>
                  <a:pt x="263" y="196"/>
                  <a:pt x="263" y="196"/>
                </a:cubicBezTo>
                <a:cubicBezTo>
                  <a:pt x="262" y="196"/>
                  <a:pt x="262" y="196"/>
                  <a:pt x="262" y="196"/>
                </a:cubicBezTo>
                <a:cubicBezTo>
                  <a:pt x="262" y="196"/>
                  <a:pt x="262" y="196"/>
                  <a:pt x="262" y="196"/>
                </a:cubicBezTo>
                <a:close/>
                <a:moveTo>
                  <a:pt x="261" y="194"/>
                </a:moveTo>
                <a:cubicBezTo>
                  <a:pt x="261" y="193"/>
                  <a:pt x="261" y="193"/>
                  <a:pt x="261" y="193"/>
                </a:cubicBezTo>
                <a:cubicBezTo>
                  <a:pt x="263" y="193"/>
                  <a:pt x="263" y="193"/>
                  <a:pt x="263" y="193"/>
                </a:cubicBezTo>
                <a:cubicBezTo>
                  <a:pt x="263" y="194"/>
                  <a:pt x="263" y="194"/>
                  <a:pt x="263" y="194"/>
                </a:cubicBezTo>
                <a:cubicBezTo>
                  <a:pt x="262" y="195"/>
                  <a:pt x="262" y="195"/>
                  <a:pt x="262" y="195"/>
                </a:cubicBezTo>
                <a:cubicBezTo>
                  <a:pt x="261" y="194"/>
                  <a:pt x="261" y="194"/>
                  <a:pt x="261" y="194"/>
                </a:cubicBezTo>
                <a:cubicBezTo>
                  <a:pt x="261" y="194"/>
                  <a:pt x="261" y="194"/>
                  <a:pt x="261" y="194"/>
                </a:cubicBezTo>
                <a:close/>
                <a:moveTo>
                  <a:pt x="262" y="191"/>
                </a:moveTo>
                <a:cubicBezTo>
                  <a:pt x="263" y="190"/>
                  <a:pt x="263" y="190"/>
                  <a:pt x="263" y="190"/>
                </a:cubicBezTo>
                <a:cubicBezTo>
                  <a:pt x="264" y="189"/>
                  <a:pt x="264" y="189"/>
                  <a:pt x="264" y="189"/>
                </a:cubicBezTo>
                <a:cubicBezTo>
                  <a:pt x="265" y="191"/>
                  <a:pt x="265" y="191"/>
                  <a:pt x="265" y="191"/>
                </a:cubicBezTo>
                <a:cubicBezTo>
                  <a:pt x="264" y="192"/>
                  <a:pt x="264" y="192"/>
                  <a:pt x="264" y="192"/>
                </a:cubicBezTo>
                <a:cubicBezTo>
                  <a:pt x="262" y="192"/>
                  <a:pt x="262" y="192"/>
                  <a:pt x="262" y="192"/>
                </a:cubicBezTo>
                <a:cubicBezTo>
                  <a:pt x="262" y="192"/>
                  <a:pt x="262" y="192"/>
                  <a:pt x="262" y="192"/>
                </a:cubicBezTo>
                <a:cubicBezTo>
                  <a:pt x="262" y="191"/>
                  <a:pt x="262" y="191"/>
                  <a:pt x="262" y="191"/>
                </a:cubicBezTo>
                <a:close/>
                <a:moveTo>
                  <a:pt x="258" y="193"/>
                </a:moveTo>
                <a:cubicBezTo>
                  <a:pt x="258" y="191"/>
                  <a:pt x="258" y="191"/>
                  <a:pt x="258" y="191"/>
                </a:cubicBezTo>
                <a:cubicBezTo>
                  <a:pt x="259" y="189"/>
                  <a:pt x="259" y="189"/>
                  <a:pt x="259" y="189"/>
                </a:cubicBezTo>
                <a:cubicBezTo>
                  <a:pt x="260" y="188"/>
                  <a:pt x="260" y="188"/>
                  <a:pt x="260" y="188"/>
                </a:cubicBezTo>
                <a:cubicBezTo>
                  <a:pt x="259" y="188"/>
                  <a:pt x="259" y="188"/>
                  <a:pt x="259" y="188"/>
                </a:cubicBezTo>
                <a:cubicBezTo>
                  <a:pt x="259" y="187"/>
                  <a:pt x="259" y="187"/>
                  <a:pt x="259" y="187"/>
                </a:cubicBezTo>
                <a:cubicBezTo>
                  <a:pt x="258" y="187"/>
                  <a:pt x="258" y="187"/>
                  <a:pt x="258" y="187"/>
                </a:cubicBezTo>
                <a:cubicBezTo>
                  <a:pt x="259" y="186"/>
                  <a:pt x="259" y="186"/>
                  <a:pt x="259" y="186"/>
                </a:cubicBezTo>
                <a:cubicBezTo>
                  <a:pt x="260" y="186"/>
                  <a:pt x="260" y="186"/>
                  <a:pt x="260" y="186"/>
                </a:cubicBezTo>
                <a:cubicBezTo>
                  <a:pt x="261" y="187"/>
                  <a:pt x="261" y="187"/>
                  <a:pt x="261" y="187"/>
                </a:cubicBezTo>
                <a:cubicBezTo>
                  <a:pt x="262" y="187"/>
                  <a:pt x="262" y="187"/>
                  <a:pt x="262" y="187"/>
                </a:cubicBezTo>
                <a:cubicBezTo>
                  <a:pt x="263" y="188"/>
                  <a:pt x="263" y="188"/>
                  <a:pt x="263" y="188"/>
                </a:cubicBezTo>
                <a:cubicBezTo>
                  <a:pt x="263" y="189"/>
                  <a:pt x="263" y="189"/>
                  <a:pt x="263" y="189"/>
                </a:cubicBezTo>
                <a:cubicBezTo>
                  <a:pt x="262" y="190"/>
                  <a:pt x="262" y="190"/>
                  <a:pt x="262" y="190"/>
                </a:cubicBezTo>
                <a:cubicBezTo>
                  <a:pt x="262" y="191"/>
                  <a:pt x="262" y="191"/>
                  <a:pt x="262" y="191"/>
                </a:cubicBezTo>
                <a:cubicBezTo>
                  <a:pt x="261" y="189"/>
                  <a:pt x="261" y="189"/>
                  <a:pt x="261" y="189"/>
                </a:cubicBezTo>
                <a:cubicBezTo>
                  <a:pt x="261" y="189"/>
                  <a:pt x="261" y="189"/>
                  <a:pt x="261" y="189"/>
                </a:cubicBezTo>
                <a:cubicBezTo>
                  <a:pt x="261" y="191"/>
                  <a:pt x="261" y="191"/>
                  <a:pt x="261" y="191"/>
                </a:cubicBezTo>
                <a:cubicBezTo>
                  <a:pt x="260" y="191"/>
                  <a:pt x="260" y="191"/>
                  <a:pt x="260" y="191"/>
                </a:cubicBezTo>
                <a:cubicBezTo>
                  <a:pt x="261" y="192"/>
                  <a:pt x="261" y="192"/>
                  <a:pt x="261" y="192"/>
                </a:cubicBezTo>
                <a:cubicBezTo>
                  <a:pt x="260" y="192"/>
                  <a:pt x="260" y="192"/>
                  <a:pt x="260" y="192"/>
                </a:cubicBezTo>
                <a:cubicBezTo>
                  <a:pt x="260" y="192"/>
                  <a:pt x="260" y="192"/>
                  <a:pt x="260" y="192"/>
                </a:cubicBezTo>
                <a:cubicBezTo>
                  <a:pt x="259" y="193"/>
                  <a:pt x="259" y="193"/>
                  <a:pt x="259" y="193"/>
                </a:cubicBezTo>
                <a:cubicBezTo>
                  <a:pt x="258" y="193"/>
                  <a:pt x="258" y="193"/>
                  <a:pt x="258" y="193"/>
                </a:cubicBezTo>
                <a:close/>
                <a:moveTo>
                  <a:pt x="256" y="191"/>
                </a:moveTo>
                <a:cubicBezTo>
                  <a:pt x="255" y="191"/>
                  <a:pt x="255" y="191"/>
                  <a:pt x="255" y="191"/>
                </a:cubicBezTo>
                <a:cubicBezTo>
                  <a:pt x="255" y="190"/>
                  <a:pt x="255" y="190"/>
                  <a:pt x="255" y="190"/>
                </a:cubicBezTo>
                <a:cubicBezTo>
                  <a:pt x="255" y="189"/>
                  <a:pt x="255" y="189"/>
                  <a:pt x="255" y="189"/>
                </a:cubicBezTo>
                <a:cubicBezTo>
                  <a:pt x="255" y="188"/>
                  <a:pt x="255" y="188"/>
                  <a:pt x="255" y="188"/>
                </a:cubicBezTo>
                <a:cubicBezTo>
                  <a:pt x="255" y="187"/>
                  <a:pt x="255" y="187"/>
                  <a:pt x="255" y="187"/>
                </a:cubicBezTo>
                <a:cubicBezTo>
                  <a:pt x="256" y="188"/>
                  <a:pt x="256" y="188"/>
                  <a:pt x="256" y="188"/>
                </a:cubicBezTo>
                <a:cubicBezTo>
                  <a:pt x="256" y="187"/>
                  <a:pt x="256" y="187"/>
                  <a:pt x="256" y="187"/>
                </a:cubicBezTo>
                <a:cubicBezTo>
                  <a:pt x="257" y="187"/>
                  <a:pt x="257" y="187"/>
                  <a:pt x="257" y="187"/>
                </a:cubicBezTo>
                <a:cubicBezTo>
                  <a:pt x="258" y="188"/>
                  <a:pt x="258" y="188"/>
                  <a:pt x="258" y="188"/>
                </a:cubicBezTo>
                <a:cubicBezTo>
                  <a:pt x="257" y="189"/>
                  <a:pt x="257" y="189"/>
                  <a:pt x="257" y="189"/>
                </a:cubicBezTo>
                <a:cubicBezTo>
                  <a:pt x="258" y="189"/>
                  <a:pt x="258" y="189"/>
                  <a:pt x="258" y="189"/>
                </a:cubicBezTo>
                <a:cubicBezTo>
                  <a:pt x="258" y="189"/>
                  <a:pt x="258" y="189"/>
                  <a:pt x="258" y="189"/>
                </a:cubicBezTo>
                <a:cubicBezTo>
                  <a:pt x="259" y="189"/>
                  <a:pt x="259" y="189"/>
                  <a:pt x="259" y="189"/>
                </a:cubicBezTo>
                <a:cubicBezTo>
                  <a:pt x="258" y="191"/>
                  <a:pt x="258" y="191"/>
                  <a:pt x="258" y="191"/>
                </a:cubicBezTo>
                <a:cubicBezTo>
                  <a:pt x="256" y="193"/>
                  <a:pt x="256" y="193"/>
                  <a:pt x="256" y="193"/>
                </a:cubicBezTo>
                <a:cubicBezTo>
                  <a:pt x="256" y="194"/>
                  <a:pt x="256" y="194"/>
                  <a:pt x="256" y="194"/>
                </a:cubicBezTo>
                <a:cubicBezTo>
                  <a:pt x="255" y="194"/>
                  <a:pt x="255" y="194"/>
                  <a:pt x="255" y="194"/>
                </a:cubicBezTo>
                <a:cubicBezTo>
                  <a:pt x="254" y="195"/>
                  <a:pt x="254" y="195"/>
                  <a:pt x="254" y="195"/>
                </a:cubicBezTo>
                <a:cubicBezTo>
                  <a:pt x="255" y="194"/>
                  <a:pt x="255" y="194"/>
                  <a:pt x="255" y="194"/>
                </a:cubicBezTo>
                <a:cubicBezTo>
                  <a:pt x="254" y="193"/>
                  <a:pt x="254" y="193"/>
                  <a:pt x="254" y="193"/>
                </a:cubicBezTo>
                <a:cubicBezTo>
                  <a:pt x="254" y="195"/>
                  <a:pt x="254" y="195"/>
                  <a:pt x="254" y="195"/>
                </a:cubicBezTo>
                <a:cubicBezTo>
                  <a:pt x="253" y="195"/>
                  <a:pt x="253" y="195"/>
                  <a:pt x="253" y="195"/>
                </a:cubicBezTo>
                <a:cubicBezTo>
                  <a:pt x="253" y="194"/>
                  <a:pt x="253" y="194"/>
                  <a:pt x="253" y="194"/>
                </a:cubicBezTo>
                <a:cubicBezTo>
                  <a:pt x="254" y="193"/>
                  <a:pt x="254" y="193"/>
                  <a:pt x="254" y="193"/>
                </a:cubicBezTo>
                <a:cubicBezTo>
                  <a:pt x="254" y="193"/>
                  <a:pt x="254" y="193"/>
                  <a:pt x="254" y="193"/>
                </a:cubicBezTo>
                <a:cubicBezTo>
                  <a:pt x="254" y="192"/>
                  <a:pt x="254" y="192"/>
                  <a:pt x="254" y="192"/>
                </a:cubicBezTo>
                <a:cubicBezTo>
                  <a:pt x="255" y="192"/>
                  <a:pt x="255" y="192"/>
                  <a:pt x="255" y="192"/>
                </a:cubicBezTo>
                <a:cubicBezTo>
                  <a:pt x="256" y="192"/>
                  <a:pt x="256" y="192"/>
                  <a:pt x="256" y="192"/>
                </a:cubicBezTo>
                <a:cubicBezTo>
                  <a:pt x="256" y="191"/>
                  <a:pt x="256" y="191"/>
                  <a:pt x="256" y="191"/>
                </a:cubicBezTo>
                <a:close/>
                <a:moveTo>
                  <a:pt x="255" y="182"/>
                </a:moveTo>
                <a:cubicBezTo>
                  <a:pt x="256" y="182"/>
                  <a:pt x="256" y="182"/>
                  <a:pt x="256" y="182"/>
                </a:cubicBezTo>
                <a:cubicBezTo>
                  <a:pt x="255" y="183"/>
                  <a:pt x="255" y="183"/>
                  <a:pt x="255" y="183"/>
                </a:cubicBezTo>
                <a:cubicBezTo>
                  <a:pt x="255" y="182"/>
                  <a:pt x="255" y="182"/>
                  <a:pt x="255" y="182"/>
                </a:cubicBezTo>
                <a:close/>
                <a:moveTo>
                  <a:pt x="252" y="183"/>
                </a:moveTo>
                <a:cubicBezTo>
                  <a:pt x="253" y="182"/>
                  <a:pt x="253" y="182"/>
                  <a:pt x="253" y="182"/>
                </a:cubicBezTo>
                <a:cubicBezTo>
                  <a:pt x="254" y="182"/>
                  <a:pt x="254" y="182"/>
                  <a:pt x="254" y="182"/>
                </a:cubicBezTo>
                <a:cubicBezTo>
                  <a:pt x="254" y="182"/>
                  <a:pt x="254" y="182"/>
                  <a:pt x="254" y="182"/>
                </a:cubicBezTo>
                <a:cubicBezTo>
                  <a:pt x="255" y="183"/>
                  <a:pt x="255" y="183"/>
                  <a:pt x="255" y="183"/>
                </a:cubicBezTo>
                <a:cubicBezTo>
                  <a:pt x="255" y="185"/>
                  <a:pt x="255" y="185"/>
                  <a:pt x="255" y="185"/>
                </a:cubicBezTo>
                <a:cubicBezTo>
                  <a:pt x="254" y="187"/>
                  <a:pt x="254" y="187"/>
                  <a:pt x="254" y="187"/>
                </a:cubicBezTo>
                <a:cubicBezTo>
                  <a:pt x="254" y="187"/>
                  <a:pt x="254" y="187"/>
                  <a:pt x="254" y="187"/>
                </a:cubicBezTo>
                <a:cubicBezTo>
                  <a:pt x="254" y="189"/>
                  <a:pt x="254" y="189"/>
                  <a:pt x="254" y="189"/>
                </a:cubicBezTo>
                <a:cubicBezTo>
                  <a:pt x="253" y="190"/>
                  <a:pt x="253" y="190"/>
                  <a:pt x="253" y="190"/>
                </a:cubicBezTo>
                <a:cubicBezTo>
                  <a:pt x="253" y="191"/>
                  <a:pt x="253" y="191"/>
                  <a:pt x="253" y="191"/>
                </a:cubicBezTo>
                <a:cubicBezTo>
                  <a:pt x="252" y="192"/>
                  <a:pt x="252" y="192"/>
                  <a:pt x="252" y="192"/>
                </a:cubicBezTo>
                <a:cubicBezTo>
                  <a:pt x="252" y="193"/>
                  <a:pt x="252" y="193"/>
                  <a:pt x="252" y="193"/>
                </a:cubicBezTo>
                <a:cubicBezTo>
                  <a:pt x="252" y="193"/>
                  <a:pt x="252" y="193"/>
                  <a:pt x="252" y="193"/>
                </a:cubicBezTo>
                <a:cubicBezTo>
                  <a:pt x="252" y="192"/>
                  <a:pt x="252" y="192"/>
                  <a:pt x="252" y="192"/>
                </a:cubicBezTo>
                <a:cubicBezTo>
                  <a:pt x="252" y="192"/>
                  <a:pt x="252" y="192"/>
                  <a:pt x="252" y="192"/>
                </a:cubicBezTo>
                <a:cubicBezTo>
                  <a:pt x="251" y="191"/>
                  <a:pt x="251" y="191"/>
                  <a:pt x="251" y="191"/>
                </a:cubicBezTo>
                <a:cubicBezTo>
                  <a:pt x="251" y="190"/>
                  <a:pt x="251" y="190"/>
                  <a:pt x="251" y="190"/>
                </a:cubicBezTo>
                <a:cubicBezTo>
                  <a:pt x="251" y="189"/>
                  <a:pt x="251" y="189"/>
                  <a:pt x="251" y="189"/>
                </a:cubicBezTo>
                <a:cubicBezTo>
                  <a:pt x="252" y="189"/>
                  <a:pt x="252" y="189"/>
                  <a:pt x="252" y="189"/>
                </a:cubicBezTo>
                <a:cubicBezTo>
                  <a:pt x="253" y="189"/>
                  <a:pt x="253" y="189"/>
                  <a:pt x="253" y="189"/>
                </a:cubicBezTo>
                <a:cubicBezTo>
                  <a:pt x="252" y="188"/>
                  <a:pt x="252" y="188"/>
                  <a:pt x="252" y="188"/>
                </a:cubicBezTo>
                <a:cubicBezTo>
                  <a:pt x="252" y="188"/>
                  <a:pt x="252" y="188"/>
                  <a:pt x="252" y="188"/>
                </a:cubicBezTo>
                <a:cubicBezTo>
                  <a:pt x="251" y="188"/>
                  <a:pt x="251" y="188"/>
                  <a:pt x="251" y="188"/>
                </a:cubicBezTo>
                <a:cubicBezTo>
                  <a:pt x="251" y="188"/>
                  <a:pt x="251" y="188"/>
                  <a:pt x="251" y="188"/>
                </a:cubicBezTo>
                <a:cubicBezTo>
                  <a:pt x="252" y="188"/>
                  <a:pt x="252" y="188"/>
                  <a:pt x="252" y="188"/>
                </a:cubicBezTo>
                <a:cubicBezTo>
                  <a:pt x="252" y="187"/>
                  <a:pt x="252" y="187"/>
                  <a:pt x="252" y="187"/>
                </a:cubicBezTo>
                <a:cubicBezTo>
                  <a:pt x="251" y="187"/>
                  <a:pt x="251" y="187"/>
                  <a:pt x="251" y="187"/>
                </a:cubicBezTo>
                <a:cubicBezTo>
                  <a:pt x="251" y="186"/>
                  <a:pt x="251" y="186"/>
                  <a:pt x="251" y="186"/>
                </a:cubicBezTo>
                <a:cubicBezTo>
                  <a:pt x="252" y="186"/>
                  <a:pt x="252" y="186"/>
                  <a:pt x="252" y="186"/>
                </a:cubicBezTo>
                <a:cubicBezTo>
                  <a:pt x="252" y="185"/>
                  <a:pt x="252" y="185"/>
                  <a:pt x="252" y="185"/>
                </a:cubicBezTo>
                <a:cubicBezTo>
                  <a:pt x="252" y="184"/>
                  <a:pt x="252" y="184"/>
                  <a:pt x="252" y="184"/>
                </a:cubicBezTo>
                <a:cubicBezTo>
                  <a:pt x="253" y="184"/>
                  <a:pt x="253" y="184"/>
                  <a:pt x="253" y="184"/>
                </a:cubicBezTo>
                <a:cubicBezTo>
                  <a:pt x="252" y="183"/>
                  <a:pt x="252" y="183"/>
                  <a:pt x="252" y="183"/>
                </a:cubicBezTo>
                <a:cubicBezTo>
                  <a:pt x="252" y="183"/>
                  <a:pt x="252" y="183"/>
                  <a:pt x="252" y="183"/>
                </a:cubicBezTo>
                <a:close/>
                <a:moveTo>
                  <a:pt x="250" y="183"/>
                </a:moveTo>
                <a:cubicBezTo>
                  <a:pt x="251" y="182"/>
                  <a:pt x="251" y="182"/>
                  <a:pt x="251" y="182"/>
                </a:cubicBezTo>
                <a:cubicBezTo>
                  <a:pt x="251" y="183"/>
                  <a:pt x="251" y="183"/>
                  <a:pt x="251" y="183"/>
                </a:cubicBezTo>
                <a:cubicBezTo>
                  <a:pt x="251" y="184"/>
                  <a:pt x="251" y="184"/>
                  <a:pt x="251" y="184"/>
                </a:cubicBezTo>
                <a:cubicBezTo>
                  <a:pt x="251" y="185"/>
                  <a:pt x="251" y="185"/>
                  <a:pt x="251" y="185"/>
                </a:cubicBezTo>
                <a:cubicBezTo>
                  <a:pt x="250" y="185"/>
                  <a:pt x="250" y="185"/>
                  <a:pt x="250" y="185"/>
                </a:cubicBezTo>
                <a:cubicBezTo>
                  <a:pt x="250" y="184"/>
                  <a:pt x="250" y="184"/>
                  <a:pt x="250" y="184"/>
                </a:cubicBezTo>
                <a:cubicBezTo>
                  <a:pt x="250" y="184"/>
                  <a:pt x="250" y="184"/>
                  <a:pt x="250" y="184"/>
                </a:cubicBezTo>
                <a:cubicBezTo>
                  <a:pt x="250" y="184"/>
                  <a:pt x="250" y="184"/>
                  <a:pt x="250" y="184"/>
                </a:cubicBezTo>
                <a:cubicBezTo>
                  <a:pt x="250" y="183"/>
                  <a:pt x="250" y="183"/>
                  <a:pt x="250" y="183"/>
                </a:cubicBezTo>
                <a:close/>
                <a:moveTo>
                  <a:pt x="255" y="185"/>
                </a:moveTo>
                <a:cubicBezTo>
                  <a:pt x="256" y="184"/>
                  <a:pt x="256" y="184"/>
                  <a:pt x="256" y="184"/>
                </a:cubicBezTo>
                <a:cubicBezTo>
                  <a:pt x="256" y="183"/>
                  <a:pt x="256" y="183"/>
                  <a:pt x="256" y="183"/>
                </a:cubicBezTo>
                <a:cubicBezTo>
                  <a:pt x="257" y="182"/>
                  <a:pt x="257" y="182"/>
                  <a:pt x="257" y="182"/>
                </a:cubicBezTo>
                <a:cubicBezTo>
                  <a:pt x="258" y="182"/>
                  <a:pt x="258" y="182"/>
                  <a:pt x="258" y="182"/>
                </a:cubicBezTo>
                <a:cubicBezTo>
                  <a:pt x="258" y="182"/>
                  <a:pt x="258" y="182"/>
                  <a:pt x="258" y="182"/>
                </a:cubicBezTo>
                <a:cubicBezTo>
                  <a:pt x="258" y="181"/>
                  <a:pt x="258" y="181"/>
                  <a:pt x="258" y="181"/>
                </a:cubicBezTo>
                <a:cubicBezTo>
                  <a:pt x="257" y="181"/>
                  <a:pt x="257" y="181"/>
                  <a:pt x="257" y="181"/>
                </a:cubicBezTo>
                <a:cubicBezTo>
                  <a:pt x="257" y="179"/>
                  <a:pt x="257" y="179"/>
                  <a:pt x="257" y="179"/>
                </a:cubicBezTo>
                <a:cubicBezTo>
                  <a:pt x="259" y="178"/>
                  <a:pt x="259" y="178"/>
                  <a:pt x="259" y="178"/>
                </a:cubicBezTo>
                <a:cubicBezTo>
                  <a:pt x="259" y="174"/>
                  <a:pt x="259" y="174"/>
                  <a:pt x="259" y="174"/>
                </a:cubicBezTo>
                <a:cubicBezTo>
                  <a:pt x="260" y="173"/>
                  <a:pt x="260" y="173"/>
                  <a:pt x="260" y="173"/>
                </a:cubicBezTo>
                <a:cubicBezTo>
                  <a:pt x="260" y="174"/>
                  <a:pt x="260" y="174"/>
                  <a:pt x="260" y="174"/>
                </a:cubicBezTo>
                <a:cubicBezTo>
                  <a:pt x="260" y="175"/>
                  <a:pt x="260" y="175"/>
                  <a:pt x="260" y="175"/>
                </a:cubicBezTo>
                <a:cubicBezTo>
                  <a:pt x="261" y="175"/>
                  <a:pt x="261" y="175"/>
                  <a:pt x="261" y="175"/>
                </a:cubicBezTo>
                <a:cubicBezTo>
                  <a:pt x="262" y="176"/>
                  <a:pt x="262" y="176"/>
                  <a:pt x="262" y="176"/>
                </a:cubicBezTo>
                <a:cubicBezTo>
                  <a:pt x="262" y="180"/>
                  <a:pt x="262" y="180"/>
                  <a:pt x="262" y="180"/>
                </a:cubicBezTo>
                <a:cubicBezTo>
                  <a:pt x="262" y="181"/>
                  <a:pt x="262" y="181"/>
                  <a:pt x="262" y="181"/>
                </a:cubicBezTo>
                <a:cubicBezTo>
                  <a:pt x="261" y="181"/>
                  <a:pt x="261" y="181"/>
                  <a:pt x="261" y="181"/>
                </a:cubicBezTo>
                <a:cubicBezTo>
                  <a:pt x="261" y="179"/>
                  <a:pt x="261" y="179"/>
                  <a:pt x="261" y="179"/>
                </a:cubicBezTo>
                <a:cubicBezTo>
                  <a:pt x="261" y="177"/>
                  <a:pt x="261" y="177"/>
                  <a:pt x="261" y="177"/>
                </a:cubicBezTo>
                <a:cubicBezTo>
                  <a:pt x="261" y="178"/>
                  <a:pt x="261" y="178"/>
                  <a:pt x="261" y="178"/>
                </a:cubicBezTo>
                <a:cubicBezTo>
                  <a:pt x="261" y="181"/>
                  <a:pt x="261" y="181"/>
                  <a:pt x="261" y="181"/>
                </a:cubicBezTo>
                <a:cubicBezTo>
                  <a:pt x="260" y="182"/>
                  <a:pt x="260" y="182"/>
                  <a:pt x="260" y="182"/>
                </a:cubicBezTo>
                <a:cubicBezTo>
                  <a:pt x="260" y="183"/>
                  <a:pt x="260" y="183"/>
                  <a:pt x="260" y="183"/>
                </a:cubicBezTo>
                <a:cubicBezTo>
                  <a:pt x="260" y="183"/>
                  <a:pt x="260" y="183"/>
                  <a:pt x="260" y="183"/>
                </a:cubicBezTo>
                <a:cubicBezTo>
                  <a:pt x="259" y="183"/>
                  <a:pt x="259" y="183"/>
                  <a:pt x="259" y="183"/>
                </a:cubicBezTo>
                <a:cubicBezTo>
                  <a:pt x="258" y="184"/>
                  <a:pt x="258" y="184"/>
                  <a:pt x="258" y="184"/>
                </a:cubicBezTo>
                <a:cubicBezTo>
                  <a:pt x="257" y="185"/>
                  <a:pt x="257" y="185"/>
                  <a:pt x="257" y="185"/>
                </a:cubicBezTo>
                <a:cubicBezTo>
                  <a:pt x="256" y="186"/>
                  <a:pt x="256" y="186"/>
                  <a:pt x="256" y="186"/>
                </a:cubicBezTo>
                <a:cubicBezTo>
                  <a:pt x="255" y="185"/>
                  <a:pt x="255" y="185"/>
                  <a:pt x="255" y="185"/>
                </a:cubicBezTo>
                <a:close/>
                <a:moveTo>
                  <a:pt x="253" y="174"/>
                </a:moveTo>
                <a:cubicBezTo>
                  <a:pt x="254" y="173"/>
                  <a:pt x="254" y="173"/>
                  <a:pt x="254" y="173"/>
                </a:cubicBezTo>
                <a:cubicBezTo>
                  <a:pt x="255" y="174"/>
                  <a:pt x="255" y="174"/>
                  <a:pt x="255" y="174"/>
                </a:cubicBezTo>
                <a:cubicBezTo>
                  <a:pt x="255" y="175"/>
                  <a:pt x="255" y="175"/>
                  <a:pt x="255" y="175"/>
                </a:cubicBezTo>
                <a:cubicBezTo>
                  <a:pt x="255" y="175"/>
                  <a:pt x="255" y="175"/>
                  <a:pt x="255" y="175"/>
                </a:cubicBezTo>
                <a:cubicBezTo>
                  <a:pt x="255" y="176"/>
                  <a:pt x="255" y="176"/>
                  <a:pt x="255" y="176"/>
                </a:cubicBezTo>
                <a:cubicBezTo>
                  <a:pt x="256" y="175"/>
                  <a:pt x="256" y="175"/>
                  <a:pt x="256" y="175"/>
                </a:cubicBezTo>
                <a:cubicBezTo>
                  <a:pt x="256" y="175"/>
                  <a:pt x="256" y="175"/>
                  <a:pt x="256" y="175"/>
                </a:cubicBezTo>
                <a:cubicBezTo>
                  <a:pt x="258" y="176"/>
                  <a:pt x="258" y="176"/>
                  <a:pt x="258" y="176"/>
                </a:cubicBezTo>
                <a:cubicBezTo>
                  <a:pt x="258" y="177"/>
                  <a:pt x="258" y="177"/>
                  <a:pt x="258" y="177"/>
                </a:cubicBezTo>
                <a:cubicBezTo>
                  <a:pt x="257" y="177"/>
                  <a:pt x="257" y="177"/>
                  <a:pt x="257" y="177"/>
                </a:cubicBezTo>
                <a:cubicBezTo>
                  <a:pt x="257" y="177"/>
                  <a:pt x="257" y="177"/>
                  <a:pt x="257" y="177"/>
                </a:cubicBezTo>
                <a:cubicBezTo>
                  <a:pt x="256" y="178"/>
                  <a:pt x="256" y="178"/>
                  <a:pt x="256" y="178"/>
                </a:cubicBezTo>
                <a:cubicBezTo>
                  <a:pt x="256" y="178"/>
                  <a:pt x="256" y="178"/>
                  <a:pt x="256" y="178"/>
                </a:cubicBezTo>
                <a:cubicBezTo>
                  <a:pt x="255" y="177"/>
                  <a:pt x="255" y="177"/>
                  <a:pt x="255" y="177"/>
                </a:cubicBezTo>
                <a:cubicBezTo>
                  <a:pt x="253" y="176"/>
                  <a:pt x="253" y="176"/>
                  <a:pt x="253" y="176"/>
                </a:cubicBezTo>
                <a:cubicBezTo>
                  <a:pt x="253" y="176"/>
                  <a:pt x="253" y="176"/>
                  <a:pt x="253" y="176"/>
                </a:cubicBezTo>
                <a:cubicBezTo>
                  <a:pt x="255" y="178"/>
                  <a:pt x="255" y="178"/>
                  <a:pt x="255" y="178"/>
                </a:cubicBezTo>
                <a:cubicBezTo>
                  <a:pt x="255" y="179"/>
                  <a:pt x="255" y="179"/>
                  <a:pt x="255" y="179"/>
                </a:cubicBezTo>
                <a:cubicBezTo>
                  <a:pt x="256" y="179"/>
                  <a:pt x="256" y="179"/>
                  <a:pt x="256" y="179"/>
                </a:cubicBezTo>
                <a:cubicBezTo>
                  <a:pt x="256" y="180"/>
                  <a:pt x="256" y="180"/>
                  <a:pt x="256" y="180"/>
                </a:cubicBezTo>
                <a:cubicBezTo>
                  <a:pt x="256" y="180"/>
                  <a:pt x="256" y="180"/>
                  <a:pt x="256" y="180"/>
                </a:cubicBezTo>
                <a:cubicBezTo>
                  <a:pt x="256" y="182"/>
                  <a:pt x="256" y="182"/>
                  <a:pt x="256" y="182"/>
                </a:cubicBezTo>
                <a:cubicBezTo>
                  <a:pt x="255" y="182"/>
                  <a:pt x="255" y="182"/>
                  <a:pt x="255" y="182"/>
                </a:cubicBezTo>
                <a:cubicBezTo>
                  <a:pt x="254" y="181"/>
                  <a:pt x="254" y="181"/>
                  <a:pt x="254" y="181"/>
                </a:cubicBezTo>
                <a:cubicBezTo>
                  <a:pt x="254" y="180"/>
                  <a:pt x="254" y="180"/>
                  <a:pt x="254" y="180"/>
                </a:cubicBezTo>
                <a:cubicBezTo>
                  <a:pt x="253" y="177"/>
                  <a:pt x="253" y="177"/>
                  <a:pt x="253" y="177"/>
                </a:cubicBezTo>
                <a:cubicBezTo>
                  <a:pt x="252" y="178"/>
                  <a:pt x="252" y="178"/>
                  <a:pt x="252" y="178"/>
                </a:cubicBezTo>
                <a:cubicBezTo>
                  <a:pt x="253" y="180"/>
                  <a:pt x="253" y="180"/>
                  <a:pt x="253" y="180"/>
                </a:cubicBezTo>
                <a:cubicBezTo>
                  <a:pt x="253" y="181"/>
                  <a:pt x="253" y="181"/>
                  <a:pt x="253" y="181"/>
                </a:cubicBezTo>
                <a:cubicBezTo>
                  <a:pt x="252" y="182"/>
                  <a:pt x="252" y="182"/>
                  <a:pt x="252" y="182"/>
                </a:cubicBezTo>
                <a:cubicBezTo>
                  <a:pt x="251" y="182"/>
                  <a:pt x="251" y="182"/>
                  <a:pt x="251" y="182"/>
                </a:cubicBezTo>
                <a:cubicBezTo>
                  <a:pt x="251" y="181"/>
                  <a:pt x="251" y="181"/>
                  <a:pt x="251" y="181"/>
                </a:cubicBezTo>
                <a:cubicBezTo>
                  <a:pt x="251" y="180"/>
                  <a:pt x="251" y="180"/>
                  <a:pt x="251" y="180"/>
                </a:cubicBezTo>
                <a:cubicBezTo>
                  <a:pt x="250" y="179"/>
                  <a:pt x="250" y="179"/>
                  <a:pt x="250" y="179"/>
                </a:cubicBezTo>
                <a:cubicBezTo>
                  <a:pt x="251" y="178"/>
                  <a:pt x="251" y="178"/>
                  <a:pt x="251" y="178"/>
                </a:cubicBezTo>
                <a:cubicBezTo>
                  <a:pt x="250" y="177"/>
                  <a:pt x="250" y="177"/>
                  <a:pt x="250" y="177"/>
                </a:cubicBezTo>
                <a:cubicBezTo>
                  <a:pt x="251" y="176"/>
                  <a:pt x="251" y="176"/>
                  <a:pt x="251" y="176"/>
                </a:cubicBezTo>
                <a:cubicBezTo>
                  <a:pt x="251" y="177"/>
                  <a:pt x="251" y="177"/>
                  <a:pt x="251" y="177"/>
                </a:cubicBezTo>
                <a:cubicBezTo>
                  <a:pt x="252" y="176"/>
                  <a:pt x="252" y="176"/>
                  <a:pt x="252" y="176"/>
                </a:cubicBezTo>
                <a:cubicBezTo>
                  <a:pt x="251" y="176"/>
                  <a:pt x="251" y="176"/>
                  <a:pt x="251" y="176"/>
                </a:cubicBezTo>
                <a:cubicBezTo>
                  <a:pt x="251" y="174"/>
                  <a:pt x="251" y="174"/>
                  <a:pt x="251" y="174"/>
                </a:cubicBezTo>
                <a:cubicBezTo>
                  <a:pt x="251" y="173"/>
                  <a:pt x="251" y="173"/>
                  <a:pt x="251" y="173"/>
                </a:cubicBezTo>
                <a:cubicBezTo>
                  <a:pt x="252" y="174"/>
                  <a:pt x="252" y="174"/>
                  <a:pt x="252" y="174"/>
                </a:cubicBezTo>
                <a:cubicBezTo>
                  <a:pt x="252" y="174"/>
                  <a:pt x="252" y="174"/>
                  <a:pt x="252" y="174"/>
                </a:cubicBezTo>
                <a:cubicBezTo>
                  <a:pt x="253" y="174"/>
                  <a:pt x="253" y="174"/>
                  <a:pt x="253" y="174"/>
                </a:cubicBezTo>
                <a:close/>
                <a:moveTo>
                  <a:pt x="253" y="172"/>
                </a:moveTo>
                <a:cubicBezTo>
                  <a:pt x="254" y="172"/>
                  <a:pt x="254" y="172"/>
                  <a:pt x="254" y="172"/>
                </a:cubicBezTo>
                <a:cubicBezTo>
                  <a:pt x="254" y="172"/>
                  <a:pt x="254" y="172"/>
                  <a:pt x="254" y="172"/>
                </a:cubicBezTo>
                <a:cubicBezTo>
                  <a:pt x="253" y="173"/>
                  <a:pt x="253" y="173"/>
                  <a:pt x="253" y="173"/>
                </a:cubicBezTo>
                <a:cubicBezTo>
                  <a:pt x="253" y="172"/>
                  <a:pt x="253" y="172"/>
                  <a:pt x="253" y="172"/>
                </a:cubicBezTo>
                <a:close/>
                <a:moveTo>
                  <a:pt x="85" y="110"/>
                </a:moveTo>
                <a:cubicBezTo>
                  <a:pt x="84" y="109"/>
                  <a:pt x="84" y="109"/>
                  <a:pt x="84" y="109"/>
                </a:cubicBezTo>
                <a:cubicBezTo>
                  <a:pt x="85" y="109"/>
                  <a:pt x="85" y="109"/>
                  <a:pt x="85" y="109"/>
                </a:cubicBezTo>
                <a:cubicBezTo>
                  <a:pt x="85" y="109"/>
                  <a:pt x="85" y="109"/>
                  <a:pt x="85" y="109"/>
                </a:cubicBezTo>
                <a:cubicBezTo>
                  <a:pt x="85" y="110"/>
                  <a:pt x="85" y="110"/>
                  <a:pt x="85" y="110"/>
                </a:cubicBezTo>
                <a:close/>
                <a:moveTo>
                  <a:pt x="84" y="110"/>
                </a:moveTo>
                <a:cubicBezTo>
                  <a:pt x="85" y="111"/>
                  <a:pt x="85" y="111"/>
                  <a:pt x="85" y="111"/>
                </a:cubicBezTo>
                <a:cubicBezTo>
                  <a:pt x="85" y="112"/>
                  <a:pt x="85" y="112"/>
                  <a:pt x="85" y="112"/>
                </a:cubicBezTo>
                <a:cubicBezTo>
                  <a:pt x="87" y="113"/>
                  <a:pt x="87" y="113"/>
                  <a:pt x="87" y="113"/>
                </a:cubicBezTo>
                <a:cubicBezTo>
                  <a:pt x="86" y="114"/>
                  <a:pt x="86" y="114"/>
                  <a:pt x="86" y="114"/>
                </a:cubicBezTo>
                <a:cubicBezTo>
                  <a:pt x="84" y="112"/>
                  <a:pt x="84" y="112"/>
                  <a:pt x="84" y="112"/>
                </a:cubicBezTo>
                <a:cubicBezTo>
                  <a:pt x="84" y="111"/>
                  <a:pt x="84" y="111"/>
                  <a:pt x="84" y="111"/>
                </a:cubicBezTo>
                <a:cubicBezTo>
                  <a:pt x="84" y="111"/>
                  <a:pt x="84" y="111"/>
                  <a:pt x="84" y="111"/>
                </a:cubicBezTo>
                <a:cubicBezTo>
                  <a:pt x="84" y="111"/>
                  <a:pt x="84" y="110"/>
                  <a:pt x="84" y="110"/>
                </a:cubicBezTo>
                <a:close/>
                <a:moveTo>
                  <a:pt x="143" y="93"/>
                </a:moveTo>
                <a:cubicBezTo>
                  <a:pt x="142" y="94"/>
                  <a:pt x="142" y="94"/>
                  <a:pt x="142" y="94"/>
                </a:cubicBezTo>
                <a:cubicBezTo>
                  <a:pt x="142" y="97"/>
                  <a:pt x="142" y="97"/>
                  <a:pt x="142" y="97"/>
                </a:cubicBezTo>
                <a:cubicBezTo>
                  <a:pt x="141" y="96"/>
                  <a:pt x="141" y="96"/>
                  <a:pt x="141" y="96"/>
                </a:cubicBezTo>
                <a:cubicBezTo>
                  <a:pt x="141" y="95"/>
                  <a:pt x="141" y="95"/>
                  <a:pt x="141" y="95"/>
                </a:cubicBezTo>
                <a:cubicBezTo>
                  <a:pt x="140" y="95"/>
                  <a:pt x="140" y="95"/>
                  <a:pt x="140" y="95"/>
                </a:cubicBezTo>
                <a:cubicBezTo>
                  <a:pt x="139" y="95"/>
                  <a:pt x="139" y="95"/>
                  <a:pt x="139" y="95"/>
                </a:cubicBezTo>
                <a:cubicBezTo>
                  <a:pt x="138" y="95"/>
                  <a:pt x="138" y="95"/>
                  <a:pt x="138" y="95"/>
                </a:cubicBezTo>
                <a:cubicBezTo>
                  <a:pt x="138" y="94"/>
                  <a:pt x="138" y="94"/>
                  <a:pt x="138" y="94"/>
                </a:cubicBezTo>
                <a:cubicBezTo>
                  <a:pt x="141" y="91"/>
                  <a:pt x="141" y="91"/>
                  <a:pt x="141" y="91"/>
                </a:cubicBezTo>
                <a:cubicBezTo>
                  <a:pt x="142" y="91"/>
                  <a:pt x="142" y="91"/>
                  <a:pt x="142" y="91"/>
                </a:cubicBezTo>
                <a:cubicBezTo>
                  <a:pt x="143" y="91"/>
                  <a:pt x="143" y="91"/>
                  <a:pt x="143" y="91"/>
                </a:cubicBezTo>
                <a:cubicBezTo>
                  <a:pt x="143" y="93"/>
                  <a:pt x="143" y="93"/>
                  <a:pt x="143" y="93"/>
                </a:cubicBezTo>
                <a:close/>
                <a:moveTo>
                  <a:pt x="144" y="93"/>
                </a:moveTo>
                <a:cubicBezTo>
                  <a:pt x="144" y="93"/>
                  <a:pt x="144" y="93"/>
                  <a:pt x="144" y="93"/>
                </a:cubicBezTo>
                <a:cubicBezTo>
                  <a:pt x="144" y="92"/>
                  <a:pt x="144" y="92"/>
                  <a:pt x="144" y="92"/>
                </a:cubicBezTo>
                <a:cubicBezTo>
                  <a:pt x="144" y="91"/>
                  <a:pt x="144" y="91"/>
                  <a:pt x="144" y="91"/>
                </a:cubicBezTo>
                <a:cubicBezTo>
                  <a:pt x="144" y="91"/>
                  <a:pt x="144" y="91"/>
                  <a:pt x="144" y="91"/>
                </a:cubicBezTo>
                <a:cubicBezTo>
                  <a:pt x="143" y="90"/>
                  <a:pt x="143" y="90"/>
                  <a:pt x="143" y="90"/>
                </a:cubicBezTo>
                <a:cubicBezTo>
                  <a:pt x="144" y="89"/>
                  <a:pt x="144" y="89"/>
                  <a:pt x="144" y="89"/>
                </a:cubicBezTo>
                <a:cubicBezTo>
                  <a:pt x="146" y="89"/>
                  <a:pt x="146" y="89"/>
                  <a:pt x="146" y="89"/>
                </a:cubicBezTo>
                <a:cubicBezTo>
                  <a:pt x="148" y="90"/>
                  <a:pt x="148" y="90"/>
                  <a:pt x="148" y="90"/>
                </a:cubicBezTo>
                <a:cubicBezTo>
                  <a:pt x="148" y="91"/>
                  <a:pt x="148" y="91"/>
                  <a:pt x="148" y="91"/>
                </a:cubicBezTo>
                <a:cubicBezTo>
                  <a:pt x="147" y="91"/>
                  <a:pt x="147" y="91"/>
                  <a:pt x="147" y="91"/>
                </a:cubicBezTo>
                <a:cubicBezTo>
                  <a:pt x="144" y="93"/>
                  <a:pt x="144" y="93"/>
                  <a:pt x="144" y="93"/>
                </a:cubicBezTo>
                <a:cubicBezTo>
                  <a:pt x="144" y="93"/>
                  <a:pt x="144" y="93"/>
                  <a:pt x="144" y="93"/>
                </a:cubicBezTo>
                <a:close/>
                <a:moveTo>
                  <a:pt x="155" y="87"/>
                </a:moveTo>
                <a:cubicBezTo>
                  <a:pt x="155" y="86"/>
                  <a:pt x="155" y="86"/>
                  <a:pt x="155" y="86"/>
                </a:cubicBezTo>
                <a:cubicBezTo>
                  <a:pt x="156" y="86"/>
                  <a:pt x="156" y="86"/>
                  <a:pt x="156" y="86"/>
                </a:cubicBezTo>
                <a:cubicBezTo>
                  <a:pt x="157" y="87"/>
                  <a:pt x="157" y="87"/>
                  <a:pt x="157" y="87"/>
                </a:cubicBezTo>
                <a:cubicBezTo>
                  <a:pt x="157" y="88"/>
                  <a:pt x="157" y="88"/>
                  <a:pt x="157" y="88"/>
                </a:cubicBezTo>
                <a:cubicBezTo>
                  <a:pt x="156" y="88"/>
                  <a:pt x="156" y="88"/>
                  <a:pt x="156" y="88"/>
                </a:cubicBezTo>
                <a:cubicBezTo>
                  <a:pt x="155" y="87"/>
                  <a:pt x="155" y="87"/>
                  <a:pt x="155" y="87"/>
                </a:cubicBezTo>
                <a:close/>
                <a:moveTo>
                  <a:pt x="212" y="136"/>
                </a:moveTo>
                <a:cubicBezTo>
                  <a:pt x="213" y="135"/>
                  <a:pt x="213" y="135"/>
                  <a:pt x="213" y="135"/>
                </a:cubicBezTo>
                <a:cubicBezTo>
                  <a:pt x="213" y="135"/>
                  <a:pt x="213" y="135"/>
                  <a:pt x="213" y="135"/>
                </a:cubicBezTo>
                <a:cubicBezTo>
                  <a:pt x="213" y="136"/>
                  <a:pt x="213" y="136"/>
                  <a:pt x="213" y="136"/>
                </a:cubicBezTo>
                <a:cubicBezTo>
                  <a:pt x="212" y="136"/>
                  <a:pt x="212" y="136"/>
                  <a:pt x="212" y="136"/>
                </a:cubicBezTo>
                <a:close/>
                <a:moveTo>
                  <a:pt x="207" y="151"/>
                </a:moveTo>
                <a:cubicBezTo>
                  <a:pt x="208" y="150"/>
                  <a:pt x="208" y="150"/>
                  <a:pt x="208" y="150"/>
                </a:cubicBezTo>
                <a:cubicBezTo>
                  <a:pt x="208" y="151"/>
                  <a:pt x="208" y="151"/>
                  <a:pt x="208" y="151"/>
                </a:cubicBezTo>
                <a:cubicBezTo>
                  <a:pt x="207" y="151"/>
                  <a:pt x="207" y="151"/>
                  <a:pt x="207" y="151"/>
                </a:cubicBezTo>
                <a:close/>
                <a:moveTo>
                  <a:pt x="219" y="148"/>
                </a:moveTo>
                <a:cubicBezTo>
                  <a:pt x="220" y="148"/>
                  <a:pt x="220" y="148"/>
                  <a:pt x="220" y="148"/>
                </a:cubicBezTo>
                <a:cubicBezTo>
                  <a:pt x="221" y="148"/>
                  <a:pt x="221" y="148"/>
                  <a:pt x="221" y="148"/>
                </a:cubicBezTo>
                <a:cubicBezTo>
                  <a:pt x="220" y="149"/>
                  <a:pt x="220" y="149"/>
                  <a:pt x="220" y="149"/>
                </a:cubicBezTo>
                <a:cubicBezTo>
                  <a:pt x="219" y="149"/>
                  <a:pt x="219" y="149"/>
                  <a:pt x="219" y="149"/>
                </a:cubicBezTo>
                <a:cubicBezTo>
                  <a:pt x="219" y="148"/>
                  <a:pt x="219" y="148"/>
                  <a:pt x="219" y="148"/>
                </a:cubicBezTo>
                <a:close/>
                <a:moveTo>
                  <a:pt x="210" y="138"/>
                </a:moveTo>
                <a:cubicBezTo>
                  <a:pt x="210" y="137"/>
                  <a:pt x="210" y="137"/>
                  <a:pt x="210" y="137"/>
                </a:cubicBezTo>
                <a:cubicBezTo>
                  <a:pt x="211" y="137"/>
                  <a:pt x="211" y="137"/>
                  <a:pt x="211" y="137"/>
                </a:cubicBezTo>
                <a:cubicBezTo>
                  <a:pt x="211" y="138"/>
                  <a:pt x="211" y="138"/>
                  <a:pt x="211" y="138"/>
                </a:cubicBezTo>
                <a:cubicBezTo>
                  <a:pt x="210" y="138"/>
                  <a:pt x="210" y="138"/>
                  <a:pt x="210" y="138"/>
                </a:cubicBezTo>
                <a:close/>
                <a:moveTo>
                  <a:pt x="211" y="142"/>
                </a:moveTo>
                <a:cubicBezTo>
                  <a:pt x="211" y="140"/>
                  <a:pt x="211" y="140"/>
                  <a:pt x="211" y="140"/>
                </a:cubicBezTo>
                <a:cubicBezTo>
                  <a:pt x="212" y="140"/>
                  <a:pt x="212" y="140"/>
                  <a:pt x="212" y="140"/>
                </a:cubicBezTo>
                <a:cubicBezTo>
                  <a:pt x="213" y="140"/>
                  <a:pt x="213" y="140"/>
                  <a:pt x="213" y="140"/>
                </a:cubicBezTo>
                <a:cubicBezTo>
                  <a:pt x="213" y="141"/>
                  <a:pt x="213" y="141"/>
                  <a:pt x="213" y="141"/>
                </a:cubicBezTo>
                <a:cubicBezTo>
                  <a:pt x="214" y="141"/>
                  <a:pt x="214" y="141"/>
                  <a:pt x="214" y="141"/>
                </a:cubicBezTo>
                <a:cubicBezTo>
                  <a:pt x="214" y="142"/>
                  <a:pt x="214" y="142"/>
                  <a:pt x="214" y="142"/>
                </a:cubicBezTo>
                <a:cubicBezTo>
                  <a:pt x="213" y="142"/>
                  <a:pt x="213" y="142"/>
                  <a:pt x="213" y="142"/>
                </a:cubicBezTo>
                <a:cubicBezTo>
                  <a:pt x="211" y="142"/>
                  <a:pt x="211" y="142"/>
                  <a:pt x="211" y="142"/>
                </a:cubicBezTo>
                <a:close/>
                <a:moveTo>
                  <a:pt x="202" y="146"/>
                </a:moveTo>
                <a:cubicBezTo>
                  <a:pt x="203" y="146"/>
                  <a:pt x="203" y="146"/>
                  <a:pt x="203" y="146"/>
                </a:cubicBezTo>
                <a:cubicBezTo>
                  <a:pt x="204" y="146"/>
                  <a:pt x="204" y="146"/>
                  <a:pt x="204" y="146"/>
                </a:cubicBezTo>
                <a:cubicBezTo>
                  <a:pt x="204" y="145"/>
                  <a:pt x="204" y="145"/>
                  <a:pt x="204" y="145"/>
                </a:cubicBezTo>
                <a:cubicBezTo>
                  <a:pt x="206" y="143"/>
                  <a:pt x="206" y="143"/>
                  <a:pt x="206" y="143"/>
                </a:cubicBezTo>
                <a:cubicBezTo>
                  <a:pt x="207" y="143"/>
                  <a:pt x="207" y="143"/>
                  <a:pt x="207" y="143"/>
                </a:cubicBezTo>
                <a:cubicBezTo>
                  <a:pt x="208" y="142"/>
                  <a:pt x="208" y="142"/>
                  <a:pt x="208" y="142"/>
                </a:cubicBezTo>
                <a:cubicBezTo>
                  <a:pt x="208" y="142"/>
                  <a:pt x="208" y="142"/>
                  <a:pt x="208" y="142"/>
                </a:cubicBezTo>
                <a:cubicBezTo>
                  <a:pt x="209" y="141"/>
                  <a:pt x="209" y="141"/>
                  <a:pt x="209" y="141"/>
                </a:cubicBezTo>
                <a:cubicBezTo>
                  <a:pt x="210" y="141"/>
                  <a:pt x="210" y="141"/>
                  <a:pt x="210" y="141"/>
                </a:cubicBezTo>
                <a:cubicBezTo>
                  <a:pt x="209" y="142"/>
                  <a:pt x="209" y="142"/>
                  <a:pt x="209" y="142"/>
                </a:cubicBezTo>
                <a:cubicBezTo>
                  <a:pt x="210" y="142"/>
                  <a:pt x="210" y="142"/>
                  <a:pt x="210" y="142"/>
                </a:cubicBezTo>
                <a:cubicBezTo>
                  <a:pt x="209" y="143"/>
                  <a:pt x="209" y="143"/>
                  <a:pt x="209" y="143"/>
                </a:cubicBezTo>
                <a:cubicBezTo>
                  <a:pt x="208" y="143"/>
                  <a:pt x="208" y="143"/>
                  <a:pt x="208" y="143"/>
                </a:cubicBezTo>
                <a:cubicBezTo>
                  <a:pt x="206" y="145"/>
                  <a:pt x="206" y="145"/>
                  <a:pt x="206" y="145"/>
                </a:cubicBezTo>
                <a:cubicBezTo>
                  <a:pt x="205" y="145"/>
                  <a:pt x="205" y="145"/>
                  <a:pt x="205" y="145"/>
                </a:cubicBezTo>
                <a:cubicBezTo>
                  <a:pt x="206" y="146"/>
                  <a:pt x="206" y="146"/>
                  <a:pt x="206" y="146"/>
                </a:cubicBezTo>
                <a:cubicBezTo>
                  <a:pt x="205" y="146"/>
                  <a:pt x="205" y="146"/>
                  <a:pt x="205" y="146"/>
                </a:cubicBezTo>
                <a:cubicBezTo>
                  <a:pt x="204" y="146"/>
                  <a:pt x="204" y="146"/>
                  <a:pt x="204" y="146"/>
                </a:cubicBezTo>
                <a:cubicBezTo>
                  <a:pt x="203" y="146"/>
                  <a:pt x="203" y="146"/>
                  <a:pt x="203" y="146"/>
                </a:cubicBezTo>
                <a:cubicBezTo>
                  <a:pt x="202" y="146"/>
                  <a:pt x="202" y="146"/>
                  <a:pt x="202" y="146"/>
                </a:cubicBezTo>
                <a:cubicBezTo>
                  <a:pt x="202" y="146"/>
                  <a:pt x="202" y="146"/>
                  <a:pt x="202" y="146"/>
                </a:cubicBezTo>
                <a:close/>
                <a:moveTo>
                  <a:pt x="202" y="144"/>
                </a:moveTo>
                <a:cubicBezTo>
                  <a:pt x="204" y="143"/>
                  <a:pt x="204" y="143"/>
                  <a:pt x="204" y="143"/>
                </a:cubicBezTo>
                <a:cubicBezTo>
                  <a:pt x="204" y="144"/>
                  <a:pt x="204" y="144"/>
                  <a:pt x="204" y="144"/>
                </a:cubicBezTo>
                <a:cubicBezTo>
                  <a:pt x="203" y="144"/>
                  <a:pt x="203" y="144"/>
                  <a:pt x="203" y="144"/>
                </a:cubicBezTo>
                <a:cubicBezTo>
                  <a:pt x="203" y="144"/>
                  <a:pt x="202" y="144"/>
                  <a:pt x="202" y="144"/>
                </a:cubicBezTo>
                <a:close/>
                <a:moveTo>
                  <a:pt x="205" y="142"/>
                </a:moveTo>
                <a:cubicBezTo>
                  <a:pt x="206" y="140"/>
                  <a:pt x="206" y="140"/>
                  <a:pt x="206" y="140"/>
                </a:cubicBezTo>
                <a:cubicBezTo>
                  <a:pt x="207" y="140"/>
                  <a:pt x="207" y="140"/>
                  <a:pt x="207" y="140"/>
                </a:cubicBezTo>
                <a:cubicBezTo>
                  <a:pt x="207" y="139"/>
                  <a:pt x="207" y="139"/>
                  <a:pt x="207" y="139"/>
                </a:cubicBezTo>
                <a:cubicBezTo>
                  <a:pt x="208" y="139"/>
                  <a:pt x="208" y="139"/>
                  <a:pt x="208" y="139"/>
                </a:cubicBezTo>
                <a:cubicBezTo>
                  <a:pt x="208" y="139"/>
                  <a:pt x="208" y="139"/>
                  <a:pt x="208" y="139"/>
                </a:cubicBezTo>
                <a:cubicBezTo>
                  <a:pt x="207" y="140"/>
                  <a:pt x="207" y="140"/>
                  <a:pt x="207" y="140"/>
                </a:cubicBezTo>
                <a:cubicBezTo>
                  <a:pt x="207" y="141"/>
                  <a:pt x="207" y="141"/>
                  <a:pt x="207" y="141"/>
                </a:cubicBezTo>
                <a:cubicBezTo>
                  <a:pt x="206" y="142"/>
                  <a:pt x="206" y="142"/>
                  <a:pt x="206" y="142"/>
                </a:cubicBezTo>
                <a:cubicBezTo>
                  <a:pt x="206" y="142"/>
                  <a:pt x="206" y="142"/>
                  <a:pt x="206" y="142"/>
                </a:cubicBezTo>
                <a:cubicBezTo>
                  <a:pt x="205" y="142"/>
                  <a:pt x="205" y="142"/>
                  <a:pt x="205" y="142"/>
                </a:cubicBezTo>
                <a:cubicBezTo>
                  <a:pt x="205" y="142"/>
                  <a:pt x="205" y="142"/>
                  <a:pt x="205" y="142"/>
                </a:cubicBezTo>
                <a:close/>
                <a:moveTo>
                  <a:pt x="207" y="135"/>
                </a:moveTo>
                <a:cubicBezTo>
                  <a:pt x="207" y="134"/>
                  <a:pt x="207" y="134"/>
                  <a:pt x="207" y="134"/>
                </a:cubicBezTo>
                <a:cubicBezTo>
                  <a:pt x="208" y="135"/>
                  <a:pt x="208" y="135"/>
                  <a:pt x="208" y="135"/>
                </a:cubicBezTo>
                <a:cubicBezTo>
                  <a:pt x="208" y="135"/>
                  <a:pt x="208" y="135"/>
                  <a:pt x="208" y="135"/>
                </a:cubicBezTo>
                <a:cubicBezTo>
                  <a:pt x="208" y="136"/>
                  <a:pt x="208" y="136"/>
                  <a:pt x="208" y="136"/>
                </a:cubicBezTo>
                <a:cubicBezTo>
                  <a:pt x="208" y="136"/>
                  <a:pt x="208" y="136"/>
                  <a:pt x="208" y="136"/>
                </a:cubicBezTo>
                <a:cubicBezTo>
                  <a:pt x="207" y="135"/>
                  <a:pt x="207" y="135"/>
                  <a:pt x="207" y="135"/>
                </a:cubicBezTo>
                <a:close/>
                <a:moveTo>
                  <a:pt x="139" y="64"/>
                </a:moveTo>
                <a:cubicBezTo>
                  <a:pt x="139" y="64"/>
                  <a:pt x="140" y="64"/>
                  <a:pt x="140" y="64"/>
                </a:cubicBezTo>
                <a:cubicBezTo>
                  <a:pt x="140" y="64"/>
                  <a:pt x="140" y="64"/>
                  <a:pt x="140" y="64"/>
                </a:cubicBezTo>
                <a:cubicBezTo>
                  <a:pt x="140" y="65"/>
                  <a:pt x="140" y="65"/>
                  <a:pt x="140" y="65"/>
                </a:cubicBezTo>
                <a:cubicBezTo>
                  <a:pt x="139" y="64"/>
                  <a:pt x="139" y="64"/>
                  <a:pt x="139" y="64"/>
                </a:cubicBezTo>
                <a:close/>
                <a:moveTo>
                  <a:pt x="117" y="86"/>
                </a:moveTo>
                <a:cubicBezTo>
                  <a:pt x="118" y="84"/>
                  <a:pt x="118" y="84"/>
                  <a:pt x="118" y="84"/>
                </a:cubicBezTo>
                <a:cubicBezTo>
                  <a:pt x="118" y="83"/>
                  <a:pt x="118" y="83"/>
                  <a:pt x="118" y="83"/>
                </a:cubicBezTo>
                <a:cubicBezTo>
                  <a:pt x="116" y="82"/>
                  <a:pt x="116" y="82"/>
                  <a:pt x="116" y="82"/>
                </a:cubicBezTo>
                <a:cubicBezTo>
                  <a:pt x="117" y="81"/>
                  <a:pt x="117" y="81"/>
                  <a:pt x="117" y="81"/>
                </a:cubicBezTo>
                <a:cubicBezTo>
                  <a:pt x="116" y="79"/>
                  <a:pt x="116" y="79"/>
                  <a:pt x="116" y="79"/>
                </a:cubicBezTo>
                <a:cubicBezTo>
                  <a:pt x="115" y="79"/>
                  <a:pt x="115" y="79"/>
                  <a:pt x="115" y="79"/>
                </a:cubicBezTo>
                <a:cubicBezTo>
                  <a:pt x="113" y="79"/>
                  <a:pt x="113" y="79"/>
                  <a:pt x="113" y="79"/>
                </a:cubicBezTo>
                <a:cubicBezTo>
                  <a:pt x="113" y="79"/>
                  <a:pt x="113" y="79"/>
                  <a:pt x="113" y="79"/>
                </a:cubicBezTo>
                <a:cubicBezTo>
                  <a:pt x="112" y="79"/>
                  <a:pt x="112" y="79"/>
                  <a:pt x="112" y="79"/>
                </a:cubicBezTo>
                <a:cubicBezTo>
                  <a:pt x="110" y="78"/>
                  <a:pt x="110" y="78"/>
                  <a:pt x="110" y="78"/>
                </a:cubicBezTo>
                <a:cubicBezTo>
                  <a:pt x="110" y="77"/>
                  <a:pt x="110" y="77"/>
                  <a:pt x="110" y="77"/>
                </a:cubicBezTo>
                <a:cubicBezTo>
                  <a:pt x="113" y="75"/>
                  <a:pt x="113" y="75"/>
                  <a:pt x="113" y="75"/>
                </a:cubicBezTo>
                <a:cubicBezTo>
                  <a:pt x="114" y="73"/>
                  <a:pt x="114" y="73"/>
                  <a:pt x="114" y="73"/>
                </a:cubicBezTo>
                <a:cubicBezTo>
                  <a:pt x="115" y="73"/>
                  <a:pt x="115" y="73"/>
                  <a:pt x="115" y="73"/>
                </a:cubicBezTo>
                <a:cubicBezTo>
                  <a:pt x="115" y="75"/>
                  <a:pt x="115" y="75"/>
                  <a:pt x="115" y="75"/>
                </a:cubicBezTo>
                <a:cubicBezTo>
                  <a:pt x="114" y="75"/>
                  <a:pt x="114" y="75"/>
                  <a:pt x="114" y="75"/>
                </a:cubicBezTo>
                <a:cubicBezTo>
                  <a:pt x="116" y="76"/>
                  <a:pt x="116" y="76"/>
                  <a:pt x="116" y="76"/>
                </a:cubicBezTo>
                <a:cubicBezTo>
                  <a:pt x="116" y="77"/>
                  <a:pt x="116" y="77"/>
                  <a:pt x="116" y="77"/>
                </a:cubicBezTo>
                <a:cubicBezTo>
                  <a:pt x="117" y="77"/>
                  <a:pt x="117" y="77"/>
                  <a:pt x="117" y="77"/>
                </a:cubicBezTo>
                <a:cubicBezTo>
                  <a:pt x="118" y="76"/>
                  <a:pt x="118" y="76"/>
                  <a:pt x="118" y="76"/>
                </a:cubicBezTo>
                <a:cubicBezTo>
                  <a:pt x="120" y="76"/>
                  <a:pt x="120" y="76"/>
                  <a:pt x="120" y="76"/>
                </a:cubicBezTo>
                <a:cubicBezTo>
                  <a:pt x="121" y="77"/>
                  <a:pt x="121" y="77"/>
                  <a:pt x="121" y="77"/>
                </a:cubicBezTo>
                <a:cubicBezTo>
                  <a:pt x="121" y="78"/>
                  <a:pt x="121" y="78"/>
                  <a:pt x="121" y="78"/>
                </a:cubicBezTo>
                <a:cubicBezTo>
                  <a:pt x="120" y="79"/>
                  <a:pt x="120" y="79"/>
                  <a:pt x="120" y="79"/>
                </a:cubicBezTo>
                <a:cubicBezTo>
                  <a:pt x="121" y="80"/>
                  <a:pt x="121" y="80"/>
                  <a:pt x="121" y="80"/>
                </a:cubicBezTo>
                <a:cubicBezTo>
                  <a:pt x="122" y="81"/>
                  <a:pt x="122" y="81"/>
                  <a:pt x="122" y="81"/>
                </a:cubicBezTo>
                <a:cubicBezTo>
                  <a:pt x="122" y="82"/>
                  <a:pt x="122" y="82"/>
                  <a:pt x="122" y="82"/>
                </a:cubicBezTo>
                <a:cubicBezTo>
                  <a:pt x="124" y="83"/>
                  <a:pt x="124" y="83"/>
                  <a:pt x="124" y="83"/>
                </a:cubicBezTo>
                <a:cubicBezTo>
                  <a:pt x="124" y="84"/>
                  <a:pt x="124" y="84"/>
                  <a:pt x="124" y="84"/>
                </a:cubicBezTo>
                <a:cubicBezTo>
                  <a:pt x="123" y="85"/>
                  <a:pt x="123" y="85"/>
                  <a:pt x="123" y="85"/>
                </a:cubicBezTo>
                <a:cubicBezTo>
                  <a:pt x="122" y="84"/>
                  <a:pt x="122" y="84"/>
                  <a:pt x="122" y="84"/>
                </a:cubicBezTo>
                <a:cubicBezTo>
                  <a:pt x="121" y="84"/>
                  <a:pt x="121" y="84"/>
                  <a:pt x="121" y="84"/>
                </a:cubicBezTo>
                <a:cubicBezTo>
                  <a:pt x="121" y="85"/>
                  <a:pt x="121" y="85"/>
                  <a:pt x="121" y="85"/>
                </a:cubicBezTo>
                <a:cubicBezTo>
                  <a:pt x="119" y="85"/>
                  <a:pt x="119" y="85"/>
                  <a:pt x="119" y="85"/>
                </a:cubicBezTo>
                <a:cubicBezTo>
                  <a:pt x="118" y="86"/>
                  <a:pt x="118" y="86"/>
                  <a:pt x="118" y="86"/>
                </a:cubicBezTo>
                <a:cubicBezTo>
                  <a:pt x="117" y="86"/>
                  <a:pt x="117" y="86"/>
                  <a:pt x="117" y="86"/>
                </a:cubicBezTo>
                <a:close/>
                <a:moveTo>
                  <a:pt x="109" y="120"/>
                </a:moveTo>
                <a:cubicBezTo>
                  <a:pt x="111" y="120"/>
                  <a:pt x="111" y="120"/>
                  <a:pt x="111" y="120"/>
                </a:cubicBezTo>
                <a:cubicBezTo>
                  <a:pt x="112" y="120"/>
                  <a:pt x="112" y="120"/>
                  <a:pt x="112" y="120"/>
                </a:cubicBezTo>
                <a:cubicBezTo>
                  <a:pt x="113" y="120"/>
                  <a:pt x="113" y="120"/>
                  <a:pt x="113" y="120"/>
                </a:cubicBezTo>
                <a:cubicBezTo>
                  <a:pt x="114" y="121"/>
                  <a:pt x="114" y="121"/>
                  <a:pt x="114" y="121"/>
                </a:cubicBezTo>
                <a:cubicBezTo>
                  <a:pt x="115" y="120"/>
                  <a:pt x="115" y="120"/>
                  <a:pt x="115" y="120"/>
                </a:cubicBezTo>
                <a:cubicBezTo>
                  <a:pt x="117" y="119"/>
                  <a:pt x="117" y="119"/>
                  <a:pt x="117" y="119"/>
                </a:cubicBezTo>
                <a:cubicBezTo>
                  <a:pt x="117" y="120"/>
                  <a:pt x="117" y="120"/>
                  <a:pt x="117" y="120"/>
                </a:cubicBezTo>
                <a:cubicBezTo>
                  <a:pt x="118" y="121"/>
                  <a:pt x="118" y="121"/>
                  <a:pt x="118" y="121"/>
                </a:cubicBezTo>
                <a:cubicBezTo>
                  <a:pt x="118" y="122"/>
                  <a:pt x="118" y="122"/>
                  <a:pt x="118" y="122"/>
                </a:cubicBezTo>
                <a:cubicBezTo>
                  <a:pt x="117" y="123"/>
                  <a:pt x="117" y="123"/>
                  <a:pt x="117" y="123"/>
                </a:cubicBezTo>
                <a:cubicBezTo>
                  <a:pt x="117" y="124"/>
                  <a:pt x="117" y="124"/>
                  <a:pt x="117" y="124"/>
                </a:cubicBezTo>
                <a:cubicBezTo>
                  <a:pt x="115" y="124"/>
                  <a:pt x="115" y="124"/>
                  <a:pt x="115" y="124"/>
                </a:cubicBezTo>
                <a:cubicBezTo>
                  <a:pt x="114" y="124"/>
                  <a:pt x="114" y="124"/>
                  <a:pt x="114" y="124"/>
                </a:cubicBezTo>
                <a:cubicBezTo>
                  <a:pt x="113" y="125"/>
                  <a:pt x="113" y="125"/>
                  <a:pt x="113" y="125"/>
                </a:cubicBezTo>
                <a:cubicBezTo>
                  <a:pt x="112" y="124"/>
                  <a:pt x="112" y="124"/>
                  <a:pt x="112" y="124"/>
                </a:cubicBezTo>
                <a:cubicBezTo>
                  <a:pt x="111" y="124"/>
                  <a:pt x="111" y="124"/>
                  <a:pt x="111" y="124"/>
                </a:cubicBezTo>
                <a:cubicBezTo>
                  <a:pt x="110" y="122"/>
                  <a:pt x="110" y="122"/>
                  <a:pt x="110" y="122"/>
                </a:cubicBezTo>
                <a:cubicBezTo>
                  <a:pt x="109" y="120"/>
                  <a:pt x="109" y="120"/>
                  <a:pt x="109" y="120"/>
                </a:cubicBezTo>
                <a:close/>
                <a:moveTo>
                  <a:pt x="184" y="136"/>
                </a:moveTo>
                <a:cubicBezTo>
                  <a:pt x="186" y="134"/>
                  <a:pt x="186" y="134"/>
                  <a:pt x="186" y="134"/>
                </a:cubicBezTo>
                <a:cubicBezTo>
                  <a:pt x="186" y="134"/>
                  <a:pt x="186" y="134"/>
                  <a:pt x="186" y="134"/>
                </a:cubicBezTo>
                <a:cubicBezTo>
                  <a:pt x="187" y="135"/>
                  <a:pt x="187" y="135"/>
                  <a:pt x="187" y="135"/>
                </a:cubicBezTo>
                <a:cubicBezTo>
                  <a:pt x="185" y="136"/>
                  <a:pt x="185" y="136"/>
                  <a:pt x="185" y="136"/>
                </a:cubicBezTo>
                <a:cubicBezTo>
                  <a:pt x="184" y="136"/>
                  <a:pt x="184" y="136"/>
                  <a:pt x="184" y="136"/>
                </a:cubicBezTo>
                <a:close/>
                <a:moveTo>
                  <a:pt x="172" y="143"/>
                </a:moveTo>
                <a:cubicBezTo>
                  <a:pt x="173" y="143"/>
                  <a:pt x="173" y="143"/>
                  <a:pt x="173" y="143"/>
                </a:cubicBezTo>
                <a:cubicBezTo>
                  <a:pt x="174" y="143"/>
                  <a:pt x="174" y="143"/>
                  <a:pt x="174" y="143"/>
                </a:cubicBezTo>
                <a:cubicBezTo>
                  <a:pt x="173" y="143"/>
                  <a:pt x="173" y="143"/>
                  <a:pt x="173" y="143"/>
                </a:cubicBezTo>
                <a:cubicBezTo>
                  <a:pt x="172" y="143"/>
                  <a:pt x="172" y="143"/>
                  <a:pt x="172" y="143"/>
                </a:cubicBezTo>
                <a:close/>
                <a:moveTo>
                  <a:pt x="172" y="152"/>
                </a:moveTo>
                <a:cubicBezTo>
                  <a:pt x="173" y="151"/>
                  <a:pt x="173" y="151"/>
                  <a:pt x="173" y="151"/>
                </a:cubicBezTo>
                <a:cubicBezTo>
                  <a:pt x="174" y="152"/>
                  <a:pt x="174" y="152"/>
                  <a:pt x="174" y="152"/>
                </a:cubicBezTo>
                <a:cubicBezTo>
                  <a:pt x="174" y="152"/>
                  <a:pt x="174" y="152"/>
                  <a:pt x="174" y="152"/>
                </a:cubicBezTo>
                <a:cubicBezTo>
                  <a:pt x="173" y="153"/>
                  <a:pt x="173" y="153"/>
                  <a:pt x="173" y="153"/>
                </a:cubicBezTo>
                <a:cubicBezTo>
                  <a:pt x="172" y="152"/>
                  <a:pt x="172" y="152"/>
                  <a:pt x="172" y="152"/>
                </a:cubicBezTo>
                <a:cubicBezTo>
                  <a:pt x="172" y="152"/>
                  <a:pt x="172" y="152"/>
                  <a:pt x="172" y="152"/>
                </a:cubicBezTo>
                <a:close/>
                <a:moveTo>
                  <a:pt x="168" y="156"/>
                </a:moveTo>
                <a:cubicBezTo>
                  <a:pt x="168" y="156"/>
                  <a:pt x="168" y="156"/>
                  <a:pt x="168" y="156"/>
                </a:cubicBezTo>
                <a:cubicBezTo>
                  <a:pt x="168" y="156"/>
                  <a:pt x="168" y="156"/>
                  <a:pt x="168" y="156"/>
                </a:cubicBezTo>
                <a:cubicBezTo>
                  <a:pt x="169" y="156"/>
                  <a:pt x="169" y="156"/>
                  <a:pt x="169" y="156"/>
                </a:cubicBezTo>
                <a:cubicBezTo>
                  <a:pt x="169" y="155"/>
                  <a:pt x="169" y="155"/>
                  <a:pt x="169" y="155"/>
                </a:cubicBezTo>
                <a:cubicBezTo>
                  <a:pt x="170" y="156"/>
                  <a:pt x="170" y="156"/>
                  <a:pt x="170" y="156"/>
                </a:cubicBezTo>
                <a:cubicBezTo>
                  <a:pt x="170" y="155"/>
                  <a:pt x="170" y="155"/>
                  <a:pt x="170" y="155"/>
                </a:cubicBezTo>
                <a:cubicBezTo>
                  <a:pt x="170" y="154"/>
                  <a:pt x="170" y="154"/>
                  <a:pt x="170" y="154"/>
                </a:cubicBezTo>
                <a:cubicBezTo>
                  <a:pt x="171" y="154"/>
                  <a:pt x="171" y="154"/>
                  <a:pt x="171" y="154"/>
                </a:cubicBezTo>
                <a:cubicBezTo>
                  <a:pt x="172" y="153"/>
                  <a:pt x="172" y="153"/>
                  <a:pt x="172" y="153"/>
                </a:cubicBezTo>
                <a:cubicBezTo>
                  <a:pt x="172" y="154"/>
                  <a:pt x="172" y="154"/>
                  <a:pt x="172" y="154"/>
                </a:cubicBezTo>
                <a:cubicBezTo>
                  <a:pt x="172" y="155"/>
                  <a:pt x="172" y="155"/>
                  <a:pt x="172" y="155"/>
                </a:cubicBezTo>
                <a:cubicBezTo>
                  <a:pt x="172" y="155"/>
                  <a:pt x="172" y="155"/>
                  <a:pt x="172" y="155"/>
                </a:cubicBezTo>
                <a:cubicBezTo>
                  <a:pt x="173" y="154"/>
                  <a:pt x="173" y="154"/>
                  <a:pt x="173" y="154"/>
                </a:cubicBezTo>
                <a:cubicBezTo>
                  <a:pt x="173" y="154"/>
                  <a:pt x="173" y="154"/>
                  <a:pt x="173" y="154"/>
                </a:cubicBezTo>
                <a:cubicBezTo>
                  <a:pt x="174" y="155"/>
                  <a:pt x="174" y="155"/>
                  <a:pt x="174" y="155"/>
                </a:cubicBezTo>
                <a:cubicBezTo>
                  <a:pt x="173" y="155"/>
                  <a:pt x="173" y="155"/>
                  <a:pt x="173" y="155"/>
                </a:cubicBezTo>
                <a:cubicBezTo>
                  <a:pt x="173" y="156"/>
                  <a:pt x="173" y="156"/>
                  <a:pt x="173" y="156"/>
                </a:cubicBezTo>
                <a:cubicBezTo>
                  <a:pt x="174" y="156"/>
                  <a:pt x="174" y="156"/>
                  <a:pt x="174" y="156"/>
                </a:cubicBezTo>
                <a:cubicBezTo>
                  <a:pt x="174" y="157"/>
                  <a:pt x="174" y="157"/>
                  <a:pt x="174" y="157"/>
                </a:cubicBezTo>
                <a:cubicBezTo>
                  <a:pt x="173" y="157"/>
                  <a:pt x="173" y="157"/>
                  <a:pt x="173" y="157"/>
                </a:cubicBezTo>
                <a:cubicBezTo>
                  <a:pt x="173" y="157"/>
                  <a:pt x="173" y="157"/>
                  <a:pt x="173" y="157"/>
                </a:cubicBezTo>
                <a:cubicBezTo>
                  <a:pt x="172" y="157"/>
                  <a:pt x="172" y="157"/>
                  <a:pt x="172" y="157"/>
                </a:cubicBezTo>
                <a:cubicBezTo>
                  <a:pt x="171" y="157"/>
                  <a:pt x="171" y="157"/>
                  <a:pt x="171" y="157"/>
                </a:cubicBezTo>
                <a:cubicBezTo>
                  <a:pt x="171" y="157"/>
                  <a:pt x="171" y="157"/>
                  <a:pt x="171" y="157"/>
                </a:cubicBezTo>
                <a:cubicBezTo>
                  <a:pt x="170" y="158"/>
                  <a:pt x="170" y="158"/>
                  <a:pt x="170" y="158"/>
                </a:cubicBezTo>
                <a:cubicBezTo>
                  <a:pt x="169" y="158"/>
                  <a:pt x="169" y="158"/>
                  <a:pt x="169" y="158"/>
                </a:cubicBezTo>
                <a:cubicBezTo>
                  <a:pt x="168" y="156"/>
                  <a:pt x="168" y="156"/>
                  <a:pt x="168" y="156"/>
                </a:cubicBezTo>
                <a:close/>
                <a:moveTo>
                  <a:pt x="156" y="167"/>
                </a:moveTo>
                <a:cubicBezTo>
                  <a:pt x="156" y="168"/>
                  <a:pt x="156" y="168"/>
                  <a:pt x="156" y="168"/>
                </a:cubicBezTo>
                <a:cubicBezTo>
                  <a:pt x="155" y="168"/>
                  <a:pt x="155" y="168"/>
                  <a:pt x="155" y="168"/>
                </a:cubicBezTo>
                <a:cubicBezTo>
                  <a:pt x="154" y="167"/>
                  <a:pt x="154" y="167"/>
                  <a:pt x="154" y="167"/>
                </a:cubicBezTo>
                <a:cubicBezTo>
                  <a:pt x="154" y="166"/>
                  <a:pt x="154" y="166"/>
                  <a:pt x="154" y="166"/>
                </a:cubicBezTo>
                <a:cubicBezTo>
                  <a:pt x="155" y="166"/>
                  <a:pt x="155" y="166"/>
                  <a:pt x="155" y="166"/>
                </a:cubicBezTo>
                <a:cubicBezTo>
                  <a:pt x="155" y="165"/>
                  <a:pt x="155" y="165"/>
                  <a:pt x="155" y="165"/>
                </a:cubicBezTo>
                <a:cubicBezTo>
                  <a:pt x="155" y="164"/>
                  <a:pt x="155" y="164"/>
                  <a:pt x="155" y="164"/>
                </a:cubicBezTo>
                <a:cubicBezTo>
                  <a:pt x="155" y="163"/>
                  <a:pt x="155" y="163"/>
                  <a:pt x="155" y="163"/>
                </a:cubicBezTo>
                <a:cubicBezTo>
                  <a:pt x="155" y="162"/>
                  <a:pt x="155" y="162"/>
                  <a:pt x="155" y="162"/>
                </a:cubicBezTo>
                <a:cubicBezTo>
                  <a:pt x="156" y="161"/>
                  <a:pt x="156" y="161"/>
                  <a:pt x="156" y="161"/>
                </a:cubicBezTo>
                <a:cubicBezTo>
                  <a:pt x="159" y="160"/>
                  <a:pt x="159" y="160"/>
                  <a:pt x="159" y="160"/>
                </a:cubicBezTo>
                <a:cubicBezTo>
                  <a:pt x="160" y="160"/>
                  <a:pt x="160" y="160"/>
                  <a:pt x="160" y="160"/>
                </a:cubicBezTo>
                <a:cubicBezTo>
                  <a:pt x="161" y="160"/>
                  <a:pt x="161" y="160"/>
                  <a:pt x="161" y="160"/>
                </a:cubicBezTo>
                <a:cubicBezTo>
                  <a:pt x="161" y="162"/>
                  <a:pt x="161" y="162"/>
                  <a:pt x="161" y="162"/>
                </a:cubicBezTo>
                <a:cubicBezTo>
                  <a:pt x="161" y="163"/>
                  <a:pt x="161" y="163"/>
                  <a:pt x="161" y="163"/>
                </a:cubicBezTo>
                <a:cubicBezTo>
                  <a:pt x="162" y="161"/>
                  <a:pt x="162" y="161"/>
                  <a:pt x="162" y="161"/>
                </a:cubicBezTo>
                <a:cubicBezTo>
                  <a:pt x="162" y="161"/>
                  <a:pt x="162" y="161"/>
                  <a:pt x="162" y="161"/>
                </a:cubicBezTo>
                <a:cubicBezTo>
                  <a:pt x="162" y="160"/>
                  <a:pt x="162" y="160"/>
                  <a:pt x="162" y="160"/>
                </a:cubicBezTo>
                <a:cubicBezTo>
                  <a:pt x="163" y="161"/>
                  <a:pt x="163" y="161"/>
                  <a:pt x="163" y="161"/>
                </a:cubicBezTo>
                <a:cubicBezTo>
                  <a:pt x="163" y="160"/>
                  <a:pt x="163" y="160"/>
                  <a:pt x="163" y="160"/>
                </a:cubicBezTo>
                <a:cubicBezTo>
                  <a:pt x="162" y="159"/>
                  <a:pt x="162" y="159"/>
                  <a:pt x="162" y="159"/>
                </a:cubicBezTo>
                <a:cubicBezTo>
                  <a:pt x="162" y="159"/>
                  <a:pt x="162" y="159"/>
                  <a:pt x="162" y="159"/>
                </a:cubicBezTo>
                <a:cubicBezTo>
                  <a:pt x="163" y="158"/>
                  <a:pt x="163" y="158"/>
                  <a:pt x="163" y="158"/>
                </a:cubicBezTo>
                <a:cubicBezTo>
                  <a:pt x="164" y="158"/>
                  <a:pt x="164" y="158"/>
                  <a:pt x="164" y="158"/>
                </a:cubicBezTo>
                <a:cubicBezTo>
                  <a:pt x="164" y="158"/>
                  <a:pt x="164" y="158"/>
                  <a:pt x="164" y="158"/>
                </a:cubicBezTo>
                <a:cubicBezTo>
                  <a:pt x="164" y="159"/>
                  <a:pt x="164" y="159"/>
                  <a:pt x="164" y="159"/>
                </a:cubicBezTo>
                <a:cubicBezTo>
                  <a:pt x="164" y="160"/>
                  <a:pt x="164" y="160"/>
                  <a:pt x="164" y="160"/>
                </a:cubicBezTo>
                <a:cubicBezTo>
                  <a:pt x="164" y="161"/>
                  <a:pt x="164" y="161"/>
                  <a:pt x="164" y="161"/>
                </a:cubicBezTo>
                <a:cubicBezTo>
                  <a:pt x="165" y="160"/>
                  <a:pt x="165" y="160"/>
                  <a:pt x="165" y="160"/>
                </a:cubicBezTo>
                <a:cubicBezTo>
                  <a:pt x="165" y="160"/>
                  <a:pt x="165" y="160"/>
                  <a:pt x="165" y="160"/>
                </a:cubicBezTo>
                <a:cubicBezTo>
                  <a:pt x="166" y="159"/>
                  <a:pt x="166" y="159"/>
                  <a:pt x="166" y="159"/>
                </a:cubicBezTo>
                <a:cubicBezTo>
                  <a:pt x="166" y="160"/>
                  <a:pt x="166" y="160"/>
                  <a:pt x="166" y="160"/>
                </a:cubicBezTo>
                <a:cubicBezTo>
                  <a:pt x="166" y="159"/>
                  <a:pt x="166" y="159"/>
                  <a:pt x="166" y="159"/>
                </a:cubicBezTo>
                <a:cubicBezTo>
                  <a:pt x="166" y="158"/>
                  <a:pt x="166" y="158"/>
                  <a:pt x="166" y="158"/>
                </a:cubicBezTo>
                <a:cubicBezTo>
                  <a:pt x="167" y="158"/>
                  <a:pt x="167" y="158"/>
                  <a:pt x="167" y="158"/>
                </a:cubicBezTo>
                <a:cubicBezTo>
                  <a:pt x="168" y="158"/>
                  <a:pt x="168" y="158"/>
                  <a:pt x="168" y="158"/>
                </a:cubicBezTo>
                <a:cubicBezTo>
                  <a:pt x="168" y="159"/>
                  <a:pt x="168" y="159"/>
                  <a:pt x="168" y="159"/>
                </a:cubicBezTo>
                <a:cubicBezTo>
                  <a:pt x="167" y="159"/>
                  <a:pt x="167" y="159"/>
                  <a:pt x="167" y="159"/>
                </a:cubicBezTo>
                <a:cubicBezTo>
                  <a:pt x="167" y="160"/>
                  <a:pt x="167" y="160"/>
                  <a:pt x="167" y="160"/>
                </a:cubicBezTo>
                <a:cubicBezTo>
                  <a:pt x="168" y="160"/>
                  <a:pt x="168" y="160"/>
                  <a:pt x="168" y="160"/>
                </a:cubicBezTo>
                <a:cubicBezTo>
                  <a:pt x="169" y="159"/>
                  <a:pt x="169" y="159"/>
                  <a:pt x="169" y="159"/>
                </a:cubicBezTo>
                <a:cubicBezTo>
                  <a:pt x="170" y="159"/>
                  <a:pt x="170" y="159"/>
                  <a:pt x="170" y="159"/>
                </a:cubicBezTo>
                <a:cubicBezTo>
                  <a:pt x="170" y="159"/>
                  <a:pt x="170" y="159"/>
                  <a:pt x="170" y="159"/>
                </a:cubicBezTo>
                <a:cubicBezTo>
                  <a:pt x="171" y="160"/>
                  <a:pt x="171" y="160"/>
                  <a:pt x="171" y="160"/>
                </a:cubicBezTo>
                <a:cubicBezTo>
                  <a:pt x="170" y="160"/>
                  <a:pt x="170" y="160"/>
                  <a:pt x="170" y="160"/>
                </a:cubicBezTo>
                <a:cubicBezTo>
                  <a:pt x="169" y="160"/>
                  <a:pt x="169" y="160"/>
                  <a:pt x="169" y="160"/>
                </a:cubicBezTo>
                <a:cubicBezTo>
                  <a:pt x="169" y="161"/>
                  <a:pt x="169" y="161"/>
                  <a:pt x="169" y="161"/>
                </a:cubicBezTo>
                <a:cubicBezTo>
                  <a:pt x="169" y="161"/>
                  <a:pt x="169" y="161"/>
                  <a:pt x="169" y="161"/>
                </a:cubicBezTo>
                <a:cubicBezTo>
                  <a:pt x="170" y="162"/>
                  <a:pt x="170" y="162"/>
                  <a:pt x="170" y="162"/>
                </a:cubicBezTo>
                <a:cubicBezTo>
                  <a:pt x="169" y="163"/>
                  <a:pt x="169" y="163"/>
                  <a:pt x="169" y="163"/>
                </a:cubicBezTo>
                <a:cubicBezTo>
                  <a:pt x="168" y="163"/>
                  <a:pt x="168" y="163"/>
                  <a:pt x="168" y="163"/>
                </a:cubicBezTo>
                <a:cubicBezTo>
                  <a:pt x="168" y="162"/>
                  <a:pt x="168" y="162"/>
                  <a:pt x="168" y="162"/>
                </a:cubicBezTo>
                <a:cubicBezTo>
                  <a:pt x="167" y="163"/>
                  <a:pt x="167" y="163"/>
                  <a:pt x="167" y="163"/>
                </a:cubicBezTo>
                <a:cubicBezTo>
                  <a:pt x="166" y="162"/>
                  <a:pt x="166" y="162"/>
                  <a:pt x="166" y="162"/>
                </a:cubicBezTo>
                <a:cubicBezTo>
                  <a:pt x="166" y="162"/>
                  <a:pt x="166" y="162"/>
                  <a:pt x="166" y="162"/>
                </a:cubicBezTo>
                <a:cubicBezTo>
                  <a:pt x="165" y="163"/>
                  <a:pt x="165" y="163"/>
                  <a:pt x="165" y="163"/>
                </a:cubicBezTo>
                <a:cubicBezTo>
                  <a:pt x="166" y="163"/>
                  <a:pt x="166" y="163"/>
                  <a:pt x="166" y="163"/>
                </a:cubicBezTo>
                <a:cubicBezTo>
                  <a:pt x="167" y="164"/>
                  <a:pt x="167" y="164"/>
                  <a:pt x="167" y="164"/>
                </a:cubicBezTo>
                <a:cubicBezTo>
                  <a:pt x="166" y="165"/>
                  <a:pt x="166" y="165"/>
                  <a:pt x="166" y="165"/>
                </a:cubicBezTo>
                <a:cubicBezTo>
                  <a:pt x="165" y="165"/>
                  <a:pt x="165" y="165"/>
                  <a:pt x="165" y="165"/>
                </a:cubicBezTo>
                <a:cubicBezTo>
                  <a:pt x="164" y="164"/>
                  <a:pt x="164" y="164"/>
                  <a:pt x="164" y="164"/>
                </a:cubicBezTo>
                <a:cubicBezTo>
                  <a:pt x="163" y="164"/>
                  <a:pt x="163" y="164"/>
                  <a:pt x="163" y="164"/>
                </a:cubicBezTo>
                <a:cubicBezTo>
                  <a:pt x="162" y="164"/>
                  <a:pt x="162" y="164"/>
                  <a:pt x="162" y="164"/>
                </a:cubicBezTo>
                <a:cubicBezTo>
                  <a:pt x="163" y="165"/>
                  <a:pt x="163" y="165"/>
                  <a:pt x="163" y="165"/>
                </a:cubicBezTo>
                <a:cubicBezTo>
                  <a:pt x="164" y="165"/>
                  <a:pt x="164" y="165"/>
                  <a:pt x="164" y="165"/>
                </a:cubicBezTo>
                <a:cubicBezTo>
                  <a:pt x="163" y="166"/>
                  <a:pt x="163" y="166"/>
                  <a:pt x="163" y="166"/>
                </a:cubicBezTo>
                <a:cubicBezTo>
                  <a:pt x="162" y="165"/>
                  <a:pt x="162" y="165"/>
                  <a:pt x="162" y="165"/>
                </a:cubicBezTo>
                <a:cubicBezTo>
                  <a:pt x="161" y="166"/>
                  <a:pt x="161" y="166"/>
                  <a:pt x="161" y="166"/>
                </a:cubicBezTo>
                <a:cubicBezTo>
                  <a:pt x="161" y="166"/>
                  <a:pt x="161" y="166"/>
                  <a:pt x="161" y="166"/>
                </a:cubicBezTo>
                <a:cubicBezTo>
                  <a:pt x="160" y="167"/>
                  <a:pt x="160" y="167"/>
                  <a:pt x="160" y="167"/>
                </a:cubicBezTo>
                <a:cubicBezTo>
                  <a:pt x="159" y="167"/>
                  <a:pt x="159" y="167"/>
                  <a:pt x="159" y="167"/>
                </a:cubicBezTo>
                <a:cubicBezTo>
                  <a:pt x="159" y="167"/>
                  <a:pt x="159" y="167"/>
                  <a:pt x="159" y="167"/>
                </a:cubicBezTo>
                <a:cubicBezTo>
                  <a:pt x="159" y="168"/>
                  <a:pt x="159" y="168"/>
                  <a:pt x="159" y="168"/>
                </a:cubicBezTo>
                <a:cubicBezTo>
                  <a:pt x="158" y="168"/>
                  <a:pt x="158" y="168"/>
                  <a:pt x="158" y="168"/>
                </a:cubicBezTo>
                <a:cubicBezTo>
                  <a:pt x="158" y="169"/>
                  <a:pt x="158" y="169"/>
                  <a:pt x="158" y="169"/>
                </a:cubicBezTo>
                <a:cubicBezTo>
                  <a:pt x="157" y="169"/>
                  <a:pt x="157" y="169"/>
                  <a:pt x="157" y="169"/>
                </a:cubicBezTo>
                <a:cubicBezTo>
                  <a:pt x="157" y="170"/>
                  <a:pt x="157" y="170"/>
                  <a:pt x="157" y="170"/>
                </a:cubicBezTo>
                <a:cubicBezTo>
                  <a:pt x="156" y="170"/>
                  <a:pt x="156" y="170"/>
                  <a:pt x="156" y="170"/>
                </a:cubicBezTo>
                <a:cubicBezTo>
                  <a:pt x="156" y="169"/>
                  <a:pt x="156" y="169"/>
                  <a:pt x="156" y="169"/>
                </a:cubicBezTo>
                <a:cubicBezTo>
                  <a:pt x="158" y="168"/>
                  <a:pt x="158" y="168"/>
                  <a:pt x="158" y="168"/>
                </a:cubicBezTo>
                <a:cubicBezTo>
                  <a:pt x="158" y="167"/>
                  <a:pt x="158" y="167"/>
                  <a:pt x="158" y="167"/>
                </a:cubicBezTo>
                <a:cubicBezTo>
                  <a:pt x="158" y="166"/>
                  <a:pt x="158" y="166"/>
                  <a:pt x="158" y="166"/>
                </a:cubicBezTo>
                <a:cubicBezTo>
                  <a:pt x="158" y="166"/>
                  <a:pt x="158" y="166"/>
                  <a:pt x="158" y="166"/>
                </a:cubicBezTo>
                <a:cubicBezTo>
                  <a:pt x="157" y="167"/>
                  <a:pt x="157" y="167"/>
                  <a:pt x="157" y="167"/>
                </a:cubicBezTo>
                <a:cubicBezTo>
                  <a:pt x="157" y="167"/>
                  <a:pt x="157" y="167"/>
                  <a:pt x="157" y="167"/>
                </a:cubicBezTo>
                <a:cubicBezTo>
                  <a:pt x="157" y="166"/>
                  <a:pt x="157" y="166"/>
                  <a:pt x="157" y="166"/>
                </a:cubicBezTo>
                <a:cubicBezTo>
                  <a:pt x="156" y="166"/>
                  <a:pt x="156" y="166"/>
                  <a:pt x="156" y="166"/>
                </a:cubicBezTo>
                <a:cubicBezTo>
                  <a:pt x="155" y="167"/>
                  <a:pt x="155" y="167"/>
                  <a:pt x="155" y="167"/>
                </a:cubicBezTo>
                <a:cubicBezTo>
                  <a:pt x="156" y="167"/>
                  <a:pt x="156" y="167"/>
                  <a:pt x="156" y="167"/>
                </a:cubicBezTo>
                <a:cubicBezTo>
                  <a:pt x="156" y="167"/>
                  <a:pt x="156" y="167"/>
                  <a:pt x="156" y="167"/>
                </a:cubicBezTo>
                <a:close/>
                <a:moveTo>
                  <a:pt x="154" y="171"/>
                </a:moveTo>
                <a:cubicBezTo>
                  <a:pt x="155" y="171"/>
                  <a:pt x="155" y="171"/>
                  <a:pt x="155" y="171"/>
                </a:cubicBezTo>
                <a:cubicBezTo>
                  <a:pt x="154" y="172"/>
                  <a:pt x="154" y="172"/>
                  <a:pt x="154" y="172"/>
                </a:cubicBezTo>
                <a:cubicBezTo>
                  <a:pt x="154" y="171"/>
                  <a:pt x="154" y="171"/>
                  <a:pt x="154" y="171"/>
                </a:cubicBezTo>
                <a:close/>
                <a:moveTo>
                  <a:pt x="151" y="172"/>
                </a:moveTo>
                <a:cubicBezTo>
                  <a:pt x="151" y="171"/>
                  <a:pt x="151" y="171"/>
                  <a:pt x="151" y="171"/>
                </a:cubicBezTo>
                <a:cubicBezTo>
                  <a:pt x="154" y="170"/>
                  <a:pt x="154" y="170"/>
                  <a:pt x="154" y="170"/>
                </a:cubicBezTo>
                <a:cubicBezTo>
                  <a:pt x="152" y="172"/>
                  <a:pt x="152" y="172"/>
                  <a:pt x="152" y="172"/>
                </a:cubicBezTo>
                <a:cubicBezTo>
                  <a:pt x="151" y="172"/>
                  <a:pt x="151" y="172"/>
                  <a:pt x="151" y="172"/>
                </a:cubicBezTo>
                <a:close/>
                <a:moveTo>
                  <a:pt x="143" y="178"/>
                </a:moveTo>
                <a:cubicBezTo>
                  <a:pt x="143" y="178"/>
                  <a:pt x="143" y="178"/>
                  <a:pt x="143" y="178"/>
                </a:cubicBezTo>
                <a:cubicBezTo>
                  <a:pt x="143" y="177"/>
                  <a:pt x="143" y="177"/>
                  <a:pt x="143" y="177"/>
                </a:cubicBezTo>
                <a:cubicBezTo>
                  <a:pt x="144" y="177"/>
                  <a:pt x="144" y="177"/>
                  <a:pt x="144" y="177"/>
                </a:cubicBezTo>
                <a:cubicBezTo>
                  <a:pt x="144" y="178"/>
                  <a:pt x="144" y="178"/>
                  <a:pt x="144" y="178"/>
                </a:cubicBezTo>
                <a:cubicBezTo>
                  <a:pt x="143" y="178"/>
                  <a:pt x="143" y="178"/>
                  <a:pt x="143" y="178"/>
                </a:cubicBezTo>
                <a:close/>
                <a:moveTo>
                  <a:pt x="139" y="169"/>
                </a:moveTo>
                <a:cubicBezTo>
                  <a:pt x="140" y="169"/>
                  <a:pt x="140" y="169"/>
                  <a:pt x="140" y="169"/>
                </a:cubicBezTo>
                <a:cubicBezTo>
                  <a:pt x="141" y="169"/>
                  <a:pt x="141" y="169"/>
                  <a:pt x="141" y="169"/>
                </a:cubicBezTo>
                <a:cubicBezTo>
                  <a:pt x="140" y="170"/>
                  <a:pt x="140" y="170"/>
                  <a:pt x="140" y="170"/>
                </a:cubicBezTo>
                <a:cubicBezTo>
                  <a:pt x="139" y="169"/>
                  <a:pt x="139" y="169"/>
                  <a:pt x="139" y="169"/>
                </a:cubicBezTo>
                <a:close/>
                <a:moveTo>
                  <a:pt x="117" y="178"/>
                </a:moveTo>
                <a:cubicBezTo>
                  <a:pt x="117" y="178"/>
                  <a:pt x="117" y="178"/>
                  <a:pt x="117" y="178"/>
                </a:cubicBezTo>
                <a:cubicBezTo>
                  <a:pt x="118" y="178"/>
                  <a:pt x="118" y="178"/>
                  <a:pt x="118" y="178"/>
                </a:cubicBezTo>
                <a:cubicBezTo>
                  <a:pt x="117" y="178"/>
                  <a:pt x="117" y="178"/>
                  <a:pt x="117" y="178"/>
                </a:cubicBezTo>
                <a:close/>
                <a:moveTo>
                  <a:pt x="116" y="178"/>
                </a:moveTo>
                <a:cubicBezTo>
                  <a:pt x="116" y="178"/>
                  <a:pt x="116" y="178"/>
                  <a:pt x="116" y="178"/>
                </a:cubicBezTo>
                <a:cubicBezTo>
                  <a:pt x="116" y="179"/>
                  <a:pt x="116" y="179"/>
                  <a:pt x="116" y="179"/>
                </a:cubicBezTo>
                <a:cubicBezTo>
                  <a:pt x="116" y="178"/>
                  <a:pt x="116" y="178"/>
                  <a:pt x="116" y="178"/>
                </a:cubicBezTo>
                <a:close/>
                <a:moveTo>
                  <a:pt x="121" y="182"/>
                </a:moveTo>
                <a:cubicBezTo>
                  <a:pt x="121" y="183"/>
                  <a:pt x="121" y="183"/>
                  <a:pt x="121" y="183"/>
                </a:cubicBezTo>
                <a:cubicBezTo>
                  <a:pt x="120" y="183"/>
                  <a:pt x="120" y="183"/>
                  <a:pt x="120" y="183"/>
                </a:cubicBezTo>
                <a:cubicBezTo>
                  <a:pt x="120" y="182"/>
                  <a:pt x="120" y="182"/>
                  <a:pt x="120" y="182"/>
                </a:cubicBezTo>
                <a:cubicBezTo>
                  <a:pt x="121" y="182"/>
                  <a:pt x="121" y="182"/>
                  <a:pt x="121" y="182"/>
                </a:cubicBezTo>
                <a:close/>
                <a:moveTo>
                  <a:pt x="120" y="182"/>
                </a:moveTo>
                <a:cubicBezTo>
                  <a:pt x="120" y="180"/>
                  <a:pt x="120" y="180"/>
                  <a:pt x="120" y="180"/>
                </a:cubicBezTo>
                <a:cubicBezTo>
                  <a:pt x="120" y="181"/>
                  <a:pt x="120" y="181"/>
                  <a:pt x="120" y="181"/>
                </a:cubicBezTo>
                <a:cubicBezTo>
                  <a:pt x="120" y="181"/>
                  <a:pt x="120" y="182"/>
                  <a:pt x="120" y="182"/>
                </a:cubicBezTo>
                <a:close/>
                <a:moveTo>
                  <a:pt x="115" y="183"/>
                </a:moveTo>
                <a:cubicBezTo>
                  <a:pt x="116" y="181"/>
                  <a:pt x="116" y="181"/>
                  <a:pt x="116" y="181"/>
                </a:cubicBezTo>
                <a:cubicBezTo>
                  <a:pt x="117" y="181"/>
                  <a:pt x="117" y="181"/>
                  <a:pt x="117" y="181"/>
                </a:cubicBezTo>
                <a:cubicBezTo>
                  <a:pt x="117" y="180"/>
                  <a:pt x="117" y="180"/>
                  <a:pt x="117" y="180"/>
                </a:cubicBezTo>
                <a:cubicBezTo>
                  <a:pt x="118" y="180"/>
                  <a:pt x="118" y="180"/>
                  <a:pt x="118" y="180"/>
                </a:cubicBezTo>
                <a:cubicBezTo>
                  <a:pt x="118" y="181"/>
                  <a:pt x="118" y="181"/>
                  <a:pt x="118" y="181"/>
                </a:cubicBezTo>
                <a:cubicBezTo>
                  <a:pt x="117" y="181"/>
                  <a:pt x="117" y="181"/>
                  <a:pt x="117" y="181"/>
                </a:cubicBezTo>
                <a:cubicBezTo>
                  <a:pt x="116" y="182"/>
                  <a:pt x="116" y="182"/>
                  <a:pt x="116" y="182"/>
                </a:cubicBezTo>
                <a:cubicBezTo>
                  <a:pt x="115" y="183"/>
                  <a:pt x="115" y="183"/>
                  <a:pt x="115" y="183"/>
                </a:cubicBezTo>
                <a:close/>
                <a:moveTo>
                  <a:pt x="114" y="180"/>
                </a:moveTo>
                <a:cubicBezTo>
                  <a:pt x="113" y="179"/>
                  <a:pt x="113" y="179"/>
                  <a:pt x="113" y="179"/>
                </a:cubicBezTo>
                <a:cubicBezTo>
                  <a:pt x="113" y="178"/>
                  <a:pt x="113" y="178"/>
                  <a:pt x="113" y="178"/>
                </a:cubicBezTo>
                <a:cubicBezTo>
                  <a:pt x="114" y="178"/>
                  <a:pt x="114" y="178"/>
                  <a:pt x="114" y="178"/>
                </a:cubicBezTo>
                <a:cubicBezTo>
                  <a:pt x="115" y="178"/>
                  <a:pt x="115" y="178"/>
                  <a:pt x="115" y="178"/>
                </a:cubicBezTo>
                <a:cubicBezTo>
                  <a:pt x="114" y="179"/>
                  <a:pt x="114" y="179"/>
                  <a:pt x="114" y="179"/>
                </a:cubicBezTo>
                <a:cubicBezTo>
                  <a:pt x="114" y="180"/>
                  <a:pt x="114" y="180"/>
                  <a:pt x="114" y="180"/>
                </a:cubicBezTo>
                <a:cubicBezTo>
                  <a:pt x="114" y="180"/>
                  <a:pt x="114" y="180"/>
                  <a:pt x="114" y="180"/>
                </a:cubicBezTo>
                <a:close/>
                <a:moveTo>
                  <a:pt x="108" y="179"/>
                </a:moveTo>
                <a:cubicBezTo>
                  <a:pt x="109" y="179"/>
                  <a:pt x="109" y="179"/>
                  <a:pt x="109" y="179"/>
                </a:cubicBezTo>
                <a:cubicBezTo>
                  <a:pt x="109" y="180"/>
                  <a:pt x="109" y="180"/>
                  <a:pt x="109" y="180"/>
                </a:cubicBezTo>
                <a:cubicBezTo>
                  <a:pt x="108" y="180"/>
                  <a:pt x="108" y="180"/>
                  <a:pt x="108" y="180"/>
                </a:cubicBezTo>
                <a:cubicBezTo>
                  <a:pt x="108" y="179"/>
                  <a:pt x="108" y="179"/>
                  <a:pt x="108" y="179"/>
                </a:cubicBezTo>
                <a:close/>
                <a:moveTo>
                  <a:pt x="104" y="182"/>
                </a:moveTo>
                <a:cubicBezTo>
                  <a:pt x="104" y="181"/>
                  <a:pt x="104" y="181"/>
                  <a:pt x="104" y="181"/>
                </a:cubicBezTo>
                <a:cubicBezTo>
                  <a:pt x="105" y="180"/>
                  <a:pt x="105" y="180"/>
                  <a:pt x="105" y="180"/>
                </a:cubicBezTo>
                <a:cubicBezTo>
                  <a:pt x="105" y="181"/>
                  <a:pt x="105" y="181"/>
                  <a:pt x="105" y="181"/>
                </a:cubicBezTo>
                <a:cubicBezTo>
                  <a:pt x="104" y="182"/>
                  <a:pt x="104" y="182"/>
                  <a:pt x="104" y="182"/>
                </a:cubicBezTo>
                <a:close/>
                <a:moveTo>
                  <a:pt x="100" y="184"/>
                </a:moveTo>
                <a:cubicBezTo>
                  <a:pt x="101" y="185"/>
                  <a:pt x="101" y="185"/>
                  <a:pt x="101" y="185"/>
                </a:cubicBezTo>
                <a:cubicBezTo>
                  <a:pt x="101" y="185"/>
                  <a:pt x="101" y="185"/>
                  <a:pt x="101" y="185"/>
                </a:cubicBezTo>
                <a:cubicBezTo>
                  <a:pt x="100" y="185"/>
                  <a:pt x="100" y="185"/>
                  <a:pt x="100" y="185"/>
                </a:cubicBezTo>
                <a:cubicBezTo>
                  <a:pt x="100" y="184"/>
                  <a:pt x="100" y="184"/>
                  <a:pt x="100" y="184"/>
                </a:cubicBezTo>
                <a:close/>
                <a:moveTo>
                  <a:pt x="1" y="201"/>
                </a:moveTo>
                <a:cubicBezTo>
                  <a:pt x="0" y="202"/>
                  <a:pt x="0" y="202"/>
                  <a:pt x="0" y="202"/>
                </a:cubicBezTo>
                <a:cubicBezTo>
                  <a:pt x="2" y="202"/>
                  <a:pt x="2" y="202"/>
                  <a:pt x="2" y="202"/>
                </a:cubicBezTo>
                <a:cubicBezTo>
                  <a:pt x="1" y="201"/>
                  <a:pt x="1" y="201"/>
                  <a:pt x="1" y="201"/>
                </a:cubicBezTo>
                <a:close/>
                <a:moveTo>
                  <a:pt x="2" y="199"/>
                </a:moveTo>
                <a:cubicBezTo>
                  <a:pt x="1" y="200"/>
                  <a:pt x="1" y="200"/>
                  <a:pt x="1" y="200"/>
                </a:cubicBezTo>
                <a:cubicBezTo>
                  <a:pt x="2" y="201"/>
                  <a:pt x="2" y="201"/>
                  <a:pt x="2" y="201"/>
                </a:cubicBezTo>
                <a:cubicBezTo>
                  <a:pt x="3" y="200"/>
                  <a:pt x="3" y="200"/>
                  <a:pt x="3" y="200"/>
                </a:cubicBezTo>
                <a:cubicBezTo>
                  <a:pt x="2" y="199"/>
                  <a:pt x="2" y="199"/>
                  <a:pt x="2" y="199"/>
                </a:cubicBezTo>
                <a:close/>
                <a:moveTo>
                  <a:pt x="3" y="197"/>
                </a:moveTo>
                <a:cubicBezTo>
                  <a:pt x="4" y="198"/>
                  <a:pt x="4" y="198"/>
                  <a:pt x="4" y="198"/>
                </a:cubicBezTo>
                <a:cubicBezTo>
                  <a:pt x="4" y="197"/>
                  <a:pt x="4" y="197"/>
                  <a:pt x="4" y="197"/>
                </a:cubicBezTo>
                <a:cubicBezTo>
                  <a:pt x="3" y="197"/>
                  <a:pt x="3" y="197"/>
                  <a:pt x="3" y="197"/>
                </a:cubicBezTo>
                <a:close/>
                <a:moveTo>
                  <a:pt x="10" y="198"/>
                </a:moveTo>
                <a:cubicBezTo>
                  <a:pt x="9" y="196"/>
                  <a:pt x="9" y="196"/>
                  <a:pt x="9" y="196"/>
                </a:cubicBezTo>
                <a:cubicBezTo>
                  <a:pt x="8" y="196"/>
                  <a:pt x="8" y="196"/>
                  <a:pt x="8" y="196"/>
                </a:cubicBezTo>
                <a:cubicBezTo>
                  <a:pt x="7" y="197"/>
                  <a:pt x="7" y="197"/>
                  <a:pt x="7" y="197"/>
                </a:cubicBezTo>
                <a:cubicBezTo>
                  <a:pt x="8" y="198"/>
                  <a:pt x="8" y="198"/>
                  <a:pt x="8" y="198"/>
                </a:cubicBezTo>
                <a:cubicBezTo>
                  <a:pt x="9" y="198"/>
                  <a:pt x="9" y="198"/>
                  <a:pt x="9" y="198"/>
                </a:cubicBezTo>
                <a:cubicBezTo>
                  <a:pt x="8" y="198"/>
                  <a:pt x="8" y="198"/>
                  <a:pt x="8" y="198"/>
                </a:cubicBezTo>
                <a:cubicBezTo>
                  <a:pt x="8" y="199"/>
                  <a:pt x="8" y="199"/>
                  <a:pt x="8" y="199"/>
                </a:cubicBezTo>
                <a:cubicBezTo>
                  <a:pt x="9" y="199"/>
                  <a:pt x="9" y="199"/>
                  <a:pt x="9" y="199"/>
                </a:cubicBezTo>
                <a:cubicBezTo>
                  <a:pt x="10" y="198"/>
                  <a:pt x="10" y="198"/>
                  <a:pt x="10" y="198"/>
                </a:cubicBezTo>
                <a:cubicBezTo>
                  <a:pt x="10" y="198"/>
                  <a:pt x="10" y="198"/>
                  <a:pt x="10" y="198"/>
                </a:cubicBezTo>
                <a:close/>
                <a:moveTo>
                  <a:pt x="11" y="200"/>
                </a:moveTo>
                <a:cubicBezTo>
                  <a:pt x="12" y="200"/>
                  <a:pt x="12" y="200"/>
                  <a:pt x="12" y="200"/>
                </a:cubicBezTo>
                <a:cubicBezTo>
                  <a:pt x="13" y="199"/>
                  <a:pt x="13" y="199"/>
                  <a:pt x="13" y="199"/>
                </a:cubicBezTo>
                <a:cubicBezTo>
                  <a:pt x="13" y="198"/>
                  <a:pt x="13" y="198"/>
                  <a:pt x="13" y="198"/>
                </a:cubicBezTo>
                <a:cubicBezTo>
                  <a:pt x="14" y="197"/>
                  <a:pt x="14" y="197"/>
                  <a:pt x="14" y="197"/>
                </a:cubicBezTo>
                <a:cubicBezTo>
                  <a:pt x="13" y="197"/>
                  <a:pt x="13" y="197"/>
                  <a:pt x="13" y="197"/>
                </a:cubicBezTo>
                <a:cubicBezTo>
                  <a:pt x="12" y="198"/>
                  <a:pt x="12" y="198"/>
                  <a:pt x="12" y="198"/>
                </a:cubicBezTo>
                <a:cubicBezTo>
                  <a:pt x="12" y="199"/>
                  <a:pt x="12" y="199"/>
                  <a:pt x="12" y="199"/>
                </a:cubicBezTo>
                <a:cubicBezTo>
                  <a:pt x="11" y="200"/>
                  <a:pt x="11" y="200"/>
                  <a:pt x="11" y="200"/>
                </a:cubicBezTo>
                <a:close/>
                <a:moveTo>
                  <a:pt x="17" y="199"/>
                </a:moveTo>
                <a:cubicBezTo>
                  <a:pt x="16" y="198"/>
                  <a:pt x="16" y="198"/>
                  <a:pt x="16" y="198"/>
                </a:cubicBezTo>
                <a:cubicBezTo>
                  <a:pt x="16" y="197"/>
                  <a:pt x="16" y="197"/>
                  <a:pt x="16" y="197"/>
                </a:cubicBezTo>
                <a:cubicBezTo>
                  <a:pt x="16" y="199"/>
                  <a:pt x="16" y="199"/>
                  <a:pt x="16" y="199"/>
                </a:cubicBezTo>
                <a:cubicBezTo>
                  <a:pt x="15" y="199"/>
                  <a:pt x="15" y="199"/>
                  <a:pt x="15" y="199"/>
                </a:cubicBezTo>
                <a:cubicBezTo>
                  <a:pt x="14" y="200"/>
                  <a:pt x="14" y="200"/>
                  <a:pt x="14" y="200"/>
                </a:cubicBezTo>
                <a:cubicBezTo>
                  <a:pt x="16" y="200"/>
                  <a:pt x="16" y="200"/>
                  <a:pt x="16" y="200"/>
                </a:cubicBezTo>
                <a:cubicBezTo>
                  <a:pt x="17" y="199"/>
                  <a:pt x="17" y="199"/>
                  <a:pt x="17" y="199"/>
                </a:cubicBezTo>
                <a:close/>
                <a:moveTo>
                  <a:pt x="30" y="199"/>
                </a:moveTo>
                <a:cubicBezTo>
                  <a:pt x="30" y="198"/>
                  <a:pt x="30" y="198"/>
                  <a:pt x="30" y="198"/>
                </a:cubicBezTo>
                <a:cubicBezTo>
                  <a:pt x="31" y="197"/>
                  <a:pt x="31" y="197"/>
                  <a:pt x="31" y="197"/>
                </a:cubicBezTo>
                <a:cubicBezTo>
                  <a:pt x="31" y="196"/>
                  <a:pt x="31" y="196"/>
                  <a:pt x="31" y="196"/>
                </a:cubicBezTo>
                <a:cubicBezTo>
                  <a:pt x="30" y="196"/>
                  <a:pt x="30" y="196"/>
                  <a:pt x="30" y="196"/>
                </a:cubicBezTo>
                <a:cubicBezTo>
                  <a:pt x="29" y="197"/>
                  <a:pt x="29" y="197"/>
                  <a:pt x="29" y="197"/>
                </a:cubicBezTo>
                <a:cubicBezTo>
                  <a:pt x="29" y="197"/>
                  <a:pt x="29" y="197"/>
                  <a:pt x="29" y="197"/>
                </a:cubicBezTo>
                <a:cubicBezTo>
                  <a:pt x="28" y="198"/>
                  <a:pt x="28" y="198"/>
                  <a:pt x="28" y="198"/>
                </a:cubicBezTo>
                <a:cubicBezTo>
                  <a:pt x="28" y="197"/>
                  <a:pt x="28" y="197"/>
                  <a:pt x="28" y="197"/>
                </a:cubicBezTo>
                <a:cubicBezTo>
                  <a:pt x="27" y="198"/>
                  <a:pt x="27" y="198"/>
                  <a:pt x="27" y="198"/>
                </a:cubicBezTo>
                <a:cubicBezTo>
                  <a:pt x="26" y="198"/>
                  <a:pt x="26" y="198"/>
                  <a:pt x="26" y="198"/>
                </a:cubicBezTo>
                <a:cubicBezTo>
                  <a:pt x="25" y="198"/>
                  <a:pt x="25" y="198"/>
                  <a:pt x="25" y="198"/>
                </a:cubicBezTo>
                <a:cubicBezTo>
                  <a:pt x="25" y="198"/>
                  <a:pt x="25" y="198"/>
                  <a:pt x="25" y="198"/>
                </a:cubicBezTo>
                <a:cubicBezTo>
                  <a:pt x="26" y="199"/>
                  <a:pt x="26" y="199"/>
                  <a:pt x="26" y="199"/>
                </a:cubicBezTo>
                <a:cubicBezTo>
                  <a:pt x="27" y="199"/>
                  <a:pt x="27" y="199"/>
                  <a:pt x="27" y="199"/>
                </a:cubicBezTo>
                <a:cubicBezTo>
                  <a:pt x="28" y="199"/>
                  <a:pt x="28" y="199"/>
                  <a:pt x="28" y="199"/>
                </a:cubicBezTo>
                <a:cubicBezTo>
                  <a:pt x="29" y="198"/>
                  <a:pt x="29" y="198"/>
                  <a:pt x="29" y="198"/>
                </a:cubicBezTo>
                <a:cubicBezTo>
                  <a:pt x="30" y="199"/>
                  <a:pt x="30" y="199"/>
                  <a:pt x="30" y="199"/>
                </a:cubicBezTo>
                <a:close/>
                <a:moveTo>
                  <a:pt x="32" y="199"/>
                </a:moveTo>
                <a:cubicBezTo>
                  <a:pt x="35" y="199"/>
                  <a:pt x="35" y="199"/>
                  <a:pt x="35" y="199"/>
                </a:cubicBezTo>
                <a:cubicBezTo>
                  <a:pt x="36" y="199"/>
                  <a:pt x="36" y="199"/>
                  <a:pt x="36" y="199"/>
                </a:cubicBezTo>
                <a:cubicBezTo>
                  <a:pt x="37" y="200"/>
                  <a:pt x="37" y="200"/>
                  <a:pt x="37" y="200"/>
                </a:cubicBezTo>
                <a:cubicBezTo>
                  <a:pt x="35" y="200"/>
                  <a:pt x="35" y="200"/>
                  <a:pt x="35" y="200"/>
                </a:cubicBezTo>
                <a:cubicBezTo>
                  <a:pt x="33" y="200"/>
                  <a:pt x="33" y="200"/>
                  <a:pt x="33" y="200"/>
                </a:cubicBezTo>
                <a:cubicBezTo>
                  <a:pt x="32" y="200"/>
                  <a:pt x="32" y="200"/>
                  <a:pt x="32" y="200"/>
                </a:cubicBezTo>
                <a:cubicBezTo>
                  <a:pt x="31" y="199"/>
                  <a:pt x="31" y="199"/>
                  <a:pt x="31" y="199"/>
                </a:cubicBezTo>
                <a:cubicBezTo>
                  <a:pt x="31" y="199"/>
                  <a:pt x="32" y="199"/>
                  <a:pt x="32" y="199"/>
                </a:cubicBezTo>
                <a:close/>
                <a:moveTo>
                  <a:pt x="42" y="198"/>
                </a:moveTo>
                <a:cubicBezTo>
                  <a:pt x="41" y="197"/>
                  <a:pt x="41" y="197"/>
                  <a:pt x="41" y="197"/>
                </a:cubicBezTo>
                <a:cubicBezTo>
                  <a:pt x="39" y="197"/>
                  <a:pt x="39" y="197"/>
                  <a:pt x="39" y="197"/>
                </a:cubicBezTo>
                <a:cubicBezTo>
                  <a:pt x="39" y="198"/>
                  <a:pt x="39" y="198"/>
                  <a:pt x="39" y="198"/>
                </a:cubicBezTo>
                <a:cubicBezTo>
                  <a:pt x="40" y="198"/>
                  <a:pt x="40" y="198"/>
                  <a:pt x="40" y="198"/>
                </a:cubicBezTo>
                <a:cubicBezTo>
                  <a:pt x="42" y="198"/>
                  <a:pt x="42" y="198"/>
                  <a:pt x="42" y="198"/>
                </a:cubicBezTo>
                <a:close/>
                <a:moveTo>
                  <a:pt x="48" y="197"/>
                </a:moveTo>
                <a:cubicBezTo>
                  <a:pt x="47" y="196"/>
                  <a:pt x="47" y="196"/>
                  <a:pt x="47" y="196"/>
                </a:cubicBezTo>
                <a:cubicBezTo>
                  <a:pt x="47" y="197"/>
                  <a:pt x="47" y="197"/>
                  <a:pt x="47" y="197"/>
                </a:cubicBezTo>
                <a:cubicBezTo>
                  <a:pt x="48" y="197"/>
                  <a:pt x="48" y="197"/>
                  <a:pt x="48" y="197"/>
                </a:cubicBezTo>
                <a:close/>
                <a:moveTo>
                  <a:pt x="52" y="196"/>
                </a:moveTo>
                <a:cubicBezTo>
                  <a:pt x="51" y="195"/>
                  <a:pt x="51" y="195"/>
                  <a:pt x="51" y="195"/>
                </a:cubicBezTo>
                <a:cubicBezTo>
                  <a:pt x="50" y="196"/>
                  <a:pt x="50" y="196"/>
                  <a:pt x="50" y="196"/>
                </a:cubicBezTo>
                <a:cubicBezTo>
                  <a:pt x="50" y="197"/>
                  <a:pt x="50" y="197"/>
                  <a:pt x="50" y="197"/>
                </a:cubicBezTo>
                <a:cubicBezTo>
                  <a:pt x="51" y="196"/>
                  <a:pt x="51" y="196"/>
                  <a:pt x="51" y="196"/>
                </a:cubicBezTo>
                <a:cubicBezTo>
                  <a:pt x="52" y="196"/>
                  <a:pt x="52" y="196"/>
                  <a:pt x="52" y="196"/>
                </a:cubicBezTo>
                <a:close/>
                <a:moveTo>
                  <a:pt x="55" y="195"/>
                </a:moveTo>
                <a:cubicBezTo>
                  <a:pt x="54" y="195"/>
                  <a:pt x="54" y="195"/>
                  <a:pt x="54" y="195"/>
                </a:cubicBezTo>
                <a:cubicBezTo>
                  <a:pt x="53" y="195"/>
                  <a:pt x="53" y="195"/>
                  <a:pt x="53" y="195"/>
                </a:cubicBezTo>
                <a:cubicBezTo>
                  <a:pt x="54" y="196"/>
                  <a:pt x="54" y="196"/>
                  <a:pt x="54" y="196"/>
                </a:cubicBezTo>
                <a:cubicBezTo>
                  <a:pt x="55" y="195"/>
                  <a:pt x="55" y="195"/>
                  <a:pt x="55" y="195"/>
                </a:cubicBezTo>
                <a:close/>
                <a:moveTo>
                  <a:pt x="55" y="194"/>
                </a:moveTo>
                <a:cubicBezTo>
                  <a:pt x="55" y="193"/>
                  <a:pt x="55" y="193"/>
                  <a:pt x="55" y="193"/>
                </a:cubicBezTo>
                <a:cubicBezTo>
                  <a:pt x="54" y="194"/>
                  <a:pt x="54" y="194"/>
                  <a:pt x="54" y="194"/>
                </a:cubicBezTo>
                <a:cubicBezTo>
                  <a:pt x="55" y="194"/>
                  <a:pt x="55" y="194"/>
                  <a:pt x="55" y="194"/>
                </a:cubicBezTo>
                <a:close/>
                <a:moveTo>
                  <a:pt x="55" y="195"/>
                </a:moveTo>
                <a:cubicBezTo>
                  <a:pt x="56" y="195"/>
                  <a:pt x="56" y="195"/>
                  <a:pt x="56" y="195"/>
                </a:cubicBezTo>
                <a:cubicBezTo>
                  <a:pt x="57" y="195"/>
                  <a:pt x="57" y="195"/>
                  <a:pt x="57" y="195"/>
                </a:cubicBezTo>
                <a:cubicBezTo>
                  <a:pt x="57" y="194"/>
                  <a:pt x="57" y="194"/>
                  <a:pt x="57" y="194"/>
                </a:cubicBezTo>
                <a:cubicBezTo>
                  <a:pt x="55" y="195"/>
                  <a:pt x="55" y="195"/>
                  <a:pt x="55" y="195"/>
                </a:cubicBezTo>
                <a:close/>
                <a:moveTo>
                  <a:pt x="68" y="189"/>
                </a:moveTo>
                <a:cubicBezTo>
                  <a:pt x="69" y="190"/>
                  <a:pt x="69" y="190"/>
                  <a:pt x="69" y="190"/>
                </a:cubicBezTo>
                <a:cubicBezTo>
                  <a:pt x="70" y="190"/>
                  <a:pt x="70" y="190"/>
                  <a:pt x="70" y="190"/>
                </a:cubicBezTo>
                <a:cubicBezTo>
                  <a:pt x="68" y="191"/>
                  <a:pt x="68" y="191"/>
                  <a:pt x="68" y="191"/>
                </a:cubicBezTo>
                <a:cubicBezTo>
                  <a:pt x="68" y="192"/>
                  <a:pt x="68" y="192"/>
                  <a:pt x="68" y="192"/>
                </a:cubicBezTo>
                <a:cubicBezTo>
                  <a:pt x="66" y="192"/>
                  <a:pt x="66" y="192"/>
                  <a:pt x="66" y="192"/>
                </a:cubicBezTo>
                <a:cubicBezTo>
                  <a:pt x="65" y="194"/>
                  <a:pt x="65" y="194"/>
                  <a:pt x="65" y="194"/>
                </a:cubicBezTo>
                <a:cubicBezTo>
                  <a:pt x="63" y="194"/>
                  <a:pt x="63" y="194"/>
                  <a:pt x="63" y="194"/>
                </a:cubicBezTo>
                <a:cubicBezTo>
                  <a:pt x="62" y="195"/>
                  <a:pt x="62" y="195"/>
                  <a:pt x="62" y="195"/>
                </a:cubicBezTo>
                <a:cubicBezTo>
                  <a:pt x="60" y="195"/>
                  <a:pt x="60" y="195"/>
                  <a:pt x="60" y="195"/>
                </a:cubicBezTo>
                <a:cubicBezTo>
                  <a:pt x="61" y="194"/>
                  <a:pt x="61" y="194"/>
                  <a:pt x="61" y="194"/>
                </a:cubicBezTo>
                <a:cubicBezTo>
                  <a:pt x="62" y="194"/>
                  <a:pt x="62" y="194"/>
                  <a:pt x="62" y="194"/>
                </a:cubicBezTo>
                <a:cubicBezTo>
                  <a:pt x="62" y="193"/>
                  <a:pt x="62" y="193"/>
                  <a:pt x="62" y="193"/>
                </a:cubicBezTo>
                <a:cubicBezTo>
                  <a:pt x="63" y="193"/>
                  <a:pt x="63" y="193"/>
                  <a:pt x="63" y="193"/>
                </a:cubicBezTo>
                <a:cubicBezTo>
                  <a:pt x="63" y="192"/>
                  <a:pt x="63" y="192"/>
                  <a:pt x="63" y="192"/>
                </a:cubicBezTo>
                <a:cubicBezTo>
                  <a:pt x="64" y="191"/>
                  <a:pt x="64" y="191"/>
                  <a:pt x="64" y="191"/>
                </a:cubicBezTo>
                <a:cubicBezTo>
                  <a:pt x="65" y="191"/>
                  <a:pt x="65" y="191"/>
                  <a:pt x="65" y="191"/>
                </a:cubicBezTo>
                <a:cubicBezTo>
                  <a:pt x="66" y="190"/>
                  <a:pt x="66" y="190"/>
                  <a:pt x="66" y="190"/>
                </a:cubicBezTo>
                <a:cubicBezTo>
                  <a:pt x="66" y="190"/>
                  <a:pt x="66" y="190"/>
                  <a:pt x="66" y="190"/>
                </a:cubicBezTo>
                <a:cubicBezTo>
                  <a:pt x="67" y="190"/>
                  <a:pt x="67" y="190"/>
                  <a:pt x="67" y="190"/>
                </a:cubicBezTo>
                <a:cubicBezTo>
                  <a:pt x="67" y="190"/>
                  <a:pt x="68" y="189"/>
                  <a:pt x="68" y="189"/>
                </a:cubicBezTo>
                <a:close/>
                <a:moveTo>
                  <a:pt x="78" y="186"/>
                </a:moveTo>
                <a:cubicBezTo>
                  <a:pt x="77" y="186"/>
                  <a:pt x="77" y="186"/>
                  <a:pt x="77" y="186"/>
                </a:cubicBezTo>
                <a:cubicBezTo>
                  <a:pt x="76" y="187"/>
                  <a:pt x="76" y="187"/>
                  <a:pt x="76" y="187"/>
                </a:cubicBezTo>
                <a:cubicBezTo>
                  <a:pt x="76" y="187"/>
                  <a:pt x="76" y="187"/>
                  <a:pt x="76" y="187"/>
                </a:cubicBezTo>
                <a:cubicBezTo>
                  <a:pt x="77" y="188"/>
                  <a:pt x="77" y="188"/>
                  <a:pt x="77" y="188"/>
                </a:cubicBezTo>
                <a:cubicBezTo>
                  <a:pt x="76" y="188"/>
                  <a:pt x="76" y="188"/>
                  <a:pt x="76" y="188"/>
                </a:cubicBezTo>
                <a:cubicBezTo>
                  <a:pt x="75" y="188"/>
                  <a:pt x="75" y="188"/>
                  <a:pt x="75" y="188"/>
                </a:cubicBezTo>
                <a:cubicBezTo>
                  <a:pt x="74" y="189"/>
                  <a:pt x="74" y="189"/>
                  <a:pt x="74" y="189"/>
                </a:cubicBezTo>
                <a:cubicBezTo>
                  <a:pt x="74" y="189"/>
                  <a:pt x="74" y="189"/>
                  <a:pt x="74" y="189"/>
                </a:cubicBezTo>
                <a:cubicBezTo>
                  <a:pt x="74" y="190"/>
                  <a:pt x="74" y="190"/>
                  <a:pt x="74" y="190"/>
                </a:cubicBezTo>
                <a:cubicBezTo>
                  <a:pt x="73" y="191"/>
                  <a:pt x="73" y="191"/>
                  <a:pt x="73" y="191"/>
                </a:cubicBezTo>
                <a:cubicBezTo>
                  <a:pt x="72" y="191"/>
                  <a:pt x="72" y="191"/>
                  <a:pt x="72" y="191"/>
                </a:cubicBezTo>
                <a:cubicBezTo>
                  <a:pt x="71" y="192"/>
                  <a:pt x="71" y="192"/>
                  <a:pt x="71" y="192"/>
                </a:cubicBezTo>
                <a:cubicBezTo>
                  <a:pt x="70" y="192"/>
                  <a:pt x="70" y="192"/>
                  <a:pt x="70" y="192"/>
                </a:cubicBezTo>
                <a:cubicBezTo>
                  <a:pt x="69" y="192"/>
                  <a:pt x="69" y="192"/>
                  <a:pt x="69" y="192"/>
                </a:cubicBezTo>
                <a:cubicBezTo>
                  <a:pt x="70" y="192"/>
                  <a:pt x="70" y="192"/>
                  <a:pt x="70" y="192"/>
                </a:cubicBezTo>
                <a:cubicBezTo>
                  <a:pt x="71" y="192"/>
                  <a:pt x="71" y="192"/>
                  <a:pt x="71" y="192"/>
                </a:cubicBezTo>
                <a:cubicBezTo>
                  <a:pt x="73" y="192"/>
                  <a:pt x="73" y="192"/>
                  <a:pt x="73" y="192"/>
                </a:cubicBezTo>
                <a:cubicBezTo>
                  <a:pt x="74" y="191"/>
                  <a:pt x="74" y="191"/>
                  <a:pt x="74" y="191"/>
                </a:cubicBezTo>
                <a:cubicBezTo>
                  <a:pt x="74" y="192"/>
                  <a:pt x="74" y="192"/>
                  <a:pt x="74" y="192"/>
                </a:cubicBezTo>
                <a:cubicBezTo>
                  <a:pt x="75" y="192"/>
                  <a:pt x="75" y="192"/>
                  <a:pt x="75" y="192"/>
                </a:cubicBezTo>
                <a:cubicBezTo>
                  <a:pt x="75" y="191"/>
                  <a:pt x="75" y="191"/>
                  <a:pt x="75" y="191"/>
                </a:cubicBezTo>
                <a:cubicBezTo>
                  <a:pt x="76" y="190"/>
                  <a:pt x="76" y="190"/>
                  <a:pt x="76" y="190"/>
                </a:cubicBezTo>
                <a:cubicBezTo>
                  <a:pt x="76" y="190"/>
                  <a:pt x="76" y="190"/>
                  <a:pt x="76" y="190"/>
                </a:cubicBezTo>
                <a:cubicBezTo>
                  <a:pt x="77" y="191"/>
                  <a:pt x="77" y="191"/>
                  <a:pt x="77" y="191"/>
                </a:cubicBezTo>
                <a:cubicBezTo>
                  <a:pt x="77" y="191"/>
                  <a:pt x="77" y="191"/>
                  <a:pt x="77" y="191"/>
                </a:cubicBezTo>
                <a:cubicBezTo>
                  <a:pt x="78" y="190"/>
                  <a:pt x="78" y="190"/>
                  <a:pt x="78" y="190"/>
                </a:cubicBezTo>
                <a:cubicBezTo>
                  <a:pt x="80" y="189"/>
                  <a:pt x="80" y="189"/>
                  <a:pt x="80" y="189"/>
                </a:cubicBezTo>
                <a:cubicBezTo>
                  <a:pt x="80" y="188"/>
                  <a:pt x="80" y="188"/>
                  <a:pt x="80" y="188"/>
                </a:cubicBezTo>
                <a:cubicBezTo>
                  <a:pt x="79" y="188"/>
                  <a:pt x="79" y="188"/>
                  <a:pt x="79" y="188"/>
                </a:cubicBezTo>
                <a:cubicBezTo>
                  <a:pt x="80" y="188"/>
                  <a:pt x="80" y="188"/>
                  <a:pt x="80" y="188"/>
                </a:cubicBezTo>
                <a:cubicBezTo>
                  <a:pt x="79" y="187"/>
                  <a:pt x="79" y="187"/>
                  <a:pt x="79" y="187"/>
                </a:cubicBezTo>
                <a:cubicBezTo>
                  <a:pt x="78" y="186"/>
                  <a:pt x="78" y="186"/>
                  <a:pt x="78" y="186"/>
                </a:cubicBezTo>
                <a:cubicBezTo>
                  <a:pt x="78" y="186"/>
                  <a:pt x="78" y="186"/>
                  <a:pt x="78" y="186"/>
                </a:cubicBezTo>
                <a:close/>
                <a:moveTo>
                  <a:pt x="81" y="187"/>
                </a:moveTo>
                <a:cubicBezTo>
                  <a:pt x="81" y="187"/>
                  <a:pt x="81" y="187"/>
                  <a:pt x="81" y="187"/>
                </a:cubicBezTo>
                <a:cubicBezTo>
                  <a:pt x="81" y="186"/>
                  <a:pt x="81" y="186"/>
                  <a:pt x="81" y="186"/>
                </a:cubicBezTo>
                <a:cubicBezTo>
                  <a:pt x="80" y="187"/>
                  <a:pt x="80" y="187"/>
                  <a:pt x="80" y="187"/>
                </a:cubicBezTo>
                <a:cubicBezTo>
                  <a:pt x="81" y="187"/>
                  <a:pt x="81" y="187"/>
                  <a:pt x="81" y="187"/>
                </a:cubicBezTo>
                <a:close/>
                <a:moveTo>
                  <a:pt x="87" y="186"/>
                </a:moveTo>
                <a:cubicBezTo>
                  <a:pt x="87" y="186"/>
                  <a:pt x="87" y="186"/>
                  <a:pt x="87" y="186"/>
                </a:cubicBezTo>
                <a:cubicBezTo>
                  <a:pt x="88" y="186"/>
                  <a:pt x="88" y="186"/>
                  <a:pt x="88" y="186"/>
                </a:cubicBezTo>
                <a:cubicBezTo>
                  <a:pt x="88" y="186"/>
                  <a:pt x="88" y="186"/>
                  <a:pt x="88" y="186"/>
                </a:cubicBezTo>
                <a:cubicBezTo>
                  <a:pt x="87" y="186"/>
                  <a:pt x="87" y="186"/>
                  <a:pt x="87" y="186"/>
                </a:cubicBezTo>
                <a:cubicBezTo>
                  <a:pt x="87" y="186"/>
                  <a:pt x="87" y="186"/>
                  <a:pt x="87" y="186"/>
                </a:cubicBezTo>
                <a:close/>
                <a:moveTo>
                  <a:pt x="85" y="187"/>
                </a:moveTo>
                <a:cubicBezTo>
                  <a:pt x="86" y="186"/>
                  <a:pt x="86" y="186"/>
                  <a:pt x="86" y="186"/>
                </a:cubicBezTo>
                <a:cubicBezTo>
                  <a:pt x="86" y="187"/>
                  <a:pt x="86" y="187"/>
                  <a:pt x="86" y="187"/>
                </a:cubicBezTo>
                <a:cubicBezTo>
                  <a:pt x="85" y="187"/>
                  <a:pt x="85" y="187"/>
                  <a:pt x="85" y="187"/>
                </a:cubicBezTo>
                <a:close/>
                <a:moveTo>
                  <a:pt x="85" y="186"/>
                </a:moveTo>
                <a:cubicBezTo>
                  <a:pt x="85" y="185"/>
                  <a:pt x="85" y="185"/>
                  <a:pt x="85" y="185"/>
                </a:cubicBezTo>
                <a:cubicBezTo>
                  <a:pt x="85" y="184"/>
                  <a:pt x="85" y="184"/>
                  <a:pt x="85" y="184"/>
                </a:cubicBezTo>
                <a:cubicBezTo>
                  <a:pt x="85" y="184"/>
                  <a:pt x="85" y="184"/>
                  <a:pt x="85" y="184"/>
                </a:cubicBezTo>
                <a:cubicBezTo>
                  <a:pt x="85" y="185"/>
                  <a:pt x="85" y="185"/>
                  <a:pt x="85" y="185"/>
                </a:cubicBezTo>
                <a:cubicBezTo>
                  <a:pt x="85" y="186"/>
                  <a:pt x="85" y="186"/>
                  <a:pt x="85" y="186"/>
                </a:cubicBezTo>
                <a:close/>
                <a:moveTo>
                  <a:pt x="83" y="185"/>
                </a:moveTo>
                <a:cubicBezTo>
                  <a:pt x="82" y="185"/>
                  <a:pt x="82" y="185"/>
                  <a:pt x="82" y="185"/>
                </a:cubicBezTo>
                <a:cubicBezTo>
                  <a:pt x="82" y="186"/>
                  <a:pt x="82" y="186"/>
                  <a:pt x="82" y="186"/>
                </a:cubicBezTo>
                <a:cubicBezTo>
                  <a:pt x="83" y="186"/>
                  <a:pt x="83" y="186"/>
                  <a:pt x="83" y="186"/>
                </a:cubicBezTo>
                <a:cubicBezTo>
                  <a:pt x="83" y="186"/>
                  <a:pt x="83" y="186"/>
                  <a:pt x="83" y="186"/>
                </a:cubicBezTo>
                <a:cubicBezTo>
                  <a:pt x="84" y="186"/>
                  <a:pt x="84" y="186"/>
                  <a:pt x="84" y="186"/>
                </a:cubicBezTo>
                <a:cubicBezTo>
                  <a:pt x="83" y="185"/>
                  <a:pt x="83" y="185"/>
                  <a:pt x="83" y="185"/>
                </a:cubicBezTo>
                <a:cubicBezTo>
                  <a:pt x="83" y="185"/>
                  <a:pt x="83" y="185"/>
                  <a:pt x="83" y="185"/>
                </a:cubicBezTo>
                <a:close/>
                <a:moveTo>
                  <a:pt x="135" y="143"/>
                </a:moveTo>
                <a:cubicBezTo>
                  <a:pt x="134" y="143"/>
                  <a:pt x="134" y="143"/>
                  <a:pt x="134" y="143"/>
                </a:cubicBezTo>
                <a:cubicBezTo>
                  <a:pt x="135" y="143"/>
                  <a:pt x="135" y="143"/>
                  <a:pt x="135" y="143"/>
                </a:cubicBezTo>
                <a:cubicBezTo>
                  <a:pt x="135" y="143"/>
                  <a:pt x="135" y="143"/>
                  <a:pt x="135" y="143"/>
                </a:cubicBezTo>
                <a:cubicBezTo>
                  <a:pt x="135" y="143"/>
                  <a:pt x="135" y="143"/>
                  <a:pt x="135" y="143"/>
                </a:cubicBezTo>
                <a:close/>
                <a:moveTo>
                  <a:pt x="132" y="144"/>
                </a:moveTo>
                <a:cubicBezTo>
                  <a:pt x="132" y="143"/>
                  <a:pt x="132" y="143"/>
                  <a:pt x="132" y="143"/>
                </a:cubicBezTo>
                <a:cubicBezTo>
                  <a:pt x="132" y="143"/>
                  <a:pt x="132" y="143"/>
                  <a:pt x="132" y="143"/>
                </a:cubicBezTo>
                <a:cubicBezTo>
                  <a:pt x="133" y="142"/>
                  <a:pt x="133" y="142"/>
                  <a:pt x="133" y="142"/>
                </a:cubicBezTo>
                <a:cubicBezTo>
                  <a:pt x="134" y="141"/>
                  <a:pt x="134" y="141"/>
                  <a:pt x="134" y="141"/>
                </a:cubicBezTo>
                <a:cubicBezTo>
                  <a:pt x="134" y="142"/>
                  <a:pt x="134" y="142"/>
                  <a:pt x="134" y="142"/>
                </a:cubicBezTo>
                <a:cubicBezTo>
                  <a:pt x="133" y="143"/>
                  <a:pt x="133" y="143"/>
                  <a:pt x="133" y="143"/>
                </a:cubicBezTo>
                <a:cubicBezTo>
                  <a:pt x="132" y="144"/>
                  <a:pt x="132" y="144"/>
                  <a:pt x="132" y="144"/>
                </a:cubicBezTo>
                <a:close/>
                <a:moveTo>
                  <a:pt x="89" y="182"/>
                </a:moveTo>
                <a:cubicBezTo>
                  <a:pt x="90" y="181"/>
                  <a:pt x="90" y="181"/>
                  <a:pt x="90" y="181"/>
                </a:cubicBezTo>
                <a:cubicBezTo>
                  <a:pt x="90" y="181"/>
                  <a:pt x="90" y="181"/>
                  <a:pt x="90" y="181"/>
                </a:cubicBezTo>
                <a:cubicBezTo>
                  <a:pt x="91" y="181"/>
                  <a:pt x="91" y="181"/>
                  <a:pt x="91" y="181"/>
                </a:cubicBezTo>
                <a:cubicBezTo>
                  <a:pt x="92" y="180"/>
                  <a:pt x="92" y="180"/>
                  <a:pt x="92" y="180"/>
                </a:cubicBezTo>
                <a:cubicBezTo>
                  <a:pt x="92" y="180"/>
                  <a:pt x="92" y="180"/>
                  <a:pt x="92" y="180"/>
                </a:cubicBezTo>
                <a:cubicBezTo>
                  <a:pt x="93" y="179"/>
                  <a:pt x="93" y="179"/>
                  <a:pt x="93" y="179"/>
                </a:cubicBezTo>
                <a:cubicBezTo>
                  <a:pt x="93" y="179"/>
                  <a:pt x="93" y="179"/>
                  <a:pt x="93" y="179"/>
                </a:cubicBezTo>
                <a:cubicBezTo>
                  <a:pt x="94" y="179"/>
                  <a:pt x="94" y="179"/>
                  <a:pt x="94" y="179"/>
                </a:cubicBezTo>
                <a:cubicBezTo>
                  <a:pt x="95" y="179"/>
                  <a:pt x="95" y="179"/>
                  <a:pt x="95" y="179"/>
                </a:cubicBezTo>
                <a:cubicBezTo>
                  <a:pt x="96" y="179"/>
                  <a:pt x="96" y="179"/>
                  <a:pt x="96" y="179"/>
                </a:cubicBezTo>
                <a:cubicBezTo>
                  <a:pt x="97" y="179"/>
                  <a:pt x="97" y="179"/>
                  <a:pt x="97" y="179"/>
                </a:cubicBezTo>
                <a:cubicBezTo>
                  <a:pt x="97" y="178"/>
                  <a:pt x="97" y="178"/>
                  <a:pt x="97" y="178"/>
                </a:cubicBezTo>
                <a:cubicBezTo>
                  <a:pt x="99" y="178"/>
                  <a:pt x="99" y="178"/>
                  <a:pt x="99" y="178"/>
                </a:cubicBezTo>
                <a:cubicBezTo>
                  <a:pt x="99" y="179"/>
                  <a:pt x="99" y="179"/>
                  <a:pt x="99" y="179"/>
                </a:cubicBezTo>
                <a:cubicBezTo>
                  <a:pt x="99" y="180"/>
                  <a:pt x="99" y="180"/>
                  <a:pt x="99" y="180"/>
                </a:cubicBezTo>
                <a:cubicBezTo>
                  <a:pt x="100" y="181"/>
                  <a:pt x="100" y="181"/>
                  <a:pt x="100" y="181"/>
                </a:cubicBezTo>
                <a:cubicBezTo>
                  <a:pt x="100" y="182"/>
                  <a:pt x="100" y="182"/>
                  <a:pt x="100" y="182"/>
                </a:cubicBezTo>
                <a:cubicBezTo>
                  <a:pt x="99" y="182"/>
                  <a:pt x="99" y="182"/>
                  <a:pt x="99" y="182"/>
                </a:cubicBezTo>
                <a:cubicBezTo>
                  <a:pt x="98" y="182"/>
                  <a:pt x="98" y="182"/>
                  <a:pt x="98" y="182"/>
                </a:cubicBezTo>
                <a:cubicBezTo>
                  <a:pt x="96" y="183"/>
                  <a:pt x="96" y="183"/>
                  <a:pt x="96" y="183"/>
                </a:cubicBezTo>
                <a:cubicBezTo>
                  <a:pt x="95" y="182"/>
                  <a:pt x="95" y="182"/>
                  <a:pt x="95" y="182"/>
                </a:cubicBezTo>
                <a:cubicBezTo>
                  <a:pt x="93" y="182"/>
                  <a:pt x="93" y="182"/>
                  <a:pt x="93" y="182"/>
                </a:cubicBezTo>
                <a:cubicBezTo>
                  <a:pt x="92" y="183"/>
                  <a:pt x="92" y="183"/>
                  <a:pt x="92" y="183"/>
                </a:cubicBezTo>
                <a:cubicBezTo>
                  <a:pt x="91" y="183"/>
                  <a:pt x="91" y="183"/>
                  <a:pt x="91" y="183"/>
                </a:cubicBezTo>
                <a:cubicBezTo>
                  <a:pt x="91" y="184"/>
                  <a:pt x="91" y="184"/>
                  <a:pt x="91" y="184"/>
                </a:cubicBezTo>
                <a:cubicBezTo>
                  <a:pt x="90" y="183"/>
                  <a:pt x="90" y="183"/>
                  <a:pt x="90" y="183"/>
                </a:cubicBezTo>
                <a:lnTo>
                  <a:pt x="89" y="182"/>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237" name="Freeform 163"/>
          <p:cNvSpPr>
            <a:spLocks/>
          </p:cNvSpPr>
          <p:nvPr/>
        </p:nvSpPr>
        <p:spPr bwMode="auto">
          <a:xfrm>
            <a:off x="4524168" y="3404842"/>
            <a:ext cx="7825" cy="1956"/>
          </a:xfrm>
          <a:custGeom>
            <a:avLst/>
            <a:gdLst>
              <a:gd name="T0" fmla="*/ 4 w 4"/>
              <a:gd name="T1" fmla="*/ 0 h 1"/>
              <a:gd name="T2" fmla="*/ 2 w 4"/>
              <a:gd name="T3" fmla="*/ 0 h 1"/>
              <a:gd name="T4" fmla="*/ 0 w 4"/>
              <a:gd name="T5" fmla="*/ 1 h 1"/>
              <a:gd name="T6" fmla="*/ 4 w 4"/>
              <a:gd name="T7" fmla="*/ 1 h 1"/>
              <a:gd name="T8" fmla="*/ 4 w 4"/>
              <a:gd name="T9" fmla="*/ 0 h 1"/>
            </a:gdLst>
            <a:ahLst/>
            <a:cxnLst>
              <a:cxn ang="0">
                <a:pos x="T0" y="T1"/>
              </a:cxn>
              <a:cxn ang="0">
                <a:pos x="T2" y="T3"/>
              </a:cxn>
              <a:cxn ang="0">
                <a:pos x="T4" y="T5"/>
              </a:cxn>
              <a:cxn ang="0">
                <a:pos x="T6" y="T7"/>
              </a:cxn>
              <a:cxn ang="0">
                <a:pos x="T8" y="T9"/>
              </a:cxn>
            </a:cxnLst>
            <a:rect l="0" t="0" r="r" b="b"/>
            <a:pathLst>
              <a:path w="4" h="1">
                <a:moveTo>
                  <a:pt x="4" y="0"/>
                </a:moveTo>
                <a:lnTo>
                  <a:pt x="2" y="0"/>
                </a:lnTo>
                <a:lnTo>
                  <a:pt x="0" y="1"/>
                </a:lnTo>
                <a:lnTo>
                  <a:pt x="4" y="1"/>
                </a:lnTo>
                <a:lnTo>
                  <a:pt x="4" y="0"/>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238" name="Freeform 164"/>
          <p:cNvSpPr>
            <a:spLocks/>
          </p:cNvSpPr>
          <p:nvPr/>
        </p:nvSpPr>
        <p:spPr bwMode="auto">
          <a:xfrm>
            <a:off x="4588721" y="3418535"/>
            <a:ext cx="48907" cy="19563"/>
          </a:xfrm>
          <a:custGeom>
            <a:avLst/>
            <a:gdLst>
              <a:gd name="T0" fmla="*/ 4 w 25"/>
              <a:gd name="T1" fmla="*/ 2 h 10"/>
              <a:gd name="T2" fmla="*/ 6 w 25"/>
              <a:gd name="T3" fmla="*/ 2 h 10"/>
              <a:gd name="T4" fmla="*/ 9 w 25"/>
              <a:gd name="T5" fmla="*/ 0 h 10"/>
              <a:gd name="T6" fmla="*/ 17 w 25"/>
              <a:gd name="T7" fmla="*/ 2 h 10"/>
              <a:gd name="T8" fmla="*/ 21 w 25"/>
              <a:gd name="T9" fmla="*/ 4 h 10"/>
              <a:gd name="T10" fmla="*/ 23 w 25"/>
              <a:gd name="T11" fmla="*/ 4 h 10"/>
              <a:gd name="T12" fmla="*/ 25 w 25"/>
              <a:gd name="T13" fmla="*/ 6 h 10"/>
              <a:gd name="T14" fmla="*/ 25 w 25"/>
              <a:gd name="T15" fmla="*/ 8 h 10"/>
              <a:gd name="T16" fmla="*/ 21 w 25"/>
              <a:gd name="T17" fmla="*/ 8 h 10"/>
              <a:gd name="T18" fmla="*/ 19 w 25"/>
              <a:gd name="T19" fmla="*/ 6 h 10"/>
              <a:gd name="T20" fmla="*/ 19 w 25"/>
              <a:gd name="T21" fmla="*/ 8 h 10"/>
              <a:gd name="T22" fmla="*/ 17 w 25"/>
              <a:gd name="T23" fmla="*/ 8 h 10"/>
              <a:gd name="T24" fmla="*/ 17 w 25"/>
              <a:gd name="T25" fmla="*/ 8 h 10"/>
              <a:gd name="T26" fmla="*/ 15 w 25"/>
              <a:gd name="T27" fmla="*/ 8 h 10"/>
              <a:gd name="T28" fmla="*/ 15 w 25"/>
              <a:gd name="T29" fmla="*/ 10 h 10"/>
              <a:gd name="T30" fmla="*/ 11 w 25"/>
              <a:gd name="T31" fmla="*/ 10 h 10"/>
              <a:gd name="T32" fmla="*/ 9 w 25"/>
              <a:gd name="T33" fmla="*/ 8 h 10"/>
              <a:gd name="T34" fmla="*/ 7 w 25"/>
              <a:gd name="T35" fmla="*/ 8 h 10"/>
              <a:gd name="T36" fmla="*/ 6 w 25"/>
              <a:gd name="T37" fmla="*/ 8 h 10"/>
              <a:gd name="T38" fmla="*/ 6 w 25"/>
              <a:gd name="T39" fmla="*/ 4 h 10"/>
              <a:gd name="T40" fmla="*/ 4 w 25"/>
              <a:gd name="T41" fmla="*/ 4 h 10"/>
              <a:gd name="T42" fmla="*/ 2 w 25"/>
              <a:gd name="T43" fmla="*/ 4 h 10"/>
              <a:gd name="T44" fmla="*/ 0 w 25"/>
              <a:gd name="T45" fmla="*/ 4 h 10"/>
              <a:gd name="T46" fmla="*/ 2 w 25"/>
              <a:gd name="T47" fmla="*/ 2 h 10"/>
              <a:gd name="T48" fmla="*/ 4 w 25"/>
              <a:gd name="T49"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 h="10">
                <a:moveTo>
                  <a:pt x="4" y="2"/>
                </a:moveTo>
                <a:lnTo>
                  <a:pt x="6" y="2"/>
                </a:lnTo>
                <a:lnTo>
                  <a:pt x="9" y="0"/>
                </a:lnTo>
                <a:lnTo>
                  <a:pt x="17" y="2"/>
                </a:lnTo>
                <a:lnTo>
                  <a:pt x="21" y="4"/>
                </a:lnTo>
                <a:lnTo>
                  <a:pt x="23" y="4"/>
                </a:lnTo>
                <a:lnTo>
                  <a:pt x="25" y="6"/>
                </a:lnTo>
                <a:lnTo>
                  <a:pt x="25" y="8"/>
                </a:lnTo>
                <a:lnTo>
                  <a:pt x="21" y="8"/>
                </a:lnTo>
                <a:lnTo>
                  <a:pt x="19" y="6"/>
                </a:lnTo>
                <a:lnTo>
                  <a:pt x="19" y="8"/>
                </a:lnTo>
                <a:lnTo>
                  <a:pt x="17" y="8"/>
                </a:lnTo>
                <a:lnTo>
                  <a:pt x="17" y="8"/>
                </a:lnTo>
                <a:lnTo>
                  <a:pt x="15" y="8"/>
                </a:lnTo>
                <a:lnTo>
                  <a:pt x="15" y="10"/>
                </a:lnTo>
                <a:lnTo>
                  <a:pt x="11" y="10"/>
                </a:lnTo>
                <a:lnTo>
                  <a:pt x="9" y="8"/>
                </a:lnTo>
                <a:lnTo>
                  <a:pt x="7" y="8"/>
                </a:lnTo>
                <a:lnTo>
                  <a:pt x="6" y="8"/>
                </a:lnTo>
                <a:lnTo>
                  <a:pt x="6" y="4"/>
                </a:lnTo>
                <a:lnTo>
                  <a:pt x="4" y="4"/>
                </a:lnTo>
                <a:lnTo>
                  <a:pt x="2" y="4"/>
                </a:lnTo>
                <a:lnTo>
                  <a:pt x="0" y="4"/>
                </a:lnTo>
                <a:lnTo>
                  <a:pt x="2" y="2"/>
                </a:lnTo>
                <a:lnTo>
                  <a:pt x="4" y="2"/>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239" name="Freeform 165"/>
          <p:cNvSpPr>
            <a:spLocks noEditPoints="1"/>
          </p:cNvSpPr>
          <p:nvPr/>
        </p:nvSpPr>
        <p:spPr bwMode="auto">
          <a:xfrm>
            <a:off x="4670883" y="3385280"/>
            <a:ext cx="58687" cy="44993"/>
          </a:xfrm>
          <a:custGeom>
            <a:avLst/>
            <a:gdLst>
              <a:gd name="T0" fmla="*/ 14 w 16"/>
              <a:gd name="T1" fmla="*/ 11 h 12"/>
              <a:gd name="T2" fmla="*/ 15 w 16"/>
              <a:gd name="T3" fmla="*/ 9 h 12"/>
              <a:gd name="T4" fmla="*/ 15 w 16"/>
              <a:gd name="T5" fmla="*/ 7 h 12"/>
              <a:gd name="T6" fmla="*/ 16 w 16"/>
              <a:gd name="T7" fmla="*/ 6 h 12"/>
              <a:gd name="T8" fmla="*/ 16 w 16"/>
              <a:gd name="T9" fmla="*/ 4 h 12"/>
              <a:gd name="T10" fmla="*/ 16 w 16"/>
              <a:gd name="T11" fmla="*/ 3 h 12"/>
              <a:gd name="T12" fmla="*/ 15 w 16"/>
              <a:gd name="T13" fmla="*/ 3 h 12"/>
              <a:gd name="T14" fmla="*/ 13 w 16"/>
              <a:gd name="T15" fmla="*/ 2 h 12"/>
              <a:gd name="T16" fmla="*/ 10 w 16"/>
              <a:gd name="T17" fmla="*/ 2 h 12"/>
              <a:gd name="T18" fmla="*/ 7 w 16"/>
              <a:gd name="T19" fmla="*/ 2 h 12"/>
              <a:gd name="T20" fmla="*/ 8 w 16"/>
              <a:gd name="T21" fmla="*/ 3 h 12"/>
              <a:gd name="T22" fmla="*/ 10 w 16"/>
              <a:gd name="T23" fmla="*/ 4 h 12"/>
              <a:gd name="T24" fmla="*/ 10 w 16"/>
              <a:gd name="T25" fmla="*/ 7 h 12"/>
              <a:gd name="T26" fmla="*/ 12 w 16"/>
              <a:gd name="T27" fmla="*/ 8 h 12"/>
              <a:gd name="T28" fmla="*/ 13 w 16"/>
              <a:gd name="T29" fmla="*/ 9 h 12"/>
              <a:gd name="T30" fmla="*/ 10 w 16"/>
              <a:gd name="T31" fmla="*/ 10 h 12"/>
              <a:gd name="T32" fmla="*/ 8 w 16"/>
              <a:gd name="T33" fmla="*/ 9 h 12"/>
              <a:gd name="T34" fmla="*/ 5 w 16"/>
              <a:gd name="T35" fmla="*/ 9 h 12"/>
              <a:gd name="T36" fmla="*/ 5 w 16"/>
              <a:gd name="T37" fmla="*/ 9 h 12"/>
              <a:gd name="T38" fmla="*/ 2 w 16"/>
              <a:gd name="T39" fmla="*/ 8 h 12"/>
              <a:gd name="T40" fmla="*/ 0 w 16"/>
              <a:gd name="T41" fmla="*/ 10 h 12"/>
              <a:gd name="T42" fmla="*/ 2 w 16"/>
              <a:gd name="T43" fmla="*/ 11 h 12"/>
              <a:gd name="T44" fmla="*/ 4 w 16"/>
              <a:gd name="T45" fmla="*/ 12 h 12"/>
              <a:gd name="T46" fmla="*/ 5 w 16"/>
              <a:gd name="T47" fmla="*/ 11 h 12"/>
              <a:gd name="T48" fmla="*/ 8 w 16"/>
              <a:gd name="T49" fmla="*/ 11 h 12"/>
              <a:gd name="T50" fmla="*/ 12 w 16"/>
              <a:gd name="T51" fmla="*/ 11 h 12"/>
              <a:gd name="T52" fmla="*/ 14 w 16"/>
              <a:gd name="T53" fmla="*/ 12 h 12"/>
              <a:gd name="T54" fmla="*/ 11 w 16"/>
              <a:gd name="T55" fmla="*/ 0 h 12"/>
              <a:gd name="T56" fmla="*/ 10 w 16"/>
              <a:gd name="T57" fmla="*/ 1 h 12"/>
              <a:gd name="T58" fmla="*/ 7 w 16"/>
              <a:gd name="T59" fmla="*/ 7 h 12"/>
              <a:gd name="T60" fmla="*/ 9 w 16"/>
              <a:gd name="T61" fmla="*/ 7 h 12"/>
              <a:gd name="T62" fmla="*/ 8 w 16"/>
              <a:gd name="T63"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 h="12">
                <a:moveTo>
                  <a:pt x="14" y="12"/>
                </a:moveTo>
                <a:cubicBezTo>
                  <a:pt x="14" y="11"/>
                  <a:pt x="14" y="11"/>
                  <a:pt x="14" y="11"/>
                </a:cubicBezTo>
                <a:cubicBezTo>
                  <a:pt x="15" y="10"/>
                  <a:pt x="15" y="10"/>
                  <a:pt x="15" y="10"/>
                </a:cubicBezTo>
                <a:cubicBezTo>
                  <a:pt x="15" y="9"/>
                  <a:pt x="15" y="9"/>
                  <a:pt x="15" y="9"/>
                </a:cubicBezTo>
                <a:cubicBezTo>
                  <a:pt x="15" y="8"/>
                  <a:pt x="15" y="8"/>
                  <a:pt x="15" y="8"/>
                </a:cubicBezTo>
                <a:cubicBezTo>
                  <a:pt x="15" y="7"/>
                  <a:pt x="15" y="7"/>
                  <a:pt x="15" y="7"/>
                </a:cubicBezTo>
                <a:cubicBezTo>
                  <a:pt x="15" y="7"/>
                  <a:pt x="15" y="7"/>
                  <a:pt x="15" y="7"/>
                </a:cubicBezTo>
                <a:cubicBezTo>
                  <a:pt x="16" y="6"/>
                  <a:pt x="16" y="6"/>
                  <a:pt x="16" y="6"/>
                </a:cubicBezTo>
                <a:cubicBezTo>
                  <a:pt x="16" y="5"/>
                  <a:pt x="16" y="5"/>
                  <a:pt x="16" y="5"/>
                </a:cubicBezTo>
                <a:cubicBezTo>
                  <a:pt x="16" y="4"/>
                  <a:pt x="16" y="4"/>
                  <a:pt x="16" y="4"/>
                </a:cubicBezTo>
                <a:cubicBezTo>
                  <a:pt x="16" y="4"/>
                  <a:pt x="16" y="4"/>
                  <a:pt x="16" y="4"/>
                </a:cubicBezTo>
                <a:cubicBezTo>
                  <a:pt x="16" y="3"/>
                  <a:pt x="16" y="3"/>
                  <a:pt x="16" y="3"/>
                </a:cubicBezTo>
                <a:cubicBezTo>
                  <a:pt x="16" y="3"/>
                  <a:pt x="16" y="3"/>
                  <a:pt x="16" y="3"/>
                </a:cubicBezTo>
                <a:cubicBezTo>
                  <a:pt x="15" y="3"/>
                  <a:pt x="15" y="3"/>
                  <a:pt x="15" y="3"/>
                </a:cubicBezTo>
                <a:cubicBezTo>
                  <a:pt x="14" y="3"/>
                  <a:pt x="14" y="3"/>
                  <a:pt x="14" y="3"/>
                </a:cubicBezTo>
                <a:cubicBezTo>
                  <a:pt x="13" y="2"/>
                  <a:pt x="13" y="2"/>
                  <a:pt x="13" y="2"/>
                </a:cubicBezTo>
                <a:cubicBezTo>
                  <a:pt x="11" y="2"/>
                  <a:pt x="11" y="2"/>
                  <a:pt x="11" y="2"/>
                </a:cubicBezTo>
                <a:cubicBezTo>
                  <a:pt x="10" y="2"/>
                  <a:pt x="10" y="2"/>
                  <a:pt x="10" y="2"/>
                </a:cubicBezTo>
                <a:cubicBezTo>
                  <a:pt x="9" y="2"/>
                  <a:pt x="9" y="2"/>
                  <a:pt x="9" y="2"/>
                </a:cubicBezTo>
                <a:cubicBezTo>
                  <a:pt x="7" y="2"/>
                  <a:pt x="7" y="2"/>
                  <a:pt x="7" y="2"/>
                </a:cubicBezTo>
                <a:cubicBezTo>
                  <a:pt x="7" y="2"/>
                  <a:pt x="7" y="2"/>
                  <a:pt x="7" y="2"/>
                </a:cubicBezTo>
                <a:cubicBezTo>
                  <a:pt x="7" y="2"/>
                  <a:pt x="8" y="3"/>
                  <a:pt x="8" y="3"/>
                </a:cubicBezTo>
                <a:cubicBezTo>
                  <a:pt x="11" y="4"/>
                  <a:pt x="11" y="4"/>
                  <a:pt x="11" y="4"/>
                </a:cubicBezTo>
                <a:cubicBezTo>
                  <a:pt x="10" y="4"/>
                  <a:pt x="10" y="4"/>
                  <a:pt x="10" y="4"/>
                </a:cubicBezTo>
                <a:cubicBezTo>
                  <a:pt x="11" y="5"/>
                  <a:pt x="11" y="5"/>
                  <a:pt x="11" y="5"/>
                </a:cubicBezTo>
                <a:cubicBezTo>
                  <a:pt x="10" y="7"/>
                  <a:pt x="10" y="7"/>
                  <a:pt x="10" y="7"/>
                </a:cubicBezTo>
                <a:cubicBezTo>
                  <a:pt x="11" y="7"/>
                  <a:pt x="11" y="7"/>
                  <a:pt x="11" y="7"/>
                </a:cubicBezTo>
                <a:cubicBezTo>
                  <a:pt x="12" y="8"/>
                  <a:pt x="12" y="8"/>
                  <a:pt x="12" y="8"/>
                </a:cubicBezTo>
                <a:cubicBezTo>
                  <a:pt x="13" y="9"/>
                  <a:pt x="13" y="9"/>
                  <a:pt x="13" y="9"/>
                </a:cubicBezTo>
                <a:cubicBezTo>
                  <a:pt x="13" y="9"/>
                  <a:pt x="13" y="9"/>
                  <a:pt x="13" y="9"/>
                </a:cubicBezTo>
                <a:cubicBezTo>
                  <a:pt x="11" y="9"/>
                  <a:pt x="11" y="9"/>
                  <a:pt x="11" y="9"/>
                </a:cubicBezTo>
                <a:cubicBezTo>
                  <a:pt x="10" y="10"/>
                  <a:pt x="10" y="10"/>
                  <a:pt x="10" y="10"/>
                </a:cubicBezTo>
                <a:cubicBezTo>
                  <a:pt x="9" y="9"/>
                  <a:pt x="9" y="9"/>
                  <a:pt x="9" y="9"/>
                </a:cubicBezTo>
                <a:cubicBezTo>
                  <a:pt x="8" y="9"/>
                  <a:pt x="8" y="9"/>
                  <a:pt x="8" y="9"/>
                </a:cubicBezTo>
                <a:cubicBezTo>
                  <a:pt x="7" y="9"/>
                  <a:pt x="7" y="9"/>
                  <a:pt x="7" y="9"/>
                </a:cubicBezTo>
                <a:cubicBezTo>
                  <a:pt x="5" y="9"/>
                  <a:pt x="5" y="9"/>
                  <a:pt x="5" y="9"/>
                </a:cubicBezTo>
                <a:cubicBezTo>
                  <a:pt x="5" y="9"/>
                  <a:pt x="5" y="9"/>
                  <a:pt x="5" y="9"/>
                </a:cubicBezTo>
                <a:cubicBezTo>
                  <a:pt x="5" y="9"/>
                  <a:pt x="5" y="9"/>
                  <a:pt x="5" y="9"/>
                </a:cubicBezTo>
                <a:cubicBezTo>
                  <a:pt x="3" y="9"/>
                  <a:pt x="3" y="9"/>
                  <a:pt x="3" y="9"/>
                </a:cubicBezTo>
                <a:cubicBezTo>
                  <a:pt x="2" y="8"/>
                  <a:pt x="2" y="8"/>
                  <a:pt x="2" y="8"/>
                </a:cubicBezTo>
                <a:cubicBezTo>
                  <a:pt x="1" y="9"/>
                  <a:pt x="1" y="9"/>
                  <a:pt x="1" y="9"/>
                </a:cubicBezTo>
                <a:cubicBezTo>
                  <a:pt x="0" y="10"/>
                  <a:pt x="0" y="10"/>
                  <a:pt x="0" y="10"/>
                </a:cubicBezTo>
                <a:cubicBezTo>
                  <a:pt x="1" y="10"/>
                  <a:pt x="1" y="10"/>
                  <a:pt x="1" y="10"/>
                </a:cubicBezTo>
                <a:cubicBezTo>
                  <a:pt x="2" y="11"/>
                  <a:pt x="2" y="11"/>
                  <a:pt x="2" y="11"/>
                </a:cubicBezTo>
                <a:cubicBezTo>
                  <a:pt x="4" y="12"/>
                  <a:pt x="4" y="12"/>
                  <a:pt x="4" y="12"/>
                </a:cubicBezTo>
                <a:cubicBezTo>
                  <a:pt x="4" y="12"/>
                  <a:pt x="4" y="12"/>
                  <a:pt x="4" y="12"/>
                </a:cubicBezTo>
                <a:cubicBezTo>
                  <a:pt x="4" y="11"/>
                  <a:pt x="4" y="11"/>
                  <a:pt x="4" y="11"/>
                </a:cubicBezTo>
                <a:cubicBezTo>
                  <a:pt x="5" y="11"/>
                  <a:pt x="5" y="11"/>
                  <a:pt x="5" y="11"/>
                </a:cubicBezTo>
                <a:cubicBezTo>
                  <a:pt x="7" y="11"/>
                  <a:pt x="7" y="11"/>
                  <a:pt x="7" y="11"/>
                </a:cubicBezTo>
                <a:cubicBezTo>
                  <a:pt x="8" y="11"/>
                  <a:pt x="8" y="11"/>
                  <a:pt x="8" y="11"/>
                </a:cubicBezTo>
                <a:cubicBezTo>
                  <a:pt x="12" y="11"/>
                  <a:pt x="12" y="11"/>
                  <a:pt x="12" y="11"/>
                </a:cubicBezTo>
                <a:cubicBezTo>
                  <a:pt x="12" y="11"/>
                  <a:pt x="12" y="11"/>
                  <a:pt x="12" y="11"/>
                </a:cubicBezTo>
                <a:cubicBezTo>
                  <a:pt x="13" y="11"/>
                  <a:pt x="13" y="11"/>
                  <a:pt x="13" y="11"/>
                </a:cubicBezTo>
                <a:cubicBezTo>
                  <a:pt x="14" y="12"/>
                  <a:pt x="14" y="12"/>
                  <a:pt x="14" y="12"/>
                </a:cubicBezTo>
                <a:close/>
                <a:moveTo>
                  <a:pt x="9" y="1"/>
                </a:moveTo>
                <a:cubicBezTo>
                  <a:pt x="11" y="0"/>
                  <a:pt x="11" y="0"/>
                  <a:pt x="11" y="0"/>
                </a:cubicBezTo>
                <a:cubicBezTo>
                  <a:pt x="12" y="1"/>
                  <a:pt x="12" y="1"/>
                  <a:pt x="12" y="1"/>
                </a:cubicBezTo>
                <a:cubicBezTo>
                  <a:pt x="10" y="1"/>
                  <a:pt x="10" y="1"/>
                  <a:pt x="10" y="1"/>
                </a:cubicBezTo>
                <a:cubicBezTo>
                  <a:pt x="9" y="1"/>
                  <a:pt x="9" y="1"/>
                  <a:pt x="9" y="1"/>
                </a:cubicBezTo>
                <a:close/>
                <a:moveTo>
                  <a:pt x="7" y="7"/>
                </a:moveTo>
                <a:cubicBezTo>
                  <a:pt x="8" y="7"/>
                  <a:pt x="8" y="7"/>
                  <a:pt x="8" y="7"/>
                </a:cubicBezTo>
                <a:cubicBezTo>
                  <a:pt x="9" y="7"/>
                  <a:pt x="9" y="7"/>
                  <a:pt x="9" y="7"/>
                </a:cubicBezTo>
                <a:cubicBezTo>
                  <a:pt x="10" y="8"/>
                  <a:pt x="10" y="8"/>
                  <a:pt x="10" y="8"/>
                </a:cubicBezTo>
                <a:cubicBezTo>
                  <a:pt x="8" y="8"/>
                  <a:pt x="8" y="8"/>
                  <a:pt x="8" y="8"/>
                </a:cubicBezTo>
                <a:lnTo>
                  <a:pt x="7" y="7"/>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240" name="Freeform 166"/>
          <p:cNvSpPr>
            <a:spLocks noEditPoints="1"/>
          </p:cNvSpPr>
          <p:nvPr/>
        </p:nvSpPr>
        <p:spPr bwMode="auto">
          <a:xfrm>
            <a:off x="4457655" y="3322680"/>
            <a:ext cx="224968" cy="74337"/>
          </a:xfrm>
          <a:custGeom>
            <a:avLst/>
            <a:gdLst>
              <a:gd name="T0" fmla="*/ 23 w 115"/>
              <a:gd name="T1" fmla="*/ 15 h 38"/>
              <a:gd name="T2" fmla="*/ 23 w 115"/>
              <a:gd name="T3" fmla="*/ 19 h 38"/>
              <a:gd name="T4" fmla="*/ 21 w 115"/>
              <a:gd name="T5" fmla="*/ 17 h 38"/>
              <a:gd name="T6" fmla="*/ 21 w 115"/>
              <a:gd name="T7" fmla="*/ 17 h 38"/>
              <a:gd name="T8" fmla="*/ 6 w 115"/>
              <a:gd name="T9" fmla="*/ 11 h 38"/>
              <a:gd name="T10" fmla="*/ 4 w 115"/>
              <a:gd name="T11" fmla="*/ 11 h 38"/>
              <a:gd name="T12" fmla="*/ 0 w 115"/>
              <a:gd name="T13" fmla="*/ 15 h 38"/>
              <a:gd name="T14" fmla="*/ 4 w 115"/>
              <a:gd name="T15" fmla="*/ 13 h 38"/>
              <a:gd name="T16" fmla="*/ 9 w 115"/>
              <a:gd name="T17" fmla="*/ 13 h 38"/>
              <a:gd name="T18" fmla="*/ 15 w 115"/>
              <a:gd name="T19" fmla="*/ 11 h 38"/>
              <a:gd name="T20" fmla="*/ 21 w 115"/>
              <a:gd name="T21" fmla="*/ 7 h 38"/>
              <a:gd name="T22" fmla="*/ 29 w 115"/>
              <a:gd name="T23" fmla="*/ 7 h 38"/>
              <a:gd name="T24" fmla="*/ 36 w 115"/>
              <a:gd name="T25" fmla="*/ 7 h 38"/>
              <a:gd name="T26" fmla="*/ 31 w 115"/>
              <a:gd name="T27" fmla="*/ 9 h 38"/>
              <a:gd name="T28" fmla="*/ 40 w 115"/>
              <a:gd name="T29" fmla="*/ 11 h 38"/>
              <a:gd name="T30" fmla="*/ 46 w 115"/>
              <a:gd name="T31" fmla="*/ 13 h 38"/>
              <a:gd name="T32" fmla="*/ 50 w 115"/>
              <a:gd name="T33" fmla="*/ 13 h 38"/>
              <a:gd name="T34" fmla="*/ 57 w 115"/>
              <a:gd name="T35" fmla="*/ 17 h 38"/>
              <a:gd name="T36" fmla="*/ 61 w 115"/>
              <a:gd name="T37" fmla="*/ 17 h 38"/>
              <a:gd name="T38" fmla="*/ 67 w 115"/>
              <a:gd name="T39" fmla="*/ 17 h 38"/>
              <a:gd name="T40" fmla="*/ 74 w 115"/>
              <a:gd name="T41" fmla="*/ 26 h 38"/>
              <a:gd name="T42" fmla="*/ 82 w 115"/>
              <a:gd name="T43" fmla="*/ 28 h 38"/>
              <a:gd name="T44" fmla="*/ 84 w 115"/>
              <a:gd name="T45" fmla="*/ 30 h 38"/>
              <a:gd name="T46" fmla="*/ 76 w 115"/>
              <a:gd name="T47" fmla="*/ 36 h 38"/>
              <a:gd name="T48" fmla="*/ 86 w 115"/>
              <a:gd name="T49" fmla="*/ 36 h 38"/>
              <a:gd name="T50" fmla="*/ 97 w 115"/>
              <a:gd name="T51" fmla="*/ 38 h 38"/>
              <a:gd name="T52" fmla="*/ 105 w 115"/>
              <a:gd name="T53" fmla="*/ 36 h 38"/>
              <a:gd name="T54" fmla="*/ 113 w 115"/>
              <a:gd name="T55" fmla="*/ 34 h 38"/>
              <a:gd name="T56" fmla="*/ 111 w 115"/>
              <a:gd name="T57" fmla="*/ 30 h 38"/>
              <a:gd name="T58" fmla="*/ 99 w 115"/>
              <a:gd name="T59" fmla="*/ 26 h 38"/>
              <a:gd name="T60" fmla="*/ 99 w 115"/>
              <a:gd name="T61" fmla="*/ 22 h 38"/>
              <a:gd name="T62" fmla="*/ 95 w 115"/>
              <a:gd name="T63" fmla="*/ 22 h 38"/>
              <a:gd name="T64" fmla="*/ 88 w 115"/>
              <a:gd name="T65" fmla="*/ 19 h 38"/>
              <a:gd name="T66" fmla="*/ 82 w 115"/>
              <a:gd name="T67" fmla="*/ 19 h 38"/>
              <a:gd name="T68" fmla="*/ 80 w 115"/>
              <a:gd name="T69" fmla="*/ 17 h 38"/>
              <a:gd name="T70" fmla="*/ 73 w 115"/>
              <a:gd name="T71" fmla="*/ 13 h 38"/>
              <a:gd name="T72" fmla="*/ 61 w 115"/>
              <a:gd name="T73" fmla="*/ 9 h 38"/>
              <a:gd name="T74" fmla="*/ 57 w 115"/>
              <a:gd name="T75" fmla="*/ 3 h 38"/>
              <a:gd name="T76" fmla="*/ 46 w 115"/>
              <a:gd name="T77" fmla="*/ 3 h 38"/>
              <a:gd name="T78" fmla="*/ 38 w 115"/>
              <a:gd name="T79" fmla="*/ 1 h 38"/>
              <a:gd name="T80" fmla="*/ 27 w 115"/>
              <a:gd name="T81" fmla="*/ 1 h 38"/>
              <a:gd name="T82" fmla="*/ 13 w 115"/>
              <a:gd name="T83" fmla="*/ 3 h 38"/>
              <a:gd name="T84" fmla="*/ 6 w 115"/>
              <a:gd name="T85" fmla="*/ 7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5" h="38">
                <a:moveTo>
                  <a:pt x="21" y="15"/>
                </a:moveTo>
                <a:lnTo>
                  <a:pt x="21" y="13"/>
                </a:lnTo>
                <a:lnTo>
                  <a:pt x="23" y="15"/>
                </a:lnTo>
                <a:lnTo>
                  <a:pt x="25" y="17"/>
                </a:lnTo>
                <a:lnTo>
                  <a:pt x="25" y="19"/>
                </a:lnTo>
                <a:lnTo>
                  <a:pt x="23" y="19"/>
                </a:lnTo>
                <a:lnTo>
                  <a:pt x="19" y="19"/>
                </a:lnTo>
                <a:lnTo>
                  <a:pt x="19" y="17"/>
                </a:lnTo>
                <a:lnTo>
                  <a:pt x="21" y="17"/>
                </a:lnTo>
                <a:lnTo>
                  <a:pt x="21" y="17"/>
                </a:lnTo>
                <a:lnTo>
                  <a:pt x="23" y="17"/>
                </a:lnTo>
                <a:lnTo>
                  <a:pt x="21" y="17"/>
                </a:lnTo>
                <a:lnTo>
                  <a:pt x="21" y="15"/>
                </a:lnTo>
                <a:lnTo>
                  <a:pt x="21" y="15"/>
                </a:lnTo>
                <a:close/>
                <a:moveTo>
                  <a:pt x="6" y="11"/>
                </a:moveTo>
                <a:lnTo>
                  <a:pt x="8" y="11"/>
                </a:lnTo>
                <a:lnTo>
                  <a:pt x="6" y="13"/>
                </a:lnTo>
                <a:lnTo>
                  <a:pt x="4" y="11"/>
                </a:lnTo>
                <a:lnTo>
                  <a:pt x="0" y="13"/>
                </a:lnTo>
                <a:lnTo>
                  <a:pt x="0" y="13"/>
                </a:lnTo>
                <a:lnTo>
                  <a:pt x="0" y="15"/>
                </a:lnTo>
                <a:lnTo>
                  <a:pt x="2" y="15"/>
                </a:lnTo>
                <a:lnTo>
                  <a:pt x="4" y="13"/>
                </a:lnTo>
                <a:lnTo>
                  <a:pt x="4" y="13"/>
                </a:lnTo>
                <a:lnTo>
                  <a:pt x="4" y="15"/>
                </a:lnTo>
                <a:lnTo>
                  <a:pt x="8" y="15"/>
                </a:lnTo>
                <a:lnTo>
                  <a:pt x="9" y="13"/>
                </a:lnTo>
                <a:lnTo>
                  <a:pt x="11" y="11"/>
                </a:lnTo>
                <a:lnTo>
                  <a:pt x="13" y="11"/>
                </a:lnTo>
                <a:lnTo>
                  <a:pt x="15" y="11"/>
                </a:lnTo>
                <a:lnTo>
                  <a:pt x="17" y="11"/>
                </a:lnTo>
                <a:lnTo>
                  <a:pt x="19" y="11"/>
                </a:lnTo>
                <a:lnTo>
                  <a:pt x="21" y="7"/>
                </a:lnTo>
                <a:lnTo>
                  <a:pt x="23" y="7"/>
                </a:lnTo>
                <a:lnTo>
                  <a:pt x="25" y="5"/>
                </a:lnTo>
                <a:lnTo>
                  <a:pt x="29" y="7"/>
                </a:lnTo>
                <a:lnTo>
                  <a:pt x="31" y="5"/>
                </a:lnTo>
                <a:lnTo>
                  <a:pt x="34" y="7"/>
                </a:lnTo>
                <a:lnTo>
                  <a:pt x="36" y="7"/>
                </a:lnTo>
                <a:lnTo>
                  <a:pt x="34" y="9"/>
                </a:lnTo>
                <a:lnTo>
                  <a:pt x="32" y="9"/>
                </a:lnTo>
                <a:lnTo>
                  <a:pt x="31" y="9"/>
                </a:lnTo>
                <a:lnTo>
                  <a:pt x="32" y="11"/>
                </a:lnTo>
                <a:lnTo>
                  <a:pt x="38" y="11"/>
                </a:lnTo>
                <a:lnTo>
                  <a:pt x="40" y="11"/>
                </a:lnTo>
                <a:lnTo>
                  <a:pt x="42" y="11"/>
                </a:lnTo>
                <a:lnTo>
                  <a:pt x="44" y="13"/>
                </a:lnTo>
                <a:lnTo>
                  <a:pt x="46" y="13"/>
                </a:lnTo>
                <a:lnTo>
                  <a:pt x="48" y="13"/>
                </a:lnTo>
                <a:lnTo>
                  <a:pt x="50" y="11"/>
                </a:lnTo>
                <a:lnTo>
                  <a:pt x="50" y="13"/>
                </a:lnTo>
                <a:lnTo>
                  <a:pt x="50" y="13"/>
                </a:lnTo>
                <a:lnTo>
                  <a:pt x="53" y="17"/>
                </a:lnTo>
                <a:lnTo>
                  <a:pt x="57" y="17"/>
                </a:lnTo>
                <a:lnTo>
                  <a:pt x="57" y="17"/>
                </a:lnTo>
                <a:lnTo>
                  <a:pt x="59" y="17"/>
                </a:lnTo>
                <a:lnTo>
                  <a:pt x="61" y="17"/>
                </a:lnTo>
                <a:lnTo>
                  <a:pt x="63" y="17"/>
                </a:lnTo>
                <a:lnTo>
                  <a:pt x="67" y="17"/>
                </a:lnTo>
                <a:lnTo>
                  <a:pt x="67" y="17"/>
                </a:lnTo>
                <a:lnTo>
                  <a:pt x="69" y="22"/>
                </a:lnTo>
                <a:lnTo>
                  <a:pt x="73" y="26"/>
                </a:lnTo>
                <a:lnTo>
                  <a:pt x="74" y="26"/>
                </a:lnTo>
                <a:lnTo>
                  <a:pt x="74" y="26"/>
                </a:lnTo>
                <a:lnTo>
                  <a:pt x="78" y="28"/>
                </a:lnTo>
                <a:lnTo>
                  <a:pt x="82" y="28"/>
                </a:lnTo>
                <a:lnTo>
                  <a:pt x="82" y="28"/>
                </a:lnTo>
                <a:lnTo>
                  <a:pt x="84" y="28"/>
                </a:lnTo>
                <a:lnTo>
                  <a:pt x="84" y="30"/>
                </a:lnTo>
                <a:lnTo>
                  <a:pt x="80" y="32"/>
                </a:lnTo>
                <a:lnTo>
                  <a:pt x="76" y="34"/>
                </a:lnTo>
                <a:lnTo>
                  <a:pt x="76" y="36"/>
                </a:lnTo>
                <a:lnTo>
                  <a:pt x="80" y="38"/>
                </a:lnTo>
                <a:lnTo>
                  <a:pt x="84" y="36"/>
                </a:lnTo>
                <a:lnTo>
                  <a:pt x="86" y="36"/>
                </a:lnTo>
                <a:lnTo>
                  <a:pt x="90" y="36"/>
                </a:lnTo>
                <a:lnTo>
                  <a:pt x="94" y="36"/>
                </a:lnTo>
                <a:lnTo>
                  <a:pt x="97" y="38"/>
                </a:lnTo>
                <a:lnTo>
                  <a:pt x="103" y="36"/>
                </a:lnTo>
                <a:lnTo>
                  <a:pt x="103" y="34"/>
                </a:lnTo>
                <a:lnTo>
                  <a:pt x="105" y="36"/>
                </a:lnTo>
                <a:lnTo>
                  <a:pt x="107" y="34"/>
                </a:lnTo>
                <a:lnTo>
                  <a:pt x="111" y="34"/>
                </a:lnTo>
                <a:lnTo>
                  <a:pt x="113" y="34"/>
                </a:lnTo>
                <a:lnTo>
                  <a:pt x="115" y="32"/>
                </a:lnTo>
                <a:lnTo>
                  <a:pt x="113" y="30"/>
                </a:lnTo>
                <a:lnTo>
                  <a:pt x="111" y="30"/>
                </a:lnTo>
                <a:lnTo>
                  <a:pt x="109" y="28"/>
                </a:lnTo>
                <a:lnTo>
                  <a:pt x="105" y="26"/>
                </a:lnTo>
                <a:lnTo>
                  <a:pt x="99" y="26"/>
                </a:lnTo>
                <a:lnTo>
                  <a:pt x="97" y="26"/>
                </a:lnTo>
                <a:lnTo>
                  <a:pt x="99" y="24"/>
                </a:lnTo>
                <a:lnTo>
                  <a:pt x="99" y="22"/>
                </a:lnTo>
                <a:lnTo>
                  <a:pt x="99" y="22"/>
                </a:lnTo>
                <a:lnTo>
                  <a:pt x="97" y="22"/>
                </a:lnTo>
                <a:lnTo>
                  <a:pt x="95" y="22"/>
                </a:lnTo>
                <a:lnTo>
                  <a:pt x="92" y="21"/>
                </a:lnTo>
                <a:lnTo>
                  <a:pt x="90" y="21"/>
                </a:lnTo>
                <a:lnTo>
                  <a:pt x="88" y="19"/>
                </a:lnTo>
                <a:lnTo>
                  <a:pt x="86" y="17"/>
                </a:lnTo>
                <a:lnTo>
                  <a:pt x="84" y="19"/>
                </a:lnTo>
                <a:lnTo>
                  <a:pt x="82" y="19"/>
                </a:lnTo>
                <a:lnTo>
                  <a:pt x="82" y="17"/>
                </a:lnTo>
                <a:lnTo>
                  <a:pt x="82" y="17"/>
                </a:lnTo>
                <a:lnTo>
                  <a:pt x="80" y="17"/>
                </a:lnTo>
                <a:lnTo>
                  <a:pt x="80" y="17"/>
                </a:lnTo>
                <a:lnTo>
                  <a:pt x="76" y="15"/>
                </a:lnTo>
                <a:lnTo>
                  <a:pt x="73" y="13"/>
                </a:lnTo>
                <a:lnTo>
                  <a:pt x="71" y="11"/>
                </a:lnTo>
                <a:lnTo>
                  <a:pt x="69" y="9"/>
                </a:lnTo>
                <a:lnTo>
                  <a:pt x="61" y="9"/>
                </a:lnTo>
                <a:lnTo>
                  <a:pt x="59" y="9"/>
                </a:lnTo>
                <a:lnTo>
                  <a:pt x="59" y="7"/>
                </a:lnTo>
                <a:lnTo>
                  <a:pt x="57" y="3"/>
                </a:lnTo>
                <a:lnTo>
                  <a:pt x="55" y="5"/>
                </a:lnTo>
                <a:lnTo>
                  <a:pt x="53" y="3"/>
                </a:lnTo>
                <a:lnTo>
                  <a:pt x="46" y="3"/>
                </a:lnTo>
                <a:lnTo>
                  <a:pt x="42" y="3"/>
                </a:lnTo>
                <a:lnTo>
                  <a:pt x="40" y="3"/>
                </a:lnTo>
                <a:lnTo>
                  <a:pt x="38" y="1"/>
                </a:lnTo>
                <a:lnTo>
                  <a:pt x="32" y="0"/>
                </a:lnTo>
                <a:lnTo>
                  <a:pt x="29" y="0"/>
                </a:lnTo>
                <a:lnTo>
                  <a:pt x="27" y="1"/>
                </a:lnTo>
                <a:lnTo>
                  <a:pt x="21" y="1"/>
                </a:lnTo>
                <a:lnTo>
                  <a:pt x="15" y="3"/>
                </a:lnTo>
                <a:lnTo>
                  <a:pt x="13" y="3"/>
                </a:lnTo>
                <a:lnTo>
                  <a:pt x="9" y="5"/>
                </a:lnTo>
                <a:lnTo>
                  <a:pt x="8" y="7"/>
                </a:lnTo>
                <a:lnTo>
                  <a:pt x="6" y="7"/>
                </a:lnTo>
                <a:lnTo>
                  <a:pt x="6" y="11"/>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241" name="Freeform 167"/>
          <p:cNvSpPr>
            <a:spLocks noEditPoints="1"/>
          </p:cNvSpPr>
          <p:nvPr/>
        </p:nvSpPr>
        <p:spPr bwMode="auto">
          <a:xfrm>
            <a:off x="4596547" y="3242473"/>
            <a:ext cx="115419" cy="131067"/>
          </a:xfrm>
          <a:custGeom>
            <a:avLst/>
            <a:gdLst>
              <a:gd name="T0" fmla="*/ 57 w 59"/>
              <a:gd name="T1" fmla="*/ 60 h 67"/>
              <a:gd name="T2" fmla="*/ 49 w 59"/>
              <a:gd name="T3" fmla="*/ 67 h 67"/>
              <a:gd name="T4" fmla="*/ 55 w 59"/>
              <a:gd name="T5" fmla="*/ 62 h 67"/>
              <a:gd name="T6" fmla="*/ 51 w 59"/>
              <a:gd name="T7" fmla="*/ 62 h 67"/>
              <a:gd name="T8" fmla="*/ 49 w 59"/>
              <a:gd name="T9" fmla="*/ 67 h 67"/>
              <a:gd name="T10" fmla="*/ 59 w 59"/>
              <a:gd name="T11" fmla="*/ 52 h 67"/>
              <a:gd name="T12" fmla="*/ 55 w 59"/>
              <a:gd name="T13" fmla="*/ 52 h 67"/>
              <a:gd name="T14" fmla="*/ 49 w 59"/>
              <a:gd name="T15" fmla="*/ 46 h 67"/>
              <a:gd name="T16" fmla="*/ 45 w 59"/>
              <a:gd name="T17" fmla="*/ 50 h 67"/>
              <a:gd name="T18" fmla="*/ 44 w 59"/>
              <a:gd name="T19" fmla="*/ 52 h 67"/>
              <a:gd name="T20" fmla="*/ 49 w 59"/>
              <a:gd name="T21" fmla="*/ 46 h 67"/>
              <a:gd name="T22" fmla="*/ 45 w 59"/>
              <a:gd name="T23" fmla="*/ 46 h 67"/>
              <a:gd name="T24" fmla="*/ 42 w 59"/>
              <a:gd name="T25" fmla="*/ 44 h 67"/>
              <a:gd name="T26" fmla="*/ 34 w 59"/>
              <a:gd name="T27" fmla="*/ 37 h 67"/>
              <a:gd name="T28" fmla="*/ 38 w 59"/>
              <a:gd name="T29" fmla="*/ 44 h 67"/>
              <a:gd name="T30" fmla="*/ 34 w 59"/>
              <a:gd name="T31" fmla="*/ 41 h 67"/>
              <a:gd name="T32" fmla="*/ 34 w 59"/>
              <a:gd name="T33" fmla="*/ 37 h 67"/>
              <a:gd name="T34" fmla="*/ 26 w 59"/>
              <a:gd name="T35" fmla="*/ 37 h 67"/>
              <a:gd name="T36" fmla="*/ 26 w 59"/>
              <a:gd name="T37" fmla="*/ 35 h 67"/>
              <a:gd name="T38" fmla="*/ 44 w 59"/>
              <a:gd name="T39" fmla="*/ 35 h 67"/>
              <a:gd name="T40" fmla="*/ 44 w 59"/>
              <a:gd name="T41" fmla="*/ 31 h 67"/>
              <a:gd name="T42" fmla="*/ 32 w 59"/>
              <a:gd name="T43" fmla="*/ 29 h 67"/>
              <a:gd name="T44" fmla="*/ 34 w 59"/>
              <a:gd name="T45" fmla="*/ 33 h 67"/>
              <a:gd name="T46" fmla="*/ 34 w 59"/>
              <a:gd name="T47" fmla="*/ 29 h 67"/>
              <a:gd name="T48" fmla="*/ 32 w 59"/>
              <a:gd name="T49" fmla="*/ 25 h 67"/>
              <a:gd name="T50" fmla="*/ 28 w 59"/>
              <a:gd name="T51" fmla="*/ 21 h 67"/>
              <a:gd name="T52" fmla="*/ 24 w 59"/>
              <a:gd name="T53" fmla="*/ 23 h 67"/>
              <a:gd name="T54" fmla="*/ 24 w 59"/>
              <a:gd name="T55" fmla="*/ 20 h 67"/>
              <a:gd name="T56" fmla="*/ 23 w 59"/>
              <a:gd name="T57" fmla="*/ 18 h 67"/>
              <a:gd name="T58" fmla="*/ 19 w 59"/>
              <a:gd name="T59" fmla="*/ 2 h 67"/>
              <a:gd name="T60" fmla="*/ 21 w 59"/>
              <a:gd name="T61" fmla="*/ 8 h 67"/>
              <a:gd name="T62" fmla="*/ 17 w 59"/>
              <a:gd name="T63" fmla="*/ 14 h 67"/>
              <a:gd name="T64" fmla="*/ 17 w 59"/>
              <a:gd name="T65" fmla="*/ 6 h 67"/>
              <a:gd name="T66" fmla="*/ 11 w 59"/>
              <a:gd name="T67" fmla="*/ 0 h 67"/>
              <a:gd name="T68" fmla="*/ 2 w 59"/>
              <a:gd name="T69" fmla="*/ 2 h 67"/>
              <a:gd name="T70" fmla="*/ 9 w 59"/>
              <a:gd name="T71" fmla="*/ 2 h 67"/>
              <a:gd name="T72" fmla="*/ 7 w 59"/>
              <a:gd name="T73" fmla="*/ 4 h 67"/>
              <a:gd name="T74" fmla="*/ 0 w 59"/>
              <a:gd name="T75" fmla="*/ 2 h 67"/>
              <a:gd name="T76" fmla="*/ 15 w 59"/>
              <a:gd name="T77" fmla="*/ 20 h 67"/>
              <a:gd name="T78" fmla="*/ 13 w 59"/>
              <a:gd name="T79" fmla="*/ 21 h 67"/>
              <a:gd name="T80" fmla="*/ 9 w 59"/>
              <a:gd name="T81" fmla="*/ 31 h 67"/>
              <a:gd name="T82" fmla="*/ 9 w 59"/>
              <a:gd name="T83" fmla="*/ 31 h 67"/>
              <a:gd name="T84" fmla="*/ 7 w 59"/>
              <a:gd name="T85" fmla="*/ 31 h 67"/>
              <a:gd name="T86" fmla="*/ 7 w 59"/>
              <a:gd name="T87" fmla="*/ 31 h 67"/>
              <a:gd name="T88" fmla="*/ 7 w 59"/>
              <a:gd name="T89" fmla="*/ 23 h 67"/>
              <a:gd name="T90" fmla="*/ 5 w 59"/>
              <a:gd name="T91" fmla="*/ 23 h 67"/>
              <a:gd name="T92" fmla="*/ 7 w 59"/>
              <a:gd name="T93" fmla="*/ 27 h 67"/>
              <a:gd name="T94" fmla="*/ 11 w 59"/>
              <a:gd name="T95" fmla="*/ 31 h 67"/>
              <a:gd name="T96" fmla="*/ 9 w 59"/>
              <a:gd name="T97" fmla="*/ 37 h 67"/>
              <a:gd name="T98" fmla="*/ 11 w 59"/>
              <a:gd name="T99" fmla="*/ 3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9" h="67">
                <a:moveTo>
                  <a:pt x="55" y="60"/>
                </a:moveTo>
                <a:lnTo>
                  <a:pt x="57" y="60"/>
                </a:lnTo>
                <a:lnTo>
                  <a:pt x="57" y="60"/>
                </a:lnTo>
                <a:lnTo>
                  <a:pt x="55" y="60"/>
                </a:lnTo>
                <a:lnTo>
                  <a:pt x="55" y="60"/>
                </a:lnTo>
                <a:close/>
                <a:moveTo>
                  <a:pt x="49" y="67"/>
                </a:moveTo>
                <a:lnTo>
                  <a:pt x="53" y="65"/>
                </a:lnTo>
                <a:lnTo>
                  <a:pt x="55" y="63"/>
                </a:lnTo>
                <a:lnTo>
                  <a:pt x="55" y="62"/>
                </a:lnTo>
                <a:lnTo>
                  <a:pt x="55" y="62"/>
                </a:lnTo>
                <a:lnTo>
                  <a:pt x="53" y="63"/>
                </a:lnTo>
                <a:lnTo>
                  <a:pt x="51" y="62"/>
                </a:lnTo>
                <a:lnTo>
                  <a:pt x="49" y="63"/>
                </a:lnTo>
                <a:lnTo>
                  <a:pt x="49" y="67"/>
                </a:lnTo>
                <a:lnTo>
                  <a:pt x="49" y="67"/>
                </a:lnTo>
                <a:close/>
                <a:moveTo>
                  <a:pt x="55" y="50"/>
                </a:moveTo>
                <a:lnTo>
                  <a:pt x="57" y="50"/>
                </a:lnTo>
                <a:lnTo>
                  <a:pt x="59" y="52"/>
                </a:lnTo>
                <a:lnTo>
                  <a:pt x="59" y="52"/>
                </a:lnTo>
                <a:lnTo>
                  <a:pt x="57" y="52"/>
                </a:lnTo>
                <a:lnTo>
                  <a:pt x="55" y="52"/>
                </a:lnTo>
                <a:lnTo>
                  <a:pt x="55" y="50"/>
                </a:lnTo>
                <a:lnTo>
                  <a:pt x="55" y="50"/>
                </a:lnTo>
                <a:close/>
                <a:moveTo>
                  <a:pt x="49" y="46"/>
                </a:moveTo>
                <a:lnTo>
                  <a:pt x="47" y="46"/>
                </a:lnTo>
                <a:lnTo>
                  <a:pt x="47" y="48"/>
                </a:lnTo>
                <a:lnTo>
                  <a:pt x="45" y="50"/>
                </a:lnTo>
                <a:lnTo>
                  <a:pt x="44" y="50"/>
                </a:lnTo>
                <a:lnTo>
                  <a:pt x="44" y="52"/>
                </a:lnTo>
                <a:lnTo>
                  <a:pt x="44" y="52"/>
                </a:lnTo>
                <a:lnTo>
                  <a:pt x="49" y="48"/>
                </a:lnTo>
                <a:lnTo>
                  <a:pt x="49" y="46"/>
                </a:lnTo>
                <a:lnTo>
                  <a:pt x="49" y="46"/>
                </a:lnTo>
                <a:lnTo>
                  <a:pt x="49" y="46"/>
                </a:lnTo>
                <a:close/>
                <a:moveTo>
                  <a:pt x="42" y="44"/>
                </a:moveTo>
                <a:lnTo>
                  <a:pt x="45" y="46"/>
                </a:lnTo>
                <a:lnTo>
                  <a:pt x="45" y="46"/>
                </a:lnTo>
                <a:lnTo>
                  <a:pt x="44" y="46"/>
                </a:lnTo>
                <a:lnTo>
                  <a:pt x="42" y="44"/>
                </a:lnTo>
                <a:lnTo>
                  <a:pt x="42" y="44"/>
                </a:lnTo>
                <a:lnTo>
                  <a:pt x="42" y="44"/>
                </a:lnTo>
                <a:close/>
                <a:moveTo>
                  <a:pt x="34" y="37"/>
                </a:moveTo>
                <a:lnTo>
                  <a:pt x="36" y="39"/>
                </a:lnTo>
                <a:lnTo>
                  <a:pt x="36" y="42"/>
                </a:lnTo>
                <a:lnTo>
                  <a:pt x="38" y="44"/>
                </a:lnTo>
                <a:lnTo>
                  <a:pt x="38" y="44"/>
                </a:lnTo>
                <a:lnTo>
                  <a:pt x="36" y="42"/>
                </a:lnTo>
                <a:lnTo>
                  <a:pt x="34" y="41"/>
                </a:lnTo>
                <a:lnTo>
                  <a:pt x="36" y="41"/>
                </a:lnTo>
                <a:lnTo>
                  <a:pt x="34" y="37"/>
                </a:lnTo>
                <a:lnTo>
                  <a:pt x="34" y="37"/>
                </a:lnTo>
                <a:lnTo>
                  <a:pt x="34" y="37"/>
                </a:lnTo>
                <a:close/>
                <a:moveTo>
                  <a:pt x="26" y="35"/>
                </a:moveTo>
                <a:lnTo>
                  <a:pt x="26" y="37"/>
                </a:lnTo>
                <a:lnTo>
                  <a:pt x="28" y="37"/>
                </a:lnTo>
                <a:lnTo>
                  <a:pt x="26" y="35"/>
                </a:lnTo>
                <a:lnTo>
                  <a:pt x="26" y="35"/>
                </a:lnTo>
                <a:close/>
                <a:moveTo>
                  <a:pt x="44" y="31"/>
                </a:moveTo>
                <a:lnTo>
                  <a:pt x="42" y="33"/>
                </a:lnTo>
                <a:lnTo>
                  <a:pt x="44" y="35"/>
                </a:lnTo>
                <a:lnTo>
                  <a:pt x="44" y="33"/>
                </a:lnTo>
                <a:lnTo>
                  <a:pt x="44" y="31"/>
                </a:lnTo>
                <a:lnTo>
                  <a:pt x="44" y="31"/>
                </a:lnTo>
                <a:close/>
                <a:moveTo>
                  <a:pt x="32" y="25"/>
                </a:moveTo>
                <a:lnTo>
                  <a:pt x="30" y="27"/>
                </a:lnTo>
                <a:lnTo>
                  <a:pt x="32" y="29"/>
                </a:lnTo>
                <a:lnTo>
                  <a:pt x="34" y="31"/>
                </a:lnTo>
                <a:lnTo>
                  <a:pt x="32" y="33"/>
                </a:lnTo>
                <a:lnTo>
                  <a:pt x="34" y="33"/>
                </a:lnTo>
                <a:lnTo>
                  <a:pt x="36" y="33"/>
                </a:lnTo>
                <a:lnTo>
                  <a:pt x="36" y="33"/>
                </a:lnTo>
                <a:lnTo>
                  <a:pt x="34" y="29"/>
                </a:lnTo>
                <a:lnTo>
                  <a:pt x="34" y="27"/>
                </a:lnTo>
                <a:lnTo>
                  <a:pt x="32" y="25"/>
                </a:lnTo>
                <a:lnTo>
                  <a:pt x="32" y="25"/>
                </a:lnTo>
                <a:close/>
                <a:moveTo>
                  <a:pt x="23" y="18"/>
                </a:moveTo>
                <a:lnTo>
                  <a:pt x="26" y="20"/>
                </a:lnTo>
                <a:lnTo>
                  <a:pt x="28" y="21"/>
                </a:lnTo>
                <a:lnTo>
                  <a:pt x="26" y="25"/>
                </a:lnTo>
                <a:lnTo>
                  <a:pt x="26" y="25"/>
                </a:lnTo>
                <a:lnTo>
                  <a:pt x="24" y="23"/>
                </a:lnTo>
                <a:lnTo>
                  <a:pt x="26" y="23"/>
                </a:lnTo>
                <a:lnTo>
                  <a:pt x="26" y="21"/>
                </a:lnTo>
                <a:lnTo>
                  <a:pt x="24" y="20"/>
                </a:lnTo>
                <a:lnTo>
                  <a:pt x="23" y="20"/>
                </a:lnTo>
                <a:lnTo>
                  <a:pt x="23" y="18"/>
                </a:lnTo>
                <a:lnTo>
                  <a:pt x="23" y="18"/>
                </a:lnTo>
                <a:close/>
                <a:moveTo>
                  <a:pt x="11" y="0"/>
                </a:moveTo>
                <a:lnTo>
                  <a:pt x="15" y="0"/>
                </a:lnTo>
                <a:lnTo>
                  <a:pt x="19" y="2"/>
                </a:lnTo>
                <a:lnTo>
                  <a:pt x="19" y="4"/>
                </a:lnTo>
                <a:lnTo>
                  <a:pt x="21" y="6"/>
                </a:lnTo>
                <a:lnTo>
                  <a:pt x="21" y="8"/>
                </a:lnTo>
                <a:lnTo>
                  <a:pt x="19" y="10"/>
                </a:lnTo>
                <a:lnTo>
                  <a:pt x="19" y="12"/>
                </a:lnTo>
                <a:lnTo>
                  <a:pt x="17" y="14"/>
                </a:lnTo>
                <a:lnTo>
                  <a:pt x="17" y="10"/>
                </a:lnTo>
                <a:lnTo>
                  <a:pt x="17" y="8"/>
                </a:lnTo>
                <a:lnTo>
                  <a:pt x="17" y="6"/>
                </a:lnTo>
                <a:lnTo>
                  <a:pt x="15" y="4"/>
                </a:lnTo>
                <a:lnTo>
                  <a:pt x="15" y="2"/>
                </a:lnTo>
                <a:lnTo>
                  <a:pt x="11" y="0"/>
                </a:lnTo>
                <a:lnTo>
                  <a:pt x="11" y="0"/>
                </a:lnTo>
                <a:close/>
                <a:moveTo>
                  <a:pt x="0" y="2"/>
                </a:moveTo>
                <a:lnTo>
                  <a:pt x="2" y="2"/>
                </a:lnTo>
                <a:lnTo>
                  <a:pt x="3" y="4"/>
                </a:lnTo>
                <a:lnTo>
                  <a:pt x="5" y="2"/>
                </a:lnTo>
                <a:lnTo>
                  <a:pt x="9" y="2"/>
                </a:lnTo>
                <a:lnTo>
                  <a:pt x="11" y="4"/>
                </a:lnTo>
                <a:lnTo>
                  <a:pt x="9" y="4"/>
                </a:lnTo>
                <a:lnTo>
                  <a:pt x="7" y="4"/>
                </a:lnTo>
                <a:lnTo>
                  <a:pt x="3" y="6"/>
                </a:lnTo>
                <a:lnTo>
                  <a:pt x="2" y="6"/>
                </a:lnTo>
                <a:lnTo>
                  <a:pt x="0" y="2"/>
                </a:lnTo>
                <a:lnTo>
                  <a:pt x="0" y="2"/>
                </a:lnTo>
                <a:close/>
                <a:moveTo>
                  <a:pt x="11" y="21"/>
                </a:moveTo>
                <a:lnTo>
                  <a:pt x="15" y="20"/>
                </a:lnTo>
                <a:lnTo>
                  <a:pt x="17" y="21"/>
                </a:lnTo>
                <a:lnTo>
                  <a:pt x="17" y="21"/>
                </a:lnTo>
                <a:lnTo>
                  <a:pt x="13" y="21"/>
                </a:lnTo>
                <a:lnTo>
                  <a:pt x="11" y="21"/>
                </a:lnTo>
                <a:lnTo>
                  <a:pt x="11" y="21"/>
                </a:lnTo>
                <a:close/>
                <a:moveTo>
                  <a:pt x="9" y="31"/>
                </a:moveTo>
                <a:lnTo>
                  <a:pt x="9" y="29"/>
                </a:lnTo>
                <a:lnTo>
                  <a:pt x="11" y="29"/>
                </a:lnTo>
                <a:lnTo>
                  <a:pt x="9" y="31"/>
                </a:lnTo>
                <a:lnTo>
                  <a:pt x="9" y="31"/>
                </a:lnTo>
                <a:close/>
                <a:moveTo>
                  <a:pt x="7" y="31"/>
                </a:moveTo>
                <a:lnTo>
                  <a:pt x="7" y="31"/>
                </a:lnTo>
                <a:lnTo>
                  <a:pt x="7" y="31"/>
                </a:lnTo>
                <a:lnTo>
                  <a:pt x="7" y="31"/>
                </a:lnTo>
                <a:lnTo>
                  <a:pt x="7" y="31"/>
                </a:lnTo>
                <a:close/>
                <a:moveTo>
                  <a:pt x="7" y="29"/>
                </a:moveTo>
                <a:lnTo>
                  <a:pt x="9" y="27"/>
                </a:lnTo>
                <a:lnTo>
                  <a:pt x="7" y="23"/>
                </a:lnTo>
                <a:lnTo>
                  <a:pt x="7" y="21"/>
                </a:lnTo>
                <a:lnTo>
                  <a:pt x="5" y="21"/>
                </a:lnTo>
                <a:lnTo>
                  <a:pt x="5" y="23"/>
                </a:lnTo>
                <a:lnTo>
                  <a:pt x="3" y="27"/>
                </a:lnTo>
                <a:lnTo>
                  <a:pt x="5" y="27"/>
                </a:lnTo>
                <a:lnTo>
                  <a:pt x="7" y="27"/>
                </a:lnTo>
                <a:lnTo>
                  <a:pt x="7" y="29"/>
                </a:lnTo>
                <a:lnTo>
                  <a:pt x="7" y="29"/>
                </a:lnTo>
                <a:close/>
                <a:moveTo>
                  <a:pt x="11" y="31"/>
                </a:moveTo>
                <a:lnTo>
                  <a:pt x="7" y="33"/>
                </a:lnTo>
                <a:lnTo>
                  <a:pt x="7" y="35"/>
                </a:lnTo>
                <a:lnTo>
                  <a:pt x="9" y="37"/>
                </a:lnTo>
                <a:lnTo>
                  <a:pt x="11" y="37"/>
                </a:lnTo>
                <a:lnTo>
                  <a:pt x="11" y="35"/>
                </a:lnTo>
                <a:lnTo>
                  <a:pt x="11" y="33"/>
                </a:lnTo>
                <a:lnTo>
                  <a:pt x="11" y="33"/>
                </a:lnTo>
                <a:lnTo>
                  <a:pt x="11" y="31"/>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243" name="Freeform 169"/>
          <p:cNvSpPr>
            <a:spLocks/>
          </p:cNvSpPr>
          <p:nvPr/>
        </p:nvSpPr>
        <p:spPr bwMode="auto">
          <a:xfrm>
            <a:off x="4486997" y="3594597"/>
            <a:ext cx="115419" cy="48905"/>
          </a:xfrm>
          <a:custGeom>
            <a:avLst/>
            <a:gdLst>
              <a:gd name="T0" fmla="*/ 52 w 59"/>
              <a:gd name="T1" fmla="*/ 23 h 25"/>
              <a:gd name="T2" fmla="*/ 48 w 59"/>
              <a:gd name="T3" fmla="*/ 17 h 25"/>
              <a:gd name="T4" fmla="*/ 50 w 59"/>
              <a:gd name="T5" fmla="*/ 13 h 25"/>
              <a:gd name="T6" fmla="*/ 52 w 59"/>
              <a:gd name="T7" fmla="*/ 13 h 25"/>
              <a:gd name="T8" fmla="*/ 52 w 59"/>
              <a:gd name="T9" fmla="*/ 11 h 25"/>
              <a:gd name="T10" fmla="*/ 48 w 59"/>
              <a:gd name="T11" fmla="*/ 13 h 25"/>
              <a:gd name="T12" fmla="*/ 46 w 59"/>
              <a:gd name="T13" fmla="*/ 11 h 25"/>
              <a:gd name="T14" fmla="*/ 44 w 59"/>
              <a:gd name="T15" fmla="*/ 8 h 25"/>
              <a:gd name="T16" fmla="*/ 40 w 59"/>
              <a:gd name="T17" fmla="*/ 6 h 25"/>
              <a:gd name="T18" fmla="*/ 35 w 59"/>
              <a:gd name="T19" fmla="*/ 8 h 25"/>
              <a:gd name="T20" fmla="*/ 35 w 59"/>
              <a:gd name="T21" fmla="*/ 9 h 25"/>
              <a:gd name="T22" fmla="*/ 33 w 59"/>
              <a:gd name="T23" fmla="*/ 13 h 25"/>
              <a:gd name="T24" fmla="*/ 27 w 59"/>
              <a:gd name="T25" fmla="*/ 15 h 25"/>
              <a:gd name="T26" fmla="*/ 27 w 59"/>
              <a:gd name="T27" fmla="*/ 17 h 25"/>
              <a:gd name="T28" fmla="*/ 31 w 59"/>
              <a:gd name="T29" fmla="*/ 21 h 25"/>
              <a:gd name="T30" fmla="*/ 29 w 59"/>
              <a:gd name="T31" fmla="*/ 23 h 25"/>
              <a:gd name="T32" fmla="*/ 27 w 59"/>
              <a:gd name="T33" fmla="*/ 23 h 25"/>
              <a:gd name="T34" fmla="*/ 21 w 59"/>
              <a:gd name="T35" fmla="*/ 25 h 25"/>
              <a:gd name="T36" fmla="*/ 21 w 59"/>
              <a:gd name="T37" fmla="*/ 23 h 25"/>
              <a:gd name="T38" fmla="*/ 21 w 59"/>
              <a:gd name="T39" fmla="*/ 19 h 25"/>
              <a:gd name="T40" fmla="*/ 19 w 59"/>
              <a:gd name="T41" fmla="*/ 19 h 25"/>
              <a:gd name="T42" fmla="*/ 19 w 59"/>
              <a:gd name="T43" fmla="*/ 21 h 25"/>
              <a:gd name="T44" fmla="*/ 17 w 59"/>
              <a:gd name="T45" fmla="*/ 21 h 25"/>
              <a:gd name="T46" fmla="*/ 14 w 59"/>
              <a:gd name="T47" fmla="*/ 17 h 25"/>
              <a:gd name="T48" fmla="*/ 10 w 59"/>
              <a:gd name="T49" fmla="*/ 15 h 25"/>
              <a:gd name="T50" fmla="*/ 8 w 59"/>
              <a:gd name="T51" fmla="*/ 13 h 25"/>
              <a:gd name="T52" fmla="*/ 6 w 59"/>
              <a:gd name="T53" fmla="*/ 13 h 25"/>
              <a:gd name="T54" fmla="*/ 2 w 59"/>
              <a:gd name="T55" fmla="*/ 13 h 25"/>
              <a:gd name="T56" fmla="*/ 0 w 59"/>
              <a:gd name="T57" fmla="*/ 13 h 25"/>
              <a:gd name="T58" fmla="*/ 0 w 59"/>
              <a:gd name="T59" fmla="*/ 9 h 25"/>
              <a:gd name="T60" fmla="*/ 0 w 59"/>
              <a:gd name="T61" fmla="*/ 8 h 25"/>
              <a:gd name="T62" fmla="*/ 0 w 59"/>
              <a:gd name="T63" fmla="*/ 6 h 25"/>
              <a:gd name="T64" fmla="*/ 2 w 59"/>
              <a:gd name="T65" fmla="*/ 2 h 25"/>
              <a:gd name="T66" fmla="*/ 4 w 59"/>
              <a:gd name="T67" fmla="*/ 2 h 25"/>
              <a:gd name="T68" fmla="*/ 6 w 59"/>
              <a:gd name="T69" fmla="*/ 4 h 25"/>
              <a:gd name="T70" fmla="*/ 8 w 59"/>
              <a:gd name="T71" fmla="*/ 4 h 25"/>
              <a:gd name="T72" fmla="*/ 8 w 59"/>
              <a:gd name="T73" fmla="*/ 6 h 25"/>
              <a:gd name="T74" fmla="*/ 8 w 59"/>
              <a:gd name="T75" fmla="*/ 6 h 25"/>
              <a:gd name="T76" fmla="*/ 12 w 59"/>
              <a:gd name="T77" fmla="*/ 8 h 25"/>
              <a:gd name="T78" fmla="*/ 10 w 59"/>
              <a:gd name="T79" fmla="*/ 6 h 25"/>
              <a:gd name="T80" fmla="*/ 14 w 59"/>
              <a:gd name="T81" fmla="*/ 6 h 25"/>
              <a:gd name="T82" fmla="*/ 21 w 59"/>
              <a:gd name="T83" fmla="*/ 8 h 25"/>
              <a:gd name="T84" fmla="*/ 25 w 59"/>
              <a:gd name="T85" fmla="*/ 6 h 25"/>
              <a:gd name="T86" fmla="*/ 35 w 59"/>
              <a:gd name="T87" fmla="*/ 2 h 25"/>
              <a:gd name="T88" fmla="*/ 38 w 59"/>
              <a:gd name="T89" fmla="*/ 0 h 25"/>
              <a:gd name="T90" fmla="*/ 40 w 59"/>
              <a:gd name="T91" fmla="*/ 2 h 25"/>
              <a:gd name="T92" fmla="*/ 46 w 59"/>
              <a:gd name="T93" fmla="*/ 2 h 25"/>
              <a:gd name="T94" fmla="*/ 54 w 59"/>
              <a:gd name="T95" fmla="*/ 6 h 25"/>
              <a:gd name="T96" fmla="*/ 56 w 59"/>
              <a:gd name="T97" fmla="*/ 8 h 25"/>
              <a:gd name="T98" fmla="*/ 59 w 59"/>
              <a:gd name="T99" fmla="*/ 9 h 25"/>
              <a:gd name="T100" fmla="*/ 59 w 59"/>
              <a:gd name="T101" fmla="*/ 13 h 25"/>
              <a:gd name="T102" fmla="*/ 58 w 59"/>
              <a:gd name="T103" fmla="*/ 17 h 25"/>
              <a:gd name="T104" fmla="*/ 56 w 59"/>
              <a:gd name="T105" fmla="*/ 21 h 25"/>
              <a:gd name="T106" fmla="*/ 54 w 59"/>
              <a:gd name="T107"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9" h="25">
                <a:moveTo>
                  <a:pt x="54" y="25"/>
                </a:moveTo>
                <a:lnTo>
                  <a:pt x="52" y="23"/>
                </a:lnTo>
                <a:lnTo>
                  <a:pt x="48" y="19"/>
                </a:lnTo>
                <a:lnTo>
                  <a:pt x="48" y="17"/>
                </a:lnTo>
                <a:lnTo>
                  <a:pt x="48" y="15"/>
                </a:lnTo>
                <a:lnTo>
                  <a:pt x="50" y="13"/>
                </a:lnTo>
                <a:lnTo>
                  <a:pt x="52" y="13"/>
                </a:lnTo>
                <a:lnTo>
                  <a:pt x="52" y="13"/>
                </a:lnTo>
                <a:lnTo>
                  <a:pt x="52" y="11"/>
                </a:lnTo>
                <a:lnTo>
                  <a:pt x="52" y="11"/>
                </a:lnTo>
                <a:lnTo>
                  <a:pt x="50" y="13"/>
                </a:lnTo>
                <a:lnTo>
                  <a:pt x="48" y="13"/>
                </a:lnTo>
                <a:lnTo>
                  <a:pt x="48" y="13"/>
                </a:lnTo>
                <a:lnTo>
                  <a:pt x="46" y="11"/>
                </a:lnTo>
                <a:lnTo>
                  <a:pt x="44" y="8"/>
                </a:lnTo>
                <a:lnTo>
                  <a:pt x="44" y="8"/>
                </a:lnTo>
                <a:lnTo>
                  <a:pt x="42" y="6"/>
                </a:lnTo>
                <a:lnTo>
                  <a:pt x="40" y="6"/>
                </a:lnTo>
                <a:lnTo>
                  <a:pt x="38" y="6"/>
                </a:lnTo>
                <a:lnTo>
                  <a:pt x="35" y="8"/>
                </a:lnTo>
                <a:lnTo>
                  <a:pt x="35" y="9"/>
                </a:lnTo>
                <a:lnTo>
                  <a:pt x="35" y="9"/>
                </a:lnTo>
                <a:lnTo>
                  <a:pt x="35" y="11"/>
                </a:lnTo>
                <a:lnTo>
                  <a:pt x="33" y="13"/>
                </a:lnTo>
                <a:lnTo>
                  <a:pt x="29" y="13"/>
                </a:lnTo>
                <a:lnTo>
                  <a:pt x="27" y="15"/>
                </a:lnTo>
                <a:lnTo>
                  <a:pt x="27" y="15"/>
                </a:lnTo>
                <a:lnTo>
                  <a:pt x="27" y="17"/>
                </a:lnTo>
                <a:lnTo>
                  <a:pt x="29" y="19"/>
                </a:lnTo>
                <a:lnTo>
                  <a:pt x="31" y="21"/>
                </a:lnTo>
                <a:lnTo>
                  <a:pt x="31" y="23"/>
                </a:lnTo>
                <a:lnTo>
                  <a:pt x="29" y="23"/>
                </a:lnTo>
                <a:lnTo>
                  <a:pt x="27" y="23"/>
                </a:lnTo>
                <a:lnTo>
                  <a:pt x="27" y="23"/>
                </a:lnTo>
                <a:lnTo>
                  <a:pt x="25" y="25"/>
                </a:lnTo>
                <a:lnTo>
                  <a:pt x="21" y="25"/>
                </a:lnTo>
                <a:lnTo>
                  <a:pt x="21" y="23"/>
                </a:lnTo>
                <a:lnTo>
                  <a:pt x="21" y="23"/>
                </a:lnTo>
                <a:lnTo>
                  <a:pt x="21" y="21"/>
                </a:lnTo>
                <a:lnTo>
                  <a:pt x="21" y="19"/>
                </a:lnTo>
                <a:lnTo>
                  <a:pt x="21" y="19"/>
                </a:lnTo>
                <a:lnTo>
                  <a:pt x="19" y="19"/>
                </a:lnTo>
                <a:lnTo>
                  <a:pt x="19" y="19"/>
                </a:lnTo>
                <a:lnTo>
                  <a:pt x="19" y="21"/>
                </a:lnTo>
                <a:lnTo>
                  <a:pt x="19" y="21"/>
                </a:lnTo>
                <a:lnTo>
                  <a:pt x="17" y="21"/>
                </a:lnTo>
                <a:lnTo>
                  <a:pt x="16" y="21"/>
                </a:lnTo>
                <a:lnTo>
                  <a:pt x="14" y="17"/>
                </a:lnTo>
                <a:lnTo>
                  <a:pt x="14" y="15"/>
                </a:lnTo>
                <a:lnTo>
                  <a:pt x="10" y="15"/>
                </a:lnTo>
                <a:lnTo>
                  <a:pt x="8" y="15"/>
                </a:lnTo>
                <a:lnTo>
                  <a:pt x="8" y="13"/>
                </a:lnTo>
                <a:lnTo>
                  <a:pt x="8" y="13"/>
                </a:lnTo>
                <a:lnTo>
                  <a:pt x="6" y="13"/>
                </a:lnTo>
                <a:lnTo>
                  <a:pt x="4" y="13"/>
                </a:lnTo>
                <a:lnTo>
                  <a:pt x="2" y="13"/>
                </a:lnTo>
                <a:lnTo>
                  <a:pt x="0" y="13"/>
                </a:lnTo>
                <a:lnTo>
                  <a:pt x="0" y="13"/>
                </a:lnTo>
                <a:lnTo>
                  <a:pt x="0" y="11"/>
                </a:lnTo>
                <a:lnTo>
                  <a:pt x="0" y="9"/>
                </a:lnTo>
                <a:lnTo>
                  <a:pt x="2" y="9"/>
                </a:lnTo>
                <a:lnTo>
                  <a:pt x="0" y="8"/>
                </a:lnTo>
                <a:lnTo>
                  <a:pt x="0" y="8"/>
                </a:lnTo>
                <a:lnTo>
                  <a:pt x="0" y="6"/>
                </a:lnTo>
                <a:lnTo>
                  <a:pt x="2" y="4"/>
                </a:lnTo>
                <a:lnTo>
                  <a:pt x="2" y="2"/>
                </a:lnTo>
                <a:lnTo>
                  <a:pt x="2" y="2"/>
                </a:lnTo>
                <a:lnTo>
                  <a:pt x="4" y="2"/>
                </a:lnTo>
                <a:lnTo>
                  <a:pt x="4" y="4"/>
                </a:lnTo>
                <a:lnTo>
                  <a:pt x="6" y="4"/>
                </a:lnTo>
                <a:lnTo>
                  <a:pt x="8" y="4"/>
                </a:lnTo>
                <a:lnTo>
                  <a:pt x="8" y="4"/>
                </a:lnTo>
                <a:lnTo>
                  <a:pt x="8" y="6"/>
                </a:lnTo>
                <a:lnTo>
                  <a:pt x="8" y="6"/>
                </a:lnTo>
                <a:lnTo>
                  <a:pt x="8" y="6"/>
                </a:lnTo>
                <a:lnTo>
                  <a:pt x="8" y="6"/>
                </a:lnTo>
                <a:lnTo>
                  <a:pt x="10" y="8"/>
                </a:lnTo>
                <a:lnTo>
                  <a:pt x="12" y="8"/>
                </a:lnTo>
                <a:lnTo>
                  <a:pt x="12" y="6"/>
                </a:lnTo>
                <a:lnTo>
                  <a:pt x="10" y="6"/>
                </a:lnTo>
                <a:lnTo>
                  <a:pt x="12" y="6"/>
                </a:lnTo>
                <a:lnTo>
                  <a:pt x="14" y="6"/>
                </a:lnTo>
                <a:lnTo>
                  <a:pt x="17" y="8"/>
                </a:lnTo>
                <a:lnTo>
                  <a:pt x="21" y="8"/>
                </a:lnTo>
                <a:lnTo>
                  <a:pt x="23" y="8"/>
                </a:lnTo>
                <a:lnTo>
                  <a:pt x="25" y="6"/>
                </a:lnTo>
                <a:lnTo>
                  <a:pt x="31" y="4"/>
                </a:lnTo>
                <a:lnTo>
                  <a:pt x="35" y="2"/>
                </a:lnTo>
                <a:lnTo>
                  <a:pt x="37" y="0"/>
                </a:lnTo>
                <a:lnTo>
                  <a:pt x="38" y="0"/>
                </a:lnTo>
                <a:lnTo>
                  <a:pt x="40" y="2"/>
                </a:lnTo>
                <a:lnTo>
                  <a:pt x="40" y="2"/>
                </a:lnTo>
                <a:lnTo>
                  <a:pt x="42" y="2"/>
                </a:lnTo>
                <a:lnTo>
                  <a:pt x="46" y="2"/>
                </a:lnTo>
                <a:lnTo>
                  <a:pt x="50" y="4"/>
                </a:lnTo>
                <a:lnTo>
                  <a:pt x="54" y="6"/>
                </a:lnTo>
                <a:lnTo>
                  <a:pt x="56" y="8"/>
                </a:lnTo>
                <a:lnTo>
                  <a:pt x="56" y="8"/>
                </a:lnTo>
                <a:lnTo>
                  <a:pt x="58" y="9"/>
                </a:lnTo>
                <a:lnTo>
                  <a:pt x="59" y="9"/>
                </a:lnTo>
                <a:lnTo>
                  <a:pt x="58" y="11"/>
                </a:lnTo>
                <a:lnTo>
                  <a:pt x="59" y="13"/>
                </a:lnTo>
                <a:lnTo>
                  <a:pt x="59" y="15"/>
                </a:lnTo>
                <a:lnTo>
                  <a:pt x="58" y="17"/>
                </a:lnTo>
                <a:lnTo>
                  <a:pt x="58" y="21"/>
                </a:lnTo>
                <a:lnTo>
                  <a:pt x="56" y="21"/>
                </a:lnTo>
                <a:lnTo>
                  <a:pt x="56" y="21"/>
                </a:lnTo>
                <a:lnTo>
                  <a:pt x="54" y="25"/>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244" name="Freeform 170"/>
          <p:cNvSpPr>
            <a:spLocks/>
          </p:cNvSpPr>
          <p:nvPr/>
        </p:nvSpPr>
        <p:spPr bwMode="auto">
          <a:xfrm>
            <a:off x="4424397" y="3565253"/>
            <a:ext cx="70424" cy="58687"/>
          </a:xfrm>
          <a:custGeom>
            <a:avLst/>
            <a:gdLst>
              <a:gd name="T0" fmla="*/ 32 w 36"/>
              <a:gd name="T1" fmla="*/ 28 h 30"/>
              <a:gd name="T2" fmla="*/ 32 w 36"/>
              <a:gd name="T3" fmla="*/ 28 h 30"/>
              <a:gd name="T4" fmla="*/ 32 w 36"/>
              <a:gd name="T5" fmla="*/ 30 h 30"/>
              <a:gd name="T6" fmla="*/ 30 w 36"/>
              <a:gd name="T7" fmla="*/ 30 h 30"/>
              <a:gd name="T8" fmla="*/ 28 w 36"/>
              <a:gd name="T9" fmla="*/ 30 h 30"/>
              <a:gd name="T10" fmla="*/ 26 w 36"/>
              <a:gd name="T11" fmla="*/ 26 h 30"/>
              <a:gd name="T12" fmla="*/ 25 w 36"/>
              <a:gd name="T13" fmla="*/ 24 h 30"/>
              <a:gd name="T14" fmla="*/ 26 w 36"/>
              <a:gd name="T15" fmla="*/ 26 h 30"/>
              <a:gd name="T16" fmla="*/ 28 w 36"/>
              <a:gd name="T17" fmla="*/ 28 h 30"/>
              <a:gd name="T18" fmla="*/ 25 w 36"/>
              <a:gd name="T19" fmla="*/ 28 h 30"/>
              <a:gd name="T20" fmla="*/ 23 w 36"/>
              <a:gd name="T21" fmla="*/ 26 h 30"/>
              <a:gd name="T22" fmla="*/ 23 w 36"/>
              <a:gd name="T23" fmla="*/ 24 h 30"/>
              <a:gd name="T24" fmla="*/ 21 w 36"/>
              <a:gd name="T25" fmla="*/ 21 h 30"/>
              <a:gd name="T26" fmla="*/ 17 w 36"/>
              <a:gd name="T27" fmla="*/ 19 h 30"/>
              <a:gd name="T28" fmla="*/ 15 w 36"/>
              <a:gd name="T29" fmla="*/ 15 h 30"/>
              <a:gd name="T30" fmla="*/ 11 w 36"/>
              <a:gd name="T31" fmla="*/ 11 h 30"/>
              <a:gd name="T32" fmla="*/ 7 w 36"/>
              <a:gd name="T33" fmla="*/ 9 h 30"/>
              <a:gd name="T34" fmla="*/ 7 w 36"/>
              <a:gd name="T35" fmla="*/ 11 h 30"/>
              <a:gd name="T36" fmla="*/ 11 w 36"/>
              <a:gd name="T37" fmla="*/ 15 h 30"/>
              <a:gd name="T38" fmla="*/ 9 w 36"/>
              <a:gd name="T39" fmla="*/ 17 h 30"/>
              <a:gd name="T40" fmla="*/ 5 w 36"/>
              <a:gd name="T41" fmla="*/ 15 h 30"/>
              <a:gd name="T42" fmla="*/ 0 w 36"/>
              <a:gd name="T43" fmla="*/ 11 h 30"/>
              <a:gd name="T44" fmla="*/ 2 w 36"/>
              <a:gd name="T45" fmla="*/ 7 h 30"/>
              <a:gd name="T46" fmla="*/ 2 w 36"/>
              <a:gd name="T47" fmla="*/ 5 h 30"/>
              <a:gd name="T48" fmla="*/ 0 w 36"/>
              <a:gd name="T49" fmla="*/ 3 h 30"/>
              <a:gd name="T50" fmla="*/ 2 w 36"/>
              <a:gd name="T51" fmla="*/ 2 h 30"/>
              <a:gd name="T52" fmla="*/ 2 w 36"/>
              <a:gd name="T53" fmla="*/ 2 h 30"/>
              <a:gd name="T54" fmla="*/ 5 w 36"/>
              <a:gd name="T55" fmla="*/ 0 h 30"/>
              <a:gd name="T56" fmla="*/ 13 w 36"/>
              <a:gd name="T57" fmla="*/ 2 h 30"/>
              <a:gd name="T58" fmla="*/ 17 w 36"/>
              <a:gd name="T59" fmla="*/ 2 h 30"/>
              <a:gd name="T60" fmla="*/ 19 w 36"/>
              <a:gd name="T61" fmla="*/ 3 h 30"/>
              <a:gd name="T62" fmla="*/ 23 w 36"/>
              <a:gd name="T63" fmla="*/ 5 h 30"/>
              <a:gd name="T64" fmla="*/ 23 w 36"/>
              <a:gd name="T65" fmla="*/ 5 h 30"/>
              <a:gd name="T66" fmla="*/ 25 w 36"/>
              <a:gd name="T67" fmla="*/ 5 h 30"/>
              <a:gd name="T68" fmla="*/ 26 w 36"/>
              <a:gd name="T69" fmla="*/ 5 h 30"/>
              <a:gd name="T70" fmla="*/ 28 w 36"/>
              <a:gd name="T71" fmla="*/ 9 h 30"/>
              <a:gd name="T72" fmla="*/ 32 w 36"/>
              <a:gd name="T73" fmla="*/ 13 h 30"/>
              <a:gd name="T74" fmla="*/ 34 w 36"/>
              <a:gd name="T75" fmla="*/ 15 h 30"/>
              <a:gd name="T76" fmla="*/ 36 w 36"/>
              <a:gd name="T77" fmla="*/ 17 h 30"/>
              <a:gd name="T78" fmla="*/ 34 w 36"/>
              <a:gd name="T79" fmla="*/ 17 h 30"/>
              <a:gd name="T80" fmla="*/ 32 w 36"/>
              <a:gd name="T81" fmla="*/ 21 h 30"/>
              <a:gd name="T82" fmla="*/ 32 w 36"/>
              <a:gd name="T83" fmla="*/ 23 h 30"/>
              <a:gd name="T84" fmla="*/ 32 w 36"/>
              <a:gd name="T85" fmla="*/ 24 h 30"/>
              <a:gd name="T86" fmla="*/ 32 w 36"/>
              <a:gd name="T87" fmla="*/ 28 h 30"/>
              <a:gd name="T88" fmla="*/ 32 w 36"/>
              <a:gd name="T89" fmla="*/ 28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6" h="30">
                <a:moveTo>
                  <a:pt x="32" y="28"/>
                </a:moveTo>
                <a:lnTo>
                  <a:pt x="32" y="28"/>
                </a:lnTo>
                <a:lnTo>
                  <a:pt x="32" y="28"/>
                </a:lnTo>
                <a:lnTo>
                  <a:pt x="32" y="28"/>
                </a:lnTo>
                <a:lnTo>
                  <a:pt x="32" y="30"/>
                </a:lnTo>
                <a:lnTo>
                  <a:pt x="32" y="30"/>
                </a:lnTo>
                <a:lnTo>
                  <a:pt x="30" y="30"/>
                </a:lnTo>
                <a:lnTo>
                  <a:pt x="30" y="30"/>
                </a:lnTo>
                <a:lnTo>
                  <a:pt x="30" y="30"/>
                </a:lnTo>
                <a:lnTo>
                  <a:pt x="28" y="30"/>
                </a:lnTo>
                <a:lnTo>
                  <a:pt x="28" y="28"/>
                </a:lnTo>
                <a:lnTo>
                  <a:pt x="26" y="26"/>
                </a:lnTo>
                <a:lnTo>
                  <a:pt x="26" y="24"/>
                </a:lnTo>
                <a:lnTo>
                  <a:pt x="25" y="24"/>
                </a:lnTo>
                <a:lnTo>
                  <a:pt x="25" y="26"/>
                </a:lnTo>
                <a:lnTo>
                  <a:pt x="26" y="26"/>
                </a:lnTo>
                <a:lnTo>
                  <a:pt x="28" y="28"/>
                </a:lnTo>
                <a:lnTo>
                  <a:pt x="28" y="28"/>
                </a:lnTo>
                <a:lnTo>
                  <a:pt x="26" y="30"/>
                </a:lnTo>
                <a:lnTo>
                  <a:pt x="25" y="28"/>
                </a:lnTo>
                <a:lnTo>
                  <a:pt x="23" y="28"/>
                </a:lnTo>
                <a:lnTo>
                  <a:pt x="23" y="26"/>
                </a:lnTo>
                <a:lnTo>
                  <a:pt x="23" y="24"/>
                </a:lnTo>
                <a:lnTo>
                  <a:pt x="23" y="24"/>
                </a:lnTo>
                <a:lnTo>
                  <a:pt x="23" y="23"/>
                </a:lnTo>
                <a:lnTo>
                  <a:pt x="21" y="21"/>
                </a:lnTo>
                <a:lnTo>
                  <a:pt x="19" y="19"/>
                </a:lnTo>
                <a:lnTo>
                  <a:pt x="17" y="19"/>
                </a:lnTo>
                <a:lnTo>
                  <a:pt x="15" y="17"/>
                </a:lnTo>
                <a:lnTo>
                  <a:pt x="15" y="15"/>
                </a:lnTo>
                <a:lnTo>
                  <a:pt x="11" y="13"/>
                </a:lnTo>
                <a:lnTo>
                  <a:pt x="11" y="11"/>
                </a:lnTo>
                <a:lnTo>
                  <a:pt x="9" y="11"/>
                </a:lnTo>
                <a:lnTo>
                  <a:pt x="7" y="9"/>
                </a:lnTo>
                <a:lnTo>
                  <a:pt x="7" y="11"/>
                </a:lnTo>
                <a:lnTo>
                  <a:pt x="7" y="11"/>
                </a:lnTo>
                <a:lnTo>
                  <a:pt x="11" y="13"/>
                </a:lnTo>
                <a:lnTo>
                  <a:pt x="11" y="15"/>
                </a:lnTo>
                <a:lnTo>
                  <a:pt x="9" y="17"/>
                </a:lnTo>
                <a:lnTo>
                  <a:pt x="9" y="17"/>
                </a:lnTo>
                <a:lnTo>
                  <a:pt x="7" y="15"/>
                </a:lnTo>
                <a:lnTo>
                  <a:pt x="5" y="15"/>
                </a:lnTo>
                <a:lnTo>
                  <a:pt x="4" y="15"/>
                </a:lnTo>
                <a:lnTo>
                  <a:pt x="0" y="11"/>
                </a:lnTo>
                <a:lnTo>
                  <a:pt x="0" y="9"/>
                </a:lnTo>
                <a:lnTo>
                  <a:pt x="2" y="7"/>
                </a:lnTo>
                <a:lnTo>
                  <a:pt x="4" y="7"/>
                </a:lnTo>
                <a:lnTo>
                  <a:pt x="2" y="5"/>
                </a:lnTo>
                <a:lnTo>
                  <a:pt x="2" y="5"/>
                </a:lnTo>
                <a:lnTo>
                  <a:pt x="0" y="3"/>
                </a:lnTo>
                <a:lnTo>
                  <a:pt x="2" y="3"/>
                </a:lnTo>
                <a:lnTo>
                  <a:pt x="2" y="2"/>
                </a:lnTo>
                <a:lnTo>
                  <a:pt x="2" y="2"/>
                </a:lnTo>
                <a:lnTo>
                  <a:pt x="2" y="2"/>
                </a:lnTo>
                <a:lnTo>
                  <a:pt x="2" y="0"/>
                </a:lnTo>
                <a:lnTo>
                  <a:pt x="5" y="0"/>
                </a:lnTo>
                <a:lnTo>
                  <a:pt x="11" y="2"/>
                </a:lnTo>
                <a:lnTo>
                  <a:pt x="13" y="2"/>
                </a:lnTo>
                <a:lnTo>
                  <a:pt x="17" y="2"/>
                </a:lnTo>
                <a:lnTo>
                  <a:pt x="17" y="2"/>
                </a:lnTo>
                <a:lnTo>
                  <a:pt x="19" y="3"/>
                </a:lnTo>
                <a:lnTo>
                  <a:pt x="19" y="3"/>
                </a:lnTo>
                <a:lnTo>
                  <a:pt x="21" y="5"/>
                </a:lnTo>
                <a:lnTo>
                  <a:pt x="23" y="5"/>
                </a:lnTo>
                <a:lnTo>
                  <a:pt x="23" y="5"/>
                </a:lnTo>
                <a:lnTo>
                  <a:pt x="23" y="5"/>
                </a:lnTo>
                <a:lnTo>
                  <a:pt x="25" y="5"/>
                </a:lnTo>
                <a:lnTo>
                  <a:pt x="25" y="5"/>
                </a:lnTo>
                <a:lnTo>
                  <a:pt x="26" y="3"/>
                </a:lnTo>
                <a:lnTo>
                  <a:pt x="26" y="5"/>
                </a:lnTo>
                <a:lnTo>
                  <a:pt x="28" y="7"/>
                </a:lnTo>
                <a:lnTo>
                  <a:pt x="28" y="9"/>
                </a:lnTo>
                <a:lnTo>
                  <a:pt x="30" y="13"/>
                </a:lnTo>
                <a:lnTo>
                  <a:pt x="32" y="13"/>
                </a:lnTo>
                <a:lnTo>
                  <a:pt x="32" y="15"/>
                </a:lnTo>
                <a:lnTo>
                  <a:pt x="34" y="15"/>
                </a:lnTo>
                <a:lnTo>
                  <a:pt x="36" y="17"/>
                </a:lnTo>
                <a:lnTo>
                  <a:pt x="36" y="17"/>
                </a:lnTo>
                <a:lnTo>
                  <a:pt x="34" y="17"/>
                </a:lnTo>
                <a:lnTo>
                  <a:pt x="34" y="17"/>
                </a:lnTo>
                <a:lnTo>
                  <a:pt x="34" y="19"/>
                </a:lnTo>
                <a:lnTo>
                  <a:pt x="32" y="21"/>
                </a:lnTo>
                <a:lnTo>
                  <a:pt x="32" y="23"/>
                </a:lnTo>
                <a:lnTo>
                  <a:pt x="32" y="23"/>
                </a:lnTo>
                <a:lnTo>
                  <a:pt x="34" y="24"/>
                </a:lnTo>
                <a:lnTo>
                  <a:pt x="32" y="24"/>
                </a:lnTo>
                <a:lnTo>
                  <a:pt x="32" y="26"/>
                </a:lnTo>
                <a:lnTo>
                  <a:pt x="32" y="28"/>
                </a:lnTo>
                <a:lnTo>
                  <a:pt x="32" y="28"/>
                </a:lnTo>
                <a:lnTo>
                  <a:pt x="32" y="28"/>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245" name="Freeform 171"/>
          <p:cNvSpPr>
            <a:spLocks/>
          </p:cNvSpPr>
          <p:nvPr/>
        </p:nvSpPr>
        <p:spPr bwMode="auto">
          <a:xfrm>
            <a:off x="4391143" y="3488960"/>
            <a:ext cx="95856" cy="86075"/>
          </a:xfrm>
          <a:custGeom>
            <a:avLst/>
            <a:gdLst>
              <a:gd name="T0" fmla="*/ 10 w 26"/>
              <a:gd name="T1" fmla="*/ 21 h 23"/>
              <a:gd name="T2" fmla="*/ 12 w 26"/>
              <a:gd name="T3" fmla="*/ 20 h 23"/>
              <a:gd name="T4" fmla="*/ 16 w 26"/>
              <a:gd name="T5" fmla="*/ 21 h 23"/>
              <a:gd name="T6" fmla="*/ 18 w 26"/>
              <a:gd name="T7" fmla="*/ 21 h 23"/>
              <a:gd name="T8" fmla="*/ 19 w 26"/>
              <a:gd name="T9" fmla="*/ 22 h 23"/>
              <a:gd name="T10" fmla="*/ 21 w 26"/>
              <a:gd name="T11" fmla="*/ 23 h 23"/>
              <a:gd name="T12" fmla="*/ 21 w 26"/>
              <a:gd name="T13" fmla="*/ 23 h 23"/>
              <a:gd name="T14" fmla="*/ 22 w 26"/>
              <a:gd name="T15" fmla="*/ 22 h 23"/>
              <a:gd name="T16" fmla="*/ 21 w 26"/>
              <a:gd name="T17" fmla="*/ 20 h 23"/>
              <a:gd name="T18" fmla="*/ 22 w 26"/>
              <a:gd name="T19" fmla="*/ 18 h 23"/>
              <a:gd name="T20" fmla="*/ 22 w 26"/>
              <a:gd name="T21" fmla="*/ 17 h 23"/>
              <a:gd name="T22" fmla="*/ 21 w 26"/>
              <a:gd name="T23" fmla="*/ 18 h 23"/>
              <a:gd name="T24" fmla="*/ 21 w 26"/>
              <a:gd name="T25" fmla="*/ 17 h 23"/>
              <a:gd name="T26" fmla="*/ 22 w 26"/>
              <a:gd name="T27" fmla="*/ 15 h 23"/>
              <a:gd name="T28" fmla="*/ 22 w 26"/>
              <a:gd name="T29" fmla="*/ 13 h 23"/>
              <a:gd name="T30" fmla="*/ 23 w 26"/>
              <a:gd name="T31" fmla="*/ 13 h 23"/>
              <a:gd name="T32" fmla="*/ 23 w 26"/>
              <a:gd name="T33" fmla="*/ 15 h 23"/>
              <a:gd name="T34" fmla="*/ 23 w 26"/>
              <a:gd name="T35" fmla="*/ 14 h 23"/>
              <a:gd name="T36" fmla="*/ 24 w 26"/>
              <a:gd name="T37" fmla="*/ 10 h 23"/>
              <a:gd name="T38" fmla="*/ 23 w 26"/>
              <a:gd name="T39" fmla="*/ 9 h 23"/>
              <a:gd name="T40" fmla="*/ 23 w 26"/>
              <a:gd name="T41" fmla="*/ 8 h 23"/>
              <a:gd name="T42" fmla="*/ 24 w 26"/>
              <a:gd name="T43" fmla="*/ 8 h 23"/>
              <a:gd name="T44" fmla="*/ 24 w 26"/>
              <a:gd name="T45" fmla="*/ 7 h 23"/>
              <a:gd name="T46" fmla="*/ 26 w 26"/>
              <a:gd name="T47" fmla="*/ 5 h 23"/>
              <a:gd name="T48" fmla="*/ 25 w 26"/>
              <a:gd name="T49" fmla="*/ 4 h 23"/>
              <a:gd name="T50" fmla="*/ 25 w 26"/>
              <a:gd name="T51" fmla="*/ 3 h 23"/>
              <a:gd name="T52" fmla="*/ 25 w 26"/>
              <a:gd name="T53" fmla="*/ 1 h 23"/>
              <a:gd name="T54" fmla="*/ 26 w 26"/>
              <a:gd name="T55" fmla="*/ 0 h 23"/>
              <a:gd name="T56" fmla="*/ 25 w 26"/>
              <a:gd name="T57" fmla="*/ 0 h 23"/>
              <a:gd name="T58" fmla="*/ 24 w 26"/>
              <a:gd name="T59" fmla="*/ 0 h 23"/>
              <a:gd name="T60" fmla="*/ 23 w 26"/>
              <a:gd name="T61" fmla="*/ 1 h 23"/>
              <a:gd name="T62" fmla="*/ 21 w 26"/>
              <a:gd name="T63" fmla="*/ 2 h 23"/>
              <a:gd name="T64" fmla="*/ 20 w 26"/>
              <a:gd name="T65" fmla="*/ 3 h 23"/>
              <a:gd name="T66" fmla="*/ 18 w 26"/>
              <a:gd name="T67" fmla="*/ 2 h 23"/>
              <a:gd name="T68" fmla="*/ 17 w 26"/>
              <a:gd name="T69" fmla="*/ 2 h 23"/>
              <a:gd name="T70" fmla="*/ 17 w 26"/>
              <a:gd name="T71" fmla="*/ 2 h 23"/>
              <a:gd name="T72" fmla="*/ 15 w 26"/>
              <a:gd name="T73" fmla="*/ 4 h 23"/>
              <a:gd name="T74" fmla="*/ 14 w 26"/>
              <a:gd name="T75" fmla="*/ 5 h 23"/>
              <a:gd name="T76" fmla="*/ 12 w 26"/>
              <a:gd name="T77" fmla="*/ 6 h 23"/>
              <a:gd name="T78" fmla="*/ 11 w 26"/>
              <a:gd name="T79" fmla="*/ 6 h 23"/>
              <a:gd name="T80" fmla="*/ 10 w 26"/>
              <a:gd name="T81" fmla="*/ 6 h 23"/>
              <a:gd name="T82" fmla="*/ 6 w 26"/>
              <a:gd name="T83" fmla="*/ 7 h 23"/>
              <a:gd name="T84" fmla="*/ 5 w 26"/>
              <a:gd name="T85" fmla="*/ 8 h 23"/>
              <a:gd name="T86" fmla="*/ 5 w 26"/>
              <a:gd name="T87" fmla="*/ 10 h 23"/>
              <a:gd name="T88" fmla="*/ 3 w 26"/>
              <a:gd name="T89" fmla="*/ 11 h 23"/>
              <a:gd name="T90" fmla="*/ 2 w 26"/>
              <a:gd name="T91" fmla="*/ 11 h 23"/>
              <a:gd name="T92" fmla="*/ 0 w 26"/>
              <a:gd name="T93" fmla="*/ 11 h 23"/>
              <a:gd name="T94" fmla="*/ 2 w 26"/>
              <a:gd name="T95" fmla="*/ 14 h 23"/>
              <a:gd name="T96" fmla="*/ 3 w 26"/>
              <a:gd name="T97" fmla="*/ 15 h 23"/>
              <a:gd name="T98" fmla="*/ 6 w 26"/>
              <a:gd name="T99" fmla="*/ 18 h 23"/>
              <a:gd name="T100" fmla="*/ 9 w 26"/>
              <a:gd name="T101" fmla="*/ 2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6" h="23">
                <a:moveTo>
                  <a:pt x="10" y="21"/>
                </a:moveTo>
                <a:cubicBezTo>
                  <a:pt x="10" y="21"/>
                  <a:pt x="10" y="21"/>
                  <a:pt x="10" y="21"/>
                </a:cubicBezTo>
                <a:cubicBezTo>
                  <a:pt x="10" y="20"/>
                  <a:pt x="10" y="20"/>
                  <a:pt x="10" y="20"/>
                </a:cubicBezTo>
                <a:cubicBezTo>
                  <a:pt x="12" y="20"/>
                  <a:pt x="12" y="20"/>
                  <a:pt x="12" y="20"/>
                </a:cubicBezTo>
                <a:cubicBezTo>
                  <a:pt x="15" y="21"/>
                  <a:pt x="15" y="21"/>
                  <a:pt x="15" y="21"/>
                </a:cubicBezTo>
                <a:cubicBezTo>
                  <a:pt x="16" y="21"/>
                  <a:pt x="16" y="21"/>
                  <a:pt x="16" y="21"/>
                </a:cubicBezTo>
                <a:cubicBezTo>
                  <a:pt x="18" y="21"/>
                  <a:pt x="18" y="21"/>
                  <a:pt x="18" y="21"/>
                </a:cubicBezTo>
                <a:cubicBezTo>
                  <a:pt x="18" y="21"/>
                  <a:pt x="18" y="21"/>
                  <a:pt x="18" y="21"/>
                </a:cubicBezTo>
                <a:cubicBezTo>
                  <a:pt x="19" y="22"/>
                  <a:pt x="19" y="22"/>
                  <a:pt x="19" y="22"/>
                </a:cubicBezTo>
                <a:cubicBezTo>
                  <a:pt x="19" y="22"/>
                  <a:pt x="19" y="22"/>
                  <a:pt x="19" y="22"/>
                </a:cubicBezTo>
                <a:cubicBezTo>
                  <a:pt x="20" y="23"/>
                  <a:pt x="20" y="23"/>
                  <a:pt x="20" y="23"/>
                </a:cubicBezTo>
                <a:cubicBezTo>
                  <a:pt x="21" y="23"/>
                  <a:pt x="21" y="23"/>
                  <a:pt x="21" y="23"/>
                </a:cubicBezTo>
                <a:cubicBezTo>
                  <a:pt x="21" y="23"/>
                  <a:pt x="21" y="23"/>
                  <a:pt x="21" y="23"/>
                </a:cubicBezTo>
                <a:cubicBezTo>
                  <a:pt x="21" y="23"/>
                  <a:pt x="21" y="23"/>
                  <a:pt x="21" y="23"/>
                </a:cubicBezTo>
                <a:cubicBezTo>
                  <a:pt x="22" y="22"/>
                  <a:pt x="22" y="22"/>
                  <a:pt x="22" y="22"/>
                </a:cubicBezTo>
                <a:cubicBezTo>
                  <a:pt x="22" y="22"/>
                  <a:pt x="22" y="22"/>
                  <a:pt x="22" y="22"/>
                </a:cubicBezTo>
                <a:cubicBezTo>
                  <a:pt x="21" y="21"/>
                  <a:pt x="21" y="21"/>
                  <a:pt x="21" y="21"/>
                </a:cubicBezTo>
                <a:cubicBezTo>
                  <a:pt x="21" y="20"/>
                  <a:pt x="21" y="20"/>
                  <a:pt x="21" y="20"/>
                </a:cubicBezTo>
                <a:cubicBezTo>
                  <a:pt x="22" y="19"/>
                  <a:pt x="22" y="19"/>
                  <a:pt x="22" y="19"/>
                </a:cubicBezTo>
                <a:cubicBezTo>
                  <a:pt x="22" y="18"/>
                  <a:pt x="22" y="18"/>
                  <a:pt x="22" y="18"/>
                </a:cubicBezTo>
                <a:cubicBezTo>
                  <a:pt x="22" y="17"/>
                  <a:pt x="22" y="17"/>
                  <a:pt x="22" y="17"/>
                </a:cubicBezTo>
                <a:cubicBezTo>
                  <a:pt x="22" y="17"/>
                  <a:pt x="22" y="17"/>
                  <a:pt x="22" y="17"/>
                </a:cubicBezTo>
                <a:cubicBezTo>
                  <a:pt x="22" y="18"/>
                  <a:pt x="22" y="18"/>
                  <a:pt x="22" y="18"/>
                </a:cubicBezTo>
                <a:cubicBezTo>
                  <a:pt x="21" y="18"/>
                  <a:pt x="21" y="18"/>
                  <a:pt x="21" y="18"/>
                </a:cubicBezTo>
                <a:cubicBezTo>
                  <a:pt x="21" y="17"/>
                  <a:pt x="21" y="17"/>
                  <a:pt x="21" y="17"/>
                </a:cubicBezTo>
                <a:cubicBezTo>
                  <a:pt x="21" y="17"/>
                  <a:pt x="21" y="17"/>
                  <a:pt x="21" y="17"/>
                </a:cubicBezTo>
                <a:cubicBezTo>
                  <a:pt x="22" y="15"/>
                  <a:pt x="22" y="15"/>
                  <a:pt x="22" y="15"/>
                </a:cubicBezTo>
                <a:cubicBezTo>
                  <a:pt x="22" y="15"/>
                  <a:pt x="22" y="15"/>
                  <a:pt x="22" y="15"/>
                </a:cubicBezTo>
                <a:cubicBezTo>
                  <a:pt x="22" y="14"/>
                  <a:pt x="22" y="14"/>
                  <a:pt x="22" y="14"/>
                </a:cubicBezTo>
                <a:cubicBezTo>
                  <a:pt x="22" y="13"/>
                  <a:pt x="22" y="13"/>
                  <a:pt x="22" y="13"/>
                </a:cubicBezTo>
                <a:cubicBezTo>
                  <a:pt x="23" y="13"/>
                  <a:pt x="23" y="13"/>
                  <a:pt x="23" y="13"/>
                </a:cubicBezTo>
                <a:cubicBezTo>
                  <a:pt x="23" y="13"/>
                  <a:pt x="23" y="13"/>
                  <a:pt x="23" y="13"/>
                </a:cubicBezTo>
                <a:cubicBezTo>
                  <a:pt x="23" y="13"/>
                  <a:pt x="23" y="14"/>
                  <a:pt x="23" y="14"/>
                </a:cubicBezTo>
                <a:cubicBezTo>
                  <a:pt x="23" y="14"/>
                  <a:pt x="23" y="15"/>
                  <a:pt x="23" y="15"/>
                </a:cubicBezTo>
                <a:cubicBezTo>
                  <a:pt x="23" y="15"/>
                  <a:pt x="23" y="15"/>
                  <a:pt x="23" y="15"/>
                </a:cubicBezTo>
                <a:cubicBezTo>
                  <a:pt x="23" y="14"/>
                  <a:pt x="23" y="14"/>
                  <a:pt x="23" y="14"/>
                </a:cubicBezTo>
                <a:cubicBezTo>
                  <a:pt x="24" y="12"/>
                  <a:pt x="24" y="12"/>
                  <a:pt x="24" y="12"/>
                </a:cubicBezTo>
                <a:cubicBezTo>
                  <a:pt x="24" y="10"/>
                  <a:pt x="24" y="10"/>
                  <a:pt x="24" y="10"/>
                </a:cubicBezTo>
                <a:cubicBezTo>
                  <a:pt x="24" y="9"/>
                  <a:pt x="24" y="9"/>
                  <a:pt x="24" y="9"/>
                </a:cubicBezTo>
                <a:cubicBezTo>
                  <a:pt x="23" y="9"/>
                  <a:pt x="23" y="9"/>
                  <a:pt x="23" y="9"/>
                </a:cubicBezTo>
                <a:cubicBezTo>
                  <a:pt x="23" y="9"/>
                  <a:pt x="23" y="9"/>
                  <a:pt x="23" y="9"/>
                </a:cubicBezTo>
                <a:cubicBezTo>
                  <a:pt x="23" y="8"/>
                  <a:pt x="23" y="8"/>
                  <a:pt x="23" y="8"/>
                </a:cubicBezTo>
                <a:cubicBezTo>
                  <a:pt x="23" y="8"/>
                  <a:pt x="23" y="8"/>
                  <a:pt x="23" y="8"/>
                </a:cubicBezTo>
                <a:cubicBezTo>
                  <a:pt x="24" y="8"/>
                  <a:pt x="24" y="8"/>
                  <a:pt x="24" y="8"/>
                </a:cubicBezTo>
                <a:cubicBezTo>
                  <a:pt x="24" y="8"/>
                  <a:pt x="24" y="8"/>
                  <a:pt x="24" y="8"/>
                </a:cubicBezTo>
                <a:cubicBezTo>
                  <a:pt x="24" y="7"/>
                  <a:pt x="24" y="7"/>
                  <a:pt x="24" y="7"/>
                </a:cubicBezTo>
                <a:cubicBezTo>
                  <a:pt x="25" y="6"/>
                  <a:pt x="25" y="6"/>
                  <a:pt x="25" y="6"/>
                </a:cubicBezTo>
                <a:cubicBezTo>
                  <a:pt x="26" y="5"/>
                  <a:pt x="26" y="5"/>
                  <a:pt x="26" y="5"/>
                </a:cubicBezTo>
                <a:cubicBezTo>
                  <a:pt x="26" y="5"/>
                  <a:pt x="26" y="5"/>
                  <a:pt x="26" y="5"/>
                </a:cubicBezTo>
                <a:cubicBezTo>
                  <a:pt x="25" y="4"/>
                  <a:pt x="25" y="4"/>
                  <a:pt x="25" y="4"/>
                </a:cubicBezTo>
                <a:cubicBezTo>
                  <a:pt x="25" y="4"/>
                  <a:pt x="25" y="4"/>
                  <a:pt x="25" y="4"/>
                </a:cubicBezTo>
                <a:cubicBezTo>
                  <a:pt x="25" y="3"/>
                  <a:pt x="25" y="3"/>
                  <a:pt x="25" y="3"/>
                </a:cubicBezTo>
                <a:cubicBezTo>
                  <a:pt x="25" y="2"/>
                  <a:pt x="25" y="2"/>
                  <a:pt x="25" y="2"/>
                </a:cubicBezTo>
                <a:cubicBezTo>
                  <a:pt x="25" y="1"/>
                  <a:pt x="25" y="1"/>
                  <a:pt x="25" y="1"/>
                </a:cubicBezTo>
                <a:cubicBezTo>
                  <a:pt x="26" y="1"/>
                  <a:pt x="26" y="1"/>
                  <a:pt x="26" y="1"/>
                </a:cubicBezTo>
                <a:cubicBezTo>
                  <a:pt x="26" y="0"/>
                  <a:pt x="26" y="0"/>
                  <a:pt x="26" y="0"/>
                </a:cubicBezTo>
                <a:cubicBezTo>
                  <a:pt x="25" y="0"/>
                  <a:pt x="25" y="0"/>
                  <a:pt x="25" y="0"/>
                </a:cubicBezTo>
                <a:cubicBezTo>
                  <a:pt x="25" y="0"/>
                  <a:pt x="25" y="0"/>
                  <a:pt x="25" y="0"/>
                </a:cubicBezTo>
                <a:cubicBezTo>
                  <a:pt x="24" y="0"/>
                  <a:pt x="24" y="0"/>
                  <a:pt x="24" y="0"/>
                </a:cubicBezTo>
                <a:cubicBezTo>
                  <a:pt x="24" y="0"/>
                  <a:pt x="24" y="0"/>
                  <a:pt x="24" y="0"/>
                </a:cubicBezTo>
                <a:cubicBezTo>
                  <a:pt x="23" y="0"/>
                  <a:pt x="23" y="0"/>
                  <a:pt x="23" y="0"/>
                </a:cubicBezTo>
                <a:cubicBezTo>
                  <a:pt x="23" y="1"/>
                  <a:pt x="23" y="1"/>
                  <a:pt x="23" y="1"/>
                </a:cubicBezTo>
                <a:cubicBezTo>
                  <a:pt x="22" y="1"/>
                  <a:pt x="22" y="1"/>
                  <a:pt x="22" y="1"/>
                </a:cubicBezTo>
                <a:cubicBezTo>
                  <a:pt x="21" y="2"/>
                  <a:pt x="21" y="2"/>
                  <a:pt x="21" y="2"/>
                </a:cubicBezTo>
                <a:cubicBezTo>
                  <a:pt x="20" y="2"/>
                  <a:pt x="20" y="2"/>
                  <a:pt x="20" y="2"/>
                </a:cubicBezTo>
                <a:cubicBezTo>
                  <a:pt x="20" y="3"/>
                  <a:pt x="20" y="3"/>
                  <a:pt x="20" y="3"/>
                </a:cubicBezTo>
                <a:cubicBezTo>
                  <a:pt x="19" y="2"/>
                  <a:pt x="19" y="2"/>
                  <a:pt x="19" y="2"/>
                </a:cubicBezTo>
                <a:cubicBezTo>
                  <a:pt x="18" y="2"/>
                  <a:pt x="18" y="2"/>
                  <a:pt x="18" y="2"/>
                </a:cubicBezTo>
                <a:cubicBezTo>
                  <a:pt x="18" y="2"/>
                  <a:pt x="18" y="2"/>
                  <a:pt x="18" y="2"/>
                </a:cubicBezTo>
                <a:cubicBezTo>
                  <a:pt x="17" y="2"/>
                  <a:pt x="17" y="2"/>
                  <a:pt x="17" y="2"/>
                </a:cubicBezTo>
                <a:cubicBezTo>
                  <a:pt x="17" y="2"/>
                  <a:pt x="17" y="2"/>
                  <a:pt x="17" y="2"/>
                </a:cubicBezTo>
                <a:cubicBezTo>
                  <a:pt x="17" y="2"/>
                  <a:pt x="17" y="2"/>
                  <a:pt x="17" y="2"/>
                </a:cubicBezTo>
                <a:cubicBezTo>
                  <a:pt x="16" y="2"/>
                  <a:pt x="16" y="2"/>
                  <a:pt x="16" y="2"/>
                </a:cubicBezTo>
                <a:cubicBezTo>
                  <a:pt x="15" y="4"/>
                  <a:pt x="15" y="4"/>
                  <a:pt x="15" y="4"/>
                </a:cubicBezTo>
                <a:cubicBezTo>
                  <a:pt x="15" y="4"/>
                  <a:pt x="15" y="4"/>
                  <a:pt x="15" y="4"/>
                </a:cubicBezTo>
                <a:cubicBezTo>
                  <a:pt x="14" y="5"/>
                  <a:pt x="14" y="5"/>
                  <a:pt x="14" y="5"/>
                </a:cubicBezTo>
                <a:cubicBezTo>
                  <a:pt x="13" y="6"/>
                  <a:pt x="13" y="6"/>
                  <a:pt x="13" y="6"/>
                </a:cubicBezTo>
                <a:cubicBezTo>
                  <a:pt x="12" y="6"/>
                  <a:pt x="12" y="6"/>
                  <a:pt x="12" y="6"/>
                </a:cubicBezTo>
                <a:cubicBezTo>
                  <a:pt x="11" y="6"/>
                  <a:pt x="11" y="6"/>
                  <a:pt x="11" y="6"/>
                </a:cubicBezTo>
                <a:cubicBezTo>
                  <a:pt x="11" y="6"/>
                  <a:pt x="11" y="6"/>
                  <a:pt x="11" y="6"/>
                </a:cubicBezTo>
                <a:cubicBezTo>
                  <a:pt x="10" y="6"/>
                  <a:pt x="10" y="6"/>
                  <a:pt x="10" y="6"/>
                </a:cubicBezTo>
                <a:cubicBezTo>
                  <a:pt x="10" y="6"/>
                  <a:pt x="10" y="6"/>
                  <a:pt x="10" y="6"/>
                </a:cubicBezTo>
                <a:cubicBezTo>
                  <a:pt x="8" y="6"/>
                  <a:pt x="8" y="6"/>
                  <a:pt x="8" y="6"/>
                </a:cubicBezTo>
                <a:cubicBezTo>
                  <a:pt x="6" y="7"/>
                  <a:pt x="6" y="7"/>
                  <a:pt x="6" y="7"/>
                </a:cubicBezTo>
                <a:cubicBezTo>
                  <a:pt x="5" y="7"/>
                  <a:pt x="5" y="7"/>
                  <a:pt x="5" y="7"/>
                </a:cubicBezTo>
                <a:cubicBezTo>
                  <a:pt x="5" y="8"/>
                  <a:pt x="5" y="8"/>
                  <a:pt x="5" y="8"/>
                </a:cubicBezTo>
                <a:cubicBezTo>
                  <a:pt x="5" y="8"/>
                  <a:pt x="5" y="8"/>
                  <a:pt x="5" y="8"/>
                </a:cubicBezTo>
                <a:cubicBezTo>
                  <a:pt x="5" y="10"/>
                  <a:pt x="5" y="10"/>
                  <a:pt x="5" y="10"/>
                </a:cubicBezTo>
                <a:cubicBezTo>
                  <a:pt x="4" y="10"/>
                  <a:pt x="4" y="10"/>
                  <a:pt x="4" y="10"/>
                </a:cubicBezTo>
                <a:cubicBezTo>
                  <a:pt x="3" y="11"/>
                  <a:pt x="3" y="11"/>
                  <a:pt x="3" y="11"/>
                </a:cubicBezTo>
                <a:cubicBezTo>
                  <a:pt x="2" y="11"/>
                  <a:pt x="2" y="11"/>
                  <a:pt x="2" y="11"/>
                </a:cubicBezTo>
                <a:cubicBezTo>
                  <a:pt x="2" y="11"/>
                  <a:pt x="2" y="11"/>
                  <a:pt x="2" y="11"/>
                </a:cubicBezTo>
                <a:cubicBezTo>
                  <a:pt x="1" y="11"/>
                  <a:pt x="1" y="11"/>
                  <a:pt x="1" y="11"/>
                </a:cubicBezTo>
                <a:cubicBezTo>
                  <a:pt x="0" y="11"/>
                  <a:pt x="0" y="11"/>
                  <a:pt x="0" y="11"/>
                </a:cubicBezTo>
                <a:cubicBezTo>
                  <a:pt x="0" y="11"/>
                  <a:pt x="0" y="11"/>
                  <a:pt x="0" y="11"/>
                </a:cubicBezTo>
                <a:cubicBezTo>
                  <a:pt x="2" y="14"/>
                  <a:pt x="2" y="14"/>
                  <a:pt x="2" y="14"/>
                </a:cubicBezTo>
                <a:cubicBezTo>
                  <a:pt x="3" y="14"/>
                  <a:pt x="3" y="14"/>
                  <a:pt x="3" y="14"/>
                </a:cubicBezTo>
                <a:cubicBezTo>
                  <a:pt x="3" y="15"/>
                  <a:pt x="3" y="15"/>
                  <a:pt x="3" y="15"/>
                </a:cubicBezTo>
                <a:cubicBezTo>
                  <a:pt x="5" y="16"/>
                  <a:pt x="5" y="16"/>
                  <a:pt x="5" y="16"/>
                </a:cubicBezTo>
                <a:cubicBezTo>
                  <a:pt x="6" y="18"/>
                  <a:pt x="6" y="18"/>
                  <a:pt x="6" y="18"/>
                </a:cubicBezTo>
                <a:cubicBezTo>
                  <a:pt x="9" y="20"/>
                  <a:pt x="9" y="20"/>
                  <a:pt x="9" y="20"/>
                </a:cubicBezTo>
                <a:cubicBezTo>
                  <a:pt x="9" y="20"/>
                  <a:pt x="9" y="20"/>
                  <a:pt x="9" y="20"/>
                </a:cubicBezTo>
                <a:lnTo>
                  <a:pt x="10" y="21"/>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246" name="Freeform 172"/>
          <p:cNvSpPr>
            <a:spLocks/>
          </p:cNvSpPr>
          <p:nvPr/>
        </p:nvSpPr>
        <p:spPr bwMode="auto">
          <a:xfrm>
            <a:off x="4350060" y="3467440"/>
            <a:ext cx="136936" cy="62600"/>
          </a:xfrm>
          <a:custGeom>
            <a:avLst/>
            <a:gdLst>
              <a:gd name="T0" fmla="*/ 26 w 70"/>
              <a:gd name="T1" fmla="*/ 32 h 32"/>
              <a:gd name="T2" fmla="*/ 30 w 70"/>
              <a:gd name="T3" fmla="*/ 31 h 32"/>
              <a:gd name="T4" fmla="*/ 30 w 70"/>
              <a:gd name="T5" fmla="*/ 27 h 32"/>
              <a:gd name="T6" fmla="*/ 32 w 70"/>
              <a:gd name="T7" fmla="*/ 25 h 32"/>
              <a:gd name="T8" fmla="*/ 40 w 70"/>
              <a:gd name="T9" fmla="*/ 23 h 32"/>
              <a:gd name="T10" fmla="*/ 42 w 70"/>
              <a:gd name="T11" fmla="*/ 23 h 32"/>
              <a:gd name="T12" fmla="*/ 43 w 70"/>
              <a:gd name="T13" fmla="*/ 23 h 32"/>
              <a:gd name="T14" fmla="*/ 47 w 70"/>
              <a:gd name="T15" fmla="*/ 21 h 32"/>
              <a:gd name="T16" fmla="*/ 49 w 70"/>
              <a:gd name="T17" fmla="*/ 19 h 32"/>
              <a:gd name="T18" fmla="*/ 53 w 70"/>
              <a:gd name="T19" fmla="*/ 15 h 32"/>
              <a:gd name="T20" fmla="*/ 53 w 70"/>
              <a:gd name="T21" fmla="*/ 15 h 32"/>
              <a:gd name="T22" fmla="*/ 55 w 70"/>
              <a:gd name="T23" fmla="*/ 15 h 32"/>
              <a:gd name="T24" fmla="*/ 59 w 70"/>
              <a:gd name="T25" fmla="*/ 17 h 32"/>
              <a:gd name="T26" fmla="*/ 61 w 70"/>
              <a:gd name="T27" fmla="*/ 15 h 32"/>
              <a:gd name="T28" fmla="*/ 64 w 70"/>
              <a:gd name="T29" fmla="*/ 13 h 32"/>
              <a:gd name="T30" fmla="*/ 66 w 70"/>
              <a:gd name="T31" fmla="*/ 11 h 32"/>
              <a:gd name="T32" fmla="*/ 68 w 70"/>
              <a:gd name="T33" fmla="*/ 11 h 32"/>
              <a:gd name="T34" fmla="*/ 70 w 70"/>
              <a:gd name="T35" fmla="*/ 11 h 32"/>
              <a:gd name="T36" fmla="*/ 70 w 70"/>
              <a:gd name="T37" fmla="*/ 10 h 32"/>
              <a:gd name="T38" fmla="*/ 66 w 70"/>
              <a:gd name="T39" fmla="*/ 8 h 32"/>
              <a:gd name="T40" fmla="*/ 66 w 70"/>
              <a:gd name="T41" fmla="*/ 10 h 32"/>
              <a:gd name="T42" fmla="*/ 61 w 70"/>
              <a:gd name="T43" fmla="*/ 10 h 32"/>
              <a:gd name="T44" fmla="*/ 59 w 70"/>
              <a:gd name="T45" fmla="*/ 8 h 32"/>
              <a:gd name="T46" fmla="*/ 57 w 70"/>
              <a:gd name="T47" fmla="*/ 8 h 32"/>
              <a:gd name="T48" fmla="*/ 59 w 70"/>
              <a:gd name="T49" fmla="*/ 6 h 32"/>
              <a:gd name="T50" fmla="*/ 61 w 70"/>
              <a:gd name="T51" fmla="*/ 6 h 32"/>
              <a:gd name="T52" fmla="*/ 64 w 70"/>
              <a:gd name="T53" fmla="*/ 8 h 32"/>
              <a:gd name="T54" fmla="*/ 59 w 70"/>
              <a:gd name="T55" fmla="*/ 4 h 32"/>
              <a:gd name="T56" fmla="*/ 55 w 70"/>
              <a:gd name="T57" fmla="*/ 4 h 32"/>
              <a:gd name="T58" fmla="*/ 55 w 70"/>
              <a:gd name="T59" fmla="*/ 6 h 32"/>
              <a:gd name="T60" fmla="*/ 47 w 70"/>
              <a:gd name="T61" fmla="*/ 4 h 32"/>
              <a:gd name="T62" fmla="*/ 42 w 70"/>
              <a:gd name="T63" fmla="*/ 2 h 32"/>
              <a:gd name="T64" fmla="*/ 38 w 70"/>
              <a:gd name="T65" fmla="*/ 2 h 32"/>
              <a:gd name="T66" fmla="*/ 38 w 70"/>
              <a:gd name="T67" fmla="*/ 2 h 32"/>
              <a:gd name="T68" fmla="*/ 34 w 70"/>
              <a:gd name="T69" fmla="*/ 4 h 32"/>
              <a:gd name="T70" fmla="*/ 26 w 70"/>
              <a:gd name="T71" fmla="*/ 4 h 32"/>
              <a:gd name="T72" fmla="*/ 17 w 70"/>
              <a:gd name="T73" fmla="*/ 6 h 32"/>
              <a:gd name="T74" fmla="*/ 15 w 70"/>
              <a:gd name="T75" fmla="*/ 6 h 32"/>
              <a:gd name="T76" fmla="*/ 13 w 70"/>
              <a:gd name="T77" fmla="*/ 8 h 32"/>
              <a:gd name="T78" fmla="*/ 9 w 70"/>
              <a:gd name="T79" fmla="*/ 10 h 32"/>
              <a:gd name="T80" fmla="*/ 3 w 70"/>
              <a:gd name="T81" fmla="*/ 13 h 32"/>
              <a:gd name="T82" fmla="*/ 3 w 70"/>
              <a:gd name="T83" fmla="*/ 17 h 32"/>
              <a:gd name="T84" fmla="*/ 1 w 70"/>
              <a:gd name="T85" fmla="*/ 19 h 32"/>
              <a:gd name="T86" fmla="*/ 0 w 70"/>
              <a:gd name="T87" fmla="*/ 21 h 32"/>
              <a:gd name="T88" fmla="*/ 1 w 70"/>
              <a:gd name="T89" fmla="*/ 29 h 32"/>
              <a:gd name="T90" fmla="*/ 5 w 70"/>
              <a:gd name="T91" fmla="*/ 29 h 32"/>
              <a:gd name="T92" fmla="*/ 9 w 70"/>
              <a:gd name="T93" fmla="*/ 31 h 32"/>
              <a:gd name="T94" fmla="*/ 9 w 70"/>
              <a:gd name="T95" fmla="*/ 29 h 32"/>
              <a:gd name="T96" fmla="*/ 13 w 70"/>
              <a:gd name="T97" fmla="*/ 31 h 32"/>
              <a:gd name="T98" fmla="*/ 19 w 70"/>
              <a:gd name="T99" fmla="*/ 32 h 32"/>
              <a:gd name="T100" fmla="*/ 19 w 70"/>
              <a:gd name="T101" fmla="*/ 29 h 32"/>
              <a:gd name="T102" fmla="*/ 21 w 70"/>
              <a:gd name="T103" fmla="*/ 29 h 32"/>
              <a:gd name="T104" fmla="*/ 22 w 70"/>
              <a:gd name="T105" fmla="*/ 31 h 32"/>
              <a:gd name="T106" fmla="*/ 24 w 70"/>
              <a:gd name="T107" fmla="*/ 31 h 32"/>
              <a:gd name="T108" fmla="*/ 24 w 70"/>
              <a:gd name="T109"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0" h="32">
                <a:moveTo>
                  <a:pt x="24" y="32"/>
                </a:moveTo>
                <a:lnTo>
                  <a:pt x="26" y="32"/>
                </a:lnTo>
                <a:lnTo>
                  <a:pt x="28" y="31"/>
                </a:lnTo>
                <a:lnTo>
                  <a:pt x="30" y="31"/>
                </a:lnTo>
                <a:lnTo>
                  <a:pt x="30" y="27"/>
                </a:lnTo>
                <a:lnTo>
                  <a:pt x="30" y="27"/>
                </a:lnTo>
                <a:lnTo>
                  <a:pt x="30" y="25"/>
                </a:lnTo>
                <a:lnTo>
                  <a:pt x="32" y="25"/>
                </a:lnTo>
                <a:lnTo>
                  <a:pt x="36" y="23"/>
                </a:lnTo>
                <a:lnTo>
                  <a:pt x="40" y="23"/>
                </a:lnTo>
                <a:lnTo>
                  <a:pt x="40" y="23"/>
                </a:lnTo>
                <a:lnTo>
                  <a:pt x="42" y="23"/>
                </a:lnTo>
                <a:lnTo>
                  <a:pt x="42" y="23"/>
                </a:lnTo>
                <a:lnTo>
                  <a:pt x="43" y="23"/>
                </a:lnTo>
                <a:lnTo>
                  <a:pt x="45" y="23"/>
                </a:lnTo>
                <a:lnTo>
                  <a:pt x="47" y="21"/>
                </a:lnTo>
                <a:lnTo>
                  <a:pt x="49" y="19"/>
                </a:lnTo>
                <a:lnTo>
                  <a:pt x="49" y="19"/>
                </a:lnTo>
                <a:lnTo>
                  <a:pt x="51" y="15"/>
                </a:lnTo>
                <a:lnTo>
                  <a:pt x="53" y="15"/>
                </a:lnTo>
                <a:lnTo>
                  <a:pt x="53" y="15"/>
                </a:lnTo>
                <a:lnTo>
                  <a:pt x="53" y="15"/>
                </a:lnTo>
                <a:lnTo>
                  <a:pt x="55" y="15"/>
                </a:lnTo>
                <a:lnTo>
                  <a:pt x="55" y="15"/>
                </a:lnTo>
                <a:lnTo>
                  <a:pt x="57" y="15"/>
                </a:lnTo>
                <a:lnTo>
                  <a:pt x="59" y="17"/>
                </a:lnTo>
                <a:lnTo>
                  <a:pt x="59" y="15"/>
                </a:lnTo>
                <a:lnTo>
                  <a:pt x="61" y="15"/>
                </a:lnTo>
                <a:lnTo>
                  <a:pt x="63" y="13"/>
                </a:lnTo>
                <a:lnTo>
                  <a:pt x="64" y="13"/>
                </a:lnTo>
                <a:lnTo>
                  <a:pt x="64" y="11"/>
                </a:lnTo>
                <a:lnTo>
                  <a:pt x="66" y="11"/>
                </a:lnTo>
                <a:lnTo>
                  <a:pt x="66" y="11"/>
                </a:lnTo>
                <a:lnTo>
                  <a:pt x="68" y="11"/>
                </a:lnTo>
                <a:lnTo>
                  <a:pt x="68" y="11"/>
                </a:lnTo>
                <a:lnTo>
                  <a:pt x="70" y="11"/>
                </a:lnTo>
                <a:lnTo>
                  <a:pt x="70" y="11"/>
                </a:lnTo>
                <a:lnTo>
                  <a:pt x="70" y="10"/>
                </a:lnTo>
                <a:lnTo>
                  <a:pt x="68" y="8"/>
                </a:lnTo>
                <a:lnTo>
                  <a:pt x="66" y="8"/>
                </a:lnTo>
                <a:lnTo>
                  <a:pt x="64" y="8"/>
                </a:lnTo>
                <a:lnTo>
                  <a:pt x="66" y="10"/>
                </a:lnTo>
                <a:lnTo>
                  <a:pt x="64" y="10"/>
                </a:lnTo>
                <a:lnTo>
                  <a:pt x="61" y="10"/>
                </a:lnTo>
                <a:lnTo>
                  <a:pt x="61" y="8"/>
                </a:lnTo>
                <a:lnTo>
                  <a:pt x="59" y="8"/>
                </a:lnTo>
                <a:lnTo>
                  <a:pt x="57" y="8"/>
                </a:lnTo>
                <a:lnTo>
                  <a:pt x="57" y="8"/>
                </a:lnTo>
                <a:lnTo>
                  <a:pt x="59" y="8"/>
                </a:lnTo>
                <a:lnTo>
                  <a:pt x="59" y="6"/>
                </a:lnTo>
                <a:lnTo>
                  <a:pt x="59" y="6"/>
                </a:lnTo>
                <a:lnTo>
                  <a:pt x="61" y="6"/>
                </a:lnTo>
                <a:lnTo>
                  <a:pt x="63" y="8"/>
                </a:lnTo>
                <a:lnTo>
                  <a:pt x="64" y="8"/>
                </a:lnTo>
                <a:lnTo>
                  <a:pt x="63" y="6"/>
                </a:lnTo>
                <a:lnTo>
                  <a:pt x="59" y="4"/>
                </a:lnTo>
                <a:lnTo>
                  <a:pt x="57" y="4"/>
                </a:lnTo>
                <a:lnTo>
                  <a:pt x="55" y="4"/>
                </a:lnTo>
                <a:lnTo>
                  <a:pt x="55" y="4"/>
                </a:lnTo>
                <a:lnTo>
                  <a:pt x="55" y="6"/>
                </a:lnTo>
                <a:lnTo>
                  <a:pt x="53" y="4"/>
                </a:lnTo>
                <a:lnTo>
                  <a:pt x="47" y="4"/>
                </a:lnTo>
                <a:lnTo>
                  <a:pt x="43" y="4"/>
                </a:lnTo>
                <a:lnTo>
                  <a:pt x="42" y="2"/>
                </a:lnTo>
                <a:lnTo>
                  <a:pt x="38" y="0"/>
                </a:lnTo>
                <a:lnTo>
                  <a:pt x="38" y="2"/>
                </a:lnTo>
                <a:lnTo>
                  <a:pt x="40" y="2"/>
                </a:lnTo>
                <a:lnTo>
                  <a:pt x="38" y="2"/>
                </a:lnTo>
                <a:lnTo>
                  <a:pt x="36" y="4"/>
                </a:lnTo>
                <a:lnTo>
                  <a:pt x="34" y="4"/>
                </a:lnTo>
                <a:lnTo>
                  <a:pt x="30" y="4"/>
                </a:lnTo>
                <a:lnTo>
                  <a:pt x="26" y="4"/>
                </a:lnTo>
                <a:lnTo>
                  <a:pt x="21" y="4"/>
                </a:lnTo>
                <a:lnTo>
                  <a:pt x="17" y="6"/>
                </a:lnTo>
                <a:lnTo>
                  <a:pt x="17" y="4"/>
                </a:lnTo>
                <a:lnTo>
                  <a:pt x="15" y="6"/>
                </a:lnTo>
                <a:lnTo>
                  <a:pt x="15" y="6"/>
                </a:lnTo>
                <a:lnTo>
                  <a:pt x="13" y="8"/>
                </a:lnTo>
                <a:lnTo>
                  <a:pt x="11" y="10"/>
                </a:lnTo>
                <a:lnTo>
                  <a:pt x="9" y="10"/>
                </a:lnTo>
                <a:lnTo>
                  <a:pt x="5" y="11"/>
                </a:lnTo>
                <a:lnTo>
                  <a:pt x="3" y="13"/>
                </a:lnTo>
                <a:lnTo>
                  <a:pt x="5" y="15"/>
                </a:lnTo>
                <a:lnTo>
                  <a:pt x="3" y="17"/>
                </a:lnTo>
                <a:lnTo>
                  <a:pt x="1" y="19"/>
                </a:lnTo>
                <a:lnTo>
                  <a:pt x="1" y="19"/>
                </a:lnTo>
                <a:lnTo>
                  <a:pt x="1" y="21"/>
                </a:lnTo>
                <a:lnTo>
                  <a:pt x="0" y="21"/>
                </a:lnTo>
                <a:lnTo>
                  <a:pt x="0" y="25"/>
                </a:lnTo>
                <a:lnTo>
                  <a:pt x="1" y="29"/>
                </a:lnTo>
                <a:lnTo>
                  <a:pt x="1" y="29"/>
                </a:lnTo>
                <a:lnTo>
                  <a:pt x="5" y="29"/>
                </a:lnTo>
                <a:lnTo>
                  <a:pt x="9" y="31"/>
                </a:lnTo>
                <a:lnTo>
                  <a:pt x="9" y="31"/>
                </a:lnTo>
                <a:lnTo>
                  <a:pt x="7" y="29"/>
                </a:lnTo>
                <a:lnTo>
                  <a:pt x="9" y="29"/>
                </a:lnTo>
                <a:lnTo>
                  <a:pt x="11" y="29"/>
                </a:lnTo>
                <a:lnTo>
                  <a:pt x="13" y="31"/>
                </a:lnTo>
                <a:lnTo>
                  <a:pt x="13" y="32"/>
                </a:lnTo>
                <a:lnTo>
                  <a:pt x="19" y="32"/>
                </a:lnTo>
                <a:lnTo>
                  <a:pt x="19" y="31"/>
                </a:lnTo>
                <a:lnTo>
                  <a:pt x="19" y="29"/>
                </a:lnTo>
                <a:lnTo>
                  <a:pt x="19" y="29"/>
                </a:lnTo>
                <a:lnTo>
                  <a:pt x="21" y="29"/>
                </a:lnTo>
                <a:lnTo>
                  <a:pt x="21" y="31"/>
                </a:lnTo>
                <a:lnTo>
                  <a:pt x="22" y="31"/>
                </a:lnTo>
                <a:lnTo>
                  <a:pt x="22" y="29"/>
                </a:lnTo>
                <a:lnTo>
                  <a:pt x="24" y="31"/>
                </a:lnTo>
                <a:lnTo>
                  <a:pt x="24" y="31"/>
                </a:lnTo>
                <a:lnTo>
                  <a:pt x="24" y="32"/>
                </a:lnTo>
                <a:lnTo>
                  <a:pt x="24" y="32"/>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247" name="Freeform 173"/>
          <p:cNvSpPr>
            <a:spLocks/>
          </p:cNvSpPr>
          <p:nvPr/>
        </p:nvSpPr>
        <p:spPr bwMode="auto">
          <a:xfrm>
            <a:off x="4338323" y="3500698"/>
            <a:ext cx="52819" cy="29343"/>
          </a:xfrm>
          <a:custGeom>
            <a:avLst/>
            <a:gdLst>
              <a:gd name="T0" fmla="*/ 9 w 27"/>
              <a:gd name="T1" fmla="*/ 0 h 15"/>
              <a:gd name="T2" fmla="*/ 11 w 27"/>
              <a:gd name="T3" fmla="*/ 0 h 15"/>
              <a:gd name="T4" fmla="*/ 11 w 27"/>
              <a:gd name="T5" fmla="*/ 2 h 15"/>
              <a:gd name="T6" fmla="*/ 13 w 27"/>
              <a:gd name="T7" fmla="*/ 2 h 15"/>
              <a:gd name="T8" fmla="*/ 13 w 27"/>
              <a:gd name="T9" fmla="*/ 2 h 15"/>
              <a:gd name="T10" fmla="*/ 15 w 27"/>
              <a:gd name="T11" fmla="*/ 2 h 15"/>
              <a:gd name="T12" fmla="*/ 17 w 27"/>
              <a:gd name="T13" fmla="*/ 4 h 15"/>
              <a:gd name="T14" fmla="*/ 19 w 27"/>
              <a:gd name="T15" fmla="*/ 4 h 15"/>
              <a:gd name="T16" fmla="*/ 19 w 27"/>
              <a:gd name="T17" fmla="*/ 6 h 15"/>
              <a:gd name="T18" fmla="*/ 21 w 27"/>
              <a:gd name="T19" fmla="*/ 6 h 15"/>
              <a:gd name="T20" fmla="*/ 21 w 27"/>
              <a:gd name="T21" fmla="*/ 6 h 15"/>
              <a:gd name="T22" fmla="*/ 21 w 27"/>
              <a:gd name="T23" fmla="*/ 4 h 15"/>
              <a:gd name="T24" fmla="*/ 23 w 27"/>
              <a:gd name="T25" fmla="*/ 4 h 15"/>
              <a:gd name="T26" fmla="*/ 25 w 27"/>
              <a:gd name="T27" fmla="*/ 4 h 15"/>
              <a:gd name="T28" fmla="*/ 27 w 27"/>
              <a:gd name="T29" fmla="*/ 6 h 15"/>
              <a:gd name="T30" fmla="*/ 27 w 27"/>
              <a:gd name="T31" fmla="*/ 6 h 15"/>
              <a:gd name="T32" fmla="*/ 25 w 27"/>
              <a:gd name="T33" fmla="*/ 8 h 15"/>
              <a:gd name="T34" fmla="*/ 27 w 27"/>
              <a:gd name="T35" fmla="*/ 10 h 15"/>
              <a:gd name="T36" fmla="*/ 25 w 27"/>
              <a:gd name="T37" fmla="*/ 12 h 15"/>
              <a:gd name="T38" fmla="*/ 25 w 27"/>
              <a:gd name="T39" fmla="*/ 12 h 15"/>
              <a:gd name="T40" fmla="*/ 25 w 27"/>
              <a:gd name="T41" fmla="*/ 12 h 15"/>
              <a:gd name="T42" fmla="*/ 25 w 27"/>
              <a:gd name="T43" fmla="*/ 14 h 15"/>
              <a:gd name="T44" fmla="*/ 25 w 27"/>
              <a:gd name="T45" fmla="*/ 15 h 15"/>
              <a:gd name="T46" fmla="*/ 19 w 27"/>
              <a:gd name="T47" fmla="*/ 15 h 15"/>
              <a:gd name="T48" fmla="*/ 19 w 27"/>
              <a:gd name="T49" fmla="*/ 14 h 15"/>
              <a:gd name="T50" fmla="*/ 17 w 27"/>
              <a:gd name="T51" fmla="*/ 12 h 15"/>
              <a:gd name="T52" fmla="*/ 15 w 27"/>
              <a:gd name="T53" fmla="*/ 12 h 15"/>
              <a:gd name="T54" fmla="*/ 13 w 27"/>
              <a:gd name="T55" fmla="*/ 12 h 15"/>
              <a:gd name="T56" fmla="*/ 15 w 27"/>
              <a:gd name="T57" fmla="*/ 14 h 15"/>
              <a:gd name="T58" fmla="*/ 15 w 27"/>
              <a:gd name="T59" fmla="*/ 14 h 15"/>
              <a:gd name="T60" fmla="*/ 11 w 27"/>
              <a:gd name="T61" fmla="*/ 12 h 15"/>
              <a:gd name="T62" fmla="*/ 7 w 27"/>
              <a:gd name="T63" fmla="*/ 12 h 15"/>
              <a:gd name="T64" fmla="*/ 6 w 27"/>
              <a:gd name="T65" fmla="*/ 12 h 15"/>
              <a:gd name="T66" fmla="*/ 4 w 27"/>
              <a:gd name="T67" fmla="*/ 10 h 15"/>
              <a:gd name="T68" fmla="*/ 2 w 27"/>
              <a:gd name="T69" fmla="*/ 10 h 15"/>
              <a:gd name="T70" fmla="*/ 0 w 27"/>
              <a:gd name="T71" fmla="*/ 10 h 15"/>
              <a:gd name="T72" fmla="*/ 0 w 27"/>
              <a:gd name="T73" fmla="*/ 8 h 15"/>
              <a:gd name="T74" fmla="*/ 0 w 27"/>
              <a:gd name="T75" fmla="*/ 8 h 15"/>
              <a:gd name="T76" fmla="*/ 0 w 27"/>
              <a:gd name="T77" fmla="*/ 6 h 15"/>
              <a:gd name="T78" fmla="*/ 2 w 27"/>
              <a:gd name="T79" fmla="*/ 4 h 15"/>
              <a:gd name="T80" fmla="*/ 6 w 27"/>
              <a:gd name="T81" fmla="*/ 4 h 15"/>
              <a:gd name="T82" fmla="*/ 7 w 27"/>
              <a:gd name="T83" fmla="*/ 4 h 15"/>
              <a:gd name="T84" fmla="*/ 7 w 27"/>
              <a:gd name="T85" fmla="*/ 2 h 15"/>
              <a:gd name="T86" fmla="*/ 9 w 27"/>
              <a:gd name="T8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7" h="15">
                <a:moveTo>
                  <a:pt x="9" y="0"/>
                </a:moveTo>
                <a:lnTo>
                  <a:pt x="11" y="0"/>
                </a:lnTo>
                <a:lnTo>
                  <a:pt x="11" y="2"/>
                </a:lnTo>
                <a:lnTo>
                  <a:pt x="13" y="2"/>
                </a:lnTo>
                <a:lnTo>
                  <a:pt x="13" y="2"/>
                </a:lnTo>
                <a:lnTo>
                  <a:pt x="15" y="2"/>
                </a:lnTo>
                <a:lnTo>
                  <a:pt x="17" y="4"/>
                </a:lnTo>
                <a:lnTo>
                  <a:pt x="19" y="4"/>
                </a:lnTo>
                <a:lnTo>
                  <a:pt x="19" y="6"/>
                </a:lnTo>
                <a:lnTo>
                  <a:pt x="21" y="6"/>
                </a:lnTo>
                <a:lnTo>
                  <a:pt x="21" y="6"/>
                </a:lnTo>
                <a:lnTo>
                  <a:pt x="21" y="4"/>
                </a:lnTo>
                <a:lnTo>
                  <a:pt x="23" y="4"/>
                </a:lnTo>
                <a:lnTo>
                  <a:pt x="25" y="4"/>
                </a:lnTo>
                <a:lnTo>
                  <a:pt x="27" y="6"/>
                </a:lnTo>
                <a:lnTo>
                  <a:pt x="27" y="6"/>
                </a:lnTo>
                <a:lnTo>
                  <a:pt x="25" y="8"/>
                </a:lnTo>
                <a:lnTo>
                  <a:pt x="27" y="10"/>
                </a:lnTo>
                <a:lnTo>
                  <a:pt x="25" y="12"/>
                </a:lnTo>
                <a:lnTo>
                  <a:pt x="25" y="12"/>
                </a:lnTo>
                <a:lnTo>
                  <a:pt x="25" y="12"/>
                </a:lnTo>
                <a:lnTo>
                  <a:pt x="25" y="14"/>
                </a:lnTo>
                <a:lnTo>
                  <a:pt x="25" y="15"/>
                </a:lnTo>
                <a:lnTo>
                  <a:pt x="19" y="15"/>
                </a:lnTo>
                <a:lnTo>
                  <a:pt x="19" y="14"/>
                </a:lnTo>
                <a:lnTo>
                  <a:pt x="17" y="12"/>
                </a:lnTo>
                <a:lnTo>
                  <a:pt x="15" y="12"/>
                </a:lnTo>
                <a:lnTo>
                  <a:pt x="13" y="12"/>
                </a:lnTo>
                <a:lnTo>
                  <a:pt x="15" y="14"/>
                </a:lnTo>
                <a:lnTo>
                  <a:pt x="15" y="14"/>
                </a:lnTo>
                <a:lnTo>
                  <a:pt x="11" y="12"/>
                </a:lnTo>
                <a:lnTo>
                  <a:pt x="7" y="12"/>
                </a:lnTo>
                <a:lnTo>
                  <a:pt x="6" y="12"/>
                </a:lnTo>
                <a:lnTo>
                  <a:pt x="4" y="10"/>
                </a:lnTo>
                <a:lnTo>
                  <a:pt x="2" y="10"/>
                </a:lnTo>
                <a:lnTo>
                  <a:pt x="0" y="10"/>
                </a:lnTo>
                <a:lnTo>
                  <a:pt x="0" y="8"/>
                </a:lnTo>
                <a:lnTo>
                  <a:pt x="0" y="8"/>
                </a:lnTo>
                <a:lnTo>
                  <a:pt x="0" y="6"/>
                </a:lnTo>
                <a:lnTo>
                  <a:pt x="2" y="4"/>
                </a:lnTo>
                <a:lnTo>
                  <a:pt x="6" y="4"/>
                </a:lnTo>
                <a:lnTo>
                  <a:pt x="7" y="4"/>
                </a:lnTo>
                <a:lnTo>
                  <a:pt x="7" y="2"/>
                </a:lnTo>
                <a:lnTo>
                  <a:pt x="9" y="0"/>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248" name="Freeform 174"/>
          <p:cNvSpPr>
            <a:spLocks/>
          </p:cNvSpPr>
          <p:nvPr/>
        </p:nvSpPr>
        <p:spPr bwMode="auto">
          <a:xfrm>
            <a:off x="4359843" y="3422449"/>
            <a:ext cx="27387" cy="48905"/>
          </a:xfrm>
          <a:custGeom>
            <a:avLst/>
            <a:gdLst>
              <a:gd name="T0" fmla="*/ 0 w 14"/>
              <a:gd name="T1" fmla="*/ 8 h 25"/>
              <a:gd name="T2" fmla="*/ 0 w 14"/>
              <a:gd name="T3" fmla="*/ 8 h 25"/>
              <a:gd name="T4" fmla="*/ 0 w 14"/>
              <a:gd name="T5" fmla="*/ 6 h 25"/>
              <a:gd name="T6" fmla="*/ 2 w 14"/>
              <a:gd name="T7" fmla="*/ 4 h 25"/>
              <a:gd name="T8" fmla="*/ 4 w 14"/>
              <a:gd name="T9" fmla="*/ 4 h 25"/>
              <a:gd name="T10" fmla="*/ 4 w 14"/>
              <a:gd name="T11" fmla="*/ 6 h 25"/>
              <a:gd name="T12" fmla="*/ 4 w 14"/>
              <a:gd name="T13" fmla="*/ 6 h 25"/>
              <a:gd name="T14" fmla="*/ 4 w 14"/>
              <a:gd name="T15" fmla="*/ 6 h 25"/>
              <a:gd name="T16" fmla="*/ 6 w 14"/>
              <a:gd name="T17" fmla="*/ 6 h 25"/>
              <a:gd name="T18" fmla="*/ 6 w 14"/>
              <a:gd name="T19" fmla="*/ 4 h 25"/>
              <a:gd name="T20" fmla="*/ 6 w 14"/>
              <a:gd name="T21" fmla="*/ 4 h 25"/>
              <a:gd name="T22" fmla="*/ 8 w 14"/>
              <a:gd name="T23" fmla="*/ 2 h 25"/>
              <a:gd name="T24" fmla="*/ 8 w 14"/>
              <a:gd name="T25" fmla="*/ 0 h 25"/>
              <a:gd name="T26" fmla="*/ 8 w 14"/>
              <a:gd name="T27" fmla="*/ 0 h 25"/>
              <a:gd name="T28" fmla="*/ 10 w 14"/>
              <a:gd name="T29" fmla="*/ 0 h 25"/>
              <a:gd name="T30" fmla="*/ 10 w 14"/>
              <a:gd name="T31" fmla="*/ 2 h 25"/>
              <a:gd name="T32" fmla="*/ 12 w 14"/>
              <a:gd name="T33" fmla="*/ 0 h 25"/>
              <a:gd name="T34" fmla="*/ 12 w 14"/>
              <a:gd name="T35" fmla="*/ 0 h 25"/>
              <a:gd name="T36" fmla="*/ 14 w 14"/>
              <a:gd name="T37" fmla="*/ 2 h 25"/>
              <a:gd name="T38" fmla="*/ 12 w 14"/>
              <a:gd name="T39" fmla="*/ 2 h 25"/>
              <a:gd name="T40" fmla="*/ 12 w 14"/>
              <a:gd name="T41" fmla="*/ 8 h 25"/>
              <a:gd name="T42" fmla="*/ 12 w 14"/>
              <a:gd name="T43" fmla="*/ 10 h 25"/>
              <a:gd name="T44" fmla="*/ 10 w 14"/>
              <a:gd name="T45" fmla="*/ 12 h 25"/>
              <a:gd name="T46" fmla="*/ 12 w 14"/>
              <a:gd name="T47" fmla="*/ 13 h 25"/>
              <a:gd name="T48" fmla="*/ 12 w 14"/>
              <a:gd name="T49" fmla="*/ 15 h 25"/>
              <a:gd name="T50" fmla="*/ 10 w 14"/>
              <a:gd name="T51" fmla="*/ 19 h 25"/>
              <a:gd name="T52" fmla="*/ 8 w 14"/>
              <a:gd name="T53" fmla="*/ 23 h 25"/>
              <a:gd name="T54" fmla="*/ 6 w 14"/>
              <a:gd name="T55" fmla="*/ 21 h 25"/>
              <a:gd name="T56" fmla="*/ 4 w 14"/>
              <a:gd name="T57" fmla="*/ 23 h 25"/>
              <a:gd name="T58" fmla="*/ 4 w 14"/>
              <a:gd name="T59" fmla="*/ 25 h 25"/>
              <a:gd name="T60" fmla="*/ 4 w 14"/>
              <a:gd name="T61" fmla="*/ 25 h 25"/>
              <a:gd name="T62" fmla="*/ 2 w 14"/>
              <a:gd name="T63" fmla="*/ 25 h 25"/>
              <a:gd name="T64" fmla="*/ 2 w 14"/>
              <a:gd name="T65" fmla="*/ 25 h 25"/>
              <a:gd name="T66" fmla="*/ 0 w 14"/>
              <a:gd name="T67" fmla="*/ 25 h 25"/>
              <a:gd name="T68" fmla="*/ 0 w 14"/>
              <a:gd name="T69" fmla="*/ 8 h 25"/>
              <a:gd name="T70" fmla="*/ 0 w 14"/>
              <a:gd name="T71"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 h="25">
                <a:moveTo>
                  <a:pt x="0" y="8"/>
                </a:moveTo>
                <a:lnTo>
                  <a:pt x="0" y="8"/>
                </a:lnTo>
                <a:lnTo>
                  <a:pt x="0" y="6"/>
                </a:lnTo>
                <a:lnTo>
                  <a:pt x="2" y="4"/>
                </a:lnTo>
                <a:lnTo>
                  <a:pt x="4" y="4"/>
                </a:lnTo>
                <a:lnTo>
                  <a:pt x="4" y="6"/>
                </a:lnTo>
                <a:lnTo>
                  <a:pt x="4" y="6"/>
                </a:lnTo>
                <a:lnTo>
                  <a:pt x="4" y="6"/>
                </a:lnTo>
                <a:lnTo>
                  <a:pt x="6" y="6"/>
                </a:lnTo>
                <a:lnTo>
                  <a:pt x="6" y="4"/>
                </a:lnTo>
                <a:lnTo>
                  <a:pt x="6" y="4"/>
                </a:lnTo>
                <a:lnTo>
                  <a:pt x="8" y="2"/>
                </a:lnTo>
                <a:lnTo>
                  <a:pt x="8" y="0"/>
                </a:lnTo>
                <a:lnTo>
                  <a:pt x="8" y="0"/>
                </a:lnTo>
                <a:lnTo>
                  <a:pt x="10" y="0"/>
                </a:lnTo>
                <a:lnTo>
                  <a:pt x="10" y="2"/>
                </a:lnTo>
                <a:lnTo>
                  <a:pt x="12" y="0"/>
                </a:lnTo>
                <a:lnTo>
                  <a:pt x="12" y="0"/>
                </a:lnTo>
                <a:lnTo>
                  <a:pt x="14" y="2"/>
                </a:lnTo>
                <a:lnTo>
                  <a:pt x="12" y="2"/>
                </a:lnTo>
                <a:lnTo>
                  <a:pt x="12" y="8"/>
                </a:lnTo>
                <a:lnTo>
                  <a:pt x="12" y="10"/>
                </a:lnTo>
                <a:lnTo>
                  <a:pt x="10" y="12"/>
                </a:lnTo>
                <a:lnTo>
                  <a:pt x="12" y="13"/>
                </a:lnTo>
                <a:lnTo>
                  <a:pt x="12" y="15"/>
                </a:lnTo>
                <a:lnTo>
                  <a:pt x="10" y="19"/>
                </a:lnTo>
                <a:lnTo>
                  <a:pt x="8" y="23"/>
                </a:lnTo>
                <a:lnTo>
                  <a:pt x="6" y="21"/>
                </a:lnTo>
                <a:lnTo>
                  <a:pt x="4" y="23"/>
                </a:lnTo>
                <a:lnTo>
                  <a:pt x="4" y="25"/>
                </a:lnTo>
                <a:lnTo>
                  <a:pt x="4" y="25"/>
                </a:lnTo>
                <a:lnTo>
                  <a:pt x="2" y="25"/>
                </a:lnTo>
                <a:lnTo>
                  <a:pt x="2" y="25"/>
                </a:lnTo>
                <a:lnTo>
                  <a:pt x="0" y="25"/>
                </a:lnTo>
                <a:lnTo>
                  <a:pt x="0" y="8"/>
                </a:lnTo>
                <a:lnTo>
                  <a:pt x="0" y="8"/>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249" name="Freeform 175"/>
          <p:cNvSpPr>
            <a:spLocks/>
          </p:cNvSpPr>
          <p:nvPr/>
        </p:nvSpPr>
        <p:spPr bwMode="auto">
          <a:xfrm>
            <a:off x="4293331" y="3434186"/>
            <a:ext cx="89987" cy="82161"/>
          </a:xfrm>
          <a:custGeom>
            <a:avLst/>
            <a:gdLst>
              <a:gd name="T0" fmla="*/ 23 w 46"/>
              <a:gd name="T1" fmla="*/ 42 h 42"/>
              <a:gd name="T2" fmla="*/ 23 w 46"/>
              <a:gd name="T3" fmla="*/ 42 h 42"/>
              <a:gd name="T4" fmla="*/ 23 w 46"/>
              <a:gd name="T5" fmla="*/ 40 h 42"/>
              <a:gd name="T6" fmla="*/ 25 w 46"/>
              <a:gd name="T7" fmla="*/ 38 h 42"/>
              <a:gd name="T8" fmla="*/ 29 w 46"/>
              <a:gd name="T9" fmla="*/ 38 h 42"/>
              <a:gd name="T10" fmla="*/ 30 w 46"/>
              <a:gd name="T11" fmla="*/ 38 h 42"/>
              <a:gd name="T12" fmla="*/ 30 w 46"/>
              <a:gd name="T13" fmla="*/ 36 h 42"/>
              <a:gd name="T14" fmla="*/ 32 w 46"/>
              <a:gd name="T15" fmla="*/ 34 h 42"/>
              <a:gd name="T16" fmla="*/ 34 w 46"/>
              <a:gd name="T17" fmla="*/ 32 h 42"/>
              <a:gd name="T18" fmla="*/ 32 w 46"/>
              <a:gd name="T19" fmla="*/ 30 h 42"/>
              <a:gd name="T20" fmla="*/ 34 w 46"/>
              <a:gd name="T21" fmla="*/ 28 h 42"/>
              <a:gd name="T22" fmla="*/ 38 w 46"/>
              <a:gd name="T23" fmla="*/ 27 h 42"/>
              <a:gd name="T24" fmla="*/ 40 w 46"/>
              <a:gd name="T25" fmla="*/ 27 h 42"/>
              <a:gd name="T26" fmla="*/ 42 w 46"/>
              <a:gd name="T27" fmla="*/ 25 h 42"/>
              <a:gd name="T28" fmla="*/ 44 w 46"/>
              <a:gd name="T29" fmla="*/ 23 h 42"/>
              <a:gd name="T30" fmla="*/ 44 w 46"/>
              <a:gd name="T31" fmla="*/ 23 h 42"/>
              <a:gd name="T32" fmla="*/ 46 w 46"/>
              <a:gd name="T33" fmla="*/ 21 h 42"/>
              <a:gd name="T34" fmla="*/ 44 w 46"/>
              <a:gd name="T35" fmla="*/ 21 h 42"/>
              <a:gd name="T36" fmla="*/ 42 w 46"/>
              <a:gd name="T37" fmla="*/ 21 h 42"/>
              <a:gd name="T38" fmla="*/ 42 w 46"/>
              <a:gd name="T39" fmla="*/ 21 h 42"/>
              <a:gd name="T40" fmla="*/ 40 w 46"/>
              <a:gd name="T41" fmla="*/ 21 h 42"/>
              <a:gd name="T42" fmla="*/ 38 w 46"/>
              <a:gd name="T43" fmla="*/ 21 h 42"/>
              <a:gd name="T44" fmla="*/ 38 w 46"/>
              <a:gd name="T45" fmla="*/ 19 h 42"/>
              <a:gd name="T46" fmla="*/ 36 w 46"/>
              <a:gd name="T47" fmla="*/ 19 h 42"/>
              <a:gd name="T48" fmla="*/ 36 w 46"/>
              <a:gd name="T49" fmla="*/ 19 h 42"/>
              <a:gd name="T50" fmla="*/ 34 w 46"/>
              <a:gd name="T51" fmla="*/ 19 h 42"/>
              <a:gd name="T52" fmla="*/ 34 w 46"/>
              <a:gd name="T53" fmla="*/ 2 h 42"/>
              <a:gd name="T54" fmla="*/ 34 w 46"/>
              <a:gd name="T55" fmla="*/ 2 h 42"/>
              <a:gd name="T56" fmla="*/ 15 w 46"/>
              <a:gd name="T57" fmla="*/ 0 h 42"/>
              <a:gd name="T58" fmla="*/ 15 w 46"/>
              <a:gd name="T59" fmla="*/ 6 h 42"/>
              <a:gd name="T60" fmla="*/ 11 w 46"/>
              <a:gd name="T61" fmla="*/ 6 h 42"/>
              <a:gd name="T62" fmla="*/ 13 w 46"/>
              <a:gd name="T63" fmla="*/ 7 h 42"/>
              <a:gd name="T64" fmla="*/ 13 w 46"/>
              <a:gd name="T65" fmla="*/ 7 h 42"/>
              <a:gd name="T66" fmla="*/ 15 w 46"/>
              <a:gd name="T67" fmla="*/ 9 h 42"/>
              <a:gd name="T68" fmla="*/ 17 w 46"/>
              <a:gd name="T69" fmla="*/ 11 h 42"/>
              <a:gd name="T70" fmla="*/ 17 w 46"/>
              <a:gd name="T71" fmla="*/ 11 h 42"/>
              <a:gd name="T72" fmla="*/ 19 w 46"/>
              <a:gd name="T73" fmla="*/ 13 h 42"/>
              <a:gd name="T74" fmla="*/ 19 w 46"/>
              <a:gd name="T75" fmla="*/ 13 h 42"/>
              <a:gd name="T76" fmla="*/ 19 w 46"/>
              <a:gd name="T77" fmla="*/ 15 h 42"/>
              <a:gd name="T78" fmla="*/ 21 w 46"/>
              <a:gd name="T79" fmla="*/ 15 h 42"/>
              <a:gd name="T80" fmla="*/ 23 w 46"/>
              <a:gd name="T81" fmla="*/ 15 h 42"/>
              <a:gd name="T82" fmla="*/ 23 w 46"/>
              <a:gd name="T83" fmla="*/ 17 h 42"/>
              <a:gd name="T84" fmla="*/ 21 w 46"/>
              <a:gd name="T85" fmla="*/ 17 h 42"/>
              <a:gd name="T86" fmla="*/ 8 w 46"/>
              <a:gd name="T87" fmla="*/ 17 h 42"/>
              <a:gd name="T88" fmla="*/ 2 w 46"/>
              <a:gd name="T89" fmla="*/ 27 h 42"/>
              <a:gd name="T90" fmla="*/ 2 w 46"/>
              <a:gd name="T91" fmla="*/ 28 h 42"/>
              <a:gd name="T92" fmla="*/ 2 w 46"/>
              <a:gd name="T93" fmla="*/ 28 h 42"/>
              <a:gd name="T94" fmla="*/ 2 w 46"/>
              <a:gd name="T95" fmla="*/ 30 h 42"/>
              <a:gd name="T96" fmla="*/ 2 w 46"/>
              <a:gd name="T97" fmla="*/ 30 h 42"/>
              <a:gd name="T98" fmla="*/ 2 w 46"/>
              <a:gd name="T99" fmla="*/ 30 h 42"/>
              <a:gd name="T100" fmla="*/ 2 w 46"/>
              <a:gd name="T101" fmla="*/ 32 h 42"/>
              <a:gd name="T102" fmla="*/ 2 w 46"/>
              <a:gd name="T103" fmla="*/ 32 h 42"/>
              <a:gd name="T104" fmla="*/ 0 w 46"/>
              <a:gd name="T105" fmla="*/ 34 h 42"/>
              <a:gd name="T106" fmla="*/ 0 w 46"/>
              <a:gd name="T107" fmla="*/ 34 h 42"/>
              <a:gd name="T108" fmla="*/ 2 w 46"/>
              <a:gd name="T109" fmla="*/ 36 h 42"/>
              <a:gd name="T110" fmla="*/ 4 w 46"/>
              <a:gd name="T111" fmla="*/ 38 h 42"/>
              <a:gd name="T112" fmla="*/ 6 w 46"/>
              <a:gd name="T113" fmla="*/ 38 h 42"/>
              <a:gd name="T114" fmla="*/ 6 w 46"/>
              <a:gd name="T115" fmla="*/ 40 h 42"/>
              <a:gd name="T116" fmla="*/ 11 w 46"/>
              <a:gd name="T117" fmla="*/ 42 h 42"/>
              <a:gd name="T118" fmla="*/ 15 w 46"/>
              <a:gd name="T119" fmla="*/ 42 h 42"/>
              <a:gd name="T120" fmla="*/ 19 w 46"/>
              <a:gd name="T121" fmla="*/ 42 h 42"/>
              <a:gd name="T122" fmla="*/ 23 w 46"/>
              <a:gd name="T123"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6" h="42">
                <a:moveTo>
                  <a:pt x="23" y="42"/>
                </a:moveTo>
                <a:lnTo>
                  <a:pt x="23" y="42"/>
                </a:lnTo>
                <a:lnTo>
                  <a:pt x="23" y="40"/>
                </a:lnTo>
                <a:lnTo>
                  <a:pt x="25" y="38"/>
                </a:lnTo>
                <a:lnTo>
                  <a:pt x="29" y="38"/>
                </a:lnTo>
                <a:lnTo>
                  <a:pt x="30" y="38"/>
                </a:lnTo>
                <a:lnTo>
                  <a:pt x="30" y="36"/>
                </a:lnTo>
                <a:lnTo>
                  <a:pt x="32" y="34"/>
                </a:lnTo>
                <a:lnTo>
                  <a:pt x="34" y="32"/>
                </a:lnTo>
                <a:lnTo>
                  <a:pt x="32" y="30"/>
                </a:lnTo>
                <a:lnTo>
                  <a:pt x="34" y="28"/>
                </a:lnTo>
                <a:lnTo>
                  <a:pt x="38" y="27"/>
                </a:lnTo>
                <a:lnTo>
                  <a:pt x="40" y="27"/>
                </a:lnTo>
                <a:lnTo>
                  <a:pt x="42" y="25"/>
                </a:lnTo>
                <a:lnTo>
                  <a:pt x="44" y="23"/>
                </a:lnTo>
                <a:lnTo>
                  <a:pt x="44" y="23"/>
                </a:lnTo>
                <a:lnTo>
                  <a:pt x="46" y="21"/>
                </a:lnTo>
                <a:lnTo>
                  <a:pt x="44" y="21"/>
                </a:lnTo>
                <a:lnTo>
                  <a:pt x="42" y="21"/>
                </a:lnTo>
                <a:lnTo>
                  <a:pt x="42" y="21"/>
                </a:lnTo>
                <a:lnTo>
                  <a:pt x="40" y="21"/>
                </a:lnTo>
                <a:lnTo>
                  <a:pt x="38" y="21"/>
                </a:lnTo>
                <a:lnTo>
                  <a:pt x="38" y="19"/>
                </a:lnTo>
                <a:lnTo>
                  <a:pt x="36" y="19"/>
                </a:lnTo>
                <a:lnTo>
                  <a:pt x="36" y="19"/>
                </a:lnTo>
                <a:lnTo>
                  <a:pt x="34" y="19"/>
                </a:lnTo>
                <a:lnTo>
                  <a:pt x="34" y="2"/>
                </a:lnTo>
                <a:lnTo>
                  <a:pt x="34" y="2"/>
                </a:lnTo>
                <a:lnTo>
                  <a:pt x="15" y="0"/>
                </a:lnTo>
                <a:lnTo>
                  <a:pt x="15" y="6"/>
                </a:lnTo>
                <a:lnTo>
                  <a:pt x="11" y="6"/>
                </a:lnTo>
                <a:lnTo>
                  <a:pt x="13" y="7"/>
                </a:lnTo>
                <a:lnTo>
                  <a:pt x="13" y="7"/>
                </a:lnTo>
                <a:lnTo>
                  <a:pt x="15" y="9"/>
                </a:lnTo>
                <a:lnTo>
                  <a:pt x="17" y="11"/>
                </a:lnTo>
                <a:lnTo>
                  <a:pt x="17" y="11"/>
                </a:lnTo>
                <a:lnTo>
                  <a:pt x="19" y="13"/>
                </a:lnTo>
                <a:lnTo>
                  <a:pt x="19" y="13"/>
                </a:lnTo>
                <a:lnTo>
                  <a:pt x="19" y="15"/>
                </a:lnTo>
                <a:lnTo>
                  <a:pt x="21" y="15"/>
                </a:lnTo>
                <a:lnTo>
                  <a:pt x="23" y="15"/>
                </a:lnTo>
                <a:lnTo>
                  <a:pt x="23" y="17"/>
                </a:lnTo>
                <a:lnTo>
                  <a:pt x="21" y="17"/>
                </a:lnTo>
                <a:lnTo>
                  <a:pt x="8" y="17"/>
                </a:lnTo>
                <a:lnTo>
                  <a:pt x="2" y="27"/>
                </a:lnTo>
                <a:lnTo>
                  <a:pt x="2" y="28"/>
                </a:lnTo>
                <a:lnTo>
                  <a:pt x="2" y="28"/>
                </a:lnTo>
                <a:lnTo>
                  <a:pt x="2" y="30"/>
                </a:lnTo>
                <a:lnTo>
                  <a:pt x="2" y="30"/>
                </a:lnTo>
                <a:lnTo>
                  <a:pt x="2" y="30"/>
                </a:lnTo>
                <a:lnTo>
                  <a:pt x="2" y="32"/>
                </a:lnTo>
                <a:lnTo>
                  <a:pt x="2" y="32"/>
                </a:lnTo>
                <a:lnTo>
                  <a:pt x="0" y="34"/>
                </a:lnTo>
                <a:lnTo>
                  <a:pt x="0" y="34"/>
                </a:lnTo>
                <a:lnTo>
                  <a:pt x="2" y="36"/>
                </a:lnTo>
                <a:lnTo>
                  <a:pt x="4" y="38"/>
                </a:lnTo>
                <a:lnTo>
                  <a:pt x="6" y="38"/>
                </a:lnTo>
                <a:lnTo>
                  <a:pt x="6" y="40"/>
                </a:lnTo>
                <a:lnTo>
                  <a:pt x="11" y="42"/>
                </a:lnTo>
                <a:lnTo>
                  <a:pt x="15" y="42"/>
                </a:lnTo>
                <a:lnTo>
                  <a:pt x="19" y="42"/>
                </a:lnTo>
                <a:lnTo>
                  <a:pt x="23" y="42"/>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250" name="Freeform 176"/>
          <p:cNvSpPr>
            <a:spLocks noEditPoints="1"/>
          </p:cNvSpPr>
          <p:nvPr/>
        </p:nvSpPr>
        <p:spPr bwMode="auto">
          <a:xfrm>
            <a:off x="3817965" y="3097712"/>
            <a:ext cx="602520" cy="402984"/>
          </a:xfrm>
          <a:custGeom>
            <a:avLst/>
            <a:gdLst>
              <a:gd name="T0" fmla="*/ 117 w 308"/>
              <a:gd name="T1" fmla="*/ 19 h 206"/>
              <a:gd name="T2" fmla="*/ 124 w 308"/>
              <a:gd name="T3" fmla="*/ 29 h 206"/>
              <a:gd name="T4" fmla="*/ 130 w 308"/>
              <a:gd name="T5" fmla="*/ 40 h 206"/>
              <a:gd name="T6" fmla="*/ 138 w 308"/>
              <a:gd name="T7" fmla="*/ 46 h 206"/>
              <a:gd name="T8" fmla="*/ 147 w 308"/>
              <a:gd name="T9" fmla="*/ 44 h 206"/>
              <a:gd name="T10" fmla="*/ 161 w 308"/>
              <a:gd name="T11" fmla="*/ 38 h 206"/>
              <a:gd name="T12" fmla="*/ 172 w 308"/>
              <a:gd name="T13" fmla="*/ 52 h 206"/>
              <a:gd name="T14" fmla="*/ 180 w 308"/>
              <a:gd name="T15" fmla="*/ 69 h 206"/>
              <a:gd name="T16" fmla="*/ 193 w 308"/>
              <a:gd name="T17" fmla="*/ 84 h 206"/>
              <a:gd name="T18" fmla="*/ 201 w 308"/>
              <a:gd name="T19" fmla="*/ 86 h 206"/>
              <a:gd name="T20" fmla="*/ 195 w 308"/>
              <a:gd name="T21" fmla="*/ 95 h 206"/>
              <a:gd name="T22" fmla="*/ 191 w 308"/>
              <a:gd name="T23" fmla="*/ 122 h 206"/>
              <a:gd name="T24" fmla="*/ 193 w 308"/>
              <a:gd name="T25" fmla="*/ 137 h 206"/>
              <a:gd name="T26" fmla="*/ 210 w 308"/>
              <a:gd name="T27" fmla="*/ 162 h 206"/>
              <a:gd name="T28" fmla="*/ 235 w 308"/>
              <a:gd name="T29" fmla="*/ 166 h 206"/>
              <a:gd name="T30" fmla="*/ 252 w 308"/>
              <a:gd name="T31" fmla="*/ 168 h 206"/>
              <a:gd name="T32" fmla="*/ 264 w 308"/>
              <a:gd name="T33" fmla="*/ 153 h 206"/>
              <a:gd name="T34" fmla="*/ 291 w 308"/>
              <a:gd name="T35" fmla="*/ 134 h 206"/>
              <a:gd name="T36" fmla="*/ 304 w 308"/>
              <a:gd name="T37" fmla="*/ 143 h 206"/>
              <a:gd name="T38" fmla="*/ 296 w 308"/>
              <a:gd name="T39" fmla="*/ 158 h 206"/>
              <a:gd name="T40" fmla="*/ 293 w 308"/>
              <a:gd name="T41" fmla="*/ 162 h 206"/>
              <a:gd name="T42" fmla="*/ 281 w 308"/>
              <a:gd name="T43" fmla="*/ 172 h 206"/>
              <a:gd name="T44" fmla="*/ 256 w 308"/>
              <a:gd name="T45" fmla="*/ 179 h 206"/>
              <a:gd name="T46" fmla="*/ 251 w 308"/>
              <a:gd name="T47" fmla="*/ 189 h 206"/>
              <a:gd name="T48" fmla="*/ 241 w 308"/>
              <a:gd name="T49" fmla="*/ 204 h 206"/>
              <a:gd name="T50" fmla="*/ 220 w 308"/>
              <a:gd name="T51" fmla="*/ 189 h 206"/>
              <a:gd name="T52" fmla="*/ 220 w 308"/>
              <a:gd name="T53" fmla="*/ 189 h 206"/>
              <a:gd name="T54" fmla="*/ 216 w 308"/>
              <a:gd name="T55" fmla="*/ 191 h 206"/>
              <a:gd name="T56" fmla="*/ 180 w 308"/>
              <a:gd name="T57" fmla="*/ 189 h 206"/>
              <a:gd name="T58" fmla="*/ 157 w 308"/>
              <a:gd name="T59" fmla="*/ 181 h 206"/>
              <a:gd name="T60" fmla="*/ 130 w 308"/>
              <a:gd name="T61" fmla="*/ 168 h 206"/>
              <a:gd name="T62" fmla="*/ 113 w 308"/>
              <a:gd name="T63" fmla="*/ 158 h 206"/>
              <a:gd name="T64" fmla="*/ 107 w 308"/>
              <a:gd name="T65" fmla="*/ 143 h 206"/>
              <a:gd name="T66" fmla="*/ 105 w 308"/>
              <a:gd name="T67" fmla="*/ 122 h 206"/>
              <a:gd name="T68" fmla="*/ 84 w 308"/>
              <a:gd name="T69" fmla="*/ 97 h 206"/>
              <a:gd name="T70" fmla="*/ 73 w 308"/>
              <a:gd name="T71" fmla="*/ 86 h 206"/>
              <a:gd name="T72" fmla="*/ 73 w 308"/>
              <a:gd name="T73" fmla="*/ 76 h 206"/>
              <a:gd name="T74" fmla="*/ 61 w 308"/>
              <a:gd name="T75" fmla="*/ 61 h 206"/>
              <a:gd name="T76" fmla="*/ 50 w 308"/>
              <a:gd name="T77" fmla="*/ 52 h 206"/>
              <a:gd name="T78" fmla="*/ 42 w 308"/>
              <a:gd name="T79" fmla="*/ 34 h 206"/>
              <a:gd name="T80" fmla="*/ 37 w 308"/>
              <a:gd name="T81" fmla="*/ 17 h 206"/>
              <a:gd name="T82" fmla="*/ 23 w 308"/>
              <a:gd name="T83" fmla="*/ 19 h 206"/>
              <a:gd name="T84" fmla="*/ 31 w 308"/>
              <a:gd name="T85" fmla="*/ 44 h 206"/>
              <a:gd name="T86" fmla="*/ 42 w 308"/>
              <a:gd name="T87" fmla="*/ 61 h 206"/>
              <a:gd name="T88" fmla="*/ 48 w 308"/>
              <a:gd name="T89" fmla="*/ 71 h 206"/>
              <a:gd name="T90" fmla="*/ 54 w 308"/>
              <a:gd name="T91" fmla="*/ 90 h 206"/>
              <a:gd name="T92" fmla="*/ 60 w 308"/>
              <a:gd name="T93" fmla="*/ 99 h 206"/>
              <a:gd name="T94" fmla="*/ 61 w 308"/>
              <a:gd name="T95" fmla="*/ 116 h 206"/>
              <a:gd name="T96" fmla="*/ 46 w 308"/>
              <a:gd name="T97" fmla="*/ 99 h 206"/>
              <a:gd name="T98" fmla="*/ 39 w 308"/>
              <a:gd name="T99" fmla="*/ 76 h 206"/>
              <a:gd name="T100" fmla="*/ 27 w 308"/>
              <a:gd name="T101" fmla="*/ 69 h 206"/>
              <a:gd name="T102" fmla="*/ 17 w 308"/>
              <a:gd name="T103" fmla="*/ 59 h 206"/>
              <a:gd name="T104" fmla="*/ 25 w 308"/>
              <a:gd name="T105" fmla="*/ 53 h 206"/>
              <a:gd name="T106" fmla="*/ 12 w 308"/>
              <a:gd name="T107" fmla="*/ 36 h 206"/>
              <a:gd name="T108" fmla="*/ 8 w 308"/>
              <a:gd name="T109" fmla="*/ 19 h 206"/>
              <a:gd name="T110" fmla="*/ 58 w 308"/>
              <a:gd name="T111" fmla="*/ 94 h 206"/>
              <a:gd name="T112" fmla="*/ 60 w 308"/>
              <a:gd name="T113" fmla="*/ 97 h 206"/>
              <a:gd name="T114" fmla="*/ 195 w 308"/>
              <a:gd name="T115" fmla="*/ 95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8" h="206">
                <a:moveTo>
                  <a:pt x="0" y="0"/>
                </a:moveTo>
                <a:lnTo>
                  <a:pt x="27" y="0"/>
                </a:lnTo>
                <a:lnTo>
                  <a:pt x="27" y="0"/>
                </a:lnTo>
                <a:lnTo>
                  <a:pt x="27" y="2"/>
                </a:lnTo>
                <a:lnTo>
                  <a:pt x="63" y="17"/>
                </a:lnTo>
                <a:lnTo>
                  <a:pt x="94" y="17"/>
                </a:lnTo>
                <a:lnTo>
                  <a:pt x="94" y="13"/>
                </a:lnTo>
                <a:lnTo>
                  <a:pt x="111" y="15"/>
                </a:lnTo>
                <a:lnTo>
                  <a:pt x="113" y="15"/>
                </a:lnTo>
                <a:lnTo>
                  <a:pt x="115" y="17"/>
                </a:lnTo>
                <a:lnTo>
                  <a:pt x="117" y="19"/>
                </a:lnTo>
                <a:lnTo>
                  <a:pt x="117" y="19"/>
                </a:lnTo>
                <a:lnTo>
                  <a:pt x="119" y="19"/>
                </a:lnTo>
                <a:lnTo>
                  <a:pt x="119" y="21"/>
                </a:lnTo>
                <a:lnTo>
                  <a:pt x="119" y="23"/>
                </a:lnTo>
                <a:lnTo>
                  <a:pt x="121" y="23"/>
                </a:lnTo>
                <a:lnTo>
                  <a:pt x="123" y="25"/>
                </a:lnTo>
                <a:lnTo>
                  <a:pt x="123" y="25"/>
                </a:lnTo>
                <a:lnTo>
                  <a:pt x="121" y="25"/>
                </a:lnTo>
                <a:lnTo>
                  <a:pt x="123" y="27"/>
                </a:lnTo>
                <a:lnTo>
                  <a:pt x="124" y="27"/>
                </a:lnTo>
                <a:lnTo>
                  <a:pt x="124" y="29"/>
                </a:lnTo>
                <a:lnTo>
                  <a:pt x="124" y="31"/>
                </a:lnTo>
                <a:lnTo>
                  <a:pt x="126" y="31"/>
                </a:lnTo>
                <a:lnTo>
                  <a:pt x="126" y="31"/>
                </a:lnTo>
                <a:lnTo>
                  <a:pt x="126" y="32"/>
                </a:lnTo>
                <a:lnTo>
                  <a:pt x="128" y="32"/>
                </a:lnTo>
                <a:lnTo>
                  <a:pt x="128" y="34"/>
                </a:lnTo>
                <a:lnTo>
                  <a:pt x="128" y="34"/>
                </a:lnTo>
                <a:lnTo>
                  <a:pt x="126" y="34"/>
                </a:lnTo>
                <a:lnTo>
                  <a:pt x="126" y="36"/>
                </a:lnTo>
                <a:lnTo>
                  <a:pt x="128" y="38"/>
                </a:lnTo>
                <a:lnTo>
                  <a:pt x="130" y="40"/>
                </a:lnTo>
                <a:lnTo>
                  <a:pt x="130" y="40"/>
                </a:lnTo>
                <a:lnTo>
                  <a:pt x="130" y="42"/>
                </a:lnTo>
                <a:lnTo>
                  <a:pt x="130" y="42"/>
                </a:lnTo>
                <a:lnTo>
                  <a:pt x="132" y="42"/>
                </a:lnTo>
                <a:lnTo>
                  <a:pt x="132" y="42"/>
                </a:lnTo>
                <a:lnTo>
                  <a:pt x="134" y="42"/>
                </a:lnTo>
                <a:lnTo>
                  <a:pt x="134" y="44"/>
                </a:lnTo>
                <a:lnTo>
                  <a:pt x="134" y="44"/>
                </a:lnTo>
                <a:lnTo>
                  <a:pt x="134" y="44"/>
                </a:lnTo>
                <a:lnTo>
                  <a:pt x="136" y="44"/>
                </a:lnTo>
                <a:lnTo>
                  <a:pt x="138" y="46"/>
                </a:lnTo>
                <a:lnTo>
                  <a:pt x="138" y="46"/>
                </a:lnTo>
                <a:lnTo>
                  <a:pt x="140" y="46"/>
                </a:lnTo>
                <a:lnTo>
                  <a:pt x="142" y="48"/>
                </a:lnTo>
                <a:lnTo>
                  <a:pt x="144" y="48"/>
                </a:lnTo>
                <a:lnTo>
                  <a:pt x="144" y="48"/>
                </a:lnTo>
                <a:lnTo>
                  <a:pt x="145" y="48"/>
                </a:lnTo>
                <a:lnTo>
                  <a:pt x="145" y="48"/>
                </a:lnTo>
                <a:lnTo>
                  <a:pt x="147" y="46"/>
                </a:lnTo>
                <a:lnTo>
                  <a:pt x="147" y="46"/>
                </a:lnTo>
                <a:lnTo>
                  <a:pt x="147" y="46"/>
                </a:lnTo>
                <a:lnTo>
                  <a:pt x="147" y="44"/>
                </a:lnTo>
                <a:lnTo>
                  <a:pt x="149" y="44"/>
                </a:lnTo>
                <a:lnTo>
                  <a:pt x="149" y="42"/>
                </a:lnTo>
                <a:lnTo>
                  <a:pt x="151" y="40"/>
                </a:lnTo>
                <a:lnTo>
                  <a:pt x="153" y="40"/>
                </a:lnTo>
                <a:lnTo>
                  <a:pt x="153" y="40"/>
                </a:lnTo>
                <a:lnTo>
                  <a:pt x="153" y="40"/>
                </a:lnTo>
                <a:lnTo>
                  <a:pt x="155" y="40"/>
                </a:lnTo>
                <a:lnTo>
                  <a:pt x="155" y="38"/>
                </a:lnTo>
                <a:lnTo>
                  <a:pt x="157" y="38"/>
                </a:lnTo>
                <a:lnTo>
                  <a:pt x="159" y="40"/>
                </a:lnTo>
                <a:lnTo>
                  <a:pt x="161" y="38"/>
                </a:lnTo>
                <a:lnTo>
                  <a:pt x="161" y="40"/>
                </a:lnTo>
                <a:lnTo>
                  <a:pt x="163" y="40"/>
                </a:lnTo>
                <a:lnTo>
                  <a:pt x="163" y="40"/>
                </a:lnTo>
                <a:lnTo>
                  <a:pt x="165" y="40"/>
                </a:lnTo>
                <a:lnTo>
                  <a:pt x="166" y="42"/>
                </a:lnTo>
                <a:lnTo>
                  <a:pt x="168" y="44"/>
                </a:lnTo>
                <a:lnTo>
                  <a:pt x="170" y="46"/>
                </a:lnTo>
                <a:lnTo>
                  <a:pt x="170" y="48"/>
                </a:lnTo>
                <a:lnTo>
                  <a:pt x="170" y="48"/>
                </a:lnTo>
                <a:lnTo>
                  <a:pt x="170" y="50"/>
                </a:lnTo>
                <a:lnTo>
                  <a:pt x="172" y="52"/>
                </a:lnTo>
                <a:lnTo>
                  <a:pt x="172" y="53"/>
                </a:lnTo>
                <a:lnTo>
                  <a:pt x="172" y="53"/>
                </a:lnTo>
                <a:lnTo>
                  <a:pt x="174" y="57"/>
                </a:lnTo>
                <a:lnTo>
                  <a:pt x="176" y="59"/>
                </a:lnTo>
                <a:lnTo>
                  <a:pt x="176" y="59"/>
                </a:lnTo>
                <a:lnTo>
                  <a:pt x="178" y="61"/>
                </a:lnTo>
                <a:lnTo>
                  <a:pt x="178" y="63"/>
                </a:lnTo>
                <a:lnTo>
                  <a:pt x="180" y="63"/>
                </a:lnTo>
                <a:lnTo>
                  <a:pt x="180" y="65"/>
                </a:lnTo>
                <a:lnTo>
                  <a:pt x="180" y="67"/>
                </a:lnTo>
                <a:lnTo>
                  <a:pt x="180" y="69"/>
                </a:lnTo>
                <a:lnTo>
                  <a:pt x="180" y="69"/>
                </a:lnTo>
                <a:lnTo>
                  <a:pt x="180" y="71"/>
                </a:lnTo>
                <a:lnTo>
                  <a:pt x="182" y="76"/>
                </a:lnTo>
                <a:lnTo>
                  <a:pt x="182" y="78"/>
                </a:lnTo>
                <a:lnTo>
                  <a:pt x="184" y="80"/>
                </a:lnTo>
                <a:lnTo>
                  <a:pt x="184" y="80"/>
                </a:lnTo>
                <a:lnTo>
                  <a:pt x="186" y="80"/>
                </a:lnTo>
                <a:lnTo>
                  <a:pt x="186" y="80"/>
                </a:lnTo>
                <a:lnTo>
                  <a:pt x="188" y="80"/>
                </a:lnTo>
                <a:lnTo>
                  <a:pt x="189" y="82"/>
                </a:lnTo>
                <a:lnTo>
                  <a:pt x="193" y="84"/>
                </a:lnTo>
                <a:lnTo>
                  <a:pt x="195" y="84"/>
                </a:lnTo>
                <a:lnTo>
                  <a:pt x="197" y="84"/>
                </a:lnTo>
                <a:lnTo>
                  <a:pt x="197" y="86"/>
                </a:lnTo>
                <a:lnTo>
                  <a:pt x="199" y="86"/>
                </a:lnTo>
                <a:lnTo>
                  <a:pt x="199" y="88"/>
                </a:lnTo>
                <a:lnTo>
                  <a:pt x="199" y="86"/>
                </a:lnTo>
                <a:lnTo>
                  <a:pt x="201" y="84"/>
                </a:lnTo>
                <a:lnTo>
                  <a:pt x="203" y="82"/>
                </a:lnTo>
                <a:lnTo>
                  <a:pt x="201" y="84"/>
                </a:lnTo>
                <a:lnTo>
                  <a:pt x="201" y="86"/>
                </a:lnTo>
                <a:lnTo>
                  <a:pt x="201" y="86"/>
                </a:lnTo>
                <a:lnTo>
                  <a:pt x="199" y="90"/>
                </a:lnTo>
                <a:lnTo>
                  <a:pt x="199" y="92"/>
                </a:lnTo>
                <a:lnTo>
                  <a:pt x="197" y="94"/>
                </a:lnTo>
                <a:lnTo>
                  <a:pt x="197" y="94"/>
                </a:lnTo>
                <a:lnTo>
                  <a:pt x="197" y="92"/>
                </a:lnTo>
                <a:lnTo>
                  <a:pt x="197" y="90"/>
                </a:lnTo>
                <a:lnTo>
                  <a:pt x="195" y="90"/>
                </a:lnTo>
                <a:lnTo>
                  <a:pt x="195" y="94"/>
                </a:lnTo>
                <a:lnTo>
                  <a:pt x="195" y="94"/>
                </a:lnTo>
                <a:lnTo>
                  <a:pt x="195" y="95"/>
                </a:lnTo>
                <a:lnTo>
                  <a:pt x="195" y="95"/>
                </a:lnTo>
                <a:lnTo>
                  <a:pt x="195" y="99"/>
                </a:lnTo>
                <a:lnTo>
                  <a:pt x="193" y="99"/>
                </a:lnTo>
                <a:lnTo>
                  <a:pt x="193" y="101"/>
                </a:lnTo>
                <a:lnTo>
                  <a:pt x="193" y="103"/>
                </a:lnTo>
                <a:lnTo>
                  <a:pt x="193" y="105"/>
                </a:lnTo>
                <a:lnTo>
                  <a:pt x="193" y="105"/>
                </a:lnTo>
                <a:lnTo>
                  <a:pt x="193" y="111"/>
                </a:lnTo>
                <a:lnTo>
                  <a:pt x="193" y="113"/>
                </a:lnTo>
                <a:lnTo>
                  <a:pt x="193" y="118"/>
                </a:lnTo>
                <a:lnTo>
                  <a:pt x="191" y="120"/>
                </a:lnTo>
                <a:lnTo>
                  <a:pt x="191" y="122"/>
                </a:lnTo>
                <a:lnTo>
                  <a:pt x="191" y="126"/>
                </a:lnTo>
                <a:lnTo>
                  <a:pt x="191" y="128"/>
                </a:lnTo>
                <a:lnTo>
                  <a:pt x="195" y="132"/>
                </a:lnTo>
                <a:lnTo>
                  <a:pt x="195" y="134"/>
                </a:lnTo>
                <a:lnTo>
                  <a:pt x="193" y="136"/>
                </a:lnTo>
                <a:lnTo>
                  <a:pt x="193" y="132"/>
                </a:lnTo>
                <a:lnTo>
                  <a:pt x="191" y="128"/>
                </a:lnTo>
                <a:lnTo>
                  <a:pt x="191" y="132"/>
                </a:lnTo>
                <a:lnTo>
                  <a:pt x="193" y="132"/>
                </a:lnTo>
                <a:lnTo>
                  <a:pt x="193" y="136"/>
                </a:lnTo>
                <a:lnTo>
                  <a:pt x="193" y="137"/>
                </a:lnTo>
                <a:lnTo>
                  <a:pt x="193" y="139"/>
                </a:lnTo>
                <a:lnTo>
                  <a:pt x="195" y="141"/>
                </a:lnTo>
                <a:lnTo>
                  <a:pt x="195" y="143"/>
                </a:lnTo>
                <a:lnTo>
                  <a:pt x="201" y="149"/>
                </a:lnTo>
                <a:lnTo>
                  <a:pt x="203" y="151"/>
                </a:lnTo>
                <a:lnTo>
                  <a:pt x="205" y="153"/>
                </a:lnTo>
                <a:lnTo>
                  <a:pt x="203" y="155"/>
                </a:lnTo>
                <a:lnTo>
                  <a:pt x="205" y="157"/>
                </a:lnTo>
                <a:lnTo>
                  <a:pt x="209" y="160"/>
                </a:lnTo>
                <a:lnTo>
                  <a:pt x="210" y="162"/>
                </a:lnTo>
                <a:lnTo>
                  <a:pt x="210" y="162"/>
                </a:lnTo>
                <a:lnTo>
                  <a:pt x="214" y="162"/>
                </a:lnTo>
                <a:lnTo>
                  <a:pt x="214" y="162"/>
                </a:lnTo>
                <a:lnTo>
                  <a:pt x="218" y="164"/>
                </a:lnTo>
                <a:lnTo>
                  <a:pt x="220" y="166"/>
                </a:lnTo>
                <a:lnTo>
                  <a:pt x="222" y="170"/>
                </a:lnTo>
                <a:lnTo>
                  <a:pt x="224" y="168"/>
                </a:lnTo>
                <a:lnTo>
                  <a:pt x="228" y="168"/>
                </a:lnTo>
                <a:lnTo>
                  <a:pt x="228" y="168"/>
                </a:lnTo>
                <a:lnTo>
                  <a:pt x="230" y="168"/>
                </a:lnTo>
                <a:lnTo>
                  <a:pt x="233" y="166"/>
                </a:lnTo>
                <a:lnTo>
                  <a:pt x="235" y="166"/>
                </a:lnTo>
                <a:lnTo>
                  <a:pt x="239" y="166"/>
                </a:lnTo>
                <a:lnTo>
                  <a:pt x="241" y="164"/>
                </a:lnTo>
                <a:lnTo>
                  <a:pt x="243" y="164"/>
                </a:lnTo>
                <a:lnTo>
                  <a:pt x="247" y="164"/>
                </a:lnTo>
                <a:lnTo>
                  <a:pt x="249" y="164"/>
                </a:lnTo>
                <a:lnTo>
                  <a:pt x="249" y="162"/>
                </a:lnTo>
                <a:lnTo>
                  <a:pt x="252" y="164"/>
                </a:lnTo>
                <a:lnTo>
                  <a:pt x="251" y="164"/>
                </a:lnTo>
                <a:lnTo>
                  <a:pt x="249" y="166"/>
                </a:lnTo>
                <a:lnTo>
                  <a:pt x="252" y="166"/>
                </a:lnTo>
                <a:lnTo>
                  <a:pt x="252" y="168"/>
                </a:lnTo>
                <a:lnTo>
                  <a:pt x="254" y="166"/>
                </a:lnTo>
                <a:lnTo>
                  <a:pt x="254" y="166"/>
                </a:lnTo>
                <a:lnTo>
                  <a:pt x="256" y="164"/>
                </a:lnTo>
                <a:lnTo>
                  <a:pt x="256" y="162"/>
                </a:lnTo>
                <a:lnTo>
                  <a:pt x="258" y="160"/>
                </a:lnTo>
                <a:lnTo>
                  <a:pt x="256" y="162"/>
                </a:lnTo>
                <a:lnTo>
                  <a:pt x="254" y="160"/>
                </a:lnTo>
                <a:lnTo>
                  <a:pt x="260" y="158"/>
                </a:lnTo>
                <a:lnTo>
                  <a:pt x="262" y="158"/>
                </a:lnTo>
                <a:lnTo>
                  <a:pt x="264" y="157"/>
                </a:lnTo>
                <a:lnTo>
                  <a:pt x="264" y="153"/>
                </a:lnTo>
                <a:lnTo>
                  <a:pt x="268" y="149"/>
                </a:lnTo>
                <a:lnTo>
                  <a:pt x="268" y="149"/>
                </a:lnTo>
                <a:lnTo>
                  <a:pt x="268" y="143"/>
                </a:lnTo>
                <a:lnTo>
                  <a:pt x="272" y="137"/>
                </a:lnTo>
                <a:lnTo>
                  <a:pt x="270" y="137"/>
                </a:lnTo>
                <a:lnTo>
                  <a:pt x="270" y="137"/>
                </a:lnTo>
                <a:lnTo>
                  <a:pt x="277" y="136"/>
                </a:lnTo>
                <a:lnTo>
                  <a:pt x="287" y="136"/>
                </a:lnTo>
                <a:lnTo>
                  <a:pt x="287" y="134"/>
                </a:lnTo>
                <a:lnTo>
                  <a:pt x="291" y="134"/>
                </a:lnTo>
                <a:lnTo>
                  <a:pt x="291" y="134"/>
                </a:lnTo>
                <a:lnTo>
                  <a:pt x="294" y="134"/>
                </a:lnTo>
                <a:lnTo>
                  <a:pt x="293" y="132"/>
                </a:lnTo>
                <a:lnTo>
                  <a:pt x="298" y="132"/>
                </a:lnTo>
                <a:lnTo>
                  <a:pt x="302" y="134"/>
                </a:lnTo>
                <a:lnTo>
                  <a:pt x="304" y="132"/>
                </a:lnTo>
                <a:lnTo>
                  <a:pt x="304" y="132"/>
                </a:lnTo>
                <a:lnTo>
                  <a:pt x="306" y="132"/>
                </a:lnTo>
                <a:lnTo>
                  <a:pt x="308" y="136"/>
                </a:lnTo>
                <a:lnTo>
                  <a:pt x="308" y="137"/>
                </a:lnTo>
                <a:lnTo>
                  <a:pt x="308" y="139"/>
                </a:lnTo>
                <a:lnTo>
                  <a:pt x="304" y="143"/>
                </a:lnTo>
                <a:lnTo>
                  <a:pt x="300" y="147"/>
                </a:lnTo>
                <a:lnTo>
                  <a:pt x="298" y="149"/>
                </a:lnTo>
                <a:lnTo>
                  <a:pt x="298" y="151"/>
                </a:lnTo>
                <a:lnTo>
                  <a:pt x="296" y="153"/>
                </a:lnTo>
                <a:lnTo>
                  <a:pt x="296" y="153"/>
                </a:lnTo>
                <a:lnTo>
                  <a:pt x="298" y="155"/>
                </a:lnTo>
                <a:lnTo>
                  <a:pt x="298" y="155"/>
                </a:lnTo>
                <a:lnTo>
                  <a:pt x="298" y="155"/>
                </a:lnTo>
                <a:lnTo>
                  <a:pt x="296" y="157"/>
                </a:lnTo>
                <a:lnTo>
                  <a:pt x="296" y="158"/>
                </a:lnTo>
                <a:lnTo>
                  <a:pt x="296" y="158"/>
                </a:lnTo>
                <a:lnTo>
                  <a:pt x="298" y="158"/>
                </a:lnTo>
                <a:lnTo>
                  <a:pt x="300" y="158"/>
                </a:lnTo>
                <a:lnTo>
                  <a:pt x="298" y="158"/>
                </a:lnTo>
                <a:lnTo>
                  <a:pt x="296" y="166"/>
                </a:lnTo>
                <a:lnTo>
                  <a:pt x="294" y="168"/>
                </a:lnTo>
                <a:lnTo>
                  <a:pt x="294" y="168"/>
                </a:lnTo>
                <a:lnTo>
                  <a:pt x="293" y="166"/>
                </a:lnTo>
                <a:lnTo>
                  <a:pt x="291" y="166"/>
                </a:lnTo>
                <a:lnTo>
                  <a:pt x="291" y="164"/>
                </a:lnTo>
                <a:lnTo>
                  <a:pt x="293" y="164"/>
                </a:lnTo>
                <a:lnTo>
                  <a:pt x="293" y="162"/>
                </a:lnTo>
                <a:lnTo>
                  <a:pt x="291" y="162"/>
                </a:lnTo>
                <a:lnTo>
                  <a:pt x="289" y="164"/>
                </a:lnTo>
                <a:lnTo>
                  <a:pt x="287" y="166"/>
                </a:lnTo>
                <a:lnTo>
                  <a:pt x="287" y="166"/>
                </a:lnTo>
                <a:lnTo>
                  <a:pt x="285" y="166"/>
                </a:lnTo>
                <a:lnTo>
                  <a:pt x="285" y="166"/>
                </a:lnTo>
                <a:lnTo>
                  <a:pt x="285" y="168"/>
                </a:lnTo>
                <a:lnTo>
                  <a:pt x="283" y="170"/>
                </a:lnTo>
                <a:lnTo>
                  <a:pt x="283" y="170"/>
                </a:lnTo>
                <a:lnTo>
                  <a:pt x="283" y="172"/>
                </a:lnTo>
                <a:lnTo>
                  <a:pt x="281" y="172"/>
                </a:lnTo>
                <a:lnTo>
                  <a:pt x="281" y="172"/>
                </a:lnTo>
                <a:lnTo>
                  <a:pt x="281" y="172"/>
                </a:lnTo>
                <a:lnTo>
                  <a:pt x="281" y="170"/>
                </a:lnTo>
                <a:lnTo>
                  <a:pt x="279" y="170"/>
                </a:lnTo>
                <a:lnTo>
                  <a:pt x="277" y="172"/>
                </a:lnTo>
                <a:lnTo>
                  <a:pt x="277" y="174"/>
                </a:lnTo>
                <a:lnTo>
                  <a:pt x="258" y="172"/>
                </a:lnTo>
                <a:lnTo>
                  <a:pt x="258" y="178"/>
                </a:lnTo>
                <a:lnTo>
                  <a:pt x="254" y="178"/>
                </a:lnTo>
                <a:lnTo>
                  <a:pt x="256" y="179"/>
                </a:lnTo>
                <a:lnTo>
                  <a:pt x="256" y="179"/>
                </a:lnTo>
                <a:lnTo>
                  <a:pt x="258" y="181"/>
                </a:lnTo>
                <a:lnTo>
                  <a:pt x="260" y="183"/>
                </a:lnTo>
                <a:lnTo>
                  <a:pt x="260" y="183"/>
                </a:lnTo>
                <a:lnTo>
                  <a:pt x="262" y="185"/>
                </a:lnTo>
                <a:lnTo>
                  <a:pt x="262" y="185"/>
                </a:lnTo>
                <a:lnTo>
                  <a:pt x="262" y="187"/>
                </a:lnTo>
                <a:lnTo>
                  <a:pt x="264" y="187"/>
                </a:lnTo>
                <a:lnTo>
                  <a:pt x="266" y="187"/>
                </a:lnTo>
                <a:lnTo>
                  <a:pt x="266" y="189"/>
                </a:lnTo>
                <a:lnTo>
                  <a:pt x="264" y="189"/>
                </a:lnTo>
                <a:lnTo>
                  <a:pt x="251" y="189"/>
                </a:lnTo>
                <a:lnTo>
                  <a:pt x="245" y="199"/>
                </a:lnTo>
                <a:lnTo>
                  <a:pt x="245" y="200"/>
                </a:lnTo>
                <a:lnTo>
                  <a:pt x="245" y="200"/>
                </a:lnTo>
                <a:lnTo>
                  <a:pt x="245" y="202"/>
                </a:lnTo>
                <a:lnTo>
                  <a:pt x="245" y="202"/>
                </a:lnTo>
                <a:lnTo>
                  <a:pt x="245" y="202"/>
                </a:lnTo>
                <a:lnTo>
                  <a:pt x="245" y="204"/>
                </a:lnTo>
                <a:lnTo>
                  <a:pt x="245" y="204"/>
                </a:lnTo>
                <a:lnTo>
                  <a:pt x="243" y="206"/>
                </a:lnTo>
                <a:lnTo>
                  <a:pt x="243" y="206"/>
                </a:lnTo>
                <a:lnTo>
                  <a:pt x="241" y="204"/>
                </a:lnTo>
                <a:lnTo>
                  <a:pt x="239" y="202"/>
                </a:lnTo>
                <a:lnTo>
                  <a:pt x="239" y="200"/>
                </a:lnTo>
                <a:lnTo>
                  <a:pt x="235" y="200"/>
                </a:lnTo>
                <a:lnTo>
                  <a:pt x="230" y="195"/>
                </a:lnTo>
                <a:lnTo>
                  <a:pt x="228" y="193"/>
                </a:lnTo>
                <a:lnTo>
                  <a:pt x="228" y="193"/>
                </a:lnTo>
                <a:lnTo>
                  <a:pt x="226" y="191"/>
                </a:lnTo>
                <a:lnTo>
                  <a:pt x="224" y="189"/>
                </a:lnTo>
                <a:lnTo>
                  <a:pt x="222" y="189"/>
                </a:lnTo>
                <a:lnTo>
                  <a:pt x="222" y="189"/>
                </a:lnTo>
                <a:lnTo>
                  <a:pt x="220" y="189"/>
                </a:lnTo>
                <a:lnTo>
                  <a:pt x="220" y="189"/>
                </a:lnTo>
                <a:lnTo>
                  <a:pt x="224" y="191"/>
                </a:lnTo>
                <a:lnTo>
                  <a:pt x="228" y="193"/>
                </a:lnTo>
                <a:lnTo>
                  <a:pt x="228" y="193"/>
                </a:lnTo>
                <a:lnTo>
                  <a:pt x="226" y="193"/>
                </a:lnTo>
                <a:lnTo>
                  <a:pt x="222" y="191"/>
                </a:lnTo>
                <a:lnTo>
                  <a:pt x="220" y="189"/>
                </a:lnTo>
                <a:lnTo>
                  <a:pt x="218" y="189"/>
                </a:lnTo>
                <a:lnTo>
                  <a:pt x="218" y="189"/>
                </a:lnTo>
                <a:lnTo>
                  <a:pt x="218" y="189"/>
                </a:lnTo>
                <a:lnTo>
                  <a:pt x="220" y="189"/>
                </a:lnTo>
                <a:lnTo>
                  <a:pt x="220" y="187"/>
                </a:lnTo>
                <a:lnTo>
                  <a:pt x="218" y="187"/>
                </a:lnTo>
                <a:lnTo>
                  <a:pt x="216" y="189"/>
                </a:lnTo>
                <a:lnTo>
                  <a:pt x="216" y="187"/>
                </a:lnTo>
                <a:lnTo>
                  <a:pt x="216" y="187"/>
                </a:lnTo>
                <a:lnTo>
                  <a:pt x="214" y="189"/>
                </a:lnTo>
                <a:lnTo>
                  <a:pt x="214" y="189"/>
                </a:lnTo>
                <a:lnTo>
                  <a:pt x="216" y="189"/>
                </a:lnTo>
                <a:lnTo>
                  <a:pt x="218" y="189"/>
                </a:lnTo>
                <a:lnTo>
                  <a:pt x="218" y="191"/>
                </a:lnTo>
                <a:lnTo>
                  <a:pt x="216" y="191"/>
                </a:lnTo>
                <a:lnTo>
                  <a:pt x="214" y="191"/>
                </a:lnTo>
                <a:lnTo>
                  <a:pt x="210" y="191"/>
                </a:lnTo>
                <a:lnTo>
                  <a:pt x="209" y="193"/>
                </a:lnTo>
                <a:lnTo>
                  <a:pt x="207" y="193"/>
                </a:lnTo>
                <a:lnTo>
                  <a:pt x="201" y="195"/>
                </a:lnTo>
                <a:lnTo>
                  <a:pt x="199" y="195"/>
                </a:lnTo>
                <a:lnTo>
                  <a:pt x="193" y="193"/>
                </a:lnTo>
                <a:lnTo>
                  <a:pt x="189" y="191"/>
                </a:lnTo>
                <a:lnTo>
                  <a:pt x="186" y="191"/>
                </a:lnTo>
                <a:lnTo>
                  <a:pt x="182" y="191"/>
                </a:lnTo>
                <a:lnTo>
                  <a:pt x="180" y="189"/>
                </a:lnTo>
                <a:lnTo>
                  <a:pt x="180" y="189"/>
                </a:lnTo>
                <a:lnTo>
                  <a:pt x="178" y="189"/>
                </a:lnTo>
                <a:lnTo>
                  <a:pt x="176" y="187"/>
                </a:lnTo>
                <a:lnTo>
                  <a:pt x="174" y="185"/>
                </a:lnTo>
                <a:lnTo>
                  <a:pt x="172" y="185"/>
                </a:lnTo>
                <a:lnTo>
                  <a:pt x="172" y="185"/>
                </a:lnTo>
                <a:lnTo>
                  <a:pt x="168" y="185"/>
                </a:lnTo>
                <a:lnTo>
                  <a:pt x="166" y="185"/>
                </a:lnTo>
                <a:lnTo>
                  <a:pt x="165" y="183"/>
                </a:lnTo>
                <a:lnTo>
                  <a:pt x="163" y="181"/>
                </a:lnTo>
                <a:lnTo>
                  <a:pt x="157" y="181"/>
                </a:lnTo>
                <a:lnTo>
                  <a:pt x="151" y="179"/>
                </a:lnTo>
                <a:lnTo>
                  <a:pt x="149" y="176"/>
                </a:lnTo>
                <a:lnTo>
                  <a:pt x="147" y="176"/>
                </a:lnTo>
                <a:lnTo>
                  <a:pt x="142" y="172"/>
                </a:lnTo>
                <a:lnTo>
                  <a:pt x="142" y="170"/>
                </a:lnTo>
                <a:lnTo>
                  <a:pt x="140" y="170"/>
                </a:lnTo>
                <a:lnTo>
                  <a:pt x="140" y="172"/>
                </a:lnTo>
                <a:lnTo>
                  <a:pt x="138" y="172"/>
                </a:lnTo>
                <a:lnTo>
                  <a:pt x="134" y="170"/>
                </a:lnTo>
                <a:lnTo>
                  <a:pt x="132" y="170"/>
                </a:lnTo>
                <a:lnTo>
                  <a:pt x="130" y="168"/>
                </a:lnTo>
                <a:lnTo>
                  <a:pt x="128" y="168"/>
                </a:lnTo>
                <a:lnTo>
                  <a:pt x="126" y="168"/>
                </a:lnTo>
                <a:lnTo>
                  <a:pt x="126" y="166"/>
                </a:lnTo>
                <a:lnTo>
                  <a:pt x="124" y="164"/>
                </a:lnTo>
                <a:lnTo>
                  <a:pt x="121" y="160"/>
                </a:lnTo>
                <a:lnTo>
                  <a:pt x="119" y="160"/>
                </a:lnTo>
                <a:lnTo>
                  <a:pt x="119" y="158"/>
                </a:lnTo>
                <a:lnTo>
                  <a:pt x="119" y="158"/>
                </a:lnTo>
                <a:lnTo>
                  <a:pt x="119" y="158"/>
                </a:lnTo>
                <a:lnTo>
                  <a:pt x="115" y="158"/>
                </a:lnTo>
                <a:lnTo>
                  <a:pt x="113" y="158"/>
                </a:lnTo>
                <a:lnTo>
                  <a:pt x="111" y="157"/>
                </a:lnTo>
                <a:lnTo>
                  <a:pt x="109" y="157"/>
                </a:lnTo>
                <a:lnTo>
                  <a:pt x="109" y="157"/>
                </a:lnTo>
                <a:lnTo>
                  <a:pt x="109" y="153"/>
                </a:lnTo>
                <a:lnTo>
                  <a:pt x="105" y="151"/>
                </a:lnTo>
                <a:lnTo>
                  <a:pt x="105" y="149"/>
                </a:lnTo>
                <a:lnTo>
                  <a:pt x="105" y="149"/>
                </a:lnTo>
                <a:lnTo>
                  <a:pt x="103" y="145"/>
                </a:lnTo>
                <a:lnTo>
                  <a:pt x="103" y="143"/>
                </a:lnTo>
                <a:lnTo>
                  <a:pt x="105" y="143"/>
                </a:lnTo>
                <a:lnTo>
                  <a:pt x="107" y="143"/>
                </a:lnTo>
                <a:lnTo>
                  <a:pt x="107" y="143"/>
                </a:lnTo>
                <a:lnTo>
                  <a:pt x="107" y="141"/>
                </a:lnTo>
                <a:lnTo>
                  <a:pt x="105" y="141"/>
                </a:lnTo>
                <a:lnTo>
                  <a:pt x="105" y="139"/>
                </a:lnTo>
                <a:lnTo>
                  <a:pt x="109" y="137"/>
                </a:lnTo>
                <a:lnTo>
                  <a:pt x="109" y="136"/>
                </a:lnTo>
                <a:lnTo>
                  <a:pt x="109" y="134"/>
                </a:lnTo>
                <a:lnTo>
                  <a:pt x="107" y="128"/>
                </a:lnTo>
                <a:lnTo>
                  <a:pt x="105" y="126"/>
                </a:lnTo>
                <a:lnTo>
                  <a:pt x="105" y="124"/>
                </a:lnTo>
                <a:lnTo>
                  <a:pt x="105" y="122"/>
                </a:lnTo>
                <a:lnTo>
                  <a:pt x="105" y="120"/>
                </a:lnTo>
                <a:lnTo>
                  <a:pt x="102" y="116"/>
                </a:lnTo>
                <a:lnTo>
                  <a:pt x="102" y="115"/>
                </a:lnTo>
                <a:lnTo>
                  <a:pt x="98" y="111"/>
                </a:lnTo>
                <a:lnTo>
                  <a:pt x="96" y="107"/>
                </a:lnTo>
                <a:lnTo>
                  <a:pt x="92" y="103"/>
                </a:lnTo>
                <a:lnTo>
                  <a:pt x="90" y="101"/>
                </a:lnTo>
                <a:lnTo>
                  <a:pt x="88" y="101"/>
                </a:lnTo>
                <a:lnTo>
                  <a:pt x="88" y="99"/>
                </a:lnTo>
                <a:lnTo>
                  <a:pt x="86" y="97"/>
                </a:lnTo>
                <a:lnTo>
                  <a:pt x="84" y="97"/>
                </a:lnTo>
                <a:lnTo>
                  <a:pt x="84" y="97"/>
                </a:lnTo>
                <a:lnTo>
                  <a:pt x="84" y="95"/>
                </a:lnTo>
                <a:lnTo>
                  <a:pt x="86" y="94"/>
                </a:lnTo>
                <a:lnTo>
                  <a:pt x="84" y="94"/>
                </a:lnTo>
                <a:lnTo>
                  <a:pt x="84" y="92"/>
                </a:lnTo>
                <a:lnTo>
                  <a:pt x="84" y="90"/>
                </a:lnTo>
                <a:lnTo>
                  <a:pt x="82" y="90"/>
                </a:lnTo>
                <a:lnTo>
                  <a:pt x="81" y="90"/>
                </a:lnTo>
                <a:lnTo>
                  <a:pt x="75" y="86"/>
                </a:lnTo>
                <a:lnTo>
                  <a:pt x="75" y="86"/>
                </a:lnTo>
                <a:lnTo>
                  <a:pt x="73" y="86"/>
                </a:lnTo>
                <a:lnTo>
                  <a:pt x="71" y="84"/>
                </a:lnTo>
                <a:lnTo>
                  <a:pt x="71" y="82"/>
                </a:lnTo>
                <a:lnTo>
                  <a:pt x="71" y="80"/>
                </a:lnTo>
                <a:lnTo>
                  <a:pt x="73" y="78"/>
                </a:lnTo>
                <a:lnTo>
                  <a:pt x="75" y="78"/>
                </a:lnTo>
                <a:lnTo>
                  <a:pt x="75" y="78"/>
                </a:lnTo>
                <a:lnTo>
                  <a:pt x="77" y="78"/>
                </a:lnTo>
                <a:lnTo>
                  <a:pt x="77" y="76"/>
                </a:lnTo>
                <a:lnTo>
                  <a:pt x="75" y="76"/>
                </a:lnTo>
                <a:lnTo>
                  <a:pt x="75" y="76"/>
                </a:lnTo>
                <a:lnTo>
                  <a:pt x="73" y="76"/>
                </a:lnTo>
                <a:lnTo>
                  <a:pt x="73" y="74"/>
                </a:lnTo>
                <a:lnTo>
                  <a:pt x="71" y="73"/>
                </a:lnTo>
                <a:lnTo>
                  <a:pt x="69" y="73"/>
                </a:lnTo>
                <a:lnTo>
                  <a:pt x="67" y="73"/>
                </a:lnTo>
                <a:lnTo>
                  <a:pt x="67" y="71"/>
                </a:lnTo>
                <a:lnTo>
                  <a:pt x="67" y="69"/>
                </a:lnTo>
                <a:lnTo>
                  <a:pt x="65" y="69"/>
                </a:lnTo>
                <a:lnTo>
                  <a:pt x="65" y="69"/>
                </a:lnTo>
                <a:lnTo>
                  <a:pt x="61" y="65"/>
                </a:lnTo>
                <a:lnTo>
                  <a:pt x="60" y="63"/>
                </a:lnTo>
                <a:lnTo>
                  <a:pt x="61" y="61"/>
                </a:lnTo>
                <a:lnTo>
                  <a:pt x="61" y="59"/>
                </a:lnTo>
                <a:lnTo>
                  <a:pt x="60" y="59"/>
                </a:lnTo>
                <a:lnTo>
                  <a:pt x="60" y="59"/>
                </a:lnTo>
                <a:lnTo>
                  <a:pt x="58" y="59"/>
                </a:lnTo>
                <a:lnTo>
                  <a:pt x="56" y="59"/>
                </a:lnTo>
                <a:lnTo>
                  <a:pt x="56" y="57"/>
                </a:lnTo>
                <a:lnTo>
                  <a:pt x="54" y="57"/>
                </a:lnTo>
                <a:lnTo>
                  <a:pt x="54" y="55"/>
                </a:lnTo>
                <a:lnTo>
                  <a:pt x="54" y="52"/>
                </a:lnTo>
                <a:lnTo>
                  <a:pt x="52" y="52"/>
                </a:lnTo>
                <a:lnTo>
                  <a:pt x="50" y="52"/>
                </a:lnTo>
                <a:lnTo>
                  <a:pt x="50" y="50"/>
                </a:lnTo>
                <a:lnTo>
                  <a:pt x="50" y="48"/>
                </a:lnTo>
                <a:lnTo>
                  <a:pt x="48" y="48"/>
                </a:lnTo>
                <a:lnTo>
                  <a:pt x="48" y="44"/>
                </a:lnTo>
                <a:lnTo>
                  <a:pt x="46" y="42"/>
                </a:lnTo>
                <a:lnTo>
                  <a:pt x="46" y="42"/>
                </a:lnTo>
                <a:lnTo>
                  <a:pt x="44" y="42"/>
                </a:lnTo>
                <a:lnTo>
                  <a:pt x="46" y="40"/>
                </a:lnTo>
                <a:lnTo>
                  <a:pt x="46" y="40"/>
                </a:lnTo>
                <a:lnTo>
                  <a:pt x="42" y="36"/>
                </a:lnTo>
                <a:lnTo>
                  <a:pt x="42" y="34"/>
                </a:lnTo>
                <a:lnTo>
                  <a:pt x="42" y="32"/>
                </a:lnTo>
                <a:lnTo>
                  <a:pt x="42" y="31"/>
                </a:lnTo>
                <a:lnTo>
                  <a:pt x="42" y="29"/>
                </a:lnTo>
                <a:lnTo>
                  <a:pt x="40" y="27"/>
                </a:lnTo>
                <a:lnTo>
                  <a:pt x="40" y="23"/>
                </a:lnTo>
                <a:lnTo>
                  <a:pt x="40" y="21"/>
                </a:lnTo>
                <a:lnTo>
                  <a:pt x="40" y="21"/>
                </a:lnTo>
                <a:lnTo>
                  <a:pt x="40" y="19"/>
                </a:lnTo>
                <a:lnTo>
                  <a:pt x="39" y="19"/>
                </a:lnTo>
                <a:lnTo>
                  <a:pt x="37" y="19"/>
                </a:lnTo>
                <a:lnTo>
                  <a:pt x="37" y="17"/>
                </a:lnTo>
                <a:lnTo>
                  <a:pt x="35" y="15"/>
                </a:lnTo>
                <a:lnTo>
                  <a:pt x="33" y="17"/>
                </a:lnTo>
                <a:lnTo>
                  <a:pt x="31" y="17"/>
                </a:lnTo>
                <a:lnTo>
                  <a:pt x="31" y="15"/>
                </a:lnTo>
                <a:lnTo>
                  <a:pt x="29" y="13"/>
                </a:lnTo>
                <a:lnTo>
                  <a:pt x="25" y="11"/>
                </a:lnTo>
                <a:lnTo>
                  <a:pt x="23" y="10"/>
                </a:lnTo>
                <a:lnTo>
                  <a:pt x="25" y="11"/>
                </a:lnTo>
                <a:lnTo>
                  <a:pt x="25" y="13"/>
                </a:lnTo>
                <a:lnTo>
                  <a:pt x="25" y="17"/>
                </a:lnTo>
                <a:lnTo>
                  <a:pt x="23" y="19"/>
                </a:lnTo>
                <a:lnTo>
                  <a:pt x="23" y="23"/>
                </a:lnTo>
                <a:lnTo>
                  <a:pt x="25" y="31"/>
                </a:lnTo>
                <a:lnTo>
                  <a:pt x="23" y="31"/>
                </a:lnTo>
                <a:lnTo>
                  <a:pt x="25" y="32"/>
                </a:lnTo>
                <a:lnTo>
                  <a:pt x="25" y="36"/>
                </a:lnTo>
                <a:lnTo>
                  <a:pt x="25" y="38"/>
                </a:lnTo>
                <a:lnTo>
                  <a:pt x="27" y="38"/>
                </a:lnTo>
                <a:lnTo>
                  <a:pt x="29" y="38"/>
                </a:lnTo>
                <a:lnTo>
                  <a:pt x="31" y="40"/>
                </a:lnTo>
                <a:lnTo>
                  <a:pt x="31" y="44"/>
                </a:lnTo>
                <a:lnTo>
                  <a:pt x="31" y="44"/>
                </a:lnTo>
                <a:lnTo>
                  <a:pt x="31" y="46"/>
                </a:lnTo>
                <a:lnTo>
                  <a:pt x="33" y="48"/>
                </a:lnTo>
                <a:lnTo>
                  <a:pt x="35" y="48"/>
                </a:lnTo>
                <a:lnTo>
                  <a:pt x="35" y="50"/>
                </a:lnTo>
                <a:lnTo>
                  <a:pt x="37" y="52"/>
                </a:lnTo>
                <a:lnTo>
                  <a:pt x="37" y="52"/>
                </a:lnTo>
                <a:lnTo>
                  <a:pt x="39" y="53"/>
                </a:lnTo>
                <a:lnTo>
                  <a:pt x="39" y="55"/>
                </a:lnTo>
                <a:lnTo>
                  <a:pt x="39" y="59"/>
                </a:lnTo>
                <a:lnTo>
                  <a:pt x="40" y="59"/>
                </a:lnTo>
                <a:lnTo>
                  <a:pt x="42" y="61"/>
                </a:lnTo>
                <a:lnTo>
                  <a:pt x="44" y="63"/>
                </a:lnTo>
                <a:lnTo>
                  <a:pt x="44" y="67"/>
                </a:lnTo>
                <a:lnTo>
                  <a:pt x="46" y="67"/>
                </a:lnTo>
                <a:lnTo>
                  <a:pt x="46" y="69"/>
                </a:lnTo>
                <a:lnTo>
                  <a:pt x="44" y="69"/>
                </a:lnTo>
                <a:lnTo>
                  <a:pt x="46" y="71"/>
                </a:lnTo>
                <a:lnTo>
                  <a:pt x="48" y="73"/>
                </a:lnTo>
                <a:lnTo>
                  <a:pt x="48" y="73"/>
                </a:lnTo>
                <a:lnTo>
                  <a:pt x="48" y="71"/>
                </a:lnTo>
                <a:lnTo>
                  <a:pt x="48" y="71"/>
                </a:lnTo>
                <a:lnTo>
                  <a:pt x="48" y="71"/>
                </a:lnTo>
                <a:lnTo>
                  <a:pt x="50" y="73"/>
                </a:lnTo>
                <a:lnTo>
                  <a:pt x="50" y="74"/>
                </a:lnTo>
                <a:lnTo>
                  <a:pt x="52" y="78"/>
                </a:lnTo>
                <a:lnTo>
                  <a:pt x="50" y="78"/>
                </a:lnTo>
                <a:lnTo>
                  <a:pt x="52" y="82"/>
                </a:lnTo>
                <a:lnTo>
                  <a:pt x="52" y="82"/>
                </a:lnTo>
                <a:lnTo>
                  <a:pt x="52" y="84"/>
                </a:lnTo>
                <a:lnTo>
                  <a:pt x="54" y="86"/>
                </a:lnTo>
                <a:lnTo>
                  <a:pt x="54" y="88"/>
                </a:lnTo>
                <a:lnTo>
                  <a:pt x="54" y="88"/>
                </a:lnTo>
                <a:lnTo>
                  <a:pt x="54" y="90"/>
                </a:lnTo>
                <a:lnTo>
                  <a:pt x="54" y="90"/>
                </a:lnTo>
                <a:lnTo>
                  <a:pt x="56" y="94"/>
                </a:lnTo>
                <a:lnTo>
                  <a:pt x="56" y="95"/>
                </a:lnTo>
                <a:lnTo>
                  <a:pt x="54" y="97"/>
                </a:lnTo>
                <a:lnTo>
                  <a:pt x="54" y="97"/>
                </a:lnTo>
                <a:lnTo>
                  <a:pt x="56" y="99"/>
                </a:lnTo>
                <a:lnTo>
                  <a:pt x="58" y="101"/>
                </a:lnTo>
                <a:lnTo>
                  <a:pt x="58" y="103"/>
                </a:lnTo>
                <a:lnTo>
                  <a:pt x="60" y="101"/>
                </a:lnTo>
                <a:lnTo>
                  <a:pt x="60" y="101"/>
                </a:lnTo>
                <a:lnTo>
                  <a:pt x="60" y="99"/>
                </a:lnTo>
                <a:lnTo>
                  <a:pt x="61" y="101"/>
                </a:lnTo>
                <a:lnTo>
                  <a:pt x="61" y="101"/>
                </a:lnTo>
                <a:lnTo>
                  <a:pt x="63" y="103"/>
                </a:lnTo>
                <a:lnTo>
                  <a:pt x="63" y="103"/>
                </a:lnTo>
                <a:lnTo>
                  <a:pt x="65" y="105"/>
                </a:lnTo>
                <a:lnTo>
                  <a:pt x="65" y="107"/>
                </a:lnTo>
                <a:lnTo>
                  <a:pt x="67" y="109"/>
                </a:lnTo>
                <a:lnTo>
                  <a:pt x="67" y="109"/>
                </a:lnTo>
                <a:lnTo>
                  <a:pt x="67" y="111"/>
                </a:lnTo>
                <a:lnTo>
                  <a:pt x="65" y="115"/>
                </a:lnTo>
                <a:lnTo>
                  <a:pt x="61" y="116"/>
                </a:lnTo>
                <a:lnTo>
                  <a:pt x="61" y="115"/>
                </a:lnTo>
                <a:lnTo>
                  <a:pt x="60" y="113"/>
                </a:lnTo>
                <a:lnTo>
                  <a:pt x="60" y="113"/>
                </a:lnTo>
                <a:lnTo>
                  <a:pt x="60" y="111"/>
                </a:lnTo>
                <a:lnTo>
                  <a:pt x="58" y="109"/>
                </a:lnTo>
                <a:lnTo>
                  <a:pt x="58" y="107"/>
                </a:lnTo>
                <a:lnTo>
                  <a:pt x="56" y="107"/>
                </a:lnTo>
                <a:lnTo>
                  <a:pt x="54" y="105"/>
                </a:lnTo>
                <a:lnTo>
                  <a:pt x="52" y="103"/>
                </a:lnTo>
                <a:lnTo>
                  <a:pt x="52" y="103"/>
                </a:lnTo>
                <a:lnTo>
                  <a:pt x="46" y="99"/>
                </a:lnTo>
                <a:lnTo>
                  <a:pt x="46" y="97"/>
                </a:lnTo>
                <a:lnTo>
                  <a:pt x="44" y="95"/>
                </a:lnTo>
                <a:lnTo>
                  <a:pt x="42" y="95"/>
                </a:lnTo>
                <a:lnTo>
                  <a:pt x="42" y="95"/>
                </a:lnTo>
                <a:lnTo>
                  <a:pt x="40" y="94"/>
                </a:lnTo>
                <a:lnTo>
                  <a:pt x="40" y="92"/>
                </a:lnTo>
                <a:lnTo>
                  <a:pt x="40" y="90"/>
                </a:lnTo>
                <a:lnTo>
                  <a:pt x="42" y="86"/>
                </a:lnTo>
                <a:lnTo>
                  <a:pt x="42" y="82"/>
                </a:lnTo>
                <a:lnTo>
                  <a:pt x="40" y="78"/>
                </a:lnTo>
                <a:lnTo>
                  <a:pt x="39" y="76"/>
                </a:lnTo>
                <a:lnTo>
                  <a:pt x="39" y="78"/>
                </a:lnTo>
                <a:lnTo>
                  <a:pt x="37" y="76"/>
                </a:lnTo>
                <a:lnTo>
                  <a:pt x="33" y="74"/>
                </a:lnTo>
                <a:lnTo>
                  <a:pt x="33" y="71"/>
                </a:lnTo>
                <a:lnTo>
                  <a:pt x="33" y="69"/>
                </a:lnTo>
                <a:lnTo>
                  <a:pt x="33" y="69"/>
                </a:lnTo>
                <a:lnTo>
                  <a:pt x="31" y="71"/>
                </a:lnTo>
                <a:lnTo>
                  <a:pt x="29" y="71"/>
                </a:lnTo>
                <a:lnTo>
                  <a:pt x="27" y="71"/>
                </a:lnTo>
                <a:lnTo>
                  <a:pt x="27" y="71"/>
                </a:lnTo>
                <a:lnTo>
                  <a:pt x="27" y="69"/>
                </a:lnTo>
                <a:lnTo>
                  <a:pt x="25" y="69"/>
                </a:lnTo>
                <a:lnTo>
                  <a:pt x="25" y="69"/>
                </a:lnTo>
                <a:lnTo>
                  <a:pt x="25" y="67"/>
                </a:lnTo>
                <a:lnTo>
                  <a:pt x="21" y="67"/>
                </a:lnTo>
                <a:lnTo>
                  <a:pt x="19" y="67"/>
                </a:lnTo>
                <a:lnTo>
                  <a:pt x="19" y="65"/>
                </a:lnTo>
                <a:lnTo>
                  <a:pt x="19" y="63"/>
                </a:lnTo>
                <a:lnTo>
                  <a:pt x="17" y="61"/>
                </a:lnTo>
                <a:lnTo>
                  <a:pt x="16" y="59"/>
                </a:lnTo>
                <a:lnTo>
                  <a:pt x="16" y="59"/>
                </a:lnTo>
                <a:lnTo>
                  <a:pt x="17" y="59"/>
                </a:lnTo>
                <a:lnTo>
                  <a:pt x="19" y="59"/>
                </a:lnTo>
                <a:lnTo>
                  <a:pt x="23" y="59"/>
                </a:lnTo>
                <a:lnTo>
                  <a:pt x="23" y="61"/>
                </a:lnTo>
                <a:lnTo>
                  <a:pt x="25" y="59"/>
                </a:lnTo>
                <a:lnTo>
                  <a:pt x="25" y="57"/>
                </a:lnTo>
                <a:lnTo>
                  <a:pt x="23" y="57"/>
                </a:lnTo>
                <a:lnTo>
                  <a:pt x="23" y="57"/>
                </a:lnTo>
                <a:lnTo>
                  <a:pt x="23" y="55"/>
                </a:lnTo>
                <a:lnTo>
                  <a:pt x="25" y="57"/>
                </a:lnTo>
                <a:lnTo>
                  <a:pt x="25" y="55"/>
                </a:lnTo>
                <a:lnTo>
                  <a:pt x="25" y="53"/>
                </a:lnTo>
                <a:lnTo>
                  <a:pt x="25" y="53"/>
                </a:lnTo>
                <a:lnTo>
                  <a:pt x="27" y="52"/>
                </a:lnTo>
                <a:lnTo>
                  <a:pt x="25" y="50"/>
                </a:lnTo>
                <a:lnTo>
                  <a:pt x="23" y="50"/>
                </a:lnTo>
                <a:lnTo>
                  <a:pt x="23" y="46"/>
                </a:lnTo>
                <a:lnTo>
                  <a:pt x="19" y="44"/>
                </a:lnTo>
                <a:lnTo>
                  <a:pt x="19" y="42"/>
                </a:lnTo>
                <a:lnTo>
                  <a:pt x="17" y="40"/>
                </a:lnTo>
                <a:lnTo>
                  <a:pt x="16" y="38"/>
                </a:lnTo>
                <a:lnTo>
                  <a:pt x="14" y="38"/>
                </a:lnTo>
                <a:lnTo>
                  <a:pt x="12" y="36"/>
                </a:lnTo>
                <a:lnTo>
                  <a:pt x="12" y="32"/>
                </a:lnTo>
                <a:lnTo>
                  <a:pt x="12" y="31"/>
                </a:lnTo>
                <a:lnTo>
                  <a:pt x="10" y="29"/>
                </a:lnTo>
                <a:lnTo>
                  <a:pt x="10" y="29"/>
                </a:lnTo>
                <a:lnTo>
                  <a:pt x="10" y="27"/>
                </a:lnTo>
                <a:lnTo>
                  <a:pt x="10" y="25"/>
                </a:lnTo>
                <a:lnTo>
                  <a:pt x="10" y="23"/>
                </a:lnTo>
                <a:lnTo>
                  <a:pt x="8" y="21"/>
                </a:lnTo>
                <a:lnTo>
                  <a:pt x="6" y="21"/>
                </a:lnTo>
                <a:lnTo>
                  <a:pt x="8" y="19"/>
                </a:lnTo>
                <a:lnTo>
                  <a:pt x="8" y="19"/>
                </a:lnTo>
                <a:lnTo>
                  <a:pt x="4" y="15"/>
                </a:lnTo>
                <a:lnTo>
                  <a:pt x="4" y="13"/>
                </a:lnTo>
                <a:lnTo>
                  <a:pt x="4" y="11"/>
                </a:lnTo>
                <a:lnTo>
                  <a:pt x="6" y="11"/>
                </a:lnTo>
                <a:lnTo>
                  <a:pt x="4" y="10"/>
                </a:lnTo>
                <a:lnTo>
                  <a:pt x="2" y="8"/>
                </a:lnTo>
                <a:lnTo>
                  <a:pt x="2" y="4"/>
                </a:lnTo>
                <a:lnTo>
                  <a:pt x="0" y="0"/>
                </a:lnTo>
                <a:lnTo>
                  <a:pt x="0" y="0"/>
                </a:lnTo>
                <a:close/>
                <a:moveTo>
                  <a:pt x="58" y="94"/>
                </a:moveTo>
                <a:lnTo>
                  <a:pt x="58" y="94"/>
                </a:lnTo>
                <a:lnTo>
                  <a:pt x="58" y="92"/>
                </a:lnTo>
                <a:lnTo>
                  <a:pt x="56" y="90"/>
                </a:lnTo>
                <a:lnTo>
                  <a:pt x="56" y="92"/>
                </a:lnTo>
                <a:lnTo>
                  <a:pt x="56" y="92"/>
                </a:lnTo>
                <a:lnTo>
                  <a:pt x="58" y="94"/>
                </a:lnTo>
                <a:lnTo>
                  <a:pt x="58" y="94"/>
                </a:lnTo>
                <a:close/>
                <a:moveTo>
                  <a:pt x="60" y="97"/>
                </a:moveTo>
                <a:lnTo>
                  <a:pt x="58" y="99"/>
                </a:lnTo>
                <a:lnTo>
                  <a:pt x="60" y="99"/>
                </a:lnTo>
                <a:lnTo>
                  <a:pt x="60" y="97"/>
                </a:lnTo>
                <a:lnTo>
                  <a:pt x="60" y="97"/>
                </a:lnTo>
                <a:lnTo>
                  <a:pt x="60" y="97"/>
                </a:lnTo>
                <a:close/>
                <a:moveTo>
                  <a:pt x="197" y="95"/>
                </a:moveTo>
                <a:lnTo>
                  <a:pt x="197" y="95"/>
                </a:lnTo>
                <a:lnTo>
                  <a:pt x="197" y="94"/>
                </a:lnTo>
                <a:lnTo>
                  <a:pt x="197" y="94"/>
                </a:lnTo>
                <a:lnTo>
                  <a:pt x="197" y="95"/>
                </a:lnTo>
                <a:lnTo>
                  <a:pt x="197" y="95"/>
                </a:lnTo>
                <a:close/>
                <a:moveTo>
                  <a:pt x="195" y="97"/>
                </a:moveTo>
                <a:lnTo>
                  <a:pt x="195" y="97"/>
                </a:lnTo>
                <a:lnTo>
                  <a:pt x="197" y="95"/>
                </a:lnTo>
                <a:lnTo>
                  <a:pt x="195" y="95"/>
                </a:lnTo>
                <a:lnTo>
                  <a:pt x="195" y="97"/>
                </a:lnTo>
                <a:lnTo>
                  <a:pt x="195" y="97"/>
                </a:lnTo>
                <a:close/>
                <a:moveTo>
                  <a:pt x="195" y="101"/>
                </a:moveTo>
                <a:lnTo>
                  <a:pt x="195" y="99"/>
                </a:lnTo>
                <a:lnTo>
                  <a:pt x="195" y="99"/>
                </a:lnTo>
                <a:lnTo>
                  <a:pt x="195" y="101"/>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grpSp>
        <p:nvGrpSpPr>
          <p:cNvPr id="2279" name="组合 2278"/>
          <p:cNvGrpSpPr/>
          <p:nvPr/>
        </p:nvGrpSpPr>
        <p:grpSpPr>
          <a:xfrm>
            <a:off x="3718197" y="1432957"/>
            <a:ext cx="5727856" cy="3028252"/>
            <a:chOff x="2303463" y="1352550"/>
            <a:chExt cx="4648200" cy="2457450"/>
          </a:xfrm>
        </p:grpSpPr>
        <p:sp>
          <p:nvSpPr>
            <p:cNvPr id="2084" name="Freeform 10"/>
            <p:cNvSpPr>
              <a:spLocks noEditPoints="1"/>
            </p:cNvSpPr>
            <p:nvPr/>
          </p:nvSpPr>
          <p:spPr bwMode="auto">
            <a:xfrm>
              <a:off x="4702175" y="1352550"/>
              <a:ext cx="2249488" cy="1223962"/>
            </a:xfrm>
            <a:custGeom>
              <a:avLst/>
              <a:gdLst>
                <a:gd name="T0" fmla="*/ 568 w 742"/>
                <a:gd name="T1" fmla="*/ 331 h 404"/>
                <a:gd name="T2" fmla="*/ 518 w 742"/>
                <a:gd name="T3" fmla="*/ 289 h 404"/>
                <a:gd name="T4" fmla="*/ 463 w 742"/>
                <a:gd name="T5" fmla="*/ 325 h 404"/>
                <a:gd name="T6" fmla="*/ 360 w 742"/>
                <a:gd name="T7" fmla="*/ 326 h 404"/>
                <a:gd name="T8" fmla="*/ 254 w 742"/>
                <a:gd name="T9" fmla="*/ 311 h 404"/>
                <a:gd name="T10" fmla="*/ 187 w 742"/>
                <a:gd name="T11" fmla="*/ 319 h 404"/>
                <a:gd name="T12" fmla="*/ 126 w 742"/>
                <a:gd name="T13" fmla="*/ 345 h 404"/>
                <a:gd name="T14" fmla="*/ 108 w 742"/>
                <a:gd name="T15" fmla="*/ 403 h 404"/>
                <a:gd name="T16" fmla="*/ 63 w 742"/>
                <a:gd name="T17" fmla="*/ 344 h 404"/>
                <a:gd name="T18" fmla="*/ 10 w 742"/>
                <a:gd name="T19" fmla="*/ 271 h 404"/>
                <a:gd name="T20" fmla="*/ 21 w 742"/>
                <a:gd name="T21" fmla="*/ 193 h 404"/>
                <a:gd name="T22" fmla="*/ 27 w 742"/>
                <a:gd name="T23" fmla="*/ 219 h 404"/>
                <a:gd name="T24" fmla="*/ 76 w 742"/>
                <a:gd name="T25" fmla="*/ 213 h 404"/>
                <a:gd name="T26" fmla="*/ 116 w 742"/>
                <a:gd name="T27" fmla="*/ 193 h 404"/>
                <a:gd name="T28" fmla="*/ 183 w 742"/>
                <a:gd name="T29" fmla="*/ 182 h 404"/>
                <a:gd name="T30" fmla="*/ 203 w 742"/>
                <a:gd name="T31" fmla="*/ 184 h 404"/>
                <a:gd name="T32" fmla="*/ 222 w 742"/>
                <a:gd name="T33" fmla="*/ 179 h 404"/>
                <a:gd name="T34" fmla="*/ 214 w 742"/>
                <a:gd name="T35" fmla="*/ 139 h 404"/>
                <a:gd name="T36" fmla="*/ 223 w 742"/>
                <a:gd name="T37" fmla="*/ 117 h 404"/>
                <a:gd name="T38" fmla="*/ 245 w 742"/>
                <a:gd name="T39" fmla="*/ 78 h 404"/>
                <a:gd name="T40" fmla="*/ 280 w 742"/>
                <a:gd name="T41" fmla="*/ 53 h 404"/>
                <a:gd name="T42" fmla="*/ 326 w 742"/>
                <a:gd name="T43" fmla="*/ 76 h 404"/>
                <a:gd name="T44" fmla="*/ 346 w 742"/>
                <a:gd name="T45" fmla="*/ 92 h 404"/>
                <a:gd name="T46" fmla="*/ 419 w 742"/>
                <a:gd name="T47" fmla="*/ 88 h 404"/>
                <a:gd name="T48" fmla="*/ 471 w 742"/>
                <a:gd name="T49" fmla="*/ 83 h 404"/>
                <a:gd name="T50" fmla="*/ 521 w 742"/>
                <a:gd name="T51" fmla="*/ 74 h 404"/>
                <a:gd name="T52" fmla="*/ 632 w 742"/>
                <a:gd name="T53" fmla="*/ 76 h 404"/>
                <a:gd name="T54" fmla="*/ 702 w 742"/>
                <a:gd name="T55" fmla="*/ 62 h 404"/>
                <a:gd name="T56" fmla="*/ 734 w 742"/>
                <a:gd name="T57" fmla="*/ 79 h 404"/>
                <a:gd name="T58" fmla="*/ 714 w 742"/>
                <a:gd name="T59" fmla="*/ 107 h 404"/>
                <a:gd name="T60" fmla="*/ 717 w 742"/>
                <a:gd name="T61" fmla="*/ 151 h 404"/>
                <a:gd name="T62" fmla="*/ 680 w 742"/>
                <a:gd name="T63" fmla="*/ 201 h 404"/>
                <a:gd name="T64" fmla="*/ 692 w 742"/>
                <a:gd name="T65" fmla="*/ 275 h 404"/>
                <a:gd name="T66" fmla="*/ 665 w 742"/>
                <a:gd name="T67" fmla="*/ 167 h 404"/>
                <a:gd name="T68" fmla="*/ 633 w 742"/>
                <a:gd name="T69" fmla="*/ 186 h 404"/>
                <a:gd name="T70" fmla="*/ 593 w 742"/>
                <a:gd name="T71" fmla="*/ 214 h 404"/>
                <a:gd name="T72" fmla="*/ 584 w 742"/>
                <a:gd name="T73" fmla="*/ 270 h 404"/>
                <a:gd name="T74" fmla="*/ 589 w 742"/>
                <a:gd name="T75" fmla="*/ 368 h 404"/>
                <a:gd name="T76" fmla="*/ 50 w 742"/>
                <a:gd name="T77" fmla="*/ 42 h 404"/>
                <a:gd name="T78" fmla="*/ 69 w 742"/>
                <a:gd name="T79" fmla="*/ 25 h 404"/>
                <a:gd name="T80" fmla="*/ 64 w 742"/>
                <a:gd name="T81" fmla="*/ 42 h 404"/>
                <a:gd name="T82" fmla="*/ 67 w 742"/>
                <a:gd name="T83" fmla="*/ 43 h 404"/>
                <a:gd name="T84" fmla="*/ 83 w 742"/>
                <a:gd name="T85" fmla="*/ 36 h 404"/>
                <a:gd name="T86" fmla="*/ 107 w 742"/>
                <a:gd name="T87" fmla="*/ 139 h 404"/>
                <a:gd name="T88" fmla="*/ 130 w 742"/>
                <a:gd name="T89" fmla="*/ 91 h 404"/>
                <a:gd name="T90" fmla="*/ 102 w 742"/>
                <a:gd name="T91" fmla="*/ 129 h 404"/>
                <a:gd name="T92" fmla="*/ 97 w 742"/>
                <a:gd name="T93" fmla="*/ 146 h 404"/>
                <a:gd name="T94" fmla="*/ 123 w 742"/>
                <a:gd name="T95" fmla="*/ 171 h 404"/>
                <a:gd name="T96" fmla="*/ 238 w 742"/>
                <a:gd name="T97" fmla="*/ 154 h 404"/>
                <a:gd name="T98" fmla="*/ 187 w 742"/>
                <a:gd name="T99" fmla="*/ 134 h 404"/>
                <a:gd name="T100" fmla="*/ 201 w 742"/>
                <a:gd name="T101" fmla="*/ 89 h 404"/>
                <a:gd name="T102" fmla="*/ 242 w 742"/>
                <a:gd name="T103" fmla="*/ 64 h 404"/>
                <a:gd name="T104" fmla="*/ 185 w 742"/>
                <a:gd name="T105" fmla="*/ 7 h 404"/>
                <a:gd name="T106" fmla="*/ 212 w 742"/>
                <a:gd name="T107" fmla="*/ 31 h 404"/>
                <a:gd name="T108" fmla="*/ 457 w 742"/>
                <a:gd name="T109" fmla="*/ 21 h 404"/>
                <a:gd name="T110" fmla="*/ 415 w 742"/>
                <a:gd name="T111" fmla="*/ 31 h 404"/>
                <a:gd name="T112" fmla="*/ 248 w 742"/>
                <a:gd name="T113" fmla="*/ 24 h 404"/>
                <a:gd name="T114" fmla="*/ 338 w 742"/>
                <a:gd name="T115" fmla="*/ 84 h 404"/>
                <a:gd name="T116" fmla="*/ 586 w 742"/>
                <a:gd name="T117" fmla="*/ 79 h 404"/>
                <a:gd name="T118" fmla="*/ 628 w 742"/>
                <a:gd name="T119" fmla="*/ 307 h 404"/>
                <a:gd name="T120" fmla="*/ 622 w 742"/>
                <a:gd name="T121" fmla="*/ 326 h 404"/>
                <a:gd name="T122" fmla="*/ 686 w 742"/>
                <a:gd name="T123" fmla="*/ 205 h 404"/>
                <a:gd name="T124" fmla="*/ 683 w 742"/>
                <a:gd name="T125" fmla="*/ 308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42" h="404">
                  <a:moveTo>
                    <a:pt x="575" y="371"/>
                  </a:moveTo>
                  <a:cubicBezTo>
                    <a:pt x="575" y="371"/>
                    <a:pt x="575" y="371"/>
                    <a:pt x="575" y="371"/>
                  </a:cubicBezTo>
                  <a:cubicBezTo>
                    <a:pt x="574" y="370"/>
                    <a:pt x="574" y="370"/>
                    <a:pt x="574" y="370"/>
                  </a:cubicBezTo>
                  <a:cubicBezTo>
                    <a:pt x="574" y="370"/>
                    <a:pt x="574" y="370"/>
                    <a:pt x="574" y="370"/>
                  </a:cubicBezTo>
                  <a:cubicBezTo>
                    <a:pt x="575" y="370"/>
                    <a:pt x="575" y="370"/>
                    <a:pt x="575" y="370"/>
                  </a:cubicBezTo>
                  <a:cubicBezTo>
                    <a:pt x="575" y="369"/>
                    <a:pt x="575" y="369"/>
                    <a:pt x="575" y="369"/>
                  </a:cubicBezTo>
                  <a:cubicBezTo>
                    <a:pt x="574" y="369"/>
                    <a:pt x="574" y="369"/>
                    <a:pt x="574" y="369"/>
                  </a:cubicBezTo>
                  <a:cubicBezTo>
                    <a:pt x="574" y="368"/>
                    <a:pt x="574" y="368"/>
                    <a:pt x="574" y="368"/>
                  </a:cubicBezTo>
                  <a:cubicBezTo>
                    <a:pt x="574" y="367"/>
                    <a:pt x="574" y="367"/>
                    <a:pt x="574" y="367"/>
                  </a:cubicBezTo>
                  <a:cubicBezTo>
                    <a:pt x="575" y="367"/>
                    <a:pt x="575" y="367"/>
                    <a:pt x="575" y="367"/>
                  </a:cubicBezTo>
                  <a:cubicBezTo>
                    <a:pt x="576" y="367"/>
                    <a:pt x="576" y="367"/>
                    <a:pt x="576" y="367"/>
                  </a:cubicBezTo>
                  <a:cubicBezTo>
                    <a:pt x="576" y="367"/>
                    <a:pt x="576" y="367"/>
                    <a:pt x="576" y="367"/>
                  </a:cubicBezTo>
                  <a:cubicBezTo>
                    <a:pt x="576" y="366"/>
                    <a:pt x="576" y="366"/>
                    <a:pt x="576" y="366"/>
                  </a:cubicBezTo>
                  <a:cubicBezTo>
                    <a:pt x="576" y="366"/>
                    <a:pt x="576" y="366"/>
                    <a:pt x="576" y="366"/>
                  </a:cubicBezTo>
                  <a:cubicBezTo>
                    <a:pt x="576" y="365"/>
                    <a:pt x="576" y="365"/>
                    <a:pt x="576" y="365"/>
                  </a:cubicBezTo>
                  <a:cubicBezTo>
                    <a:pt x="577" y="365"/>
                    <a:pt x="577" y="365"/>
                    <a:pt x="577" y="365"/>
                  </a:cubicBezTo>
                  <a:cubicBezTo>
                    <a:pt x="577" y="364"/>
                    <a:pt x="577" y="364"/>
                    <a:pt x="577" y="364"/>
                  </a:cubicBezTo>
                  <a:cubicBezTo>
                    <a:pt x="577" y="363"/>
                    <a:pt x="577" y="363"/>
                    <a:pt x="577" y="363"/>
                  </a:cubicBezTo>
                  <a:cubicBezTo>
                    <a:pt x="576" y="362"/>
                    <a:pt x="576" y="362"/>
                    <a:pt x="576" y="362"/>
                  </a:cubicBezTo>
                  <a:cubicBezTo>
                    <a:pt x="576" y="361"/>
                    <a:pt x="576" y="361"/>
                    <a:pt x="576" y="361"/>
                  </a:cubicBezTo>
                  <a:cubicBezTo>
                    <a:pt x="576" y="360"/>
                    <a:pt x="576" y="360"/>
                    <a:pt x="576" y="360"/>
                  </a:cubicBezTo>
                  <a:cubicBezTo>
                    <a:pt x="576" y="358"/>
                    <a:pt x="576" y="358"/>
                    <a:pt x="576" y="358"/>
                  </a:cubicBezTo>
                  <a:cubicBezTo>
                    <a:pt x="576" y="358"/>
                    <a:pt x="576" y="358"/>
                    <a:pt x="576" y="358"/>
                  </a:cubicBezTo>
                  <a:cubicBezTo>
                    <a:pt x="575" y="357"/>
                    <a:pt x="575" y="357"/>
                    <a:pt x="575" y="357"/>
                  </a:cubicBezTo>
                  <a:cubicBezTo>
                    <a:pt x="575" y="356"/>
                    <a:pt x="575" y="356"/>
                    <a:pt x="575" y="356"/>
                  </a:cubicBezTo>
                  <a:cubicBezTo>
                    <a:pt x="574" y="355"/>
                    <a:pt x="574" y="355"/>
                    <a:pt x="574" y="355"/>
                  </a:cubicBezTo>
                  <a:cubicBezTo>
                    <a:pt x="573" y="353"/>
                    <a:pt x="573" y="353"/>
                    <a:pt x="573" y="353"/>
                  </a:cubicBezTo>
                  <a:cubicBezTo>
                    <a:pt x="573" y="353"/>
                    <a:pt x="573" y="353"/>
                    <a:pt x="573" y="353"/>
                  </a:cubicBezTo>
                  <a:cubicBezTo>
                    <a:pt x="573" y="352"/>
                    <a:pt x="573" y="352"/>
                    <a:pt x="573" y="352"/>
                  </a:cubicBezTo>
                  <a:cubicBezTo>
                    <a:pt x="574" y="352"/>
                    <a:pt x="574" y="352"/>
                    <a:pt x="574" y="352"/>
                  </a:cubicBezTo>
                  <a:cubicBezTo>
                    <a:pt x="574" y="352"/>
                    <a:pt x="574" y="352"/>
                    <a:pt x="574" y="352"/>
                  </a:cubicBezTo>
                  <a:cubicBezTo>
                    <a:pt x="575" y="351"/>
                    <a:pt x="575" y="351"/>
                    <a:pt x="575" y="351"/>
                  </a:cubicBezTo>
                  <a:cubicBezTo>
                    <a:pt x="575" y="350"/>
                    <a:pt x="575" y="350"/>
                    <a:pt x="575" y="350"/>
                  </a:cubicBezTo>
                  <a:cubicBezTo>
                    <a:pt x="576" y="349"/>
                    <a:pt x="576" y="349"/>
                    <a:pt x="576" y="349"/>
                  </a:cubicBezTo>
                  <a:cubicBezTo>
                    <a:pt x="576" y="349"/>
                    <a:pt x="576" y="349"/>
                    <a:pt x="576" y="349"/>
                  </a:cubicBezTo>
                  <a:cubicBezTo>
                    <a:pt x="577" y="349"/>
                    <a:pt x="577" y="349"/>
                    <a:pt x="577" y="349"/>
                  </a:cubicBezTo>
                  <a:cubicBezTo>
                    <a:pt x="578" y="349"/>
                    <a:pt x="578" y="349"/>
                    <a:pt x="578" y="349"/>
                  </a:cubicBezTo>
                  <a:cubicBezTo>
                    <a:pt x="582" y="350"/>
                    <a:pt x="582" y="350"/>
                    <a:pt x="582" y="350"/>
                  </a:cubicBezTo>
                  <a:cubicBezTo>
                    <a:pt x="582" y="350"/>
                    <a:pt x="582" y="350"/>
                    <a:pt x="582" y="350"/>
                  </a:cubicBezTo>
                  <a:cubicBezTo>
                    <a:pt x="583" y="350"/>
                    <a:pt x="583" y="350"/>
                    <a:pt x="583" y="350"/>
                  </a:cubicBezTo>
                  <a:cubicBezTo>
                    <a:pt x="583" y="350"/>
                    <a:pt x="583" y="350"/>
                    <a:pt x="583" y="350"/>
                  </a:cubicBezTo>
                  <a:cubicBezTo>
                    <a:pt x="583" y="349"/>
                    <a:pt x="583" y="349"/>
                    <a:pt x="583" y="349"/>
                  </a:cubicBezTo>
                  <a:cubicBezTo>
                    <a:pt x="583" y="348"/>
                    <a:pt x="583" y="348"/>
                    <a:pt x="583" y="348"/>
                  </a:cubicBezTo>
                  <a:cubicBezTo>
                    <a:pt x="583" y="348"/>
                    <a:pt x="583" y="348"/>
                    <a:pt x="583" y="348"/>
                  </a:cubicBezTo>
                  <a:cubicBezTo>
                    <a:pt x="583" y="347"/>
                    <a:pt x="583" y="347"/>
                    <a:pt x="583" y="347"/>
                  </a:cubicBezTo>
                  <a:cubicBezTo>
                    <a:pt x="583" y="347"/>
                    <a:pt x="583" y="347"/>
                    <a:pt x="583" y="347"/>
                  </a:cubicBezTo>
                  <a:cubicBezTo>
                    <a:pt x="583" y="346"/>
                    <a:pt x="583" y="346"/>
                    <a:pt x="583" y="346"/>
                  </a:cubicBezTo>
                  <a:cubicBezTo>
                    <a:pt x="583" y="345"/>
                    <a:pt x="583" y="345"/>
                    <a:pt x="583" y="345"/>
                  </a:cubicBezTo>
                  <a:cubicBezTo>
                    <a:pt x="583" y="345"/>
                    <a:pt x="583" y="345"/>
                    <a:pt x="583" y="345"/>
                  </a:cubicBezTo>
                  <a:cubicBezTo>
                    <a:pt x="583" y="344"/>
                    <a:pt x="583" y="344"/>
                    <a:pt x="583" y="344"/>
                  </a:cubicBezTo>
                  <a:cubicBezTo>
                    <a:pt x="583" y="344"/>
                    <a:pt x="583" y="344"/>
                    <a:pt x="583" y="344"/>
                  </a:cubicBezTo>
                  <a:cubicBezTo>
                    <a:pt x="583" y="343"/>
                    <a:pt x="583" y="343"/>
                    <a:pt x="583" y="343"/>
                  </a:cubicBezTo>
                  <a:cubicBezTo>
                    <a:pt x="584" y="343"/>
                    <a:pt x="584" y="343"/>
                    <a:pt x="584" y="343"/>
                  </a:cubicBezTo>
                  <a:cubicBezTo>
                    <a:pt x="584" y="342"/>
                    <a:pt x="584" y="342"/>
                    <a:pt x="584" y="342"/>
                  </a:cubicBezTo>
                  <a:cubicBezTo>
                    <a:pt x="584" y="342"/>
                    <a:pt x="584" y="342"/>
                    <a:pt x="584" y="342"/>
                  </a:cubicBezTo>
                  <a:cubicBezTo>
                    <a:pt x="583" y="341"/>
                    <a:pt x="583" y="341"/>
                    <a:pt x="583" y="341"/>
                  </a:cubicBezTo>
                  <a:cubicBezTo>
                    <a:pt x="583" y="341"/>
                    <a:pt x="583" y="341"/>
                    <a:pt x="583" y="341"/>
                  </a:cubicBezTo>
                  <a:cubicBezTo>
                    <a:pt x="584" y="340"/>
                    <a:pt x="584" y="340"/>
                    <a:pt x="584" y="340"/>
                  </a:cubicBezTo>
                  <a:cubicBezTo>
                    <a:pt x="584" y="340"/>
                    <a:pt x="584" y="340"/>
                    <a:pt x="584" y="340"/>
                  </a:cubicBezTo>
                  <a:cubicBezTo>
                    <a:pt x="584" y="339"/>
                    <a:pt x="584" y="339"/>
                    <a:pt x="584" y="339"/>
                  </a:cubicBezTo>
                  <a:cubicBezTo>
                    <a:pt x="583" y="338"/>
                    <a:pt x="583" y="338"/>
                    <a:pt x="583" y="338"/>
                  </a:cubicBezTo>
                  <a:cubicBezTo>
                    <a:pt x="583" y="337"/>
                    <a:pt x="583" y="337"/>
                    <a:pt x="583" y="337"/>
                  </a:cubicBezTo>
                  <a:cubicBezTo>
                    <a:pt x="583" y="337"/>
                    <a:pt x="583" y="337"/>
                    <a:pt x="583" y="337"/>
                  </a:cubicBezTo>
                  <a:cubicBezTo>
                    <a:pt x="584" y="337"/>
                    <a:pt x="584" y="337"/>
                    <a:pt x="584" y="337"/>
                  </a:cubicBezTo>
                  <a:cubicBezTo>
                    <a:pt x="584" y="336"/>
                    <a:pt x="584" y="336"/>
                    <a:pt x="584" y="336"/>
                  </a:cubicBezTo>
                  <a:cubicBezTo>
                    <a:pt x="583" y="336"/>
                    <a:pt x="583" y="336"/>
                    <a:pt x="583" y="336"/>
                  </a:cubicBezTo>
                  <a:cubicBezTo>
                    <a:pt x="583" y="335"/>
                    <a:pt x="583" y="335"/>
                    <a:pt x="583" y="335"/>
                  </a:cubicBezTo>
                  <a:cubicBezTo>
                    <a:pt x="583" y="335"/>
                    <a:pt x="583" y="335"/>
                    <a:pt x="583" y="335"/>
                  </a:cubicBezTo>
                  <a:cubicBezTo>
                    <a:pt x="583" y="335"/>
                    <a:pt x="583" y="335"/>
                    <a:pt x="583" y="335"/>
                  </a:cubicBezTo>
                  <a:cubicBezTo>
                    <a:pt x="583" y="334"/>
                    <a:pt x="583" y="334"/>
                    <a:pt x="583" y="334"/>
                  </a:cubicBezTo>
                  <a:cubicBezTo>
                    <a:pt x="583" y="333"/>
                    <a:pt x="583" y="333"/>
                    <a:pt x="583" y="333"/>
                  </a:cubicBezTo>
                  <a:cubicBezTo>
                    <a:pt x="583" y="333"/>
                    <a:pt x="583" y="333"/>
                    <a:pt x="583" y="333"/>
                  </a:cubicBezTo>
                  <a:cubicBezTo>
                    <a:pt x="582" y="332"/>
                    <a:pt x="582" y="332"/>
                    <a:pt x="582" y="332"/>
                  </a:cubicBezTo>
                  <a:cubicBezTo>
                    <a:pt x="582" y="332"/>
                    <a:pt x="582" y="332"/>
                    <a:pt x="582" y="332"/>
                  </a:cubicBezTo>
                  <a:cubicBezTo>
                    <a:pt x="583" y="331"/>
                    <a:pt x="583" y="331"/>
                    <a:pt x="583" y="331"/>
                  </a:cubicBezTo>
                  <a:cubicBezTo>
                    <a:pt x="584" y="331"/>
                    <a:pt x="584" y="331"/>
                    <a:pt x="584" y="331"/>
                  </a:cubicBezTo>
                  <a:cubicBezTo>
                    <a:pt x="584" y="330"/>
                    <a:pt x="584" y="330"/>
                    <a:pt x="584" y="330"/>
                  </a:cubicBezTo>
                  <a:cubicBezTo>
                    <a:pt x="584" y="329"/>
                    <a:pt x="584" y="329"/>
                    <a:pt x="584" y="329"/>
                  </a:cubicBezTo>
                  <a:cubicBezTo>
                    <a:pt x="584" y="328"/>
                    <a:pt x="584" y="328"/>
                    <a:pt x="584" y="328"/>
                  </a:cubicBezTo>
                  <a:cubicBezTo>
                    <a:pt x="584" y="328"/>
                    <a:pt x="584" y="328"/>
                    <a:pt x="584" y="328"/>
                  </a:cubicBezTo>
                  <a:cubicBezTo>
                    <a:pt x="583" y="327"/>
                    <a:pt x="583" y="327"/>
                    <a:pt x="583" y="327"/>
                  </a:cubicBezTo>
                  <a:cubicBezTo>
                    <a:pt x="583" y="327"/>
                    <a:pt x="583" y="327"/>
                    <a:pt x="583" y="327"/>
                  </a:cubicBezTo>
                  <a:cubicBezTo>
                    <a:pt x="582" y="326"/>
                    <a:pt x="582" y="326"/>
                    <a:pt x="582" y="326"/>
                  </a:cubicBezTo>
                  <a:cubicBezTo>
                    <a:pt x="582" y="325"/>
                    <a:pt x="582" y="325"/>
                    <a:pt x="582" y="325"/>
                  </a:cubicBezTo>
                  <a:cubicBezTo>
                    <a:pt x="583" y="325"/>
                    <a:pt x="583" y="325"/>
                    <a:pt x="583" y="325"/>
                  </a:cubicBezTo>
                  <a:cubicBezTo>
                    <a:pt x="582" y="324"/>
                    <a:pt x="582" y="324"/>
                    <a:pt x="582" y="324"/>
                  </a:cubicBezTo>
                  <a:cubicBezTo>
                    <a:pt x="582" y="323"/>
                    <a:pt x="582" y="323"/>
                    <a:pt x="582" y="323"/>
                  </a:cubicBezTo>
                  <a:cubicBezTo>
                    <a:pt x="581" y="323"/>
                    <a:pt x="581" y="323"/>
                    <a:pt x="581" y="323"/>
                  </a:cubicBezTo>
                  <a:cubicBezTo>
                    <a:pt x="580" y="323"/>
                    <a:pt x="580" y="323"/>
                    <a:pt x="580" y="323"/>
                  </a:cubicBezTo>
                  <a:cubicBezTo>
                    <a:pt x="579" y="323"/>
                    <a:pt x="579" y="323"/>
                    <a:pt x="579" y="323"/>
                  </a:cubicBezTo>
                  <a:cubicBezTo>
                    <a:pt x="578" y="323"/>
                    <a:pt x="578" y="323"/>
                    <a:pt x="578" y="323"/>
                  </a:cubicBezTo>
                  <a:cubicBezTo>
                    <a:pt x="578" y="323"/>
                    <a:pt x="578" y="323"/>
                    <a:pt x="578" y="323"/>
                  </a:cubicBezTo>
                  <a:cubicBezTo>
                    <a:pt x="577" y="324"/>
                    <a:pt x="577" y="324"/>
                    <a:pt x="577" y="324"/>
                  </a:cubicBezTo>
                  <a:cubicBezTo>
                    <a:pt x="577" y="324"/>
                    <a:pt x="577" y="324"/>
                    <a:pt x="577" y="324"/>
                  </a:cubicBezTo>
                  <a:cubicBezTo>
                    <a:pt x="576" y="325"/>
                    <a:pt x="576" y="325"/>
                    <a:pt x="576" y="325"/>
                  </a:cubicBezTo>
                  <a:cubicBezTo>
                    <a:pt x="576" y="325"/>
                    <a:pt x="576" y="325"/>
                    <a:pt x="576" y="325"/>
                  </a:cubicBezTo>
                  <a:cubicBezTo>
                    <a:pt x="575" y="326"/>
                    <a:pt x="575" y="326"/>
                    <a:pt x="575" y="326"/>
                  </a:cubicBezTo>
                  <a:cubicBezTo>
                    <a:pt x="574" y="326"/>
                    <a:pt x="574" y="326"/>
                    <a:pt x="574" y="326"/>
                  </a:cubicBezTo>
                  <a:cubicBezTo>
                    <a:pt x="573" y="326"/>
                    <a:pt x="573" y="326"/>
                    <a:pt x="573" y="326"/>
                  </a:cubicBezTo>
                  <a:cubicBezTo>
                    <a:pt x="573" y="327"/>
                    <a:pt x="573" y="327"/>
                    <a:pt x="573" y="327"/>
                  </a:cubicBezTo>
                  <a:cubicBezTo>
                    <a:pt x="573" y="327"/>
                    <a:pt x="573" y="327"/>
                    <a:pt x="573" y="327"/>
                  </a:cubicBezTo>
                  <a:cubicBezTo>
                    <a:pt x="572" y="328"/>
                    <a:pt x="572" y="328"/>
                    <a:pt x="572" y="328"/>
                  </a:cubicBezTo>
                  <a:cubicBezTo>
                    <a:pt x="572" y="329"/>
                    <a:pt x="572" y="329"/>
                    <a:pt x="572" y="329"/>
                  </a:cubicBezTo>
                  <a:cubicBezTo>
                    <a:pt x="572" y="329"/>
                    <a:pt x="572" y="329"/>
                    <a:pt x="572" y="329"/>
                  </a:cubicBezTo>
                  <a:cubicBezTo>
                    <a:pt x="572" y="329"/>
                    <a:pt x="572" y="329"/>
                    <a:pt x="572" y="329"/>
                  </a:cubicBezTo>
                  <a:cubicBezTo>
                    <a:pt x="571" y="330"/>
                    <a:pt x="571" y="330"/>
                    <a:pt x="571" y="330"/>
                  </a:cubicBezTo>
                  <a:cubicBezTo>
                    <a:pt x="569" y="330"/>
                    <a:pt x="569" y="330"/>
                    <a:pt x="569" y="330"/>
                  </a:cubicBezTo>
                  <a:cubicBezTo>
                    <a:pt x="569" y="330"/>
                    <a:pt x="569" y="330"/>
                    <a:pt x="569" y="330"/>
                  </a:cubicBezTo>
                  <a:cubicBezTo>
                    <a:pt x="568" y="330"/>
                    <a:pt x="568" y="330"/>
                    <a:pt x="568" y="330"/>
                  </a:cubicBezTo>
                  <a:cubicBezTo>
                    <a:pt x="568" y="331"/>
                    <a:pt x="568" y="331"/>
                    <a:pt x="568" y="331"/>
                  </a:cubicBezTo>
                  <a:cubicBezTo>
                    <a:pt x="567" y="331"/>
                    <a:pt x="567" y="331"/>
                    <a:pt x="567" y="331"/>
                  </a:cubicBezTo>
                  <a:cubicBezTo>
                    <a:pt x="567" y="330"/>
                    <a:pt x="567" y="330"/>
                    <a:pt x="567" y="330"/>
                  </a:cubicBezTo>
                  <a:cubicBezTo>
                    <a:pt x="566" y="330"/>
                    <a:pt x="566" y="330"/>
                    <a:pt x="566" y="330"/>
                  </a:cubicBezTo>
                  <a:cubicBezTo>
                    <a:pt x="565" y="330"/>
                    <a:pt x="565" y="330"/>
                    <a:pt x="565" y="330"/>
                  </a:cubicBezTo>
                  <a:cubicBezTo>
                    <a:pt x="564" y="330"/>
                    <a:pt x="564" y="330"/>
                    <a:pt x="564" y="330"/>
                  </a:cubicBezTo>
                  <a:cubicBezTo>
                    <a:pt x="564" y="330"/>
                    <a:pt x="564" y="330"/>
                    <a:pt x="564" y="330"/>
                  </a:cubicBezTo>
                  <a:cubicBezTo>
                    <a:pt x="563" y="330"/>
                    <a:pt x="563" y="330"/>
                    <a:pt x="563" y="330"/>
                  </a:cubicBezTo>
                  <a:cubicBezTo>
                    <a:pt x="562" y="329"/>
                    <a:pt x="562" y="329"/>
                    <a:pt x="562" y="329"/>
                  </a:cubicBezTo>
                  <a:cubicBezTo>
                    <a:pt x="562" y="328"/>
                    <a:pt x="562" y="328"/>
                    <a:pt x="562" y="328"/>
                  </a:cubicBezTo>
                  <a:cubicBezTo>
                    <a:pt x="561" y="327"/>
                    <a:pt x="561" y="327"/>
                    <a:pt x="561" y="327"/>
                  </a:cubicBezTo>
                  <a:cubicBezTo>
                    <a:pt x="561" y="327"/>
                    <a:pt x="561" y="327"/>
                    <a:pt x="561" y="327"/>
                  </a:cubicBezTo>
                  <a:cubicBezTo>
                    <a:pt x="561" y="326"/>
                    <a:pt x="561" y="326"/>
                    <a:pt x="561" y="326"/>
                  </a:cubicBezTo>
                  <a:cubicBezTo>
                    <a:pt x="561" y="325"/>
                    <a:pt x="561" y="325"/>
                    <a:pt x="561" y="325"/>
                  </a:cubicBezTo>
                  <a:cubicBezTo>
                    <a:pt x="561" y="324"/>
                    <a:pt x="561" y="324"/>
                    <a:pt x="561" y="324"/>
                  </a:cubicBezTo>
                  <a:cubicBezTo>
                    <a:pt x="561" y="324"/>
                    <a:pt x="561" y="324"/>
                    <a:pt x="561" y="324"/>
                  </a:cubicBezTo>
                  <a:cubicBezTo>
                    <a:pt x="560" y="324"/>
                    <a:pt x="560" y="324"/>
                    <a:pt x="560" y="324"/>
                  </a:cubicBezTo>
                  <a:cubicBezTo>
                    <a:pt x="560" y="323"/>
                    <a:pt x="560" y="323"/>
                    <a:pt x="560" y="323"/>
                  </a:cubicBezTo>
                  <a:cubicBezTo>
                    <a:pt x="560" y="322"/>
                    <a:pt x="560" y="322"/>
                    <a:pt x="560" y="322"/>
                  </a:cubicBezTo>
                  <a:cubicBezTo>
                    <a:pt x="560" y="322"/>
                    <a:pt x="560" y="322"/>
                    <a:pt x="560" y="322"/>
                  </a:cubicBezTo>
                  <a:cubicBezTo>
                    <a:pt x="560" y="321"/>
                    <a:pt x="560" y="321"/>
                    <a:pt x="560" y="321"/>
                  </a:cubicBezTo>
                  <a:cubicBezTo>
                    <a:pt x="560" y="321"/>
                    <a:pt x="560" y="321"/>
                    <a:pt x="560" y="321"/>
                  </a:cubicBezTo>
                  <a:cubicBezTo>
                    <a:pt x="559" y="321"/>
                    <a:pt x="559" y="321"/>
                    <a:pt x="559" y="321"/>
                  </a:cubicBezTo>
                  <a:cubicBezTo>
                    <a:pt x="559" y="321"/>
                    <a:pt x="559" y="321"/>
                    <a:pt x="559" y="321"/>
                  </a:cubicBezTo>
                  <a:cubicBezTo>
                    <a:pt x="558" y="321"/>
                    <a:pt x="558" y="321"/>
                    <a:pt x="558" y="321"/>
                  </a:cubicBezTo>
                  <a:cubicBezTo>
                    <a:pt x="558" y="322"/>
                    <a:pt x="558" y="322"/>
                    <a:pt x="558" y="322"/>
                  </a:cubicBezTo>
                  <a:cubicBezTo>
                    <a:pt x="557" y="321"/>
                    <a:pt x="557" y="321"/>
                    <a:pt x="557" y="321"/>
                  </a:cubicBezTo>
                  <a:cubicBezTo>
                    <a:pt x="556" y="321"/>
                    <a:pt x="556" y="321"/>
                    <a:pt x="556" y="321"/>
                  </a:cubicBezTo>
                  <a:cubicBezTo>
                    <a:pt x="556" y="321"/>
                    <a:pt x="556" y="321"/>
                    <a:pt x="556" y="321"/>
                  </a:cubicBezTo>
                  <a:cubicBezTo>
                    <a:pt x="555" y="321"/>
                    <a:pt x="555" y="321"/>
                    <a:pt x="555" y="321"/>
                  </a:cubicBezTo>
                  <a:cubicBezTo>
                    <a:pt x="554" y="320"/>
                    <a:pt x="554" y="320"/>
                    <a:pt x="554" y="320"/>
                  </a:cubicBezTo>
                  <a:cubicBezTo>
                    <a:pt x="554" y="320"/>
                    <a:pt x="554" y="320"/>
                    <a:pt x="554" y="320"/>
                  </a:cubicBezTo>
                  <a:cubicBezTo>
                    <a:pt x="554" y="319"/>
                    <a:pt x="554" y="319"/>
                    <a:pt x="554" y="319"/>
                  </a:cubicBezTo>
                  <a:cubicBezTo>
                    <a:pt x="553" y="319"/>
                    <a:pt x="553" y="319"/>
                    <a:pt x="553" y="319"/>
                  </a:cubicBezTo>
                  <a:cubicBezTo>
                    <a:pt x="553" y="319"/>
                    <a:pt x="553" y="319"/>
                    <a:pt x="553" y="319"/>
                  </a:cubicBezTo>
                  <a:cubicBezTo>
                    <a:pt x="552" y="318"/>
                    <a:pt x="552" y="318"/>
                    <a:pt x="552" y="318"/>
                  </a:cubicBezTo>
                  <a:cubicBezTo>
                    <a:pt x="552" y="318"/>
                    <a:pt x="552" y="318"/>
                    <a:pt x="552" y="318"/>
                  </a:cubicBezTo>
                  <a:cubicBezTo>
                    <a:pt x="551" y="318"/>
                    <a:pt x="551" y="318"/>
                    <a:pt x="551" y="318"/>
                  </a:cubicBezTo>
                  <a:cubicBezTo>
                    <a:pt x="551" y="317"/>
                    <a:pt x="551" y="317"/>
                    <a:pt x="551" y="317"/>
                  </a:cubicBezTo>
                  <a:cubicBezTo>
                    <a:pt x="551" y="317"/>
                    <a:pt x="551" y="317"/>
                    <a:pt x="551" y="317"/>
                  </a:cubicBezTo>
                  <a:cubicBezTo>
                    <a:pt x="550" y="317"/>
                    <a:pt x="550" y="317"/>
                    <a:pt x="550" y="317"/>
                  </a:cubicBezTo>
                  <a:cubicBezTo>
                    <a:pt x="550" y="317"/>
                    <a:pt x="550" y="317"/>
                    <a:pt x="550" y="317"/>
                  </a:cubicBezTo>
                  <a:cubicBezTo>
                    <a:pt x="549" y="317"/>
                    <a:pt x="549" y="317"/>
                    <a:pt x="549" y="317"/>
                  </a:cubicBezTo>
                  <a:cubicBezTo>
                    <a:pt x="549" y="317"/>
                    <a:pt x="549" y="317"/>
                    <a:pt x="549" y="317"/>
                  </a:cubicBezTo>
                  <a:cubicBezTo>
                    <a:pt x="549" y="318"/>
                    <a:pt x="549" y="318"/>
                    <a:pt x="549" y="318"/>
                  </a:cubicBezTo>
                  <a:cubicBezTo>
                    <a:pt x="548" y="317"/>
                    <a:pt x="548" y="317"/>
                    <a:pt x="548" y="317"/>
                  </a:cubicBezTo>
                  <a:cubicBezTo>
                    <a:pt x="547" y="317"/>
                    <a:pt x="547" y="317"/>
                    <a:pt x="547" y="317"/>
                  </a:cubicBezTo>
                  <a:cubicBezTo>
                    <a:pt x="547" y="317"/>
                    <a:pt x="547" y="317"/>
                    <a:pt x="547" y="317"/>
                  </a:cubicBezTo>
                  <a:cubicBezTo>
                    <a:pt x="546" y="317"/>
                    <a:pt x="546" y="317"/>
                    <a:pt x="546" y="317"/>
                  </a:cubicBezTo>
                  <a:cubicBezTo>
                    <a:pt x="545" y="316"/>
                    <a:pt x="545" y="316"/>
                    <a:pt x="545" y="316"/>
                  </a:cubicBezTo>
                  <a:cubicBezTo>
                    <a:pt x="546" y="316"/>
                    <a:pt x="546" y="316"/>
                    <a:pt x="546" y="316"/>
                  </a:cubicBezTo>
                  <a:cubicBezTo>
                    <a:pt x="546" y="316"/>
                    <a:pt x="546" y="316"/>
                    <a:pt x="546" y="316"/>
                  </a:cubicBezTo>
                  <a:cubicBezTo>
                    <a:pt x="545" y="316"/>
                    <a:pt x="545" y="316"/>
                    <a:pt x="545" y="316"/>
                  </a:cubicBezTo>
                  <a:cubicBezTo>
                    <a:pt x="544" y="316"/>
                    <a:pt x="544" y="316"/>
                    <a:pt x="544" y="316"/>
                  </a:cubicBezTo>
                  <a:cubicBezTo>
                    <a:pt x="543" y="316"/>
                    <a:pt x="543" y="316"/>
                    <a:pt x="543" y="316"/>
                  </a:cubicBezTo>
                  <a:cubicBezTo>
                    <a:pt x="543" y="316"/>
                    <a:pt x="543" y="316"/>
                    <a:pt x="543" y="316"/>
                  </a:cubicBezTo>
                  <a:cubicBezTo>
                    <a:pt x="542" y="316"/>
                    <a:pt x="542" y="316"/>
                    <a:pt x="542" y="316"/>
                  </a:cubicBezTo>
                  <a:cubicBezTo>
                    <a:pt x="542" y="316"/>
                    <a:pt x="542" y="316"/>
                    <a:pt x="542" y="316"/>
                  </a:cubicBezTo>
                  <a:cubicBezTo>
                    <a:pt x="541" y="316"/>
                    <a:pt x="541" y="316"/>
                    <a:pt x="541" y="316"/>
                  </a:cubicBezTo>
                  <a:cubicBezTo>
                    <a:pt x="540" y="315"/>
                    <a:pt x="540" y="315"/>
                    <a:pt x="540" y="315"/>
                  </a:cubicBezTo>
                  <a:cubicBezTo>
                    <a:pt x="540" y="315"/>
                    <a:pt x="540" y="315"/>
                    <a:pt x="540" y="315"/>
                  </a:cubicBezTo>
                  <a:cubicBezTo>
                    <a:pt x="538" y="314"/>
                    <a:pt x="538" y="314"/>
                    <a:pt x="538" y="314"/>
                  </a:cubicBezTo>
                  <a:cubicBezTo>
                    <a:pt x="538" y="313"/>
                    <a:pt x="538" y="313"/>
                    <a:pt x="538" y="313"/>
                  </a:cubicBezTo>
                  <a:cubicBezTo>
                    <a:pt x="538" y="312"/>
                    <a:pt x="538" y="312"/>
                    <a:pt x="538" y="312"/>
                  </a:cubicBezTo>
                  <a:cubicBezTo>
                    <a:pt x="538" y="311"/>
                    <a:pt x="538" y="311"/>
                    <a:pt x="538" y="311"/>
                  </a:cubicBezTo>
                  <a:cubicBezTo>
                    <a:pt x="537" y="311"/>
                    <a:pt x="537" y="311"/>
                    <a:pt x="537" y="311"/>
                  </a:cubicBezTo>
                  <a:cubicBezTo>
                    <a:pt x="536" y="311"/>
                    <a:pt x="536" y="311"/>
                    <a:pt x="536" y="311"/>
                  </a:cubicBezTo>
                  <a:cubicBezTo>
                    <a:pt x="536" y="310"/>
                    <a:pt x="536" y="310"/>
                    <a:pt x="536" y="310"/>
                  </a:cubicBezTo>
                  <a:cubicBezTo>
                    <a:pt x="536" y="310"/>
                    <a:pt x="536" y="310"/>
                    <a:pt x="536" y="310"/>
                  </a:cubicBezTo>
                  <a:cubicBezTo>
                    <a:pt x="536" y="308"/>
                    <a:pt x="536" y="308"/>
                    <a:pt x="536" y="308"/>
                  </a:cubicBezTo>
                  <a:cubicBezTo>
                    <a:pt x="535" y="308"/>
                    <a:pt x="535" y="308"/>
                    <a:pt x="535" y="308"/>
                  </a:cubicBezTo>
                  <a:cubicBezTo>
                    <a:pt x="533" y="306"/>
                    <a:pt x="533" y="306"/>
                    <a:pt x="533" y="306"/>
                  </a:cubicBezTo>
                  <a:cubicBezTo>
                    <a:pt x="532" y="305"/>
                    <a:pt x="532" y="305"/>
                    <a:pt x="532" y="305"/>
                  </a:cubicBezTo>
                  <a:cubicBezTo>
                    <a:pt x="532" y="304"/>
                    <a:pt x="532" y="304"/>
                    <a:pt x="532" y="304"/>
                  </a:cubicBezTo>
                  <a:cubicBezTo>
                    <a:pt x="531" y="304"/>
                    <a:pt x="531" y="304"/>
                    <a:pt x="531" y="304"/>
                  </a:cubicBezTo>
                  <a:cubicBezTo>
                    <a:pt x="531" y="304"/>
                    <a:pt x="531" y="304"/>
                    <a:pt x="531" y="304"/>
                  </a:cubicBezTo>
                  <a:cubicBezTo>
                    <a:pt x="531" y="304"/>
                    <a:pt x="531" y="304"/>
                    <a:pt x="531" y="304"/>
                  </a:cubicBezTo>
                  <a:cubicBezTo>
                    <a:pt x="531" y="303"/>
                    <a:pt x="531" y="303"/>
                    <a:pt x="531" y="303"/>
                  </a:cubicBezTo>
                  <a:cubicBezTo>
                    <a:pt x="531" y="303"/>
                    <a:pt x="531" y="303"/>
                    <a:pt x="531" y="303"/>
                  </a:cubicBezTo>
                  <a:cubicBezTo>
                    <a:pt x="530" y="302"/>
                    <a:pt x="530" y="302"/>
                    <a:pt x="530" y="302"/>
                  </a:cubicBezTo>
                  <a:cubicBezTo>
                    <a:pt x="530" y="301"/>
                    <a:pt x="530" y="301"/>
                    <a:pt x="530" y="301"/>
                  </a:cubicBezTo>
                  <a:cubicBezTo>
                    <a:pt x="529" y="301"/>
                    <a:pt x="529" y="301"/>
                    <a:pt x="529" y="301"/>
                  </a:cubicBezTo>
                  <a:cubicBezTo>
                    <a:pt x="529" y="300"/>
                    <a:pt x="529" y="300"/>
                    <a:pt x="529" y="300"/>
                  </a:cubicBezTo>
                  <a:cubicBezTo>
                    <a:pt x="528" y="300"/>
                    <a:pt x="528" y="300"/>
                    <a:pt x="528" y="300"/>
                  </a:cubicBezTo>
                  <a:cubicBezTo>
                    <a:pt x="528" y="299"/>
                    <a:pt x="528" y="299"/>
                    <a:pt x="528" y="299"/>
                  </a:cubicBezTo>
                  <a:cubicBezTo>
                    <a:pt x="526" y="298"/>
                    <a:pt x="526" y="298"/>
                    <a:pt x="526" y="298"/>
                  </a:cubicBezTo>
                  <a:cubicBezTo>
                    <a:pt x="526" y="298"/>
                    <a:pt x="526" y="298"/>
                    <a:pt x="526" y="298"/>
                  </a:cubicBezTo>
                  <a:cubicBezTo>
                    <a:pt x="527" y="297"/>
                    <a:pt x="527" y="297"/>
                    <a:pt x="527" y="297"/>
                  </a:cubicBezTo>
                  <a:cubicBezTo>
                    <a:pt x="527" y="296"/>
                    <a:pt x="527" y="296"/>
                    <a:pt x="527" y="296"/>
                  </a:cubicBezTo>
                  <a:cubicBezTo>
                    <a:pt x="525" y="296"/>
                    <a:pt x="525" y="296"/>
                    <a:pt x="525" y="296"/>
                  </a:cubicBezTo>
                  <a:cubicBezTo>
                    <a:pt x="525" y="296"/>
                    <a:pt x="525" y="296"/>
                    <a:pt x="525" y="296"/>
                  </a:cubicBezTo>
                  <a:cubicBezTo>
                    <a:pt x="525" y="295"/>
                    <a:pt x="525" y="295"/>
                    <a:pt x="525" y="295"/>
                  </a:cubicBezTo>
                  <a:cubicBezTo>
                    <a:pt x="525" y="295"/>
                    <a:pt x="525" y="295"/>
                    <a:pt x="525" y="295"/>
                  </a:cubicBezTo>
                  <a:cubicBezTo>
                    <a:pt x="525" y="294"/>
                    <a:pt x="525" y="294"/>
                    <a:pt x="525" y="294"/>
                  </a:cubicBezTo>
                  <a:cubicBezTo>
                    <a:pt x="524" y="293"/>
                    <a:pt x="524" y="293"/>
                    <a:pt x="524" y="293"/>
                  </a:cubicBezTo>
                  <a:cubicBezTo>
                    <a:pt x="524" y="293"/>
                    <a:pt x="524" y="293"/>
                    <a:pt x="524" y="293"/>
                  </a:cubicBezTo>
                  <a:cubicBezTo>
                    <a:pt x="524" y="293"/>
                    <a:pt x="524" y="293"/>
                    <a:pt x="524" y="293"/>
                  </a:cubicBezTo>
                  <a:cubicBezTo>
                    <a:pt x="523" y="292"/>
                    <a:pt x="523" y="292"/>
                    <a:pt x="523" y="292"/>
                  </a:cubicBezTo>
                  <a:cubicBezTo>
                    <a:pt x="523" y="292"/>
                    <a:pt x="523" y="292"/>
                    <a:pt x="523" y="292"/>
                  </a:cubicBezTo>
                  <a:cubicBezTo>
                    <a:pt x="522" y="292"/>
                    <a:pt x="522" y="292"/>
                    <a:pt x="522" y="292"/>
                  </a:cubicBezTo>
                  <a:cubicBezTo>
                    <a:pt x="521" y="292"/>
                    <a:pt x="521" y="292"/>
                    <a:pt x="521" y="292"/>
                  </a:cubicBezTo>
                  <a:cubicBezTo>
                    <a:pt x="522" y="291"/>
                    <a:pt x="522" y="291"/>
                    <a:pt x="522" y="291"/>
                  </a:cubicBezTo>
                  <a:cubicBezTo>
                    <a:pt x="522" y="291"/>
                    <a:pt x="522" y="291"/>
                    <a:pt x="522" y="291"/>
                  </a:cubicBezTo>
                  <a:cubicBezTo>
                    <a:pt x="521" y="291"/>
                    <a:pt x="521" y="291"/>
                    <a:pt x="521" y="291"/>
                  </a:cubicBezTo>
                  <a:cubicBezTo>
                    <a:pt x="520" y="291"/>
                    <a:pt x="520" y="291"/>
                    <a:pt x="520" y="291"/>
                  </a:cubicBezTo>
                  <a:cubicBezTo>
                    <a:pt x="520" y="291"/>
                    <a:pt x="520" y="291"/>
                    <a:pt x="520" y="291"/>
                  </a:cubicBezTo>
                  <a:cubicBezTo>
                    <a:pt x="519" y="291"/>
                    <a:pt x="519" y="291"/>
                    <a:pt x="519" y="291"/>
                  </a:cubicBezTo>
                  <a:cubicBezTo>
                    <a:pt x="519" y="290"/>
                    <a:pt x="519" y="290"/>
                    <a:pt x="519" y="290"/>
                  </a:cubicBezTo>
                  <a:cubicBezTo>
                    <a:pt x="519" y="290"/>
                    <a:pt x="519" y="290"/>
                    <a:pt x="519" y="290"/>
                  </a:cubicBezTo>
                  <a:cubicBezTo>
                    <a:pt x="519" y="289"/>
                    <a:pt x="519" y="289"/>
                    <a:pt x="519" y="289"/>
                  </a:cubicBezTo>
                  <a:cubicBezTo>
                    <a:pt x="518" y="289"/>
                    <a:pt x="518" y="289"/>
                    <a:pt x="518" y="289"/>
                  </a:cubicBezTo>
                  <a:cubicBezTo>
                    <a:pt x="518" y="289"/>
                    <a:pt x="518" y="289"/>
                    <a:pt x="518" y="289"/>
                  </a:cubicBezTo>
                  <a:cubicBezTo>
                    <a:pt x="517" y="288"/>
                    <a:pt x="517" y="288"/>
                    <a:pt x="517" y="288"/>
                  </a:cubicBezTo>
                  <a:cubicBezTo>
                    <a:pt x="517" y="289"/>
                    <a:pt x="517" y="289"/>
                    <a:pt x="517" y="289"/>
                  </a:cubicBezTo>
                  <a:cubicBezTo>
                    <a:pt x="516" y="289"/>
                    <a:pt x="516" y="289"/>
                    <a:pt x="516" y="289"/>
                  </a:cubicBezTo>
                  <a:cubicBezTo>
                    <a:pt x="515" y="288"/>
                    <a:pt x="515" y="288"/>
                    <a:pt x="515" y="288"/>
                  </a:cubicBezTo>
                  <a:cubicBezTo>
                    <a:pt x="515" y="289"/>
                    <a:pt x="515" y="289"/>
                    <a:pt x="515" y="289"/>
                  </a:cubicBezTo>
                  <a:cubicBezTo>
                    <a:pt x="515" y="289"/>
                    <a:pt x="515" y="289"/>
                    <a:pt x="515" y="289"/>
                  </a:cubicBezTo>
                  <a:cubicBezTo>
                    <a:pt x="514" y="289"/>
                    <a:pt x="514" y="289"/>
                    <a:pt x="514" y="289"/>
                  </a:cubicBezTo>
                  <a:cubicBezTo>
                    <a:pt x="513" y="289"/>
                    <a:pt x="513" y="289"/>
                    <a:pt x="513" y="289"/>
                  </a:cubicBezTo>
                  <a:cubicBezTo>
                    <a:pt x="513" y="289"/>
                    <a:pt x="513" y="289"/>
                    <a:pt x="513" y="289"/>
                  </a:cubicBezTo>
                  <a:cubicBezTo>
                    <a:pt x="512" y="289"/>
                    <a:pt x="512" y="289"/>
                    <a:pt x="512" y="289"/>
                  </a:cubicBezTo>
                  <a:cubicBezTo>
                    <a:pt x="511" y="289"/>
                    <a:pt x="511" y="289"/>
                    <a:pt x="511" y="289"/>
                  </a:cubicBezTo>
                  <a:cubicBezTo>
                    <a:pt x="511" y="288"/>
                    <a:pt x="511" y="288"/>
                    <a:pt x="511" y="288"/>
                  </a:cubicBezTo>
                  <a:cubicBezTo>
                    <a:pt x="510" y="288"/>
                    <a:pt x="510" y="288"/>
                    <a:pt x="510" y="288"/>
                  </a:cubicBezTo>
                  <a:cubicBezTo>
                    <a:pt x="508" y="288"/>
                    <a:pt x="508" y="288"/>
                    <a:pt x="508" y="288"/>
                  </a:cubicBezTo>
                  <a:cubicBezTo>
                    <a:pt x="508" y="287"/>
                    <a:pt x="508" y="287"/>
                    <a:pt x="508" y="287"/>
                  </a:cubicBezTo>
                  <a:cubicBezTo>
                    <a:pt x="507" y="287"/>
                    <a:pt x="507" y="287"/>
                    <a:pt x="507" y="287"/>
                  </a:cubicBezTo>
                  <a:cubicBezTo>
                    <a:pt x="506" y="287"/>
                    <a:pt x="506" y="287"/>
                    <a:pt x="506" y="287"/>
                  </a:cubicBezTo>
                  <a:cubicBezTo>
                    <a:pt x="506" y="287"/>
                    <a:pt x="506" y="287"/>
                    <a:pt x="506" y="287"/>
                  </a:cubicBezTo>
                  <a:cubicBezTo>
                    <a:pt x="504" y="287"/>
                    <a:pt x="504" y="287"/>
                    <a:pt x="504" y="287"/>
                  </a:cubicBezTo>
                  <a:cubicBezTo>
                    <a:pt x="504" y="288"/>
                    <a:pt x="504" y="288"/>
                    <a:pt x="504" y="288"/>
                  </a:cubicBezTo>
                  <a:cubicBezTo>
                    <a:pt x="503" y="288"/>
                    <a:pt x="503" y="288"/>
                    <a:pt x="503" y="288"/>
                  </a:cubicBezTo>
                  <a:cubicBezTo>
                    <a:pt x="503" y="289"/>
                    <a:pt x="503" y="289"/>
                    <a:pt x="503" y="289"/>
                  </a:cubicBezTo>
                  <a:cubicBezTo>
                    <a:pt x="502" y="289"/>
                    <a:pt x="502" y="289"/>
                    <a:pt x="502" y="289"/>
                  </a:cubicBezTo>
                  <a:cubicBezTo>
                    <a:pt x="501" y="289"/>
                    <a:pt x="501" y="289"/>
                    <a:pt x="501" y="289"/>
                  </a:cubicBezTo>
                  <a:cubicBezTo>
                    <a:pt x="500" y="288"/>
                    <a:pt x="500" y="288"/>
                    <a:pt x="500" y="288"/>
                  </a:cubicBezTo>
                  <a:cubicBezTo>
                    <a:pt x="499" y="289"/>
                    <a:pt x="499" y="289"/>
                    <a:pt x="499" y="289"/>
                  </a:cubicBezTo>
                  <a:cubicBezTo>
                    <a:pt x="498" y="289"/>
                    <a:pt x="498" y="289"/>
                    <a:pt x="498" y="289"/>
                  </a:cubicBezTo>
                  <a:cubicBezTo>
                    <a:pt x="498" y="290"/>
                    <a:pt x="498" y="290"/>
                    <a:pt x="498" y="290"/>
                  </a:cubicBezTo>
                  <a:cubicBezTo>
                    <a:pt x="497" y="290"/>
                    <a:pt x="497" y="290"/>
                    <a:pt x="497" y="290"/>
                  </a:cubicBezTo>
                  <a:cubicBezTo>
                    <a:pt x="496" y="290"/>
                    <a:pt x="496" y="290"/>
                    <a:pt x="496" y="290"/>
                  </a:cubicBezTo>
                  <a:cubicBezTo>
                    <a:pt x="496" y="290"/>
                    <a:pt x="496" y="290"/>
                    <a:pt x="496" y="290"/>
                  </a:cubicBezTo>
                  <a:cubicBezTo>
                    <a:pt x="495" y="290"/>
                    <a:pt x="495" y="290"/>
                    <a:pt x="495" y="290"/>
                  </a:cubicBezTo>
                  <a:cubicBezTo>
                    <a:pt x="494" y="291"/>
                    <a:pt x="494" y="291"/>
                    <a:pt x="494" y="291"/>
                  </a:cubicBezTo>
                  <a:cubicBezTo>
                    <a:pt x="493" y="291"/>
                    <a:pt x="493" y="291"/>
                    <a:pt x="493" y="291"/>
                  </a:cubicBezTo>
                  <a:cubicBezTo>
                    <a:pt x="492" y="291"/>
                    <a:pt x="492" y="291"/>
                    <a:pt x="492" y="291"/>
                  </a:cubicBezTo>
                  <a:cubicBezTo>
                    <a:pt x="492" y="292"/>
                    <a:pt x="492" y="292"/>
                    <a:pt x="492" y="292"/>
                  </a:cubicBezTo>
                  <a:cubicBezTo>
                    <a:pt x="492" y="293"/>
                    <a:pt x="492" y="293"/>
                    <a:pt x="492" y="293"/>
                  </a:cubicBezTo>
                  <a:cubicBezTo>
                    <a:pt x="491" y="294"/>
                    <a:pt x="491" y="294"/>
                    <a:pt x="491" y="294"/>
                  </a:cubicBezTo>
                  <a:cubicBezTo>
                    <a:pt x="491" y="294"/>
                    <a:pt x="491" y="294"/>
                    <a:pt x="491" y="294"/>
                  </a:cubicBezTo>
                  <a:cubicBezTo>
                    <a:pt x="491" y="295"/>
                    <a:pt x="491" y="295"/>
                    <a:pt x="491" y="295"/>
                  </a:cubicBezTo>
                  <a:cubicBezTo>
                    <a:pt x="490" y="295"/>
                    <a:pt x="490" y="295"/>
                    <a:pt x="490" y="295"/>
                  </a:cubicBezTo>
                  <a:cubicBezTo>
                    <a:pt x="490" y="296"/>
                    <a:pt x="490" y="296"/>
                    <a:pt x="490" y="296"/>
                  </a:cubicBezTo>
                  <a:cubicBezTo>
                    <a:pt x="491" y="297"/>
                    <a:pt x="491" y="297"/>
                    <a:pt x="491" y="297"/>
                  </a:cubicBezTo>
                  <a:cubicBezTo>
                    <a:pt x="491" y="297"/>
                    <a:pt x="491" y="297"/>
                    <a:pt x="491" y="297"/>
                  </a:cubicBezTo>
                  <a:cubicBezTo>
                    <a:pt x="493" y="296"/>
                    <a:pt x="493" y="296"/>
                    <a:pt x="493" y="296"/>
                  </a:cubicBezTo>
                  <a:cubicBezTo>
                    <a:pt x="493" y="296"/>
                    <a:pt x="493" y="296"/>
                    <a:pt x="493" y="296"/>
                  </a:cubicBezTo>
                  <a:cubicBezTo>
                    <a:pt x="494" y="296"/>
                    <a:pt x="494" y="296"/>
                    <a:pt x="494" y="296"/>
                  </a:cubicBezTo>
                  <a:cubicBezTo>
                    <a:pt x="495" y="297"/>
                    <a:pt x="495" y="297"/>
                    <a:pt x="495" y="297"/>
                  </a:cubicBezTo>
                  <a:cubicBezTo>
                    <a:pt x="495" y="298"/>
                    <a:pt x="495" y="298"/>
                    <a:pt x="495" y="298"/>
                  </a:cubicBezTo>
                  <a:cubicBezTo>
                    <a:pt x="496" y="299"/>
                    <a:pt x="496" y="299"/>
                    <a:pt x="496" y="299"/>
                  </a:cubicBezTo>
                  <a:cubicBezTo>
                    <a:pt x="496" y="299"/>
                    <a:pt x="496" y="299"/>
                    <a:pt x="496" y="299"/>
                  </a:cubicBezTo>
                  <a:cubicBezTo>
                    <a:pt x="496" y="300"/>
                    <a:pt x="496" y="300"/>
                    <a:pt x="496" y="300"/>
                  </a:cubicBezTo>
                  <a:cubicBezTo>
                    <a:pt x="496" y="301"/>
                    <a:pt x="496" y="301"/>
                    <a:pt x="496" y="301"/>
                  </a:cubicBezTo>
                  <a:cubicBezTo>
                    <a:pt x="496" y="302"/>
                    <a:pt x="496" y="302"/>
                    <a:pt x="496" y="302"/>
                  </a:cubicBezTo>
                  <a:cubicBezTo>
                    <a:pt x="495" y="303"/>
                    <a:pt x="495" y="303"/>
                    <a:pt x="495" y="303"/>
                  </a:cubicBezTo>
                  <a:cubicBezTo>
                    <a:pt x="495" y="304"/>
                    <a:pt x="495" y="304"/>
                    <a:pt x="495" y="304"/>
                  </a:cubicBezTo>
                  <a:cubicBezTo>
                    <a:pt x="494" y="304"/>
                    <a:pt x="494" y="304"/>
                    <a:pt x="494" y="304"/>
                  </a:cubicBezTo>
                  <a:cubicBezTo>
                    <a:pt x="493" y="305"/>
                    <a:pt x="493" y="305"/>
                    <a:pt x="493" y="305"/>
                  </a:cubicBezTo>
                  <a:cubicBezTo>
                    <a:pt x="493" y="306"/>
                    <a:pt x="493" y="306"/>
                    <a:pt x="493" y="306"/>
                  </a:cubicBezTo>
                  <a:cubicBezTo>
                    <a:pt x="494" y="307"/>
                    <a:pt x="494" y="307"/>
                    <a:pt x="494" y="307"/>
                  </a:cubicBezTo>
                  <a:cubicBezTo>
                    <a:pt x="494" y="308"/>
                    <a:pt x="494" y="308"/>
                    <a:pt x="494" y="308"/>
                  </a:cubicBezTo>
                  <a:cubicBezTo>
                    <a:pt x="494" y="309"/>
                    <a:pt x="494" y="309"/>
                    <a:pt x="494" y="309"/>
                  </a:cubicBezTo>
                  <a:cubicBezTo>
                    <a:pt x="494" y="309"/>
                    <a:pt x="494" y="309"/>
                    <a:pt x="494" y="309"/>
                  </a:cubicBezTo>
                  <a:cubicBezTo>
                    <a:pt x="494" y="310"/>
                    <a:pt x="494" y="310"/>
                    <a:pt x="494" y="310"/>
                  </a:cubicBezTo>
                  <a:cubicBezTo>
                    <a:pt x="494" y="311"/>
                    <a:pt x="494" y="311"/>
                    <a:pt x="494" y="311"/>
                  </a:cubicBezTo>
                  <a:cubicBezTo>
                    <a:pt x="493" y="311"/>
                    <a:pt x="493" y="311"/>
                    <a:pt x="493" y="311"/>
                  </a:cubicBezTo>
                  <a:cubicBezTo>
                    <a:pt x="494" y="312"/>
                    <a:pt x="494" y="312"/>
                    <a:pt x="494" y="312"/>
                  </a:cubicBezTo>
                  <a:cubicBezTo>
                    <a:pt x="494" y="314"/>
                    <a:pt x="494" y="314"/>
                    <a:pt x="494" y="314"/>
                  </a:cubicBezTo>
                  <a:cubicBezTo>
                    <a:pt x="494" y="314"/>
                    <a:pt x="494" y="314"/>
                    <a:pt x="494" y="314"/>
                  </a:cubicBezTo>
                  <a:cubicBezTo>
                    <a:pt x="494" y="316"/>
                    <a:pt x="494" y="316"/>
                    <a:pt x="494" y="316"/>
                  </a:cubicBezTo>
                  <a:cubicBezTo>
                    <a:pt x="494" y="316"/>
                    <a:pt x="494" y="316"/>
                    <a:pt x="494" y="316"/>
                  </a:cubicBezTo>
                  <a:cubicBezTo>
                    <a:pt x="495" y="316"/>
                    <a:pt x="495" y="316"/>
                    <a:pt x="495" y="316"/>
                  </a:cubicBezTo>
                  <a:cubicBezTo>
                    <a:pt x="495" y="316"/>
                    <a:pt x="495" y="316"/>
                    <a:pt x="495" y="316"/>
                  </a:cubicBezTo>
                  <a:cubicBezTo>
                    <a:pt x="495" y="316"/>
                    <a:pt x="495" y="316"/>
                    <a:pt x="495" y="316"/>
                  </a:cubicBezTo>
                  <a:cubicBezTo>
                    <a:pt x="496" y="317"/>
                    <a:pt x="496" y="317"/>
                    <a:pt x="496" y="317"/>
                  </a:cubicBezTo>
                  <a:cubicBezTo>
                    <a:pt x="495" y="318"/>
                    <a:pt x="495" y="318"/>
                    <a:pt x="495" y="318"/>
                  </a:cubicBezTo>
                  <a:cubicBezTo>
                    <a:pt x="495" y="319"/>
                    <a:pt x="495" y="319"/>
                    <a:pt x="495" y="319"/>
                  </a:cubicBezTo>
                  <a:cubicBezTo>
                    <a:pt x="493" y="319"/>
                    <a:pt x="493" y="319"/>
                    <a:pt x="493" y="319"/>
                  </a:cubicBezTo>
                  <a:cubicBezTo>
                    <a:pt x="491" y="320"/>
                    <a:pt x="491" y="320"/>
                    <a:pt x="491" y="320"/>
                  </a:cubicBezTo>
                  <a:cubicBezTo>
                    <a:pt x="489" y="322"/>
                    <a:pt x="489" y="322"/>
                    <a:pt x="489" y="322"/>
                  </a:cubicBezTo>
                  <a:cubicBezTo>
                    <a:pt x="488" y="322"/>
                    <a:pt x="488" y="322"/>
                    <a:pt x="488" y="322"/>
                  </a:cubicBezTo>
                  <a:cubicBezTo>
                    <a:pt x="487" y="322"/>
                    <a:pt x="487" y="322"/>
                    <a:pt x="487" y="322"/>
                  </a:cubicBezTo>
                  <a:cubicBezTo>
                    <a:pt x="485" y="321"/>
                    <a:pt x="485" y="321"/>
                    <a:pt x="485" y="321"/>
                  </a:cubicBezTo>
                  <a:cubicBezTo>
                    <a:pt x="484" y="322"/>
                    <a:pt x="484" y="322"/>
                    <a:pt x="484" y="322"/>
                  </a:cubicBezTo>
                  <a:cubicBezTo>
                    <a:pt x="484" y="321"/>
                    <a:pt x="484" y="321"/>
                    <a:pt x="484" y="321"/>
                  </a:cubicBezTo>
                  <a:cubicBezTo>
                    <a:pt x="483" y="321"/>
                    <a:pt x="483" y="321"/>
                    <a:pt x="483" y="321"/>
                  </a:cubicBezTo>
                  <a:cubicBezTo>
                    <a:pt x="483" y="321"/>
                    <a:pt x="483" y="321"/>
                    <a:pt x="483" y="321"/>
                  </a:cubicBezTo>
                  <a:cubicBezTo>
                    <a:pt x="482" y="321"/>
                    <a:pt x="482" y="321"/>
                    <a:pt x="482" y="321"/>
                  </a:cubicBezTo>
                  <a:cubicBezTo>
                    <a:pt x="480" y="320"/>
                    <a:pt x="480" y="320"/>
                    <a:pt x="480" y="320"/>
                  </a:cubicBezTo>
                  <a:cubicBezTo>
                    <a:pt x="478" y="320"/>
                    <a:pt x="478" y="320"/>
                    <a:pt x="478" y="320"/>
                  </a:cubicBezTo>
                  <a:cubicBezTo>
                    <a:pt x="478" y="321"/>
                    <a:pt x="478" y="321"/>
                    <a:pt x="478" y="321"/>
                  </a:cubicBezTo>
                  <a:cubicBezTo>
                    <a:pt x="477" y="322"/>
                    <a:pt x="477" y="322"/>
                    <a:pt x="477" y="322"/>
                  </a:cubicBezTo>
                  <a:cubicBezTo>
                    <a:pt x="476" y="322"/>
                    <a:pt x="476" y="322"/>
                    <a:pt x="476" y="322"/>
                  </a:cubicBezTo>
                  <a:cubicBezTo>
                    <a:pt x="475" y="321"/>
                    <a:pt x="475" y="321"/>
                    <a:pt x="475" y="321"/>
                  </a:cubicBezTo>
                  <a:cubicBezTo>
                    <a:pt x="474" y="322"/>
                    <a:pt x="474" y="322"/>
                    <a:pt x="474" y="322"/>
                  </a:cubicBezTo>
                  <a:cubicBezTo>
                    <a:pt x="474" y="321"/>
                    <a:pt x="474" y="321"/>
                    <a:pt x="474" y="321"/>
                  </a:cubicBezTo>
                  <a:cubicBezTo>
                    <a:pt x="473" y="321"/>
                    <a:pt x="473" y="321"/>
                    <a:pt x="473" y="321"/>
                  </a:cubicBezTo>
                  <a:cubicBezTo>
                    <a:pt x="472" y="320"/>
                    <a:pt x="472" y="320"/>
                    <a:pt x="472" y="320"/>
                  </a:cubicBezTo>
                  <a:cubicBezTo>
                    <a:pt x="471" y="320"/>
                    <a:pt x="471" y="320"/>
                    <a:pt x="471" y="320"/>
                  </a:cubicBezTo>
                  <a:cubicBezTo>
                    <a:pt x="469" y="320"/>
                    <a:pt x="469" y="320"/>
                    <a:pt x="469" y="320"/>
                  </a:cubicBezTo>
                  <a:cubicBezTo>
                    <a:pt x="468" y="320"/>
                    <a:pt x="468" y="320"/>
                    <a:pt x="468" y="320"/>
                  </a:cubicBezTo>
                  <a:cubicBezTo>
                    <a:pt x="468" y="320"/>
                    <a:pt x="468" y="320"/>
                    <a:pt x="468" y="320"/>
                  </a:cubicBezTo>
                  <a:cubicBezTo>
                    <a:pt x="467" y="321"/>
                    <a:pt x="467" y="321"/>
                    <a:pt x="467" y="321"/>
                  </a:cubicBezTo>
                  <a:cubicBezTo>
                    <a:pt x="466" y="322"/>
                    <a:pt x="466" y="322"/>
                    <a:pt x="466" y="322"/>
                  </a:cubicBezTo>
                  <a:cubicBezTo>
                    <a:pt x="465" y="322"/>
                    <a:pt x="465" y="322"/>
                    <a:pt x="465" y="322"/>
                  </a:cubicBezTo>
                  <a:cubicBezTo>
                    <a:pt x="464" y="323"/>
                    <a:pt x="464" y="323"/>
                    <a:pt x="464" y="323"/>
                  </a:cubicBezTo>
                  <a:cubicBezTo>
                    <a:pt x="464" y="324"/>
                    <a:pt x="464" y="324"/>
                    <a:pt x="464" y="324"/>
                  </a:cubicBezTo>
                  <a:cubicBezTo>
                    <a:pt x="464" y="324"/>
                    <a:pt x="464" y="324"/>
                    <a:pt x="464" y="324"/>
                  </a:cubicBezTo>
                  <a:cubicBezTo>
                    <a:pt x="463" y="325"/>
                    <a:pt x="463" y="325"/>
                    <a:pt x="463" y="325"/>
                  </a:cubicBezTo>
                  <a:cubicBezTo>
                    <a:pt x="462" y="326"/>
                    <a:pt x="462" y="326"/>
                    <a:pt x="462" y="326"/>
                  </a:cubicBezTo>
                  <a:cubicBezTo>
                    <a:pt x="459" y="326"/>
                    <a:pt x="459" y="326"/>
                    <a:pt x="459" y="326"/>
                  </a:cubicBezTo>
                  <a:cubicBezTo>
                    <a:pt x="459" y="326"/>
                    <a:pt x="459" y="326"/>
                    <a:pt x="459" y="326"/>
                  </a:cubicBezTo>
                  <a:cubicBezTo>
                    <a:pt x="458" y="327"/>
                    <a:pt x="458" y="327"/>
                    <a:pt x="458" y="327"/>
                  </a:cubicBezTo>
                  <a:cubicBezTo>
                    <a:pt x="456" y="327"/>
                    <a:pt x="456" y="327"/>
                    <a:pt x="456" y="327"/>
                  </a:cubicBezTo>
                  <a:cubicBezTo>
                    <a:pt x="454" y="328"/>
                    <a:pt x="454" y="328"/>
                    <a:pt x="454" y="328"/>
                  </a:cubicBezTo>
                  <a:cubicBezTo>
                    <a:pt x="453" y="330"/>
                    <a:pt x="453" y="330"/>
                    <a:pt x="453" y="330"/>
                  </a:cubicBezTo>
                  <a:cubicBezTo>
                    <a:pt x="453" y="330"/>
                    <a:pt x="453" y="330"/>
                    <a:pt x="453" y="330"/>
                  </a:cubicBezTo>
                  <a:cubicBezTo>
                    <a:pt x="452" y="329"/>
                    <a:pt x="452" y="329"/>
                    <a:pt x="452" y="329"/>
                  </a:cubicBezTo>
                  <a:cubicBezTo>
                    <a:pt x="450" y="329"/>
                    <a:pt x="450" y="329"/>
                    <a:pt x="450" y="329"/>
                  </a:cubicBezTo>
                  <a:cubicBezTo>
                    <a:pt x="450" y="330"/>
                    <a:pt x="450" y="330"/>
                    <a:pt x="450" y="330"/>
                  </a:cubicBezTo>
                  <a:cubicBezTo>
                    <a:pt x="448" y="330"/>
                    <a:pt x="448" y="330"/>
                    <a:pt x="448" y="330"/>
                  </a:cubicBezTo>
                  <a:cubicBezTo>
                    <a:pt x="445" y="330"/>
                    <a:pt x="445" y="330"/>
                    <a:pt x="445" y="330"/>
                  </a:cubicBezTo>
                  <a:cubicBezTo>
                    <a:pt x="443" y="329"/>
                    <a:pt x="443" y="329"/>
                    <a:pt x="443" y="329"/>
                  </a:cubicBezTo>
                  <a:cubicBezTo>
                    <a:pt x="440" y="329"/>
                    <a:pt x="440" y="329"/>
                    <a:pt x="440" y="329"/>
                  </a:cubicBezTo>
                  <a:cubicBezTo>
                    <a:pt x="439" y="329"/>
                    <a:pt x="439" y="329"/>
                    <a:pt x="439" y="329"/>
                  </a:cubicBezTo>
                  <a:cubicBezTo>
                    <a:pt x="438" y="328"/>
                    <a:pt x="438" y="328"/>
                    <a:pt x="438" y="328"/>
                  </a:cubicBezTo>
                  <a:cubicBezTo>
                    <a:pt x="438" y="328"/>
                    <a:pt x="438" y="328"/>
                    <a:pt x="438" y="328"/>
                  </a:cubicBezTo>
                  <a:cubicBezTo>
                    <a:pt x="437" y="328"/>
                    <a:pt x="437" y="328"/>
                    <a:pt x="437" y="328"/>
                  </a:cubicBezTo>
                  <a:cubicBezTo>
                    <a:pt x="436" y="327"/>
                    <a:pt x="436" y="327"/>
                    <a:pt x="436" y="327"/>
                  </a:cubicBezTo>
                  <a:cubicBezTo>
                    <a:pt x="435" y="326"/>
                    <a:pt x="435" y="326"/>
                    <a:pt x="435" y="326"/>
                  </a:cubicBezTo>
                  <a:cubicBezTo>
                    <a:pt x="435" y="325"/>
                    <a:pt x="435" y="325"/>
                    <a:pt x="435" y="325"/>
                  </a:cubicBezTo>
                  <a:cubicBezTo>
                    <a:pt x="434" y="325"/>
                    <a:pt x="434" y="325"/>
                    <a:pt x="434" y="325"/>
                  </a:cubicBezTo>
                  <a:cubicBezTo>
                    <a:pt x="432" y="325"/>
                    <a:pt x="432" y="325"/>
                    <a:pt x="432" y="325"/>
                  </a:cubicBezTo>
                  <a:cubicBezTo>
                    <a:pt x="430" y="325"/>
                    <a:pt x="430" y="325"/>
                    <a:pt x="430" y="325"/>
                  </a:cubicBezTo>
                  <a:cubicBezTo>
                    <a:pt x="429" y="323"/>
                    <a:pt x="429" y="323"/>
                    <a:pt x="429" y="323"/>
                  </a:cubicBezTo>
                  <a:cubicBezTo>
                    <a:pt x="427" y="323"/>
                    <a:pt x="427" y="323"/>
                    <a:pt x="427" y="323"/>
                  </a:cubicBezTo>
                  <a:cubicBezTo>
                    <a:pt x="425" y="323"/>
                    <a:pt x="425" y="323"/>
                    <a:pt x="425" y="323"/>
                  </a:cubicBezTo>
                  <a:cubicBezTo>
                    <a:pt x="424" y="322"/>
                    <a:pt x="424" y="322"/>
                    <a:pt x="424" y="322"/>
                  </a:cubicBezTo>
                  <a:cubicBezTo>
                    <a:pt x="422" y="323"/>
                    <a:pt x="422" y="323"/>
                    <a:pt x="422" y="323"/>
                  </a:cubicBezTo>
                  <a:cubicBezTo>
                    <a:pt x="421" y="323"/>
                    <a:pt x="421" y="323"/>
                    <a:pt x="421" y="323"/>
                  </a:cubicBezTo>
                  <a:cubicBezTo>
                    <a:pt x="420" y="324"/>
                    <a:pt x="420" y="324"/>
                    <a:pt x="420" y="324"/>
                  </a:cubicBezTo>
                  <a:cubicBezTo>
                    <a:pt x="417" y="324"/>
                    <a:pt x="417" y="324"/>
                    <a:pt x="417" y="324"/>
                  </a:cubicBezTo>
                  <a:cubicBezTo>
                    <a:pt x="416" y="324"/>
                    <a:pt x="416" y="324"/>
                    <a:pt x="416" y="324"/>
                  </a:cubicBezTo>
                  <a:cubicBezTo>
                    <a:pt x="415" y="325"/>
                    <a:pt x="415" y="325"/>
                    <a:pt x="415" y="325"/>
                  </a:cubicBezTo>
                  <a:cubicBezTo>
                    <a:pt x="414" y="325"/>
                    <a:pt x="414" y="325"/>
                    <a:pt x="414" y="325"/>
                  </a:cubicBezTo>
                  <a:cubicBezTo>
                    <a:pt x="413" y="325"/>
                    <a:pt x="413" y="325"/>
                    <a:pt x="413" y="325"/>
                  </a:cubicBezTo>
                  <a:cubicBezTo>
                    <a:pt x="413" y="325"/>
                    <a:pt x="413" y="325"/>
                    <a:pt x="413" y="325"/>
                  </a:cubicBezTo>
                  <a:cubicBezTo>
                    <a:pt x="412" y="326"/>
                    <a:pt x="412" y="326"/>
                    <a:pt x="412" y="326"/>
                  </a:cubicBezTo>
                  <a:cubicBezTo>
                    <a:pt x="410" y="325"/>
                    <a:pt x="410" y="325"/>
                    <a:pt x="410" y="325"/>
                  </a:cubicBezTo>
                  <a:cubicBezTo>
                    <a:pt x="410" y="326"/>
                    <a:pt x="410" y="326"/>
                    <a:pt x="410" y="326"/>
                  </a:cubicBezTo>
                  <a:cubicBezTo>
                    <a:pt x="409" y="326"/>
                    <a:pt x="409" y="326"/>
                    <a:pt x="409" y="326"/>
                  </a:cubicBezTo>
                  <a:cubicBezTo>
                    <a:pt x="407" y="325"/>
                    <a:pt x="407" y="325"/>
                    <a:pt x="407" y="325"/>
                  </a:cubicBezTo>
                  <a:cubicBezTo>
                    <a:pt x="406" y="325"/>
                    <a:pt x="406" y="325"/>
                    <a:pt x="406" y="325"/>
                  </a:cubicBezTo>
                  <a:cubicBezTo>
                    <a:pt x="405" y="324"/>
                    <a:pt x="405" y="324"/>
                    <a:pt x="405" y="324"/>
                  </a:cubicBezTo>
                  <a:cubicBezTo>
                    <a:pt x="404" y="323"/>
                    <a:pt x="404" y="323"/>
                    <a:pt x="404" y="323"/>
                  </a:cubicBezTo>
                  <a:cubicBezTo>
                    <a:pt x="403" y="323"/>
                    <a:pt x="403" y="323"/>
                    <a:pt x="403" y="323"/>
                  </a:cubicBezTo>
                  <a:cubicBezTo>
                    <a:pt x="403" y="323"/>
                    <a:pt x="403" y="323"/>
                    <a:pt x="403" y="323"/>
                  </a:cubicBezTo>
                  <a:cubicBezTo>
                    <a:pt x="403" y="322"/>
                    <a:pt x="403" y="322"/>
                    <a:pt x="403" y="322"/>
                  </a:cubicBezTo>
                  <a:cubicBezTo>
                    <a:pt x="402" y="320"/>
                    <a:pt x="402" y="320"/>
                    <a:pt x="402" y="320"/>
                  </a:cubicBezTo>
                  <a:cubicBezTo>
                    <a:pt x="402" y="320"/>
                    <a:pt x="402" y="320"/>
                    <a:pt x="402" y="320"/>
                  </a:cubicBezTo>
                  <a:cubicBezTo>
                    <a:pt x="402" y="319"/>
                    <a:pt x="402" y="319"/>
                    <a:pt x="402" y="319"/>
                  </a:cubicBezTo>
                  <a:cubicBezTo>
                    <a:pt x="401" y="318"/>
                    <a:pt x="401" y="318"/>
                    <a:pt x="401" y="318"/>
                  </a:cubicBezTo>
                  <a:cubicBezTo>
                    <a:pt x="401" y="318"/>
                    <a:pt x="401" y="318"/>
                    <a:pt x="401" y="318"/>
                  </a:cubicBezTo>
                  <a:cubicBezTo>
                    <a:pt x="401" y="317"/>
                    <a:pt x="401" y="317"/>
                    <a:pt x="401" y="317"/>
                  </a:cubicBezTo>
                  <a:cubicBezTo>
                    <a:pt x="400" y="317"/>
                    <a:pt x="400" y="317"/>
                    <a:pt x="400" y="317"/>
                  </a:cubicBezTo>
                  <a:cubicBezTo>
                    <a:pt x="397" y="317"/>
                    <a:pt x="397" y="317"/>
                    <a:pt x="397" y="317"/>
                  </a:cubicBezTo>
                  <a:cubicBezTo>
                    <a:pt x="396" y="317"/>
                    <a:pt x="396" y="317"/>
                    <a:pt x="396" y="317"/>
                  </a:cubicBezTo>
                  <a:cubicBezTo>
                    <a:pt x="396" y="316"/>
                    <a:pt x="396" y="316"/>
                    <a:pt x="396" y="316"/>
                  </a:cubicBezTo>
                  <a:cubicBezTo>
                    <a:pt x="394" y="316"/>
                    <a:pt x="394" y="316"/>
                    <a:pt x="394" y="316"/>
                  </a:cubicBezTo>
                  <a:cubicBezTo>
                    <a:pt x="394" y="316"/>
                    <a:pt x="394" y="316"/>
                    <a:pt x="394" y="316"/>
                  </a:cubicBezTo>
                  <a:cubicBezTo>
                    <a:pt x="393" y="315"/>
                    <a:pt x="393" y="315"/>
                    <a:pt x="393" y="315"/>
                  </a:cubicBezTo>
                  <a:cubicBezTo>
                    <a:pt x="391" y="315"/>
                    <a:pt x="391" y="315"/>
                    <a:pt x="391" y="315"/>
                  </a:cubicBezTo>
                  <a:cubicBezTo>
                    <a:pt x="389" y="315"/>
                    <a:pt x="389" y="315"/>
                    <a:pt x="389" y="315"/>
                  </a:cubicBezTo>
                  <a:cubicBezTo>
                    <a:pt x="388" y="315"/>
                    <a:pt x="388" y="315"/>
                    <a:pt x="388" y="315"/>
                  </a:cubicBezTo>
                  <a:cubicBezTo>
                    <a:pt x="388" y="314"/>
                    <a:pt x="388" y="314"/>
                    <a:pt x="388" y="314"/>
                  </a:cubicBezTo>
                  <a:cubicBezTo>
                    <a:pt x="386" y="314"/>
                    <a:pt x="386" y="314"/>
                    <a:pt x="386" y="314"/>
                  </a:cubicBezTo>
                  <a:cubicBezTo>
                    <a:pt x="385" y="313"/>
                    <a:pt x="385" y="313"/>
                    <a:pt x="385" y="313"/>
                  </a:cubicBezTo>
                  <a:cubicBezTo>
                    <a:pt x="384" y="313"/>
                    <a:pt x="384" y="313"/>
                    <a:pt x="384" y="313"/>
                  </a:cubicBezTo>
                  <a:cubicBezTo>
                    <a:pt x="383" y="313"/>
                    <a:pt x="383" y="313"/>
                    <a:pt x="383" y="313"/>
                  </a:cubicBezTo>
                  <a:cubicBezTo>
                    <a:pt x="382" y="313"/>
                    <a:pt x="382" y="313"/>
                    <a:pt x="382" y="313"/>
                  </a:cubicBezTo>
                  <a:cubicBezTo>
                    <a:pt x="382" y="314"/>
                    <a:pt x="382" y="314"/>
                    <a:pt x="382" y="314"/>
                  </a:cubicBezTo>
                  <a:cubicBezTo>
                    <a:pt x="383" y="315"/>
                    <a:pt x="383" y="315"/>
                    <a:pt x="383" y="315"/>
                  </a:cubicBezTo>
                  <a:cubicBezTo>
                    <a:pt x="382" y="316"/>
                    <a:pt x="382" y="316"/>
                    <a:pt x="382" y="316"/>
                  </a:cubicBezTo>
                  <a:cubicBezTo>
                    <a:pt x="382" y="316"/>
                    <a:pt x="382" y="316"/>
                    <a:pt x="382" y="316"/>
                  </a:cubicBezTo>
                  <a:cubicBezTo>
                    <a:pt x="381" y="316"/>
                    <a:pt x="381" y="316"/>
                    <a:pt x="381" y="316"/>
                  </a:cubicBezTo>
                  <a:cubicBezTo>
                    <a:pt x="380" y="317"/>
                    <a:pt x="380" y="317"/>
                    <a:pt x="380" y="317"/>
                  </a:cubicBezTo>
                  <a:cubicBezTo>
                    <a:pt x="380" y="318"/>
                    <a:pt x="380" y="318"/>
                    <a:pt x="380" y="318"/>
                  </a:cubicBezTo>
                  <a:cubicBezTo>
                    <a:pt x="379" y="319"/>
                    <a:pt x="379" y="319"/>
                    <a:pt x="379" y="319"/>
                  </a:cubicBezTo>
                  <a:cubicBezTo>
                    <a:pt x="379" y="321"/>
                    <a:pt x="379" y="321"/>
                    <a:pt x="379" y="321"/>
                  </a:cubicBezTo>
                  <a:cubicBezTo>
                    <a:pt x="379" y="323"/>
                    <a:pt x="379" y="323"/>
                    <a:pt x="379" y="323"/>
                  </a:cubicBezTo>
                  <a:cubicBezTo>
                    <a:pt x="381" y="323"/>
                    <a:pt x="381" y="323"/>
                    <a:pt x="381" y="323"/>
                  </a:cubicBezTo>
                  <a:cubicBezTo>
                    <a:pt x="382" y="324"/>
                    <a:pt x="382" y="324"/>
                    <a:pt x="382" y="324"/>
                  </a:cubicBezTo>
                  <a:cubicBezTo>
                    <a:pt x="383" y="324"/>
                    <a:pt x="383" y="324"/>
                    <a:pt x="383" y="324"/>
                  </a:cubicBezTo>
                  <a:cubicBezTo>
                    <a:pt x="383" y="325"/>
                    <a:pt x="383" y="325"/>
                    <a:pt x="383" y="325"/>
                  </a:cubicBezTo>
                  <a:cubicBezTo>
                    <a:pt x="382" y="326"/>
                    <a:pt x="382" y="326"/>
                    <a:pt x="382" y="326"/>
                  </a:cubicBezTo>
                  <a:cubicBezTo>
                    <a:pt x="382" y="328"/>
                    <a:pt x="382" y="328"/>
                    <a:pt x="382" y="328"/>
                  </a:cubicBezTo>
                  <a:cubicBezTo>
                    <a:pt x="384" y="329"/>
                    <a:pt x="384" y="329"/>
                    <a:pt x="384" y="329"/>
                  </a:cubicBezTo>
                  <a:cubicBezTo>
                    <a:pt x="384" y="329"/>
                    <a:pt x="384" y="329"/>
                    <a:pt x="384" y="329"/>
                  </a:cubicBezTo>
                  <a:cubicBezTo>
                    <a:pt x="383" y="331"/>
                    <a:pt x="383" y="331"/>
                    <a:pt x="383" y="331"/>
                  </a:cubicBezTo>
                  <a:cubicBezTo>
                    <a:pt x="381" y="331"/>
                    <a:pt x="381" y="331"/>
                    <a:pt x="381" y="331"/>
                  </a:cubicBezTo>
                  <a:cubicBezTo>
                    <a:pt x="380" y="331"/>
                    <a:pt x="380" y="331"/>
                    <a:pt x="380" y="331"/>
                  </a:cubicBezTo>
                  <a:cubicBezTo>
                    <a:pt x="380" y="331"/>
                    <a:pt x="380" y="331"/>
                    <a:pt x="380" y="331"/>
                  </a:cubicBezTo>
                  <a:cubicBezTo>
                    <a:pt x="379" y="331"/>
                    <a:pt x="379" y="331"/>
                    <a:pt x="379" y="331"/>
                  </a:cubicBezTo>
                  <a:cubicBezTo>
                    <a:pt x="378" y="331"/>
                    <a:pt x="378" y="331"/>
                    <a:pt x="378" y="331"/>
                  </a:cubicBezTo>
                  <a:cubicBezTo>
                    <a:pt x="376" y="331"/>
                    <a:pt x="376" y="331"/>
                    <a:pt x="376" y="331"/>
                  </a:cubicBezTo>
                  <a:cubicBezTo>
                    <a:pt x="375" y="331"/>
                    <a:pt x="375" y="331"/>
                    <a:pt x="375" y="331"/>
                  </a:cubicBezTo>
                  <a:cubicBezTo>
                    <a:pt x="374" y="330"/>
                    <a:pt x="374" y="330"/>
                    <a:pt x="374" y="330"/>
                  </a:cubicBezTo>
                  <a:cubicBezTo>
                    <a:pt x="373" y="330"/>
                    <a:pt x="373" y="330"/>
                    <a:pt x="373" y="330"/>
                  </a:cubicBezTo>
                  <a:cubicBezTo>
                    <a:pt x="372" y="330"/>
                    <a:pt x="372" y="330"/>
                    <a:pt x="372" y="330"/>
                  </a:cubicBezTo>
                  <a:cubicBezTo>
                    <a:pt x="371" y="331"/>
                    <a:pt x="371" y="331"/>
                    <a:pt x="371" y="331"/>
                  </a:cubicBezTo>
                  <a:cubicBezTo>
                    <a:pt x="369" y="331"/>
                    <a:pt x="369" y="331"/>
                    <a:pt x="369" y="331"/>
                  </a:cubicBezTo>
                  <a:cubicBezTo>
                    <a:pt x="369" y="332"/>
                    <a:pt x="369" y="332"/>
                    <a:pt x="369" y="332"/>
                  </a:cubicBezTo>
                  <a:cubicBezTo>
                    <a:pt x="367" y="331"/>
                    <a:pt x="367" y="331"/>
                    <a:pt x="367" y="331"/>
                  </a:cubicBezTo>
                  <a:cubicBezTo>
                    <a:pt x="366" y="330"/>
                    <a:pt x="366" y="330"/>
                    <a:pt x="366" y="330"/>
                  </a:cubicBezTo>
                  <a:cubicBezTo>
                    <a:pt x="363" y="329"/>
                    <a:pt x="363" y="329"/>
                    <a:pt x="363" y="329"/>
                  </a:cubicBezTo>
                  <a:cubicBezTo>
                    <a:pt x="363" y="328"/>
                    <a:pt x="363" y="328"/>
                    <a:pt x="363" y="328"/>
                  </a:cubicBezTo>
                  <a:cubicBezTo>
                    <a:pt x="362" y="327"/>
                    <a:pt x="362" y="327"/>
                    <a:pt x="362" y="327"/>
                  </a:cubicBezTo>
                  <a:cubicBezTo>
                    <a:pt x="362" y="326"/>
                    <a:pt x="362" y="326"/>
                    <a:pt x="362" y="326"/>
                  </a:cubicBezTo>
                  <a:cubicBezTo>
                    <a:pt x="360" y="326"/>
                    <a:pt x="360" y="326"/>
                    <a:pt x="360" y="326"/>
                  </a:cubicBezTo>
                  <a:cubicBezTo>
                    <a:pt x="359" y="327"/>
                    <a:pt x="359" y="327"/>
                    <a:pt x="359" y="327"/>
                  </a:cubicBezTo>
                  <a:cubicBezTo>
                    <a:pt x="358" y="327"/>
                    <a:pt x="358" y="327"/>
                    <a:pt x="358" y="327"/>
                  </a:cubicBezTo>
                  <a:cubicBezTo>
                    <a:pt x="358" y="327"/>
                    <a:pt x="358" y="327"/>
                    <a:pt x="358" y="327"/>
                  </a:cubicBezTo>
                  <a:cubicBezTo>
                    <a:pt x="356" y="327"/>
                    <a:pt x="356" y="327"/>
                    <a:pt x="356" y="327"/>
                  </a:cubicBezTo>
                  <a:cubicBezTo>
                    <a:pt x="356" y="327"/>
                    <a:pt x="356" y="327"/>
                    <a:pt x="356" y="327"/>
                  </a:cubicBezTo>
                  <a:cubicBezTo>
                    <a:pt x="356" y="326"/>
                    <a:pt x="356" y="326"/>
                    <a:pt x="356" y="326"/>
                  </a:cubicBezTo>
                  <a:cubicBezTo>
                    <a:pt x="355" y="325"/>
                    <a:pt x="355" y="325"/>
                    <a:pt x="355" y="325"/>
                  </a:cubicBezTo>
                  <a:cubicBezTo>
                    <a:pt x="355" y="325"/>
                    <a:pt x="355" y="325"/>
                    <a:pt x="355" y="325"/>
                  </a:cubicBezTo>
                  <a:cubicBezTo>
                    <a:pt x="354" y="326"/>
                    <a:pt x="354" y="326"/>
                    <a:pt x="354" y="326"/>
                  </a:cubicBezTo>
                  <a:cubicBezTo>
                    <a:pt x="353" y="326"/>
                    <a:pt x="353" y="326"/>
                    <a:pt x="353" y="326"/>
                  </a:cubicBezTo>
                  <a:cubicBezTo>
                    <a:pt x="352" y="326"/>
                    <a:pt x="352" y="326"/>
                    <a:pt x="352" y="326"/>
                  </a:cubicBezTo>
                  <a:cubicBezTo>
                    <a:pt x="351" y="326"/>
                    <a:pt x="351" y="326"/>
                    <a:pt x="351" y="326"/>
                  </a:cubicBezTo>
                  <a:cubicBezTo>
                    <a:pt x="349" y="326"/>
                    <a:pt x="349" y="326"/>
                    <a:pt x="349" y="326"/>
                  </a:cubicBezTo>
                  <a:cubicBezTo>
                    <a:pt x="348" y="326"/>
                    <a:pt x="348" y="326"/>
                    <a:pt x="348" y="326"/>
                  </a:cubicBezTo>
                  <a:cubicBezTo>
                    <a:pt x="347" y="328"/>
                    <a:pt x="347" y="328"/>
                    <a:pt x="347" y="328"/>
                  </a:cubicBezTo>
                  <a:cubicBezTo>
                    <a:pt x="346" y="328"/>
                    <a:pt x="346" y="328"/>
                    <a:pt x="346" y="328"/>
                  </a:cubicBezTo>
                  <a:cubicBezTo>
                    <a:pt x="344" y="328"/>
                    <a:pt x="344" y="328"/>
                    <a:pt x="344" y="328"/>
                  </a:cubicBezTo>
                  <a:cubicBezTo>
                    <a:pt x="344" y="328"/>
                    <a:pt x="344" y="328"/>
                    <a:pt x="344" y="328"/>
                  </a:cubicBezTo>
                  <a:cubicBezTo>
                    <a:pt x="344" y="329"/>
                    <a:pt x="344" y="329"/>
                    <a:pt x="344" y="329"/>
                  </a:cubicBezTo>
                  <a:cubicBezTo>
                    <a:pt x="345" y="329"/>
                    <a:pt x="345" y="329"/>
                    <a:pt x="345" y="329"/>
                  </a:cubicBezTo>
                  <a:cubicBezTo>
                    <a:pt x="344" y="330"/>
                    <a:pt x="344" y="330"/>
                    <a:pt x="344" y="330"/>
                  </a:cubicBezTo>
                  <a:cubicBezTo>
                    <a:pt x="344" y="331"/>
                    <a:pt x="344" y="331"/>
                    <a:pt x="344" y="331"/>
                  </a:cubicBezTo>
                  <a:cubicBezTo>
                    <a:pt x="343" y="331"/>
                    <a:pt x="343" y="331"/>
                    <a:pt x="343" y="331"/>
                  </a:cubicBezTo>
                  <a:cubicBezTo>
                    <a:pt x="342" y="332"/>
                    <a:pt x="342" y="332"/>
                    <a:pt x="342" y="332"/>
                  </a:cubicBezTo>
                  <a:cubicBezTo>
                    <a:pt x="342" y="332"/>
                    <a:pt x="342" y="332"/>
                    <a:pt x="342" y="332"/>
                  </a:cubicBezTo>
                  <a:cubicBezTo>
                    <a:pt x="340" y="333"/>
                    <a:pt x="340" y="333"/>
                    <a:pt x="340" y="333"/>
                  </a:cubicBezTo>
                  <a:cubicBezTo>
                    <a:pt x="340" y="334"/>
                    <a:pt x="340" y="334"/>
                    <a:pt x="340" y="334"/>
                  </a:cubicBezTo>
                  <a:cubicBezTo>
                    <a:pt x="340" y="335"/>
                    <a:pt x="340" y="335"/>
                    <a:pt x="340" y="335"/>
                  </a:cubicBezTo>
                  <a:cubicBezTo>
                    <a:pt x="338" y="336"/>
                    <a:pt x="338" y="336"/>
                    <a:pt x="338" y="336"/>
                  </a:cubicBezTo>
                  <a:cubicBezTo>
                    <a:pt x="337" y="336"/>
                    <a:pt x="337" y="336"/>
                    <a:pt x="337" y="336"/>
                  </a:cubicBezTo>
                  <a:cubicBezTo>
                    <a:pt x="337" y="337"/>
                    <a:pt x="337" y="337"/>
                    <a:pt x="337" y="337"/>
                  </a:cubicBezTo>
                  <a:cubicBezTo>
                    <a:pt x="334" y="337"/>
                    <a:pt x="334" y="337"/>
                    <a:pt x="334" y="337"/>
                  </a:cubicBezTo>
                  <a:cubicBezTo>
                    <a:pt x="333" y="337"/>
                    <a:pt x="333" y="337"/>
                    <a:pt x="333" y="337"/>
                  </a:cubicBezTo>
                  <a:cubicBezTo>
                    <a:pt x="332" y="339"/>
                    <a:pt x="332" y="339"/>
                    <a:pt x="332" y="339"/>
                  </a:cubicBezTo>
                  <a:cubicBezTo>
                    <a:pt x="332" y="339"/>
                    <a:pt x="332" y="339"/>
                    <a:pt x="332" y="339"/>
                  </a:cubicBezTo>
                  <a:cubicBezTo>
                    <a:pt x="332" y="339"/>
                    <a:pt x="332" y="339"/>
                    <a:pt x="332" y="339"/>
                  </a:cubicBezTo>
                  <a:cubicBezTo>
                    <a:pt x="330" y="339"/>
                    <a:pt x="330" y="339"/>
                    <a:pt x="330" y="339"/>
                  </a:cubicBezTo>
                  <a:cubicBezTo>
                    <a:pt x="330" y="339"/>
                    <a:pt x="330" y="339"/>
                    <a:pt x="330" y="339"/>
                  </a:cubicBezTo>
                  <a:cubicBezTo>
                    <a:pt x="329" y="339"/>
                    <a:pt x="329" y="339"/>
                    <a:pt x="329" y="339"/>
                  </a:cubicBezTo>
                  <a:cubicBezTo>
                    <a:pt x="328" y="338"/>
                    <a:pt x="328" y="338"/>
                    <a:pt x="328" y="338"/>
                  </a:cubicBezTo>
                  <a:cubicBezTo>
                    <a:pt x="327" y="337"/>
                    <a:pt x="327" y="337"/>
                    <a:pt x="327" y="337"/>
                  </a:cubicBezTo>
                  <a:cubicBezTo>
                    <a:pt x="326" y="337"/>
                    <a:pt x="326" y="337"/>
                    <a:pt x="326" y="337"/>
                  </a:cubicBezTo>
                  <a:cubicBezTo>
                    <a:pt x="325" y="336"/>
                    <a:pt x="325" y="336"/>
                    <a:pt x="325" y="336"/>
                  </a:cubicBezTo>
                  <a:cubicBezTo>
                    <a:pt x="326" y="335"/>
                    <a:pt x="326" y="335"/>
                    <a:pt x="326" y="335"/>
                  </a:cubicBezTo>
                  <a:cubicBezTo>
                    <a:pt x="325" y="335"/>
                    <a:pt x="325" y="335"/>
                    <a:pt x="325" y="335"/>
                  </a:cubicBezTo>
                  <a:cubicBezTo>
                    <a:pt x="324" y="335"/>
                    <a:pt x="324" y="335"/>
                    <a:pt x="324" y="335"/>
                  </a:cubicBezTo>
                  <a:cubicBezTo>
                    <a:pt x="324" y="336"/>
                    <a:pt x="324" y="336"/>
                    <a:pt x="324" y="336"/>
                  </a:cubicBezTo>
                  <a:cubicBezTo>
                    <a:pt x="322" y="336"/>
                    <a:pt x="322" y="336"/>
                    <a:pt x="322" y="336"/>
                  </a:cubicBezTo>
                  <a:cubicBezTo>
                    <a:pt x="320" y="337"/>
                    <a:pt x="320" y="337"/>
                    <a:pt x="320" y="337"/>
                  </a:cubicBezTo>
                  <a:cubicBezTo>
                    <a:pt x="319" y="337"/>
                    <a:pt x="319" y="337"/>
                    <a:pt x="319" y="337"/>
                  </a:cubicBezTo>
                  <a:cubicBezTo>
                    <a:pt x="319" y="337"/>
                    <a:pt x="319" y="337"/>
                    <a:pt x="319" y="337"/>
                  </a:cubicBezTo>
                  <a:cubicBezTo>
                    <a:pt x="318" y="337"/>
                    <a:pt x="318" y="337"/>
                    <a:pt x="318" y="337"/>
                  </a:cubicBezTo>
                  <a:cubicBezTo>
                    <a:pt x="317" y="337"/>
                    <a:pt x="317" y="337"/>
                    <a:pt x="317" y="337"/>
                  </a:cubicBezTo>
                  <a:cubicBezTo>
                    <a:pt x="316" y="337"/>
                    <a:pt x="316" y="337"/>
                    <a:pt x="316" y="337"/>
                  </a:cubicBezTo>
                  <a:cubicBezTo>
                    <a:pt x="316" y="336"/>
                    <a:pt x="316" y="336"/>
                    <a:pt x="316" y="336"/>
                  </a:cubicBezTo>
                  <a:cubicBezTo>
                    <a:pt x="315" y="336"/>
                    <a:pt x="315" y="336"/>
                    <a:pt x="315" y="336"/>
                  </a:cubicBezTo>
                  <a:cubicBezTo>
                    <a:pt x="315" y="335"/>
                    <a:pt x="315" y="335"/>
                    <a:pt x="315" y="335"/>
                  </a:cubicBezTo>
                  <a:cubicBezTo>
                    <a:pt x="315" y="334"/>
                    <a:pt x="315" y="334"/>
                    <a:pt x="315" y="334"/>
                  </a:cubicBezTo>
                  <a:cubicBezTo>
                    <a:pt x="315" y="334"/>
                    <a:pt x="315" y="334"/>
                    <a:pt x="315" y="334"/>
                  </a:cubicBezTo>
                  <a:cubicBezTo>
                    <a:pt x="315" y="333"/>
                    <a:pt x="315" y="333"/>
                    <a:pt x="315" y="333"/>
                  </a:cubicBezTo>
                  <a:cubicBezTo>
                    <a:pt x="314" y="333"/>
                    <a:pt x="314" y="333"/>
                    <a:pt x="314" y="333"/>
                  </a:cubicBezTo>
                  <a:cubicBezTo>
                    <a:pt x="314" y="333"/>
                    <a:pt x="314" y="333"/>
                    <a:pt x="314" y="333"/>
                  </a:cubicBezTo>
                  <a:cubicBezTo>
                    <a:pt x="313" y="332"/>
                    <a:pt x="313" y="332"/>
                    <a:pt x="313" y="332"/>
                  </a:cubicBezTo>
                  <a:cubicBezTo>
                    <a:pt x="311" y="332"/>
                    <a:pt x="311" y="332"/>
                    <a:pt x="311" y="332"/>
                  </a:cubicBezTo>
                  <a:cubicBezTo>
                    <a:pt x="311" y="332"/>
                    <a:pt x="311" y="332"/>
                    <a:pt x="311" y="332"/>
                  </a:cubicBezTo>
                  <a:cubicBezTo>
                    <a:pt x="310" y="331"/>
                    <a:pt x="310" y="331"/>
                    <a:pt x="310" y="331"/>
                  </a:cubicBezTo>
                  <a:cubicBezTo>
                    <a:pt x="309" y="329"/>
                    <a:pt x="309" y="329"/>
                    <a:pt x="309" y="329"/>
                  </a:cubicBezTo>
                  <a:cubicBezTo>
                    <a:pt x="308" y="328"/>
                    <a:pt x="308" y="328"/>
                    <a:pt x="308" y="328"/>
                  </a:cubicBezTo>
                  <a:cubicBezTo>
                    <a:pt x="306" y="328"/>
                    <a:pt x="306" y="328"/>
                    <a:pt x="306" y="328"/>
                  </a:cubicBezTo>
                  <a:cubicBezTo>
                    <a:pt x="304" y="328"/>
                    <a:pt x="304" y="328"/>
                    <a:pt x="304" y="328"/>
                  </a:cubicBezTo>
                  <a:cubicBezTo>
                    <a:pt x="302" y="328"/>
                    <a:pt x="302" y="328"/>
                    <a:pt x="302" y="328"/>
                  </a:cubicBezTo>
                  <a:cubicBezTo>
                    <a:pt x="302" y="329"/>
                    <a:pt x="302" y="329"/>
                    <a:pt x="302" y="329"/>
                  </a:cubicBezTo>
                  <a:cubicBezTo>
                    <a:pt x="302" y="329"/>
                    <a:pt x="302" y="329"/>
                    <a:pt x="302" y="329"/>
                  </a:cubicBezTo>
                  <a:cubicBezTo>
                    <a:pt x="302" y="330"/>
                    <a:pt x="302" y="330"/>
                    <a:pt x="302" y="330"/>
                  </a:cubicBezTo>
                  <a:cubicBezTo>
                    <a:pt x="301" y="330"/>
                    <a:pt x="301" y="330"/>
                    <a:pt x="301" y="330"/>
                  </a:cubicBezTo>
                  <a:cubicBezTo>
                    <a:pt x="300" y="330"/>
                    <a:pt x="300" y="330"/>
                    <a:pt x="300" y="330"/>
                  </a:cubicBezTo>
                  <a:cubicBezTo>
                    <a:pt x="299" y="330"/>
                    <a:pt x="299" y="330"/>
                    <a:pt x="299" y="330"/>
                  </a:cubicBezTo>
                  <a:cubicBezTo>
                    <a:pt x="297" y="330"/>
                    <a:pt x="297" y="330"/>
                    <a:pt x="297" y="330"/>
                  </a:cubicBezTo>
                  <a:cubicBezTo>
                    <a:pt x="296" y="330"/>
                    <a:pt x="296" y="330"/>
                    <a:pt x="296" y="330"/>
                  </a:cubicBezTo>
                  <a:cubicBezTo>
                    <a:pt x="296" y="330"/>
                    <a:pt x="296" y="330"/>
                    <a:pt x="296" y="330"/>
                  </a:cubicBezTo>
                  <a:cubicBezTo>
                    <a:pt x="295" y="330"/>
                    <a:pt x="295" y="330"/>
                    <a:pt x="295" y="330"/>
                  </a:cubicBezTo>
                  <a:cubicBezTo>
                    <a:pt x="294" y="329"/>
                    <a:pt x="294" y="329"/>
                    <a:pt x="294" y="329"/>
                  </a:cubicBezTo>
                  <a:cubicBezTo>
                    <a:pt x="292" y="329"/>
                    <a:pt x="292" y="329"/>
                    <a:pt x="292" y="329"/>
                  </a:cubicBezTo>
                  <a:cubicBezTo>
                    <a:pt x="292" y="328"/>
                    <a:pt x="292" y="328"/>
                    <a:pt x="292" y="328"/>
                  </a:cubicBezTo>
                  <a:cubicBezTo>
                    <a:pt x="293" y="328"/>
                    <a:pt x="293" y="328"/>
                    <a:pt x="293" y="328"/>
                  </a:cubicBezTo>
                  <a:cubicBezTo>
                    <a:pt x="291" y="327"/>
                    <a:pt x="291" y="327"/>
                    <a:pt x="291" y="327"/>
                  </a:cubicBezTo>
                  <a:cubicBezTo>
                    <a:pt x="290" y="327"/>
                    <a:pt x="290" y="327"/>
                    <a:pt x="290" y="327"/>
                  </a:cubicBezTo>
                  <a:cubicBezTo>
                    <a:pt x="290" y="328"/>
                    <a:pt x="290" y="328"/>
                    <a:pt x="290" y="328"/>
                  </a:cubicBezTo>
                  <a:cubicBezTo>
                    <a:pt x="290" y="329"/>
                    <a:pt x="290" y="329"/>
                    <a:pt x="290" y="329"/>
                  </a:cubicBezTo>
                  <a:cubicBezTo>
                    <a:pt x="290" y="329"/>
                    <a:pt x="290" y="329"/>
                    <a:pt x="290" y="329"/>
                  </a:cubicBezTo>
                  <a:cubicBezTo>
                    <a:pt x="289" y="330"/>
                    <a:pt x="289" y="330"/>
                    <a:pt x="289" y="330"/>
                  </a:cubicBezTo>
                  <a:cubicBezTo>
                    <a:pt x="288" y="330"/>
                    <a:pt x="288" y="330"/>
                    <a:pt x="288" y="330"/>
                  </a:cubicBezTo>
                  <a:cubicBezTo>
                    <a:pt x="274" y="314"/>
                    <a:pt x="274" y="314"/>
                    <a:pt x="274" y="314"/>
                  </a:cubicBezTo>
                  <a:cubicBezTo>
                    <a:pt x="264" y="308"/>
                    <a:pt x="264" y="308"/>
                    <a:pt x="264" y="308"/>
                  </a:cubicBezTo>
                  <a:cubicBezTo>
                    <a:pt x="263" y="307"/>
                    <a:pt x="263" y="307"/>
                    <a:pt x="263" y="307"/>
                  </a:cubicBezTo>
                  <a:cubicBezTo>
                    <a:pt x="264" y="307"/>
                    <a:pt x="264" y="307"/>
                    <a:pt x="264" y="307"/>
                  </a:cubicBezTo>
                  <a:cubicBezTo>
                    <a:pt x="265" y="306"/>
                    <a:pt x="265" y="306"/>
                    <a:pt x="265" y="306"/>
                  </a:cubicBezTo>
                  <a:cubicBezTo>
                    <a:pt x="265" y="305"/>
                    <a:pt x="265" y="305"/>
                    <a:pt x="265" y="305"/>
                  </a:cubicBezTo>
                  <a:cubicBezTo>
                    <a:pt x="265" y="304"/>
                    <a:pt x="265" y="304"/>
                    <a:pt x="265" y="304"/>
                  </a:cubicBezTo>
                  <a:cubicBezTo>
                    <a:pt x="263" y="305"/>
                    <a:pt x="263" y="305"/>
                    <a:pt x="263" y="305"/>
                  </a:cubicBezTo>
                  <a:cubicBezTo>
                    <a:pt x="262" y="305"/>
                    <a:pt x="262" y="305"/>
                    <a:pt x="262" y="305"/>
                  </a:cubicBezTo>
                  <a:cubicBezTo>
                    <a:pt x="261" y="306"/>
                    <a:pt x="261" y="306"/>
                    <a:pt x="261" y="306"/>
                  </a:cubicBezTo>
                  <a:cubicBezTo>
                    <a:pt x="260" y="306"/>
                    <a:pt x="260" y="306"/>
                    <a:pt x="260" y="306"/>
                  </a:cubicBezTo>
                  <a:cubicBezTo>
                    <a:pt x="259" y="307"/>
                    <a:pt x="259" y="307"/>
                    <a:pt x="259" y="307"/>
                  </a:cubicBezTo>
                  <a:cubicBezTo>
                    <a:pt x="259" y="308"/>
                    <a:pt x="259" y="308"/>
                    <a:pt x="259" y="308"/>
                  </a:cubicBezTo>
                  <a:cubicBezTo>
                    <a:pt x="258" y="309"/>
                    <a:pt x="258" y="309"/>
                    <a:pt x="258" y="309"/>
                  </a:cubicBezTo>
                  <a:cubicBezTo>
                    <a:pt x="258" y="310"/>
                    <a:pt x="258" y="310"/>
                    <a:pt x="258" y="310"/>
                  </a:cubicBezTo>
                  <a:cubicBezTo>
                    <a:pt x="257" y="310"/>
                    <a:pt x="257" y="310"/>
                    <a:pt x="257" y="310"/>
                  </a:cubicBezTo>
                  <a:cubicBezTo>
                    <a:pt x="255" y="310"/>
                    <a:pt x="255" y="310"/>
                    <a:pt x="255" y="310"/>
                  </a:cubicBezTo>
                  <a:cubicBezTo>
                    <a:pt x="254" y="311"/>
                    <a:pt x="254" y="311"/>
                    <a:pt x="254" y="311"/>
                  </a:cubicBezTo>
                  <a:cubicBezTo>
                    <a:pt x="254" y="312"/>
                    <a:pt x="254" y="312"/>
                    <a:pt x="254" y="312"/>
                  </a:cubicBezTo>
                  <a:cubicBezTo>
                    <a:pt x="253" y="312"/>
                    <a:pt x="253" y="312"/>
                    <a:pt x="253" y="312"/>
                  </a:cubicBezTo>
                  <a:cubicBezTo>
                    <a:pt x="253" y="312"/>
                    <a:pt x="253" y="312"/>
                    <a:pt x="253" y="312"/>
                  </a:cubicBezTo>
                  <a:cubicBezTo>
                    <a:pt x="251" y="312"/>
                    <a:pt x="251" y="312"/>
                    <a:pt x="251" y="312"/>
                  </a:cubicBezTo>
                  <a:cubicBezTo>
                    <a:pt x="249" y="312"/>
                    <a:pt x="249" y="312"/>
                    <a:pt x="249" y="312"/>
                  </a:cubicBezTo>
                  <a:cubicBezTo>
                    <a:pt x="249" y="313"/>
                    <a:pt x="249" y="313"/>
                    <a:pt x="249" y="313"/>
                  </a:cubicBezTo>
                  <a:cubicBezTo>
                    <a:pt x="248" y="313"/>
                    <a:pt x="248" y="313"/>
                    <a:pt x="248" y="313"/>
                  </a:cubicBezTo>
                  <a:cubicBezTo>
                    <a:pt x="247" y="312"/>
                    <a:pt x="247" y="312"/>
                    <a:pt x="247" y="312"/>
                  </a:cubicBezTo>
                  <a:cubicBezTo>
                    <a:pt x="247" y="310"/>
                    <a:pt x="247" y="310"/>
                    <a:pt x="247" y="310"/>
                  </a:cubicBezTo>
                  <a:cubicBezTo>
                    <a:pt x="248" y="310"/>
                    <a:pt x="248" y="310"/>
                    <a:pt x="248" y="310"/>
                  </a:cubicBezTo>
                  <a:cubicBezTo>
                    <a:pt x="248" y="309"/>
                    <a:pt x="248" y="309"/>
                    <a:pt x="248" y="309"/>
                  </a:cubicBezTo>
                  <a:cubicBezTo>
                    <a:pt x="248" y="309"/>
                    <a:pt x="248" y="309"/>
                    <a:pt x="248" y="309"/>
                  </a:cubicBezTo>
                  <a:cubicBezTo>
                    <a:pt x="247" y="309"/>
                    <a:pt x="247" y="309"/>
                    <a:pt x="247" y="309"/>
                  </a:cubicBezTo>
                  <a:cubicBezTo>
                    <a:pt x="246" y="309"/>
                    <a:pt x="246" y="309"/>
                    <a:pt x="246" y="309"/>
                  </a:cubicBezTo>
                  <a:cubicBezTo>
                    <a:pt x="244" y="308"/>
                    <a:pt x="244" y="308"/>
                    <a:pt x="244" y="308"/>
                  </a:cubicBezTo>
                  <a:cubicBezTo>
                    <a:pt x="243" y="308"/>
                    <a:pt x="243" y="308"/>
                    <a:pt x="243" y="308"/>
                  </a:cubicBezTo>
                  <a:cubicBezTo>
                    <a:pt x="243" y="309"/>
                    <a:pt x="243" y="309"/>
                    <a:pt x="243" y="309"/>
                  </a:cubicBezTo>
                  <a:cubicBezTo>
                    <a:pt x="244" y="309"/>
                    <a:pt x="244" y="309"/>
                    <a:pt x="244" y="309"/>
                  </a:cubicBezTo>
                  <a:cubicBezTo>
                    <a:pt x="243" y="310"/>
                    <a:pt x="243" y="310"/>
                    <a:pt x="243" y="310"/>
                  </a:cubicBezTo>
                  <a:cubicBezTo>
                    <a:pt x="242" y="310"/>
                    <a:pt x="242" y="310"/>
                    <a:pt x="242" y="310"/>
                  </a:cubicBezTo>
                  <a:cubicBezTo>
                    <a:pt x="241" y="309"/>
                    <a:pt x="241" y="309"/>
                    <a:pt x="241" y="309"/>
                  </a:cubicBezTo>
                  <a:cubicBezTo>
                    <a:pt x="241" y="307"/>
                    <a:pt x="241" y="307"/>
                    <a:pt x="241" y="307"/>
                  </a:cubicBezTo>
                  <a:cubicBezTo>
                    <a:pt x="239" y="306"/>
                    <a:pt x="239" y="306"/>
                    <a:pt x="239" y="306"/>
                  </a:cubicBezTo>
                  <a:cubicBezTo>
                    <a:pt x="239" y="306"/>
                    <a:pt x="239" y="306"/>
                    <a:pt x="239" y="306"/>
                  </a:cubicBezTo>
                  <a:cubicBezTo>
                    <a:pt x="239" y="307"/>
                    <a:pt x="239" y="307"/>
                    <a:pt x="239" y="307"/>
                  </a:cubicBezTo>
                  <a:cubicBezTo>
                    <a:pt x="239" y="308"/>
                    <a:pt x="239" y="308"/>
                    <a:pt x="239" y="308"/>
                  </a:cubicBezTo>
                  <a:cubicBezTo>
                    <a:pt x="239" y="308"/>
                    <a:pt x="239" y="308"/>
                    <a:pt x="239" y="308"/>
                  </a:cubicBezTo>
                  <a:cubicBezTo>
                    <a:pt x="238" y="307"/>
                    <a:pt x="238" y="307"/>
                    <a:pt x="238" y="307"/>
                  </a:cubicBezTo>
                  <a:cubicBezTo>
                    <a:pt x="237" y="307"/>
                    <a:pt x="237" y="307"/>
                    <a:pt x="237" y="307"/>
                  </a:cubicBezTo>
                  <a:cubicBezTo>
                    <a:pt x="237" y="308"/>
                    <a:pt x="237" y="308"/>
                    <a:pt x="237" y="308"/>
                  </a:cubicBezTo>
                  <a:cubicBezTo>
                    <a:pt x="237" y="308"/>
                    <a:pt x="237" y="308"/>
                    <a:pt x="237" y="308"/>
                  </a:cubicBezTo>
                  <a:cubicBezTo>
                    <a:pt x="236" y="308"/>
                    <a:pt x="236" y="308"/>
                    <a:pt x="236" y="308"/>
                  </a:cubicBezTo>
                  <a:cubicBezTo>
                    <a:pt x="235" y="308"/>
                    <a:pt x="235" y="308"/>
                    <a:pt x="235" y="308"/>
                  </a:cubicBezTo>
                  <a:cubicBezTo>
                    <a:pt x="234" y="308"/>
                    <a:pt x="234" y="308"/>
                    <a:pt x="234" y="308"/>
                  </a:cubicBezTo>
                  <a:cubicBezTo>
                    <a:pt x="233" y="307"/>
                    <a:pt x="233" y="307"/>
                    <a:pt x="233" y="307"/>
                  </a:cubicBezTo>
                  <a:cubicBezTo>
                    <a:pt x="234" y="307"/>
                    <a:pt x="234" y="307"/>
                    <a:pt x="234" y="307"/>
                  </a:cubicBezTo>
                  <a:cubicBezTo>
                    <a:pt x="234" y="306"/>
                    <a:pt x="234" y="306"/>
                    <a:pt x="234" y="306"/>
                  </a:cubicBezTo>
                  <a:cubicBezTo>
                    <a:pt x="234" y="306"/>
                    <a:pt x="234" y="306"/>
                    <a:pt x="234" y="306"/>
                  </a:cubicBezTo>
                  <a:cubicBezTo>
                    <a:pt x="234" y="305"/>
                    <a:pt x="234" y="305"/>
                    <a:pt x="234" y="305"/>
                  </a:cubicBezTo>
                  <a:cubicBezTo>
                    <a:pt x="234" y="304"/>
                    <a:pt x="234" y="304"/>
                    <a:pt x="234" y="304"/>
                  </a:cubicBezTo>
                  <a:cubicBezTo>
                    <a:pt x="233" y="304"/>
                    <a:pt x="233" y="304"/>
                    <a:pt x="233" y="304"/>
                  </a:cubicBezTo>
                  <a:cubicBezTo>
                    <a:pt x="233" y="303"/>
                    <a:pt x="233" y="303"/>
                    <a:pt x="233" y="303"/>
                  </a:cubicBezTo>
                  <a:cubicBezTo>
                    <a:pt x="232" y="302"/>
                    <a:pt x="232" y="302"/>
                    <a:pt x="232" y="302"/>
                  </a:cubicBezTo>
                  <a:cubicBezTo>
                    <a:pt x="232" y="301"/>
                    <a:pt x="232" y="301"/>
                    <a:pt x="232" y="301"/>
                  </a:cubicBezTo>
                  <a:cubicBezTo>
                    <a:pt x="231" y="300"/>
                    <a:pt x="231" y="300"/>
                    <a:pt x="231" y="300"/>
                  </a:cubicBezTo>
                  <a:cubicBezTo>
                    <a:pt x="230" y="300"/>
                    <a:pt x="230" y="300"/>
                    <a:pt x="230" y="300"/>
                  </a:cubicBezTo>
                  <a:cubicBezTo>
                    <a:pt x="229" y="301"/>
                    <a:pt x="229" y="301"/>
                    <a:pt x="229" y="301"/>
                  </a:cubicBezTo>
                  <a:cubicBezTo>
                    <a:pt x="228" y="301"/>
                    <a:pt x="228" y="301"/>
                    <a:pt x="228" y="301"/>
                  </a:cubicBezTo>
                  <a:cubicBezTo>
                    <a:pt x="226" y="300"/>
                    <a:pt x="226" y="300"/>
                    <a:pt x="226" y="300"/>
                  </a:cubicBezTo>
                  <a:cubicBezTo>
                    <a:pt x="225" y="300"/>
                    <a:pt x="225" y="300"/>
                    <a:pt x="225" y="300"/>
                  </a:cubicBezTo>
                  <a:cubicBezTo>
                    <a:pt x="223" y="299"/>
                    <a:pt x="223" y="299"/>
                    <a:pt x="223" y="299"/>
                  </a:cubicBezTo>
                  <a:cubicBezTo>
                    <a:pt x="223" y="300"/>
                    <a:pt x="223" y="300"/>
                    <a:pt x="223" y="300"/>
                  </a:cubicBezTo>
                  <a:cubicBezTo>
                    <a:pt x="222" y="300"/>
                    <a:pt x="222" y="300"/>
                    <a:pt x="222" y="300"/>
                  </a:cubicBezTo>
                  <a:cubicBezTo>
                    <a:pt x="221" y="300"/>
                    <a:pt x="221" y="300"/>
                    <a:pt x="221" y="300"/>
                  </a:cubicBezTo>
                  <a:cubicBezTo>
                    <a:pt x="221" y="301"/>
                    <a:pt x="221" y="301"/>
                    <a:pt x="221" y="301"/>
                  </a:cubicBezTo>
                  <a:cubicBezTo>
                    <a:pt x="219" y="301"/>
                    <a:pt x="219" y="301"/>
                    <a:pt x="219" y="301"/>
                  </a:cubicBezTo>
                  <a:cubicBezTo>
                    <a:pt x="218" y="301"/>
                    <a:pt x="218" y="301"/>
                    <a:pt x="218" y="301"/>
                  </a:cubicBezTo>
                  <a:cubicBezTo>
                    <a:pt x="219" y="302"/>
                    <a:pt x="219" y="302"/>
                    <a:pt x="219" y="302"/>
                  </a:cubicBezTo>
                  <a:cubicBezTo>
                    <a:pt x="219" y="303"/>
                    <a:pt x="219" y="303"/>
                    <a:pt x="219" y="303"/>
                  </a:cubicBezTo>
                  <a:cubicBezTo>
                    <a:pt x="217" y="303"/>
                    <a:pt x="217" y="303"/>
                    <a:pt x="217" y="303"/>
                  </a:cubicBezTo>
                  <a:cubicBezTo>
                    <a:pt x="217" y="303"/>
                    <a:pt x="217" y="303"/>
                    <a:pt x="217" y="303"/>
                  </a:cubicBezTo>
                  <a:cubicBezTo>
                    <a:pt x="216" y="304"/>
                    <a:pt x="216" y="304"/>
                    <a:pt x="216" y="304"/>
                  </a:cubicBezTo>
                  <a:cubicBezTo>
                    <a:pt x="215" y="304"/>
                    <a:pt x="215" y="304"/>
                    <a:pt x="215" y="304"/>
                  </a:cubicBezTo>
                  <a:cubicBezTo>
                    <a:pt x="214" y="305"/>
                    <a:pt x="214" y="305"/>
                    <a:pt x="214" y="305"/>
                  </a:cubicBezTo>
                  <a:cubicBezTo>
                    <a:pt x="214" y="305"/>
                    <a:pt x="214" y="305"/>
                    <a:pt x="214" y="305"/>
                  </a:cubicBezTo>
                  <a:cubicBezTo>
                    <a:pt x="211" y="306"/>
                    <a:pt x="211" y="306"/>
                    <a:pt x="211" y="306"/>
                  </a:cubicBezTo>
                  <a:cubicBezTo>
                    <a:pt x="210" y="306"/>
                    <a:pt x="210" y="306"/>
                    <a:pt x="210" y="306"/>
                  </a:cubicBezTo>
                  <a:cubicBezTo>
                    <a:pt x="209" y="307"/>
                    <a:pt x="209" y="307"/>
                    <a:pt x="209" y="307"/>
                  </a:cubicBezTo>
                  <a:cubicBezTo>
                    <a:pt x="208" y="307"/>
                    <a:pt x="208" y="307"/>
                    <a:pt x="208" y="307"/>
                  </a:cubicBezTo>
                  <a:cubicBezTo>
                    <a:pt x="207" y="306"/>
                    <a:pt x="207" y="306"/>
                    <a:pt x="207" y="306"/>
                  </a:cubicBezTo>
                  <a:cubicBezTo>
                    <a:pt x="207" y="307"/>
                    <a:pt x="207" y="307"/>
                    <a:pt x="207" y="307"/>
                  </a:cubicBezTo>
                  <a:cubicBezTo>
                    <a:pt x="207" y="307"/>
                    <a:pt x="207" y="307"/>
                    <a:pt x="207" y="307"/>
                  </a:cubicBezTo>
                  <a:cubicBezTo>
                    <a:pt x="205" y="307"/>
                    <a:pt x="205" y="307"/>
                    <a:pt x="205" y="307"/>
                  </a:cubicBezTo>
                  <a:cubicBezTo>
                    <a:pt x="205" y="308"/>
                    <a:pt x="205" y="308"/>
                    <a:pt x="205" y="308"/>
                  </a:cubicBezTo>
                  <a:cubicBezTo>
                    <a:pt x="205" y="309"/>
                    <a:pt x="205" y="309"/>
                    <a:pt x="205" y="309"/>
                  </a:cubicBezTo>
                  <a:cubicBezTo>
                    <a:pt x="204" y="309"/>
                    <a:pt x="204" y="309"/>
                    <a:pt x="204" y="309"/>
                  </a:cubicBezTo>
                  <a:cubicBezTo>
                    <a:pt x="204" y="309"/>
                    <a:pt x="204" y="309"/>
                    <a:pt x="204" y="309"/>
                  </a:cubicBezTo>
                  <a:cubicBezTo>
                    <a:pt x="203" y="309"/>
                    <a:pt x="203" y="309"/>
                    <a:pt x="203" y="309"/>
                  </a:cubicBezTo>
                  <a:cubicBezTo>
                    <a:pt x="202" y="310"/>
                    <a:pt x="202" y="310"/>
                    <a:pt x="202" y="310"/>
                  </a:cubicBezTo>
                  <a:cubicBezTo>
                    <a:pt x="200" y="310"/>
                    <a:pt x="200" y="310"/>
                    <a:pt x="200" y="310"/>
                  </a:cubicBezTo>
                  <a:cubicBezTo>
                    <a:pt x="199" y="311"/>
                    <a:pt x="199" y="311"/>
                    <a:pt x="199" y="311"/>
                  </a:cubicBezTo>
                  <a:cubicBezTo>
                    <a:pt x="199" y="311"/>
                    <a:pt x="199" y="311"/>
                    <a:pt x="199" y="311"/>
                  </a:cubicBezTo>
                  <a:cubicBezTo>
                    <a:pt x="197" y="311"/>
                    <a:pt x="197" y="311"/>
                    <a:pt x="197" y="311"/>
                  </a:cubicBezTo>
                  <a:cubicBezTo>
                    <a:pt x="196" y="312"/>
                    <a:pt x="196" y="312"/>
                    <a:pt x="196" y="312"/>
                  </a:cubicBezTo>
                  <a:cubicBezTo>
                    <a:pt x="194" y="312"/>
                    <a:pt x="194" y="312"/>
                    <a:pt x="194" y="312"/>
                  </a:cubicBezTo>
                  <a:cubicBezTo>
                    <a:pt x="192" y="312"/>
                    <a:pt x="192" y="312"/>
                    <a:pt x="192" y="312"/>
                  </a:cubicBezTo>
                  <a:cubicBezTo>
                    <a:pt x="192" y="313"/>
                    <a:pt x="192" y="313"/>
                    <a:pt x="192" y="313"/>
                  </a:cubicBezTo>
                  <a:cubicBezTo>
                    <a:pt x="192" y="314"/>
                    <a:pt x="192" y="314"/>
                    <a:pt x="192" y="314"/>
                  </a:cubicBezTo>
                  <a:cubicBezTo>
                    <a:pt x="191" y="313"/>
                    <a:pt x="191" y="313"/>
                    <a:pt x="191" y="313"/>
                  </a:cubicBezTo>
                  <a:cubicBezTo>
                    <a:pt x="190" y="313"/>
                    <a:pt x="190" y="313"/>
                    <a:pt x="190" y="313"/>
                  </a:cubicBezTo>
                  <a:cubicBezTo>
                    <a:pt x="189" y="313"/>
                    <a:pt x="189" y="313"/>
                    <a:pt x="189" y="313"/>
                  </a:cubicBezTo>
                  <a:cubicBezTo>
                    <a:pt x="189" y="314"/>
                    <a:pt x="189" y="314"/>
                    <a:pt x="189" y="314"/>
                  </a:cubicBezTo>
                  <a:cubicBezTo>
                    <a:pt x="189" y="315"/>
                    <a:pt x="189" y="315"/>
                    <a:pt x="189" y="315"/>
                  </a:cubicBezTo>
                  <a:cubicBezTo>
                    <a:pt x="188" y="314"/>
                    <a:pt x="188" y="314"/>
                    <a:pt x="188" y="314"/>
                  </a:cubicBezTo>
                  <a:cubicBezTo>
                    <a:pt x="186" y="314"/>
                    <a:pt x="186" y="314"/>
                    <a:pt x="186" y="314"/>
                  </a:cubicBezTo>
                  <a:cubicBezTo>
                    <a:pt x="186" y="313"/>
                    <a:pt x="186" y="313"/>
                    <a:pt x="186" y="313"/>
                  </a:cubicBezTo>
                  <a:cubicBezTo>
                    <a:pt x="185" y="313"/>
                    <a:pt x="185" y="313"/>
                    <a:pt x="185" y="313"/>
                  </a:cubicBezTo>
                  <a:cubicBezTo>
                    <a:pt x="185" y="314"/>
                    <a:pt x="185" y="314"/>
                    <a:pt x="185" y="314"/>
                  </a:cubicBezTo>
                  <a:cubicBezTo>
                    <a:pt x="184" y="314"/>
                    <a:pt x="184" y="314"/>
                    <a:pt x="184" y="314"/>
                  </a:cubicBezTo>
                  <a:cubicBezTo>
                    <a:pt x="183" y="314"/>
                    <a:pt x="183" y="314"/>
                    <a:pt x="183" y="314"/>
                  </a:cubicBezTo>
                  <a:cubicBezTo>
                    <a:pt x="184" y="316"/>
                    <a:pt x="184" y="316"/>
                    <a:pt x="184" y="316"/>
                  </a:cubicBezTo>
                  <a:cubicBezTo>
                    <a:pt x="183" y="316"/>
                    <a:pt x="183" y="316"/>
                    <a:pt x="183" y="316"/>
                  </a:cubicBezTo>
                  <a:cubicBezTo>
                    <a:pt x="184" y="316"/>
                    <a:pt x="184" y="316"/>
                    <a:pt x="184" y="316"/>
                  </a:cubicBezTo>
                  <a:cubicBezTo>
                    <a:pt x="186" y="316"/>
                    <a:pt x="186" y="316"/>
                    <a:pt x="186" y="316"/>
                  </a:cubicBezTo>
                  <a:cubicBezTo>
                    <a:pt x="186" y="317"/>
                    <a:pt x="186" y="317"/>
                    <a:pt x="186" y="317"/>
                  </a:cubicBezTo>
                  <a:cubicBezTo>
                    <a:pt x="185" y="317"/>
                    <a:pt x="185" y="317"/>
                    <a:pt x="185" y="317"/>
                  </a:cubicBezTo>
                  <a:cubicBezTo>
                    <a:pt x="184" y="318"/>
                    <a:pt x="184" y="318"/>
                    <a:pt x="184" y="318"/>
                  </a:cubicBezTo>
                  <a:cubicBezTo>
                    <a:pt x="184" y="318"/>
                    <a:pt x="184" y="318"/>
                    <a:pt x="184" y="318"/>
                  </a:cubicBezTo>
                  <a:cubicBezTo>
                    <a:pt x="186" y="319"/>
                    <a:pt x="186" y="319"/>
                    <a:pt x="186" y="319"/>
                  </a:cubicBezTo>
                  <a:cubicBezTo>
                    <a:pt x="187" y="319"/>
                    <a:pt x="187" y="319"/>
                    <a:pt x="187" y="319"/>
                  </a:cubicBezTo>
                  <a:cubicBezTo>
                    <a:pt x="187" y="318"/>
                    <a:pt x="187" y="318"/>
                    <a:pt x="187" y="318"/>
                  </a:cubicBezTo>
                  <a:cubicBezTo>
                    <a:pt x="188" y="318"/>
                    <a:pt x="188" y="318"/>
                    <a:pt x="188" y="318"/>
                  </a:cubicBezTo>
                  <a:cubicBezTo>
                    <a:pt x="189" y="319"/>
                    <a:pt x="189" y="319"/>
                    <a:pt x="189" y="319"/>
                  </a:cubicBezTo>
                  <a:cubicBezTo>
                    <a:pt x="190" y="320"/>
                    <a:pt x="190" y="320"/>
                    <a:pt x="190" y="320"/>
                  </a:cubicBezTo>
                  <a:cubicBezTo>
                    <a:pt x="190" y="321"/>
                    <a:pt x="190" y="321"/>
                    <a:pt x="190" y="321"/>
                  </a:cubicBezTo>
                  <a:cubicBezTo>
                    <a:pt x="190" y="321"/>
                    <a:pt x="190" y="321"/>
                    <a:pt x="190" y="321"/>
                  </a:cubicBezTo>
                  <a:cubicBezTo>
                    <a:pt x="189" y="321"/>
                    <a:pt x="189" y="321"/>
                    <a:pt x="189" y="321"/>
                  </a:cubicBezTo>
                  <a:cubicBezTo>
                    <a:pt x="186" y="321"/>
                    <a:pt x="186" y="321"/>
                    <a:pt x="186" y="321"/>
                  </a:cubicBezTo>
                  <a:cubicBezTo>
                    <a:pt x="185" y="322"/>
                    <a:pt x="185" y="322"/>
                    <a:pt x="185" y="322"/>
                  </a:cubicBezTo>
                  <a:cubicBezTo>
                    <a:pt x="184" y="324"/>
                    <a:pt x="184" y="324"/>
                    <a:pt x="184" y="324"/>
                  </a:cubicBezTo>
                  <a:cubicBezTo>
                    <a:pt x="184" y="325"/>
                    <a:pt x="184" y="325"/>
                    <a:pt x="184" y="325"/>
                  </a:cubicBezTo>
                  <a:cubicBezTo>
                    <a:pt x="185" y="325"/>
                    <a:pt x="185" y="325"/>
                    <a:pt x="185" y="325"/>
                  </a:cubicBezTo>
                  <a:cubicBezTo>
                    <a:pt x="185" y="326"/>
                    <a:pt x="185" y="326"/>
                    <a:pt x="185" y="326"/>
                  </a:cubicBezTo>
                  <a:cubicBezTo>
                    <a:pt x="184" y="327"/>
                    <a:pt x="184" y="327"/>
                    <a:pt x="184" y="327"/>
                  </a:cubicBezTo>
                  <a:cubicBezTo>
                    <a:pt x="184" y="328"/>
                    <a:pt x="184" y="328"/>
                    <a:pt x="184" y="328"/>
                  </a:cubicBezTo>
                  <a:cubicBezTo>
                    <a:pt x="183" y="328"/>
                    <a:pt x="183" y="328"/>
                    <a:pt x="183" y="328"/>
                  </a:cubicBezTo>
                  <a:cubicBezTo>
                    <a:pt x="183" y="329"/>
                    <a:pt x="183" y="329"/>
                    <a:pt x="183" y="329"/>
                  </a:cubicBezTo>
                  <a:cubicBezTo>
                    <a:pt x="183" y="329"/>
                    <a:pt x="183" y="329"/>
                    <a:pt x="183" y="329"/>
                  </a:cubicBezTo>
                  <a:cubicBezTo>
                    <a:pt x="183" y="330"/>
                    <a:pt x="183" y="330"/>
                    <a:pt x="183" y="330"/>
                  </a:cubicBezTo>
                  <a:cubicBezTo>
                    <a:pt x="185" y="330"/>
                    <a:pt x="185" y="330"/>
                    <a:pt x="185" y="330"/>
                  </a:cubicBezTo>
                  <a:cubicBezTo>
                    <a:pt x="185" y="331"/>
                    <a:pt x="185" y="331"/>
                    <a:pt x="185" y="331"/>
                  </a:cubicBezTo>
                  <a:cubicBezTo>
                    <a:pt x="187" y="331"/>
                    <a:pt x="187" y="331"/>
                    <a:pt x="187" y="331"/>
                  </a:cubicBezTo>
                  <a:cubicBezTo>
                    <a:pt x="187" y="331"/>
                    <a:pt x="187" y="331"/>
                    <a:pt x="187" y="331"/>
                  </a:cubicBezTo>
                  <a:cubicBezTo>
                    <a:pt x="188" y="332"/>
                    <a:pt x="188" y="332"/>
                    <a:pt x="188" y="332"/>
                  </a:cubicBezTo>
                  <a:cubicBezTo>
                    <a:pt x="190" y="332"/>
                    <a:pt x="190" y="332"/>
                    <a:pt x="190" y="332"/>
                  </a:cubicBezTo>
                  <a:cubicBezTo>
                    <a:pt x="190" y="333"/>
                    <a:pt x="190" y="333"/>
                    <a:pt x="190" y="333"/>
                  </a:cubicBezTo>
                  <a:cubicBezTo>
                    <a:pt x="190" y="337"/>
                    <a:pt x="190" y="337"/>
                    <a:pt x="190" y="337"/>
                  </a:cubicBezTo>
                  <a:cubicBezTo>
                    <a:pt x="190" y="337"/>
                    <a:pt x="190" y="337"/>
                    <a:pt x="190" y="337"/>
                  </a:cubicBezTo>
                  <a:cubicBezTo>
                    <a:pt x="188" y="338"/>
                    <a:pt x="188" y="338"/>
                    <a:pt x="188" y="338"/>
                  </a:cubicBezTo>
                  <a:cubicBezTo>
                    <a:pt x="186" y="338"/>
                    <a:pt x="186" y="338"/>
                    <a:pt x="186" y="338"/>
                  </a:cubicBezTo>
                  <a:cubicBezTo>
                    <a:pt x="185" y="337"/>
                    <a:pt x="185" y="337"/>
                    <a:pt x="185" y="337"/>
                  </a:cubicBezTo>
                  <a:cubicBezTo>
                    <a:pt x="184" y="337"/>
                    <a:pt x="184" y="337"/>
                    <a:pt x="184" y="337"/>
                  </a:cubicBezTo>
                  <a:cubicBezTo>
                    <a:pt x="184" y="338"/>
                    <a:pt x="184" y="338"/>
                    <a:pt x="184" y="338"/>
                  </a:cubicBezTo>
                  <a:cubicBezTo>
                    <a:pt x="183" y="339"/>
                    <a:pt x="183" y="339"/>
                    <a:pt x="183" y="339"/>
                  </a:cubicBezTo>
                  <a:cubicBezTo>
                    <a:pt x="182" y="340"/>
                    <a:pt x="182" y="340"/>
                    <a:pt x="182" y="340"/>
                  </a:cubicBezTo>
                  <a:cubicBezTo>
                    <a:pt x="180" y="339"/>
                    <a:pt x="180" y="339"/>
                    <a:pt x="180" y="339"/>
                  </a:cubicBezTo>
                  <a:cubicBezTo>
                    <a:pt x="178" y="339"/>
                    <a:pt x="178" y="339"/>
                    <a:pt x="178" y="339"/>
                  </a:cubicBezTo>
                  <a:cubicBezTo>
                    <a:pt x="178" y="338"/>
                    <a:pt x="178" y="338"/>
                    <a:pt x="178" y="338"/>
                  </a:cubicBezTo>
                  <a:cubicBezTo>
                    <a:pt x="177" y="339"/>
                    <a:pt x="177" y="339"/>
                    <a:pt x="177" y="339"/>
                  </a:cubicBezTo>
                  <a:cubicBezTo>
                    <a:pt x="176" y="338"/>
                    <a:pt x="176" y="338"/>
                    <a:pt x="176" y="338"/>
                  </a:cubicBezTo>
                  <a:cubicBezTo>
                    <a:pt x="175" y="337"/>
                    <a:pt x="175" y="337"/>
                    <a:pt x="175" y="337"/>
                  </a:cubicBezTo>
                  <a:cubicBezTo>
                    <a:pt x="176" y="337"/>
                    <a:pt x="176" y="337"/>
                    <a:pt x="176" y="337"/>
                  </a:cubicBezTo>
                  <a:cubicBezTo>
                    <a:pt x="176" y="336"/>
                    <a:pt x="176" y="336"/>
                    <a:pt x="176" y="336"/>
                  </a:cubicBezTo>
                  <a:cubicBezTo>
                    <a:pt x="175" y="336"/>
                    <a:pt x="175" y="336"/>
                    <a:pt x="175" y="336"/>
                  </a:cubicBezTo>
                  <a:cubicBezTo>
                    <a:pt x="174" y="335"/>
                    <a:pt x="174" y="335"/>
                    <a:pt x="174" y="335"/>
                  </a:cubicBezTo>
                  <a:cubicBezTo>
                    <a:pt x="173" y="336"/>
                    <a:pt x="173" y="336"/>
                    <a:pt x="173" y="336"/>
                  </a:cubicBezTo>
                  <a:cubicBezTo>
                    <a:pt x="172" y="336"/>
                    <a:pt x="172" y="336"/>
                    <a:pt x="172" y="336"/>
                  </a:cubicBezTo>
                  <a:cubicBezTo>
                    <a:pt x="171" y="336"/>
                    <a:pt x="171" y="336"/>
                    <a:pt x="171" y="336"/>
                  </a:cubicBezTo>
                  <a:cubicBezTo>
                    <a:pt x="172" y="337"/>
                    <a:pt x="172" y="337"/>
                    <a:pt x="172" y="337"/>
                  </a:cubicBezTo>
                  <a:cubicBezTo>
                    <a:pt x="170" y="337"/>
                    <a:pt x="170" y="337"/>
                    <a:pt x="170" y="337"/>
                  </a:cubicBezTo>
                  <a:cubicBezTo>
                    <a:pt x="170" y="337"/>
                    <a:pt x="170" y="337"/>
                    <a:pt x="170" y="337"/>
                  </a:cubicBezTo>
                  <a:cubicBezTo>
                    <a:pt x="168" y="335"/>
                    <a:pt x="168" y="335"/>
                    <a:pt x="168" y="335"/>
                  </a:cubicBezTo>
                  <a:cubicBezTo>
                    <a:pt x="167" y="335"/>
                    <a:pt x="167" y="335"/>
                    <a:pt x="167" y="335"/>
                  </a:cubicBezTo>
                  <a:cubicBezTo>
                    <a:pt x="166" y="336"/>
                    <a:pt x="166" y="336"/>
                    <a:pt x="166" y="336"/>
                  </a:cubicBezTo>
                  <a:cubicBezTo>
                    <a:pt x="166" y="336"/>
                    <a:pt x="166" y="336"/>
                    <a:pt x="166" y="336"/>
                  </a:cubicBezTo>
                  <a:cubicBezTo>
                    <a:pt x="165" y="336"/>
                    <a:pt x="165" y="336"/>
                    <a:pt x="165" y="336"/>
                  </a:cubicBezTo>
                  <a:cubicBezTo>
                    <a:pt x="165" y="337"/>
                    <a:pt x="165" y="337"/>
                    <a:pt x="165" y="337"/>
                  </a:cubicBezTo>
                  <a:cubicBezTo>
                    <a:pt x="163" y="337"/>
                    <a:pt x="163" y="337"/>
                    <a:pt x="163" y="337"/>
                  </a:cubicBezTo>
                  <a:cubicBezTo>
                    <a:pt x="163" y="339"/>
                    <a:pt x="163" y="339"/>
                    <a:pt x="163" y="339"/>
                  </a:cubicBezTo>
                  <a:cubicBezTo>
                    <a:pt x="162" y="340"/>
                    <a:pt x="162" y="340"/>
                    <a:pt x="162" y="340"/>
                  </a:cubicBezTo>
                  <a:cubicBezTo>
                    <a:pt x="161" y="339"/>
                    <a:pt x="161" y="339"/>
                    <a:pt x="161" y="339"/>
                  </a:cubicBezTo>
                  <a:cubicBezTo>
                    <a:pt x="160" y="338"/>
                    <a:pt x="160" y="338"/>
                    <a:pt x="160" y="338"/>
                  </a:cubicBezTo>
                  <a:cubicBezTo>
                    <a:pt x="158" y="338"/>
                    <a:pt x="158" y="338"/>
                    <a:pt x="158" y="338"/>
                  </a:cubicBezTo>
                  <a:cubicBezTo>
                    <a:pt x="157" y="337"/>
                    <a:pt x="157" y="337"/>
                    <a:pt x="157" y="337"/>
                  </a:cubicBezTo>
                  <a:cubicBezTo>
                    <a:pt x="156" y="338"/>
                    <a:pt x="156" y="338"/>
                    <a:pt x="156" y="338"/>
                  </a:cubicBezTo>
                  <a:cubicBezTo>
                    <a:pt x="156" y="339"/>
                    <a:pt x="156" y="339"/>
                    <a:pt x="156" y="339"/>
                  </a:cubicBezTo>
                  <a:cubicBezTo>
                    <a:pt x="156" y="340"/>
                    <a:pt x="156" y="340"/>
                    <a:pt x="156" y="340"/>
                  </a:cubicBezTo>
                  <a:cubicBezTo>
                    <a:pt x="155" y="340"/>
                    <a:pt x="155" y="340"/>
                    <a:pt x="155" y="340"/>
                  </a:cubicBezTo>
                  <a:cubicBezTo>
                    <a:pt x="155" y="339"/>
                    <a:pt x="155" y="339"/>
                    <a:pt x="155" y="339"/>
                  </a:cubicBezTo>
                  <a:cubicBezTo>
                    <a:pt x="155" y="338"/>
                    <a:pt x="155" y="338"/>
                    <a:pt x="155" y="338"/>
                  </a:cubicBezTo>
                  <a:cubicBezTo>
                    <a:pt x="154" y="338"/>
                    <a:pt x="154" y="338"/>
                    <a:pt x="154" y="338"/>
                  </a:cubicBezTo>
                  <a:cubicBezTo>
                    <a:pt x="152" y="337"/>
                    <a:pt x="152" y="337"/>
                    <a:pt x="152" y="337"/>
                  </a:cubicBezTo>
                  <a:cubicBezTo>
                    <a:pt x="151" y="336"/>
                    <a:pt x="151" y="336"/>
                    <a:pt x="151" y="336"/>
                  </a:cubicBezTo>
                  <a:cubicBezTo>
                    <a:pt x="150" y="336"/>
                    <a:pt x="150" y="336"/>
                    <a:pt x="150" y="336"/>
                  </a:cubicBezTo>
                  <a:cubicBezTo>
                    <a:pt x="149" y="334"/>
                    <a:pt x="149" y="334"/>
                    <a:pt x="149" y="334"/>
                  </a:cubicBezTo>
                  <a:cubicBezTo>
                    <a:pt x="148" y="334"/>
                    <a:pt x="148" y="334"/>
                    <a:pt x="148" y="334"/>
                  </a:cubicBezTo>
                  <a:cubicBezTo>
                    <a:pt x="148" y="334"/>
                    <a:pt x="148" y="334"/>
                    <a:pt x="148" y="334"/>
                  </a:cubicBezTo>
                  <a:cubicBezTo>
                    <a:pt x="147" y="334"/>
                    <a:pt x="147" y="334"/>
                    <a:pt x="147" y="334"/>
                  </a:cubicBezTo>
                  <a:cubicBezTo>
                    <a:pt x="145" y="334"/>
                    <a:pt x="145" y="334"/>
                    <a:pt x="145" y="334"/>
                  </a:cubicBezTo>
                  <a:cubicBezTo>
                    <a:pt x="143" y="333"/>
                    <a:pt x="143" y="333"/>
                    <a:pt x="143" y="333"/>
                  </a:cubicBezTo>
                  <a:cubicBezTo>
                    <a:pt x="143" y="332"/>
                    <a:pt x="143" y="332"/>
                    <a:pt x="143" y="332"/>
                  </a:cubicBezTo>
                  <a:cubicBezTo>
                    <a:pt x="142" y="332"/>
                    <a:pt x="142" y="332"/>
                    <a:pt x="142" y="332"/>
                  </a:cubicBezTo>
                  <a:cubicBezTo>
                    <a:pt x="141" y="333"/>
                    <a:pt x="141" y="333"/>
                    <a:pt x="141" y="333"/>
                  </a:cubicBezTo>
                  <a:cubicBezTo>
                    <a:pt x="140" y="333"/>
                    <a:pt x="140" y="333"/>
                    <a:pt x="140" y="333"/>
                  </a:cubicBezTo>
                  <a:cubicBezTo>
                    <a:pt x="139" y="334"/>
                    <a:pt x="139" y="334"/>
                    <a:pt x="139" y="334"/>
                  </a:cubicBezTo>
                  <a:cubicBezTo>
                    <a:pt x="139" y="334"/>
                    <a:pt x="139" y="334"/>
                    <a:pt x="139" y="334"/>
                  </a:cubicBezTo>
                  <a:cubicBezTo>
                    <a:pt x="139" y="333"/>
                    <a:pt x="139" y="333"/>
                    <a:pt x="139" y="333"/>
                  </a:cubicBezTo>
                  <a:cubicBezTo>
                    <a:pt x="138" y="334"/>
                    <a:pt x="138" y="334"/>
                    <a:pt x="138" y="334"/>
                  </a:cubicBezTo>
                  <a:cubicBezTo>
                    <a:pt x="138" y="335"/>
                    <a:pt x="138" y="335"/>
                    <a:pt x="138" y="335"/>
                  </a:cubicBezTo>
                  <a:cubicBezTo>
                    <a:pt x="137" y="335"/>
                    <a:pt x="137" y="335"/>
                    <a:pt x="137" y="335"/>
                  </a:cubicBezTo>
                  <a:cubicBezTo>
                    <a:pt x="136" y="335"/>
                    <a:pt x="136" y="335"/>
                    <a:pt x="136" y="335"/>
                  </a:cubicBezTo>
                  <a:cubicBezTo>
                    <a:pt x="137" y="334"/>
                    <a:pt x="137" y="334"/>
                    <a:pt x="137" y="334"/>
                  </a:cubicBezTo>
                  <a:cubicBezTo>
                    <a:pt x="137" y="333"/>
                    <a:pt x="137" y="333"/>
                    <a:pt x="137" y="333"/>
                  </a:cubicBezTo>
                  <a:cubicBezTo>
                    <a:pt x="136" y="333"/>
                    <a:pt x="136" y="333"/>
                    <a:pt x="136" y="333"/>
                  </a:cubicBezTo>
                  <a:cubicBezTo>
                    <a:pt x="134" y="332"/>
                    <a:pt x="134" y="332"/>
                    <a:pt x="134" y="332"/>
                  </a:cubicBezTo>
                  <a:cubicBezTo>
                    <a:pt x="134" y="332"/>
                    <a:pt x="134" y="332"/>
                    <a:pt x="134" y="332"/>
                  </a:cubicBezTo>
                  <a:cubicBezTo>
                    <a:pt x="134" y="333"/>
                    <a:pt x="134" y="333"/>
                    <a:pt x="134" y="333"/>
                  </a:cubicBezTo>
                  <a:cubicBezTo>
                    <a:pt x="134" y="334"/>
                    <a:pt x="134" y="334"/>
                    <a:pt x="134" y="334"/>
                  </a:cubicBezTo>
                  <a:cubicBezTo>
                    <a:pt x="133" y="334"/>
                    <a:pt x="133" y="334"/>
                    <a:pt x="133" y="334"/>
                  </a:cubicBezTo>
                  <a:cubicBezTo>
                    <a:pt x="132" y="335"/>
                    <a:pt x="132" y="335"/>
                    <a:pt x="132" y="335"/>
                  </a:cubicBezTo>
                  <a:cubicBezTo>
                    <a:pt x="131" y="336"/>
                    <a:pt x="131" y="336"/>
                    <a:pt x="131" y="336"/>
                  </a:cubicBezTo>
                  <a:cubicBezTo>
                    <a:pt x="130" y="336"/>
                    <a:pt x="130" y="336"/>
                    <a:pt x="130" y="336"/>
                  </a:cubicBezTo>
                  <a:cubicBezTo>
                    <a:pt x="129" y="337"/>
                    <a:pt x="129" y="337"/>
                    <a:pt x="129" y="337"/>
                  </a:cubicBezTo>
                  <a:cubicBezTo>
                    <a:pt x="128" y="338"/>
                    <a:pt x="128" y="338"/>
                    <a:pt x="128" y="338"/>
                  </a:cubicBezTo>
                  <a:cubicBezTo>
                    <a:pt x="129" y="339"/>
                    <a:pt x="129" y="339"/>
                    <a:pt x="129" y="339"/>
                  </a:cubicBezTo>
                  <a:cubicBezTo>
                    <a:pt x="129" y="340"/>
                    <a:pt x="129" y="340"/>
                    <a:pt x="129" y="340"/>
                  </a:cubicBezTo>
                  <a:cubicBezTo>
                    <a:pt x="127" y="340"/>
                    <a:pt x="127" y="340"/>
                    <a:pt x="127" y="340"/>
                  </a:cubicBezTo>
                  <a:cubicBezTo>
                    <a:pt x="126" y="340"/>
                    <a:pt x="126" y="340"/>
                    <a:pt x="126" y="340"/>
                  </a:cubicBezTo>
                  <a:cubicBezTo>
                    <a:pt x="127" y="344"/>
                    <a:pt x="127" y="344"/>
                    <a:pt x="127" y="344"/>
                  </a:cubicBezTo>
                  <a:cubicBezTo>
                    <a:pt x="126" y="345"/>
                    <a:pt x="126" y="345"/>
                    <a:pt x="126" y="345"/>
                  </a:cubicBezTo>
                  <a:cubicBezTo>
                    <a:pt x="126" y="346"/>
                    <a:pt x="126" y="346"/>
                    <a:pt x="126" y="346"/>
                  </a:cubicBezTo>
                  <a:cubicBezTo>
                    <a:pt x="125" y="347"/>
                    <a:pt x="125" y="347"/>
                    <a:pt x="125" y="347"/>
                  </a:cubicBezTo>
                  <a:cubicBezTo>
                    <a:pt x="123" y="346"/>
                    <a:pt x="123" y="346"/>
                    <a:pt x="123" y="346"/>
                  </a:cubicBezTo>
                  <a:cubicBezTo>
                    <a:pt x="123" y="345"/>
                    <a:pt x="123" y="345"/>
                    <a:pt x="123" y="345"/>
                  </a:cubicBezTo>
                  <a:cubicBezTo>
                    <a:pt x="120" y="342"/>
                    <a:pt x="120" y="342"/>
                    <a:pt x="120" y="342"/>
                  </a:cubicBezTo>
                  <a:cubicBezTo>
                    <a:pt x="119" y="343"/>
                    <a:pt x="119" y="343"/>
                    <a:pt x="119" y="343"/>
                  </a:cubicBezTo>
                  <a:cubicBezTo>
                    <a:pt x="119" y="345"/>
                    <a:pt x="119" y="345"/>
                    <a:pt x="119" y="345"/>
                  </a:cubicBezTo>
                  <a:cubicBezTo>
                    <a:pt x="117" y="346"/>
                    <a:pt x="117" y="346"/>
                    <a:pt x="117" y="346"/>
                  </a:cubicBezTo>
                  <a:cubicBezTo>
                    <a:pt x="116" y="347"/>
                    <a:pt x="116" y="347"/>
                    <a:pt x="116" y="347"/>
                  </a:cubicBezTo>
                  <a:cubicBezTo>
                    <a:pt x="116" y="349"/>
                    <a:pt x="116" y="349"/>
                    <a:pt x="116" y="349"/>
                  </a:cubicBezTo>
                  <a:cubicBezTo>
                    <a:pt x="117" y="350"/>
                    <a:pt x="117" y="350"/>
                    <a:pt x="117" y="350"/>
                  </a:cubicBezTo>
                  <a:cubicBezTo>
                    <a:pt x="117" y="353"/>
                    <a:pt x="117" y="353"/>
                    <a:pt x="117" y="353"/>
                  </a:cubicBezTo>
                  <a:cubicBezTo>
                    <a:pt x="116" y="355"/>
                    <a:pt x="116" y="355"/>
                    <a:pt x="116" y="355"/>
                  </a:cubicBezTo>
                  <a:cubicBezTo>
                    <a:pt x="118" y="356"/>
                    <a:pt x="118" y="356"/>
                    <a:pt x="118" y="356"/>
                  </a:cubicBezTo>
                  <a:cubicBezTo>
                    <a:pt x="119" y="357"/>
                    <a:pt x="119" y="357"/>
                    <a:pt x="119" y="357"/>
                  </a:cubicBezTo>
                  <a:cubicBezTo>
                    <a:pt x="119" y="358"/>
                    <a:pt x="119" y="358"/>
                    <a:pt x="119" y="358"/>
                  </a:cubicBezTo>
                  <a:cubicBezTo>
                    <a:pt x="121" y="359"/>
                    <a:pt x="121" y="359"/>
                    <a:pt x="121" y="359"/>
                  </a:cubicBezTo>
                  <a:cubicBezTo>
                    <a:pt x="121" y="358"/>
                    <a:pt x="121" y="358"/>
                    <a:pt x="121" y="358"/>
                  </a:cubicBezTo>
                  <a:cubicBezTo>
                    <a:pt x="125" y="359"/>
                    <a:pt x="125" y="359"/>
                    <a:pt x="125" y="359"/>
                  </a:cubicBezTo>
                  <a:cubicBezTo>
                    <a:pt x="127" y="362"/>
                    <a:pt x="127" y="362"/>
                    <a:pt x="127" y="362"/>
                  </a:cubicBezTo>
                  <a:cubicBezTo>
                    <a:pt x="130" y="365"/>
                    <a:pt x="130" y="365"/>
                    <a:pt x="130" y="365"/>
                  </a:cubicBezTo>
                  <a:cubicBezTo>
                    <a:pt x="128" y="365"/>
                    <a:pt x="128" y="365"/>
                    <a:pt x="128" y="365"/>
                  </a:cubicBezTo>
                  <a:cubicBezTo>
                    <a:pt x="127" y="366"/>
                    <a:pt x="127" y="366"/>
                    <a:pt x="127" y="366"/>
                  </a:cubicBezTo>
                  <a:cubicBezTo>
                    <a:pt x="129" y="367"/>
                    <a:pt x="129" y="367"/>
                    <a:pt x="129" y="367"/>
                  </a:cubicBezTo>
                  <a:cubicBezTo>
                    <a:pt x="131" y="367"/>
                    <a:pt x="131" y="367"/>
                    <a:pt x="131" y="367"/>
                  </a:cubicBezTo>
                  <a:cubicBezTo>
                    <a:pt x="132" y="368"/>
                    <a:pt x="132" y="368"/>
                    <a:pt x="132" y="368"/>
                  </a:cubicBezTo>
                  <a:cubicBezTo>
                    <a:pt x="132" y="368"/>
                    <a:pt x="132" y="368"/>
                    <a:pt x="132" y="368"/>
                  </a:cubicBezTo>
                  <a:cubicBezTo>
                    <a:pt x="132" y="368"/>
                    <a:pt x="132" y="368"/>
                    <a:pt x="132" y="368"/>
                  </a:cubicBezTo>
                  <a:cubicBezTo>
                    <a:pt x="132" y="368"/>
                    <a:pt x="132" y="368"/>
                    <a:pt x="132" y="368"/>
                  </a:cubicBezTo>
                  <a:cubicBezTo>
                    <a:pt x="132" y="368"/>
                    <a:pt x="132" y="368"/>
                    <a:pt x="132" y="368"/>
                  </a:cubicBezTo>
                  <a:cubicBezTo>
                    <a:pt x="131" y="369"/>
                    <a:pt x="131" y="369"/>
                    <a:pt x="131" y="369"/>
                  </a:cubicBezTo>
                  <a:cubicBezTo>
                    <a:pt x="132" y="369"/>
                    <a:pt x="132" y="369"/>
                    <a:pt x="132" y="369"/>
                  </a:cubicBezTo>
                  <a:cubicBezTo>
                    <a:pt x="132" y="370"/>
                    <a:pt x="132" y="370"/>
                    <a:pt x="132" y="370"/>
                  </a:cubicBezTo>
                  <a:cubicBezTo>
                    <a:pt x="131" y="370"/>
                    <a:pt x="131" y="370"/>
                    <a:pt x="131" y="370"/>
                  </a:cubicBezTo>
                  <a:cubicBezTo>
                    <a:pt x="132" y="370"/>
                    <a:pt x="132" y="370"/>
                    <a:pt x="132" y="370"/>
                  </a:cubicBezTo>
                  <a:cubicBezTo>
                    <a:pt x="132" y="371"/>
                    <a:pt x="132" y="371"/>
                    <a:pt x="132" y="371"/>
                  </a:cubicBezTo>
                  <a:cubicBezTo>
                    <a:pt x="131" y="370"/>
                    <a:pt x="131" y="370"/>
                    <a:pt x="131" y="370"/>
                  </a:cubicBezTo>
                  <a:cubicBezTo>
                    <a:pt x="130" y="370"/>
                    <a:pt x="130" y="370"/>
                    <a:pt x="130" y="370"/>
                  </a:cubicBezTo>
                  <a:cubicBezTo>
                    <a:pt x="129" y="370"/>
                    <a:pt x="129" y="370"/>
                    <a:pt x="129" y="370"/>
                  </a:cubicBezTo>
                  <a:cubicBezTo>
                    <a:pt x="129" y="370"/>
                    <a:pt x="129" y="370"/>
                    <a:pt x="129" y="370"/>
                  </a:cubicBezTo>
                  <a:cubicBezTo>
                    <a:pt x="130" y="371"/>
                    <a:pt x="130" y="371"/>
                    <a:pt x="130" y="371"/>
                  </a:cubicBezTo>
                  <a:cubicBezTo>
                    <a:pt x="131" y="372"/>
                    <a:pt x="131" y="372"/>
                    <a:pt x="131" y="372"/>
                  </a:cubicBezTo>
                  <a:cubicBezTo>
                    <a:pt x="130" y="372"/>
                    <a:pt x="130" y="372"/>
                    <a:pt x="130" y="372"/>
                  </a:cubicBezTo>
                  <a:cubicBezTo>
                    <a:pt x="130" y="372"/>
                    <a:pt x="130" y="372"/>
                    <a:pt x="130" y="372"/>
                  </a:cubicBezTo>
                  <a:cubicBezTo>
                    <a:pt x="130" y="372"/>
                    <a:pt x="129" y="372"/>
                    <a:pt x="129" y="372"/>
                  </a:cubicBezTo>
                  <a:cubicBezTo>
                    <a:pt x="129" y="372"/>
                    <a:pt x="128" y="372"/>
                    <a:pt x="128" y="372"/>
                  </a:cubicBezTo>
                  <a:cubicBezTo>
                    <a:pt x="128" y="372"/>
                    <a:pt x="128" y="372"/>
                    <a:pt x="128" y="372"/>
                  </a:cubicBezTo>
                  <a:cubicBezTo>
                    <a:pt x="128" y="372"/>
                    <a:pt x="128" y="372"/>
                    <a:pt x="128" y="372"/>
                  </a:cubicBezTo>
                  <a:cubicBezTo>
                    <a:pt x="129" y="372"/>
                    <a:pt x="129" y="372"/>
                    <a:pt x="129" y="372"/>
                  </a:cubicBezTo>
                  <a:cubicBezTo>
                    <a:pt x="128" y="373"/>
                    <a:pt x="128" y="373"/>
                    <a:pt x="128" y="373"/>
                  </a:cubicBezTo>
                  <a:cubicBezTo>
                    <a:pt x="127" y="373"/>
                    <a:pt x="127" y="373"/>
                    <a:pt x="127" y="373"/>
                  </a:cubicBezTo>
                  <a:cubicBezTo>
                    <a:pt x="127" y="373"/>
                    <a:pt x="127" y="373"/>
                    <a:pt x="127" y="373"/>
                  </a:cubicBezTo>
                  <a:cubicBezTo>
                    <a:pt x="126" y="373"/>
                    <a:pt x="126" y="373"/>
                    <a:pt x="126" y="373"/>
                  </a:cubicBezTo>
                  <a:cubicBezTo>
                    <a:pt x="126" y="373"/>
                    <a:pt x="126" y="373"/>
                    <a:pt x="126" y="373"/>
                  </a:cubicBezTo>
                  <a:cubicBezTo>
                    <a:pt x="125" y="374"/>
                    <a:pt x="125" y="374"/>
                    <a:pt x="125" y="374"/>
                  </a:cubicBezTo>
                  <a:cubicBezTo>
                    <a:pt x="125" y="373"/>
                    <a:pt x="125" y="373"/>
                    <a:pt x="125" y="373"/>
                  </a:cubicBezTo>
                  <a:cubicBezTo>
                    <a:pt x="124" y="373"/>
                    <a:pt x="124" y="373"/>
                    <a:pt x="124" y="373"/>
                  </a:cubicBezTo>
                  <a:cubicBezTo>
                    <a:pt x="124" y="374"/>
                    <a:pt x="124" y="374"/>
                    <a:pt x="124" y="374"/>
                  </a:cubicBezTo>
                  <a:cubicBezTo>
                    <a:pt x="124" y="374"/>
                    <a:pt x="124" y="374"/>
                    <a:pt x="124" y="374"/>
                  </a:cubicBezTo>
                  <a:cubicBezTo>
                    <a:pt x="124" y="376"/>
                    <a:pt x="124" y="376"/>
                    <a:pt x="124" y="376"/>
                  </a:cubicBezTo>
                  <a:cubicBezTo>
                    <a:pt x="123" y="376"/>
                    <a:pt x="123" y="376"/>
                    <a:pt x="123" y="376"/>
                  </a:cubicBezTo>
                  <a:cubicBezTo>
                    <a:pt x="123" y="377"/>
                    <a:pt x="123" y="377"/>
                    <a:pt x="123" y="377"/>
                  </a:cubicBezTo>
                  <a:cubicBezTo>
                    <a:pt x="122" y="378"/>
                    <a:pt x="122" y="378"/>
                    <a:pt x="122" y="378"/>
                  </a:cubicBezTo>
                  <a:cubicBezTo>
                    <a:pt x="122" y="380"/>
                    <a:pt x="122" y="380"/>
                    <a:pt x="122" y="380"/>
                  </a:cubicBezTo>
                  <a:cubicBezTo>
                    <a:pt x="121" y="380"/>
                    <a:pt x="121" y="380"/>
                    <a:pt x="121" y="380"/>
                  </a:cubicBezTo>
                  <a:cubicBezTo>
                    <a:pt x="121" y="381"/>
                    <a:pt x="121" y="381"/>
                    <a:pt x="121" y="381"/>
                  </a:cubicBezTo>
                  <a:cubicBezTo>
                    <a:pt x="122" y="383"/>
                    <a:pt x="122" y="383"/>
                    <a:pt x="122" y="383"/>
                  </a:cubicBezTo>
                  <a:cubicBezTo>
                    <a:pt x="123" y="383"/>
                    <a:pt x="123" y="383"/>
                    <a:pt x="123" y="383"/>
                  </a:cubicBezTo>
                  <a:cubicBezTo>
                    <a:pt x="123" y="383"/>
                    <a:pt x="123" y="383"/>
                    <a:pt x="123" y="383"/>
                  </a:cubicBezTo>
                  <a:cubicBezTo>
                    <a:pt x="124" y="384"/>
                    <a:pt x="124" y="384"/>
                    <a:pt x="124" y="384"/>
                  </a:cubicBezTo>
                  <a:cubicBezTo>
                    <a:pt x="125" y="384"/>
                    <a:pt x="125" y="384"/>
                    <a:pt x="125" y="384"/>
                  </a:cubicBezTo>
                  <a:cubicBezTo>
                    <a:pt x="125" y="386"/>
                    <a:pt x="125" y="386"/>
                    <a:pt x="125" y="386"/>
                  </a:cubicBezTo>
                  <a:cubicBezTo>
                    <a:pt x="126" y="386"/>
                    <a:pt x="126" y="386"/>
                    <a:pt x="126" y="386"/>
                  </a:cubicBezTo>
                  <a:cubicBezTo>
                    <a:pt x="127" y="386"/>
                    <a:pt x="127" y="386"/>
                    <a:pt x="127" y="386"/>
                  </a:cubicBezTo>
                  <a:cubicBezTo>
                    <a:pt x="128" y="386"/>
                    <a:pt x="128" y="386"/>
                    <a:pt x="128" y="386"/>
                  </a:cubicBezTo>
                  <a:cubicBezTo>
                    <a:pt x="127" y="387"/>
                    <a:pt x="127" y="387"/>
                    <a:pt x="127" y="387"/>
                  </a:cubicBezTo>
                  <a:cubicBezTo>
                    <a:pt x="127" y="388"/>
                    <a:pt x="127" y="388"/>
                    <a:pt x="127" y="388"/>
                  </a:cubicBezTo>
                  <a:cubicBezTo>
                    <a:pt x="126" y="387"/>
                    <a:pt x="126" y="387"/>
                    <a:pt x="126" y="387"/>
                  </a:cubicBezTo>
                  <a:cubicBezTo>
                    <a:pt x="126" y="388"/>
                    <a:pt x="126" y="388"/>
                    <a:pt x="126" y="388"/>
                  </a:cubicBezTo>
                  <a:cubicBezTo>
                    <a:pt x="127" y="388"/>
                    <a:pt x="127" y="388"/>
                    <a:pt x="127" y="388"/>
                  </a:cubicBezTo>
                  <a:cubicBezTo>
                    <a:pt x="127" y="389"/>
                    <a:pt x="127" y="389"/>
                    <a:pt x="127" y="389"/>
                  </a:cubicBezTo>
                  <a:cubicBezTo>
                    <a:pt x="127" y="389"/>
                    <a:pt x="127" y="389"/>
                    <a:pt x="127" y="389"/>
                  </a:cubicBezTo>
                  <a:cubicBezTo>
                    <a:pt x="128" y="391"/>
                    <a:pt x="128" y="391"/>
                    <a:pt x="128" y="391"/>
                  </a:cubicBezTo>
                  <a:cubicBezTo>
                    <a:pt x="128" y="392"/>
                    <a:pt x="128" y="392"/>
                    <a:pt x="128" y="392"/>
                  </a:cubicBezTo>
                  <a:cubicBezTo>
                    <a:pt x="129" y="393"/>
                    <a:pt x="129" y="393"/>
                    <a:pt x="129" y="393"/>
                  </a:cubicBezTo>
                  <a:cubicBezTo>
                    <a:pt x="131" y="396"/>
                    <a:pt x="131" y="396"/>
                    <a:pt x="131" y="396"/>
                  </a:cubicBezTo>
                  <a:cubicBezTo>
                    <a:pt x="134" y="398"/>
                    <a:pt x="134" y="398"/>
                    <a:pt x="134" y="398"/>
                  </a:cubicBezTo>
                  <a:cubicBezTo>
                    <a:pt x="134" y="398"/>
                    <a:pt x="134" y="398"/>
                    <a:pt x="134" y="398"/>
                  </a:cubicBezTo>
                  <a:cubicBezTo>
                    <a:pt x="134" y="398"/>
                    <a:pt x="134" y="398"/>
                    <a:pt x="134" y="398"/>
                  </a:cubicBezTo>
                  <a:cubicBezTo>
                    <a:pt x="132" y="400"/>
                    <a:pt x="132" y="400"/>
                    <a:pt x="132" y="400"/>
                  </a:cubicBezTo>
                  <a:cubicBezTo>
                    <a:pt x="131" y="401"/>
                    <a:pt x="131" y="401"/>
                    <a:pt x="131" y="401"/>
                  </a:cubicBezTo>
                  <a:cubicBezTo>
                    <a:pt x="130" y="402"/>
                    <a:pt x="130" y="402"/>
                    <a:pt x="130" y="402"/>
                  </a:cubicBezTo>
                  <a:cubicBezTo>
                    <a:pt x="128" y="402"/>
                    <a:pt x="128" y="402"/>
                    <a:pt x="128" y="402"/>
                  </a:cubicBezTo>
                  <a:cubicBezTo>
                    <a:pt x="127" y="401"/>
                    <a:pt x="127" y="401"/>
                    <a:pt x="127" y="401"/>
                  </a:cubicBezTo>
                  <a:cubicBezTo>
                    <a:pt x="124" y="399"/>
                    <a:pt x="124" y="399"/>
                    <a:pt x="124" y="399"/>
                  </a:cubicBezTo>
                  <a:cubicBezTo>
                    <a:pt x="123" y="398"/>
                    <a:pt x="123" y="398"/>
                    <a:pt x="123" y="398"/>
                  </a:cubicBezTo>
                  <a:cubicBezTo>
                    <a:pt x="122" y="400"/>
                    <a:pt x="122" y="400"/>
                    <a:pt x="122" y="400"/>
                  </a:cubicBezTo>
                  <a:cubicBezTo>
                    <a:pt x="124" y="401"/>
                    <a:pt x="124" y="401"/>
                    <a:pt x="124" y="401"/>
                  </a:cubicBezTo>
                  <a:cubicBezTo>
                    <a:pt x="124" y="402"/>
                    <a:pt x="124" y="402"/>
                    <a:pt x="124" y="402"/>
                  </a:cubicBezTo>
                  <a:cubicBezTo>
                    <a:pt x="124" y="404"/>
                    <a:pt x="124" y="404"/>
                    <a:pt x="124" y="404"/>
                  </a:cubicBezTo>
                  <a:cubicBezTo>
                    <a:pt x="122" y="403"/>
                    <a:pt x="122" y="403"/>
                    <a:pt x="122" y="403"/>
                  </a:cubicBezTo>
                  <a:cubicBezTo>
                    <a:pt x="120" y="403"/>
                    <a:pt x="120" y="403"/>
                    <a:pt x="120" y="403"/>
                  </a:cubicBezTo>
                  <a:cubicBezTo>
                    <a:pt x="117" y="401"/>
                    <a:pt x="117" y="401"/>
                    <a:pt x="117" y="401"/>
                  </a:cubicBezTo>
                  <a:cubicBezTo>
                    <a:pt x="115" y="402"/>
                    <a:pt x="115" y="402"/>
                    <a:pt x="115" y="402"/>
                  </a:cubicBezTo>
                  <a:cubicBezTo>
                    <a:pt x="115" y="403"/>
                    <a:pt x="115" y="403"/>
                    <a:pt x="115" y="403"/>
                  </a:cubicBezTo>
                  <a:cubicBezTo>
                    <a:pt x="116" y="404"/>
                    <a:pt x="116" y="404"/>
                    <a:pt x="116" y="404"/>
                  </a:cubicBezTo>
                  <a:cubicBezTo>
                    <a:pt x="114" y="403"/>
                    <a:pt x="114" y="403"/>
                    <a:pt x="114" y="403"/>
                  </a:cubicBezTo>
                  <a:cubicBezTo>
                    <a:pt x="111" y="403"/>
                    <a:pt x="111" y="403"/>
                    <a:pt x="111" y="403"/>
                  </a:cubicBezTo>
                  <a:cubicBezTo>
                    <a:pt x="110" y="403"/>
                    <a:pt x="110" y="403"/>
                    <a:pt x="110" y="403"/>
                  </a:cubicBezTo>
                  <a:cubicBezTo>
                    <a:pt x="108" y="403"/>
                    <a:pt x="108" y="403"/>
                    <a:pt x="108" y="403"/>
                  </a:cubicBezTo>
                  <a:cubicBezTo>
                    <a:pt x="106" y="404"/>
                    <a:pt x="106" y="404"/>
                    <a:pt x="106" y="404"/>
                  </a:cubicBezTo>
                  <a:cubicBezTo>
                    <a:pt x="106" y="404"/>
                    <a:pt x="106" y="404"/>
                    <a:pt x="106" y="404"/>
                  </a:cubicBezTo>
                  <a:cubicBezTo>
                    <a:pt x="105" y="403"/>
                    <a:pt x="105" y="403"/>
                    <a:pt x="105" y="403"/>
                  </a:cubicBezTo>
                  <a:cubicBezTo>
                    <a:pt x="103" y="402"/>
                    <a:pt x="103" y="402"/>
                    <a:pt x="103" y="402"/>
                  </a:cubicBezTo>
                  <a:cubicBezTo>
                    <a:pt x="102" y="401"/>
                    <a:pt x="102" y="401"/>
                    <a:pt x="102" y="401"/>
                  </a:cubicBezTo>
                  <a:cubicBezTo>
                    <a:pt x="101" y="402"/>
                    <a:pt x="101" y="402"/>
                    <a:pt x="101" y="402"/>
                  </a:cubicBezTo>
                  <a:cubicBezTo>
                    <a:pt x="100" y="402"/>
                    <a:pt x="100" y="402"/>
                    <a:pt x="100" y="402"/>
                  </a:cubicBezTo>
                  <a:cubicBezTo>
                    <a:pt x="99" y="402"/>
                    <a:pt x="99" y="402"/>
                    <a:pt x="99" y="402"/>
                  </a:cubicBezTo>
                  <a:cubicBezTo>
                    <a:pt x="98" y="402"/>
                    <a:pt x="98" y="402"/>
                    <a:pt x="98" y="402"/>
                  </a:cubicBezTo>
                  <a:cubicBezTo>
                    <a:pt x="98" y="402"/>
                    <a:pt x="98" y="402"/>
                    <a:pt x="98" y="402"/>
                  </a:cubicBezTo>
                  <a:cubicBezTo>
                    <a:pt x="97" y="401"/>
                    <a:pt x="97" y="401"/>
                    <a:pt x="97" y="401"/>
                  </a:cubicBezTo>
                  <a:cubicBezTo>
                    <a:pt x="97" y="401"/>
                    <a:pt x="97" y="401"/>
                    <a:pt x="97" y="401"/>
                  </a:cubicBezTo>
                  <a:cubicBezTo>
                    <a:pt x="97" y="401"/>
                    <a:pt x="97" y="401"/>
                    <a:pt x="97" y="401"/>
                  </a:cubicBezTo>
                  <a:cubicBezTo>
                    <a:pt x="97" y="401"/>
                    <a:pt x="97" y="401"/>
                    <a:pt x="97" y="401"/>
                  </a:cubicBezTo>
                  <a:cubicBezTo>
                    <a:pt x="97" y="400"/>
                    <a:pt x="97" y="400"/>
                    <a:pt x="97" y="400"/>
                  </a:cubicBezTo>
                  <a:cubicBezTo>
                    <a:pt x="97" y="399"/>
                    <a:pt x="97" y="399"/>
                    <a:pt x="97" y="399"/>
                  </a:cubicBezTo>
                  <a:cubicBezTo>
                    <a:pt x="96" y="398"/>
                    <a:pt x="96" y="398"/>
                    <a:pt x="96" y="398"/>
                  </a:cubicBezTo>
                  <a:cubicBezTo>
                    <a:pt x="96" y="396"/>
                    <a:pt x="96" y="396"/>
                    <a:pt x="96" y="396"/>
                  </a:cubicBezTo>
                  <a:cubicBezTo>
                    <a:pt x="95" y="395"/>
                    <a:pt x="95" y="395"/>
                    <a:pt x="95" y="395"/>
                  </a:cubicBezTo>
                  <a:cubicBezTo>
                    <a:pt x="94" y="393"/>
                    <a:pt x="94" y="393"/>
                    <a:pt x="94" y="393"/>
                  </a:cubicBezTo>
                  <a:cubicBezTo>
                    <a:pt x="92" y="393"/>
                    <a:pt x="92" y="393"/>
                    <a:pt x="92" y="393"/>
                  </a:cubicBezTo>
                  <a:cubicBezTo>
                    <a:pt x="92" y="392"/>
                    <a:pt x="92" y="392"/>
                    <a:pt x="92" y="392"/>
                  </a:cubicBezTo>
                  <a:cubicBezTo>
                    <a:pt x="91" y="391"/>
                    <a:pt x="91" y="391"/>
                    <a:pt x="91" y="391"/>
                  </a:cubicBezTo>
                  <a:cubicBezTo>
                    <a:pt x="90" y="392"/>
                    <a:pt x="90" y="392"/>
                    <a:pt x="90" y="392"/>
                  </a:cubicBezTo>
                  <a:cubicBezTo>
                    <a:pt x="90" y="391"/>
                    <a:pt x="90" y="391"/>
                    <a:pt x="90" y="391"/>
                  </a:cubicBezTo>
                  <a:cubicBezTo>
                    <a:pt x="89" y="391"/>
                    <a:pt x="89" y="391"/>
                    <a:pt x="89" y="391"/>
                  </a:cubicBezTo>
                  <a:cubicBezTo>
                    <a:pt x="88" y="390"/>
                    <a:pt x="88" y="390"/>
                    <a:pt x="88" y="390"/>
                  </a:cubicBezTo>
                  <a:cubicBezTo>
                    <a:pt x="87" y="390"/>
                    <a:pt x="87" y="390"/>
                    <a:pt x="87" y="390"/>
                  </a:cubicBezTo>
                  <a:cubicBezTo>
                    <a:pt x="86" y="390"/>
                    <a:pt x="86" y="390"/>
                    <a:pt x="86" y="390"/>
                  </a:cubicBezTo>
                  <a:cubicBezTo>
                    <a:pt x="86" y="389"/>
                    <a:pt x="86" y="389"/>
                    <a:pt x="86" y="389"/>
                  </a:cubicBezTo>
                  <a:cubicBezTo>
                    <a:pt x="85" y="389"/>
                    <a:pt x="85" y="389"/>
                    <a:pt x="85" y="389"/>
                  </a:cubicBezTo>
                  <a:cubicBezTo>
                    <a:pt x="84" y="388"/>
                    <a:pt x="84" y="388"/>
                    <a:pt x="84" y="388"/>
                  </a:cubicBezTo>
                  <a:cubicBezTo>
                    <a:pt x="84" y="387"/>
                    <a:pt x="84" y="387"/>
                    <a:pt x="84" y="387"/>
                  </a:cubicBezTo>
                  <a:cubicBezTo>
                    <a:pt x="83" y="387"/>
                    <a:pt x="83" y="387"/>
                    <a:pt x="83" y="387"/>
                  </a:cubicBezTo>
                  <a:cubicBezTo>
                    <a:pt x="82" y="386"/>
                    <a:pt x="82" y="386"/>
                    <a:pt x="82" y="386"/>
                  </a:cubicBezTo>
                  <a:cubicBezTo>
                    <a:pt x="78" y="384"/>
                    <a:pt x="78" y="384"/>
                    <a:pt x="78" y="384"/>
                  </a:cubicBezTo>
                  <a:cubicBezTo>
                    <a:pt x="77" y="383"/>
                    <a:pt x="77" y="383"/>
                    <a:pt x="77" y="383"/>
                  </a:cubicBezTo>
                  <a:cubicBezTo>
                    <a:pt x="75" y="382"/>
                    <a:pt x="75" y="382"/>
                    <a:pt x="75" y="382"/>
                  </a:cubicBezTo>
                  <a:cubicBezTo>
                    <a:pt x="73" y="382"/>
                    <a:pt x="73" y="382"/>
                    <a:pt x="73" y="382"/>
                  </a:cubicBezTo>
                  <a:cubicBezTo>
                    <a:pt x="71" y="381"/>
                    <a:pt x="71" y="381"/>
                    <a:pt x="71" y="381"/>
                  </a:cubicBezTo>
                  <a:cubicBezTo>
                    <a:pt x="71" y="380"/>
                    <a:pt x="71" y="380"/>
                    <a:pt x="71" y="380"/>
                  </a:cubicBezTo>
                  <a:cubicBezTo>
                    <a:pt x="70" y="379"/>
                    <a:pt x="70" y="379"/>
                    <a:pt x="70" y="379"/>
                  </a:cubicBezTo>
                  <a:cubicBezTo>
                    <a:pt x="69" y="379"/>
                    <a:pt x="69" y="379"/>
                    <a:pt x="69" y="379"/>
                  </a:cubicBezTo>
                  <a:cubicBezTo>
                    <a:pt x="68" y="379"/>
                    <a:pt x="68" y="379"/>
                    <a:pt x="68" y="379"/>
                  </a:cubicBezTo>
                  <a:cubicBezTo>
                    <a:pt x="68" y="378"/>
                    <a:pt x="68" y="378"/>
                    <a:pt x="68" y="378"/>
                  </a:cubicBezTo>
                  <a:cubicBezTo>
                    <a:pt x="69" y="378"/>
                    <a:pt x="69" y="378"/>
                    <a:pt x="69" y="378"/>
                  </a:cubicBezTo>
                  <a:cubicBezTo>
                    <a:pt x="69" y="377"/>
                    <a:pt x="69" y="377"/>
                    <a:pt x="69" y="377"/>
                  </a:cubicBezTo>
                  <a:cubicBezTo>
                    <a:pt x="69" y="377"/>
                    <a:pt x="69" y="377"/>
                    <a:pt x="69" y="377"/>
                  </a:cubicBezTo>
                  <a:cubicBezTo>
                    <a:pt x="70" y="377"/>
                    <a:pt x="70" y="377"/>
                    <a:pt x="70" y="377"/>
                  </a:cubicBezTo>
                  <a:cubicBezTo>
                    <a:pt x="71" y="378"/>
                    <a:pt x="71" y="378"/>
                    <a:pt x="71" y="378"/>
                  </a:cubicBezTo>
                  <a:cubicBezTo>
                    <a:pt x="71" y="378"/>
                    <a:pt x="71" y="378"/>
                    <a:pt x="71" y="378"/>
                  </a:cubicBezTo>
                  <a:cubicBezTo>
                    <a:pt x="72" y="378"/>
                    <a:pt x="72" y="378"/>
                    <a:pt x="72" y="378"/>
                  </a:cubicBezTo>
                  <a:cubicBezTo>
                    <a:pt x="73" y="376"/>
                    <a:pt x="73" y="376"/>
                    <a:pt x="73" y="376"/>
                  </a:cubicBezTo>
                  <a:cubicBezTo>
                    <a:pt x="72" y="376"/>
                    <a:pt x="72" y="376"/>
                    <a:pt x="72" y="376"/>
                  </a:cubicBezTo>
                  <a:cubicBezTo>
                    <a:pt x="72" y="375"/>
                    <a:pt x="72" y="375"/>
                    <a:pt x="72" y="375"/>
                  </a:cubicBezTo>
                  <a:cubicBezTo>
                    <a:pt x="73" y="374"/>
                    <a:pt x="73" y="374"/>
                    <a:pt x="73" y="374"/>
                  </a:cubicBezTo>
                  <a:cubicBezTo>
                    <a:pt x="73" y="373"/>
                    <a:pt x="73" y="373"/>
                    <a:pt x="73" y="373"/>
                  </a:cubicBezTo>
                  <a:cubicBezTo>
                    <a:pt x="74" y="373"/>
                    <a:pt x="74" y="373"/>
                    <a:pt x="74" y="373"/>
                  </a:cubicBezTo>
                  <a:cubicBezTo>
                    <a:pt x="75" y="373"/>
                    <a:pt x="75" y="373"/>
                    <a:pt x="75" y="373"/>
                  </a:cubicBezTo>
                  <a:cubicBezTo>
                    <a:pt x="75" y="373"/>
                    <a:pt x="75" y="373"/>
                    <a:pt x="75" y="373"/>
                  </a:cubicBezTo>
                  <a:cubicBezTo>
                    <a:pt x="76" y="372"/>
                    <a:pt x="76" y="372"/>
                    <a:pt x="76" y="372"/>
                  </a:cubicBezTo>
                  <a:cubicBezTo>
                    <a:pt x="76" y="372"/>
                    <a:pt x="76" y="372"/>
                    <a:pt x="76" y="372"/>
                  </a:cubicBezTo>
                  <a:cubicBezTo>
                    <a:pt x="75" y="372"/>
                    <a:pt x="75" y="372"/>
                    <a:pt x="75" y="372"/>
                  </a:cubicBezTo>
                  <a:cubicBezTo>
                    <a:pt x="74" y="371"/>
                    <a:pt x="74" y="371"/>
                    <a:pt x="74" y="371"/>
                  </a:cubicBezTo>
                  <a:cubicBezTo>
                    <a:pt x="74" y="372"/>
                    <a:pt x="74" y="372"/>
                    <a:pt x="74" y="372"/>
                  </a:cubicBezTo>
                  <a:cubicBezTo>
                    <a:pt x="73" y="371"/>
                    <a:pt x="73" y="371"/>
                    <a:pt x="73" y="371"/>
                  </a:cubicBezTo>
                  <a:cubicBezTo>
                    <a:pt x="72" y="369"/>
                    <a:pt x="72" y="369"/>
                    <a:pt x="72" y="369"/>
                  </a:cubicBezTo>
                  <a:cubicBezTo>
                    <a:pt x="74" y="369"/>
                    <a:pt x="74" y="369"/>
                    <a:pt x="74" y="369"/>
                  </a:cubicBezTo>
                  <a:cubicBezTo>
                    <a:pt x="75" y="369"/>
                    <a:pt x="75" y="369"/>
                    <a:pt x="75" y="369"/>
                  </a:cubicBezTo>
                  <a:cubicBezTo>
                    <a:pt x="76" y="369"/>
                    <a:pt x="76" y="369"/>
                    <a:pt x="76" y="369"/>
                  </a:cubicBezTo>
                  <a:cubicBezTo>
                    <a:pt x="75" y="369"/>
                    <a:pt x="75" y="369"/>
                    <a:pt x="75" y="369"/>
                  </a:cubicBezTo>
                  <a:cubicBezTo>
                    <a:pt x="75" y="368"/>
                    <a:pt x="75" y="368"/>
                    <a:pt x="75" y="368"/>
                  </a:cubicBezTo>
                  <a:cubicBezTo>
                    <a:pt x="76" y="367"/>
                    <a:pt x="76" y="367"/>
                    <a:pt x="76" y="367"/>
                  </a:cubicBezTo>
                  <a:cubicBezTo>
                    <a:pt x="79" y="366"/>
                    <a:pt x="79" y="366"/>
                    <a:pt x="79" y="366"/>
                  </a:cubicBezTo>
                  <a:cubicBezTo>
                    <a:pt x="79" y="365"/>
                    <a:pt x="79" y="365"/>
                    <a:pt x="79" y="365"/>
                  </a:cubicBezTo>
                  <a:cubicBezTo>
                    <a:pt x="79" y="365"/>
                    <a:pt x="79" y="365"/>
                    <a:pt x="79" y="365"/>
                  </a:cubicBezTo>
                  <a:cubicBezTo>
                    <a:pt x="78" y="365"/>
                    <a:pt x="78" y="365"/>
                    <a:pt x="78" y="365"/>
                  </a:cubicBezTo>
                  <a:cubicBezTo>
                    <a:pt x="76" y="366"/>
                    <a:pt x="76" y="366"/>
                    <a:pt x="76" y="366"/>
                  </a:cubicBezTo>
                  <a:cubicBezTo>
                    <a:pt x="75" y="365"/>
                    <a:pt x="75" y="365"/>
                    <a:pt x="75" y="365"/>
                  </a:cubicBezTo>
                  <a:cubicBezTo>
                    <a:pt x="75" y="365"/>
                    <a:pt x="75" y="365"/>
                    <a:pt x="75" y="365"/>
                  </a:cubicBezTo>
                  <a:cubicBezTo>
                    <a:pt x="75" y="365"/>
                    <a:pt x="75" y="365"/>
                    <a:pt x="75" y="365"/>
                  </a:cubicBezTo>
                  <a:cubicBezTo>
                    <a:pt x="75" y="363"/>
                    <a:pt x="75" y="363"/>
                    <a:pt x="75" y="363"/>
                  </a:cubicBezTo>
                  <a:cubicBezTo>
                    <a:pt x="76" y="363"/>
                    <a:pt x="76" y="363"/>
                    <a:pt x="76" y="363"/>
                  </a:cubicBezTo>
                  <a:cubicBezTo>
                    <a:pt x="77" y="361"/>
                    <a:pt x="77" y="361"/>
                    <a:pt x="77" y="361"/>
                  </a:cubicBezTo>
                  <a:cubicBezTo>
                    <a:pt x="80" y="361"/>
                    <a:pt x="80" y="361"/>
                    <a:pt x="80" y="361"/>
                  </a:cubicBezTo>
                  <a:cubicBezTo>
                    <a:pt x="81" y="360"/>
                    <a:pt x="81" y="360"/>
                    <a:pt x="81" y="360"/>
                  </a:cubicBezTo>
                  <a:cubicBezTo>
                    <a:pt x="81" y="359"/>
                    <a:pt x="81" y="359"/>
                    <a:pt x="81" y="359"/>
                  </a:cubicBezTo>
                  <a:cubicBezTo>
                    <a:pt x="81" y="357"/>
                    <a:pt x="81" y="357"/>
                    <a:pt x="81" y="357"/>
                  </a:cubicBezTo>
                  <a:cubicBezTo>
                    <a:pt x="81" y="356"/>
                    <a:pt x="81" y="356"/>
                    <a:pt x="81" y="356"/>
                  </a:cubicBezTo>
                  <a:cubicBezTo>
                    <a:pt x="80" y="355"/>
                    <a:pt x="80" y="355"/>
                    <a:pt x="80" y="355"/>
                  </a:cubicBezTo>
                  <a:cubicBezTo>
                    <a:pt x="80" y="352"/>
                    <a:pt x="80" y="352"/>
                    <a:pt x="80" y="352"/>
                  </a:cubicBezTo>
                  <a:cubicBezTo>
                    <a:pt x="81" y="352"/>
                    <a:pt x="81" y="352"/>
                    <a:pt x="81" y="352"/>
                  </a:cubicBezTo>
                  <a:cubicBezTo>
                    <a:pt x="82" y="351"/>
                    <a:pt x="82" y="351"/>
                    <a:pt x="82" y="351"/>
                  </a:cubicBezTo>
                  <a:cubicBezTo>
                    <a:pt x="82" y="350"/>
                    <a:pt x="82" y="350"/>
                    <a:pt x="82" y="350"/>
                  </a:cubicBezTo>
                  <a:cubicBezTo>
                    <a:pt x="81" y="349"/>
                    <a:pt x="81" y="349"/>
                    <a:pt x="81" y="349"/>
                  </a:cubicBezTo>
                  <a:cubicBezTo>
                    <a:pt x="81" y="348"/>
                    <a:pt x="81" y="348"/>
                    <a:pt x="81" y="348"/>
                  </a:cubicBezTo>
                  <a:cubicBezTo>
                    <a:pt x="80" y="349"/>
                    <a:pt x="80" y="349"/>
                    <a:pt x="80" y="349"/>
                  </a:cubicBezTo>
                  <a:cubicBezTo>
                    <a:pt x="78" y="349"/>
                    <a:pt x="78" y="349"/>
                    <a:pt x="78" y="349"/>
                  </a:cubicBezTo>
                  <a:cubicBezTo>
                    <a:pt x="77" y="348"/>
                    <a:pt x="77" y="348"/>
                    <a:pt x="77" y="348"/>
                  </a:cubicBezTo>
                  <a:cubicBezTo>
                    <a:pt x="75" y="348"/>
                    <a:pt x="75" y="348"/>
                    <a:pt x="75" y="348"/>
                  </a:cubicBezTo>
                  <a:cubicBezTo>
                    <a:pt x="74" y="347"/>
                    <a:pt x="74" y="347"/>
                    <a:pt x="74" y="347"/>
                  </a:cubicBezTo>
                  <a:cubicBezTo>
                    <a:pt x="73" y="347"/>
                    <a:pt x="73" y="347"/>
                    <a:pt x="73" y="347"/>
                  </a:cubicBezTo>
                  <a:cubicBezTo>
                    <a:pt x="71" y="347"/>
                    <a:pt x="71" y="347"/>
                    <a:pt x="71" y="347"/>
                  </a:cubicBezTo>
                  <a:cubicBezTo>
                    <a:pt x="70" y="348"/>
                    <a:pt x="70" y="348"/>
                    <a:pt x="70" y="348"/>
                  </a:cubicBezTo>
                  <a:cubicBezTo>
                    <a:pt x="70" y="347"/>
                    <a:pt x="70" y="347"/>
                    <a:pt x="70" y="347"/>
                  </a:cubicBezTo>
                  <a:cubicBezTo>
                    <a:pt x="68" y="346"/>
                    <a:pt x="68" y="346"/>
                    <a:pt x="68" y="346"/>
                  </a:cubicBezTo>
                  <a:cubicBezTo>
                    <a:pt x="67" y="343"/>
                    <a:pt x="67" y="343"/>
                    <a:pt x="67" y="343"/>
                  </a:cubicBezTo>
                  <a:cubicBezTo>
                    <a:pt x="66" y="343"/>
                    <a:pt x="66" y="343"/>
                    <a:pt x="66" y="343"/>
                  </a:cubicBezTo>
                  <a:cubicBezTo>
                    <a:pt x="64" y="345"/>
                    <a:pt x="64" y="345"/>
                    <a:pt x="64" y="345"/>
                  </a:cubicBezTo>
                  <a:cubicBezTo>
                    <a:pt x="63" y="344"/>
                    <a:pt x="63" y="344"/>
                    <a:pt x="63" y="344"/>
                  </a:cubicBezTo>
                  <a:cubicBezTo>
                    <a:pt x="61" y="345"/>
                    <a:pt x="61" y="345"/>
                    <a:pt x="61" y="345"/>
                  </a:cubicBezTo>
                  <a:cubicBezTo>
                    <a:pt x="60" y="344"/>
                    <a:pt x="60" y="344"/>
                    <a:pt x="60" y="344"/>
                  </a:cubicBezTo>
                  <a:cubicBezTo>
                    <a:pt x="59" y="345"/>
                    <a:pt x="59" y="345"/>
                    <a:pt x="59" y="345"/>
                  </a:cubicBezTo>
                  <a:cubicBezTo>
                    <a:pt x="56" y="343"/>
                    <a:pt x="56" y="343"/>
                    <a:pt x="56" y="343"/>
                  </a:cubicBezTo>
                  <a:cubicBezTo>
                    <a:pt x="56" y="341"/>
                    <a:pt x="56" y="341"/>
                    <a:pt x="56" y="341"/>
                  </a:cubicBezTo>
                  <a:cubicBezTo>
                    <a:pt x="56" y="340"/>
                    <a:pt x="56" y="340"/>
                    <a:pt x="56" y="340"/>
                  </a:cubicBezTo>
                  <a:cubicBezTo>
                    <a:pt x="54" y="340"/>
                    <a:pt x="54" y="340"/>
                    <a:pt x="54" y="340"/>
                  </a:cubicBezTo>
                  <a:cubicBezTo>
                    <a:pt x="54" y="338"/>
                    <a:pt x="54" y="338"/>
                    <a:pt x="54" y="338"/>
                  </a:cubicBezTo>
                  <a:cubicBezTo>
                    <a:pt x="53" y="338"/>
                    <a:pt x="53" y="338"/>
                    <a:pt x="53" y="338"/>
                  </a:cubicBezTo>
                  <a:cubicBezTo>
                    <a:pt x="50" y="338"/>
                    <a:pt x="50" y="338"/>
                    <a:pt x="50" y="338"/>
                  </a:cubicBezTo>
                  <a:cubicBezTo>
                    <a:pt x="48" y="336"/>
                    <a:pt x="48" y="336"/>
                    <a:pt x="48" y="336"/>
                  </a:cubicBezTo>
                  <a:cubicBezTo>
                    <a:pt x="49" y="335"/>
                    <a:pt x="49" y="335"/>
                    <a:pt x="49" y="335"/>
                  </a:cubicBezTo>
                  <a:cubicBezTo>
                    <a:pt x="48" y="334"/>
                    <a:pt x="48" y="334"/>
                    <a:pt x="48" y="334"/>
                  </a:cubicBezTo>
                  <a:cubicBezTo>
                    <a:pt x="47" y="332"/>
                    <a:pt x="47" y="332"/>
                    <a:pt x="47" y="332"/>
                  </a:cubicBezTo>
                  <a:cubicBezTo>
                    <a:pt x="46" y="332"/>
                    <a:pt x="46" y="332"/>
                    <a:pt x="46" y="332"/>
                  </a:cubicBezTo>
                  <a:cubicBezTo>
                    <a:pt x="44" y="332"/>
                    <a:pt x="44" y="332"/>
                    <a:pt x="44" y="332"/>
                  </a:cubicBezTo>
                  <a:cubicBezTo>
                    <a:pt x="42" y="332"/>
                    <a:pt x="42" y="332"/>
                    <a:pt x="42" y="332"/>
                  </a:cubicBezTo>
                  <a:cubicBezTo>
                    <a:pt x="39" y="332"/>
                    <a:pt x="39" y="332"/>
                    <a:pt x="39" y="332"/>
                  </a:cubicBezTo>
                  <a:cubicBezTo>
                    <a:pt x="38" y="332"/>
                    <a:pt x="38" y="332"/>
                    <a:pt x="38" y="332"/>
                  </a:cubicBezTo>
                  <a:cubicBezTo>
                    <a:pt x="38" y="333"/>
                    <a:pt x="38" y="333"/>
                    <a:pt x="38" y="333"/>
                  </a:cubicBezTo>
                  <a:cubicBezTo>
                    <a:pt x="37" y="334"/>
                    <a:pt x="37" y="334"/>
                    <a:pt x="37" y="334"/>
                  </a:cubicBezTo>
                  <a:cubicBezTo>
                    <a:pt x="36" y="333"/>
                    <a:pt x="36" y="333"/>
                    <a:pt x="36" y="333"/>
                  </a:cubicBezTo>
                  <a:cubicBezTo>
                    <a:pt x="36" y="332"/>
                    <a:pt x="36" y="332"/>
                    <a:pt x="36" y="332"/>
                  </a:cubicBezTo>
                  <a:cubicBezTo>
                    <a:pt x="34" y="331"/>
                    <a:pt x="34" y="331"/>
                    <a:pt x="34" y="331"/>
                  </a:cubicBezTo>
                  <a:cubicBezTo>
                    <a:pt x="35" y="329"/>
                    <a:pt x="35" y="329"/>
                    <a:pt x="35" y="329"/>
                  </a:cubicBezTo>
                  <a:cubicBezTo>
                    <a:pt x="34" y="328"/>
                    <a:pt x="34" y="328"/>
                    <a:pt x="34" y="328"/>
                  </a:cubicBezTo>
                  <a:cubicBezTo>
                    <a:pt x="33" y="327"/>
                    <a:pt x="33" y="327"/>
                    <a:pt x="33" y="327"/>
                  </a:cubicBezTo>
                  <a:cubicBezTo>
                    <a:pt x="34" y="326"/>
                    <a:pt x="34" y="326"/>
                    <a:pt x="34" y="326"/>
                  </a:cubicBezTo>
                  <a:cubicBezTo>
                    <a:pt x="35" y="327"/>
                    <a:pt x="35" y="327"/>
                    <a:pt x="35" y="327"/>
                  </a:cubicBezTo>
                  <a:cubicBezTo>
                    <a:pt x="38" y="326"/>
                    <a:pt x="38" y="326"/>
                    <a:pt x="38" y="326"/>
                  </a:cubicBezTo>
                  <a:cubicBezTo>
                    <a:pt x="39" y="325"/>
                    <a:pt x="39" y="325"/>
                    <a:pt x="39" y="325"/>
                  </a:cubicBezTo>
                  <a:cubicBezTo>
                    <a:pt x="40" y="324"/>
                    <a:pt x="40" y="324"/>
                    <a:pt x="40" y="324"/>
                  </a:cubicBezTo>
                  <a:cubicBezTo>
                    <a:pt x="38" y="323"/>
                    <a:pt x="38" y="323"/>
                    <a:pt x="38" y="323"/>
                  </a:cubicBezTo>
                  <a:cubicBezTo>
                    <a:pt x="38" y="322"/>
                    <a:pt x="38" y="322"/>
                    <a:pt x="38" y="322"/>
                  </a:cubicBezTo>
                  <a:cubicBezTo>
                    <a:pt x="36" y="321"/>
                    <a:pt x="36" y="321"/>
                    <a:pt x="36" y="321"/>
                  </a:cubicBezTo>
                  <a:cubicBezTo>
                    <a:pt x="34" y="320"/>
                    <a:pt x="34" y="320"/>
                    <a:pt x="34" y="320"/>
                  </a:cubicBezTo>
                  <a:cubicBezTo>
                    <a:pt x="34" y="319"/>
                    <a:pt x="34" y="319"/>
                    <a:pt x="34" y="319"/>
                  </a:cubicBezTo>
                  <a:cubicBezTo>
                    <a:pt x="33" y="318"/>
                    <a:pt x="33" y="318"/>
                    <a:pt x="33" y="318"/>
                  </a:cubicBezTo>
                  <a:cubicBezTo>
                    <a:pt x="31" y="316"/>
                    <a:pt x="31" y="316"/>
                    <a:pt x="31" y="316"/>
                  </a:cubicBezTo>
                  <a:cubicBezTo>
                    <a:pt x="31" y="315"/>
                    <a:pt x="31" y="315"/>
                    <a:pt x="31" y="315"/>
                  </a:cubicBezTo>
                  <a:cubicBezTo>
                    <a:pt x="29" y="313"/>
                    <a:pt x="29" y="313"/>
                    <a:pt x="29" y="313"/>
                  </a:cubicBezTo>
                  <a:cubicBezTo>
                    <a:pt x="29" y="312"/>
                    <a:pt x="29" y="312"/>
                    <a:pt x="29" y="312"/>
                  </a:cubicBezTo>
                  <a:cubicBezTo>
                    <a:pt x="28" y="311"/>
                    <a:pt x="28" y="311"/>
                    <a:pt x="28" y="311"/>
                  </a:cubicBezTo>
                  <a:cubicBezTo>
                    <a:pt x="29" y="309"/>
                    <a:pt x="29" y="309"/>
                    <a:pt x="29" y="309"/>
                  </a:cubicBezTo>
                  <a:cubicBezTo>
                    <a:pt x="28" y="308"/>
                    <a:pt x="28" y="308"/>
                    <a:pt x="28" y="308"/>
                  </a:cubicBezTo>
                  <a:cubicBezTo>
                    <a:pt x="26" y="307"/>
                    <a:pt x="26" y="307"/>
                    <a:pt x="26" y="307"/>
                  </a:cubicBezTo>
                  <a:cubicBezTo>
                    <a:pt x="25" y="307"/>
                    <a:pt x="25" y="307"/>
                    <a:pt x="25" y="307"/>
                  </a:cubicBezTo>
                  <a:cubicBezTo>
                    <a:pt x="24" y="307"/>
                    <a:pt x="24" y="307"/>
                    <a:pt x="24" y="307"/>
                  </a:cubicBezTo>
                  <a:cubicBezTo>
                    <a:pt x="23" y="307"/>
                    <a:pt x="23" y="307"/>
                    <a:pt x="23" y="307"/>
                  </a:cubicBezTo>
                  <a:cubicBezTo>
                    <a:pt x="21" y="308"/>
                    <a:pt x="21" y="308"/>
                    <a:pt x="21" y="308"/>
                  </a:cubicBezTo>
                  <a:cubicBezTo>
                    <a:pt x="20" y="306"/>
                    <a:pt x="20" y="306"/>
                    <a:pt x="20" y="306"/>
                  </a:cubicBezTo>
                  <a:cubicBezTo>
                    <a:pt x="19" y="306"/>
                    <a:pt x="19" y="306"/>
                    <a:pt x="19" y="306"/>
                  </a:cubicBezTo>
                  <a:cubicBezTo>
                    <a:pt x="18" y="307"/>
                    <a:pt x="18" y="307"/>
                    <a:pt x="18" y="307"/>
                  </a:cubicBezTo>
                  <a:cubicBezTo>
                    <a:pt x="17" y="305"/>
                    <a:pt x="17" y="305"/>
                    <a:pt x="17" y="305"/>
                  </a:cubicBezTo>
                  <a:cubicBezTo>
                    <a:pt x="15" y="306"/>
                    <a:pt x="15" y="306"/>
                    <a:pt x="15" y="306"/>
                  </a:cubicBezTo>
                  <a:cubicBezTo>
                    <a:pt x="14" y="305"/>
                    <a:pt x="14" y="305"/>
                    <a:pt x="14" y="305"/>
                  </a:cubicBezTo>
                  <a:cubicBezTo>
                    <a:pt x="14" y="305"/>
                    <a:pt x="14" y="305"/>
                    <a:pt x="14" y="305"/>
                  </a:cubicBezTo>
                  <a:cubicBezTo>
                    <a:pt x="14" y="304"/>
                    <a:pt x="14" y="304"/>
                    <a:pt x="14" y="304"/>
                  </a:cubicBezTo>
                  <a:cubicBezTo>
                    <a:pt x="13" y="303"/>
                    <a:pt x="13" y="303"/>
                    <a:pt x="13" y="303"/>
                  </a:cubicBezTo>
                  <a:cubicBezTo>
                    <a:pt x="12" y="302"/>
                    <a:pt x="12" y="302"/>
                    <a:pt x="12" y="302"/>
                  </a:cubicBezTo>
                  <a:cubicBezTo>
                    <a:pt x="12" y="301"/>
                    <a:pt x="12" y="301"/>
                    <a:pt x="12" y="301"/>
                  </a:cubicBezTo>
                  <a:cubicBezTo>
                    <a:pt x="11" y="300"/>
                    <a:pt x="11" y="300"/>
                    <a:pt x="11" y="300"/>
                  </a:cubicBezTo>
                  <a:cubicBezTo>
                    <a:pt x="11" y="299"/>
                    <a:pt x="11" y="299"/>
                    <a:pt x="11" y="299"/>
                  </a:cubicBezTo>
                  <a:cubicBezTo>
                    <a:pt x="11" y="298"/>
                    <a:pt x="11" y="298"/>
                    <a:pt x="11" y="298"/>
                  </a:cubicBezTo>
                  <a:cubicBezTo>
                    <a:pt x="11" y="298"/>
                    <a:pt x="11" y="298"/>
                    <a:pt x="11" y="298"/>
                  </a:cubicBezTo>
                  <a:cubicBezTo>
                    <a:pt x="11" y="297"/>
                    <a:pt x="11" y="297"/>
                    <a:pt x="11" y="297"/>
                  </a:cubicBezTo>
                  <a:cubicBezTo>
                    <a:pt x="11" y="297"/>
                    <a:pt x="11" y="297"/>
                    <a:pt x="11" y="297"/>
                  </a:cubicBezTo>
                  <a:cubicBezTo>
                    <a:pt x="10" y="296"/>
                    <a:pt x="10" y="296"/>
                    <a:pt x="10" y="296"/>
                  </a:cubicBezTo>
                  <a:cubicBezTo>
                    <a:pt x="10" y="295"/>
                    <a:pt x="10" y="295"/>
                    <a:pt x="10" y="295"/>
                  </a:cubicBezTo>
                  <a:cubicBezTo>
                    <a:pt x="10" y="294"/>
                    <a:pt x="10" y="294"/>
                    <a:pt x="10" y="294"/>
                  </a:cubicBezTo>
                  <a:cubicBezTo>
                    <a:pt x="11" y="294"/>
                    <a:pt x="11" y="294"/>
                    <a:pt x="11" y="294"/>
                  </a:cubicBezTo>
                  <a:cubicBezTo>
                    <a:pt x="11" y="293"/>
                    <a:pt x="11" y="293"/>
                    <a:pt x="11" y="293"/>
                  </a:cubicBezTo>
                  <a:cubicBezTo>
                    <a:pt x="9" y="288"/>
                    <a:pt x="9" y="288"/>
                    <a:pt x="9" y="288"/>
                  </a:cubicBezTo>
                  <a:cubicBezTo>
                    <a:pt x="9" y="285"/>
                    <a:pt x="9" y="285"/>
                    <a:pt x="9" y="285"/>
                  </a:cubicBezTo>
                  <a:cubicBezTo>
                    <a:pt x="10" y="284"/>
                    <a:pt x="10" y="284"/>
                    <a:pt x="10" y="284"/>
                  </a:cubicBezTo>
                  <a:cubicBezTo>
                    <a:pt x="10" y="283"/>
                    <a:pt x="10" y="283"/>
                    <a:pt x="10" y="283"/>
                  </a:cubicBezTo>
                  <a:cubicBezTo>
                    <a:pt x="11" y="282"/>
                    <a:pt x="11" y="282"/>
                    <a:pt x="11" y="282"/>
                  </a:cubicBezTo>
                  <a:cubicBezTo>
                    <a:pt x="11" y="281"/>
                    <a:pt x="11" y="281"/>
                    <a:pt x="11" y="281"/>
                  </a:cubicBezTo>
                  <a:cubicBezTo>
                    <a:pt x="11" y="281"/>
                    <a:pt x="11" y="281"/>
                    <a:pt x="11" y="281"/>
                  </a:cubicBezTo>
                  <a:cubicBezTo>
                    <a:pt x="10" y="280"/>
                    <a:pt x="10" y="280"/>
                    <a:pt x="10" y="280"/>
                  </a:cubicBezTo>
                  <a:cubicBezTo>
                    <a:pt x="10" y="280"/>
                    <a:pt x="10" y="280"/>
                    <a:pt x="10" y="280"/>
                  </a:cubicBezTo>
                  <a:cubicBezTo>
                    <a:pt x="11" y="279"/>
                    <a:pt x="11" y="279"/>
                    <a:pt x="11" y="279"/>
                  </a:cubicBezTo>
                  <a:cubicBezTo>
                    <a:pt x="10" y="278"/>
                    <a:pt x="10" y="278"/>
                    <a:pt x="10" y="278"/>
                  </a:cubicBezTo>
                  <a:cubicBezTo>
                    <a:pt x="10" y="278"/>
                    <a:pt x="10" y="278"/>
                    <a:pt x="10" y="278"/>
                  </a:cubicBezTo>
                  <a:cubicBezTo>
                    <a:pt x="11" y="278"/>
                    <a:pt x="11" y="278"/>
                    <a:pt x="11" y="278"/>
                  </a:cubicBezTo>
                  <a:cubicBezTo>
                    <a:pt x="11" y="279"/>
                    <a:pt x="11" y="279"/>
                    <a:pt x="11" y="279"/>
                  </a:cubicBezTo>
                  <a:cubicBezTo>
                    <a:pt x="12" y="278"/>
                    <a:pt x="12" y="278"/>
                    <a:pt x="12" y="278"/>
                  </a:cubicBezTo>
                  <a:cubicBezTo>
                    <a:pt x="12" y="277"/>
                    <a:pt x="12" y="277"/>
                    <a:pt x="12" y="277"/>
                  </a:cubicBezTo>
                  <a:cubicBezTo>
                    <a:pt x="13" y="277"/>
                    <a:pt x="13" y="277"/>
                    <a:pt x="13" y="277"/>
                  </a:cubicBezTo>
                  <a:cubicBezTo>
                    <a:pt x="14" y="277"/>
                    <a:pt x="14" y="277"/>
                    <a:pt x="14" y="277"/>
                  </a:cubicBezTo>
                  <a:cubicBezTo>
                    <a:pt x="15" y="277"/>
                    <a:pt x="15" y="277"/>
                    <a:pt x="15" y="277"/>
                  </a:cubicBezTo>
                  <a:cubicBezTo>
                    <a:pt x="16" y="276"/>
                    <a:pt x="16" y="276"/>
                    <a:pt x="16" y="276"/>
                  </a:cubicBezTo>
                  <a:cubicBezTo>
                    <a:pt x="16" y="275"/>
                    <a:pt x="16" y="275"/>
                    <a:pt x="16" y="275"/>
                  </a:cubicBezTo>
                  <a:cubicBezTo>
                    <a:pt x="18" y="276"/>
                    <a:pt x="18" y="276"/>
                    <a:pt x="18" y="276"/>
                  </a:cubicBezTo>
                  <a:cubicBezTo>
                    <a:pt x="19" y="275"/>
                    <a:pt x="19" y="275"/>
                    <a:pt x="19" y="275"/>
                  </a:cubicBezTo>
                  <a:cubicBezTo>
                    <a:pt x="18" y="274"/>
                    <a:pt x="18" y="274"/>
                    <a:pt x="18" y="274"/>
                  </a:cubicBezTo>
                  <a:cubicBezTo>
                    <a:pt x="17" y="274"/>
                    <a:pt x="17" y="274"/>
                    <a:pt x="17" y="274"/>
                  </a:cubicBezTo>
                  <a:cubicBezTo>
                    <a:pt x="16" y="274"/>
                    <a:pt x="16" y="274"/>
                    <a:pt x="16" y="274"/>
                  </a:cubicBezTo>
                  <a:cubicBezTo>
                    <a:pt x="15" y="274"/>
                    <a:pt x="15" y="274"/>
                    <a:pt x="15" y="274"/>
                  </a:cubicBezTo>
                  <a:cubicBezTo>
                    <a:pt x="14" y="273"/>
                    <a:pt x="14" y="273"/>
                    <a:pt x="14" y="273"/>
                  </a:cubicBezTo>
                  <a:cubicBezTo>
                    <a:pt x="13" y="273"/>
                    <a:pt x="13" y="273"/>
                    <a:pt x="13" y="273"/>
                  </a:cubicBezTo>
                  <a:cubicBezTo>
                    <a:pt x="12" y="272"/>
                    <a:pt x="12" y="272"/>
                    <a:pt x="12" y="272"/>
                  </a:cubicBezTo>
                  <a:cubicBezTo>
                    <a:pt x="12" y="271"/>
                    <a:pt x="12" y="271"/>
                    <a:pt x="12" y="271"/>
                  </a:cubicBezTo>
                  <a:cubicBezTo>
                    <a:pt x="13" y="272"/>
                    <a:pt x="13" y="272"/>
                    <a:pt x="13" y="272"/>
                  </a:cubicBezTo>
                  <a:cubicBezTo>
                    <a:pt x="13" y="271"/>
                    <a:pt x="13" y="271"/>
                    <a:pt x="13" y="271"/>
                  </a:cubicBezTo>
                  <a:cubicBezTo>
                    <a:pt x="13" y="270"/>
                    <a:pt x="13" y="270"/>
                    <a:pt x="13" y="270"/>
                  </a:cubicBezTo>
                  <a:cubicBezTo>
                    <a:pt x="13" y="270"/>
                    <a:pt x="13" y="270"/>
                    <a:pt x="13" y="270"/>
                  </a:cubicBezTo>
                  <a:cubicBezTo>
                    <a:pt x="12" y="270"/>
                    <a:pt x="12" y="270"/>
                    <a:pt x="12" y="270"/>
                  </a:cubicBezTo>
                  <a:cubicBezTo>
                    <a:pt x="12" y="270"/>
                    <a:pt x="11" y="271"/>
                    <a:pt x="11" y="271"/>
                  </a:cubicBezTo>
                  <a:cubicBezTo>
                    <a:pt x="11" y="271"/>
                    <a:pt x="10" y="271"/>
                    <a:pt x="10" y="271"/>
                  </a:cubicBezTo>
                  <a:cubicBezTo>
                    <a:pt x="10" y="271"/>
                    <a:pt x="10" y="271"/>
                    <a:pt x="10" y="271"/>
                  </a:cubicBezTo>
                  <a:cubicBezTo>
                    <a:pt x="10" y="270"/>
                    <a:pt x="10" y="270"/>
                    <a:pt x="10" y="270"/>
                  </a:cubicBezTo>
                  <a:cubicBezTo>
                    <a:pt x="13" y="267"/>
                    <a:pt x="13" y="267"/>
                    <a:pt x="13" y="267"/>
                  </a:cubicBezTo>
                  <a:cubicBezTo>
                    <a:pt x="14" y="267"/>
                    <a:pt x="14" y="267"/>
                    <a:pt x="14" y="267"/>
                  </a:cubicBezTo>
                  <a:cubicBezTo>
                    <a:pt x="16" y="264"/>
                    <a:pt x="16" y="264"/>
                    <a:pt x="16" y="264"/>
                  </a:cubicBezTo>
                  <a:cubicBezTo>
                    <a:pt x="17" y="262"/>
                    <a:pt x="17" y="262"/>
                    <a:pt x="17" y="262"/>
                  </a:cubicBezTo>
                  <a:cubicBezTo>
                    <a:pt x="18" y="260"/>
                    <a:pt x="18" y="260"/>
                    <a:pt x="18" y="260"/>
                  </a:cubicBezTo>
                  <a:cubicBezTo>
                    <a:pt x="21" y="256"/>
                    <a:pt x="21" y="256"/>
                    <a:pt x="21" y="256"/>
                  </a:cubicBezTo>
                  <a:cubicBezTo>
                    <a:pt x="22" y="253"/>
                    <a:pt x="22" y="253"/>
                    <a:pt x="22" y="253"/>
                  </a:cubicBezTo>
                  <a:cubicBezTo>
                    <a:pt x="22" y="251"/>
                    <a:pt x="22" y="251"/>
                    <a:pt x="22" y="251"/>
                  </a:cubicBezTo>
                  <a:cubicBezTo>
                    <a:pt x="19" y="249"/>
                    <a:pt x="19" y="249"/>
                    <a:pt x="19" y="249"/>
                  </a:cubicBezTo>
                  <a:cubicBezTo>
                    <a:pt x="18" y="248"/>
                    <a:pt x="18" y="248"/>
                    <a:pt x="18" y="248"/>
                  </a:cubicBezTo>
                  <a:cubicBezTo>
                    <a:pt x="15" y="245"/>
                    <a:pt x="15" y="245"/>
                    <a:pt x="15" y="245"/>
                  </a:cubicBezTo>
                  <a:cubicBezTo>
                    <a:pt x="16" y="243"/>
                    <a:pt x="16" y="243"/>
                    <a:pt x="16" y="243"/>
                  </a:cubicBezTo>
                  <a:cubicBezTo>
                    <a:pt x="17" y="242"/>
                    <a:pt x="17" y="242"/>
                    <a:pt x="17" y="242"/>
                  </a:cubicBezTo>
                  <a:cubicBezTo>
                    <a:pt x="17" y="241"/>
                    <a:pt x="17" y="241"/>
                    <a:pt x="17" y="241"/>
                  </a:cubicBezTo>
                  <a:cubicBezTo>
                    <a:pt x="15" y="239"/>
                    <a:pt x="15" y="239"/>
                    <a:pt x="15" y="239"/>
                  </a:cubicBezTo>
                  <a:cubicBezTo>
                    <a:pt x="14" y="238"/>
                    <a:pt x="14" y="238"/>
                    <a:pt x="14" y="238"/>
                  </a:cubicBezTo>
                  <a:cubicBezTo>
                    <a:pt x="14" y="236"/>
                    <a:pt x="14" y="236"/>
                    <a:pt x="14" y="236"/>
                  </a:cubicBezTo>
                  <a:cubicBezTo>
                    <a:pt x="15" y="236"/>
                    <a:pt x="15" y="236"/>
                    <a:pt x="15" y="236"/>
                  </a:cubicBezTo>
                  <a:cubicBezTo>
                    <a:pt x="14" y="235"/>
                    <a:pt x="14" y="235"/>
                    <a:pt x="14" y="235"/>
                  </a:cubicBezTo>
                  <a:cubicBezTo>
                    <a:pt x="13" y="235"/>
                    <a:pt x="13" y="235"/>
                    <a:pt x="13" y="235"/>
                  </a:cubicBezTo>
                  <a:cubicBezTo>
                    <a:pt x="12" y="234"/>
                    <a:pt x="12" y="234"/>
                    <a:pt x="12" y="234"/>
                  </a:cubicBezTo>
                  <a:cubicBezTo>
                    <a:pt x="12" y="232"/>
                    <a:pt x="12" y="232"/>
                    <a:pt x="12" y="232"/>
                  </a:cubicBezTo>
                  <a:cubicBezTo>
                    <a:pt x="13" y="231"/>
                    <a:pt x="13" y="231"/>
                    <a:pt x="13" y="231"/>
                  </a:cubicBezTo>
                  <a:cubicBezTo>
                    <a:pt x="12" y="231"/>
                    <a:pt x="12" y="231"/>
                    <a:pt x="12" y="231"/>
                  </a:cubicBezTo>
                  <a:cubicBezTo>
                    <a:pt x="12" y="230"/>
                    <a:pt x="12" y="230"/>
                    <a:pt x="12" y="230"/>
                  </a:cubicBezTo>
                  <a:cubicBezTo>
                    <a:pt x="12" y="227"/>
                    <a:pt x="12" y="227"/>
                    <a:pt x="12" y="227"/>
                  </a:cubicBezTo>
                  <a:cubicBezTo>
                    <a:pt x="13" y="227"/>
                    <a:pt x="13" y="227"/>
                    <a:pt x="13" y="227"/>
                  </a:cubicBezTo>
                  <a:cubicBezTo>
                    <a:pt x="11" y="221"/>
                    <a:pt x="11" y="221"/>
                    <a:pt x="11" y="221"/>
                  </a:cubicBezTo>
                  <a:cubicBezTo>
                    <a:pt x="8" y="218"/>
                    <a:pt x="8" y="218"/>
                    <a:pt x="8" y="218"/>
                  </a:cubicBezTo>
                  <a:cubicBezTo>
                    <a:pt x="8" y="216"/>
                    <a:pt x="8" y="216"/>
                    <a:pt x="8" y="216"/>
                  </a:cubicBezTo>
                  <a:cubicBezTo>
                    <a:pt x="6" y="215"/>
                    <a:pt x="6" y="215"/>
                    <a:pt x="6" y="215"/>
                  </a:cubicBezTo>
                  <a:cubicBezTo>
                    <a:pt x="7" y="212"/>
                    <a:pt x="7" y="212"/>
                    <a:pt x="7" y="212"/>
                  </a:cubicBezTo>
                  <a:cubicBezTo>
                    <a:pt x="9" y="211"/>
                    <a:pt x="9" y="211"/>
                    <a:pt x="9" y="211"/>
                  </a:cubicBezTo>
                  <a:cubicBezTo>
                    <a:pt x="9" y="209"/>
                    <a:pt x="9" y="209"/>
                    <a:pt x="9" y="209"/>
                  </a:cubicBezTo>
                  <a:cubicBezTo>
                    <a:pt x="8" y="209"/>
                    <a:pt x="8" y="209"/>
                    <a:pt x="8" y="209"/>
                  </a:cubicBezTo>
                  <a:cubicBezTo>
                    <a:pt x="6" y="207"/>
                    <a:pt x="6" y="207"/>
                    <a:pt x="6" y="207"/>
                  </a:cubicBezTo>
                  <a:cubicBezTo>
                    <a:pt x="5" y="206"/>
                    <a:pt x="5" y="206"/>
                    <a:pt x="5" y="206"/>
                  </a:cubicBezTo>
                  <a:cubicBezTo>
                    <a:pt x="5" y="205"/>
                    <a:pt x="5" y="205"/>
                    <a:pt x="5" y="205"/>
                  </a:cubicBezTo>
                  <a:cubicBezTo>
                    <a:pt x="3" y="204"/>
                    <a:pt x="3" y="204"/>
                    <a:pt x="3" y="204"/>
                  </a:cubicBezTo>
                  <a:cubicBezTo>
                    <a:pt x="2" y="204"/>
                    <a:pt x="2" y="204"/>
                    <a:pt x="2" y="204"/>
                  </a:cubicBezTo>
                  <a:cubicBezTo>
                    <a:pt x="1" y="202"/>
                    <a:pt x="1" y="202"/>
                    <a:pt x="1" y="202"/>
                  </a:cubicBezTo>
                  <a:cubicBezTo>
                    <a:pt x="0" y="201"/>
                    <a:pt x="0" y="201"/>
                    <a:pt x="0" y="201"/>
                  </a:cubicBezTo>
                  <a:cubicBezTo>
                    <a:pt x="1" y="199"/>
                    <a:pt x="1" y="199"/>
                    <a:pt x="1" y="199"/>
                  </a:cubicBezTo>
                  <a:cubicBezTo>
                    <a:pt x="1" y="198"/>
                    <a:pt x="1" y="198"/>
                    <a:pt x="1" y="198"/>
                  </a:cubicBezTo>
                  <a:cubicBezTo>
                    <a:pt x="0" y="198"/>
                    <a:pt x="0" y="198"/>
                    <a:pt x="0" y="198"/>
                  </a:cubicBezTo>
                  <a:cubicBezTo>
                    <a:pt x="1" y="197"/>
                    <a:pt x="1" y="197"/>
                    <a:pt x="1" y="197"/>
                  </a:cubicBezTo>
                  <a:cubicBezTo>
                    <a:pt x="3" y="197"/>
                    <a:pt x="3" y="197"/>
                    <a:pt x="3" y="197"/>
                  </a:cubicBezTo>
                  <a:cubicBezTo>
                    <a:pt x="3" y="196"/>
                    <a:pt x="3" y="196"/>
                    <a:pt x="3" y="196"/>
                  </a:cubicBezTo>
                  <a:cubicBezTo>
                    <a:pt x="3" y="196"/>
                    <a:pt x="3" y="196"/>
                    <a:pt x="3" y="196"/>
                  </a:cubicBezTo>
                  <a:cubicBezTo>
                    <a:pt x="3" y="195"/>
                    <a:pt x="3" y="195"/>
                    <a:pt x="3" y="195"/>
                  </a:cubicBezTo>
                  <a:cubicBezTo>
                    <a:pt x="5" y="193"/>
                    <a:pt x="5" y="193"/>
                    <a:pt x="5" y="193"/>
                  </a:cubicBezTo>
                  <a:cubicBezTo>
                    <a:pt x="6" y="193"/>
                    <a:pt x="6" y="193"/>
                    <a:pt x="6" y="193"/>
                  </a:cubicBezTo>
                  <a:cubicBezTo>
                    <a:pt x="7" y="192"/>
                    <a:pt x="7" y="192"/>
                    <a:pt x="7" y="192"/>
                  </a:cubicBezTo>
                  <a:cubicBezTo>
                    <a:pt x="7" y="191"/>
                    <a:pt x="7" y="191"/>
                    <a:pt x="7" y="191"/>
                  </a:cubicBezTo>
                  <a:cubicBezTo>
                    <a:pt x="8" y="191"/>
                    <a:pt x="8" y="191"/>
                    <a:pt x="8" y="191"/>
                  </a:cubicBezTo>
                  <a:cubicBezTo>
                    <a:pt x="9" y="191"/>
                    <a:pt x="9" y="191"/>
                    <a:pt x="9" y="191"/>
                  </a:cubicBezTo>
                  <a:cubicBezTo>
                    <a:pt x="10" y="190"/>
                    <a:pt x="10" y="190"/>
                    <a:pt x="10" y="190"/>
                  </a:cubicBezTo>
                  <a:cubicBezTo>
                    <a:pt x="10" y="189"/>
                    <a:pt x="10" y="189"/>
                    <a:pt x="10" y="189"/>
                  </a:cubicBezTo>
                  <a:cubicBezTo>
                    <a:pt x="10" y="189"/>
                    <a:pt x="10" y="189"/>
                    <a:pt x="10" y="189"/>
                  </a:cubicBezTo>
                  <a:cubicBezTo>
                    <a:pt x="11" y="189"/>
                    <a:pt x="11" y="189"/>
                    <a:pt x="11" y="189"/>
                  </a:cubicBezTo>
                  <a:cubicBezTo>
                    <a:pt x="11" y="190"/>
                    <a:pt x="11" y="190"/>
                    <a:pt x="11" y="190"/>
                  </a:cubicBezTo>
                  <a:cubicBezTo>
                    <a:pt x="11" y="191"/>
                    <a:pt x="11" y="191"/>
                    <a:pt x="11" y="191"/>
                  </a:cubicBezTo>
                  <a:cubicBezTo>
                    <a:pt x="12" y="191"/>
                    <a:pt x="12" y="191"/>
                    <a:pt x="12" y="191"/>
                  </a:cubicBezTo>
                  <a:cubicBezTo>
                    <a:pt x="12" y="190"/>
                    <a:pt x="12" y="190"/>
                    <a:pt x="12" y="190"/>
                  </a:cubicBezTo>
                  <a:cubicBezTo>
                    <a:pt x="12" y="189"/>
                    <a:pt x="12" y="189"/>
                    <a:pt x="12" y="189"/>
                  </a:cubicBezTo>
                  <a:cubicBezTo>
                    <a:pt x="13" y="189"/>
                    <a:pt x="13" y="189"/>
                    <a:pt x="13" y="189"/>
                  </a:cubicBezTo>
                  <a:cubicBezTo>
                    <a:pt x="14" y="189"/>
                    <a:pt x="14" y="189"/>
                    <a:pt x="14" y="189"/>
                  </a:cubicBezTo>
                  <a:cubicBezTo>
                    <a:pt x="13" y="189"/>
                    <a:pt x="13" y="189"/>
                    <a:pt x="13" y="189"/>
                  </a:cubicBezTo>
                  <a:cubicBezTo>
                    <a:pt x="13" y="188"/>
                    <a:pt x="13" y="188"/>
                    <a:pt x="13" y="188"/>
                  </a:cubicBezTo>
                  <a:cubicBezTo>
                    <a:pt x="13" y="188"/>
                    <a:pt x="13" y="188"/>
                    <a:pt x="13" y="188"/>
                  </a:cubicBezTo>
                  <a:cubicBezTo>
                    <a:pt x="14" y="188"/>
                    <a:pt x="14" y="188"/>
                    <a:pt x="14" y="188"/>
                  </a:cubicBezTo>
                  <a:cubicBezTo>
                    <a:pt x="14" y="188"/>
                    <a:pt x="14" y="188"/>
                    <a:pt x="14" y="188"/>
                  </a:cubicBezTo>
                  <a:cubicBezTo>
                    <a:pt x="14" y="188"/>
                    <a:pt x="14" y="188"/>
                    <a:pt x="14" y="188"/>
                  </a:cubicBezTo>
                  <a:cubicBezTo>
                    <a:pt x="13" y="187"/>
                    <a:pt x="13" y="187"/>
                    <a:pt x="13" y="187"/>
                  </a:cubicBezTo>
                  <a:cubicBezTo>
                    <a:pt x="14" y="187"/>
                    <a:pt x="14" y="187"/>
                    <a:pt x="14" y="187"/>
                  </a:cubicBezTo>
                  <a:cubicBezTo>
                    <a:pt x="15" y="187"/>
                    <a:pt x="15" y="187"/>
                    <a:pt x="15" y="187"/>
                  </a:cubicBezTo>
                  <a:cubicBezTo>
                    <a:pt x="16" y="187"/>
                    <a:pt x="16" y="187"/>
                    <a:pt x="16" y="187"/>
                  </a:cubicBezTo>
                  <a:cubicBezTo>
                    <a:pt x="16" y="188"/>
                    <a:pt x="16" y="188"/>
                    <a:pt x="16" y="188"/>
                  </a:cubicBezTo>
                  <a:cubicBezTo>
                    <a:pt x="17" y="189"/>
                    <a:pt x="17" y="189"/>
                    <a:pt x="17" y="189"/>
                  </a:cubicBezTo>
                  <a:cubicBezTo>
                    <a:pt x="17" y="188"/>
                    <a:pt x="17" y="188"/>
                    <a:pt x="17" y="188"/>
                  </a:cubicBezTo>
                  <a:cubicBezTo>
                    <a:pt x="18" y="189"/>
                    <a:pt x="18" y="189"/>
                    <a:pt x="18" y="189"/>
                  </a:cubicBezTo>
                  <a:cubicBezTo>
                    <a:pt x="18" y="189"/>
                    <a:pt x="18" y="189"/>
                    <a:pt x="18" y="189"/>
                  </a:cubicBezTo>
                  <a:cubicBezTo>
                    <a:pt x="19" y="189"/>
                    <a:pt x="19" y="189"/>
                    <a:pt x="19" y="189"/>
                  </a:cubicBezTo>
                  <a:cubicBezTo>
                    <a:pt x="19" y="190"/>
                    <a:pt x="19" y="190"/>
                    <a:pt x="19" y="190"/>
                  </a:cubicBezTo>
                  <a:cubicBezTo>
                    <a:pt x="18" y="190"/>
                    <a:pt x="18" y="190"/>
                    <a:pt x="18" y="190"/>
                  </a:cubicBezTo>
                  <a:cubicBezTo>
                    <a:pt x="17" y="190"/>
                    <a:pt x="17" y="190"/>
                    <a:pt x="17" y="190"/>
                  </a:cubicBezTo>
                  <a:cubicBezTo>
                    <a:pt x="16" y="190"/>
                    <a:pt x="16" y="190"/>
                    <a:pt x="16" y="190"/>
                  </a:cubicBezTo>
                  <a:cubicBezTo>
                    <a:pt x="15" y="189"/>
                    <a:pt x="15" y="189"/>
                    <a:pt x="15" y="189"/>
                  </a:cubicBezTo>
                  <a:cubicBezTo>
                    <a:pt x="15" y="189"/>
                    <a:pt x="15" y="189"/>
                    <a:pt x="15" y="189"/>
                  </a:cubicBezTo>
                  <a:cubicBezTo>
                    <a:pt x="15" y="190"/>
                    <a:pt x="15" y="190"/>
                    <a:pt x="15" y="190"/>
                  </a:cubicBezTo>
                  <a:cubicBezTo>
                    <a:pt x="15" y="191"/>
                    <a:pt x="15" y="191"/>
                    <a:pt x="15" y="191"/>
                  </a:cubicBezTo>
                  <a:cubicBezTo>
                    <a:pt x="15" y="192"/>
                    <a:pt x="15" y="192"/>
                    <a:pt x="15" y="192"/>
                  </a:cubicBezTo>
                  <a:cubicBezTo>
                    <a:pt x="16" y="191"/>
                    <a:pt x="16" y="191"/>
                    <a:pt x="16" y="191"/>
                  </a:cubicBezTo>
                  <a:cubicBezTo>
                    <a:pt x="16" y="191"/>
                    <a:pt x="16" y="191"/>
                    <a:pt x="16" y="191"/>
                  </a:cubicBezTo>
                  <a:cubicBezTo>
                    <a:pt x="16" y="192"/>
                    <a:pt x="16" y="192"/>
                    <a:pt x="16" y="192"/>
                  </a:cubicBezTo>
                  <a:cubicBezTo>
                    <a:pt x="17" y="191"/>
                    <a:pt x="17" y="191"/>
                    <a:pt x="17" y="191"/>
                  </a:cubicBezTo>
                  <a:cubicBezTo>
                    <a:pt x="18" y="192"/>
                    <a:pt x="18" y="192"/>
                    <a:pt x="18" y="192"/>
                  </a:cubicBezTo>
                  <a:cubicBezTo>
                    <a:pt x="18" y="192"/>
                    <a:pt x="18" y="192"/>
                    <a:pt x="18" y="192"/>
                  </a:cubicBezTo>
                  <a:cubicBezTo>
                    <a:pt x="19" y="192"/>
                    <a:pt x="19" y="192"/>
                    <a:pt x="19" y="192"/>
                  </a:cubicBezTo>
                  <a:cubicBezTo>
                    <a:pt x="19" y="192"/>
                    <a:pt x="19" y="192"/>
                    <a:pt x="19" y="192"/>
                  </a:cubicBezTo>
                  <a:cubicBezTo>
                    <a:pt x="19" y="192"/>
                    <a:pt x="19" y="192"/>
                    <a:pt x="19" y="192"/>
                  </a:cubicBezTo>
                  <a:cubicBezTo>
                    <a:pt x="19" y="192"/>
                    <a:pt x="19" y="192"/>
                    <a:pt x="19" y="192"/>
                  </a:cubicBezTo>
                  <a:cubicBezTo>
                    <a:pt x="19" y="193"/>
                    <a:pt x="19" y="193"/>
                    <a:pt x="19" y="193"/>
                  </a:cubicBezTo>
                  <a:cubicBezTo>
                    <a:pt x="20" y="192"/>
                    <a:pt x="20" y="192"/>
                    <a:pt x="20" y="192"/>
                  </a:cubicBezTo>
                  <a:cubicBezTo>
                    <a:pt x="21" y="192"/>
                    <a:pt x="21" y="192"/>
                    <a:pt x="21" y="192"/>
                  </a:cubicBezTo>
                  <a:cubicBezTo>
                    <a:pt x="21" y="192"/>
                    <a:pt x="21" y="192"/>
                    <a:pt x="21" y="192"/>
                  </a:cubicBezTo>
                  <a:cubicBezTo>
                    <a:pt x="21" y="192"/>
                    <a:pt x="21" y="192"/>
                    <a:pt x="21" y="192"/>
                  </a:cubicBezTo>
                  <a:cubicBezTo>
                    <a:pt x="21" y="193"/>
                    <a:pt x="21" y="193"/>
                    <a:pt x="21" y="193"/>
                  </a:cubicBezTo>
                  <a:cubicBezTo>
                    <a:pt x="22" y="193"/>
                    <a:pt x="22" y="193"/>
                    <a:pt x="22" y="193"/>
                  </a:cubicBezTo>
                  <a:cubicBezTo>
                    <a:pt x="22" y="193"/>
                    <a:pt x="22" y="193"/>
                    <a:pt x="22" y="193"/>
                  </a:cubicBezTo>
                  <a:cubicBezTo>
                    <a:pt x="21" y="194"/>
                    <a:pt x="21" y="194"/>
                    <a:pt x="21" y="194"/>
                  </a:cubicBezTo>
                  <a:cubicBezTo>
                    <a:pt x="21" y="195"/>
                    <a:pt x="21" y="195"/>
                    <a:pt x="21" y="195"/>
                  </a:cubicBezTo>
                  <a:cubicBezTo>
                    <a:pt x="22" y="194"/>
                    <a:pt x="22" y="194"/>
                    <a:pt x="22" y="194"/>
                  </a:cubicBezTo>
                  <a:cubicBezTo>
                    <a:pt x="22" y="193"/>
                    <a:pt x="22" y="193"/>
                    <a:pt x="22" y="193"/>
                  </a:cubicBezTo>
                  <a:cubicBezTo>
                    <a:pt x="22" y="193"/>
                    <a:pt x="22" y="193"/>
                    <a:pt x="22" y="193"/>
                  </a:cubicBezTo>
                  <a:cubicBezTo>
                    <a:pt x="23" y="192"/>
                    <a:pt x="23" y="192"/>
                    <a:pt x="23" y="192"/>
                  </a:cubicBezTo>
                  <a:cubicBezTo>
                    <a:pt x="24" y="192"/>
                    <a:pt x="24" y="192"/>
                    <a:pt x="24" y="192"/>
                  </a:cubicBezTo>
                  <a:cubicBezTo>
                    <a:pt x="25" y="193"/>
                    <a:pt x="25" y="193"/>
                    <a:pt x="25" y="193"/>
                  </a:cubicBezTo>
                  <a:cubicBezTo>
                    <a:pt x="25" y="192"/>
                    <a:pt x="25" y="192"/>
                    <a:pt x="25" y="192"/>
                  </a:cubicBezTo>
                  <a:cubicBezTo>
                    <a:pt x="24" y="191"/>
                    <a:pt x="24" y="191"/>
                    <a:pt x="24" y="191"/>
                  </a:cubicBezTo>
                  <a:cubicBezTo>
                    <a:pt x="24" y="191"/>
                    <a:pt x="24" y="191"/>
                    <a:pt x="24" y="191"/>
                  </a:cubicBezTo>
                  <a:cubicBezTo>
                    <a:pt x="25" y="191"/>
                    <a:pt x="25" y="191"/>
                    <a:pt x="25" y="191"/>
                  </a:cubicBezTo>
                  <a:cubicBezTo>
                    <a:pt x="26" y="192"/>
                    <a:pt x="26" y="192"/>
                    <a:pt x="26" y="192"/>
                  </a:cubicBezTo>
                  <a:cubicBezTo>
                    <a:pt x="28" y="192"/>
                    <a:pt x="28" y="192"/>
                    <a:pt x="28" y="192"/>
                  </a:cubicBezTo>
                  <a:cubicBezTo>
                    <a:pt x="29" y="193"/>
                    <a:pt x="29" y="193"/>
                    <a:pt x="29" y="193"/>
                  </a:cubicBezTo>
                  <a:cubicBezTo>
                    <a:pt x="30" y="192"/>
                    <a:pt x="30" y="192"/>
                    <a:pt x="30" y="192"/>
                  </a:cubicBezTo>
                  <a:cubicBezTo>
                    <a:pt x="29" y="192"/>
                    <a:pt x="29" y="192"/>
                    <a:pt x="29" y="192"/>
                  </a:cubicBezTo>
                  <a:cubicBezTo>
                    <a:pt x="31" y="192"/>
                    <a:pt x="31" y="192"/>
                    <a:pt x="31" y="192"/>
                  </a:cubicBezTo>
                  <a:cubicBezTo>
                    <a:pt x="32" y="193"/>
                    <a:pt x="32" y="193"/>
                    <a:pt x="32" y="193"/>
                  </a:cubicBezTo>
                  <a:cubicBezTo>
                    <a:pt x="32" y="192"/>
                    <a:pt x="32" y="192"/>
                    <a:pt x="32" y="192"/>
                  </a:cubicBezTo>
                  <a:cubicBezTo>
                    <a:pt x="33" y="193"/>
                    <a:pt x="33" y="193"/>
                    <a:pt x="33" y="193"/>
                  </a:cubicBezTo>
                  <a:cubicBezTo>
                    <a:pt x="39" y="196"/>
                    <a:pt x="39" y="196"/>
                    <a:pt x="39" y="196"/>
                  </a:cubicBezTo>
                  <a:cubicBezTo>
                    <a:pt x="43" y="198"/>
                    <a:pt x="43" y="198"/>
                    <a:pt x="43" y="198"/>
                  </a:cubicBezTo>
                  <a:cubicBezTo>
                    <a:pt x="44" y="199"/>
                    <a:pt x="44" y="199"/>
                    <a:pt x="44" y="199"/>
                  </a:cubicBezTo>
                  <a:cubicBezTo>
                    <a:pt x="45" y="199"/>
                    <a:pt x="45" y="199"/>
                    <a:pt x="45" y="199"/>
                  </a:cubicBezTo>
                  <a:cubicBezTo>
                    <a:pt x="46" y="201"/>
                    <a:pt x="46" y="201"/>
                    <a:pt x="46" y="201"/>
                  </a:cubicBezTo>
                  <a:cubicBezTo>
                    <a:pt x="47" y="201"/>
                    <a:pt x="47" y="201"/>
                    <a:pt x="47" y="201"/>
                  </a:cubicBezTo>
                  <a:cubicBezTo>
                    <a:pt x="47" y="201"/>
                    <a:pt x="47" y="201"/>
                    <a:pt x="47" y="201"/>
                  </a:cubicBezTo>
                  <a:cubicBezTo>
                    <a:pt x="47" y="200"/>
                    <a:pt x="47" y="200"/>
                    <a:pt x="47" y="200"/>
                  </a:cubicBezTo>
                  <a:cubicBezTo>
                    <a:pt x="47" y="200"/>
                    <a:pt x="47" y="200"/>
                    <a:pt x="47" y="200"/>
                  </a:cubicBezTo>
                  <a:cubicBezTo>
                    <a:pt x="49" y="201"/>
                    <a:pt x="49" y="201"/>
                    <a:pt x="49" y="201"/>
                  </a:cubicBezTo>
                  <a:cubicBezTo>
                    <a:pt x="50" y="202"/>
                    <a:pt x="50" y="202"/>
                    <a:pt x="50" y="202"/>
                  </a:cubicBezTo>
                  <a:cubicBezTo>
                    <a:pt x="51" y="203"/>
                    <a:pt x="51" y="203"/>
                    <a:pt x="51" y="203"/>
                  </a:cubicBezTo>
                  <a:cubicBezTo>
                    <a:pt x="52" y="202"/>
                    <a:pt x="52" y="202"/>
                    <a:pt x="52" y="202"/>
                  </a:cubicBezTo>
                  <a:cubicBezTo>
                    <a:pt x="51" y="201"/>
                    <a:pt x="51" y="201"/>
                    <a:pt x="51" y="201"/>
                  </a:cubicBezTo>
                  <a:cubicBezTo>
                    <a:pt x="51" y="201"/>
                    <a:pt x="51" y="201"/>
                    <a:pt x="51" y="201"/>
                  </a:cubicBezTo>
                  <a:cubicBezTo>
                    <a:pt x="52" y="201"/>
                    <a:pt x="52" y="201"/>
                    <a:pt x="52" y="201"/>
                  </a:cubicBezTo>
                  <a:cubicBezTo>
                    <a:pt x="53" y="202"/>
                    <a:pt x="53" y="202"/>
                    <a:pt x="53" y="202"/>
                  </a:cubicBezTo>
                  <a:cubicBezTo>
                    <a:pt x="53" y="203"/>
                    <a:pt x="53" y="203"/>
                    <a:pt x="53" y="203"/>
                  </a:cubicBezTo>
                  <a:cubicBezTo>
                    <a:pt x="55" y="204"/>
                    <a:pt x="55" y="204"/>
                    <a:pt x="55" y="204"/>
                  </a:cubicBezTo>
                  <a:cubicBezTo>
                    <a:pt x="55" y="205"/>
                    <a:pt x="55" y="205"/>
                    <a:pt x="55" y="205"/>
                  </a:cubicBezTo>
                  <a:cubicBezTo>
                    <a:pt x="56" y="205"/>
                    <a:pt x="56" y="205"/>
                    <a:pt x="56" y="205"/>
                  </a:cubicBezTo>
                  <a:cubicBezTo>
                    <a:pt x="56" y="205"/>
                    <a:pt x="56" y="205"/>
                    <a:pt x="56" y="205"/>
                  </a:cubicBezTo>
                  <a:cubicBezTo>
                    <a:pt x="57" y="205"/>
                    <a:pt x="57" y="205"/>
                    <a:pt x="57" y="205"/>
                  </a:cubicBezTo>
                  <a:cubicBezTo>
                    <a:pt x="59" y="206"/>
                    <a:pt x="59" y="206"/>
                    <a:pt x="59" y="206"/>
                  </a:cubicBezTo>
                  <a:cubicBezTo>
                    <a:pt x="59" y="207"/>
                    <a:pt x="59" y="207"/>
                    <a:pt x="59" y="207"/>
                  </a:cubicBezTo>
                  <a:cubicBezTo>
                    <a:pt x="60" y="208"/>
                    <a:pt x="60" y="208"/>
                    <a:pt x="60" y="208"/>
                  </a:cubicBezTo>
                  <a:cubicBezTo>
                    <a:pt x="61" y="209"/>
                    <a:pt x="61" y="209"/>
                    <a:pt x="61" y="209"/>
                  </a:cubicBezTo>
                  <a:cubicBezTo>
                    <a:pt x="61" y="209"/>
                    <a:pt x="61" y="209"/>
                    <a:pt x="61" y="209"/>
                  </a:cubicBezTo>
                  <a:cubicBezTo>
                    <a:pt x="61" y="209"/>
                    <a:pt x="61" y="209"/>
                    <a:pt x="61" y="209"/>
                  </a:cubicBezTo>
                  <a:cubicBezTo>
                    <a:pt x="61" y="211"/>
                    <a:pt x="61" y="211"/>
                    <a:pt x="61" y="211"/>
                  </a:cubicBezTo>
                  <a:cubicBezTo>
                    <a:pt x="61" y="212"/>
                    <a:pt x="61" y="212"/>
                    <a:pt x="61" y="212"/>
                  </a:cubicBezTo>
                  <a:cubicBezTo>
                    <a:pt x="61" y="213"/>
                    <a:pt x="61" y="213"/>
                    <a:pt x="61" y="213"/>
                  </a:cubicBezTo>
                  <a:cubicBezTo>
                    <a:pt x="61" y="214"/>
                    <a:pt x="61" y="214"/>
                    <a:pt x="61" y="214"/>
                  </a:cubicBezTo>
                  <a:cubicBezTo>
                    <a:pt x="61" y="215"/>
                    <a:pt x="61" y="215"/>
                    <a:pt x="61" y="215"/>
                  </a:cubicBezTo>
                  <a:cubicBezTo>
                    <a:pt x="60" y="216"/>
                    <a:pt x="60" y="216"/>
                    <a:pt x="60" y="216"/>
                  </a:cubicBezTo>
                  <a:cubicBezTo>
                    <a:pt x="59" y="217"/>
                    <a:pt x="59" y="217"/>
                    <a:pt x="59" y="217"/>
                  </a:cubicBezTo>
                  <a:cubicBezTo>
                    <a:pt x="57" y="220"/>
                    <a:pt x="57" y="220"/>
                    <a:pt x="57" y="220"/>
                  </a:cubicBezTo>
                  <a:cubicBezTo>
                    <a:pt x="56" y="220"/>
                    <a:pt x="56" y="220"/>
                    <a:pt x="56" y="220"/>
                  </a:cubicBezTo>
                  <a:cubicBezTo>
                    <a:pt x="54" y="221"/>
                    <a:pt x="54" y="221"/>
                    <a:pt x="54" y="221"/>
                  </a:cubicBezTo>
                  <a:cubicBezTo>
                    <a:pt x="53" y="221"/>
                    <a:pt x="53" y="221"/>
                    <a:pt x="53" y="221"/>
                  </a:cubicBezTo>
                  <a:cubicBezTo>
                    <a:pt x="51" y="221"/>
                    <a:pt x="51" y="221"/>
                    <a:pt x="51" y="221"/>
                  </a:cubicBezTo>
                  <a:cubicBezTo>
                    <a:pt x="51" y="222"/>
                    <a:pt x="51" y="222"/>
                    <a:pt x="51" y="222"/>
                  </a:cubicBezTo>
                  <a:cubicBezTo>
                    <a:pt x="49" y="222"/>
                    <a:pt x="49" y="222"/>
                    <a:pt x="49" y="222"/>
                  </a:cubicBezTo>
                  <a:cubicBezTo>
                    <a:pt x="45" y="222"/>
                    <a:pt x="45" y="222"/>
                    <a:pt x="45" y="222"/>
                  </a:cubicBezTo>
                  <a:cubicBezTo>
                    <a:pt x="43" y="221"/>
                    <a:pt x="43" y="221"/>
                    <a:pt x="43" y="221"/>
                  </a:cubicBezTo>
                  <a:cubicBezTo>
                    <a:pt x="42" y="220"/>
                    <a:pt x="42" y="220"/>
                    <a:pt x="42" y="220"/>
                  </a:cubicBezTo>
                  <a:cubicBezTo>
                    <a:pt x="41" y="221"/>
                    <a:pt x="41" y="221"/>
                    <a:pt x="41" y="221"/>
                  </a:cubicBezTo>
                  <a:cubicBezTo>
                    <a:pt x="40" y="221"/>
                    <a:pt x="40" y="221"/>
                    <a:pt x="40" y="221"/>
                  </a:cubicBezTo>
                  <a:cubicBezTo>
                    <a:pt x="39" y="221"/>
                    <a:pt x="39" y="221"/>
                    <a:pt x="39" y="221"/>
                  </a:cubicBezTo>
                  <a:cubicBezTo>
                    <a:pt x="39" y="220"/>
                    <a:pt x="39" y="220"/>
                    <a:pt x="39" y="220"/>
                  </a:cubicBezTo>
                  <a:cubicBezTo>
                    <a:pt x="38" y="220"/>
                    <a:pt x="38" y="220"/>
                    <a:pt x="38" y="220"/>
                  </a:cubicBezTo>
                  <a:cubicBezTo>
                    <a:pt x="37" y="220"/>
                    <a:pt x="37" y="220"/>
                    <a:pt x="37" y="220"/>
                  </a:cubicBezTo>
                  <a:cubicBezTo>
                    <a:pt x="35" y="219"/>
                    <a:pt x="35" y="219"/>
                    <a:pt x="35" y="219"/>
                  </a:cubicBezTo>
                  <a:cubicBezTo>
                    <a:pt x="35" y="219"/>
                    <a:pt x="35" y="219"/>
                    <a:pt x="35" y="219"/>
                  </a:cubicBezTo>
                  <a:cubicBezTo>
                    <a:pt x="34" y="219"/>
                    <a:pt x="34" y="219"/>
                    <a:pt x="34" y="219"/>
                  </a:cubicBezTo>
                  <a:cubicBezTo>
                    <a:pt x="33" y="219"/>
                    <a:pt x="33" y="219"/>
                    <a:pt x="33" y="219"/>
                  </a:cubicBezTo>
                  <a:cubicBezTo>
                    <a:pt x="34" y="218"/>
                    <a:pt x="34" y="218"/>
                    <a:pt x="34" y="218"/>
                  </a:cubicBezTo>
                  <a:cubicBezTo>
                    <a:pt x="32" y="218"/>
                    <a:pt x="32" y="218"/>
                    <a:pt x="32" y="218"/>
                  </a:cubicBezTo>
                  <a:cubicBezTo>
                    <a:pt x="32" y="219"/>
                    <a:pt x="32" y="219"/>
                    <a:pt x="32" y="219"/>
                  </a:cubicBezTo>
                  <a:cubicBezTo>
                    <a:pt x="30" y="219"/>
                    <a:pt x="30" y="219"/>
                    <a:pt x="30" y="219"/>
                  </a:cubicBezTo>
                  <a:cubicBezTo>
                    <a:pt x="30" y="218"/>
                    <a:pt x="30" y="218"/>
                    <a:pt x="30" y="218"/>
                  </a:cubicBezTo>
                  <a:cubicBezTo>
                    <a:pt x="30" y="218"/>
                    <a:pt x="30" y="218"/>
                    <a:pt x="30" y="218"/>
                  </a:cubicBezTo>
                  <a:cubicBezTo>
                    <a:pt x="31" y="217"/>
                    <a:pt x="31" y="217"/>
                    <a:pt x="31" y="217"/>
                  </a:cubicBezTo>
                  <a:cubicBezTo>
                    <a:pt x="30" y="217"/>
                    <a:pt x="30" y="217"/>
                    <a:pt x="30" y="217"/>
                  </a:cubicBezTo>
                  <a:cubicBezTo>
                    <a:pt x="30" y="217"/>
                    <a:pt x="30" y="217"/>
                    <a:pt x="30" y="217"/>
                  </a:cubicBezTo>
                  <a:cubicBezTo>
                    <a:pt x="28" y="217"/>
                    <a:pt x="28" y="217"/>
                    <a:pt x="28" y="217"/>
                  </a:cubicBezTo>
                  <a:cubicBezTo>
                    <a:pt x="27" y="216"/>
                    <a:pt x="27" y="216"/>
                    <a:pt x="27" y="216"/>
                  </a:cubicBezTo>
                  <a:cubicBezTo>
                    <a:pt x="27" y="217"/>
                    <a:pt x="27" y="217"/>
                    <a:pt x="27" y="217"/>
                  </a:cubicBezTo>
                  <a:cubicBezTo>
                    <a:pt x="26" y="217"/>
                    <a:pt x="26" y="217"/>
                    <a:pt x="26" y="217"/>
                  </a:cubicBezTo>
                  <a:cubicBezTo>
                    <a:pt x="23" y="215"/>
                    <a:pt x="23" y="215"/>
                    <a:pt x="23" y="215"/>
                  </a:cubicBezTo>
                  <a:cubicBezTo>
                    <a:pt x="23" y="214"/>
                    <a:pt x="23" y="214"/>
                    <a:pt x="23" y="214"/>
                  </a:cubicBezTo>
                  <a:cubicBezTo>
                    <a:pt x="22" y="214"/>
                    <a:pt x="22" y="214"/>
                    <a:pt x="22" y="214"/>
                  </a:cubicBezTo>
                  <a:cubicBezTo>
                    <a:pt x="21" y="213"/>
                    <a:pt x="21" y="213"/>
                    <a:pt x="21" y="213"/>
                  </a:cubicBezTo>
                  <a:cubicBezTo>
                    <a:pt x="20" y="214"/>
                    <a:pt x="20" y="214"/>
                    <a:pt x="20" y="214"/>
                  </a:cubicBezTo>
                  <a:cubicBezTo>
                    <a:pt x="20" y="214"/>
                    <a:pt x="20" y="214"/>
                    <a:pt x="20" y="214"/>
                  </a:cubicBezTo>
                  <a:cubicBezTo>
                    <a:pt x="21" y="215"/>
                    <a:pt x="21" y="215"/>
                    <a:pt x="21" y="215"/>
                  </a:cubicBezTo>
                  <a:cubicBezTo>
                    <a:pt x="22" y="216"/>
                    <a:pt x="22" y="216"/>
                    <a:pt x="22" y="216"/>
                  </a:cubicBezTo>
                  <a:cubicBezTo>
                    <a:pt x="23" y="217"/>
                    <a:pt x="23" y="217"/>
                    <a:pt x="23" y="217"/>
                  </a:cubicBezTo>
                  <a:cubicBezTo>
                    <a:pt x="23" y="218"/>
                    <a:pt x="23" y="218"/>
                    <a:pt x="23" y="218"/>
                  </a:cubicBezTo>
                  <a:cubicBezTo>
                    <a:pt x="25" y="218"/>
                    <a:pt x="25" y="218"/>
                    <a:pt x="25" y="218"/>
                  </a:cubicBezTo>
                  <a:cubicBezTo>
                    <a:pt x="25" y="218"/>
                    <a:pt x="25" y="218"/>
                    <a:pt x="25" y="218"/>
                  </a:cubicBezTo>
                  <a:cubicBezTo>
                    <a:pt x="24" y="219"/>
                    <a:pt x="24" y="219"/>
                    <a:pt x="24" y="219"/>
                  </a:cubicBezTo>
                  <a:cubicBezTo>
                    <a:pt x="24" y="219"/>
                    <a:pt x="24" y="219"/>
                    <a:pt x="24" y="219"/>
                  </a:cubicBezTo>
                  <a:cubicBezTo>
                    <a:pt x="24" y="220"/>
                    <a:pt x="24" y="220"/>
                    <a:pt x="24" y="220"/>
                  </a:cubicBezTo>
                  <a:cubicBezTo>
                    <a:pt x="26" y="219"/>
                    <a:pt x="26" y="219"/>
                    <a:pt x="26" y="219"/>
                  </a:cubicBezTo>
                  <a:cubicBezTo>
                    <a:pt x="26" y="219"/>
                    <a:pt x="26" y="219"/>
                    <a:pt x="26" y="219"/>
                  </a:cubicBezTo>
                  <a:cubicBezTo>
                    <a:pt x="27" y="219"/>
                    <a:pt x="27" y="219"/>
                    <a:pt x="27" y="219"/>
                  </a:cubicBezTo>
                  <a:cubicBezTo>
                    <a:pt x="26" y="220"/>
                    <a:pt x="26" y="220"/>
                    <a:pt x="26" y="220"/>
                  </a:cubicBezTo>
                  <a:cubicBezTo>
                    <a:pt x="26" y="220"/>
                    <a:pt x="26" y="220"/>
                    <a:pt x="26" y="220"/>
                  </a:cubicBezTo>
                  <a:cubicBezTo>
                    <a:pt x="28" y="220"/>
                    <a:pt x="28" y="220"/>
                    <a:pt x="28" y="220"/>
                  </a:cubicBezTo>
                  <a:cubicBezTo>
                    <a:pt x="27" y="221"/>
                    <a:pt x="27" y="221"/>
                    <a:pt x="27" y="221"/>
                  </a:cubicBezTo>
                  <a:cubicBezTo>
                    <a:pt x="26" y="221"/>
                    <a:pt x="26" y="221"/>
                    <a:pt x="26" y="221"/>
                  </a:cubicBezTo>
                  <a:cubicBezTo>
                    <a:pt x="26" y="221"/>
                    <a:pt x="26" y="221"/>
                    <a:pt x="26" y="221"/>
                  </a:cubicBezTo>
                  <a:cubicBezTo>
                    <a:pt x="27" y="222"/>
                    <a:pt x="27" y="222"/>
                    <a:pt x="27" y="222"/>
                  </a:cubicBezTo>
                  <a:cubicBezTo>
                    <a:pt x="28" y="221"/>
                    <a:pt x="28" y="221"/>
                    <a:pt x="28" y="221"/>
                  </a:cubicBezTo>
                  <a:cubicBezTo>
                    <a:pt x="28" y="221"/>
                    <a:pt x="28" y="221"/>
                    <a:pt x="28" y="221"/>
                  </a:cubicBezTo>
                  <a:cubicBezTo>
                    <a:pt x="29" y="222"/>
                    <a:pt x="29" y="222"/>
                    <a:pt x="29" y="222"/>
                  </a:cubicBezTo>
                  <a:cubicBezTo>
                    <a:pt x="30" y="221"/>
                    <a:pt x="30" y="221"/>
                    <a:pt x="30" y="221"/>
                  </a:cubicBezTo>
                  <a:cubicBezTo>
                    <a:pt x="32" y="222"/>
                    <a:pt x="32" y="222"/>
                    <a:pt x="32" y="222"/>
                  </a:cubicBezTo>
                  <a:cubicBezTo>
                    <a:pt x="33" y="224"/>
                    <a:pt x="33" y="224"/>
                    <a:pt x="33" y="224"/>
                  </a:cubicBezTo>
                  <a:cubicBezTo>
                    <a:pt x="34" y="224"/>
                    <a:pt x="34" y="224"/>
                    <a:pt x="34" y="224"/>
                  </a:cubicBezTo>
                  <a:cubicBezTo>
                    <a:pt x="34" y="225"/>
                    <a:pt x="34" y="225"/>
                    <a:pt x="34" y="225"/>
                  </a:cubicBezTo>
                  <a:cubicBezTo>
                    <a:pt x="34" y="225"/>
                    <a:pt x="34" y="225"/>
                    <a:pt x="34" y="225"/>
                  </a:cubicBezTo>
                  <a:cubicBezTo>
                    <a:pt x="34" y="225"/>
                    <a:pt x="34" y="225"/>
                    <a:pt x="34" y="225"/>
                  </a:cubicBezTo>
                  <a:cubicBezTo>
                    <a:pt x="34" y="226"/>
                    <a:pt x="34" y="226"/>
                    <a:pt x="34" y="226"/>
                  </a:cubicBezTo>
                  <a:cubicBezTo>
                    <a:pt x="34" y="228"/>
                    <a:pt x="34" y="228"/>
                    <a:pt x="34" y="228"/>
                  </a:cubicBezTo>
                  <a:cubicBezTo>
                    <a:pt x="33" y="228"/>
                    <a:pt x="33" y="228"/>
                    <a:pt x="33" y="228"/>
                  </a:cubicBezTo>
                  <a:cubicBezTo>
                    <a:pt x="33" y="229"/>
                    <a:pt x="33" y="229"/>
                    <a:pt x="33" y="229"/>
                  </a:cubicBezTo>
                  <a:cubicBezTo>
                    <a:pt x="34" y="229"/>
                    <a:pt x="34" y="229"/>
                    <a:pt x="34" y="229"/>
                  </a:cubicBezTo>
                  <a:cubicBezTo>
                    <a:pt x="34" y="231"/>
                    <a:pt x="34" y="231"/>
                    <a:pt x="34" y="231"/>
                  </a:cubicBezTo>
                  <a:cubicBezTo>
                    <a:pt x="35" y="232"/>
                    <a:pt x="35" y="232"/>
                    <a:pt x="35" y="232"/>
                  </a:cubicBezTo>
                  <a:cubicBezTo>
                    <a:pt x="35" y="233"/>
                    <a:pt x="35" y="233"/>
                    <a:pt x="35" y="233"/>
                  </a:cubicBezTo>
                  <a:cubicBezTo>
                    <a:pt x="36" y="234"/>
                    <a:pt x="36" y="234"/>
                    <a:pt x="36" y="234"/>
                  </a:cubicBezTo>
                  <a:cubicBezTo>
                    <a:pt x="36" y="235"/>
                    <a:pt x="36" y="235"/>
                    <a:pt x="36" y="235"/>
                  </a:cubicBezTo>
                  <a:cubicBezTo>
                    <a:pt x="37" y="236"/>
                    <a:pt x="37" y="236"/>
                    <a:pt x="37" y="236"/>
                  </a:cubicBezTo>
                  <a:cubicBezTo>
                    <a:pt x="36" y="237"/>
                    <a:pt x="36" y="237"/>
                    <a:pt x="36" y="237"/>
                  </a:cubicBezTo>
                  <a:cubicBezTo>
                    <a:pt x="37" y="237"/>
                    <a:pt x="37" y="237"/>
                    <a:pt x="37" y="237"/>
                  </a:cubicBezTo>
                  <a:cubicBezTo>
                    <a:pt x="37" y="238"/>
                    <a:pt x="37" y="238"/>
                    <a:pt x="37" y="238"/>
                  </a:cubicBezTo>
                  <a:cubicBezTo>
                    <a:pt x="39" y="239"/>
                    <a:pt x="39" y="239"/>
                    <a:pt x="39" y="239"/>
                  </a:cubicBezTo>
                  <a:cubicBezTo>
                    <a:pt x="40" y="238"/>
                    <a:pt x="40" y="238"/>
                    <a:pt x="40" y="238"/>
                  </a:cubicBezTo>
                  <a:cubicBezTo>
                    <a:pt x="41" y="238"/>
                    <a:pt x="41" y="238"/>
                    <a:pt x="41" y="238"/>
                  </a:cubicBezTo>
                  <a:cubicBezTo>
                    <a:pt x="42" y="239"/>
                    <a:pt x="42" y="239"/>
                    <a:pt x="42" y="239"/>
                  </a:cubicBezTo>
                  <a:cubicBezTo>
                    <a:pt x="43" y="239"/>
                    <a:pt x="43" y="239"/>
                    <a:pt x="43" y="239"/>
                  </a:cubicBezTo>
                  <a:cubicBezTo>
                    <a:pt x="43" y="241"/>
                    <a:pt x="43" y="241"/>
                    <a:pt x="43" y="241"/>
                  </a:cubicBezTo>
                  <a:cubicBezTo>
                    <a:pt x="43" y="241"/>
                    <a:pt x="43" y="241"/>
                    <a:pt x="43" y="241"/>
                  </a:cubicBezTo>
                  <a:cubicBezTo>
                    <a:pt x="45" y="241"/>
                    <a:pt x="45" y="241"/>
                    <a:pt x="45" y="241"/>
                  </a:cubicBezTo>
                  <a:cubicBezTo>
                    <a:pt x="46" y="242"/>
                    <a:pt x="46" y="242"/>
                    <a:pt x="46" y="242"/>
                  </a:cubicBezTo>
                  <a:cubicBezTo>
                    <a:pt x="47" y="242"/>
                    <a:pt x="47" y="242"/>
                    <a:pt x="47" y="242"/>
                  </a:cubicBezTo>
                  <a:cubicBezTo>
                    <a:pt x="48" y="242"/>
                    <a:pt x="48" y="242"/>
                    <a:pt x="48" y="242"/>
                  </a:cubicBezTo>
                  <a:cubicBezTo>
                    <a:pt x="49" y="242"/>
                    <a:pt x="49" y="242"/>
                    <a:pt x="49" y="242"/>
                  </a:cubicBezTo>
                  <a:cubicBezTo>
                    <a:pt x="50" y="241"/>
                    <a:pt x="50" y="241"/>
                    <a:pt x="50" y="241"/>
                  </a:cubicBezTo>
                  <a:cubicBezTo>
                    <a:pt x="51" y="241"/>
                    <a:pt x="51" y="241"/>
                    <a:pt x="51" y="241"/>
                  </a:cubicBezTo>
                  <a:cubicBezTo>
                    <a:pt x="52" y="241"/>
                    <a:pt x="52" y="241"/>
                    <a:pt x="52" y="241"/>
                  </a:cubicBezTo>
                  <a:cubicBezTo>
                    <a:pt x="52" y="239"/>
                    <a:pt x="52" y="239"/>
                    <a:pt x="52" y="239"/>
                  </a:cubicBezTo>
                  <a:cubicBezTo>
                    <a:pt x="51" y="239"/>
                    <a:pt x="51" y="239"/>
                    <a:pt x="51" y="239"/>
                  </a:cubicBezTo>
                  <a:cubicBezTo>
                    <a:pt x="51" y="238"/>
                    <a:pt x="51" y="238"/>
                    <a:pt x="51" y="238"/>
                  </a:cubicBezTo>
                  <a:cubicBezTo>
                    <a:pt x="51" y="238"/>
                    <a:pt x="51" y="238"/>
                    <a:pt x="51" y="238"/>
                  </a:cubicBezTo>
                  <a:cubicBezTo>
                    <a:pt x="50" y="237"/>
                    <a:pt x="50" y="237"/>
                    <a:pt x="50" y="237"/>
                  </a:cubicBezTo>
                  <a:cubicBezTo>
                    <a:pt x="50" y="237"/>
                    <a:pt x="50" y="237"/>
                    <a:pt x="50" y="237"/>
                  </a:cubicBezTo>
                  <a:cubicBezTo>
                    <a:pt x="49" y="237"/>
                    <a:pt x="49" y="237"/>
                    <a:pt x="49" y="237"/>
                  </a:cubicBezTo>
                  <a:cubicBezTo>
                    <a:pt x="48" y="237"/>
                    <a:pt x="48" y="237"/>
                    <a:pt x="48" y="237"/>
                  </a:cubicBezTo>
                  <a:cubicBezTo>
                    <a:pt x="47" y="238"/>
                    <a:pt x="47" y="238"/>
                    <a:pt x="47" y="238"/>
                  </a:cubicBezTo>
                  <a:cubicBezTo>
                    <a:pt x="46" y="237"/>
                    <a:pt x="46" y="237"/>
                    <a:pt x="46" y="237"/>
                  </a:cubicBezTo>
                  <a:cubicBezTo>
                    <a:pt x="45" y="236"/>
                    <a:pt x="45" y="236"/>
                    <a:pt x="45" y="236"/>
                  </a:cubicBezTo>
                  <a:cubicBezTo>
                    <a:pt x="44" y="235"/>
                    <a:pt x="44" y="235"/>
                    <a:pt x="44" y="235"/>
                  </a:cubicBezTo>
                  <a:cubicBezTo>
                    <a:pt x="43" y="234"/>
                    <a:pt x="43" y="234"/>
                    <a:pt x="43" y="234"/>
                  </a:cubicBezTo>
                  <a:cubicBezTo>
                    <a:pt x="42" y="233"/>
                    <a:pt x="42" y="233"/>
                    <a:pt x="42" y="233"/>
                  </a:cubicBezTo>
                  <a:cubicBezTo>
                    <a:pt x="44" y="233"/>
                    <a:pt x="44" y="233"/>
                    <a:pt x="44" y="233"/>
                  </a:cubicBezTo>
                  <a:cubicBezTo>
                    <a:pt x="44" y="232"/>
                    <a:pt x="44" y="232"/>
                    <a:pt x="44" y="232"/>
                  </a:cubicBezTo>
                  <a:cubicBezTo>
                    <a:pt x="44" y="231"/>
                    <a:pt x="44" y="231"/>
                    <a:pt x="44" y="231"/>
                  </a:cubicBezTo>
                  <a:cubicBezTo>
                    <a:pt x="44" y="231"/>
                    <a:pt x="44" y="231"/>
                    <a:pt x="44" y="231"/>
                  </a:cubicBezTo>
                  <a:cubicBezTo>
                    <a:pt x="44" y="230"/>
                    <a:pt x="44" y="230"/>
                    <a:pt x="44" y="230"/>
                  </a:cubicBezTo>
                  <a:cubicBezTo>
                    <a:pt x="44" y="230"/>
                    <a:pt x="44" y="230"/>
                    <a:pt x="44" y="230"/>
                  </a:cubicBezTo>
                  <a:cubicBezTo>
                    <a:pt x="45" y="230"/>
                    <a:pt x="45" y="230"/>
                    <a:pt x="45" y="230"/>
                  </a:cubicBezTo>
                  <a:cubicBezTo>
                    <a:pt x="47" y="230"/>
                    <a:pt x="47" y="230"/>
                    <a:pt x="47" y="230"/>
                  </a:cubicBezTo>
                  <a:cubicBezTo>
                    <a:pt x="48" y="231"/>
                    <a:pt x="48" y="231"/>
                    <a:pt x="48" y="231"/>
                  </a:cubicBezTo>
                  <a:cubicBezTo>
                    <a:pt x="49" y="232"/>
                    <a:pt x="49" y="232"/>
                    <a:pt x="49" y="232"/>
                  </a:cubicBezTo>
                  <a:cubicBezTo>
                    <a:pt x="50" y="232"/>
                    <a:pt x="50" y="232"/>
                    <a:pt x="50" y="232"/>
                  </a:cubicBezTo>
                  <a:cubicBezTo>
                    <a:pt x="52" y="232"/>
                    <a:pt x="52" y="232"/>
                    <a:pt x="52" y="232"/>
                  </a:cubicBezTo>
                  <a:cubicBezTo>
                    <a:pt x="52" y="233"/>
                    <a:pt x="52" y="233"/>
                    <a:pt x="52" y="233"/>
                  </a:cubicBezTo>
                  <a:cubicBezTo>
                    <a:pt x="54" y="233"/>
                    <a:pt x="54" y="233"/>
                    <a:pt x="54" y="233"/>
                  </a:cubicBezTo>
                  <a:cubicBezTo>
                    <a:pt x="57" y="235"/>
                    <a:pt x="57" y="235"/>
                    <a:pt x="57" y="235"/>
                  </a:cubicBezTo>
                  <a:cubicBezTo>
                    <a:pt x="59" y="236"/>
                    <a:pt x="59" y="236"/>
                    <a:pt x="59" y="236"/>
                  </a:cubicBezTo>
                  <a:cubicBezTo>
                    <a:pt x="59" y="235"/>
                    <a:pt x="59" y="235"/>
                    <a:pt x="59" y="235"/>
                  </a:cubicBezTo>
                  <a:cubicBezTo>
                    <a:pt x="60" y="235"/>
                    <a:pt x="60" y="235"/>
                    <a:pt x="60" y="235"/>
                  </a:cubicBezTo>
                  <a:cubicBezTo>
                    <a:pt x="60" y="233"/>
                    <a:pt x="60" y="233"/>
                    <a:pt x="60" y="233"/>
                  </a:cubicBezTo>
                  <a:cubicBezTo>
                    <a:pt x="61" y="233"/>
                    <a:pt x="61" y="233"/>
                    <a:pt x="61" y="233"/>
                  </a:cubicBezTo>
                  <a:cubicBezTo>
                    <a:pt x="62" y="233"/>
                    <a:pt x="62" y="233"/>
                    <a:pt x="62" y="233"/>
                  </a:cubicBezTo>
                  <a:cubicBezTo>
                    <a:pt x="60" y="231"/>
                    <a:pt x="60" y="231"/>
                    <a:pt x="60" y="231"/>
                  </a:cubicBezTo>
                  <a:cubicBezTo>
                    <a:pt x="58" y="228"/>
                    <a:pt x="58" y="228"/>
                    <a:pt x="58" y="228"/>
                  </a:cubicBezTo>
                  <a:cubicBezTo>
                    <a:pt x="57" y="227"/>
                    <a:pt x="57" y="227"/>
                    <a:pt x="57" y="227"/>
                  </a:cubicBezTo>
                  <a:cubicBezTo>
                    <a:pt x="57" y="226"/>
                    <a:pt x="57" y="226"/>
                    <a:pt x="57" y="226"/>
                  </a:cubicBezTo>
                  <a:cubicBezTo>
                    <a:pt x="59" y="225"/>
                    <a:pt x="59" y="225"/>
                    <a:pt x="59" y="225"/>
                  </a:cubicBezTo>
                  <a:cubicBezTo>
                    <a:pt x="60" y="223"/>
                    <a:pt x="60" y="223"/>
                    <a:pt x="60" y="223"/>
                  </a:cubicBezTo>
                  <a:cubicBezTo>
                    <a:pt x="60" y="222"/>
                    <a:pt x="60" y="222"/>
                    <a:pt x="60" y="222"/>
                  </a:cubicBezTo>
                  <a:cubicBezTo>
                    <a:pt x="61" y="221"/>
                    <a:pt x="61" y="221"/>
                    <a:pt x="61" y="221"/>
                  </a:cubicBezTo>
                  <a:cubicBezTo>
                    <a:pt x="63" y="221"/>
                    <a:pt x="63" y="221"/>
                    <a:pt x="63" y="221"/>
                  </a:cubicBezTo>
                  <a:cubicBezTo>
                    <a:pt x="65" y="220"/>
                    <a:pt x="65" y="220"/>
                    <a:pt x="65" y="220"/>
                  </a:cubicBezTo>
                  <a:cubicBezTo>
                    <a:pt x="66" y="217"/>
                    <a:pt x="66" y="217"/>
                    <a:pt x="66" y="217"/>
                  </a:cubicBezTo>
                  <a:cubicBezTo>
                    <a:pt x="67" y="217"/>
                    <a:pt x="67" y="217"/>
                    <a:pt x="67" y="217"/>
                  </a:cubicBezTo>
                  <a:cubicBezTo>
                    <a:pt x="68" y="217"/>
                    <a:pt x="68" y="217"/>
                    <a:pt x="68" y="217"/>
                  </a:cubicBezTo>
                  <a:cubicBezTo>
                    <a:pt x="69" y="218"/>
                    <a:pt x="69" y="218"/>
                    <a:pt x="69" y="218"/>
                  </a:cubicBezTo>
                  <a:cubicBezTo>
                    <a:pt x="71" y="217"/>
                    <a:pt x="71" y="217"/>
                    <a:pt x="71" y="217"/>
                  </a:cubicBezTo>
                  <a:cubicBezTo>
                    <a:pt x="73" y="218"/>
                    <a:pt x="73" y="218"/>
                    <a:pt x="73" y="218"/>
                  </a:cubicBezTo>
                  <a:cubicBezTo>
                    <a:pt x="73" y="218"/>
                    <a:pt x="73" y="218"/>
                    <a:pt x="73" y="218"/>
                  </a:cubicBezTo>
                  <a:cubicBezTo>
                    <a:pt x="73" y="219"/>
                    <a:pt x="73" y="219"/>
                    <a:pt x="73" y="219"/>
                  </a:cubicBezTo>
                  <a:cubicBezTo>
                    <a:pt x="74" y="218"/>
                    <a:pt x="74" y="218"/>
                    <a:pt x="74" y="218"/>
                  </a:cubicBezTo>
                  <a:cubicBezTo>
                    <a:pt x="76" y="219"/>
                    <a:pt x="76" y="219"/>
                    <a:pt x="76" y="219"/>
                  </a:cubicBezTo>
                  <a:cubicBezTo>
                    <a:pt x="76" y="220"/>
                    <a:pt x="76" y="220"/>
                    <a:pt x="76" y="220"/>
                  </a:cubicBezTo>
                  <a:cubicBezTo>
                    <a:pt x="77" y="221"/>
                    <a:pt x="77" y="221"/>
                    <a:pt x="77" y="221"/>
                  </a:cubicBezTo>
                  <a:cubicBezTo>
                    <a:pt x="77" y="219"/>
                    <a:pt x="77" y="219"/>
                    <a:pt x="77" y="219"/>
                  </a:cubicBezTo>
                  <a:cubicBezTo>
                    <a:pt x="76" y="218"/>
                    <a:pt x="76" y="218"/>
                    <a:pt x="76" y="218"/>
                  </a:cubicBezTo>
                  <a:cubicBezTo>
                    <a:pt x="76" y="217"/>
                    <a:pt x="76" y="217"/>
                    <a:pt x="76" y="217"/>
                  </a:cubicBezTo>
                  <a:cubicBezTo>
                    <a:pt x="76" y="215"/>
                    <a:pt x="76" y="215"/>
                    <a:pt x="76" y="215"/>
                  </a:cubicBezTo>
                  <a:cubicBezTo>
                    <a:pt x="77" y="214"/>
                    <a:pt x="77" y="214"/>
                    <a:pt x="77" y="214"/>
                  </a:cubicBezTo>
                  <a:cubicBezTo>
                    <a:pt x="76" y="214"/>
                    <a:pt x="76" y="214"/>
                    <a:pt x="76" y="214"/>
                  </a:cubicBezTo>
                  <a:cubicBezTo>
                    <a:pt x="76" y="213"/>
                    <a:pt x="76" y="213"/>
                    <a:pt x="76" y="213"/>
                  </a:cubicBezTo>
                  <a:cubicBezTo>
                    <a:pt x="76" y="213"/>
                    <a:pt x="76" y="213"/>
                    <a:pt x="76" y="213"/>
                  </a:cubicBezTo>
                  <a:cubicBezTo>
                    <a:pt x="76" y="212"/>
                    <a:pt x="76" y="212"/>
                    <a:pt x="76" y="212"/>
                  </a:cubicBezTo>
                  <a:cubicBezTo>
                    <a:pt x="76" y="211"/>
                    <a:pt x="76" y="211"/>
                    <a:pt x="76" y="211"/>
                  </a:cubicBezTo>
                  <a:cubicBezTo>
                    <a:pt x="76" y="211"/>
                    <a:pt x="76" y="211"/>
                    <a:pt x="76" y="211"/>
                  </a:cubicBezTo>
                  <a:cubicBezTo>
                    <a:pt x="74" y="210"/>
                    <a:pt x="74" y="210"/>
                    <a:pt x="74" y="210"/>
                  </a:cubicBezTo>
                  <a:cubicBezTo>
                    <a:pt x="73" y="210"/>
                    <a:pt x="73" y="210"/>
                    <a:pt x="73" y="210"/>
                  </a:cubicBezTo>
                  <a:cubicBezTo>
                    <a:pt x="72" y="209"/>
                    <a:pt x="72" y="209"/>
                    <a:pt x="72" y="209"/>
                  </a:cubicBezTo>
                  <a:cubicBezTo>
                    <a:pt x="73" y="208"/>
                    <a:pt x="73" y="208"/>
                    <a:pt x="73" y="208"/>
                  </a:cubicBezTo>
                  <a:cubicBezTo>
                    <a:pt x="73" y="205"/>
                    <a:pt x="73" y="205"/>
                    <a:pt x="73" y="205"/>
                  </a:cubicBezTo>
                  <a:cubicBezTo>
                    <a:pt x="73" y="205"/>
                    <a:pt x="73" y="205"/>
                    <a:pt x="73" y="205"/>
                  </a:cubicBezTo>
                  <a:cubicBezTo>
                    <a:pt x="73" y="204"/>
                    <a:pt x="73" y="204"/>
                    <a:pt x="73" y="204"/>
                  </a:cubicBezTo>
                  <a:cubicBezTo>
                    <a:pt x="73" y="203"/>
                    <a:pt x="73" y="203"/>
                    <a:pt x="73" y="203"/>
                  </a:cubicBezTo>
                  <a:cubicBezTo>
                    <a:pt x="73" y="203"/>
                    <a:pt x="73" y="203"/>
                    <a:pt x="73" y="203"/>
                  </a:cubicBezTo>
                  <a:cubicBezTo>
                    <a:pt x="73" y="202"/>
                    <a:pt x="73" y="202"/>
                    <a:pt x="73" y="202"/>
                  </a:cubicBezTo>
                  <a:cubicBezTo>
                    <a:pt x="73" y="201"/>
                    <a:pt x="73" y="201"/>
                    <a:pt x="73" y="201"/>
                  </a:cubicBezTo>
                  <a:cubicBezTo>
                    <a:pt x="72" y="199"/>
                    <a:pt x="72" y="199"/>
                    <a:pt x="72" y="199"/>
                  </a:cubicBezTo>
                  <a:cubicBezTo>
                    <a:pt x="70" y="198"/>
                    <a:pt x="70" y="198"/>
                    <a:pt x="70" y="198"/>
                  </a:cubicBezTo>
                  <a:cubicBezTo>
                    <a:pt x="67" y="196"/>
                    <a:pt x="67" y="196"/>
                    <a:pt x="67" y="196"/>
                  </a:cubicBezTo>
                  <a:cubicBezTo>
                    <a:pt x="67" y="195"/>
                    <a:pt x="67" y="195"/>
                    <a:pt x="67" y="195"/>
                  </a:cubicBezTo>
                  <a:cubicBezTo>
                    <a:pt x="69" y="195"/>
                    <a:pt x="69" y="195"/>
                    <a:pt x="69" y="195"/>
                  </a:cubicBezTo>
                  <a:cubicBezTo>
                    <a:pt x="71" y="197"/>
                    <a:pt x="71" y="197"/>
                    <a:pt x="71" y="197"/>
                  </a:cubicBezTo>
                  <a:cubicBezTo>
                    <a:pt x="72" y="197"/>
                    <a:pt x="72" y="197"/>
                    <a:pt x="72" y="197"/>
                  </a:cubicBezTo>
                  <a:cubicBezTo>
                    <a:pt x="73" y="196"/>
                    <a:pt x="73" y="196"/>
                    <a:pt x="73" y="196"/>
                  </a:cubicBezTo>
                  <a:cubicBezTo>
                    <a:pt x="75" y="196"/>
                    <a:pt x="75" y="196"/>
                    <a:pt x="75" y="196"/>
                  </a:cubicBezTo>
                  <a:cubicBezTo>
                    <a:pt x="78" y="196"/>
                    <a:pt x="78" y="196"/>
                    <a:pt x="78" y="196"/>
                  </a:cubicBezTo>
                  <a:cubicBezTo>
                    <a:pt x="80" y="197"/>
                    <a:pt x="80" y="197"/>
                    <a:pt x="80" y="197"/>
                  </a:cubicBezTo>
                  <a:cubicBezTo>
                    <a:pt x="80" y="198"/>
                    <a:pt x="80" y="198"/>
                    <a:pt x="80" y="198"/>
                  </a:cubicBezTo>
                  <a:cubicBezTo>
                    <a:pt x="81" y="199"/>
                    <a:pt x="81" y="199"/>
                    <a:pt x="81" y="199"/>
                  </a:cubicBezTo>
                  <a:cubicBezTo>
                    <a:pt x="82" y="199"/>
                    <a:pt x="82" y="199"/>
                    <a:pt x="82" y="199"/>
                  </a:cubicBezTo>
                  <a:cubicBezTo>
                    <a:pt x="82" y="200"/>
                    <a:pt x="82" y="200"/>
                    <a:pt x="82" y="200"/>
                  </a:cubicBezTo>
                  <a:cubicBezTo>
                    <a:pt x="84" y="202"/>
                    <a:pt x="84" y="202"/>
                    <a:pt x="84" y="202"/>
                  </a:cubicBezTo>
                  <a:cubicBezTo>
                    <a:pt x="84" y="203"/>
                    <a:pt x="84" y="203"/>
                    <a:pt x="84" y="203"/>
                  </a:cubicBezTo>
                  <a:cubicBezTo>
                    <a:pt x="82" y="203"/>
                    <a:pt x="82" y="203"/>
                    <a:pt x="82" y="203"/>
                  </a:cubicBezTo>
                  <a:cubicBezTo>
                    <a:pt x="81" y="203"/>
                    <a:pt x="81" y="203"/>
                    <a:pt x="81" y="203"/>
                  </a:cubicBezTo>
                  <a:cubicBezTo>
                    <a:pt x="80" y="204"/>
                    <a:pt x="80" y="204"/>
                    <a:pt x="80" y="204"/>
                  </a:cubicBezTo>
                  <a:cubicBezTo>
                    <a:pt x="79" y="204"/>
                    <a:pt x="79" y="204"/>
                    <a:pt x="79" y="204"/>
                  </a:cubicBezTo>
                  <a:cubicBezTo>
                    <a:pt x="79" y="205"/>
                    <a:pt x="79" y="205"/>
                    <a:pt x="79" y="205"/>
                  </a:cubicBezTo>
                  <a:cubicBezTo>
                    <a:pt x="79" y="205"/>
                    <a:pt x="79" y="205"/>
                    <a:pt x="79" y="205"/>
                  </a:cubicBezTo>
                  <a:cubicBezTo>
                    <a:pt x="78" y="205"/>
                    <a:pt x="78" y="205"/>
                    <a:pt x="78" y="205"/>
                  </a:cubicBezTo>
                  <a:cubicBezTo>
                    <a:pt x="78" y="206"/>
                    <a:pt x="78" y="206"/>
                    <a:pt x="78" y="206"/>
                  </a:cubicBezTo>
                  <a:cubicBezTo>
                    <a:pt x="78" y="207"/>
                    <a:pt x="78" y="207"/>
                    <a:pt x="78" y="207"/>
                  </a:cubicBezTo>
                  <a:cubicBezTo>
                    <a:pt x="79" y="208"/>
                    <a:pt x="79" y="208"/>
                    <a:pt x="79" y="208"/>
                  </a:cubicBezTo>
                  <a:cubicBezTo>
                    <a:pt x="81" y="209"/>
                    <a:pt x="81" y="209"/>
                    <a:pt x="81" y="209"/>
                  </a:cubicBezTo>
                  <a:cubicBezTo>
                    <a:pt x="83" y="212"/>
                    <a:pt x="83" y="212"/>
                    <a:pt x="83" y="212"/>
                  </a:cubicBezTo>
                  <a:cubicBezTo>
                    <a:pt x="84" y="212"/>
                    <a:pt x="84" y="212"/>
                    <a:pt x="84" y="212"/>
                  </a:cubicBezTo>
                  <a:cubicBezTo>
                    <a:pt x="86" y="211"/>
                    <a:pt x="86" y="211"/>
                    <a:pt x="86" y="211"/>
                  </a:cubicBezTo>
                  <a:cubicBezTo>
                    <a:pt x="86" y="212"/>
                    <a:pt x="86" y="212"/>
                    <a:pt x="86" y="212"/>
                  </a:cubicBezTo>
                  <a:cubicBezTo>
                    <a:pt x="87" y="211"/>
                    <a:pt x="87" y="211"/>
                    <a:pt x="87" y="211"/>
                  </a:cubicBezTo>
                  <a:cubicBezTo>
                    <a:pt x="88" y="211"/>
                    <a:pt x="88" y="211"/>
                    <a:pt x="88" y="211"/>
                  </a:cubicBezTo>
                  <a:cubicBezTo>
                    <a:pt x="88" y="211"/>
                    <a:pt x="88" y="211"/>
                    <a:pt x="88" y="211"/>
                  </a:cubicBezTo>
                  <a:cubicBezTo>
                    <a:pt x="90" y="210"/>
                    <a:pt x="90" y="210"/>
                    <a:pt x="90" y="210"/>
                  </a:cubicBezTo>
                  <a:cubicBezTo>
                    <a:pt x="91" y="209"/>
                    <a:pt x="91" y="209"/>
                    <a:pt x="91" y="209"/>
                  </a:cubicBezTo>
                  <a:cubicBezTo>
                    <a:pt x="90" y="208"/>
                    <a:pt x="90" y="208"/>
                    <a:pt x="90" y="208"/>
                  </a:cubicBezTo>
                  <a:cubicBezTo>
                    <a:pt x="91" y="206"/>
                    <a:pt x="91" y="206"/>
                    <a:pt x="91" y="206"/>
                  </a:cubicBezTo>
                  <a:cubicBezTo>
                    <a:pt x="91" y="205"/>
                    <a:pt x="91" y="205"/>
                    <a:pt x="91" y="205"/>
                  </a:cubicBezTo>
                  <a:cubicBezTo>
                    <a:pt x="90" y="204"/>
                    <a:pt x="90" y="204"/>
                    <a:pt x="90" y="204"/>
                  </a:cubicBezTo>
                  <a:cubicBezTo>
                    <a:pt x="91" y="204"/>
                    <a:pt x="91" y="204"/>
                    <a:pt x="91" y="204"/>
                  </a:cubicBezTo>
                  <a:cubicBezTo>
                    <a:pt x="94" y="204"/>
                    <a:pt x="94" y="204"/>
                    <a:pt x="94" y="204"/>
                  </a:cubicBezTo>
                  <a:cubicBezTo>
                    <a:pt x="94" y="203"/>
                    <a:pt x="94" y="203"/>
                    <a:pt x="94" y="203"/>
                  </a:cubicBezTo>
                  <a:cubicBezTo>
                    <a:pt x="96" y="204"/>
                    <a:pt x="96" y="204"/>
                    <a:pt x="96" y="204"/>
                  </a:cubicBezTo>
                  <a:cubicBezTo>
                    <a:pt x="96" y="203"/>
                    <a:pt x="96" y="203"/>
                    <a:pt x="96" y="203"/>
                  </a:cubicBezTo>
                  <a:cubicBezTo>
                    <a:pt x="94" y="202"/>
                    <a:pt x="94" y="202"/>
                    <a:pt x="94" y="202"/>
                  </a:cubicBezTo>
                  <a:cubicBezTo>
                    <a:pt x="94" y="201"/>
                    <a:pt x="94" y="201"/>
                    <a:pt x="94" y="201"/>
                  </a:cubicBezTo>
                  <a:cubicBezTo>
                    <a:pt x="94" y="201"/>
                    <a:pt x="94" y="201"/>
                    <a:pt x="94" y="201"/>
                  </a:cubicBezTo>
                  <a:cubicBezTo>
                    <a:pt x="95" y="202"/>
                    <a:pt x="95" y="202"/>
                    <a:pt x="95" y="202"/>
                  </a:cubicBezTo>
                  <a:cubicBezTo>
                    <a:pt x="96" y="201"/>
                    <a:pt x="96" y="201"/>
                    <a:pt x="96" y="201"/>
                  </a:cubicBezTo>
                  <a:cubicBezTo>
                    <a:pt x="98" y="199"/>
                    <a:pt x="98" y="199"/>
                    <a:pt x="98" y="199"/>
                  </a:cubicBezTo>
                  <a:cubicBezTo>
                    <a:pt x="99" y="199"/>
                    <a:pt x="99" y="199"/>
                    <a:pt x="99" y="199"/>
                  </a:cubicBezTo>
                  <a:cubicBezTo>
                    <a:pt x="101" y="196"/>
                    <a:pt x="101" y="196"/>
                    <a:pt x="101" y="196"/>
                  </a:cubicBezTo>
                  <a:cubicBezTo>
                    <a:pt x="101" y="196"/>
                    <a:pt x="101" y="196"/>
                    <a:pt x="101" y="196"/>
                  </a:cubicBezTo>
                  <a:cubicBezTo>
                    <a:pt x="102" y="195"/>
                    <a:pt x="102" y="195"/>
                    <a:pt x="102" y="195"/>
                  </a:cubicBezTo>
                  <a:cubicBezTo>
                    <a:pt x="103" y="196"/>
                    <a:pt x="103" y="196"/>
                    <a:pt x="103" y="196"/>
                  </a:cubicBezTo>
                  <a:cubicBezTo>
                    <a:pt x="104" y="195"/>
                    <a:pt x="104" y="195"/>
                    <a:pt x="104" y="195"/>
                  </a:cubicBezTo>
                  <a:cubicBezTo>
                    <a:pt x="105" y="194"/>
                    <a:pt x="105" y="194"/>
                    <a:pt x="105" y="194"/>
                  </a:cubicBezTo>
                  <a:cubicBezTo>
                    <a:pt x="107" y="194"/>
                    <a:pt x="107" y="194"/>
                    <a:pt x="107" y="194"/>
                  </a:cubicBezTo>
                  <a:cubicBezTo>
                    <a:pt x="107" y="194"/>
                    <a:pt x="107" y="194"/>
                    <a:pt x="107" y="194"/>
                  </a:cubicBezTo>
                  <a:cubicBezTo>
                    <a:pt x="107" y="194"/>
                    <a:pt x="107" y="194"/>
                    <a:pt x="107" y="194"/>
                  </a:cubicBezTo>
                  <a:cubicBezTo>
                    <a:pt x="108" y="195"/>
                    <a:pt x="108" y="195"/>
                    <a:pt x="108" y="195"/>
                  </a:cubicBezTo>
                  <a:cubicBezTo>
                    <a:pt x="107" y="196"/>
                    <a:pt x="107" y="196"/>
                    <a:pt x="107" y="196"/>
                  </a:cubicBezTo>
                  <a:cubicBezTo>
                    <a:pt x="108" y="196"/>
                    <a:pt x="108" y="196"/>
                    <a:pt x="108" y="196"/>
                  </a:cubicBezTo>
                  <a:cubicBezTo>
                    <a:pt x="109" y="195"/>
                    <a:pt x="109" y="195"/>
                    <a:pt x="109" y="195"/>
                  </a:cubicBezTo>
                  <a:cubicBezTo>
                    <a:pt x="109" y="194"/>
                    <a:pt x="109" y="194"/>
                    <a:pt x="109" y="194"/>
                  </a:cubicBezTo>
                  <a:cubicBezTo>
                    <a:pt x="109" y="194"/>
                    <a:pt x="109" y="194"/>
                    <a:pt x="109" y="194"/>
                  </a:cubicBezTo>
                  <a:cubicBezTo>
                    <a:pt x="108" y="193"/>
                    <a:pt x="108" y="193"/>
                    <a:pt x="108" y="193"/>
                  </a:cubicBezTo>
                  <a:cubicBezTo>
                    <a:pt x="108" y="193"/>
                    <a:pt x="108" y="193"/>
                    <a:pt x="108" y="193"/>
                  </a:cubicBezTo>
                  <a:cubicBezTo>
                    <a:pt x="110" y="191"/>
                    <a:pt x="110" y="191"/>
                    <a:pt x="110" y="191"/>
                  </a:cubicBezTo>
                  <a:cubicBezTo>
                    <a:pt x="110" y="191"/>
                    <a:pt x="110" y="191"/>
                    <a:pt x="110" y="191"/>
                  </a:cubicBezTo>
                  <a:cubicBezTo>
                    <a:pt x="110" y="192"/>
                    <a:pt x="110" y="192"/>
                    <a:pt x="110" y="192"/>
                  </a:cubicBezTo>
                  <a:cubicBezTo>
                    <a:pt x="110" y="192"/>
                    <a:pt x="110" y="192"/>
                    <a:pt x="110" y="192"/>
                  </a:cubicBezTo>
                  <a:cubicBezTo>
                    <a:pt x="110" y="192"/>
                    <a:pt x="110" y="192"/>
                    <a:pt x="110" y="192"/>
                  </a:cubicBezTo>
                  <a:cubicBezTo>
                    <a:pt x="111" y="193"/>
                    <a:pt x="111" y="193"/>
                    <a:pt x="111" y="193"/>
                  </a:cubicBezTo>
                  <a:cubicBezTo>
                    <a:pt x="111" y="193"/>
                    <a:pt x="111" y="193"/>
                    <a:pt x="111" y="193"/>
                  </a:cubicBezTo>
                  <a:cubicBezTo>
                    <a:pt x="112" y="192"/>
                    <a:pt x="112" y="192"/>
                    <a:pt x="112" y="192"/>
                  </a:cubicBezTo>
                  <a:cubicBezTo>
                    <a:pt x="112" y="192"/>
                    <a:pt x="112" y="192"/>
                    <a:pt x="112" y="192"/>
                  </a:cubicBezTo>
                  <a:cubicBezTo>
                    <a:pt x="111" y="191"/>
                    <a:pt x="111" y="191"/>
                    <a:pt x="111" y="191"/>
                  </a:cubicBezTo>
                  <a:cubicBezTo>
                    <a:pt x="111" y="190"/>
                    <a:pt x="111" y="190"/>
                    <a:pt x="111" y="190"/>
                  </a:cubicBezTo>
                  <a:cubicBezTo>
                    <a:pt x="112" y="190"/>
                    <a:pt x="112" y="190"/>
                    <a:pt x="112" y="190"/>
                  </a:cubicBezTo>
                  <a:cubicBezTo>
                    <a:pt x="115" y="189"/>
                    <a:pt x="115" y="189"/>
                    <a:pt x="115" y="189"/>
                  </a:cubicBezTo>
                  <a:cubicBezTo>
                    <a:pt x="117" y="188"/>
                    <a:pt x="117" y="188"/>
                    <a:pt x="117" y="188"/>
                  </a:cubicBezTo>
                  <a:cubicBezTo>
                    <a:pt x="117" y="189"/>
                    <a:pt x="117" y="189"/>
                    <a:pt x="117" y="189"/>
                  </a:cubicBezTo>
                  <a:cubicBezTo>
                    <a:pt x="116" y="189"/>
                    <a:pt x="116" y="189"/>
                    <a:pt x="116" y="189"/>
                  </a:cubicBezTo>
                  <a:cubicBezTo>
                    <a:pt x="115" y="189"/>
                    <a:pt x="115" y="189"/>
                    <a:pt x="115" y="189"/>
                  </a:cubicBezTo>
                  <a:cubicBezTo>
                    <a:pt x="113" y="190"/>
                    <a:pt x="113" y="190"/>
                    <a:pt x="113" y="190"/>
                  </a:cubicBezTo>
                  <a:cubicBezTo>
                    <a:pt x="113" y="191"/>
                    <a:pt x="113" y="191"/>
                    <a:pt x="113" y="191"/>
                  </a:cubicBezTo>
                  <a:cubicBezTo>
                    <a:pt x="114" y="191"/>
                    <a:pt x="114" y="191"/>
                    <a:pt x="114" y="191"/>
                  </a:cubicBezTo>
                  <a:cubicBezTo>
                    <a:pt x="115" y="191"/>
                    <a:pt x="115" y="191"/>
                    <a:pt x="115" y="191"/>
                  </a:cubicBezTo>
                  <a:cubicBezTo>
                    <a:pt x="116" y="192"/>
                    <a:pt x="116" y="192"/>
                    <a:pt x="116" y="192"/>
                  </a:cubicBezTo>
                  <a:cubicBezTo>
                    <a:pt x="115" y="192"/>
                    <a:pt x="115" y="192"/>
                    <a:pt x="115" y="192"/>
                  </a:cubicBezTo>
                  <a:cubicBezTo>
                    <a:pt x="115" y="192"/>
                    <a:pt x="115" y="192"/>
                    <a:pt x="115" y="192"/>
                  </a:cubicBezTo>
                  <a:cubicBezTo>
                    <a:pt x="116" y="193"/>
                    <a:pt x="116" y="193"/>
                    <a:pt x="116" y="193"/>
                  </a:cubicBezTo>
                  <a:cubicBezTo>
                    <a:pt x="115" y="194"/>
                    <a:pt x="115" y="194"/>
                    <a:pt x="115" y="194"/>
                  </a:cubicBezTo>
                  <a:cubicBezTo>
                    <a:pt x="114" y="194"/>
                    <a:pt x="114" y="194"/>
                    <a:pt x="114" y="194"/>
                  </a:cubicBezTo>
                  <a:cubicBezTo>
                    <a:pt x="113" y="195"/>
                    <a:pt x="113" y="195"/>
                    <a:pt x="113" y="195"/>
                  </a:cubicBezTo>
                  <a:cubicBezTo>
                    <a:pt x="113" y="196"/>
                    <a:pt x="113" y="196"/>
                    <a:pt x="113" y="196"/>
                  </a:cubicBezTo>
                  <a:cubicBezTo>
                    <a:pt x="114" y="196"/>
                    <a:pt x="114" y="196"/>
                    <a:pt x="114" y="196"/>
                  </a:cubicBezTo>
                  <a:cubicBezTo>
                    <a:pt x="115" y="196"/>
                    <a:pt x="115" y="196"/>
                    <a:pt x="115" y="196"/>
                  </a:cubicBezTo>
                  <a:cubicBezTo>
                    <a:pt x="116" y="196"/>
                    <a:pt x="116" y="196"/>
                    <a:pt x="116" y="196"/>
                  </a:cubicBezTo>
                  <a:cubicBezTo>
                    <a:pt x="116" y="196"/>
                    <a:pt x="116" y="196"/>
                    <a:pt x="116" y="196"/>
                  </a:cubicBezTo>
                  <a:cubicBezTo>
                    <a:pt x="118" y="196"/>
                    <a:pt x="118" y="196"/>
                    <a:pt x="118" y="196"/>
                  </a:cubicBezTo>
                  <a:cubicBezTo>
                    <a:pt x="118" y="197"/>
                    <a:pt x="118" y="197"/>
                    <a:pt x="118" y="197"/>
                  </a:cubicBezTo>
                  <a:cubicBezTo>
                    <a:pt x="118" y="196"/>
                    <a:pt x="118" y="196"/>
                    <a:pt x="118" y="196"/>
                  </a:cubicBezTo>
                  <a:cubicBezTo>
                    <a:pt x="119" y="195"/>
                    <a:pt x="119" y="195"/>
                    <a:pt x="119" y="195"/>
                  </a:cubicBezTo>
                  <a:cubicBezTo>
                    <a:pt x="120" y="195"/>
                    <a:pt x="120" y="195"/>
                    <a:pt x="120" y="195"/>
                  </a:cubicBezTo>
                  <a:cubicBezTo>
                    <a:pt x="120" y="195"/>
                    <a:pt x="120" y="195"/>
                    <a:pt x="120" y="195"/>
                  </a:cubicBezTo>
                  <a:cubicBezTo>
                    <a:pt x="121" y="196"/>
                    <a:pt x="121" y="196"/>
                    <a:pt x="121" y="196"/>
                  </a:cubicBezTo>
                  <a:cubicBezTo>
                    <a:pt x="122" y="196"/>
                    <a:pt x="122" y="196"/>
                    <a:pt x="122" y="196"/>
                  </a:cubicBezTo>
                  <a:cubicBezTo>
                    <a:pt x="121" y="195"/>
                    <a:pt x="121" y="195"/>
                    <a:pt x="121" y="195"/>
                  </a:cubicBezTo>
                  <a:cubicBezTo>
                    <a:pt x="122" y="194"/>
                    <a:pt x="122" y="194"/>
                    <a:pt x="122" y="194"/>
                  </a:cubicBezTo>
                  <a:cubicBezTo>
                    <a:pt x="121" y="194"/>
                    <a:pt x="121" y="194"/>
                    <a:pt x="121" y="194"/>
                  </a:cubicBezTo>
                  <a:cubicBezTo>
                    <a:pt x="121" y="193"/>
                    <a:pt x="121" y="193"/>
                    <a:pt x="121" y="193"/>
                  </a:cubicBezTo>
                  <a:cubicBezTo>
                    <a:pt x="122" y="192"/>
                    <a:pt x="122" y="192"/>
                    <a:pt x="122" y="192"/>
                  </a:cubicBezTo>
                  <a:cubicBezTo>
                    <a:pt x="123" y="192"/>
                    <a:pt x="123" y="192"/>
                    <a:pt x="123" y="192"/>
                  </a:cubicBezTo>
                  <a:cubicBezTo>
                    <a:pt x="123" y="192"/>
                    <a:pt x="123" y="192"/>
                    <a:pt x="123" y="192"/>
                  </a:cubicBezTo>
                  <a:cubicBezTo>
                    <a:pt x="125" y="191"/>
                    <a:pt x="125" y="191"/>
                    <a:pt x="125" y="191"/>
                  </a:cubicBezTo>
                  <a:cubicBezTo>
                    <a:pt x="125" y="191"/>
                    <a:pt x="125" y="191"/>
                    <a:pt x="125" y="191"/>
                  </a:cubicBezTo>
                  <a:cubicBezTo>
                    <a:pt x="126" y="191"/>
                    <a:pt x="126" y="191"/>
                    <a:pt x="126" y="191"/>
                  </a:cubicBezTo>
                  <a:cubicBezTo>
                    <a:pt x="127" y="191"/>
                    <a:pt x="127" y="191"/>
                    <a:pt x="127" y="191"/>
                  </a:cubicBezTo>
                  <a:cubicBezTo>
                    <a:pt x="127" y="191"/>
                    <a:pt x="127" y="191"/>
                    <a:pt x="127" y="191"/>
                  </a:cubicBezTo>
                  <a:cubicBezTo>
                    <a:pt x="130" y="191"/>
                    <a:pt x="130" y="191"/>
                    <a:pt x="130" y="191"/>
                  </a:cubicBezTo>
                  <a:cubicBezTo>
                    <a:pt x="131" y="191"/>
                    <a:pt x="131" y="191"/>
                    <a:pt x="131" y="191"/>
                  </a:cubicBezTo>
                  <a:cubicBezTo>
                    <a:pt x="131" y="190"/>
                    <a:pt x="131" y="190"/>
                    <a:pt x="131" y="190"/>
                  </a:cubicBezTo>
                  <a:cubicBezTo>
                    <a:pt x="131" y="190"/>
                    <a:pt x="131" y="190"/>
                    <a:pt x="131" y="190"/>
                  </a:cubicBezTo>
                  <a:cubicBezTo>
                    <a:pt x="133" y="189"/>
                    <a:pt x="133" y="189"/>
                    <a:pt x="133" y="189"/>
                  </a:cubicBezTo>
                  <a:cubicBezTo>
                    <a:pt x="133" y="189"/>
                    <a:pt x="133" y="189"/>
                    <a:pt x="133" y="189"/>
                  </a:cubicBezTo>
                  <a:cubicBezTo>
                    <a:pt x="134" y="188"/>
                    <a:pt x="134" y="188"/>
                    <a:pt x="134" y="188"/>
                  </a:cubicBezTo>
                  <a:cubicBezTo>
                    <a:pt x="135" y="188"/>
                    <a:pt x="135" y="188"/>
                    <a:pt x="135" y="188"/>
                  </a:cubicBezTo>
                  <a:cubicBezTo>
                    <a:pt x="136" y="187"/>
                    <a:pt x="136" y="187"/>
                    <a:pt x="136" y="187"/>
                  </a:cubicBezTo>
                  <a:cubicBezTo>
                    <a:pt x="137" y="186"/>
                    <a:pt x="137" y="186"/>
                    <a:pt x="137" y="186"/>
                  </a:cubicBezTo>
                  <a:cubicBezTo>
                    <a:pt x="138" y="186"/>
                    <a:pt x="138" y="186"/>
                    <a:pt x="138" y="186"/>
                  </a:cubicBezTo>
                  <a:cubicBezTo>
                    <a:pt x="138" y="186"/>
                    <a:pt x="138" y="186"/>
                    <a:pt x="138" y="186"/>
                  </a:cubicBezTo>
                  <a:cubicBezTo>
                    <a:pt x="137" y="187"/>
                    <a:pt x="137" y="187"/>
                    <a:pt x="137" y="187"/>
                  </a:cubicBezTo>
                  <a:cubicBezTo>
                    <a:pt x="138" y="188"/>
                    <a:pt x="138" y="188"/>
                    <a:pt x="138" y="188"/>
                  </a:cubicBezTo>
                  <a:cubicBezTo>
                    <a:pt x="139" y="189"/>
                    <a:pt x="139" y="189"/>
                    <a:pt x="139" y="189"/>
                  </a:cubicBezTo>
                  <a:cubicBezTo>
                    <a:pt x="139" y="189"/>
                    <a:pt x="139" y="189"/>
                    <a:pt x="139" y="189"/>
                  </a:cubicBezTo>
                  <a:cubicBezTo>
                    <a:pt x="138" y="190"/>
                    <a:pt x="138" y="190"/>
                    <a:pt x="138" y="190"/>
                  </a:cubicBezTo>
                  <a:cubicBezTo>
                    <a:pt x="139" y="191"/>
                    <a:pt x="139" y="191"/>
                    <a:pt x="139" y="191"/>
                  </a:cubicBezTo>
                  <a:cubicBezTo>
                    <a:pt x="138" y="192"/>
                    <a:pt x="138" y="192"/>
                    <a:pt x="138" y="192"/>
                  </a:cubicBezTo>
                  <a:cubicBezTo>
                    <a:pt x="139" y="193"/>
                    <a:pt x="139" y="193"/>
                    <a:pt x="139" y="193"/>
                  </a:cubicBezTo>
                  <a:cubicBezTo>
                    <a:pt x="142" y="193"/>
                    <a:pt x="142" y="193"/>
                    <a:pt x="142" y="193"/>
                  </a:cubicBezTo>
                  <a:cubicBezTo>
                    <a:pt x="143" y="192"/>
                    <a:pt x="143" y="192"/>
                    <a:pt x="143" y="192"/>
                  </a:cubicBezTo>
                  <a:cubicBezTo>
                    <a:pt x="143" y="191"/>
                    <a:pt x="143" y="191"/>
                    <a:pt x="143" y="191"/>
                  </a:cubicBezTo>
                  <a:cubicBezTo>
                    <a:pt x="142" y="191"/>
                    <a:pt x="142" y="191"/>
                    <a:pt x="142" y="191"/>
                  </a:cubicBezTo>
                  <a:cubicBezTo>
                    <a:pt x="141" y="190"/>
                    <a:pt x="141" y="190"/>
                    <a:pt x="141" y="190"/>
                  </a:cubicBezTo>
                  <a:cubicBezTo>
                    <a:pt x="141" y="189"/>
                    <a:pt x="141" y="189"/>
                    <a:pt x="141" y="189"/>
                  </a:cubicBezTo>
                  <a:cubicBezTo>
                    <a:pt x="142" y="189"/>
                    <a:pt x="142" y="189"/>
                    <a:pt x="142" y="189"/>
                  </a:cubicBezTo>
                  <a:cubicBezTo>
                    <a:pt x="143" y="189"/>
                    <a:pt x="143" y="189"/>
                    <a:pt x="143" y="189"/>
                  </a:cubicBezTo>
                  <a:cubicBezTo>
                    <a:pt x="144" y="189"/>
                    <a:pt x="144" y="189"/>
                    <a:pt x="144" y="189"/>
                  </a:cubicBezTo>
                  <a:cubicBezTo>
                    <a:pt x="145" y="187"/>
                    <a:pt x="145" y="187"/>
                    <a:pt x="145" y="187"/>
                  </a:cubicBezTo>
                  <a:cubicBezTo>
                    <a:pt x="146" y="187"/>
                    <a:pt x="146" y="187"/>
                    <a:pt x="146" y="187"/>
                  </a:cubicBezTo>
                  <a:cubicBezTo>
                    <a:pt x="146" y="187"/>
                    <a:pt x="146" y="187"/>
                    <a:pt x="146" y="187"/>
                  </a:cubicBezTo>
                  <a:cubicBezTo>
                    <a:pt x="148" y="187"/>
                    <a:pt x="148" y="187"/>
                    <a:pt x="148" y="187"/>
                  </a:cubicBezTo>
                  <a:cubicBezTo>
                    <a:pt x="146" y="186"/>
                    <a:pt x="146" y="186"/>
                    <a:pt x="146" y="186"/>
                  </a:cubicBezTo>
                  <a:cubicBezTo>
                    <a:pt x="145" y="186"/>
                    <a:pt x="145" y="186"/>
                    <a:pt x="145" y="186"/>
                  </a:cubicBezTo>
                  <a:cubicBezTo>
                    <a:pt x="145" y="185"/>
                    <a:pt x="145" y="185"/>
                    <a:pt x="145" y="185"/>
                  </a:cubicBezTo>
                  <a:cubicBezTo>
                    <a:pt x="144" y="183"/>
                    <a:pt x="144" y="183"/>
                    <a:pt x="144" y="183"/>
                  </a:cubicBezTo>
                  <a:cubicBezTo>
                    <a:pt x="143" y="183"/>
                    <a:pt x="143" y="183"/>
                    <a:pt x="143" y="183"/>
                  </a:cubicBezTo>
                  <a:cubicBezTo>
                    <a:pt x="143" y="184"/>
                    <a:pt x="143" y="184"/>
                    <a:pt x="143" y="184"/>
                  </a:cubicBezTo>
                  <a:cubicBezTo>
                    <a:pt x="142" y="183"/>
                    <a:pt x="142" y="183"/>
                    <a:pt x="142" y="183"/>
                  </a:cubicBezTo>
                  <a:cubicBezTo>
                    <a:pt x="142" y="181"/>
                    <a:pt x="142" y="181"/>
                    <a:pt x="142" y="181"/>
                  </a:cubicBezTo>
                  <a:cubicBezTo>
                    <a:pt x="141" y="181"/>
                    <a:pt x="141" y="181"/>
                    <a:pt x="141" y="181"/>
                  </a:cubicBezTo>
                  <a:cubicBezTo>
                    <a:pt x="140" y="180"/>
                    <a:pt x="140" y="180"/>
                    <a:pt x="140" y="180"/>
                  </a:cubicBezTo>
                  <a:cubicBezTo>
                    <a:pt x="140" y="179"/>
                    <a:pt x="140" y="179"/>
                    <a:pt x="140" y="179"/>
                  </a:cubicBezTo>
                  <a:cubicBezTo>
                    <a:pt x="141" y="179"/>
                    <a:pt x="141" y="179"/>
                    <a:pt x="141" y="179"/>
                  </a:cubicBezTo>
                  <a:cubicBezTo>
                    <a:pt x="141" y="178"/>
                    <a:pt x="141" y="178"/>
                    <a:pt x="141" y="178"/>
                  </a:cubicBezTo>
                  <a:cubicBezTo>
                    <a:pt x="141" y="177"/>
                    <a:pt x="141" y="177"/>
                    <a:pt x="141" y="177"/>
                  </a:cubicBezTo>
                  <a:cubicBezTo>
                    <a:pt x="142" y="176"/>
                    <a:pt x="142" y="176"/>
                    <a:pt x="142" y="176"/>
                  </a:cubicBezTo>
                  <a:cubicBezTo>
                    <a:pt x="143" y="177"/>
                    <a:pt x="143" y="177"/>
                    <a:pt x="143" y="177"/>
                  </a:cubicBezTo>
                  <a:cubicBezTo>
                    <a:pt x="143" y="176"/>
                    <a:pt x="143" y="176"/>
                    <a:pt x="143" y="176"/>
                  </a:cubicBezTo>
                  <a:cubicBezTo>
                    <a:pt x="144" y="177"/>
                    <a:pt x="144" y="177"/>
                    <a:pt x="144" y="177"/>
                  </a:cubicBezTo>
                  <a:cubicBezTo>
                    <a:pt x="145" y="177"/>
                    <a:pt x="145" y="177"/>
                    <a:pt x="145" y="177"/>
                  </a:cubicBezTo>
                  <a:cubicBezTo>
                    <a:pt x="146" y="177"/>
                    <a:pt x="146" y="177"/>
                    <a:pt x="146" y="177"/>
                  </a:cubicBezTo>
                  <a:cubicBezTo>
                    <a:pt x="150" y="177"/>
                    <a:pt x="150" y="177"/>
                    <a:pt x="150" y="177"/>
                  </a:cubicBezTo>
                  <a:cubicBezTo>
                    <a:pt x="156" y="177"/>
                    <a:pt x="156" y="177"/>
                    <a:pt x="156" y="177"/>
                  </a:cubicBezTo>
                  <a:cubicBezTo>
                    <a:pt x="157" y="178"/>
                    <a:pt x="157" y="178"/>
                    <a:pt x="157" y="178"/>
                  </a:cubicBezTo>
                  <a:cubicBezTo>
                    <a:pt x="161" y="179"/>
                    <a:pt x="161" y="179"/>
                    <a:pt x="161" y="179"/>
                  </a:cubicBezTo>
                  <a:cubicBezTo>
                    <a:pt x="161" y="180"/>
                    <a:pt x="161" y="180"/>
                    <a:pt x="161" y="180"/>
                  </a:cubicBezTo>
                  <a:cubicBezTo>
                    <a:pt x="161" y="180"/>
                    <a:pt x="161" y="180"/>
                    <a:pt x="161" y="180"/>
                  </a:cubicBezTo>
                  <a:cubicBezTo>
                    <a:pt x="161" y="181"/>
                    <a:pt x="161" y="181"/>
                    <a:pt x="161" y="181"/>
                  </a:cubicBezTo>
                  <a:cubicBezTo>
                    <a:pt x="162" y="180"/>
                    <a:pt x="162" y="180"/>
                    <a:pt x="162" y="180"/>
                  </a:cubicBezTo>
                  <a:cubicBezTo>
                    <a:pt x="164" y="180"/>
                    <a:pt x="164" y="180"/>
                    <a:pt x="164" y="180"/>
                  </a:cubicBezTo>
                  <a:cubicBezTo>
                    <a:pt x="165" y="181"/>
                    <a:pt x="165" y="181"/>
                    <a:pt x="165" y="181"/>
                  </a:cubicBezTo>
                  <a:cubicBezTo>
                    <a:pt x="166" y="181"/>
                    <a:pt x="166" y="181"/>
                    <a:pt x="166" y="181"/>
                  </a:cubicBezTo>
                  <a:cubicBezTo>
                    <a:pt x="166" y="182"/>
                    <a:pt x="166" y="182"/>
                    <a:pt x="166" y="182"/>
                  </a:cubicBezTo>
                  <a:cubicBezTo>
                    <a:pt x="168" y="182"/>
                    <a:pt x="168" y="182"/>
                    <a:pt x="168" y="182"/>
                  </a:cubicBezTo>
                  <a:cubicBezTo>
                    <a:pt x="171" y="184"/>
                    <a:pt x="171" y="184"/>
                    <a:pt x="171" y="184"/>
                  </a:cubicBezTo>
                  <a:cubicBezTo>
                    <a:pt x="174" y="184"/>
                    <a:pt x="174" y="184"/>
                    <a:pt x="174" y="184"/>
                  </a:cubicBezTo>
                  <a:cubicBezTo>
                    <a:pt x="175" y="185"/>
                    <a:pt x="175" y="185"/>
                    <a:pt x="175" y="185"/>
                  </a:cubicBezTo>
                  <a:cubicBezTo>
                    <a:pt x="176" y="186"/>
                    <a:pt x="176" y="186"/>
                    <a:pt x="176" y="186"/>
                  </a:cubicBezTo>
                  <a:cubicBezTo>
                    <a:pt x="178" y="186"/>
                    <a:pt x="178" y="186"/>
                    <a:pt x="178" y="186"/>
                  </a:cubicBezTo>
                  <a:cubicBezTo>
                    <a:pt x="179" y="187"/>
                    <a:pt x="179" y="187"/>
                    <a:pt x="179" y="187"/>
                  </a:cubicBezTo>
                  <a:cubicBezTo>
                    <a:pt x="181" y="190"/>
                    <a:pt x="181" y="190"/>
                    <a:pt x="181" y="190"/>
                  </a:cubicBezTo>
                  <a:cubicBezTo>
                    <a:pt x="182" y="190"/>
                    <a:pt x="182" y="190"/>
                    <a:pt x="182" y="190"/>
                  </a:cubicBezTo>
                  <a:cubicBezTo>
                    <a:pt x="182" y="189"/>
                    <a:pt x="182" y="189"/>
                    <a:pt x="182" y="189"/>
                  </a:cubicBezTo>
                  <a:cubicBezTo>
                    <a:pt x="182" y="188"/>
                    <a:pt x="182" y="188"/>
                    <a:pt x="182" y="188"/>
                  </a:cubicBezTo>
                  <a:cubicBezTo>
                    <a:pt x="182" y="188"/>
                    <a:pt x="182" y="188"/>
                    <a:pt x="182" y="188"/>
                  </a:cubicBezTo>
                  <a:cubicBezTo>
                    <a:pt x="182" y="187"/>
                    <a:pt x="182" y="187"/>
                    <a:pt x="182" y="187"/>
                  </a:cubicBezTo>
                  <a:cubicBezTo>
                    <a:pt x="182" y="186"/>
                    <a:pt x="182" y="186"/>
                    <a:pt x="182" y="186"/>
                  </a:cubicBezTo>
                  <a:cubicBezTo>
                    <a:pt x="182" y="186"/>
                    <a:pt x="182" y="186"/>
                    <a:pt x="182" y="186"/>
                  </a:cubicBezTo>
                  <a:cubicBezTo>
                    <a:pt x="182" y="183"/>
                    <a:pt x="182" y="183"/>
                    <a:pt x="182" y="183"/>
                  </a:cubicBezTo>
                  <a:cubicBezTo>
                    <a:pt x="183" y="182"/>
                    <a:pt x="183" y="182"/>
                    <a:pt x="183" y="182"/>
                  </a:cubicBezTo>
                  <a:cubicBezTo>
                    <a:pt x="182" y="182"/>
                    <a:pt x="182" y="182"/>
                    <a:pt x="182" y="182"/>
                  </a:cubicBezTo>
                  <a:cubicBezTo>
                    <a:pt x="182" y="182"/>
                    <a:pt x="182" y="182"/>
                    <a:pt x="182" y="182"/>
                  </a:cubicBezTo>
                  <a:cubicBezTo>
                    <a:pt x="181" y="182"/>
                    <a:pt x="181" y="182"/>
                    <a:pt x="181" y="182"/>
                  </a:cubicBezTo>
                  <a:cubicBezTo>
                    <a:pt x="180" y="182"/>
                    <a:pt x="180" y="182"/>
                    <a:pt x="180" y="182"/>
                  </a:cubicBezTo>
                  <a:cubicBezTo>
                    <a:pt x="179" y="182"/>
                    <a:pt x="179" y="182"/>
                    <a:pt x="179" y="182"/>
                  </a:cubicBezTo>
                  <a:cubicBezTo>
                    <a:pt x="176" y="179"/>
                    <a:pt x="176" y="179"/>
                    <a:pt x="176" y="179"/>
                  </a:cubicBezTo>
                  <a:cubicBezTo>
                    <a:pt x="176" y="179"/>
                    <a:pt x="176" y="179"/>
                    <a:pt x="176" y="179"/>
                  </a:cubicBezTo>
                  <a:cubicBezTo>
                    <a:pt x="175" y="178"/>
                    <a:pt x="175" y="178"/>
                    <a:pt x="175" y="178"/>
                  </a:cubicBezTo>
                  <a:cubicBezTo>
                    <a:pt x="175" y="177"/>
                    <a:pt x="175" y="177"/>
                    <a:pt x="175" y="177"/>
                  </a:cubicBezTo>
                  <a:cubicBezTo>
                    <a:pt x="174" y="176"/>
                    <a:pt x="174" y="176"/>
                    <a:pt x="174" y="176"/>
                  </a:cubicBezTo>
                  <a:cubicBezTo>
                    <a:pt x="173" y="177"/>
                    <a:pt x="173" y="177"/>
                    <a:pt x="173" y="177"/>
                  </a:cubicBezTo>
                  <a:cubicBezTo>
                    <a:pt x="172" y="177"/>
                    <a:pt x="172" y="177"/>
                    <a:pt x="172" y="177"/>
                  </a:cubicBezTo>
                  <a:cubicBezTo>
                    <a:pt x="171" y="177"/>
                    <a:pt x="171" y="177"/>
                    <a:pt x="171" y="177"/>
                  </a:cubicBezTo>
                  <a:cubicBezTo>
                    <a:pt x="170" y="176"/>
                    <a:pt x="170" y="176"/>
                    <a:pt x="170" y="176"/>
                  </a:cubicBezTo>
                  <a:cubicBezTo>
                    <a:pt x="169" y="177"/>
                    <a:pt x="169" y="177"/>
                    <a:pt x="169" y="177"/>
                  </a:cubicBezTo>
                  <a:cubicBezTo>
                    <a:pt x="169" y="175"/>
                    <a:pt x="169" y="175"/>
                    <a:pt x="169" y="175"/>
                  </a:cubicBezTo>
                  <a:cubicBezTo>
                    <a:pt x="168" y="174"/>
                    <a:pt x="168" y="174"/>
                    <a:pt x="168" y="174"/>
                  </a:cubicBezTo>
                  <a:cubicBezTo>
                    <a:pt x="167" y="172"/>
                    <a:pt x="167" y="172"/>
                    <a:pt x="167" y="172"/>
                  </a:cubicBezTo>
                  <a:cubicBezTo>
                    <a:pt x="167" y="171"/>
                    <a:pt x="167" y="171"/>
                    <a:pt x="167" y="171"/>
                  </a:cubicBezTo>
                  <a:cubicBezTo>
                    <a:pt x="168" y="172"/>
                    <a:pt x="168" y="172"/>
                    <a:pt x="168" y="172"/>
                  </a:cubicBezTo>
                  <a:cubicBezTo>
                    <a:pt x="169" y="171"/>
                    <a:pt x="169" y="171"/>
                    <a:pt x="169" y="171"/>
                  </a:cubicBezTo>
                  <a:cubicBezTo>
                    <a:pt x="169" y="170"/>
                    <a:pt x="169" y="170"/>
                    <a:pt x="169" y="170"/>
                  </a:cubicBezTo>
                  <a:cubicBezTo>
                    <a:pt x="167" y="169"/>
                    <a:pt x="167" y="169"/>
                    <a:pt x="167" y="169"/>
                  </a:cubicBezTo>
                  <a:cubicBezTo>
                    <a:pt x="167" y="168"/>
                    <a:pt x="167" y="168"/>
                    <a:pt x="167" y="168"/>
                  </a:cubicBezTo>
                  <a:cubicBezTo>
                    <a:pt x="168" y="167"/>
                    <a:pt x="168" y="167"/>
                    <a:pt x="168" y="167"/>
                  </a:cubicBezTo>
                  <a:cubicBezTo>
                    <a:pt x="169" y="167"/>
                    <a:pt x="169" y="167"/>
                    <a:pt x="169" y="167"/>
                  </a:cubicBezTo>
                  <a:cubicBezTo>
                    <a:pt x="167" y="166"/>
                    <a:pt x="167" y="166"/>
                    <a:pt x="167" y="166"/>
                  </a:cubicBezTo>
                  <a:cubicBezTo>
                    <a:pt x="166" y="166"/>
                    <a:pt x="166" y="166"/>
                    <a:pt x="166" y="166"/>
                  </a:cubicBezTo>
                  <a:cubicBezTo>
                    <a:pt x="165" y="164"/>
                    <a:pt x="165" y="164"/>
                    <a:pt x="165" y="164"/>
                  </a:cubicBezTo>
                  <a:cubicBezTo>
                    <a:pt x="165" y="164"/>
                    <a:pt x="165" y="164"/>
                    <a:pt x="165" y="164"/>
                  </a:cubicBezTo>
                  <a:cubicBezTo>
                    <a:pt x="164" y="164"/>
                    <a:pt x="164" y="164"/>
                    <a:pt x="164" y="164"/>
                  </a:cubicBezTo>
                  <a:cubicBezTo>
                    <a:pt x="163" y="163"/>
                    <a:pt x="163" y="163"/>
                    <a:pt x="163" y="163"/>
                  </a:cubicBezTo>
                  <a:cubicBezTo>
                    <a:pt x="163" y="161"/>
                    <a:pt x="163" y="161"/>
                    <a:pt x="163" y="161"/>
                  </a:cubicBezTo>
                  <a:cubicBezTo>
                    <a:pt x="163" y="160"/>
                    <a:pt x="163" y="160"/>
                    <a:pt x="163" y="160"/>
                  </a:cubicBezTo>
                  <a:cubicBezTo>
                    <a:pt x="163" y="159"/>
                    <a:pt x="163" y="159"/>
                    <a:pt x="163" y="159"/>
                  </a:cubicBezTo>
                  <a:cubicBezTo>
                    <a:pt x="162" y="158"/>
                    <a:pt x="162" y="158"/>
                    <a:pt x="162" y="158"/>
                  </a:cubicBezTo>
                  <a:cubicBezTo>
                    <a:pt x="163" y="158"/>
                    <a:pt x="163" y="158"/>
                    <a:pt x="163" y="158"/>
                  </a:cubicBezTo>
                  <a:cubicBezTo>
                    <a:pt x="165" y="155"/>
                    <a:pt x="165" y="155"/>
                    <a:pt x="165" y="155"/>
                  </a:cubicBezTo>
                  <a:cubicBezTo>
                    <a:pt x="166" y="154"/>
                    <a:pt x="166" y="154"/>
                    <a:pt x="166" y="154"/>
                  </a:cubicBezTo>
                  <a:cubicBezTo>
                    <a:pt x="167" y="154"/>
                    <a:pt x="167" y="154"/>
                    <a:pt x="167" y="154"/>
                  </a:cubicBezTo>
                  <a:cubicBezTo>
                    <a:pt x="166" y="152"/>
                    <a:pt x="166" y="152"/>
                    <a:pt x="166" y="152"/>
                  </a:cubicBezTo>
                  <a:cubicBezTo>
                    <a:pt x="166" y="152"/>
                    <a:pt x="166" y="152"/>
                    <a:pt x="166" y="152"/>
                  </a:cubicBezTo>
                  <a:cubicBezTo>
                    <a:pt x="167" y="150"/>
                    <a:pt x="167" y="150"/>
                    <a:pt x="167" y="150"/>
                  </a:cubicBezTo>
                  <a:cubicBezTo>
                    <a:pt x="166" y="149"/>
                    <a:pt x="166" y="149"/>
                    <a:pt x="166" y="149"/>
                  </a:cubicBezTo>
                  <a:cubicBezTo>
                    <a:pt x="166" y="148"/>
                    <a:pt x="166" y="148"/>
                    <a:pt x="166" y="148"/>
                  </a:cubicBezTo>
                  <a:cubicBezTo>
                    <a:pt x="166" y="147"/>
                    <a:pt x="166" y="147"/>
                    <a:pt x="166" y="147"/>
                  </a:cubicBezTo>
                  <a:cubicBezTo>
                    <a:pt x="166" y="146"/>
                    <a:pt x="166" y="146"/>
                    <a:pt x="166" y="146"/>
                  </a:cubicBezTo>
                  <a:cubicBezTo>
                    <a:pt x="166" y="145"/>
                    <a:pt x="166" y="145"/>
                    <a:pt x="166" y="145"/>
                  </a:cubicBezTo>
                  <a:cubicBezTo>
                    <a:pt x="165" y="144"/>
                    <a:pt x="165" y="144"/>
                    <a:pt x="165" y="144"/>
                  </a:cubicBezTo>
                  <a:cubicBezTo>
                    <a:pt x="166" y="142"/>
                    <a:pt x="166" y="142"/>
                    <a:pt x="166" y="142"/>
                  </a:cubicBezTo>
                  <a:cubicBezTo>
                    <a:pt x="166" y="142"/>
                    <a:pt x="166" y="142"/>
                    <a:pt x="166" y="142"/>
                  </a:cubicBezTo>
                  <a:cubicBezTo>
                    <a:pt x="165" y="141"/>
                    <a:pt x="165" y="141"/>
                    <a:pt x="165" y="141"/>
                  </a:cubicBezTo>
                  <a:cubicBezTo>
                    <a:pt x="166" y="139"/>
                    <a:pt x="166" y="139"/>
                    <a:pt x="166" y="139"/>
                  </a:cubicBezTo>
                  <a:cubicBezTo>
                    <a:pt x="165" y="137"/>
                    <a:pt x="165" y="137"/>
                    <a:pt x="165" y="137"/>
                  </a:cubicBezTo>
                  <a:cubicBezTo>
                    <a:pt x="166" y="137"/>
                    <a:pt x="166" y="137"/>
                    <a:pt x="166" y="137"/>
                  </a:cubicBezTo>
                  <a:cubicBezTo>
                    <a:pt x="167" y="137"/>
                    <a:pt x="167" y="137"/>
                    <a:pt x="167" y="137"/>
                  </a:cubicBezTo>
                  <a:cubicBezTo>
                    <a:pt x="167" y="138"/>
                    <a:pt x="167" y="138"/>
                    <a:pt x="167" y="138"/>
                  </a:cubicBezTo>
                  <a:cubicBezTo>
                    <a:pt x="167" y="138"/>
                    <a:pt x="167" y="138"/>
                    <a:pt x="167" y="138"/>
                  </a:cubicBezTo>
                  <a:cubicBezTo>
                    <a:pt x="169" y="137"/>
                    <a:pt x="169" y="137"/>
                    <a:pt x="169" y="137"/>
                  </a:cubicBezTo>
                  <a:cubicBezTo>
                    <a:pt x="170" y="137"/>
                    <a:pt x="170" y="137"/>
                    <a:pt x="170" y="137"/>
                  </a:cubicBezTo>
                  <a:cubicBezTo>
                    <a:pt x="171" y="137"/>
                    <a:pt x="171" y="137"/>
                    <a:pt x="171" y="137"/>
                  </a:cubicBezTo>
                  <a:cubicBezTo>
                    <a:pt x="172" y="137"/>
                    <a:pt x="172" y="137"/>
                    <a:pt x="172" y="137"/>
                  </a:cubicBezTo>
                  <a:cubicBezTo>
                    <a:pt x="173" y="137"/>
                    <a:pt x="173" y="137"/>
                    <a:pt x="173" y="137"/>
                  </a:cubicBezTo>
                  <a:cubicBezTo>
                    <a:pt x="174" y="137"/>
                    <a:pt x="174" y="137"/>
                    <a:pt x="174" y="137"/>
                  </a:cubicBezTo>
                  <a:cubicBezTo>
                    <a:pt x="175" y="137"/>
                    <a:pt x="175" y="137"/>
                    <a:pt x="175" y="137"/>
                  </a:cubicBezTo>
                  <a:cubicBezTo>
                    <a:pt x="179" y="138"/>
                    <a:pt x="179" y="138"/>
                    <a:pt x="179" y="138"/>
                  </a:cubicBezTo>
                  <a:cubicBezTo>
                    <a:pt x="180" y="138"/>
                    <a:pt x="180" y="138"/>
                    <a:pt x="180" y="138"/>
                  </a:cubicBezTo>
                  <a:cubicBezTo>
                    <a:pt x="182" y="138"/>
                    <a:pt x="182" y="138"/>
                    <a:pt x="182" y="138"/>
                  </a:cubicBezTo>
                  <a:cubicBezTo>
                    <a:pt x="182" y="139"/>
                    <a:pt x="182" y="139"/>
                    <a:pt x="182" y="139"/>
                  </a:cubicBezTo>
                  <a:cubicBezTo>
                    <a:pt x="181" y="140"/>
                    <a:pt x="181" y="140"/>
                    <a:pt x="181" y="140"/>
                  </a:cubicBezTo>
                  <a:cubicBezTo>
                    <a:pt x="182" y="141"/>
                    <a:pt x="182" y="141"/>
                    <a:pt x="182" y="141"/>
                  </a:cubicBezTo>
                  <a:cubicBezTo>
                    <a:pt x="182" y="142"/>
                    <a:pt x="182" y="142"/>
                    <a:pt x="182" y="142"/>
                  </a:cubicBezTo>
                  <a:cubicBezTo>
                    <a:pt x="182" y="142"/>
                    <a:pt x="182" y="142"/>
                    <a:pt x="182" y="142"/>
                  </a:cubicBezTo>
                  <a:cubicBezTo>
                    <a:pt x="182" y="144"/>
                    <a:pt x="182" y="144"/>
                    <a:pt x="182" y="144"/>
                  </a:cubicBezTo>
                  <a:cubicBezTo>
                    <a:pt x="183" y="146"/>
                    <a:pt x="183" y="146"/>
                    <a:pt x="183" y="146"/>
                  </a:cubicBezTo>
                  <a:cubicBezTo>
                    <a:pt x="183" y="149"/>
                    <a:pt x="183" y="149"/>
                    <a:pt x="183" y="149"/>
                  </a:cubicBezTo>
                  <a:cubicBezTo>
                    <a:pt x="183" y="149"/>
                    <a:pt x="183" y="149"/>
                    <a:pt x="183" y="149"/>
                  </a:cubicBezTo>
                  <a:cubicBezTo>
                    <a:pt x="183" y="150"/>
                    <a:pt x="183" y="150"/>
                    <a:pt x="183" y="150"/>
                  </a:cubicBezTo>
                  <a:cubicBezTo>
                    <a:pt x="183" y="151"/>
                    <a:pt x="183" y="151"/>
                    <a:pt x="183" y="151"/>
                  </a:cubicBezTo>
                  <a:cubicBezTo>
                    <a:pt x="183" y="152"/>
                    <a:pt x="183" y="152"/>
                    <a:pt x="183" y="152"/>
                  </a:cubicBezTo>
                  <a:cubicBezTo>
                    <a:pt x="182" y="152"/>
                    <a:pt x="182" y="152"/>
                    <a:pt x="182" y="152"/>
                  </a:cubicBezTo>
                  <a:cubicBezTo>
                    <a:pt x="183" y="153"/>
                    <a:pt x="183" y="153"/>
                    <a:pt x="183" y="153"/>
                  </a:cubicBezTo>
                  <a:cubicBezTo>
                    <a:pt x="184" y="154"/>
                    <a:pt x="184" y="154"/>
                    <a:pt x="184" y="154"/>
                  </a:cubicBezTo>
                  <a:cubicBezTo>
                    <a:pt x="185" y="156"/>
                    <a:pt x="185" y="156"/>
                    <a:pt x="185" y="156"/>
                  </a:cubicBezTo>
                  <a:cubicBezTo>
                    <a:pt x="186" y="156"/>
                    <a:pt x="186" y="156"/>
                    <a:pt x="186" y="156"/>
                  </a:cubicBezTo>
                  <a:cubicBezTo>
                    <a:pt x="186" y="156"/>
                    <a:pt x="186" y="156"/>
                    <a:pt x="186" y="156"/>
                  </a:cubicBezTo>
                  <a:cubicBezTo>
                    <a:pt x="187" y="156"/>
                    <a:pt x="187" y="156"/>
                    <a:pt x="187" y="156"/>
                  </a:cubicBezTo>
                  <a:cubicBezTo>
                    <a:pt x="188" y="157"/>
                    <a:pt x="188" y="157"/>
                    <a:pt x="188" y="157"/>
                  </a:cubicBezTo>
                  <a:cubicBezTo>
                    <a:pt x="188" y="158"/>
                    <a:pt x="188" y="158"/>
                    <a:pt x="188" y="158"/>
                  </a:cubicBezTo>
                  <a:cubicBezTo>
                    <a:pt x="189" y="159"/>
                    <a:pt x="189" y="159"/>
                    <a:pt x="189" y="159"/>
                  </a:cubicBezTo>
                  <a:cubicBezTo>
                    <a:pt x="190" y="160"/>
                    <a:pt x="190" y="160"/>
                    <a:pt x="190" y="160"/>
                  </a:cubicBezTo>
                  <a:cubicBezTo>
                    <a:pt x="191" y="163"/>
                    <a:pt x="191" y="163"/>
                    <a:pt x="191" y="163"/>
                  </a:cubicBezTo>
                  <a:cubicBezTo>
                    <a:pt x="192" y="164"/>
                    <a:pt x="192" y="164"/>
                    <a:pt x="192" y="164"/>
                  </a:cubicBezTo>
                  <a:cubicBezTo>
                    <a:pt x="192" y="165"/>
                    <a:pt x="192" y="165"/>
                    <a:pt x="192" y="165"/>
                  </a:cubicBezTo>
                  <a:cubicBezTo>
                    <a:pt x="191" y="166"/>
                    <a:pt x="191" y="166"/>
                    <a:pt x="191" y="166"/>
                  </a:cubicBezTo>
                  <a:cubicBezTo>
                    <a:pt x="192" y="167"/>
                    <a:pt x="192" y="167"/>
                    <a:pt x="192" y="167"/>
                  </a:cubicBezTo>
                  <a:cubicBezTo>
                    <a:pt x="192" y="169"/>
                    <a:pt x="192" y="169"/>
                    <a:pt x="192" y="169"/>
                  </a:cubicBezTo>
                  <a:cubicBezTo>
                    <a:pt x="194" y="171"/>
                    <a:pt x="194" y="171"/>
                    <a:pt x="194" y="171"/>
                  </a:cubicBezTo>
                  <a:cubicBezTo>
                    <a:pt x="194" y="172"/>
                    <a:pt x="194" y="172"/>
                    <a:pt x="194" y="172"/>
                  </a:cubicBezTo>
                  <a:cubicBezTo>
                    <a:pt x="194" y="173"/>
                    <a:pt x="194" y="173"/>
                    <a:pt x="194" y="173"/>
                  </a:cubicBezTo>
                  <a:cubicBezTo>
                    <a:pt x="196" y="174"/>
                    <a:pt x="196" y="174"/>
                    <a:pt x="196" y="174"/>
                  </a:cubicBezTo>
                  <a:cubicBezTo>
                    <a:pt x="195" y="175"/>
                    <a:pt x="195" y="175"/>
                    <a:pt x="195" y="175"/>
                  </a:cubicBezTo>
                  <a:cubicBezTo>
                    <a:pt x="196" y="175"/>
                    <a:pt x="196" y="175"/>
                    <a:pt x="196" y="175"/>
                  </a:cubicBezTo>
                  <a:cubicBezTo>
                    <a:pt x="196" y="178"/>
                    <a:pt x="196" y="178"/>
                    <a:pt x="196" y="178"/>
                  </a:cubicBezTo>
                  <a:cubicBezTo>
                    <a:pt x="198" y="180"/>
                    <a:pt x="198" y="180"/>
                    <a:pt x="198" y="180"/>
                  </a:cubicBezTo>
                  <a:cubicBezTo>
                    <a:pt x="200" y="181"/>
                    <a:pt x="200" y="181"/>
                    <a:pt x="200" y="181"/>
                  </a:cubicBezTo>
                  <a:cubicBezTo>
                    <a:pt x="201" y="182"/>
                    <a:pt x="201" y="182"/>
                    <a:pt x="201" y="182"/>
                  </a:cubicBezTo>
                  <a:cubicBezTo>
                    <a:pt x="202" y="182"/>
                    <a:pt x="202" y="182"/>
                    <a:pt x="202" y="182"/>
                  </a:cubicBezTo>
                  <a:cubicBezTo>
                    <a:pt x="203" y="183"/>
                    <a:pt x="203" y="183"/>
                    <a:pt x="203" y="183"/>
                  </a:cubicBezTo>
                  <a:cubicBezTo>
                    <a:pt x="203" y="184"/>
                    <a:pt x="203" y="184"/>
                    <a:pt x="203" y="184"/>
                  </a:cubicBezTo>
                  <a:cubicBezTo>
                    <a:pt x="203" y="184"/>
                    <a:pt x="203" y="184"/>
                    <a:pt x="203" y="184"/>
                  </a:cubicBezTo>
                  <a:cubicBezTo>
                    <a:pt x="203" y="185"/>
                    <a:pt x="203" y="185"/>
                    <a:pt x="203" y="185"/>
                  </a:cubicBezTo>
                  <a:cubicBezTo>
                    <a:pt x="202" y="186"/>
                    <a:pt x="202" y="186"/>
                    <a:pt x="202" y="186"/>
                  </a:cubicBezTo>
                  <a:cubicBezTo>
                    <a:pt x="203" y="188"/>
                    <a:pt x="203" y="188"/>
                    <a:pt x="203" y="188"/>
                  </a:cubicBezTo>
                  <a:cubicBezTo>
                    <a:pt x="204" y="189"/>
                    <a:pt x="204" y="189"/>
                    <a:pt x="204" y="189"/>
                  </a:cubicBezTo>
                  <a:cubicBezTo>
                    <a:pt x="205" y="191"/>
                    <a:pt x="205" y="191"/>
                    <a:pt x="205" y="191"/>
                  </a:cubicBezTo>
                  <a:cubicBezTo>
                    <a:pt x="204" y="192"/>
                    <a:pt x="204" y="192"/>
                    <a:pt x="204" y="192"/>
                  </a:cubicBezTo>
                  <a:cubicBezTo>
                    <a:pt x="204" y="192"/>
                    <a:pt x="204" y="192"/>
                    <a:pt x="204" y="192"/>
                  </a:cubicBezTo>
                  <a:cubicBezTo>
                    <a:pt x="203" y="193"/>
                    <a:pt x="203" y="193"/>
                    <a:pt x="203" y="193"/>
                  </a:cubicBezTo>
                  <a:cubicBezTo>
                    <a:pt x="203" y="194"/>
                    <a:pt x="203" y="194"/>
                    <a:pt x="203" y="194"/>
                  </a:cubicBezTo>
                  <a:cubicBezTo>
                    <a:pt x="203" y="196"/>
                    <a:pt x="203" y="196"/>
                    <a:pt x="203" y="196"/>
                  </a:cubicBezTo>
                  <a:cubicBezTo>
                    <a:pt x="202" y="196"/>
                    <a:pt x="202" y="196"/>
                    <a:pt x="202" y="196"/>
                  </a:cubicBezTo>
                  <a:cubicBezTo>
                    <a:pt x="202" y="197"/>
                    <a:pt x="202" y="197"/>
                    <a:pt x="202" y="197"/>
                  </a:cubicBezTo>
                  <a:cubicBezTo>
                    <a:pt x="203" y="197"/>
                    <a:pt x="203" y="197"/>
                    <a:pt x="203" y="197"/>
                  </a:cubicBezTo>
                  <a:cubicBezTo>
                    <a:pt x="203" y="197"/>
                    <a:pt x="203" y="197"/>
                    <a:pt x="203" y="197"/>
                  </a:cubicBezTo>
                  <a:cubicBezTo>
                    <a:pt x="202" y="198"/>
                    <a:pt x="202" y="198"/>
                    <a:pt x="202" y="198"/>
                  </a:cubicBezTo>
                  <a:cubicBezTo>
                    <a:pt x="202" y="200"/>
                    <a:pt x="202" y="200"/>
                    <a:pt x="202" y="200"/>
                  </a:cubicBezTo>
                  <a:cubicBezTo>
                    <a:pt x="201" y="201"/>
                    <a:pt x="201" y="201"/>
                    <a:pt x="201" y="201"/>
                  </a:cubicBezTo>
                  <a:cubicBezTo>
                    <a:pt x="200" y="200"/>
                    <a:pt x="200" y="200"/>
                    <a:pt x="200" y="200"/>
                  </a:cubicBezTo>
                  <a:cubicBezTo>
                    <a:pt x="200" y="201"/>
                    <a:pt x="200" y="201"/>
                    <a:pt x="200" y="201"/>
                  </a:cubicBezTo>
                  <a:cubicBezTo>
                    <a:pt x="201" y="202"/>
                    <a:pt x="201" y="202"/>
                    <a:pt x="201" y="202"/>
                  </a:cubicBezTo>
                  <a:cubicBezTo>
                    <a:pt x="201" y="203"/>
                    <a:pt x="201" y="203"/>
                    <a:pt x="201" y="203"/>
                  </a:cubicBezTo>
                  <a:cubicBezTo>
                    <a:pt x="200" y="203"/>
                    <a:pt x="200" y="203"/>
                    <a:pt x="200" y="203"/>
                  </a:cubicBezTo>
                  <a:cubicBezTo>
                    <a:pt x="199" y="204"/>
                    <a:pt x="199" y="204"/>
                    <a:pt x="199" y="204"/>
                  </a:cubicBezTo>
                  <a:cubicBezTo>
                    <a:pt x="197" y="204"/>
                    <a:pt x="197" y="204"/>
                    <a:pt x="197" y="204"/>
                  </a:cubicBezTo>
                  <a:cubicBezTo>
                    <a:pt x="196" y="204"/>
                    <a:pt x="196" y="204"/>
                    <a:pt x="196" y="204"/>
                  </a:cubicBezTo>
                  <a:cubicBezTo>
                    <a:pt x="198" y="203"/>
                    <a:pt x="198" y="203"/>
                    <a:pt x="198" y="203"/>
                  </a:cubicBezTo>
                  <a:cubicBezTo>
                    <a:pt x="198" y="202"/>
                    <a:pt x="198" y="202"/>
                    <a:pt x="198" y="202"/>
                  </a:cubicBezTo>
                  <a:cubicBezTo>
                    <a:pt x="197" y="202"/>
                    <a:pt x="197" y="202"/>
                    <a:pt x="197" y="202"/>
                  </a:cubicBezTo>
                  <a:cubicBezTo>
                    <a:pt x="196" y="203"/>
                    <a:pt x="196" y="203"/>
                    <a:pt x="196" y="203"/>
                  </a:cubicBezTo>
                  <a:cubicBezTo>
                    <a:pt x="196" y="203"/>
                    <a:pt x="196" y="203"/>
                    <a:pt x="196" y="203"/>
                  </a:cubicBezTo>
                  <a:cubicBezTo>
                    <a:pt x="193" y="201"/>
                    <a:pt x="193" y="201"/>
                    <a:pt x="193" y="201"/>
                  </a:cubicBezTo>
                  <a:cubicBezTo>
                    <a:pt x="193" y="202"/>
                    <a:pt x="193" y="202"/>
                    <a:pt x="193" y="202"/>
                  </a:cubicBezTo>
                  <a:cubicBezTo>
                    <a:pt x="189" y="202"/>
                    <a:pt x="189" y="202"/>
                    <a:pt x="189" y="202"/>
                  </a:cubicBezTo>
                  <a:cubicBezTo>
                    <a:pt x="188" y="202"/>
                    <a:pt x="188" y="202"/>
                    <a:pt x="188" y="202"/>
                  </a:cubicBezTo>
                  <a:cubicBezTo>
                    <a:pt x="187" y="204"/>
                    <a:pt x="187" y="204"/>
                    <a:pt x="187" y="204"/>
                  </a:cubicBezTo>
                  <a:cubicBezTo>
                    <a:pt x="188" y="204"/>
                    <a:pt x="188" y="204"/>
                    <a:pt x="188" y="204"/>
                  </a:cubicBezTo>
                  <a:cubicBezTo>
                    <a:pt x="188" y="204"/>
                    <a:pt x="188" y="204"/>
                    <a:pt x="188" y="204"/>
                  </a:cubicBezTo>
                  <a:cubicBezTo>
                    <a:pt x="189" y="203"/>
                    <a:pt x="189" y="203"/>
                    <a:pt x="189" y="203"/>
                  </a:cubicBezTo>
                  <a:cubicBezTo>
                    <a:pt x="190" y="203"/>
                    <a:pt x="190" y="203"/>
                    <a:pt x="190" y="203"/>
                  </a:cubicBezTo>
                  <a:cubicBezTo>
                    <a:pt x="191" y="204"/>
                    <a:pt x="191" y="204"/>
                    <a:pt x="191" y="204"/>
                  </a:cubicBezTo>
                  <a:cubicBezTo>
                    <a:pt x="192" y="205"/>
                    <a:pt x="192" y="205"/>
                    <a:pt x="192" y="205"/>
                  </a:cubicBezTo>
                  <a:cubicBezTo>
                    <a:pt x="197" y="206"/>
                    <a:pt x="197" y="206"/>
                    <a:pt x="197" y="206"/>
                  </a:cubicBezTo>
                  <a:cubicBezTo>
                    <a:pt x="198" y="206"/>
                    <a:pt x="198" y="206"/>
                    <a:pt x="198" y="206"/>
                  </a:cubicBezTo>
                  <a:cubicBezTo>
                    <a:pt x="200" y="206"/>
                    <a:pt x="200" y="206"/>
                    <a:pt x="200" y="206"/>
                  </a:cubicBezTo>
                  <a:cubicBezTo>
                    <a:pt x="202" y="206"/>
                    <a:pt x="202" y="206"/>
                    <a:pt x="202" y="206"/>
                  </a:cubicBezTo>
                  <a:cubicBezTo>
                    <a:pt x="203" y="207"/>
                    <a:pt x="203" y="207"/>
                    <a:pt x="203" y="207"/>
                  </a:cubicBezTo>
                  <a:cubicBezTo>
                    <a:pt x="205" y="207"/>
                    <a:pt x="205" y="207"/>
                    <a:pt x="205" y="207"/>
                  </a:cubicBezTo>
                  <a:cubicBezTo>
                    <a:pt x="207" y="206"/>
                    <a:pt x="207" y="206"/>
                    <a:pt x="207" y="206"/>
                  </a:cubicBezTo>
                  <a:cubicBezTo>
                    <a:pt x="207" y="205"/>
                    <a:pt x="207" y="205"/>
                    <a:pt x="207" y="205"/>
                  </a:cubicBezTo>
                  <a:cubicBezTo>
                    <a:pt x="206" y="204"/>
                    <a:pt x="206" y="204"/>
                    <a:pt x="206" y="204"/>
                  </a:cubicBezTo>
                  <a:cubicBezTo>
                    <a:pt x="206" y="203"/>
                    <a:pt x="206" y="203"/>
                    <a:pt x="206" y="203"/>
                  </a:cubicBezTo>
                  <a:cubicBezTo>
                    <a:pt x="207" y="202"/>
                    <a:pt x="207" y="202"/>
                    <a:pt x="207" y="202"/>
                  </a:cubicBezTo>
                  <a:cubicBezTo>
                    <a:pt x="208" y="202"/>
                    <a:pt x="208" y="202"/>
                    <a:pt x="208" y="202"/>
                  </a:cubicBezTo>
                  <a:cubicBezTo>
                    <a:pt x="208" y="201"/>
                    <a:pt x="208" y="201"/>
                    <a:pt x="208" y="201"/>
                  </a:cubicBezTo>
                  <a:cubicBezTo>
                    <a:pt x="209" y="200"/>
                    <a:pt x="209" y="200"/>
                    <a:pt x="209" y="200"/>
                  </a:cubicBezTo>
                  <a:cubicBezTo>
                    <a:pt x="210" y="199"/>
                    <a:pt x="210" y="199"/>
                    <a:pt x="210" y="199"/>
                  </a:cubicBezTo>
                  <a:cubicBezTo>
                    <a:pt x="210" y="196"/>
                    <a:pt x="210" y="196"/>
                    <a:pt x="210" y="196"/>
                  </a:cubicBezTo>
                  <a:cubicBezTo>
                    <a:pt x="210" y="195"/>
                    <a:pt x="210" y="195"/>
                    <a:pt x="210" y="195"/>
                  </a:cubicBezTo>
                  <a:cubicBezTo>
                    <a:pt x="210" y="193"/>
                    <a:pt x="210" y="193"/>
                    <a:pt x="210" y="193"/>
                  </a:cubicBezTo>
                  <a:cubicBezTo>
                    <a:pt x="212" y="190"/>
                    <a:pt x="212" y="190"/>
                    <a:pt x="212" y="190"/>
                  </a:cubicBezTo>
                  <a:cubicBezTo>
                    <a:pt x="212" y="189"/>
                    <a:pt x="212" y="189"/>
                    <a:pt x="212" y="189"/>
                  </a:cubicBezTo>
                  <a:cubicBezTo>
                    <a:pt x="210" y="186"/>
                    <a:pt x="210" y="186"/>
                    <a:pt x="210" y="186"/>
                  </a:cubicBezTo>
                  <a:cubicBezTo>
                    <a:pt x="208" y="184"/>
                    <a:pt x="208" y="184"/>
                    <a:pt x="208" y="184"/>
                  </a:cubicBezTo>
                  <a:cubicBezTo>
                    <a:pt x="207" y="184"/>
                    <a:pt x="207" y="184"/>
                    <a:pt x="207" y="184"/>
                  </a:cubicBezTo>
                  <a:cubicBezTo>
                    <a:pt x="207" y="181"/>
                    <a:pt x="207" y="181"/>
                    <a:pt x="207" y="181"/>
                  </a:cubicBezTo>
                  <a:cubicBezTo>
                    <a:pt x="209" y="179"/>
                    <a:pt x="209" y="179"/>
                    <a:pt x="209" y="179"/>
                  </a:cubicBezTo>
                  <a:cubicBezTo>
                    <a:pt x="209" y="178"/>
                    <a:pt x="209" y="178"/>
                    <a:pt x="209" y="178"/>
                  </a:cubicBezTo>
                  <a:cubicBezTo>
                    <a:pt x="211" y="178"/>
                    <a:pt x="211" y="178"/>
                    <a:pt x="211" y="178"/>
                  </a:cubicBezTo>
                  <a:cubicBezTo>
                    <a:pt x="213" y="176"/>
                    <a:pt x="213" y="176"/>
                    <a:pt x="213" y="176"/>
                  </a:cubicBezTo>
                  <a:cubicBezTo>
                    <a:pt x="215" y="176"/>
                    <a:pt x="215" y="176"/>
                    <a:pt x="215" y="176"/>
                  </a:cubicBezTo>
                  <a:cubicBezTo>
                    <a:pt x="217" y="178"/>
                    <a:pt x="217" y="178"/>
                    <a:pt x="217" y="178"/>
                  </a:cubicBezTo>
                  <a:cubicBezTo>
                    <a:pt x="217" y="179"/>
                    <a:pt x="217" y="179"/>
                    <a:pt x="217" y="179"/>
                  </a:cubicBezTo>
                  <a:cubicBezTo>
                    <a:pt x="218" y="180"/>
                    <a:pt x="218" y="180"/>
                    <a:pt x="218" y="180"/>
                  </a:cubicBezTo>
                  <a:cubicBezTo>
                    <a:pt x="219" y="181"/>
                    <a:pt x="219" y="181"/>
                    <a:pt x="219" y="181"/>
                  </a:cubicBezTo>
                  <a:cubicBezTo>
                    <a:pt x="219" y="181"/>
                    <a:pt x="219" y="181"/>
                    <a:pt x="219" y="181"/>
                  </a:cubicBezTo>
                  <a:cubicBezTo>
                    <a:pt x="221" y="182"/>
                    <a:pt x="221" y="182"/>
                    <a:pt x="221" y="182"/>
                  </a:cubicBezTo>
                  <a:cubicBezTo>
                    <a:pt x="221" y="183"/>
                    <a:pt x="221" y="183"/>
                    <a:pt x="221" y="183"/>
                  </a:cubicBezTo>
                  <a:cubicBezTo>
                    <a:pt x="222" y="184"/>
                    <a:pt x="222" y="184"/>
                    <a:pt x="222" y="184"/>
                  </a:cubicBezTo>
                  <a:cubicBezTo>
                    <a:pt x="222" y="185"/>
                    <a:pt x="222" y="185"/>
                    <a:pt x="222" y="185"/>
                  </a:cubicBezTo>
                  <a:cubicBezTo>
                    <a:pt x="223" y="186"/>
                    <a:pt x="223" y="186"/>
                    <a:pt x="223" y="186"/>
                  </a:cubicBezTo>
                  <a:cubicBezTo>
                    <a:pt x="223" y="188"/>
                    <a:pt x="223" y="188"/>
                    <a:pt x="223" y="188"/>
                  </a:cubicBezTo>
                  <a:cubicBezTo>
                    <a:pt x="223" y="188"/>
                    <a:pt x="223" y="188"/>
                    <a:pt x="223" y="188"/>
                  </a:cubicBezTo>
                  <a:cubicBezTo>
                    <a:pt x="223" y="189"/>
                    <a:pt x="223" y="189"/>
                    <a:pt x="223" y="189"/>
                  </a:cubicBezTo>
                  <a:cubicBezTo>
                    <a:pt x="225" y="189"/>
                    <a:pt x="225" y="189"/>
                    <a:pt x="225" y="189"/>
                  </a:cubicBezTo>
                  <a:cubicBezTo>
                    <a:pt x="226" y="190"/>
                    <a:pt x="226" y="190"/>
                    <a:pt x="226" y="190"/>
                  </a:cubicBezTo>
                  <a:cubicBezTo>
                    <a:pt x="228" y="190"/>
                    <a:pt x="228" y="190"/>
                    <a:pt x="228" y="190"/>
                  </a:cubicBezTo>
                  <a:cubicBezTo>
                    <a:pt x="229" y="190"/>
                    <a:pt x="229" y="190"/>
                    <a:pt x="229" y="190"/>
                  </a:cubicBezTo>
                  <a:cubicBezTo>
                    <a:pt x="230" y="189"/>
                    <a:pt x="230" y="189"/>
                    <a:pt x="230" y="189"/>
                  </a:cubicBezTo>
                  <a:cubicBezTo>
                    <a:pt x="231" y="189"/>
                    <a:pt x="231" y="189"/>
                    <a:pt x="231" y="189"/>
                  </a:cubicBezTo>
                  <a:cubicBezTo>
                    <a:pt x="231" y="189"/>
                    <a:pt x="231" y="189"/>
                    <a:pt x="231" y="189"/>
                  </a:cubicBezTo>
                  <a:cubicBezTo>
                    <a:pt x="231" y="188"/>
                    <a:pt x="231" y="188"/>
                    <a:pt x="231" y="188"/>
                  </a:cubicBezTo>
                  <a:cubicBezTo>
                    <a:pt x="230" y="189"/>
                    <a:pt x="230" y="189"/>
                    <a:pt x="230" y="189"/>
                  </a:cubicBezTo>
                  <a:cubicBezTo>
                    <a:pt x="229" y="188"/>
                    <a:pt x="229" y="188"/>
                    <a:pt x="229" y="188"/>
                  </a:cubicBezTo>
                  <a:cubicBezTo>
                    <a:pt x="228" y="189"/>
                    <a:pt x="228" y="189"/>
                    <a:pt x="228" y="189"/>
                  </a:cubicBezTo>
                  <a:cubicBezTo>
                    <a:pt x="227" y="189"/>
                    <a:pt x="227" y="189"/>
                    <a:pt x="227" y="189"/>
                  </a:cubicBezTo>
                  <a:cubicBezTo>
                    <a:pt x="226" y="188"/>
                    <a:pt x="226" y="188"/>
                    <a:pt x="226" y="188"/>
                  </a:cubicBezTo>
                  <a:cubicBezTo>
                    <a:pt x="225" y="188"/>
                    <a:pt x="225" y="188"/>
                    <a:pt x="225" y="188"/>
                  </a:cubicBezTo>
                  <a:cubicBezTo>
                    <a:pt x="224" y="187"/>
                    <a:pt x="224" y="187"/>
                    <a:pt x="224" y="187"/>
                  </a:cubicBezTo>
                  <a:cubicBezTo>
                    <a:pt x="224" y="186"/>
                    <a:pt x="224" y="186"/>
                    <a:pt x="224" y="186"/>
                  </a:cubicBezTo>
                  <a:cubicBezTo>
                    <a:pt x="224" y="186"/>
                    <a:pt x="224" y="186"/>
                    <a:pt x="224" y="186"/>
                  </a:cubicBezTo>
                  <a:cubicBezTo>
                    <a:pt x="223" y="185"/>
                    <a:pt x="223" y="185"/>
                    <a:pt x="223" y="185"/>
                  </a:cubicBezTo>
                  <a:cubicBezTo>
                    <a:pt x="223" y="183"/>
                    <a:pt x="223" y="183"/>
                    <a:pt x="223" y="183"/>
                  </a:cubicBezTo>
                  <a:cubicBezTo>
                    <a:pt x="224" y="183"/>
                    <a:pt x="224" y="183"/>
                    <a:pt x="224" y="183"/>
                  </a:cubicBezTo>
                  <a:cubicBezTo>
                    <a:pt x="225" y="182"/>
                    <a:pt x="225" y="182"/>
                    <a:pt x="225" y="182"/>
                  </a:cubicBezTo>
                  <a:cubicBezTo>
                    <a:pt x="224" y="181"/>
                    <a:pt x="224" y="181"/>
                    <a:pt x="224" y="181"/>
                  </a:cubicBezTo>
                  <a:cubicBezTo>
                    <a:pt x="224" y="181"/>
                    <a:pt x="224" y="181"/>
                    <a:pt x="224" y="181"/>
                  </a:cubicBezTo>
                  <a:cubicBezTo>
                    <a:pt x="224" y="180"/>
                    <a:pt x="224" y="180"/>
                    <a:pt x="224" y="180"/>
                  </a:cubicBezTo>
                  <a:cubicBezTo>
                    <a:pt x="223" y="180"/>
                    <a:pt x="223" y="180"/>
                    <a:pt x="223" y="180"/>
                  </a:cubicBezTo>
                  <a:cubicBezTo>
                    <a:pt x="222" y="179"/>
                    <a:pt x="222" y="179"/>
                    <a:pt x="222" y="179"/>
                  </a:cubicBezTo>
                  <a:cubicBezTo>
                    <a:pt x="222" y="178"/>
                    <a:pt x="222" y="178"/>
                    <a:pt x="222" y="178"/>
                  </a:cubicBezTo>
                  <a:cubicBezTo>
                    <a:pt x="220" y="176"/>
                    <a:pt x="220" y="176"/>
                    <a:pt x="220" y="176"/>
                  </a:cubicBezTo>
                  <a:cubicBezTo>
                    <a:pt x="218" y="176"/>
                    <a:pt x="218" y="176"/>
                    <a:pt x="218" y="176"/>
                  </a:cubicBezTo>
                  <a:cubicBezTo>
                    <a:pt x="216" y="175"/>
                    <a:pt x="216" y="175"/>
                    <a:pt x="216" y="175"/>
                  </a:cubicBezTo>
                  <a:cubicBezTo>
                    <a:pt x="215" y="174"/>
                    <a:pt x="215" y="174"/>
                    <a:pt x="215" y="174"/>
                  </a:cubicBezTo>
                  <a:cubicBezTo>
                    <a:pt x="214" y="175"/>
                    <a:pt x="214" y="175"/>
                    <a:pt x="214" y="175"/>
                  </a:cubicBezTo>
                  <a:cubicBezTo>
                    <a:pt x="212" y="173"/>
                    <a:pt x="212" y="173"/>
                    <a:pt x="212" y="173"/>
                  </a:cubicBezTo>
                  <a:cubicBezTo>
                    <a:pt x="211" y="174"/>
                    <a:pt x="211" y="174"/>
                    <a:pt x="211" y="174"/>
                  </a:cubicBezTo>
                  <a:cubicBezTo>
                    <a:pt x="209" y="173"/>
                    <a:pt x="209" y="173"/>
                    <a:pt x="209" y="173"/>
                  </a:cubicBezTo>
                  <a:cubicBezTo>
                    <a:pt x="208" y="175"/>
                    <a:pt x="208" y="175"/>
                    <a:pt x="208" y="175"/>
                  </a:cubicBezTo>
                  <a:cubicBezTo>
                    <a:pt x="208" y="176"/>
                    <a:pt x="208" y="176"/>
                    <a:pt x="208" y="176"/>
                  </a:cubicBezTo>
                  <a:cubicBezTo>
                    <a:pt x="207" y="177"/>
                    <a:pt x="207" y="177"/>
                    <a:pt x="207" y="177"/>
                  </a:cubicBezTo>
                  <a:cubicBezTo>
                    <a:pt x="205" y="176"/>
                    <a:pt x="205" y="176"/>
                    <a:pt x="205" y="176"/>
                  </a:cubicBezTo>
                  <a:cubicBezTo>
                    <a:pt x="203" y="177"/>
                    <a:pt x="203" y="177"/>
                    <a:pt x="203" y="177"/>
                  </a:cubicBezTo>
                  <a:cubicBezTo>
                    <a:pt x="202" y="177"/>
                    <a:pt x="202" y="177"/>
                    <a:pt x="202" y="177"/>
                  </a:cubicBezTo>
                  <a:cubicBezTo>
                    <a:pt x="201" y="176"/>
                    <a:pt x="201" y="176"/>
                    <a:pt x="201" y="176"/>
                  </a:cubicBezTo>
                  <a:cubicBezTo>
                    <a:pt x="201" y="175"/>
                    <a:pt x="201" y="175"/>
                    <a:pt x="201" y="175"/>
                  </a:cubicBezTo>
                  <a:cubicBezTo>
                    <a:pt x="201" y="173"/>
                    <a:pt x="201" y="173"/>
                    <a:pt x="201" y="173"/>
                  </a:cubicBezTo>
                  <a:cubicBezTo>
                    <a:pt x="199" y="171"/>
                    <a:pt x="199" y="171"/>
                    <a:pt x="199" y="171"/>
                  </a:cubicBezTo>
                  <a:cubicBezTo>
                    <a:pt x="198" y="170"/>
                    <a:pt x="198" y="170"/>
                    <a:pt x="198" y="170"/>
                  </a:cubicBezTo>
                  <a:cubicBezTo>
                    <a:pt x="198" y="168"/>
                    <a:pt x="198" y="168"/>
                    <a:pt x="198" y="168"/>
                  </a:cubicBezTo>
                  <a:cubicBezTo>
                    <a:pt x="197" y="166"/>
                    <a:pt x="197" y="166"/>
                    <a:pt x="197" y="166"/>
                  </a:cubicBezTo>
                  <a:cubicBezTo>
                    <a:pt x="197" y="165"/>
                    <a:pt x="197" y="165"/>
                    <a:pt x="197" y="165"/>
                  </a:cubicBezTo>
                  <a:cubicBezTo>
                    <a:pt x="198" y="162"/>
                    <a:pt x="198" y="162"/>
                    <a:pt x="198" y="162"/>
                  </a:cubicBezTo>
                  <a:cubicBezTo>
                    <a:pt x="197" y="160"/>
                    <a:pt x="197" y="160"/>
                    <a:pt x="197" y="160"/>
                  </a:cubicBezTo>
                  <a:cubicBezTo>
                    <a:pt x="195" y="158"/>
                    <a:pt x="195" y="158"/>
                    <a:pt x="195" y="158"/>
                  </a:cubicBezTo>
                  <a:cubicBezTo>
                    <a:pt x="194" y="158"/>
                    <a:pt x="194" y="158"/>
                    <a:pt x="194" y="158"/>
                  </a:cubicBezTo>
                  <a:cubicBezTo>
                    <a:pt x="193" y="157"/>
                    <a:pt x="193" y="157"/>
                    <a:pt x="193" y="157"/>
                  </a:cubicBezTo>
                  <a:cubicBezTo>
                    <a:pt x="191" y="155"/>
                    <a:pt x="191" y="155"/>
                    <a:pt x="191" y="155"/>
                  </a:cubicBezTo>
                  <a:cubicBezTo>
                    <a:pt x="189" y="154"/>
                    <a:pt x="189" y="154"/>
                    <a:pt x="189" y="154"/>
                  </a:cubicBezTo>
                  <a:cubicBezTo>
                    <a:pt x="189" y="153"/>
                    <a:pt x="189" y="153"/>
                    <a:pt x="189" y="153"/>
                  </a:cubicBezTo>
                  <a:cubicBezTo>
                    <a:pt x="189" y="151"/>
                    <a:pt x="189" y="151"/>
                    <a:pt x="189" y="151"/>
                  </a:cubicBezTo>
                  <a:cubicBezTo>
                    <a:pt x="189" y="149"/>
                    <a:pt x="189" y="149"/>
                    <a:pt x="189" y="149"/>
                  </a:cubicBezTo>
                  <a:cubicBezTo>
                    <a:pt x="188" y="148"/>
                    <a:pt x="188" y="148"/>
                    <a:pt x="188" y="148"/>
                  </a:cubicBezTo>
                  <a:cubicBezTo>
                    <a:pt x="188" y="148"/>
                    <a:pt x="188" y="148"/>
                    <a:pt x="188" y="148"/>
                  </a:cubicBezTo>
                  <a:cubicBezTo>
                    <a:pt x="189" y="147"/>
                    <a:pt x="189" y="147"/>
                    <a:pt x="189" y="147"/>
                  </a:cubicBezTo>
                  <a:cubicBezTo>
                    <a:pt x="191" y="145"/>
                    <a:pt x="191" y="145"/>
                    <a:pt x="191" y="145"/>
                  </a:cubicBezTo>
                  <a:cubicBezTo>
                    <a:pt x="192" y="142"/>
                    <a:pt x="192" y="142"/>
                    <a:pt x="192" y="142"/>
                  </a:cubicBezTo>
                  <a:cubicBezTo>
                    <a:pt x="191" y="140"/>
                    <a:pt x="191" y="140"/>
                    <a:pt x="191" y="140"/>
                  </a:cubicBezTo>
                  <a:cubicBezTo>
                    <a:pt x="189" y="136"/>
                    <a:pt x="189" y="136"/>
                    <a:pt x="189" y="136"/>
                  </a:cubicBezTo>
                  <a:cubicBezTo>
                    <a:pt x="190" y="135"/>
                    <a:pt x="190" y="135"/>
                    <a:pt x="190" y="135"/>
                  </a:cubicBezTo>
                  <a:cubicBezTo>
                    <a:pt x="191" y="136"/>
                    <a:pt x="191" y="136"/>
                    <a:pt x="191" y="136"/>
                  </a:cubicBezTo>
                  <a:cubicBezTo>
                    <a:pt x="191" y="138"/>
                    <a:pt x="191" y="138"/>
                    <a:pt x="191" y="138"/>
                  </a:cubicBezTo>
                  <a:cubicBezTo>
                    <a:pt x="192" y="138"/>
                    <a:pt x="192" y="138"/>
                    <a:pt x="192" y="138"/>
                  </a:cubicBezTo>
                  <a:cubicBezTo>
                    <a:pt x="193" y="138"/>
                    <a:pt x="193" y="138"/>
                    <a:pt x="193" y="138"/>
                  </a:cubicBezTo>
                  <a:cubicBezTo>
                    <a:pt x="193" y="140"/>
                    <a:pt x="193" y="140"/>
                    <a:pt x="193" y="140"/>
                  </a:cubicBezTo>
                  <a:cubicBezTo>
                    <a:pt x="194" y="141"/>
                    <a:pt x="194" y="141"/>
                    <a:pt x="194" y="141"/>
                  </a:cubicBezTo>
                  <a:cubicBezTo>
                    <a:pt x="194" y="143"/>
                    <a:pt x="194" y="143"/>
                    <a:pt x="194" y="143"/>
                  </a:cubicBezTo>
                  <a:cubicBezTo>
                    <a:pt x="195" y="145"/>
                    <a:pt x="195" y="145"/>
                    <a:pt x="195" y="145"/>
                  </a:cubicBezTo>
                  <a:cubicBezTo>
                    <a:pt x="194" y="146"/>
                    <a:pt x="194" y="146"/>
                    <a:pt x="194" y="146"/>
                  </a:cubicBezTo>
                  <a:cubicBezTo>
                    <a:pt x="195" y="147"/>
                    <a:pt x="195" y="147"/>
                    <a:pt x="195" y="147"/>
                  </a:cubicBezTo>
                  <a:cubicBezTo>
                    <a:pt x="197" y="148"/>
                    <a:pt x="197" y="148"/>
                    <a:pt x="197" y="148"/>
                  </a:cubicBezTo>
                  <a:cubicBezTo>
                    <a:pt x="197" y="149"/>
                    <a:pt x="197" y="149"/>
                    <a:pt x="197" y="149"/>
                  </a:cubicBezTo>
                  <a:cubicBezTo>
                    <a:pt x="198" y="150"/>
                    <a:pt x="198" y="150"/>
                    <a:pt x="198" y="150"/>
                  </a:cubicBezTo>
                  <a:cubicBezTo>
                    <a:pt x="198" y="151"/>
                    <a:pt x="198" y="151"/>
                    <a:pt x="198" y="151"/>
                  </a:cubicBezTo>
                  <a:cubicBezTo>
                    <a:pt x="197" y="151"/>
                    <a:pt x="197" y="151"/>
                    <a:pt x="197" y="151"/>
                  </a:cubicBezTo>
                  <a:cubicBezTo>
                    <a:pt x="197" y="152"/>
                    <a:pt x="197" y="152"/>
                    <a:pt x="197" y="152"/>
                  </a:cubicBezTo>
                  <a:cubicBezTo>
                    <a:pt x="199" y="152"/>
                    <a:pt x="199" y="152"/>
                    <a:pt x="199" y="152"/>
                  </a:cubicBezTo>
                  <a:cubicBezTo>
                    <a:pt x="200" y="153"/>
                    <a:pt x="200" y="153"/>
                    <a:pt x="200" y="153"/>
                  </a:cubicBezTo>
                  <a:cubicBezTo>
                    <a:pt x="202" y="153"/>
                    <a:pt x="202" y="153"/>
                    <a:pt x="202" y="153"/>
                  </a:cubicBezTo>
                  <a:cubicBezTo>
                    <a:pt x="203" y="152"/>
                    <a:pt x="203" y="152"/>
                    <a:pt x="203" y="152"/>
                  </a:cubicBezTo>
                  <a:cubicBezTo>
                    <a:pt x="204" y="153"/>
                    <a:pt x="204" y="153"/>
                    <a:pt x="204" y="153"/>
                  </a:cubicBezTo>
                  <a:cubicBezTo>
                    <a:pt x="205" y="154"/>
                    <a:pt x="205" y="154"/>
                    <a:pt x="205" y="154"/>
                  </a:cubicBezTo>
                  <a:cubicBezTo>
                    <a:pt x="206" y="153"/>
                    <a:pt x="206" y="153"/>
                    <a:pt x="206" y="153"/>
                  </a:cubicBezTo>
                  <a:cubicBezTo>
                    <a:pt x="207" y="153"/>
                    <a:pt x="207" y="153"/>
                    <a:pt x="207" y="153"/>
                  </a:cubicBezTo>
                  <a:cubicBezTo>
                    <a:pt x="208" y="152"/>
                    <a:pt x="208" y="152"/>
                    <a:pt x="208" y="152"/>
                  </a:cubicBezTo>
                  <a:cubicBezTo>
                    <a:pt x="209" y="152"/>
                    <a:pt x="209" y="152"/>
                    <a:pt x="209" y="152"/>
                  </a:cubicBezTo>
                  <a:cubicBezTo>
                    <a:pt x="210" y="154"/>
                    <a:pt x="210" y="154"/>
                    <a:pt x="210" y="154"/>
                  </a:cubicBezTo>
                  <a:cubicBezTo>
                    <a:pt x="212" y="154"/>
                    <a:pt x="212" y="154"/>
                    <a:pt x="212" y="154"/>
                  </a:cubicBezTo>
                  <a:cubicBezTo>
                    <a:pt x="213" y="155"/>
                    <a:pt x="213" y="155"/>
                    <a:pt x="213" y="155"/>
                  </a:cubicBezTo>
                  <a:cubicBezTo>
                    <a:pt x="215" y="154"/>
                    <a:pt x="215" y="154"/>
                    <a:pt x="215" y="154"/>
                  </a:cubicBezTo>
                  <a:cubicBezTo>
                    <a:pt x="216" y="153"/>
                    <a:pt x="216" y="153"/>
                    <a:pt x="216" y="153"/>
                  </a:cubicBezTo>
                  <a:cubicBezTo>
                    <a:pt x="215" y="154"/>
                    <a:pt x="215" y="154"/>
                    <a:pt x="215" y="154"/>
                  </a:cubicBezTo>
                  <a:cubicBezTo>
                    <a:pt x="213" y="154"/>
                    <a:pt x="213" y="154"/>
                    <a:pt x="213" y="154"/>
                  </a:cubicBezTo>
                  <a:cubicBezTo>
                    <a:pt x="213" y="153"/>
                    <a:pt x="213" y="153"/>
                    <a:pt x="213" y="153"/>
                  </a:cubicBezTo>
                  <a:cubicBezTo>
                    <a:pt x="212" y="153"/>
                    <a:pt x="212" y="153"/>
                    <a:pt x="212" y="153"/>
                  </a:cubicBezTo>
                  <a:cubicBezTo>
                    <a:pt x="211" y="151"/>
                    <a:pt x="211" y="151"/>
                    <a:pt x="211" y="151"/>
                  </a:cubicBezTo>
                  <a:cubicBezTo>
                    <a:pt x="209" y="151"/>
                    <a:pt x="209" y="151"/>
                    <a:pt x="209" y="151"/>
                  </a:cubicBezTo>
                  <a:cubicBezTo>
                    <a:pt x="209" y="150"/>
                    <a:pt x="209" y="150"/>
                    <a:pt x="209" y="150"/>
                  </a:cubicBezTo>
                  <a:cubicBezTo>
                    <a:pt x="209" y="150"/>
                    <a:pt x="209" y="150"/>
                    <a:pt x="209" y="150"/>
                  </a:cubicBezTo>
                  <a:cubicBezTo>
                    <a:pt x="208" y="151"/>
                    <a:pt x="208" y="151"/>
                    <a:pt x="208" y="151"/>
                  </a:cubicBezTo>
                  <a:cubicBezTo>
                    <a:pt x="205" y="151"/>
                    <a:pt x="205" y="151"/>
                    <a:pt x="205" y="151"/>
                  </a:cubicBezTo>
                  <a:cubicBezTo>
                    <a:pt x="204" y="150"/>
                    <a:pt x="204" y="150"/>
                    <a:pt x="204" y="150"/>
                  </a:cubicBezTo>
                  <a:cubicBezTo>
                    <a:pt x="202" y="150"/>
                    <a:pt x="202" y="150"/>
                    <a:pt x="202" y="150"/>
                  </a:cubicBezTo>
                  <a:cubicBezTo>
                    <a:pt x="200" y="148"/>
                    <a:pt x="200" y="148"/>
                    <a:pt x="200" y="148"/>
                  </a:cubicBezTo>
                  <a:cubicBezTo>
                    <a:pt x="200" y="147"/>
                    <a:pt x="200" y="147"/>
                    <a:pt x="200" y="147"/>
                  </a:cubicBezTo>
                  <a:cubicBezTo>
                    <a:pt x="199" y="147"/>
                    <a:pt x="199" y="147"/>
                    <a:pt x="199" y="147"/>
                  </a:cubicBezTo>
                  <a:cubicBezTo>
                    <a:pt x="197" y="145"/>
                    <a:pt x="197" y="145"/>
                    <a:pt x="197" y="145"/>
                  </a:cubicBezTo>
                  <a:cubicBezTo>
                    <a:pt x="198" y="144"/>
                    <a:pt x="198" y="144"/>
                    <a:pt x="198" y="144"/>
                  </a:cubicBezTo>
                  <a:cubicBezTo>
                    <a:pt x="199" y="144"/>
                    <a:pt x="199" y="144"/>
                    <a:pt x="199" y="144"/>
                  </a:cubicBezTo>
                  <a:cubicBezTo>
                    <a:pt x="200" y="143"/>
                    <a:pt x="200" y="143"/>
                    <a:pt x="200" y="143"/>
                  </a:cubicBezTo>
                  <a:cubicBezTo>
                    <a:pt x="201" y="143"/>
                    <a:pt x="201" y="143"/>
                    <a:pt x="201" y="143"/>
                  </a:cubicBezTo>
                  <a:cubicBezTo>
                    <a:pt x="203" y="144"/>
                    <a:pt x="203" y="144"/>
                    <a:pt x="203" y="144"/>
                  </a:cubicBezTo>
                  <a:cubicBezTo>
                    <a:pt x="205" y="145"/>
                    <a:pt x="205" y="145"/>
                    <a:pt x="205" y="145"/>
                  </a:cubicBezTo>
                  <a:cubicBezTo>
                    <a:pt x="207" y="145"/>
                    <a:pt x="207" y="145"/>
                    <a:pt x="207" y="145"/>
                  </a:cubicBezTo>
                  <a:cubicBezTo>
                    <a:pt x="208" y="143"/>
                    <a:pt x="208" y="143"/>
                    <a:pt x="208" y="143"/>
                  </a:cubicBezTo>
                  <a:cubicBezTo>
                    <a:pt x="207" y="141"/>
                    <a:pt x="207" y="141"/>
                    <a:pt x="207" y="141"/>
                  </a:cubicBezTo>
                  <a:cubicBezTo>
                    <a:pt x="205" y="141"/>
                    <a:pt x="205" y="141"/>
                    <a:pt x="205" y="141"/>
                  </a:cubicBezTo>
                  <a:cubicBezTo>
                    <a:pt x="203" y="142"/>
                    <a:pt x="203" y="142"/>
                    <a:pt x="203" y="142"/>
                  </a:cubicBezTo>
                  <a:cubicBezTo>
                    <a:pt x="202" y="141"/>
                    <a:pt x="202" y="141"/>
                    <a:pt x="202" y="141"/>
                  </a:cubicBezTo>
                  <a:cubicBezTo>
                    <a:pt x="203" y="140"/>
                    <a:pt x="203" y="140"/>
                    <a:pt x="203" y="140"/>
                  </a:cubicBezTo>
                  <a:cubicBezTo>
                    <a:pt x="203" y="141"/>
                    <a:pt x="203" y="141"/>
                    <a:pt x="203" y="141"/>
                  </a:cubicBezTo>
                  <a:cubicBezTo>
                    <a:pt x="204" y="140"/>
                    <a:pt x="204" y="140"/>
                    <a:pt x="204" y="140"/>
                  </a:cubicBezTo>
                  <a:cubicBezTo>
                    <a:pt x="204" y="139"/>
                    <a:pt x="204" y="139"/>
                    <a:pt x="204" y="139"/>
                  </a:cubicBezTo>
                  <a:cubicBezTo>
                    <a:pt x="205" y="137"/>
                    <a:pt x="205" y="137"/>
                    <a:pt x="205" y="137"/>
                  </a:cubicBezTo>
                  <a:cubicBezTo>
                    <a:pt x="207" y="137"/>
                    <a:pt x="207" y="137"/>
                    <a:pt x="207" y="137"/>
                  </a:cubicBezTo>
                  <a:cubicBezTo>
                    <a:pt x="208" y="137"/>
                    <a:pt x="208" y="137"/>
                    <a:pt x="208" y="137"/>
                  </a:cubicBezTo>
                  <a:cubicBezTo>
                    <a:pt x="212" y="137"/>
                    <a:pt x="212" y="137"/>
                    <a:pt x="212" y="137"/>
                  </a:cubicBezTo>
                  <a:cubicBezTo>
                    <a:pt x="213" y="138"/>
                    <a:pt x="213" y="138"/>
                    <a:pt x="213" y="138"/>
                  </a:cubicBezTo>
                  <a:cubicBezTo>
                    <a:pt x="214" y="139"/>
                    <a:pt x="214" y="139"/>
                    <a:pt x="214" y="139"/>
                  </a:cubicBezTo>
                  <a:cubicBezTo>
                    <a:pt x="218" y="139"/>
                    <a:pt x="218" y="139"/>
                    <a:pt x="218" y="139"/>
                  </a:cubicBezTo>
                  <a:cubicBezTo>
                    <a:pt x="218" y="140"/>
                    <a:pt x="218" y="140"/>
                    <a:pt x="218" y="140"/>
                  </a:cubicBezTo>
                  <a:cubicBezTo>
                    <a:pt x="219" y="141"/>
                    <a:pt x="219" y="141"/>
                    <a:pt x="219" y="141"/>
                  </a:cubicBezTo>
                  <a:cubicBezTo>
                    <a:pt x="222" y="143"/>
                    <a:pt x="222" y="143"/>
                    <a:pt x="222" y="143"/>
                  </a:cubicBezTo>
                  <a:cubicBezTo>
                    <a:pt x="223" y="143"/>
                    <a:pt x="223" y="143"/>
                    <a:pt x="223" y="143"/>
                  </a:cubicBezTo>
                  <a:cubicBezTo>
                    <a:pt x="226" y="143"/>
                    <a:pt x="226" y="143"/>
                    <a:pt x="226" y="143"/>
                  </a:cubicBezTo>
                  <a:cubicBezTo>
                    <a:pt x="229" y="142"/>
                    <a:pt x="229" y="142"/>
                    <a:pt x="229" y="142"/>
                  </a:cubicBezTo>
                  <a:cubicBezTo>
                    <a:pt x="229" y="142"/>
                    <a:pt x="229" y="142"/>
                    <a:pt x="229" y="142"/>
                  </a:cubicBezTo>
                  <a:cubicBezTo>
                    <a:pt x="230" y="142"/>
                    <a:pt x="230" y="142"/>
                    <a:pt x="230" y="142"/>
                  </a:cubicBezTo>
                  <a:cubicBezTo>
                    <a:pt x="231" y="142"/>
                    <a:pt x="231" y="142"/>
                    <a:pt x="231" y="142"/>
                  </a:cubicBezTo>
                  <a:cubicBezTo>
                    <a:pt x="231" y="144"/>
                    <a:pt x="231" y="144"/>
                    <a:pt x="231" y="144"/>
                  </a:cubicBezTo>
                  <a:cubicBezTo>
                    <a:pt x="231" y="145"/>
                    <a:pt x="231" y="145"/>
                    <a:pt x="231" y="145"/>
                  </a:cubicBezTo>
                  <a:cubicBezTo>
                    <a:pt x="231" y="146"/>
                    <a:pt x="231" y="146"/>
                    <a:pt x="231" y="146"/>
                  </a:cubicBezTo>
                  <a:cubicBezTo>
                    <a:pt x="229" y="147"/>
                    <a:pt x="229" y="147"/>
                    <a:pt x="229" y="147"/>
                  </a:cubicBezTo>
                  <a:cubicBezTo>
                    <a:pt x="229" y="148"/>
                    <a:pt x="229" y="148"/>
                    <a:pt x="229" y="148"/>
                  </a:cubicBezTo>
                  <a:cubicBezTo>
                    <a:pt x="230" y="149"/>
                    <a:pt x="230" y="149"/>
                    <a:pt x="230" y="149"/>
                  </a:cubicBezTo>
                  <a:cubicBezTo>
                    <a:pt x="230" y="151"/>
                    <a:pt x="230" y="151"/>
                    <a:pt x="230" y="151"/>
                  </a:cubicBezTo>
                  <a:cubicBezTo>
                    <a:pt x="232" y="152"/>
                    <a:pt x="232" y="152"/>
                    <a:pt x="232" y="152"/>
                  </a:cubicBezTo>
                  <a:cubicBezTo>
                    <a:pt x="232" y="154"/>
                    <a:pt x="232" y="154"/>
                    <a:pt x="232" y="154"/>
                  </a:cubicBezTo>
                  <a:cubicBezTo>
                    <a:pt x="231" y="154"/>
                    <a:pt x="231" y="154"/>
                    <a:pt x="231" y="154"/>
                  </a:cubicBezTo>
                  <a:cubicBezTo>
                    <a:pt x="232" y="158"/>
                    <a:pt x="232" y="158"/>
                    <a:pt x="232" y="158"/>
                  </a:cubicBezTo>
                  <a:cubicBezTo>
                    <a:pt x="233" y="158"/>
                    <a:pt x="233" y="158"/>
                    <a:pt x="233" y="158"/>
                  </a:cubicBezTo>
                  <a:cubicBezTo>
                    <a:pt x="233" y="156"/>
                    <a:pt x="233" y="156"/>
                    <a:pt x="233" y="156"/>
                  </a:cubicBezTo>
                  <a:cubicBezTo>
                    <a:pt x="233" y="156"/>
                    <a:pt x="233" y="156"/>
                    <a:pt x="233" y="156"/>
                  </a:cubicBezTo>
                  <a:cubicBezTo>
                    <a:pt x="233" y="155"/>
                    <a:pt x="233" y="155"/>
                    <a:pt x="233" y="155"/>
                  </a:cubicBezTo>
                  <a:cubicBezTo>
                    <a:pt x="233" y="154"/>
                    <a:pt x="233" y="154"/>
                    <a:pt x="233" y="154"/>
                  </a:cubicBezTo>
                  <a:cubicBezTo>
                    <a:pt x="234" y="153"/>
                    <a:pt x="234" y="153"/>
                    <a:pt x="234" y="153"/>
                  </a:cubicBezTo>
                  <a:cubicBezTo>
                    <a:pt x="235" y="152"/>
                    <a:pt x="235" y="152"/>
                    <a:pt x="235" y="152"/>
                  </a:cubicBezTo>
                  <a:cubicBezTo>
                    <a:pt x="235" y="152"/>
                    <a:pt x="235" y="152"/>
                    <a:pt x="235" y="152"/>
                  </a:cubicBezTo>
                  <a:cubicBezTo>
                    <a:pt x="236" y="154"/>
                    <a:pt x="236" y="154"/>
                    <a:pt x="236" y="154"/>
                  </a:cubicBezTo>
                  <a:cubicBezTo>
                    <a:pt x="236" y="157"/>
                    <a:pt x="236" y="157"/>
                    <a:pt x="236" y="157"/>
                  </a:cubicBezTo>
                  <a:cubicBezTo>
                    <a:pt x="237" y="157"/>
                    <a:pt x="237" y="157"/>
                    <a:pt x="237" y="157"/>
                  </a:cubicBezTo>
                  <a:cubicBezTo>
                    <a:pt x="236" y="158"/>
                    <a:pt x="236" y="158"/>
                    <a:pt x="236" y="158"/>
                  </a:cubicBezTo>
                  <a:cubicBezTo>
                    <a:pt x="236" y="159"/>
                    <a:pt x="236" y="159"/>
                    <a:pt x="236" y="159"/>
                  </a:cubicBezTo>
                  <a:cubicBezTo>
                    <a:pt x="235" y="159"/>
                    <a:pt x="235" y="159"/>
                    <a:pt x="235" y="159"/>
                  </a:cubicBezTo>
                  <a:cubicBezTo>
                    <a:pt x="237" y="161"/>
                    <a:pt x="237" y="161"/>
                    <a:pt x="237" y="161"/>
                  </a:cubicBezTo>
                  <a:cubicBezTo>
                    <a:pt x="239" y="161"/>
                    <a:pt x="239" y="161"/>
                    <a:pt x="239" y="161"/>
                  </a:cubicBezTo>
                  <a:cubicBezTo>
                    <a:pt x="241" y="161"/>
                    <a:pt x="241" y="161"/>
                    <a:pt x="241" y="161"/>
                  </a:cubicBezTo>
                  <a:cubicBezTo>
                    <a:pt x="242" y="162"/>
                    <a:pt x="242" y="162"/>
                    <a:pt x="242" y="162"/>
                  </a:cubicBezTo>
                  <a:cubicBezTo>
                    <a:pt x="242" y="163"/>
                    <a:pt x="242" y="163"/>
                    <a:pt x="242" y="163"/>
                  </a:cubicBezTo>
                  <a:cubicBezTo>
                    <a:pt x="243" y="164"/>
                    <a:pt x="243" y="164"/>
                    <a:pt x="243" y="164"/>
                  </a:cubicBezTo>
                  <a:cubicBezTo>
                    <a:pt x="245" y="164"/>
                    <a:pt x="245" y="164"/>
                    <a:pt x="245" y="164"/>
                  </a:cubicBezTo>
                  <a:cubicBezTo>
                    <a:pt x="248" y="166"/>
                    <a:pt x="248" y="166"/>
                    <a:pt x="248" y="166"/>
                  </a:cubicBezTo>
                  <a:cubicBezTo>
                    <a:pt x="247" y="166"/>
                    <a:pt x="247" y="166"/>
                    <a:pt x="247" y="166"/>
                  </a:cubicBezTo>
                  <a:cubicBezTo>
                    <a:pt x="248" y="164"/>
                    <a:pt x="248" y="164"/>
                    <a:pt x="248" y="164"/>
                  </a:cubicBezTo>
                  <a:cubicBezTo>
                    <a:pt x="249" y="163"/>
                    <a:pt x="249" y="163"/>
                    <a:pt x="249" y="163"/>
                  </a:cubicBezTo>
                  <a:cubicBezTo>
                    <a:pt x="250" y="162"/>
                    <a:pt x="250" y="162"/>
                    <a:pt x="250" y="162"/>
                  </a:cubicBezTo>
                  <a:cubicBezTo>
                    <a:pt x="253" y="164"/>
                    <a:pt x="253" y="164"/>
                    <a:pt x="253" y="164"/>
                  </a:cubicBezTo>
                  <a:cubicBezTo>
                    <a:pt x="255" y="164"/>
                    <a:pt x="255" y="164"/>
                    <a:pt x="255" y="164"/>
                  </a:cubicBezTo>
                  <a:cubicBezTo>
                    <a:pt x="255" y="165"/>
                    <a:pt x="255" y="165"/>
                    <a:pt x="255" y="165"/>
                  </a:cubicBezTo>
                  <a:cubicBezTo>
                    <a:pt x="256" y="167"/>
                    <a:pt x="256" y="167"/>
                    <a:pt x="256" y="167"/>
                  </a:cubicBezTo>
                  <a:cubicBezTo>
                    <a:pt x="256" y="165"/>
                    <a:pt x="256" y="165"/>
                    <a:pt x="256" y="165"/>
                  </a:cubicBezTo>
                  <a:cubicBezTo>
                    <a:pt x="255" y="164"/>
                    <a:pt x="255" y="164"/>
                    <a:pt x="255" y="164"/>
                  </a:cubicBezTo>
                  <a:cubicBezTo>
                    <a:pt x="254" y="164"/>
                    <a:pt x="254" y="164"/>
                    <a:pt x="254" y="164"/>
                  </a:cubicBezTo>
                  <a:cubicBezTo>
                    <a:pt x="253" y="163"/>
                    <a:pt x="253" y="163"/>
                    <a:pt x="253" y="163"/>
                  </a:cubicBezTo>
                  <a:cubicBezTo>
                    <a:pt x="250" y="162"/>
                    <a:pt x="250" y="162"/>
                    <a:pt x="250" y="162"/>
                  </a:cubicBezTo>
                  <a:cubicBezTo>
                    <a:pt x="249" y="162"/>
                    <a:pt x="249" y="162"/>
                    <a:pt x="249" y="162"/>
                  </a:cubicBezTo>
                  <a:cubicBezTo>
                    <a:pt x="247" y="164"/>
                    <a:pt x="247" y="164"/>
                    <a:pt x="247" y="164"/>
                  </a:cubicBezTo>
                  <a:cubicBezTo>
                    <a:pt x="246" y="163"/>
                    <a:pt x="246" y="163"/>
                    <a:pt x="246" y="163"/>
                  </a:cubicBezTo>
                  <a:cubicBezTo>
                    <a:pt x="246" y="163"/>
                    <a:pt x="246" y="163"/>
                    <a:pt x="246" y="163"/>
                  </a:cubicBezTo>
                  <a:cubicBezTo>
                    <a:pt x="244" y="163"/>
                    <a:pt x="244" y="163"/>
                    <a:pt x="244" y="163"/>
                  </a:cubicBezTo>
                  <a:cubicBezTo>
                    <a:pt x="242" y="161"/>
                    <a:pt x="242" y="161"/>
                    <a:pt x="242" y="161"/>
                  </a:cubicBezTo>
                  <a:cubicBezTo>
                    <a:pt x="241" y="160"/>
                    <a:pt x="241" y="160"/>
                    <a:pt x="241" y="160"/>
                  </a:cubicBezTo>
                  <a:cubicBezTo>
                    <a:pt x="239" y="160"/>
                    <a:pt x="239" y="160"/>
                    <a:pt x="239" y="160"/>
                  </a:cubicBezTo>
                  <a:cubicBezTo>
                    <a:pt x="238" y="158"/>
                    <a:pt x="238" y="158"/>
                    <a:pt x="238" y="158"/>
                  </a:cubicBezTo>
                  <a:cubicBezTo>
                    <a:pt x="238" y="159"/>
                    <a:pt x="238" y="159"/>
                    <a:pt x="238" y="159"/>
                  </a:cubicBezTo>
                  <a:cubicBezTo>
                    <a:pt x="239" y="159"/>
                    <a:pt x="239" y="159"/>
                    <a:pt x="239" y="159"/>
                  </a:cubicBezTo>
                  <a:cubicBezTo>
                    <a:pt x="240" y="156"/>
                    <a:pt x="240" y="156"/>
                    <a:pt x="240" y="156"/>
                  </a:cubicBezTo>
                  <a:cubicBezTo>
                    <a:pt x="240" y="155"/>
                    <a:pt x="240" y="155"/>
                    <a:pt x="240" y="155"/>
                  </a:cubicBezTo>
                  <a:cubicBezTo>
                    <a:pt x="238" y="154"/>
                    <a:pt x="238" y="154"/>
                    <a:pt x="238" y="154"/>
                  </a:cubicBezTo>
                  <a:cubicBezTo>
                    <a:pt x="238" y="152"/>
                    <a:pt x="238" y="152"/>
                    <a:pt x="238" y="152"/>
                  </a:cubicBezTo>
                  <a:cubicBezTo>
                    <a:pt x="236" y="149"/>
                    <a:pt x="236" y="149"/>
                    <a:pt x="236" y="149"/>
                  </a:cubicBezTo>
                  <a:cubicBezTo>
                    <a:pt x="235" y="149"/>
                    <a:pt x="235" y="149"/>
                    <a:pt x="235" y="149"/>
                  </a:cubicBezTo>
                  <a:cubicBezTo>
                    <a:pt x="234" y="147"/>
                    <a:pt x="234" y="147"/>
                    <a:pt x="234" y="147"/>
                  </a:cubicBezTo>
                  <a:cubicBezTo>
                    <a:pt x="234" y="146"/>
                    <a:pt x="234" y="146"/>
                    <a:pt x="234" y="146"/>
                  </a:cubicBezTo>
                  <a:cubicBezTo>
                    <a:pt x="234" y="145"/>
                    <a:pt x="234" y="145"/>
                    <a:pt x="234" y="145"/>
                  </a:cubicBezTo>
                  <a:cubicBezTo>
                    <a:pt x="233" y="142"/>
                    <a:pt x="233" y="142"/>
                    <a:pt x="233" y="142"/>
                  </a:cubicBezTo>
                  <a:cubicBezTo>
                    <a:pt x="232" y="141"/>
                    <a:pt x="232" y="141"/>
                    <a:pt x="232" y="141"/>
                  </a:cubicBezTo>
                  <a:cubicBezTo>
                    <a:pt x="231" y="141"/>
                    <a:pt x="231" y="141"/>
                    <a:pt x="231" y="141"/>
                  </a:cubicBezTo>
                  <a:cubicBezTo>
                    <a:pt x="229" y="140"/>
                    <a:pt x="229" y="140"/>
                    <a:pt x="229" y="140"/>
                  </a:cubicBezTo>
                  <a:cubicBezTo>
                    <a:pt x="226" y="140"/>
                    <a:pt x="226" y="140"/>
                    <a:pt x="226" y="140"/>
                  </a:cubicBezTo>
                  <a:cubicBezTo>
                    <a:pt x="226" y="139"/>
                    <a:pt x="226" y="139"/>
                    <a:pt x="226" y="139"/>
                  </a:cubicBezTo>
                  <a:cubicBezTo>
                    <a:pt x="224" y="138"/>
                    <a:pt x="224" y="138"/>
                    <a:pt x="224" y="138"/>
                  </a:cubicBezTo>
                  <a:cubicBezTo>
                    <a:pt x="224" y="136"/>
                    <a:pt x="224" y="136"/>
                    <a:pt x="224" y="136"/>
                  </a:cubicBezTo>
                  <a:cubicBezTo>
                    <a:pt x="223" y="136"/>
                    <a:pt x="223" y="136"/>
                    <a:pt x="223" y="136"/>
                  </a:cubicBezTo>
                  <a:cubicBezTo>
                    <a:pt x="223" y="135"/>
                    <a:pt x="223" y="135"/>
                    <a:pt x="223" y="135"/>
                  </a:cubicBezTo>
                  <a:cubicBezTo>
                    <a:pt x="222" y="136"/>
                    <a:pt x="222" y="136"/>
                    <a:pt x="222" y="136"/>
                  </a:cubicBezTo>
                  <a:cubicBezTo>
                    <a:pt x="218" y="135"/>
                    <a:pt x="218" y="135"/>
                    <a:pt x="218" y="135"/>
                  </a:cubicBezTo>
                  <a:cubicBezTo>
                    <a:pt x="217" y="136"/>
                    <a:pt x="217" y="136"/>
                    <a:pt x="217" y="136"/>
                  </a:cubicBezTo>
                  <a:cubicBezTo>
                    <a:pt x="215" y="135"/>
                    <a:pt x="215" y="135"/>
                    <a:pt x="215" y="135"/>
                  </a:cubicBezTo>
                  <a:cubicBezTo>
                    <a:pt x="215" y="133"/>
                    <a:pt x="215" y="133"/>
                    <a:pt x="215" y="133"/>
                  </a:cubicBezTo>
                  <a:cubicBezTo>
                    <a:pt x="214" y="133"/>
                    <a:pt x="214" y="133"/>
                    <a:pt x="214" y="133"/>
                  </a:cubicBezTo>
                  <a:cubicBezTo>
                    <a:pt x="214" y="132"/>
                    <a:pt x="214" y="132"/>
                    <a:pt x="214" y="132"/>
                  </a:cubicBezTo>
                  <a:cubicBezTo>
                    <a:pt x="214" y="131"/>
                    <a:pt x="214" y="131"/>
                    <a:pt x="214" y="131"/>
                  </a:cubicBezTo>
                  <a:cubicBezTo>
                    <a:pt x="213" y="128"/>
                    <a:pt x="213" y="128"/>
                    <a:pt x="213" y="128"/>
                  </a:cubicBezTo>
                  <a:cubicBezTo>
                    <a:pt x="211" y="127"/>
                    <a:pt x="211" y="127"/>
                    <a:pt x="211" y="127"/>
                  </a:cubicBezTo>
                  <a:cubicBezTo>
                    <a:pt x="211" y="126"/>
                    <a:pt x="211" y="126"/>
                    <a:pt x="211" y="126"/>
                  </a:cubicBezTo>
                  <a:cubicBezTo>
                    <a:pt x="211" y="126"/>
                    <a:pt x="211" y="126"/>
                    <a:pt x="211" y="126"/>
                  </a:cubicBezTo>
                  <a:cubicBezTo>
                    <a:pt x="210" y="126"/>
                    <a:pt x="210" y="126"/>
                    <a:pt x="210" y="126"/>
                  </a:cubicBezTo>
                  <a:cubicBezTo>
                    <a:pt x="209" y="125"/>
                    <a:pt x="209" y="125"/>
                    <a:pt x="209" y="125"/>
                  </a:cubicBezTo>
                  <a:cubicBezTo>
                    <a:pt x="210" y="124"/>
                    <a:pt x="210" y="124"/>
                    <a:pt x="210" y="124"/>
                  </a:cubicBezTo>
                  <a:cubicBezTo>
                    <a:pt x="210" y="123"/>
                    <a:pt x="210" y="123"/>
                    <a:pt x="210" y="123"/>
                  </a:cubicBezTo>
                  <a:cubicBezTo>
                    <a:pt x="208" y="122"/>
                    <a:pt x="208" y="122"/>
                    <a:pt x="208" y="122"/>
                  </a:cubicBezTo>
                  <a:cubicBezTo>
                    <a:pt x="209" y="121"/>
                    <a:pt x="209" y="121"/>
                    <a:pt x="209" y="121"/>
                  </a:cubicBezTo>
                  <a:cubicBezTo>
                    <a:pt x="211" y="121"/>
                    <a:pt x="211" y="121"/>
                    <a:pt x="211" y="121"/>
                  </a:cubicBezTo>
                  <a:cubicBezTo>
                    <a:pt x="212" y="120"/>
                    <a:pt x="212" y="120"/>
                    <a:pt x="212" y="120"/>
                  </a:cubicBezTo>
                  <a:cubicBezTo>
                    <a:pt x="214" y="120"/>
                    <a:pt x="214" y="120"/>
                    <a:pt x="214" y="120"/>
                  </a:cubicBezTo>
                  <a:cubicBezTo>
                    <a:pt x="217" y="119"/>
                    <a:pt x="217" y="119"/>
                    <a:pt x="217" y="119"/>
                  </a:cubicBezTo>
                  <a:cubicBezTo>
                    <a:pt x="221" y="118"/>
                    <a:pt x="221" y="118"/>
                    <a:pt x="221" y="118"/>
                  </a:cubicBezTo>
                  <a:cubicBezTo>
                    <a:pt x="223" y="117"/>
                    <a:pt x="223" y="117"/>
                    <a:pt x="223" y="117"/>
                  </a:cubicBezTo>
                  <a:cubicBezTo>
                    <a:pt x="224" y="117"/>
                    <a:pt x="224" y="117"/>
                    <a:pt x="224" y="117"/>
                  </a:cubicBezTo>
                  <a:cubicBezTo>
                    <a:pt x="225" y="117"/>
                    <a:pt x="225" y="117"/>
                    <a:pt x="225" y="117"/>
                  </a:cubicBezTo>
                  <a:cubicBezTo>
                    <a:pt x="226" y="116"/>
                    <a:pt x="226" y="116"/>
                    <a:pt x="226" y="116"/>
                  </a:cubicBezTo>
                  <a:cubicBezTo>
                    <a:pt x="227" y="115"/>
                    <a:pt x="227" y="115"/>
                    <a:pt x="227" y="115"/>
                  </a:cubicBezTo>
                  <a:cubicBezTo>
                    <a:pt x="229" y="114"/>
                    <a:pt x="229" y="114"/>
                    <a:pt x="229" y="114"/>
                  </a:cubicBezTo>
                  <a:cubicBezTo>
                    <a:pt x="233" y="113"/>
                    <a:pt x="233" y="113"/>
                    <a:pt x="233" y="113"/>
                  </a:cubicBezTo>
                  <a:cubicBezTo>
                    <a:pt x="233" y="113"/>
                    <a:pt x="233" y="113"/>
                    <a:pt x="233" y="113"/>
                  </a:cubicBezTo>
                  <a:cubicBezTo>
                    <a:pt x="233" y="114"/>
                    <a:pt x="233" y="114"/>
                    <a:pt x="233" y="114"/>
                  </a:cubicBezTo>
                  <a:cubicBezTo>
                    <a:pt x="233" y="115"/>
                    <a:pt x="233" y="115"/>
                    <a:pt x="233" y="115"/>
                  </a:cubicBezTo>
                  <a:cubicBezTo>
                    <a:pt x="232" y="116"/>
                    <a:pt x="232" y="116"/>
                    <a:pt x="232" y="116"/>
                  </a:cubicBezTo>
                  <a:cubicBezTo>
                    <a:pt x="231" y="118"/>
                    <a:pt x="231" y="118"/>
                    <a:pt x="231" y="118"/>
                  </a:cubicBezTo>
                  <a:cubicBezTo>
                    <a:pt x="231" y="119"/>
                    <a:pt x="231" y="119"/>
                    <a:pt x="231" y="119"/>
                  </a:cubicBezTo>
                  <a:cubicBezTo>
                    <a:pt x="233" y="121"/>
                    <a:pt x="233" y="121"/>
                    <a:pt x="233" y="121"/>
                  </a:cubicBezTo>
                  <a:cubicBezTo>
                    <a:pt x="235" y="121"/>
                    <a:pt x="235" y="121"/>
                    <a:pt x="235" y="121"/>
                  </a:cubicBezTo>
                  <a:cubicBezTo>
                    <a:pt x="234" y="120"/>
                    <a:pt x="234" y="120"/>
                    <a:pt x="234" y="120"/>
                  </a:cubicBezTo>
                  <a:cubicBezTo>
                    <a:pt x="232" y="118"/>
                    <a:pt x="232" y="118"/>
                    <a:pt x="232" y="118"/>
                  </a:cubicBezTo>
                  <a:cubicBezTo>
                    <a:pt x="232" y="118"/>
                    <a:pt x="232" y="118"/>
                    <a:pt x="232" y="118"/>
                  </a:cubicBezTo>
                  <a:cubicBezTo>
                    <a:pt x="233" y="117"/>
                    <a:pt x="233" y="117"/>
                    <a:pt x="233" y="117"/>
                  </a:cubicBezTo>
                  <a:cubicBezTo>
                    <a:pt x="235" y="115"/>
                    <a:pt x="235" y="115"/>
                    <a:pt x="235" y="115"/>
                  </a:cubicBezTo>
                  <a:cubicBezTo>
                    <a:pt x="236" y="113"/>
                    <a:pt x="236" y="113"/>
                    <a:pt x="236" y="113"/>
                  </a:cubicBezTo>
                  <a:cubicBezTo>
                    <a:pt x="235" y="112"/>
                    <a:pt x="235" y="112"/>
                    <a:pt x="235" y="112"/>
                  </a:cubicBezTo>
                  <a:cubicBezTo>
                    <a:pt x="234" y="112"/>
                    <a:pt x="234" y="112"/>
                    <a:pt x="234" y="112"/>
                  </a:cubicBezTo>
                  <a:cubicBezTo>
                    <a:pt x="232" y="111"/>
                    <a:pt x="232" y="111"/>
                    <a:pt x="232" y="111"/>
                  </a:cubicBezTo>
                  <a:cubicBezTo>
                    <a:pt x="233" y="110"/>
                    <a:pt x="233" y="110"/>
                    <a:pt x="233" y="110"/>
                  </a:cubicBezTo>
                  <a:cubicBezTo>
                    <a:pt x="231" y="110"/>
                    <a:pt x="231" y="110"/>
                    <a:pt x="231" y="110"/>
                  </a:cubicBezTo>
                  <a:cubicBezTo>
                    <a:pt x="230" y="111"/>
                    <a:pt x="230" y="111"/>
                    <a:pt x="230" y="111"/>
                  </a:cubicBezTo>
                  <a:cubicBezTo>
                    <a:pt x="230" y="110"/>
                    <a:pt x="230" y="110"/>
                    <a:pt x="230" y="110"/>
                  </a:cubicBezTo>
                  <a:cubicBezTo>
                    <a:pt x="229" y="109"/>
                    <a:pt x="229" y="109"/>
                    <a:pt x="229" y="109"/>
                  </a:cubicBezTo>
                  <a:cubicBezTo>
                    <a:pt x="227" y="109"/>
                    <a:pt x="227" y="109"/>
                    <a:pt x="227" y="109"/>
                  </a:cubicBezTo>
                  <a:cubicBezTo>
                    <a:pt x="226" y="109"/>
                    <a:pt x="226" y="109"/>
                    <a:pt x="226" y="109"/>
                  </a:cubicBezTo>
                  <a:cubicBezTo>
                    <a:pt x="225" y="108"/>
                    <a:pt x="225" y="108"/>
                    <a:pt x="225" y="108"/>
                  </a:cubicBezTo>
                  <a:cubicBezTo>
                    <a:pt x="226" y="107"/>
                    <a:pt x="226" y="107"/>
                    <a:pt x="226" y="107"/>
                  </a:cubicBezTo>
                  <a:cubicBezTo>
                    <a:pt x="226" y="107"/>
                    <a:pt x="226" y="107"/>
                    <a:pt x="226" y="107"/>
                  </a:cubicBezTo>
                  <a:cubicBezTo>
                    <a:pt x="226" y="106"/>
                    <a:pt x="226" y="106"/>
                    <a:pt x="226" y="106"/>
                  </a:cubicBezTo>
                  <a:cubicBezTo>
                    <a:pt x="227" y="107"/>
                    <a:pt x="227" y="107"/>
                    <a:pt x="227" y="107"/>
                  </a:cubicBezTo>
                  <a:cubicBezTo>
                    <a:pt x="229" y="107"/>
                    <a:pt x="229" y="107"/>
                    <a:pt x="229" y="107"/>
                  </a:cubicBezTo>
                  <a:cubicBezTo>
                    <a:pt x="230" y="107"/>
                    <a:pt x="230" y="107"/>
                    <a:pt x="230" y="107"/>
                  </a:cubicBezTo>
                  <a:cubicBezTo>
                    <a:pt x="229" y="106"/>
                    <a:pt x="229" y="106"/>
                    <a:pt x="229" y="106"/>
                  </a:cubicBezTo>
                  <a:cubicBezTo>
                    <a:pt x="229" y="106"/>
                    <a:pt x="229" y="106"/>
                    <a:pt x="229" y="106"/>
                  </a:cubicBezTo>
                  <a:cubicBezTo>
                    <a:pt x="228" y="107"/>
                    <a:pt x="228" y="107"/>
                    <a:pt x="228" y="107"/>
                  </a:cubicBezTo>
                  <a:cubicBezTo>
                    <a:pt x="227" y="106"/>
                    <a:pt x="227" y="106"/>
                    <a:pt x="227" y="106"/>
                  </a:cubicBezTo>
                  <a:cubicBezTo>
                    <a:pt x="227" y="105"/>
                    <a:pt x="227" y="105"/>
                    <a:pt x="227" y="105"/>
                  </a:cubicBezTo>
                  <a:cubicBezTo>
                    <a:pt x="225" y="105"/>
                    <a:pt x="225" y="105"/>
                    <a:pt x="225" y="105"/>
                  </a:cubicBezTo>
                  <a:cubicBezTo>
                    <a:pt x="223" y="104"/>
                    <a:pt x="223" y="104"/>
                    <a:pt x="223" y="104"/>
                  </a:cubicBezTo>
                  <a:cubicBezTo>
                    <a:pt x="222" y="105"/>
                    <a:pt x="222" y="105"/>
                    <a:pt x="222" y="105"/>
                  </a:cubicBezTo>
                  <a:cubicBezTo>
                    <a:pt x="222" y="104"/>
                    <a:pt x="222" y="104"/>
                    <a:pt x="222" y="104"/>
                  </a:cubicBezTo>
                  <a:cubicBezTo>
                    <a:pt x="222" y="103"/>
                    <a:pt x="222" y="103"/>
                    <a:pt x="222" y="103"/>
                  </a:cubicBezTo>
                  <a:cubicBezTo>
                    <a:pt x="222" y="102"/>
                    <a:pt x="222" y="102"/>
                    <a:pt x="222" y="102"/>
                  </a:cubicBezTo>
                  <a:cubicBezTo>
                    <a:pt x="221" y="101"/>
                    <a:pt x="221" y="101"/>
                    <a:pt x="221" y="101"/>
                  </a:cubicBezTo>
                  <a:cubicBezTo>
                    <a:pt x="222" y="101"/>
                    <a:pt x="222" y="101"/>
                    <a:pt x="222" y="101"/>
                  </a:cubicBezTo>
                  <a:cubicBezTo>
                    <a:pt x="223" y="101"/>
                    <a:pt x="223" y="101"/>
                    <a:pt x="223" y="101"/>
                  </a:cubicBezTo>
                  <a:cubicBezTo>
                    <a:pt x="224" y="103"/>
                    <a:pt x="224" y="103"/>
                    <a:pt x="224" y="103"/>
                  </a:cubicBezTo>
                  <a:cubicBezTo>
                    <a:pt x="225" y="102"/>
                    <a:pt x="225" y="102"/>
                    <a:pt x="225" y="102"/>
                  </a:cubicBezTo>
                  <a:cubicBezTo>
                    <a:pt x="226" y="104"/>
                    <a:pt x="226" y="104"/>
                    <a:pt x="226" y="104"/>
                  </a:cubicBezTo>
                  <a:cubicBezTo>
                    <a:pt x="226" y="103"/>
                    <a:pt x="226" y="103"/>
                    <a:pt x="226" y="103"/>
                  </a:cubicBezTo>
                  <a:cubicBezTo>
                    <a:pt x="226" y="102"/>
                    <a:pt x="226" y="102"/>
                    <a:pt x="226" y="102"/>
                  </a:cubicBezTo>
                  <a:cubicBezTo>
                    <a:pt x="227" y="102"/>
                    <a:pt x="227" y="102"/>
                    <a:pt x="227" y="102"/>
                  </a:cubicBezTo>
                  <a:cubicBezTo>
                    <a:pt x="227" y="100"/>
                    <a:pt x="227" y="100"/>
                    <a:pt x="227" y="100"/>
                  </a:cubicBezTo>
                  <a:cubicBezTo>
                    <a:pt x="226" y="99"/>
                    <a:pt x="226" y="99"/>
                    <a:pt x="226" y="99"/>
                  </a:cubicBezTo>
                  <a:cubicBezTo>
                    <a:pt x="227" y="99"/>
                    <a:pt x="227" y="99"/>
                    <a:pt x="227" y="99"/>
                  </a:cubicBezTo>
                  <a:cubicBezTo>
                    <a:pt x="228" y="99"/>
                    <a:pt x="228" y="99"/>
                    <a:pt x="228" y="99"/>
                  </a:cubicBezTo>
                  <a:cubicBezTo>
                    <a:pt x="228" y="98"/>
                    <a:pt x="228" y="98"/>
                    <a:pt x="228" y="98"/>
                  </a:cubicBezTo>
                  <a:cubicBezTo>
                    <a:pt x="226" y="97"/>
                    <a:pt x="226" y="97"/>
                    <a:pt x="226" y="97"/>
                  </a:cubicBezTo>
                  <a:cubicBezTo>
                    <a:pt x="225" y="98"/>
                    <a:pt x="225" y="98"/>
                    <a:pt x="225" y="98"/>
                  </a:cubicBezTo>
                  <a:cubicBezTo>
                    <a:pt x="224" y="98"/>
                    <a:pt x="224" y="98"/>
                    <a:pt x="224" y="98"/>
                  </a:cubicBezTo>
                  <a:cubicBezTo>
                    <a:pt x="224" y="97"/>
                    <a:pt x="224" y="97"/>
                    <a:pt x="224" y="97"/>
                  </a:cubicBezTo>
                  <a:cubicBezTo>
                    <a:pt x="225" y="96"/>
                    <a:pt x="225" y="96"/>
                    <a:pt x="225" y="96"/>
                  </a:cubicBezTo>
                  <a:cubicBezTo>
                    <a:pt x="227" y="96"/>
                    <a:pt x="227" y="96"/>
                    <a:pt x="227" y="96"/>
                  </a:cubicBezTo>
                  <a:cubicBezTo>
                    <a:pt x="229" y="96"/>
                    <a:pt x="229" y="96"/>
                    <a:pt x="229" y="96"/>
                  </a:cubicBezTo>
                  <a:cubicBezTo>
                    <a:pt x="229" y="95"/>
                    <a:pt x="229" y="95"/>
                    <a:pt x="229" y="95"/>
                  </a:cubicBezTo>
                  <a:cubicBezTo>
                    <a:pt x="230" y="94"/>
                    <a:pt x="230" y="94"/>
                    <a:pt x="230" y="94"/>
                  </a:cubicBezTo>
                  <a:cubicBezTo>
                    <a:pt x="230" y="93"/>
                    <a:pt x="230" y="93"/>
                    <a:pt x="230" y="93"/>
                  </a:cubicBezTo>
                  <a:cubicBezTo>
                    <a:pt x="230" y="92"/>
                    <a:pt x="230" y="92"/>
                    <a:pt x="230" y="92"/>
                  </a:cubicBezTo>
                  <a:cubicBezTo>
                    <a:pt x="230" y="92"/>
                    <a:pt x="230" y="92"/>
                    <a:pt x="230" y="92"/>
                  </a:cubicBezTo>
                  <a:cubicBezTo>
                    <a:pt x="231" y="91"/>
                    <a:pt x="231" y="91"/>
                    <a:pt x="231" y="91"/>
                  </a:cubicBezTo>
                  <a:cubicBezTo>
                    <a:pt x="231" y="91"/>
                    <a:pt x="231" y="91"/>
                    <a:pt x="231" y="91"/>
                  </a:cubicBezTo>
                  <a:cubicBezTo>
                    <a:pt x="232" y="91"/>
                    <a:pt x="232" y="91"/>
                    <a:pt x="232" y="91"/>
                  </a:cubicBezTo>
                  <a:cubicBezTo>
                    <a:pt x="232" y="91"/>
                    <a:pt x="232" y="91"/>
                    <a:pt x="232" y="91"/>
                  </a:cubicBezTo>
                  <a:cubicBezTo>
                    <a:pt x="233" y="90"/>
                    <a:pt x="233" y="90"/>
                    <a:pt x="233" y="90"/>
                  </a:cubicBezTo>
                  <a:cubicBezTo>
                    <a:pt x="233" y="90"/>
                    <a:pt x="233" y="90"/>
                    <a:pt x="233" y="90"/>
                  </a:cubicBezTo>
                  <a:cubicBezTo>
                    <a:pt x="233" y="89"/>
                    <a:pt x="233" y="89"/>
                    <a:pt x="233" y="89"/>
                  </a:cubicBezTo>
                  <a:cubicBezTo>
                    <a:pt x="233" y="89"/>
                    <a:pt x="233" y="89"/>
                    <a:pt x="233" y="89"/>
                  </a:cubicBezTo>
                  <a:cubicBezTo>
                    <a:pt x="234" y="88"/>
                    <a:pt x="234" y="88"/>
                    <a:pt x="234" y="88"/>
                  </a:cubicBezTo>
                  <a:cubicBezTo>
                    <a:pt x="235" y="88"/>
                    <a:pt x="235" y="88"/>
                    <a:pt x="235" y="88"/>
                  </a:cubicBezTo>
                  <a:cubicBezTo>
                    <a:pt x="235" y="87"/>
                    <a:pt x="235" y="87"/>
                    <a:pt x="235" y="87"/>
                  </a:cubicBezTo>
                  <a:cubicBezTo>
                    <a:pt x="236" y="87"/>
                    <a:pt x="236" y="87"/>
                    <a:pt x="236" y="87"/>
                  </a:cubicBezTo>
                  <a:cubicBezTo>
                    <a:pt x="237" y="87"/>
                    <a:pt x="237" y="87"/>
                    <a:pt x="237" y="87"/>
                  </a:cubicBezTo>
                  <a:cubicBezTo>
                    <a:pt x="239" y="87"/>
                    <a:pt x="239" y="87"/>
                    <a:pt x="239" y="87"/>
                  </a:cubicBezTo>
                  <a:cubicBezTo>
                    <a:pt x="238" y="86"/>
                    <a:pt x="238" y="86"/>
                    <a:pt x="238" y="86"/>
                  </a:cubicBezTo>
                  <a:cubicBezTo>
                    <a:pt x="239" y="85"/>
                    <a:pt x="239" y="85"/>
                    <a:pt x="239" y="85"/>
                  </a:cubicBezTo>
                  <a:cubicBezTo>
                    <a:pt x="241" y="85"/>
                    <a:pt x="241" y="85"/>
                    <a:pt x="241" y="85"/>
                  </a:cubicBezTo>
                  <a:cubicBezTo>
                    <a:pt x="242" y="84"/>
                    <a:pt x="242" y="84"/>
                    <a:pt x="242" y="84"/>
                  </a:cubicBezTo>
                  <a:cubicBezTo>
                    <a:pt x="243" y="83"/>
                    <a:pt x="243" y="83"/>
                    <a:pt x="243" y="83"/>
                  </a:cubicBezTo>
                  <a:cubicBezTo>
                    <a:pt x="246" y="82"/>
                    <a:pt x="246" y="82"/>
                    <a:pt x="246" y="82"/>
                  </a:cubicBezTo>
                  <a:cubicBezTo>
                    <a:pt x="246" y="81"/>
                    <a:pt x="246" y="81"/>
                    <a:pt x="246" y="81"/>
                  </a:cubicBezTo>
                  <a:cubicBezTo>
                    <a:pt x="246" y="81"/>
                    <a:pt x="246" y="81"/>
                    <a:pt x="246" y="81"/>
                  </a:cubicBezTo>
                  <a:cubicBezTo>
                    <a:pt x="244" y="82"/>
                    <a:pt x="244" y="82"/>
                    <a:pt x="244" y="82"/>
                  </a:cubicBezTo>
                  <a:cubicBezTo>
                    <a:pt x="243" y="81"/>
                    <a:pt x="243" y="81"/>
                    <a:pt x="243" y="81"/>
                  </a:cubicBezTo>
                  <a:cubicBezTo>
                    <a:pt x="242" y="83"/>
                    <a:pt x="242" y="83"/>
                    <a:pt x="242" y="83"/>
                  </a:cubicBezTo>
                  <a:cubicBezTo>
                    <a:pt x="241" y="82"/>
                    <a:pt x="241" y="82"/>
                    <a:pt x="241" y="82"/>
                  </a:cubicBezTo>
                  <a:cubicBezTo>
                    <a:pt x="241" y="80"/>
                    <a:pt x="241" y="80"/>
                    <a:pt x="241" y="80"/>
                  </a:cubicBezTo>
                  <a:cubicBezTo>
                    <a:pt x="242" y="79"/>
                    <a:pt x="242" y="79"/>
                    <a:pt x="242" y="79"/>
                  </a:cubicBezTo>
                  <a:cubicBezTo>
                    <a:pt x="242" y="78"/>
                    <a:pt x="242" y="78"/>
                    <a:pt x="242" y="78"/>
                  </a:cubicBezTo>
                  <a:cubicBezTo>
                    <a:pt x="243" y="79"/>
                    <a:pt x="243" y="79"/>
                    <a:pt x="243" y="79"/>
                  </a:cubicBezTo>
                  <a:cubicBezTo>
                    <a:pt x="243" y="79"/>
                    <a:pt x="243" y="79"/>
                    <a:pt x="243" y="79"/>
                  </a:cubicBezTo>
                  <a:cubicBezTo>
                    <a:pt x="243" y="79"/>
                    <a:pt x="243" y="79"/>
                    <a:pt x="243" y="79"/>
                  </a:cubicBezTo>
                  <a:cubicBezTo>
                    <a:pt x="244" y="78"/>
                    <a:pt x="244" y="78"/>
                    <a:pt x="244" y="78"/>
                  </a:cubicBezTo>
                  <a:cubicBezTo>
                    <a:pt x="243" y="77"/>
                    <a:pt x="243" y="77"/>
                    <a:pt x="243" y="77"/>
                  </a:cubicBezTo>
                  <a:cubicBezTo>
                    <a:pt x="244" y="77"/>
                    <a:pt x="244" y="77"/>
                    <a:pt x="244" y="77"/>
                  </a:cubicBezTo>
                  <a:cubicBezTo>
                    <a:pt x="245" y="78"/>
                    <a:pt x="245" y="78"/>
                    <a:pt x="245" y="78"/>
                  </a:cubicBezTo>
                  <a:cubicBezTo>
                    <a:pt x="246" y="78"/>
                    <a:pt x="246" y="78"/>
                    <a:pt x="246" y="78"/>
                  </a:cubicBezTo>
                  <a:cubicBezTo>
                    <a:pt x="248" y="77"/>
                    <a:pt x="248" y="77"/>
                    <a:pt x="248" y="77"/>
                  </a:cubicBezTo>
                  <a:cubicBezTo>
                    <a:pt x="249" y="77"/>
                    <a:pt x="249" y="77"/>
                    <a:pt x="249" y="77"/>
                  </a:cubicBezTo>
                  <a:cubicBezTo>
                    <a:pt x="252" y="76"/>
                    <a:pt x="252" y="76"/>
                    <a:pt x="252" y="76"/>
                  </a:cubicBezTo>
                  <a:cubicBezTo>
                    <a:pt x="253" y="76"/>
                    <a:pt x="253" y="76"/>
                    <a:pt x="253" y="76"/>
                  </a:cubicBezTo>
                  <a:cubicBezTo>
                    <a:pt x="254" y="77"/>
                    <a:pt x="254" y="77"/>
                    <a:pt x="254" y="77"/>
                  </a:cubicBezTo>
                  <a:cubicBezTo>
                    <a:pt x="253" y="80"/>
                    <a:pt x="253" y="80"/>
                    <a:pt x="253" y="80"/>
                  </a:cubicBezTo>
                  <a:cubicBezTo>
                    <a:pt x="253" y="80"/>
                    <a:pt x="253" y="80"/>
                    <a:pt x="253" y="80"/>
                  </a:cubicBezTo>
                  <a:cubicBezTo>
                    <a:pt x="254" y="81"/>
                    <a:pt x="254" y="81"/>
                    <a:pt x="254" y="81"/>
                  </a:cubicBezTo>
                  <a:cubicBezTo>
                    <a:pt x="254" y="80"/>
                    <a:pt x="254" y="80"/>
                    <a:pt x="254" y="80"/>
                  </a:cubicBezTo>
                  <a:cubicBezTo>
                    <a:pt x="255" y="78"/>
                    <a:pt x="255" y="78"/>
                    <a:pt x="255" y="78"/>
                  </a:cubicBezTo>
                  <a:cubicBezTo>
                    <a:pt x="255" y="77"/>
                    <a:pt x="255" y="77"/>
                    <a:pt x="255" y="77"/>
                  </a:cubicBezTo>
                  <a:cubicBezTo>
                    <a:pt x="255" y="77"/>
                    <a:pt x="255" y="77"/>
                    <a:pt x="255" y="77"/>
                  </a:cubicBezTo>
                  <a:cubicBezTo>
                    <a:pt x="256" y="78"/>
                    <a:pt x="256" y="78"/>
                    <a:pt x="256" y="78"/>
                  </a:cubicBezTo>
                  <a:cubicBezTo>
                    <a:pt x="256" y="79"/>
                    <a:pt x="256" y="79"/>
                    <a:pt x="256" y="79"/>
                  </a:cubicBezTo>
                  <a:cubicBezTo>
                    <a:pt x="257" y="79"/>
                    <a:pt x="257" y="79"/>
                    <a:pt x="257" y="79"/>
                  </a:cubicBezTo>
                  <a:cubicBezTo>
                    <a:pt x="258" y="78"/>
                    <a:pt x="258" y="78"/>
                    <a:pt x="258" y="78"/>
                  </a:cubicBezTo>
                  <a:cubicBezTo>
                    <a:pt x="257" y="77"/>
                    <a:pt x="257" y="77"/>
                    <a:pt x="257" y="77"/>
                  </a:cubicBezTo>
                  <a:cubicBezTo>
                    <a:pt x="258" y="76"/>
                    <a:pt x="258" y="76"/>
                    <a:pt x="258" y="76"/>
                  </a:cubicBezTo>
                  <a:cubicBezTo>
                    <a:pt x="259" y="77"/>
                    <a:pt x="259" y="77"/>
                    <a:pt x="259" y="77"/>
                  </a:cubicBezTo>
                  <a:cubicBezTo>
                    <a:pt x="259" y="78"/>
                    <a:pt x="259" y="78"/>
                    <a:pt x="259" y="78"/>
                  </a:cubicBezTo>
                  <a:cubicBezTo>
                    <a:pt x="260" y="76"/>
                    <a:pt x="260" y="76"/>
                    <a:pt x="260" y="76"/>
                  </a:cubicBezTo>
                  <a:cubicBezTo>
                    <a:pt x="261" y="76"/>
                    <a:pt x="261" y="76"/>
                    <a:pt x="261" y="76"/>
                  </a:cubicBezTo>
                  <a:cubicBezTo>
                    <a:pt x="260" y="75"/>
                    <a:pt x="260" y="75"/>
                    <a:pt x="260" y="75"/>
                  </a:cubicBezTo>
                  <a:cubicBezTo>
                    <a:pt x="261" y="75"/>
                    <a:pt x="261" y="75"/>
                    <a:pt x="261" y="75"/>
                  </a:cubicBezTo>
                  <a:cubicBezTo>
                    <a:pt x="262" y="74"/>
                    <a:pt x="262" y="74"/>
                    <a:pt x="262" y="74"/>
                  </a:cubicBezTo>
                  <a:cubicBezTo>
                    <a:pt x="261" y="74"/>
                    <a:pt x="261" y="74"/>
                    <a:pt x="261" y="74"/>
                  </a:cubicBezTo>
                  <a:cubicBezTo>
                    <a:pt x="262" y="73"/>
                    <a:pt x="262" y="73"/>
                    <a:pt x="262" y="73"/>
                  </a:cubicBezTo>
                  <a:cubicBezTo>
                    <a:pt x="263" y="73"/>
                    <a:pt x="263" y="73"/>
                    <a:pt x="263" y="73"/>
                  </a:cubicBezTo>
                  <a:cubicBezTo>
                    <a:pt x="264" y="72"/>
                    <a:pt x="264" y="72"/>
                    <a:pt x="264" y="72"/>
                  </a:cubicBezTo>
                  <a:cubicBezTo>
                    <a:pt x="265" y="73"/>
                    <a:pt x="265" y="73"/>
                    <a:pt x="265" y="73"/>
                  </a:cubicBezTo>
                  <a:cubicBezTo>
                    <a:pt x="265" y="73"/>
                    <a:pt x="265" y="73"/>
                    <a:pt x="265" y="73"/>
                  </a:cubicBezTo>
                  <a:cubicBezTo>
                    <a:pt x="265" y="73"/>
                    <a:pt x="265" y="73"/>
                    <a:pt x="265" y="73"/>
                  </a:cubicBezTo>
                  <a:cubicBezTo>
                    <a:pt x="267" y="74"/>
                    <a:pt x="267" y="74"/>
                    <a:pt x="267" y="74"/>
                  </a:cubicBezTo>
                  <a:cubicBezTo>
                    <a:pt x="267" y="75"/>
                    <a:pt x="267" y="75"/>
                    <a:pt x="267" y="75"/>
                  </a:cubicBezTo>
                  <a:cubicBezTo>
                    <a:pt x="268" y="76"/>
                    <a:pt x="268" y="76"/>
                    <a:pt x="268" y="76"/>
                  </a:cubicBezTo>
                  <a:cubicBezTo>
                    <a:pt x="267" y="78"/>
                    <a:pt x="267" y="78"/>
                    <a:pt x="267" y="78"/>
                  </a:cubicBezTo>
                  <a:cubicBezTo>
                    <a:pt x="268" y="77"/>
                    <a:pt x="268" y="77"/>
                    <a:pt x="268" y="77"/>
                  </a:cubicBezTo>
                  <a:cubicBezTo>
                    <a:pt x="270" y="75"/>
                    <a:pt x="270" y="75"/>
                    <a:pt x="270" y="75"/>
                  </a:cubicBezTo>
                  <a:cubicBezTo>
                    <a:pt x="268" y="73"/>
                    <a:pt x="268" y="73"/>
                    <a:pt x="268" y="73"/>
                  </a:cubicBezTo>
                  <a:cubicBezTo>
                    <a:pt x="267" y="72"/>
                    <a:pt x="267" y="72"/>
                    <a:pt x="267" y="72"/>
                  </a:cubicBezTo>
                  <a:cubicBezTo>
                    <a:pt x="266" y="71"/>
                    <a:pt x="266" y="71"/>
                    <a:pt x="266" y="71"/>
                  </a:cubicBezTo>
                  <a:cubicBezTo>
                    <a:pt x="265" y="72"/>
                    <a:pt x="265" y="72"/>
                    <a:pt x="265" y="72"/>
                  </a:cubicBezTo>
                  <a:cubicBezTo>
                    <a:pt x="264" y="71"/>
                    <a:pt x="264" y="71"/>
                    <a:pt x="264" y="71"/>
                  </a:cubicBezTo>
                  <a:cubicBezTo>
                    <a:pt x="263" y="71"/>
                    <a:pt x="263" y="71"/>
                    <a:pt x="263" y="71"/>
                  </a:cubicBezTo>
                  <a:cubicBezTo>
                    <a:pt x="262" y="71"/>
                    <a:pt x="262" y="71"/>
                    <a:pt x="262" y="71"/>
                  </a:cubicBezTo>
                  <a:cubicBezTo>
                    <a:pt x="261" y="70"/>
                    <a:pt x="261" y="70"/>
                    <a:pt x="261" y="70"/>
                  </a:cubicBezTo>
                  <a:cubicBezTo>
                    <a:pt x="261" y="70"/>
                    <a:pt x="261" y="70"/>
                    <a:pt x="261" y="70"/>
                  </a:cubicBezTo>
                  <a:cubicBezTo>
                    <a:pt x="262" y="69"/>
                    <a:pt x="262" y="69"/>
                    <a:pt x="262" y="69"/>
                  </a:cubicBezTo>
                  <a:cubicBezTo>
                    <a:pt x="264" y="69"/>
                    <a:pt x="264" y="69"/>
                    <a:pt x="264" y="69"/>
                  </a:cubicBezTo>
                  <a:cubicBezTo>
                    <a:pt x="265" y="68"/>
                    <a:pt x="265" y="68"/>
                    <a:pt x="265" y="68"/>
                  </a:cubicBezTo>
                  <a:cubicBezTo>
                    <a:pt x="266" y="68"/>
                    <a:pt x="266" y="68"/>
                    <a:pt x="266" y="68"/>
                  </a:cubicBezTo>
                  <a:cubicBezTo>
                    <a:pt x="267" y="68"/>
                    <a:pt x="267" y="68"/>
                    <a:pt x="267" y="68"/>
                  </a:cubicBezTo>
                  <a:cubicBezTo>
                    <a:pt x="268" y="68"/>
                    <a:pt x="268" y="68"/>
                    <a:pt x="268" y="68"/>
                  </a:cubicBezTo>
                  <a:cubicBezTo>
                    <a:pt x="269" y="69"/>
                    <a:pt x="269" y="69"/>
                    <a:pt x="269" y="69"/>
                  </a:cubicBezTo>
                  <a:cubicBezTo>
                    <a:pt x="271" y="68"/>
                    <a:pt x="271" y="68"/>
                    <a:pt x="271" y="68"/>
                  </a:cubicBezTo>
                  <a:cubicBezTo>
                    <a:pt x="273" y="68"/>
                    <a:pt x="273" y="68"/>
                    <a:pt x="273" y="68"/>
                  </a:cubicBezTo>
                  <a:cubicBezTo>
                    <a:pt x="274" y="68"/>
                    <a:pt x="274" y="68"/>
                    <a:pt x="274" y="68"/>
                  </a:cubicBezTo>
                  <a:cubicBezTo>
                    <a:pt x="275" y="68"/>
                    <a:pt x="275" y="68"/>
                    <a:pt x="275" y="68"/>
                  </a:cubicBezTo>
                  <a:cubicBezTo>
                    <a:pt x="276" y="68"/>
                    <a:pt x="276" y="68"/>
                    <a:pt x="276" y="68"/>
                  </a:cubicBezTo>
                  <a:cubicBezTo>
                    <a:pt x="275" y="67"/>
                    <a:pt x="275" y="67"/>
                    <a:pt x="275" y="67"/>
                  </a:cubicBezTo>
                  <a:cubicBezTo>
                    <a:pt x="273" y="67"/>
                    <a:pt x="273" y="67"/>
                    <a:pt x="273" y="67"/>
                  </a:cubicBezTo>
                  <a:cubicBezTo>
                    <a:pt x="272" y="66"/>
                    <a:pt x="272" y="66"/>
                    <a:pt x="272" y="66"/>
                  </a:cubicBezTo>
                  <a:cubicBezTo>
                    <a:pt x="270" y="67"/>
                    <a:pt x="270" y="67"/>
                    <a:pt x="270" y="67"/>
                  </a:cubicBezTo>
                  <a:cubicBezTo>
                    <a:pt x="268" y="67"/>
                    <a:pt x="268" y="67"/>
                    <a:pt x="268" y="67"/>
                  </a:cubicBezTo>
                  <a:cubicBezTo>
                    <a:pt x="268" y="66"/>
                    <a:pt x="268" y="66"/>
                    <a:pt x="268" y="66"/>
                  </a:cubicBezTo>
                  <a:cubicBezTo>
                    <a:pt x="268" y="65"/>
                    <a:pt x="268" y="65"/>
                    <a:pt x="268" y="65"/>
                  </a:cubicBezTo>
                  <a:cubicBezTo>
                    <a:pt x="269" y="64"/>
                    <a:pt x="269" y="64"/>
                    <a:pt x="269" y="64"/>
                  </a:cubicBezTo>
                  <a:cubicBezTo>
                    <a:pt x="268" y="63"/>
                    <a:pt x="268" y="63"/>
                    <a:pt x="268" y="63"/>
                  </a:cubicBezTo>
                  <a:cubicBezTo>
                    <a:pt x="266" y="62"/>
                    <a:pt x="266" y="62"/>
                    <a:pt x="266" y="62"/>
                  </a:cubicBezTo>
                  <a:cubicBezTo>
                    <a:pt x="265" y="62"/>
                    <a:pt x="265" y="62"/>
                    <a:pt x="265" y="62"/>
                  </a:cubicBezTo>
                  <a:cubicBezTo>
                    <a:pt x="264" y="61"/>
                    <a:pt x="264" y="61"/>
                    <a:pt x="264" y="61"/>
                  </a:cubicBezTo>
                  <a:cubicBezTo>
                    <a:pt x="264" y="59"/>
                    <a:pt x="264" y="59"/>
                    <a:pt x="264" y="59"/>
                  </a:cubicBezTo>
                  <a:cubicBezTo>
                    <a:pt x="265" y="59"/>
                    <a:pt x="265" y="59"/>
                    <a:pt x="265" y="59"/>
                  </a:cubicBezTo>
                  <a:cubicBezTo>
                    <a:pt x="265" y="58"/>
                    <a:pt x="265" y="58"/>
                    <a:pt x="265" y="58"/>
                  </a:cubicBezTo>
                  <a:cubicBezTo>
                    <a:pt x="264" y="57"/>
                    <a:pt x="264" y="57"/>
                    <a:pt x="264" y="57"/>
                  </a:cubicBezTo>
                  <a:cubicBezTo>
                    <a:pt x="264" y="52"/>
                    <a:pt x="264" y="52"/>
                    <a:pt x="264" y="52"/>
                  </a:cubicBezTo>
                  <a:cubicBezTo>
                    <a:pt x="265" y="51"/>
                    <a:pt x="265" y="51"/>
                    <a:pt x="265" y="51"/>
                  </a:cubicBezTo>
                  <a:cubicBezTo>
                    <a:pt x="265" y="50"/>
                    <a:pt x="265" y="50"/>
                    <a:pt x="265" y="50"/>
                  </a:cubicBezTo>
                  <a:cubicBezTo>
                    <a:pt x="265" y="48"/>
                    <a:pt x="265" y="48"/>
                    <a:pt x="265" y="48"/>
                  </a:cubicBezTo>
                  <a:cubicBezTo>
                    <a:pt x="266" y="47"/>
                    <a:pt x="266" y="47"/>
                    <a:pt x="266" y="47"/>
                  </a:cubicBezTo>
                  <a:cubicBezTo>
                    <a:pt x="265" y="46"/>
                    <a:pt x="265" y="46"/>
                    <a:pt x="265" y="46"/>
                  </a:cubicBezTo>
                  <a:cubicBezTo>
                    <a:pt x="266" y="46"/>
                    <a:pt x="266" y="46"/>
                    <a:pt x="266" y="46"/>
                  </a:cubicBezTo>
                  <a:cubicBezTo>
                    <a:pt x="267" y="45"/>
                    <a:pt x="267" y="45"/>
                    <a:pt x="267" y="45"/>
                  </a:cubicBezTo>
                  <a:cubicBezTo>
                    <a:pt x="268" y="44"/>
                    <a:pt x="268" y="44"/>
                    <a:pt x="268" y="44"/>
                  </a:cubicBezTo>
                  <a:cubicBezTo>
                    <a:pt x="269" y="44"/>
                    <a:pt x="269" y="44"/>
                    <a:pt x="269" y="44"/>
                  </a:cubicBezTo>
                  <a:cubicBezTo>
                    <a:pt x="270" y="45"/>
                    <a:pt x="270" y="45"/>
                    <a:pt x="270" y="45"/>
                  </a:cubicBezTo>
                  <a:cubicBezTo>
                    <a:pt x="271" y="44"/>
                    <a:pt x="271" y="44"/>
                    <a:pt x="271" y="44"/>
                  </a:cubicBezTo>
                  <a:cubicBezTo>
                    <a:pt x="272" y="44"/>
                    <a:pt x="272" y="44"/>
                    <a:pt x="272" y="44"/>
                  </a:cubicBezTo>
                  <a:cubicBezTo>
                    <a:pt x="273" y="46"/>
                    <a:pt x="273" y="46"/>
                    <a:pt x="273" y="46"/>
                  </a:cubicBezTo>
                  <a:cubicBezTo>
                    <a:pt x="274" y="46"/>
                    <a:pt x="274" y="46"/>
                    <a:pt x="274" y="46"/>
                  </a:cubicBezTo>
                  <a:cubicBezTo>
                    <a:pt x="276" y="45"/>
                    <a:pt x="276" y="45"/>
                    <a:pt x="276" y="45"/>
                  </a:cubicBezTo>
                  <a:cubicBezTo>
                    <a:pt x="276" y="45"/>
                    <a:pt x="276" y="45"/>
                    <a:pt x="276" y="45"/>
                  </a:cubicBezTo>
                  <a:cubicBezTo>
                    <a:pt x="277" y="47"/>
                    <a:pt x="277" y="47"/>
                    <a:pt x="277" y="47"/>
                  </a:cubicBezTo>
                  <a:cubicBezTo>
                    <a:pt x="277" y="47"/>
                    <a:pt x="277" y="47"/>
                    <a:pt x="277" y="47"/>
                  </a:cubicBezTo>
                  <a:cubicBezTo>
                    <a:pt x="279" y="47"/>
                    <a:pt x="279" y="47"/>
                    <a:pt x="279" y="47"/>
                  </a:cubicBezTo>
                  <a:cubicBezTo>
                    <a:pt x="279" y="48"/>
                    <a:pt x="279" y="48"/>
                    <a:pt x="279" y="48"/>
                  </a:cubicBezTo>
                  <a:cubicBezTo>
                    <a:pt x="278" y="48"/>
                    <a:pt x="278" y="48"/>
                    <a:pt x="278" y="48"/>
                  </a:cubicBezTo>
                  <a:cubicBezTo>
                    <a:pt x="278" y="49"/>
                    <a:pt x="278" y="49"/>
                    <a:pt x="278" y="49"/>
                  </a:cubicBezTo>
                  <a:cubicBezTo>
                    <a:pt x="277" y="50"/>
                    <a:pt x="277" y="50"/>
                    <a:pt x="277" y="50"/>
                  </a:cubicBezTo>
                  <a:cubicBezTo>
                    <a:pt x="277" y="51"/>
                    <a:pt x="277" y="51"/>
                    <a:pt x="277" y="51"/>
                  </a:cubicBezTo>
                  <a:cubicBezTo>
                    <a:pt x="276" y="52"/>
                    <a:pt x="276" y="52"/>
                    <a:pt x="276" y="52"/>
                  </a:cubicBezTo>
                  <a:cubicBezTo>
                    <a:pt x="275" y="53"/>
                    <a:pt x="275" y="53"/>
                    <a:pt x="275" y="53"/>
                  </a:cubicBezTo>
                  <a:cubicBezTo>
                    <a:pt x="274" y="54"/>
                    <a:pt x="274" y="54"/>
                    <a:pt x="274" y="54"/>
                  </a:cubicBezTo>
                  <a:cubicBezTo>
                    <a:pt x="275" y="54"/>
                    <a:pt x="275" y="54"/>
                    <a:pt x="275" y="54"/>
                  </a:cubicBezTo>
                  <a:cubicBezTo>
                    <a:pt x="278" y="53"/>
                    <a:pt x="278" y="53"/>
                    <a:pt x="278" y="53"/>
                  </a:cubicBezTo>
                  <a:cubicBezTo>
                    <a:pt x="279" y="51"/>
                    <a:pt x="279" y="51"/>
                    <a:pt x="279" y="51"/>
                  </a:cubicBezTo>
                  <a:cubicBezTo>
                    <a:pt x="280" y="51"/>
                    <a:pt x="280" y="51"/>
                    <a:pt x="280" y="51"/>
                  </a:cubicBezTo>
                  <a:cubicBezTo>
                    <a:pt x="280" y="52"/>
                    <a:pt x="280" y="52"/>
                    <a:pt x="280" y="52"/>
                  </a:cubicBezTo>
                  <a:cubicBezTo>
                    <a:pt x="280" y="53"/>
                    <a:pt x="280" y="53"/>
                    <a:pt x="280" y="53"/>
                  </a:cubicBezTo>
                  <a:cubicBezTo>
                    <a:pt x="280" y="54"/>
                    <a:pt x="280" y="54"/>
                    <a:pt x="280" y="54"/>
                  </a:cubicBezTo>
                  <a:cubicBezTo>
                    <a:pt x="281" y="54"/>
                    <a:pt x="281" y="54"/>
                    <a:pt x="281" y="54"/>
                  </a:cubicBezTo>
                  <a:cubicBezTo>
                    <a:pt x="282" y="52"/>
                    <a:pt x="282" y="52"/>
                    <a:pt x="282" y="52"/>
                  </a:cubicBezTo>
                  <a:cubicBezTo>
                    <a:pt x="283" y="52"/>
                    <a:pt x="283" y="52"/>
                    <a:pt x="283" y="52"/>
                  </a:cubicBezTo>
                  <a:cubicBezTo>
                    <a:pt x="283" y="52"/>
                    <a:pt x="283" y="52"/>
                    <a:pt x="283" y="52"/>
                  </a:cubicBezTo>
                  <a:cubicBezTo>
                    <a:pt x="285" y="52"/>
                    <a:pt x="285" y="52"/>
                    <a:pt x="285" y="52"/>
                  </a:cubicBezTo>
                  <a:cubicBezTo>
                    <a:pt x="285" y="51"/>
                    <a:pt x="285" y="51"/>
                    <a:pt x="285" y="51"/>
                  </a:cubicBezTo>
                  <a:cubicBezTo>
                    <a:pt x="286" y="51"/>
                    <a:pt x="286" y="51"/>
                    <a:pt x="286" y="51"/>
                  </a:cubicBezTo>
                  <a:cubicBezTo>
                    <a:pt x="286" y="51"/>
                    <a:pt x="286" y="51"/>
                    <a:pt x="286" y="51"/>
                  </a:cubicBezTo>
                  <a:cubicBezTo>
                    <a:pt x="287" y="51"/>
                    <a:pt x="287" y="51"/>
                    <a:pt x="287" y="51"/>
                  </a:cubicBezTo>
                  <a:cubicBezTo>
                    <a:pt x="289" y="52"/>
                    <a:pt x="289" y="52"/>
                    <a:pt x="289" y="52"/>
                  </a:cubicBezTo>
                  <a:cubicBezTo>
                    <a:pt x="289" y="53"/>
                    <a:pt x="289" y="53"/>
                    <a:pt x="289" y="53"/>
                  </a:cubicBezTo>
                  <a:cubicBezTo>
                    <a:pt x="289" y="55"/>
                    <a:pt x="289" y="55"/>
                    <a:pt x="289" y="55"/>
                  </a:cubicBezTo>
                  <a:cubicBezTo>
                    <a:pt x="289" y="55"/>
                    <a:pt x="289" y="55"/>
                    <a:pt x="289" y="55"/>
                  </a:cubicBezTo>
                  <a:cubicBezTo>
                    <a:pt x="289" y="56"/>
                    <a:pt x="289" y="56"/>
                    <a:pt x="289" y="56"/>
                  </a:cubicBezTo>
                  <a:cubicBezTo>
                    <a:pt x="288" y="58"/>
                    <a:pt x="288" y="58"/>
                    <a:pt x="288" y="58"/>
                  </a:cubicBezTo>
                  <a:cubicBezTo>
                    <a:pt x="290" y="60"/>
                    <a:pt x="290" y="60"/>
                    <a:pt x="290" y="60"/>
                  </a:cubicBezTo>
                  <a:cubicBezTo>
                    <a:pt x="289" y="61"/>
                    <a:pt x="289" y="61"/>
                    <a:pt x="289" y="61"/>
                  </a:cubicBezTo>
                  <a:cubicBezTo>
                    <a:pt x="289" y="61"/>
                    <a:pt x="289" y="61"/>
                    <a:pt x="289" y="61"/>
                  </a:cubicBezTo>
                  <a:cubicBezTo>
                    <a:pt x="288" y="62"/>
                    <a:pt x="288" y="62"/>
                    <a:pt x="288" y="62"/>
                  </a:cubicBezTo>
                  <a:cubicBezTo>
                    <a:pt x="288" y="62"/>
                    <a:pt x="288" y="62"/>
                    <a:pt x="288" y="62"/>
                  </a:cubicBezTo>
                  <a:cubicBezTo>
                    <a:pt x="291" y="62"/>
                    <a:pt x="291" y="62"/>
                    <a:pt x="291" y="62"/>
                  </a:cubicBezTo>
                  <a:cubicBezTo>
                    <a:pt x="292" y="60"/>
                    <a:pt x="292" y="60"/>
                    <a:pt x="292" y="60"/>
                  </a:cubicBezTo>
                  <a:cubicBezTo>
                    <a:pt x="294" y="60"/>
                    <a:pt x="294" y="60"/>
                    <a:pt x="294" y="60"/>
                  </a:cubicBezTo>
                  <a:cubicBezTo>
                    <a:pt x="294" y="59"/>
                    <a:pt x="294" y="59"/>
                    <a:pt x="294" y="59"/>
                  </a:cubicBezTo>
                  <a:cubicBezTo>
                    <a:pt x="294" y="57"/>
                    <a:pt x="294" y="57"/>
                    <a:pt x="294" y="57"/>
                  </a:cubicBezTo>
                  <a:cubicBezTo>
                    <a:pt x="294" y="56"/>
                    <a:pt x="294" y="56"/>
                    <a:pt x="294" y="56"/>
                  </a:cubicBezTo>
                  <a:cubicBezTo>
                    <a:pt x="293" y="56"/>
                    <a:pt x="293" y="56"/>
                    <a:pt x="293" y="56"/>
                  </a:cubicBezTo>
                  <a:cubicBezTo>
                    <a:pt x="292" y="56"/>
                    <a:pt x="292" y="56"/>
                    <a:pt x="292" y="56"/>
                  </a:cubicBezTo>
                  <a:cubicBezTo>
                    <a:pt x="292" y="54"/>
                    <a:pt x="292" y="54"/>
                    <a:pt x="292" y="54"/>
                  </a:cubicBezTo>
                  <a:cubicBezTo>
                    <a:pt x="293" y="54"/>
                    <a:pt x="293" y="54"/>
                    <a:pt x="293" y="54"/>
                  </a:cubicBezTo>
                  <a:cubicBezTo>
                    <a:pt x="293" y="54"/>
                    <a:pt x="293" y="54"/>
                    <a:pt x="293" y="54"/>
                  </a:cubicBezTo>
                  <a:cubicBezTo>
                    <a:pt x="294" y="54"/>
                    <a:pt x="294" y="54"/>
                    <a:pt x="294" y="54"/>
                  </a:cubicBezTo>
                  <a:cubicBezTo>
                    <a:pt x="295" y="54"/>
                    <a:pt x="295" y="54"/>
                    <a:pt x="295" y="54"/>
                  </a:cubicBezTo>
                  <a:cubicBezTo>
                    <a:pt x="297" y="54"/>
                    <a:pt x="297" y="54"/>
                    <a:pt x="297" y="54"/>
                  </a:cubicBezTo>
                  <a:cubicBezTo>
                    <a:pt x="298" y="52"/>
                    <a:pt x="298" y="52"/>
                    <a:pt x="298" y="52"/>
                  </a:cubicBezTo>
                  <a:cubicBezTo>
                    <a:pt x="299" y="53"/>
                    <a:pt x="299" y="53"/>
                    <a:pt x="299" y="53"/>
                  </a:cubicBezTo>
                  <a:cubicBezTo>
                    <a:pt x="300" y="53"/>
                    <a:pt x="300" y="53"/>
                    <a:pt x="300" y="53"/>
                  </a:cubicBezTo>
                  <a:cubicBezTo>
                    <a:pt x="301" y="52"/>
                    <a:pt x="301" y="52"/>
                    <a:pt x="301" y="52"/>
                  </a:cubicBezTo>
                  <a:cubicBezTo>
                    <a:pt x="302" y="51"/>
                    <a:pt x="302" y="51"/>
                    <a:pt x="302" y="51"/>
                  </a:cubicBezTo>
                  <a:cubicBezTo>
                    <a:pt x="302" y="51"/>
                    <a:pt x="302" y="51"/>
                    <a:pt x="302" y="51"/>
                  </a:cubicBezTo>
                  <a:cubicBezTo>
                    <a:pt x="303" y="50"/>
                    <a:pt x="303" y="50"/>
                    <a:pt x="303" y="50"/>
                  </a:cubicBezTo>
                  <a:cubicBezTo>
                    <a:pt x="304" y="50"/>
                    <a:pt x="304" y="50"/>
                    <a:pt x="304" y="50"/>
                  </a:cubicBezTo>
                  <a:cubicBezTo>
                    <a:pt x="305" y="50"/>
                    <a:pt x="305" y="50"/>
                    <a:pt x="305" y="50"/>
                  </a:cubicBezTo>
                  <a:cubicBezTo>
                    <a:pt x="306" y="50"/>
                    <a:pt x="306" y="50"/>
                    <a:pt x="306" y="50"/>
                  </a:cubicBezTo>
                  <a:cubicBezTo>
                    <a:pt x="306" y="51"/>
                    <a:pt x="306" y="51"/>
                    <a:pt x="306" y="51"/>
                  </a:cubicBezTo>
                  <a:cubicBezTo>
                    <a:pt x="306" y="51"/>
                    <a:pt x="306" y="51"/>
                    <a:pt x="306" y="51"/>
                  </a:cubicBezTo>
                  <a:cubicBezTo>
                    <a:pt x="306" y="52"/>
                    <a:pt x="306" y="52"/>
                    <a:pt x="306" y="52"/>
                  </a:cubicBezTo>
                  <a:cubicBezTo>
                    <a:pt x="308" y="52"/>
                    <a:pt x="308" y="52"/>
                    <a:pt x="308" y="52"/>
                  </a:cubicBezTo>
                  <a:cubicBezTo>
                    <a:pt x="309" y="52"/>
                    <a:pt x="309" y="52"/>
                    <a:pt x="309" y="52"/>
                  </a:cubicBezTo>
                  <a:cubicBezTo>
                    <a:pt x="310" y="53"/>
                    <a:pt x="310" y="53"/>
                    <a:pt x="310" y="53"/>
                  </a:cubicBezTo>
                  <a:cubicBezTo>
                    <a:pt x="314" y="55"/>
                    <a:pt x="314" y="55"/>
                    <a:pt x="314" y="55"/>
                  </a:cubicBezTo>
                  <a:cubicBezTo>
                    <a:pt x="315" y="55"/>
                    <a:pt x="315" y="55"/>
                    <a:pt x="315" y="55"/>
                  </a:cubicBezTo>
                  <a:cubicBezTo>
                    <a:pt x="316" y="56"/>
                    <a:pt x="316" y="56"/>
                    <a:pt x="316" y="56"/>
                  </a:cubicBezTo>
                  <a:cubicBezTo>
                    <a:pt x="315" y="57"/>
                    <a:pt x="315" y="57"/>
                    <a:pt x="315" y="57"/>
                  </a:cubicBezTo>
                  <a:cubicBezTo>
                    <a:pt x="317" y="59"/>
                    <a:pt x="317" y="59"/>
                    <a:pt x="317" y="59"/>
                  </a:cubicBezTo>
                  <a:cubicBezTo>
                    <a:pt x="318" y="59"/>
                    <a:pt x="318" y="59"/>
                    <a:pt x="318" y="59"/>
                  </a:cubicBezTo>
                  <a:cubicBezTo>
                    <a:pt x="318" y="58"/>
                    <a:pt x="318" y="58"/>
                    <a:pt x="318" y="58"/>
                  </a:cubicBezTo>
                  <a:cubicBezTo>
                    <a:pt x="319" y="58"/>
                    <a:pt x="319" y="58"/>
                    <a:pt x="319" y="58"/>
                  </a:cubicBezTo>
                  <a:cubicBezTo>
                    <a:pt x="319" y="57"/>
                    <a:pt x="319" y="57"/>
                    <a:pt x="319" y="57"/>
                  </a:cubicBezTo>
                  <a:cubicBezTo>
                    <a:pt x="318" y="57"/>
                    <a:pt x="318" y="57"/>
                    <a:pt x="318" y="57"/>
                  </a:cubicBezTo>
                  <a:cubicBezTo>
                    <a:pt x="317" y="56"/>
                    <a:pt x="317" y="56"/>
                    <a:pt x="317" y="56"/>
                  </a:cubicBezTo>
                  <a:cubicBezTo>
                    <a:pt x="317" y="56"/>
                    <a:pt x="317" y="56"/>
                    <a:pt x="317" y="56"/>
                  </a:cubicBezTo>
                  <a:cubicBezTo>
                    <a:pt x="318" y="55"/>
                    <a:pt x="318" y="55"/>
                    <a:pt x="318" y="55"/>
                  </a:cubicBezTo>
                  <a:cubicBezTo>
                    <a:pt x="319" y="55"/>
                    <a:pt x="319" y="55"/>
                    <a:pt x="319" y="55"/>
                  </a:cubicBezTo>
                  <a:cubicBezTo>
                    <a:pt x="319" y="56"/>
                    <a:pt x="319" y="56"/>
                    <a:pt x="319" y="56"/>
                  </a:cubicBezTo>
                  <a:cubicBezTo>
                    <a:pt x="320" y="56"/>
                    <a:pt x="320" y="56"/>
                    <a:pt x="320" y="56"/>
                  </a:cubicBezTo>
                  <a:cubicBezTo>
                    <a:pt x="320" y="57"/>
                    <a:pt x="320" y="57"/>
                    <a:pt x="320" y="57"/>
                  </a:cubicBezTo>
                  <a:cubicBezTo>
                    <a:pt x="322" y="59"/>
                    <a:pt x="322" y="59"/>
                    <a:pt x="322" y="59"/>
                  </a:cubicBezTo>
                  <a:cubicBezTo>
                    <a:pt x="322" y="60"/>
                    <a:pt x="322" y="60"/>
                    <a:pt x="322" y="60"/>
                  </a:cubicBezTo>
                  <a:cubicBezTo>
                    <a:pt x="323" y="60"/>
                    <a:pt x="323" y="60"/>
                    <a:pt x="323" y="60"/>
                  </a:cubicBezTo>
                  <a:cubicBezTo>
                    <a:pt x="323" y="60"/>
                    <a:pt x="323" y="60"/>
                    <a:pt x="323" y="60"/>
                  </a:cubicBezTo>
                  <a:cubicBezTo>
                    <a:pt x="324" y="60"/>
                    <a:pt x="324" y="60"/>
                    <a:pt x="324" y="60"/>
                  </a:cubicBezTo>
                  <a:cubicBezTo>
                    <a:pt x="324" y="60"/>
                    <a:pt x="324" y="60"/>
                    <a:pt x="324" y="60"/>
                  </a:cubicBezTo>
                  <a:cubicBezTo>
                    <a:pt x="325" y="61"/>
                    <a:pt x="325" y="61"/>
                    <a:pt x="325" y="61"/>
                  </a:cubicBezTo>
                  <a:cubicBezTo>
                    <a:pt x="325" y="62"/>
                    <a:pt x="325" y="62"/>
                    <a:pt x="325" y="62"/>
                  </a:cubicBezTo>
                  <a:cubicBezTo>
                    <a:pt x="326" y="63"/>
                    <a:pt x="326" y="63"/>
                    <a:pt x="326" y="63"/>
                  </a:cubicBezTo>
                  <a:cubicBezTo>
                    <a:pt x="326" y="64"/>
                    <a:pt x="326" y="64"/>
                    <a:pt x="326" y="64"/>
                  </a:cubicBezTo>
                  <a:cubicBezTo>
                    <a:pt x="326" y="64"/>
                    <a:pt x="326" y="64"/>
                    <a:pt x="326" y="64"/>
                  </a:cubicBezTo>
                  <a:cubicBezTo>
                    <a:pt x="326" y="63"/>
                    <a:pt x="326" y="63"/>
                    <a:pt x="326" y="63"/>
                  </a:cubicBezTo>
                  <a:cubicBezTo>
                    <a:pt x="325" y="63"/>
                    <a:pt x="325" y="63"/>
                    <a:pt x="325" y="63"/>
                  </a:cubicBezTo>
                  <a:cubicBezTo>
                    <a:pt x="325" y="63"/>
                    <a:pt x="325" y="63"/>
                    <a:pt x="325" y="63"/>
                  </a:cubicBezTo>
                  <a:cubicBezTo>
                    <a:pt x="324" y="63"/>
                    <a:pt x="324" y="63"/>
                    <a:pt x="324" y="63"/>
                  </a:cubicBezTo>
                  <a:cubicBezTo>
                    <a:pt x="323" y="62"/>
                    <a:pt x="323" y="62"/>
                    <a:pt x="323" y="62"/>
                  </a:cubicBezTo>
                  <a:cubicBezTo>
                    <a:pt x="321" y="62"/>
                    <a:pt x="321" y="62"/>
                    <a:pt x="321" y="62"/>
                  </a:cubicBezTo>
                  <a:cubicBezTo>
                    <a:pt x="320" y="62"/>
                    <a:pt x="320" y="62"/>
                    <a:pt x="320" y="62"/>
                  </a:cubicBezTo>
                  <a:cubicBezTo>
                    <a:pt x="320" y="62"/>
                    <a:pt x="320" y="62"/>
                    <a:pt x="320" y="62"/>
                  </a:cubicBezTo>
                  <a:cubicBezTo>
                    <a:pt x="320" y="63"/>
                    <a:pt x="320" y="63"/>
                    <a:pt x="320" y="63"/>
                  </a:cubicBezTo>
                  <a:cubicBezTo>
                    <a:pt x="322" y="63"/>
                    <a:pt x="322" y="63"/>
                    <a:pt x="322" y="63"/>
                  </a:cubicBezTo>
                  <a:cubicBezTo>
                    <a:pt x="322" y="64"/>
                    <a:pt x="322" y="64"/>
                    <a:pt x="322" y="64"/>
                  </a:cubicBezTo>
                  <a:cubicBezTo>
                    <a:pt x="322" y="64"/>
                    <a:pt x="322" y="64"/>
                    <a:pt x="322" y="64"/>
                  </a:cubicBezTo>
                  <a:cubicBezTo>
                    <a:pt x="323" y="65"/>
                    <a:pt x="323" y="65"/>
                    <a:pt x="323" y="65"/>
                  </a:cubicBezTo>
                  <a:cubicBezTo>
                    <a:pt x="323" y="65"/>
                    <a:pt x="323" y="65"/>
                    <a:pt x="323" y="65"/>
                  </a:cubicBezTo>
                  <a:cubicBezTo>
                    <a:pt x="324" y="65"/>
                    <a:pt x="324" y="65"/>
                    <a:pt x="324" y="65"/>
                  </a:cubicBezTo>
                  <a:cubicBezTo>
                    <a:pt x="324" y="64"/>
                    <a:pt x="324" y="64"/>
                    <a:pt x="324" y="64"/>
                  </a:cubicBezTo>
                  <a:cubicBezTo>
                    <a:pt x="325" y="64"/>
                    <a:pt x="325" y="64"/>
                    <a:pt x="325" y="64"/>
                  </a:cubicBezTo>
                  <a:cubicBezTo>
                    <a:pt x="325" y="65"/>
                    <a:pt x="325" y="65"/>
                    <a:pt x="325" y="65"/>
                  </a:cubicBezTo>
                  <a:cubicBezTo>
                    <a:pt x="326" y="65"/>
                    <a:pt x="326" y="65"/>
                    <a:pt x="326" y="65"/>
                  </a:cubicBezTo>
                  <a:cubicBezTo>
                    <a:pt x="327" y="65"/>
                    <a:pt x="327" y="65"/>
                    <a:pt x="327" y="65"/>
                  </a:cubicBezTo>
                  <a:cubicBezTo>
                    <a:pt x="327" y="65"/>
                    <a:pt x="327" y="65"/>
                    <a:pt x="327" y="65"/>
                  </a:cubicBezTo>
                  <a:cubicBezTo>
                    <a:pt x="328" y="66"/>
                    <a:pt x="328" y="66"/>
                    <a:pt x="328" y="66"/>
                  </a:cubicBezTo>
                  <a:cubicBezTo>
                    <a:pt x="327" y="66"/>
                    <a:pt x="327" y="66"/>
                    <a:pt x="327" y="66"/>
                  </a:cubicBezTo>
                  <a:cubicBezTo>
                    <a:pt x="328" y="68"/>
                    <a:pt x="328" y="68"/>
                    <a:pt x="328" y="68"/>
                  </a:cubicBezTo>
                  <a:cubicBezTo>
                    <a:pt x="329" y="70"/>
                    <a:pt x="329" y="70"/>
                    <a:pt x="329" y="70"/>
                  </a:cubicBezTo>
                  <a:cubicBezTo>
                    <a:pt x="329" y="72"/>
                    <a:pt x="329" y="72"/>
                    <a:pt x="329" y="72"/>
                  </a:cubicBezTo>
                  <a:cubicBezTo>
                    <a:pt x="328" y="73"/>
                    <a:pt x="328" y="73"/>
                    <a:pt x="328" y="73"/>
                  </a:cubicBezTo>
                  <a:cubicBezTo>
                    <a:pt x="327" y="73"/>
                    <a:pt x="327" y="73"/>
                    <a:pt x="327" y="73"/>
                  </a:cubicBezTo>
                  <a:cubicBezTo>
                    <a:pt x="327" y="74"/>
                    <a:pt x="327" y="74"/>
                    <a:pt x="327" y="74"/>
                  </a:cubicBezTo>
                  <a:cubicBezTo>
                    <a:pt x="327" y="75"/>
                    <a:pt x="327" y="75"/>
                    <a:pt x="327" y="75"/>
                  </a:cubicBezTo>
                  <a:cubicBezTo>
                    <a:pt x="326" y="76"/>
                    <a:pt x="326" y="76"/>
                    <a:pt x="326" y="76"/>
                  </a:cubicBezTo>
                  <a:cubicBezTo>
                    <a:pt x="326" y="77"/>
                    <a:pt x="326" y="77"/>
                    <a:pt x="326" y="77"/>
                  </a:cubicBezTo>
                  <a:cubicBezTo>
                    <a:pt x="327" y="78"/>
                    <a:pt x="327" y="78"/>
                    <a:pt x="327" y="78"/>
                  </a:cubicBezTo>
                  <a:cubicBezTo>
                    <a:pt x="327" y="78"/>
                    <a:pt x="327" y="78"/>
                    <a:pt x="327" y="78"/>
                  </a:cubicBezTo>
                  <a:cubicBezTo>
                    <a:pt x="326" y="79"/>
                    <a:pt x="326" y="79"/>
                    <a:pt x="326" y="79"/>
                  </a:cubicBezTo>
                  <a:cubicBezTo>
                    <a:pt x="325" y="80"/>
                    <a:pt x="325" y="80"/>
                    <a:pt x="325" y="80"/>
                  </a:cubicBezTo>
                  <a:cubicBezTo>
                    <a:pt x="326" y="81"/>
                    <a:pt x="326" y="81"/>
                    <a:pt x="326" y="81"/>
                  </a:cubicBezTo>
                  <a:cubicBezTo>
                    <a:pt x="325" y="82"/>
                    <a:pt x="325" y="82"/>
                    <a:pt x="325" y="82"/>
                  </a:cubicBezTo>
                  <a:cubicBezTo>
                    <a:pt x="324" y="83"/>
                    <a:pt x="324" y="83"/>
                    <a:pt x="324" y="83"/>
                  </a:cubicBezTo>
                  <a:cubicBezTo>
                    <a:pt x="324" y="83"/>
                    <a:pt x="324" y="83"/>
                    <a:pt x="324" y="83"/>
                  </a:cubicBezTo>
                  <a:cubicBezTo>
                    <a:pt x="324" y="84"/>
                    <a:pt x="324" y="84"/>
                    <a:pt x="324" y="84"/>
                  </a:cubicBezTo>
                  <a:cubicBezTo>
                    <a:pt x="323" y="85"/>
                    <a:pt x="323" y="85"/>
                    <a:pt x="323" y="85"/>
                  </a:cubicBezTo>
                  <a:cubicBezTo>
                    <a:pt x="322" y="86"/>
                    <a:pt x="322" y="86"/>
                    <a:pt x="322" y="86"/>
                  </a:cubicBezTo>
                  <a:cubicBezTo>
                    <a:pt x="320" y="86"/>
                    <a:pt x="320" y="86"/>
                    <a:pt x="320" y="86"/>
                  </a:cubicBezTo>
                  <a:cubicBezTo>
                    <a:pt x="322" y="86"/>
                    <a:pt x="322" y="86"/>
                    <a:pt x="322" y="86"/>
                  </a:cubicBezTo>
                  <a:cubicBezTo>
                    <a:pt x="322" y="86"/>
                    <a:pt x="322" y="86"/>
                    <a:pt x="322" y="86"/>
                  </a:cubicBezTo>
                  <a:cubicBezTo>
                    <a:pt x="323" y="86"/>
                    <a:pt x="323" y="86"/>
                    <a:pt x="323" y="86"/>
                  </a:cubicBezTo>
                  <a:cubicBezTo>
                    <a:pt x="324" y="86"/>
                    <a:pt x="324" y="86"/>
                    <a:pt x="324" y="86"/>
                  </a:cubicBezTo>
                  <a:cubicBezTo>
                    <a:pt x="324" y="87"/>
                    <a:pt x="324" y="87"/>
                    <a:pt x="324" y="87"/>
                  </a:cubicBezTo>
                  <a:cubicBezTo>
                    <a:pt x="323" y="89"/>
                    <a:pt x="323" y="89"/>
                    <a:pt x="323" y="89"/>
                  </a:cubicBezTo>
                  <a:cubicBezTo>
                    <a:pt x="322" y="90"/>
                    <a:pt x="322" y="90"/>
                    <a:pt x="322" y="90"/>
                  </a:cubicBezTo>
                  <a:cubicBezTo>
                    <a:pt x="322" y="92"/>
                    <a:pt x="322" y="92"/>
                    <a:pt x="322" y="92"/>
                  </a:cubicBezTo>
                  <a:cubicBezTo>
                    <a:pt x="322" y="93"/>
                    <a:pt x="322" y="93"/>
                    <a:pt x="322" y="93"/>
                  </a:cubicBezTo>
                  <a:cubicBezTo>
                    <a:pt x="322" y="94"/>
                    <a:pt x="322" y="94"/>
                    <a:pt x="322" y="94"/>
                  </a:cubicBezTo>
                  <a:cubicBezTo>
                    <a:pt x="321" y="96"/>
                    <a:pt x="321" y="96"/>
                    <a:pt x="321" y="96"/>
                  </a:cubicBezTo>
                  <a:cubicBezTo>
                    <a:pt x="320" y="97"/>
                    <a:pt x="320" y="97"/>
                    <a:pt x="320" y="97"/>
                  </a:cubicBezTo>
                  <a:cubicBezTo>
                    <a:pt x="320" y="97"/>
                    <a:pt x="320" y="97"/>
                    <a:pt x="320" y="97"/>
                  </a:cubicBezTo>
                  <a:cubicBezTo>
                    <a:pt x="319" y="97"/>
                    <a:pt x="319" y="97"/>
                    <a:pt x="319" y="97"/>
                  </a:cubicBezTo>
                  <a:cubicBezTo>
                    <a:pt x="318" y="97"/>
                    <a:pt x="318" y="97"/>
                    <a:pt x="318" y="97"/>
                  </a:cubicBezTo>
                  <a:cubicBezTo>
                    <a:pt x="319" y="98"/>
                    <a:pt x="319" y="98"/>
                    <a:pt x="319" y="98"/>
                  </a:cubicBezTo>
                  <a:cubicBezTo>
                    <a:pt x="319" y="100"/>
                    <a:pt x="319" y="100"/>
                    <a:pt x="319" y="100"/>
                  </a:cubicBezTo>
                  <a:cubicBezTo>
                    <a:pt x="319" y="101"/>
                    <a:pt x="319" y="101"/>
                    <a:pt x="319" y="101"/>
                  </a:cubicBezTo>
                  <a:cubicBezTo>
                    <a:pt x="318" y="102"/>
                    <a:pt x="318" y="102"/>
                    <a:pt x="318" y="102"/>
                  </a:cubicBezTo>
                  <a:cubicBezTo>
                    <a:pt x="317" y="103"/>
                    <a:pt x="317" y="103"/>
                    <a:pt x="317" y="103"/>
                  </a:cubicBezTo>
                  <a:cubicBezTo>
                    <a:pt x="318" y="104"/>
                    <a:pt x="318" y="104"/>
                    <a:pt x="318" y="104"/>
                  </a:cubicBezTo>
                  <a:cubicBezTo>
                    <a:pt x="318" y="106"/>
                    <a:pt x="318" y="106"/>
                    <a:pt x="318" y="106"/>
                  </a:cubicBezTo>
                  <a:cubicBezTo>
                    <a:pt x="317" y="106"/>
                    <a:pt x="317" y="106"/>
                    <a:pt x="317" y="106"/>
                  </a:cubicBezTo>
                  <a:cubicBezTo>
                    <a:pt x="318" y="107"/>
                    <a:pt x="318" y="107"/>
                    <a:pt x="318" y="107"/>
                  </a:cubicBezTo>
                  <a:cubicBezTo>
                    <a:pt x="318" y="107"/>
                    <a:pt x="318" y="107"/>
                    <a:pt x="318" y="107"/>
                  </a:cubicBezTo>
                  <a:cubicBezTo>
                    <a:pt x="318" y="110"/>
                    <a:pt x="318" y="110"/>
                    <a:pt x="318" y="110"/>
                  </a:cubicBezTo>
                  <a:cubicBezTo>
                    <a:pt x="317" y="111"/>
                    <a:pt x="317" y="111"/>
                    <a:pt x="317" y="111"/>
                  </a:cubicBezTo>
                  <a:cubicBezTo>
                    <a:pt x="316" y="112"/>
                    <a:pt x="316" y="112"/>
                    <a:pt x="316" y="112"/>
                  </a:cubicBezTo>
                  <a:cubicBezTo>
                    <a:pt x="317" y="111"/>
                    <a:pt x="317" y="111"/>
                    <a:pt x="317" y="111"/>
                  </a:cubicBezTo>
                  <a:cubicBezTo>
                    <a:pt x="318" y="111"/>
                    <a:pt x="318" y="111"/>
                    <a:pt x="318" y="111"/>
                  </a:cubicBezTo>
                  <a:cubicBezTo>
                    <a:pt x="319" y="110"/>
                    <a:pt x="319" y="110"/>
                    <a:pt x="319" y="110"/>
                  </a:cubicBezTo>
                  <a:cubicBezTo>
                    <a:pt x="319" y="109"/>
                    <a:pt x="319" y="109"/>
                    <a:pt x="319" y="109"/>
                  </a:cubicBezTo>
                  <a:cubicBezTo>
                    <a:pt x="319" y="109"/>
                    <a:pt x="319" y="109"/>
                    <a:pt x="319" y="109"/>
                  </a:cubicBezTo>
                  <a:cubicBezTo>
                    <a:pt x="320" y="108"/>
                    <a:pt x="320" y="108"/>
                    <a:pt x="320" y="108"/>
                  </a:cubicBezTo>
                  <a:cubicBezTo>
                    <a:pt x="321" y="108"/>
                    <a:pt x="321" y="108"/>
                    <a:pt x="321" y="108"/>
                  </a:cubicBezTo>
                  <a:cubicBezTo>
                    <a:pt x="322" y="108"/>
                    <a:pt x="322" y="108"/>
                    <a:pt x="322" y="108"/>
                  </a:cubicBezTo>
                  <a:cubicBezTo>
                    <a:pt x="321" y="107"/>
                    <a:pt x="321" y="107"/>
                    <a:pt x="321" y="107"/>
                  </a:cubicBezTo>
                  <a:cubicBezTo>
                    <a:pt x="319" y="106"/>
                    <a:pt x="319" y="106"/>
                    <a:pt x="319" y="106"/>
                  </a:cubicBezTo>
                  <a:cubicBezTo>
                    <a:pt x="319" y="104"/>
                    <a:pt x="319" y="104"/>
                    <a:pt x="319" y="104"/>
                  </a:cubicBezTo>
                  <a:cubicBezTo>
                    <a:pt x="319" y="103"/>
                    <a:pt x="319" y="103"/>
                    <a:pt x="319" y="103"/>
                  </a:cubicBezTo>
                  <a:cubicBezTo>
                    <a:pt x="321" y="103"/>
                    <a:pt x="321" y="103"/>
                    <a:pt x="321" y="103"/>
                  </a:cubicBezTo>
                  <a:cubicBezTo>
                    <a:pt x="323" y="103"/>
                    <a:pt x="323" y="103"/>
                    <a:pt x="323" y="103"/>
                  </a:cubicBezTo>
                  <a:cubicBezTo>
                    <a:pt x="325" y="102"/>
                    <a:pt x="325" y="102"/>
                    <a:pt x="325" y="102"/>
                  </a:cubicBezTo>
                  <a:cubicBezTo>
                    <a:pt x="326" y="101"/>
                    <a:pt x="326" y="101"/>
                    <a:pt x="326" y="101"/>
                  </a:cubicBezTo>
                  <a:cubicBezTo>
                    <a:pt x="326" y="101"/>
                    <a:pt x="326" y="101"/>
                    <a:pt x="326" y="101"/>
                  </a:cubicBezTo>
                  <a:cubicBezTo>
                    <a:pt x="326" y="100"/>
                    <a:pt x="326" y="100"/>
                    <a:pt x="326" y="100"/>
                  </a:cubicBezTo>
                  <a:cubicBezTo>
                    <a:pt x="327" y="99"/>
                    <a:pt x="327" y="99"/>
                    <a:pt x="327" y="99"/>
                  </a:cubicBezTo>
                  <a:cubicBezTo>
                    <a:pt x="328" y="98"/>
                    <a:pt x="328" y="98"/>
                    <a:pt x="328" y="98"/>
                  </a:cubicBezTo>
                  <a:cubicBezTo>
                    <a:pt x="327" y="97"/>
                    <a:pt x="327" y="97"/>
                    <a:pt x="327" y="97"/>
                  </a:cubicBezTo>
                  <a:cubicBezTo>
                    <a:pt x="327" y="96"/>
                    <a:pt x="327" y="96"/>
                    <a:pt x="327" y="96"/>
                  </a:cubicBezTo>
                  <a:cubicBezTo>
                    <a:pt x="329" y="97"/>
                    <a:pt x="329" y="97"/>
                    <a:pt x="329" y="97"/>
                  </a:cubicBezTo>
                  <a:cubicBezTo>
                    <a:pt x="330" y="97"/>
                    <a:pt x="330" y="97"/>
                    <a:pt x="330" y="97"/>
                  </a:cubicBezTo>
                  <a:cubicBezTo>
                    <a:pt x="331" y="95"/>
                    <a:pt x="331" y="95"/>
                    <a:pt x="331" y="95"/>
                  </a:cubicBezTo>
                  <a:cubicBezTo>
                    <a:pt x="330" y="95"/>
                    <a:pt x="330" y="95"/>
                    <a:pt x="330" y="95"/>
                  </a:cubicBezTo>
                  <a:cubicBezTo>
                    <a:pt x="332" y="93"/>
                    <a:pt x="332" y="93"/>
                    <a:pt x="332" y="93"/>
                  </a:cubicBezTo>
                  <a:cubicBezTo>
                    <a:pt x="332" y="92"/>
                    <a:pt x="332" y="92"/>
                    <a:pt x="332" y="92"/>
                  </a:cubicBezTo>
                  <a:cubicBezTo>
                    <a:pt x="332" y="91"/>
                    <a:pt x="332" y="91"/>
                    <a:pt x="332" y="91"/>
                  </a:cubicBezTo>
                  <a:cubicBezTo>
                    <a:pt x="330" y="92"/>
                    <a:pt x="330" y="92"/>
                    <a:pt x="330" y="92"/>
                  </a:cubicBezTo>
                  <a:cubicBezTo>
                    <a:pt x="330" y="93"/>
                    <a:pt x="330" y="93"/>
                    <a:pt x="330" y="93"/>
                  </a:cubicBezTo>
                  <a:cubicBezTo>
                    <a:pt x="328" y="94"/>
                    <a:pt x="328" y="94"/>
                    <a:pt x="328" y="94"/>
                  </a:cubicBezTo>
                  <a:cubicBezTo>
                    <a:pt x="327" y="94"/>
                    <a:pt x="327" y="94"/>
                    <a:pt x="327" y="94"/>
                  </a:cubicBezTo>
                  <a:cubicBezTo>
                    <a:pt x="326" y="92"/>
                    <a:pt x="326" y="92"/>
                    <a:pt x="326" y="92"/>
                  </a:cubicBezTo>
                  <a:cubicBezTo>
                    <a:pt x="327" y="91"/>
                    <a:pt x="327" y="91"/>
                    <a:pt x="327" y="91"/>
                  </a:cubicBezTo>
                  <a:cubicBezTo>
                    <a:pt x="327" y="90"/>
                    <a:pt x="327" y="90"/>
                    <a:pt x="327" y="90"/>
                  </a:cubicBezTo>
                  <a:cubicBezTo>
                    <a:pt x="328" y="89"/>
                    <a:pt x="328" y="89"/>
                    <a:pt x="328" y="89"/>
                  </a:cubicBezTo>
                  <a:cubicBezTo>
                    <a:pt x="329" y="89"/>
                    <a:pt x="329" y="89"/>
                    <a:pt x="329" y="89"/>
                  </a:cubicBezTo>
                  <a:cubicBezTo>
                    <a:pt x="331" y="90"/>
                    <a:pt x="331" y="90"/>
                    <a:pt x="331" y="90"/>
                  </a:cubicBezTo>
                  <a:cubicBezTo>
                    <a:pt x="332" y="89"/>
                    <a:pt x="332" y="89"/>
                    <a:pt x="332" y="89"/>
                  </a:cubicBezTo>
                  <a:cubicBezTo>
                    <a:pt x="332" y="88"/>
                    <a:pt x="332" y="88"/>
                    <a:pt x="332" y="88"/>
                  </a:cubicBezTo>
                  <a:cubicBezTo>
                    <a:pt x="333" y="87"/>
                    <a:pt x="333" y="87"/>
                    <a:pt x="333" y="87"/>
                  </a:cubicBezTo>
                  <a:cubicBezTo>
                    <a:pt x="334" y="88"/>
                    <a:pt x="334" y="88"/>
                    <a:pt x="334" y="88"/>
                  </a:cubicBezTo>
                  <a:cubicBezTo>
                    <a:pt x="333" y="89"/>
                    <a:pt x="333" y="89"/>
                    <a:pt x="333" y="89"/>
                  </a:cubicBezTo>
                  <a:cubicBezTo>
                    <a:pt x="333" y="90"/>
                    <a:pt x="333" y="90"/>
                    <a:pt x="333" y="90"/>
                  </a:cubicBezTo>
                  <a:cubicBezTo>
                    <a:pt x="336" y="92"/>
                    <a:pt x="336" y="92"/>
                    <a:pt x="336" y="92"/>
                  </a:cubicBezTo>
                  <a:cubicBezTo>
                    <a:pt x="338" y="92"/>
                    <a:pt x="338" y="92"/>
                    <a:pt x="338" y="92"/>
                  </a:cubicBezTo>
                  <a:cubicBezTo>
                    <a:pt x="338" y="92"/>
                    <a:pt x="338" y="92"/>
                    <a:pt x="338" y="92"/>
                  </a:cubicBezTo>
                  <a:cubicBezTo>
                    <a:pt x="340" y="91"/>
                    <a:pt x="340" y="91"/>
                    <a:pt x="340" y="91"/>
                  </a:cubicBezTo>
                  <a:cubicBezTo>
                    <a:pt x="341" y="90"/>
                    <a:pt x="341" y="90"/>
                    <a:pt x="341" y="90"/>
                  </a:cubicBezTo>
                  <a:cubicBezTo>
                    <a:pt x="341" y="89"/>
                    <a:pt x="341" y="89"/>
                    <a:pt x="341" y="89"/>
                  </a:cubicBezTo>
                  <a:cubicBezTo>
                    <a:pt x="340" y="87"/>
                    <a:pt x="340" y="87"/>
                    <a:pt x="340" y="87"/>
                  </a:cubicBezTo>
                  <a:cubicBezTo>
                    <a:pt x="339" y="87"/>
                    <a:pt x="339" y="87"/>
                    <a:pt x="339" y="87"/>
                  </a:cubicBezTo>
                  <a:cubicBezTo>
                    <a:pt x="340" y="87"/>
                    <a:pt x="340" y="87"/>
                    <a:pt x="340" y="87"/>
                  </a:cubicBezTo>
                  <a:cubicBezTo>
                    <a:pt x="342" y="89"/>
                    <a:pt x="342" y="89"/>
                    <a:pt x="342" y="89"/>
                  </a:cubicBezTo>
                  <a:cubicBezTo>
                    <a:pt x="343" y="89"/>
                    <a:pt x="343" y="89"/>
                    <a:pt x="343" y="89"/>
                  </a:cubicBezTo>
                  <a:cubicBezTo>
                    <a:pt x="344" y="90"/>
                    <a:pt x="344" y="90"/>
                    <a:pt x="344" y="90"/>
                  </a:cubicBezTo>
                  <a:cubicBezTo>
                    <a:pt x="344" y="91"/>
                    <a:pt x="344" y="91"/>
                    <a:pt x="344" y="91"/>
                  </a:cubicBezTo>
                  <a:cubicBezTo>
                    <a:pt x="344" y="91"/>
                    <a:pt x="344" y="91"/>
                    <a:pt x="344" y="91"/>
                  </a:cubicBezTo>
                  <a:cubicBezTo>
                    <a:pt x="346" y="93"/>
                    <a:pt x="346" y="93"/>
                    <a:pt x="346" y="93"/>
                  </a:cubicBezTo>
                  <a:cubicBezTo>
                    <a:pt x="346" y="94"/>
                    <a:pt x="346" y="94"/>
                    <a:pt x="346" y="94"/>
                  </a:cubicBezTo>
                  <a:cubicBezTo>
                    <a:pt x="346" y="95"/>
                    <a:pt x="346" y="95"/>
                    <a:pt x="346" y="95"/>
                  </a:cubicBezTo>
                  <a:cubicBezTo>
                    <a:pt x="346" y="94"/>
                    <a:pt x="346" y="94"/>
                    <a:pt x="346" y="94"/>
                  </a:cubicBezTo>
                  <a:cubicBezTo>
                    <a:pt x="347" y="93"/>
                    <a:pt x="347" y="93"/>
                    <a:pt x="347" y="93"/>
                  </a:cubicBezTo>
                  <a:cubicBezTo>
                    <a:pt x="348" y="93"/>
                    <a:pt x="348" y="93"/>
                    <a:pt x="348" y="93"/>
                  </a:cubicBezTo>
                  <a:cubicBezTo>
                    <a:pt x="348" y="92"/>
                    <a:pt x="348" y="92"/>
                    <a:pt x="348" y="92"/>
                  </a:cubicBezTo>
                  <a:cubicBezTo>
                    <a:pt x="348" y="92"/>
                    <a:pt x="348" y="92"/>
                    <a:pt x="348" y="92"/>
                  </a:cubicBezTo>
                  <a:cubicBezTo>
                    <a:pt x="347" y="92"/>
                    <a:pt x="347" y="92"/>
                    <a:pt x="347" y="92"/>
                  </a:cubicBezTo>
                  <a:cubicBezTo>
                    <a:pt x="346" y="92"/>
                    <a:pt x="346" y="92"/>
                    <a:pt x="346" y="92"/>
                  </a:cubicBezTo>
                  <a:cubicBezTo>
                    <a:pt x="346" y="91"/>
                    <a:pt x="346" y="91"/>
                    <a:pt x="346" y="91"/>
                  </a:cubicBezTo>
                  <a:cubicBezTo>
                    <a:pt x="347" y="90"/>
                    <a:pt x="347" y="90"/>
                    <a:pt x="347" y="90"/>
                  </a:cubicBezTo>
                  <a:cubicBezTo>
                    <a:pt x="348" y="89"/>
                    <a:pt x="348" y="89"/>
                    <a:pt x="348" y="89"/>
                  </a:cubicBezTo>
                  <a:cubicBezTo>
                    <a:pt x="349" y="88"/>
                    <a:pt x="349" y="88"/>
                    <a:pt x="349" y="88"/>
                  </a:cubicBezTo>
                  <a:cubicBezTo>
                    <a:pt x="349" y="88"/>
                    <a:pt x="349" y="88"/>
                    <a:pt x="349" y="88"/>
                  </a:cubicBezTo>
                  <a:cubicBezTo>
                    <a:pt x="350" y="88"/>
                    <a:pt x="350" y="88"/>
                    <a:pt x="350" y="88"/>
                  </a:cubicBezTo>
                  <a:cubicBezTo>
                    <a:pt x="352" y="87"/>
                    <a:pt x="352" y="87"/>
                    <a:pt x="352" y="87"/>
                  </a:cubicBezTo>
                  <a:cubicBezTo>
                    <a:pt x="356" y="86"/>
                    <a:pt x="356" y="86"/>
                    <a:pt x="356" y="86"/>
                  </a:cubicBezTo>
                  <a:cubicBezTo>
                    <a:pt x="360" y="86"/>
                    <a:pt x="360" y="86"/>
                    <a:pt x="360" y="86"/>
                  </a:cubicBezTo>
                  <a:cubicBezTo>
                    <a:pt x="364" y="85"/>
                    <a:pt x="364" y="85"/>
                    <a:pt x="364" y="85"/>
                  </a:cubicBezTo>
                  <a:cubicBezTo>
                    <a:pt x="366" y="85"/>
                    <a:pt x="366" y="85"/>
                    <a:pt x="366" y="85"/>
                  </a:cubicBezTo>
                  <a:cubicBezTo>
                    <a:pt x="367" y="85"/>
                    <a:pt x="367" y="85"/>
                    <a:pt x="367" y="85"/>
                  </a:cubicBezTo>
                  <a:cubicBezTo>
                    <a:pt x="367" y="86"/>
                    <a:pt x="367" y="86"/>
                    <a:pt x="367" y="86"/>
                  </a:cubicBezTo>
                  <a:cubicBezTo>
                    <a:pt x="367" y="86"/>
                    <a:pt x="367" y="86"/>
                    <a:pt x="367" y="86"/>
                  </a:cubicBezTo>
                  <a:cubicBezTo>
                    <a:pt x="366" y="88"/>
                    <a:pt x="366" y="88"/>
                    <a:pt x="366" y="88"/>
                  </a:cubicBezTo>
                  <a:cubicBezTo>
                    <a:pt x="367" y="89"/>
                    <a:pt x="367" y="89"/>
                    <a:pt x="367" y="89"/>
                  </a:cubicBezTo>
                  <a:cubicBezTo>
                    <a:pt x="368" y="91"/>
                    <a:pt x="368" y="91"/>
                    <a:pt x="368" y="91"/>
                  </a:cubicBezTo>
                  <a:cubicBezTo>
                    <a:pt x="373" y="91"/>
                    <a:pt x="373" y="91"/>
                    <a:pt x="373" y="91"/>
                  </a:cubicBezTo>
                  <a:cubicBezTo>
                    <a:pt x="374" y="91"/>
                    <a:pt x="374" y="91"/>
                    <a:pt x="374" y="91"/>
                  </a:cubicBezTo>
                  <a:cubicBezTo>
                    <a:pt x="374" y="91"/>
                    <a:pt x="374" y="91"/>
                    <a:pt x="374" y="91"/>
                  </a:cubicBezTo>
                  <a:cubicBezTo>
                    <a:pt x="376" y="91"/>
                    <a:pt x="376" y="91"/>
                    <a:pt x="376" y="91"/>
                  </a:cubicBezTo>
                  <a:cubicBezTo>
                    <a:pt x="378" y="91"/>
                    <a:pt x="378" y="91"/>
                    <a:pt x="378" y="91"/>
                  </a:cubicBezTo>
                  <a:cubicBezTo>
                    <a:pt x="381" y="91"/>
                    <a:pt x="381" y="91"/>
                    <a:pt x="381" y="91"/>
                  </a:cubicBezTo>
                  <a:cubicBezTo>
                    <a:pt x="383" y="90"/>
                    <a:pt x="383" y="90"/>
                    <a:pt x="383" y="90"/>
                  </a:cubicBezTo>
                  <a:cubicBezTo>
                    <a:pt x="384" y="90"/>
                    <a:pt x="384" y="90"/>
                    <a:pt x="384" y="90"/>
                  </a:cubicBezTo>
                  <a:cubicBezTo>
                    <a:pt x="386" y="90"/>
                    <a:pt x="386" y="90"/>
                    <a:pt x="386" y="90"/>
                  </a:cubicBezTo>
                  <a:cubicBezTo>
                    <a:pt x="386" y="89"/>
                    <a:pt x="386" y="89"/>
                    <a:pt x="386" y="89"/>
                  </a:cubicBezTo>
                  <a:cubicBezTo>
                    <a:pt x="386" y="88"/>
                    <a:pt x="386" y="88"/>
                    <a:pt x="386" y="88"/>
                  </a:cubicBezTo>
                  <a:cubicBezTo>
                    <a:pt x="387" y="88"/>
                    <a:pt x="387" y="88"/>
                    <a:pt x="387" y="88"/>
                  </a:cubicBezTo>
                  <a:cubicBezTo>
                    <a:pt x="388" y="88"/>
                    <a:pt x="388" y="88"/>
                    <a:pt x="388" y="88"/>
                  </a:cubicBezTo>
                  <a:cubicBezTo>
                    <a:pt x="389" y="88"/>
                    <a:pt x="389" y="88"/>
                    <a:pt x="389" y="88"/>
                  </a:cubicBezTo>
                  <a:cubicBezTo>
                    <a:pt x="390" y="88"/>
                    <a:pt x="390" y="88"/>
                    <a:pt x="390" y="88"/>
                  </a:cubicBezTo>
                  <a:cubicBezTo>
                    <a:pt x="390" y="89"/>
                    <a:pt x="390" y="89"/>
                    <a:pt x="390" y="89"/>
                  </a:cubicBezTo>
                  <a:cubicBezTo>
                    <a:pt x="391" y="88"/>
                    <a:pt x="391" y="88"/>
                    <a:pt x="391" y="88"/>
                  </a:cubicBezTo>
                  <a:cubicBezTo>
                    <a:pt x="391" y="87"/>
                    <a:pt x="391" y="87"/>
                    <a:pt x="391" y="87"/>
                  </a:cubicBezTo>
                  <a:cubicBezTo>
                    <a:pt x="390" y="86"/>
                    <a:pt x="390" y="86"/>
                    <a:pt x="390" y="86"/>
                  </a:cubicBezTo>
                  <a:cubicBezTo>
                    <a:pt x="390" y="85"/>
                    <a:pt x="390" y="85"/>
                    <a:pt x="390" y="85"/>
                  </a:cubicBezTo>
                  <a:cubicBezTo>
                    <a:pt x="389" y="84"/>
                    <a:pt x="389" y="84"/>
                    <a:pt x="389" y="84"/>
                  </a:cubicBezTo>
                  <a:cubicBezTo>
                    <a:pt x="388" y="84"/>
                    <a:pt x="388" y="84"/>
                    <a:pt x="388" y="84"/>
                  </a:cubicBezTo>
                  <a:cubicBezTo>
                    <a:pt x="388" y="83"/>
                    <a:pt x="388" y="83"/>
                    <a:pt x="388" y="83"/>
                  </a:cubicBezTo>
                  <a:cubicBezTo>
                    <a:pt x="387" y="82"/>
                    <a:pt x="387" y="82"/>
                    <a:pt x="387" y="82"/>
                  </a:cubicBezTo>
                  <a:cubicBezTo>
                    <a:pt x="387" y="81"/>
                    <a:pt x="387" y="81"/>
                    <a:pt x="387" y="81"/>
                  </a:cubicBezTo>
                  <a:cubicBezTo>
                    <a:pt x="386" y="81"/>
                    <a:pt x="386" y="81"/>
                    <a:pt x="386" y="81"/>
                  </a:cubicBezTo>
                  <a:cubicBezTo>
                    <a:pt x="386" y="79"/>
                    <a:pt x="386" y="79"/>
                    <a:pt x="386" y="79"/>
                  </a:cubicBezTo>
                  <a:cubicBezTo>
                    <a:pt x="387" y="78"/>
                    <a:pt x="387" y="78"/>
                    <a:pt x="387" y="78"/>
                  </a:cubicBezTo>
                  <a:cubicBezTo>
                    <a:pt x="387" y="79"/>
                    <a:pt x="387" y="79"/>
                    <a:pt x="387" y="79"/>
                  </a:cubicBezTo>
                  <a:cubicBezTo>
                    <a:pt x="387" y="79"/>
                    <a:pt x="387" y="79"/>
                    <a:pt x="387" y="79"/>
                  </a:cubicBezTo>
                  <a:cubicBezTo>
                    <a:pt x="389" y="78"/>
                    <a:pt x="389" y="78"/>
                    <a:pt x="389" y="78"/>
                  </a:cubicBezTo>
                  <a:cubicBezTo>
                    <a:pt x="388" y="78"/>
                    <a:pt x="388" y="78"/>
                    <a:pt x="388" y="78"/>
                  </a:cubicBezTo>
                  <a:cubicBezTo>
                    <a:pt x="388" y="77"/>
                    <a:pt x="388" y="77"/>
                    <a:pt x="388" y="77"/>
                  </a:cubicBezTo>
                  <a:cubicBezTo>
                    <a:pt x="389" y="77"/>
                    <a:pt x="389" y="77"/>
                    <a:pt x="389" y="77"/>
                  </a:cubicBezTo>
                  <a:cubicBezTo>
                    <a:pt x="390" y="78"/>
                    <a:pt x="390" y="78"/>
                    <a:pt x="390" y="78"/>
                  </a:cubicBezTo>
                  <a:cubicBezTo>
                    <a:pt x="391" y="78"/>
                    <a:pt x="391" y="78"/>
                    <a:pt x="391" y="78"/>
                  </a:cubicBezTo>
                  <a:cubicBezTo>
                    <a:pt x="391" y="77"/>
                    <a:pt x="391" y="77"/>
                    <a:pt x="391" y="77"/>
                  </a:cubicBezTo>
                  <a:cubicBezTo>
                    <a:pt x="392" y="77"/>
                    <a:pt x="392" y="77"/>
                    <a:pt x="392" y="77"/>
                  </a:cubicBezTo>
                  <a:cubicBezTo>
                    <a:pt x="393" y="77"/>
                    <a:pt x="393" y="77"/>
                    <a:pt x="393" y="77"/>
                  </a:cubicBezTo>
                  <a:cubicBezTo>
                    <a:pt x="394" y="77"/>
                    <a:pt x="394" y="77"/>
                    <a:pt x="394" y="77"/>
                  </a:cubicBezTo>
                  <a:cubicBezTo>
                    <a:pt x="394" y="76"/>
                    <a:pt x="394" y="76"/>
                    <a:pt x="394" y="76"/>
                  </a:cubicBezTo>
                  <a:cubicBezTo>
                    <a:pt x="395" y="77"/>
                    <a:pt x="395" y="77"/>
                    <a:pt x="395" y="77"/>
                  </a:cubicBezTo>
                  <a:cubicBezTo>
                    <a:pt x="396" y="78"/>
                    <a:pt x="396" y="78"/>
                    <a:pt x="396" y="78"/>
                  </a:cubicBezTo>
                  <a:cubicBezTo>
                    <a:pt x="397" y="79"/>
                    <a:pt x="397" y="79"/>
                    <a:pt x="397" y="79"/>
                  </a:cubicBezTo>
                  <a:cubicBezTo>
                    <a:pt x="398" y="78"/>
                    <a:pt x="398" y="78"/>
                    <a:pt x="398" y="78"/>
                  </a:cubicBezTo>
                  <a:cubicBezTo>
                    <a:pt x="398" y="77"/>
                    <a:pt x="398" y="77"/>
                    <a:pt x="398" y="77"/>
                  </a:cubicBezTo>
                  <a:cubicBezTo>
                    <a:pt x="399" y="77"/>
                    <a:pt x="399" y="77"/>
                    <a:pt x="399" y="77"/>
                  </a:cubicBezTo>
                  <a:cubicBezTo>
                    <a:pt x="399" y="78"/>
                    <a:pt x="399" y="78"/>
                    <a:pt x="399" y="78"/>
                  </a:cubicBezTo>
                  <a:cubicBezTo>
                    <a:pt x="398" y="79"/>
                    <a:pt x="398" y="79"/>
                    <a:pt x="398" y="79"/>
                  </a:cubicBezTo>
                  <a:cubicBezTo>
                    <a:pt x="398" y="80"/>
                    <a:pt x="398" y="80"/>
                    <a:pt x="398" y="80"/>
                  </a:cubicBezTo>
                  <a:cubicBezTo>
                    <a:pt x="398" y="80"/>
                    <a:pt x="398" y="80"/>
                    <a:pt x="398" y="80"/>
                  </a:cubicBezTo>
                  <a:cubicBezTo>
                    <a:pt x="400" y="80"/>
                    <a:pt x="400" y="80"/>
                    <a:pt x="400" y="80"/>
                  </a:cubicBezTo>
                  <a:cubicBezTo>
                    <a:pt x="400" y="80"/>
                    <a:pt x="400" y="80"/>
                    <a:pt x="400" y="80"/>
                  </a:cubicBezTo>
                  <a:cubicBezTo>
                    <a:pt x="400" y="79"/>
                    <a:pt x="400" y="79"/>
                    <a:pt x="400" y="79"/>
                  </a:cubicBezTo>
                  <a:cubicBezTo>
                    <a:pt x="400" y="79"/>
                    <a:pt x="400" y="79"/>
                    <a:pt x="400" y="79"/>
                  </a:cubicBezTo>
                  <a:cubicBezTo>
                    <a:pt x="401" y="79"/>
                    <a:pt x="401" y="79"/>
                    <a:pt x="401" y="79"/>
                  </a:cubicBezTo>
                  <a:cubicBezTo>
                    <a:pt x="401" y="78"/>
                    <a:pt x="401" y="78"/>
                    <a:pt x="401" y="78"/>
                  </a:cubicBezTo>
                  <a:cubicBezTo>
                    <a:pt x="400" y="78"/>
                    <a:pt x="400" y="78"/>
                    <a:pt x="400" y="78"/>
                  </a:cubicBezTo>
                  <a:cubicBezTo>
                    <a:pt x="400" y="77"/>
                    <a:pt x="400" y="77"/>
                    <a:pt x="400" y="77"/>
                  </a:cubicBezTo>
                  <a:cubicBezTo>
                    <a:pt x="401" y="77"/>
                    <a:pt x="401" y="77"/>
                    <a:pt x="401" y="77"/>
                  </a:cubicBezTo>
                  <a:cubicBezTo>
                    <a:pt x="403" y="77"/>
                    <a:pt x="403" y="77"/>
                    <a:pt x="403" y="77"/>
                  </a:cubicBezTo>
                  <a:cubicBezTo>
                    <a:pt x="404" y="77"/>
                    <a:pt x="404" y="77"/>
                    <a:pt x="404" y="77"/>
                  </a:cubicBezTo>
                  <a:cubicBezTo>
                    <a:pt x="404" y="77"/>
                    <a:pt x="404" y="77"/>
                    <a:pt x="404" y="77"/>
                  </a:cubicBezTo>
                  <a:cubicBezTo>
                    <a:pt x="406" y="77"/>
                    <a:pt x="406" y="77"/>
                    <a:pt x="406" y="77"/>
                  </a:cubicBezTo>
                  <a:cubicBezTo>
                    <a:pt x="406" y="77"/>
                    <a:pt x="406" y="77"/>
                    <a:pt x="406" y="77"/>
                  </a:cubicBezTo>
                  <a:cubicBezTo>
                    <a:pt x="406" y="79"/>
                    <a:pt x="406" y="79"/>
                    <a:pt x="406" y="79"/>
                  </a:cubicBezTo>
                  <a:cubicBezTo>
                    <a:pt x="407" y="78"/>
                    <a:pt x="407" y="78"/>
                    <a:pt x="407" y="78"/>
                  </a:cubicBezTo>
                  <a:cubicBezTo>
                    <a:pt x="407" y="78"/>
                    <a:pt x="407" y="78"/>
                    <a:pt x="407" y="78"/>
                  </a:cubicBezTo>
                  <a:cubicBezTo>
                    <a:pt x="408" y="77"/>
                    <a:pt x="408" y="77"/>
                    <a:pt x="408" y="77"/>
                  </a:cubicBezTo>
                  <a:cubicBezTo>
                    <a:pt x="408" y="79"/>
                    <a:pt x="408" y="79"/>
                    <a:pt x="408" y="79"/>
                  </a:cubicBezTo>
                  <a:cubicBezTo>
                    <a:pt x="409" y="79"/>
                    <a:pt x="409" y="79"/>
                    <a:pt x="409" y="79"/>
                  </a:cubicBezTo>
                  <a:cubicBezTo>
                    <a:pt x="410" y="78"/>
                    <a:pt x="410" y="78"/>
                    <a:pt x="410" y="78"/>
                  </a:cubicBezTo>
                  <a:cubicBezTo>
                    <a:pt x="411" y="79"/>
                    <a:pt x="411" y="79"/>
                    <a:pt x="411" y="79"/>
                  </a:cubicBezTo>
                  <a:cubicBezTo>
                    <a:pt x="412" y="81"/>
                    <a:pt x="412" y="81"/>
                    <a:pt x="412" y="81"/>
                  </a:cubicBezTo>
                  <a:cubicBezTo>
                    <a:pt x="412" y="80"/>
                    <a:pt x="412" y="80"/>
                    <a:pt x="412" y="80"/>
                  </a:cubicBezTo>
                  <a:cubicBezTo>
                    <a:pt x="413" y="79"/>
                    <a:pt x="413" y="79"/>
                    <a:pt x="413" y="79"/>
                  </a:cubicBezTo>
                  <a:cubicBezTo>
                    <a:pt x="414" y="80"/>
                    <a:pt x="414" y="80"/>
                    <a:pt x="414" y="80"/>
                  </a:cubicBezTo>
                  <a:cubicBezTo>
                    <a:pt x="413" y="81"/>
                    <a:pt x="413" y="81"/>
                    <a:pt x="413" y="81"/>
                  </a:cubicBezTo>
                  <a:cubicBezTo>
                    <a:pt x="414" y="81"/>
                    <a:pt x="414" y="81"/>
                    <a:pt x="414" y="81"/>
                  </a:cubicBezTo>
                  <a:cubicBezTo>
                    <a:pt x="414" y="82"/>
                    <a:pt x="414" y="82"/>
                    <a:pt x="414" y="82"/>
                  </a:cubicBezTo>
                  <a:cubicBezTo>
                    <a:pt x="415" y="82"/>
                    <a:pt x="415" y="82"/>
                    <a:pt x="415" y="82"/>
                  </a:cubicBezTo>
                  <a:cubicBezTo>
                    <a:pt x="415" y="83"/>
                    <a:pt x="415" y="83"/>
                    <a:pt x="415" y="83"/>
                  </a:cubicBezTo>
                  <a:cubicBezTo>
                    <a:pt x="416" y="82"/>
                    <a:pt x="416" y="82"/>
                    <a:pt x="416" y="82"/>
                  </a:cubicBezTo>
                  <a:cubicBezTo>
                    <a:pt x="416" y="82"/>
                    <a:pt x="416" y="82"/>
                    <a:pt x="416" y="82"/>
                  </a:cubicBezTo>
                  <a:cubicBezTo>
                    <a:pt x="417" y="83"/>
                    <a:pt x="417" y="83"/>
                    <a:pt x="417" y="83"/>
                  </a:cubicBezTo>
                  <a:cubicBezTo>
                    <a:pt x="416" y="84"/>
                    <a:pt x="416" y="84"/>
                    <a:pt x="416" y="84"/>
                  </a:cubicBezTo>
                  <a:cubicBezTo>
                    <a:pt x="416" y="86"/>
                    <a:pt x="416" y="86"/>
                    <a:pt x="416" y="86"/>
                  </a:cubicBezTo>
                  <a:cubicBezTo>
                    <a:pt x="418" y="84"/>
                    <a:pt x="418" y="84"/>
                    <a:pt x="418" y="84"/>
                  </a:cubicBezTo>
                  <a:cubicBezTo>
                    <a:pt x="419" y="84"/>
                    <a:pt x="419" y="84"/>
                    <a:pt x="419" y="84"/>
                  </a:cubicBezTo>
                  <a:cubicBezTo>
                    <a:pt x="419" y="85"/>
                    <a:pt x="419" y="85"/>
                    <a:pt x="419" y="85"/>
                  </a:cubicBezTo>
                  <a:cubicBezTo>
                    <a:pt x="417" y="87"/>
                    <a:pt x="417" y="87"/>
                    <a:pt x="417" y="87"/>
                  </a:cubicBezTo>
                  <a:cubicBezTo>
                    <a:pt x="417" y="88"/>
                    <a:pt x="417" y="88"/>
                    <a:pt x="417" y="88"/>
                  </a:cubicBezTo>
                  <a:cubicBezTo>
                    <a:pt x="419" y="88"/>
                    <a:pt x="419" y="88"/>
                    <a:pt x="419" y="88"/>
                  </a:cubicBezTo>
                  <a:cubicBezTo>
                    <a:pt x="419" y="88"/>
                    <a:pt x="419" y="88"/>
                    <a:pt x="419" y="88"/>
                  </a:cubicBezTo>
                  <a:cubicBezTo>
                    <a:pt x="420" y="87"/>
                    <a:pt x="420" y="87"/>
                    <a:pt x="420" y="87"/>
                  </a:cubicBezTo>
                  <a:cubicBezTo>
                    <a:pt x="420" y="88"/>
                    <a:pt x="420" y="88"/>
                    <a:pt x="420" y="88"/>
                  </a:cubicBezTo>
                  <a:cubicBezTo>
                    <a:pt x="421" y="88"/>
                    <a:pt x="421" y="88"/>
                    <a:pt x="421" y="88"/>
                  </a:cubicBezTo>
                  <a:cubicBezTo>
                    <a:pt x="421" y="88"/>
                    <a:pt x="421" y="88"/>
                    <a:pt x="421" y="88"/>
                  </a:cubicBezTo>
                  <a:cubicBezTo>
                    <a:pt x="423" y="89"/>
                    <a:pt x="423" y="89"/>
                    <a:pt x="423" y="89"/>
                  </a:cubicBezTo>
                  <a:cubicBezTo>
                    <a:pt x="422" y="91"/>
                    <a:pt x="422" y="91"/>
                    <a:pt x="422" y="91"/>
                  </a:cubicBezTo>
                  <a:cubicBezTo>
                    <a:pt x="423" y="91"/>
                    <a:pt x="423" y="91"/>
                    <a:pt x="423" y="91"/>
                  </a:cubicBezTo>
                  <a:cubicBezTo>
                    <a:pt x="424" y="91"/>
                    <a:pt x="424" y="91"/>
                    <a:pt x="424" y="91"/>
                  </a:cubicBezTo>
                  <a:cubicBezTo>
                    <a:pt x="425" y="91"/>
                    <a:pt x="425" y="91"/>
                    <a:pt x="425" y="91"/>
                  </a:cubicBezTo>
                  <a:cubicBezTo>
                    <a:pt x="425" y="92"/>
                    <a:pt x="425" y="92"/>
                    <a:pt x="425" y="92"/>
                  </a:cubicBezTo>
                  <a:cubicBezTo>
                    <a:pt x="424" y="93"/>
                    <a:pt x="424" y="93"/>
                    <a:pt x="424" y="93"/>
                  </a:cubicBezTo>
                  <a:cubicBezTo>
                    <a:pt x="422" y="94"/>
                    <a:pt x="422" y="94"/>
                    <a:pt x="422" y="94"/>
                  </a:cubicBezTo>
                  <a:cubicBezTo>
                    <a:pt x="421" y="93"/>
                    <a:pt x="421" y="93"/>
                    <a:pt x="421" y="93"/>
                  </a:cubicBezTo>
                  <a:cubicBezTo>
                    <a:pt x="419" y="93"/>
                    <a:pt x="419" y="93"/>
                    <a:pt x="419" y="93"/>
                  </a:cubicBezTo>
                  <a:cubicBezTo>
                    <a:pt x="417" y="93"/>
                    <a:pt x="417" y="93"/>
                    <a:pt x="417" y="93"/>
                  </a:cubicBezTo>
                  <a:cubicBezTo>
                    <a:pt x="418" y="93"/>
                    <a:pt x="418" y="93"/>
                    <a:pt x="418" y="93"/>
                  </a:cubicBezTo>
                  <a:cubicBezTo>
                    <a:pt x="418" y="94"/>
                    <a:pt x="418" y="94"/>
                    <a:pt x="418" y="94"/>
                  </a:cubicBezTo>
                  <a:cubicBezTo>
                    <a:pt x="420" y="95"/>
                    <a:pt x="420" y="95"/>
                    <a:pt x="420" y="95"/>
                  </a:cubicBezTo>
                  <a:cubicBezTo>
                    <a:pt x="421" y="95"/>
                    <a:pt x="421" y="95"/>
                    <a:pt x="421" y="95"/>
                  </a:cubicBezTo>
                  <a:cubicBezTo>
                    <a:pt x="423" y="97"/>
                    <a:pt x="423" y="97"/>
                    <a:pt x="423" y="97"/>
                  </a:cubicBezTo>
                  <a:cubicBezTo>
                    <a:pt x="425" y="97"/>
                    <a:pt x="425" y="97"/>
                    <a:pt x="425" y="97"/>
                  </a:cubicBezTo>
                  <a:cubicBezTo>
                    <a:pt x="426" y="96"/>
                    <a:pt x="426" y="96"/>
                    <a:pt x="426" y="96"/>
                  </a:cubicBezTo>
                  <a:cubicBezTo>
                    <a:pt x="426" y="95"/>
                    <a:pt x="426" y="95"/>
                    <a:pt x="426" y="95"/>
                  </a:cubicBezTo>
                  <a:cubicBezTo>
                    <a:pt x="425" y="94"/>
                    <a:pt x="425" y="94"/>
                    <a:pt x="425" y="94"/>
                  </a:cubicBezTo>
                  <a:cubicBezTo>
                    <a:pt x="425" y="94"/>
                    <a:pt x="425" y="94"/>
                    <a:pt x="425" y="94"/>
                  </a:cubicBezTo>
                  <a:cubicBezTo>
                    <a:pt x="425" y="94"/>
                    <a:pt x="425" y="94"/>
                    <a:pt x="425" y="94"/>
                  </a:cubicBezTo>
                  <a:cubicBezTo>
                    <a:pt x="427" y="95"/>
                    <a:pt x="427" y="95"/>
                    <a:pt x="427" y="95"/>
                  </a:cubicBezTo>
                  <a:cubicBezTo>
                    <a:pt x="428" y="96"/>
                    <a:pt x="428" y="96"/>
                    <a:pt x="428" y="96"/>
                  </a:cubicBezTo>
                  <a:cubicBezTo>
                    <a:pt x="429" y="96"/>
                    <a:pt x="429" y="96"/>
                    <a:pt x="429" y="96"/>
                  </a:cubicBezTo>
                  <a:cubicBezTo>
                    <a:pt x="428" y="96"/>
                    <a:pt x="428" y="96"/>
                    <a:pt x="428" y="96"/>
                  </a:cubicBezTo>
                  <a:cubicBezTo>
                    <a:pt x="425" y="98"/>
                    <a:pt x="425" y="98"/>
                    <a:pt x="425" y="98"/>
                  </a:cubicBezTo>
                  <a:cubicBezTo>
                    <a:pt x="426" y="98"/>
                    <a:pt x="426" y="98"/>
                    <a:pt x="426" y="98"/>
                  </a:cubicBezTo>
                  <a:cubicBezTo>
                    <a:pt x="427" y="99"/>
                    <a:pt x="427" y="99"/>
                    <a:pt x="427" y="99"/>
                  </a:cubicBezTo>
                  <a:cubicBezTo>
                    <a:pt x="428" y="98"/>
                    <a:pt x="428" y="98"/>
                    <a:pt x="428" y="98"/>
                  </a:cubicBezTo>
                  <a:cubicBezTo>
                    <a:pt x="428" y="98"/>
                    <a:pt x="428" y="98"/>
                    <a:pt x="428" y="98"/>
                  </a:cubicBezTo>
                  <a:cubicBezTo>
                    <a:pt x="432" y="101"/>
                    <a:pt x="432" y="101"/>
                    <a:pt x="432" y="101"/>
                  </a:cubicBezTo>
                  <a:cubicBezTo>
                    <a:pt x="433" y="101"/>
                    <a:pt x="433" y="101"/>
                    <a:pt x="433" y="101"/>
                  </a:cubicBezTo>
                  <a:cubicBezTo>
                    <a:pt x="434" y="103"/>
                    <a:pt x="434" y="103"/>
                    <a:pt x="434" y="103"/>
                  </a:cubicBezTo>
                  <a:cubicBezTo>
                    <a:pt x="437" y="103"/>
                    <a:pt x="437" y="103"/>
                    <a:pt x="437" y="103"/>
                  </a:cubicBezTo>
                  <a:cubicBezTo>
                    <a:pt x="438" y="105"/>
                    <a:pt x="438" y="105"/>
                    <a:pt x="438" y="105"/>
                  </a:cubicBezTo>
                  <a:cubicBezTo>
                    <a:pt x="440" y="105"/>
                    <a:pt x="440" y="105"/>
                    <a:pt x="440" y="105"/>
                  </a:cubicBezTo>
                  <a:cubicBezTo>
                    <a:pt x="440" y="104"/>
                    <a:pt x="440" y="104"/>
                    <a:pt x="440" y="104"/>
                  </a:cubicBezTo>
                  <a:cubicBezTo>
                    <a:pt x="440" y="104"/>
                    <a:pt x="440" y="104"/>
                    <a:pt x="440" y="104"/>
                  </a:cubicBezTo>
                  <a:cubicBezTo>
                    <a:pt x="441" y="103"/>
                    <a:pt x="441" y="103"/>
                    <a:pt x="441" y="103"/>
                  </a:cubicBezTo>
                  <a:cubicBezTo>
                    <a:pt x="442" y="104"/>
                    <a:pt x="442" y="104"/>
                    <a:pt x="442" y="104"/>
                  </a:cubicBezTo>
                  <a:cubicBezTo>
                    <a:pt x="442" y="105"/>
                    <a:pt x="442" y="105"/>
                    <a:pt x="442" y="105"/>
                  </a:cubicBezTo>
                  <a:cubicBezTo>
                    <a:pt x="443" y="106"/>
                    <a:pt x="443" y="106"/>
                    <a:pt x="443" y="106"/>
                  </a:cubicBezTo>
                  <a:cubicBezTo>
                    <a:pt x="443" y="106"/>
                    <a:pt x="443" y="106"/>
                    <a:pt x="443" y="106"/>
                  </a:cubicBezTo>
                  <a:cubicBezTo>
                    <a:pt x="444" y="105"/>
                    <a:pt x="444" y="105"/>
                    <a:pt x="444" y="105"/>
                  </a:cubicBezTo>
                  <a:cubicBezTo>
                    <a:pt x="442" y="99"/>
                    <a:pt x="442" y="99"/>
                    <a:pt x="442" y="99"/>
                  </a:cubicBezTo>
                  <a:cubicBezTo>
                    <a:pt x="441" y="97"/>
                    <a:pt x="441" y="97"/>
                    <a:pt x="441" y="97"/>
                  </a:cubicBezTo>
                  <a:cubicBezTo>
                    <a:pt x="440" y="94"/>
                    <a:pt x="440" y="94"/>
                    <a:pt x="440" y="94"/>
                  </a:cubicBezTo>
                  <a:cubicBezTo>
                    <a:pt x="439" y="91"/>
                    <a:pt x="439" y="91"/>
                    <a:pt x="439" y="91"/>
                  </a:cubicBezTo>
                  <a:cubicBezTo>
                    <a:pt x="438" y="90"/>
                    <a:pt x="438" y="90"/>
                    <a:pt x="438" y="90"/>
                  </a:cubicBezTo>
                  <a:cubicBezTo>
                    <a:pt x="438" y="89"/>
                    <a:pt x="438" y="89"/>
                    <a:pt x="438" y="89"/>
                  </a:cubicBezTo>
                  <a:cubicBezTo>
                    <a:pt x="439" y="89"/>
                    <a:pt x="439" y="89"/>
                    <a:pt x="439" y="89"/>
                  </a:cubicBezTo>
                  <a:cubicBezTo>
                    <a:pt x="440" y="91"/>
                    <a:pt x="440" y="91"/>
                    <a:pt x="440" y="91"/>
                  </a:cubicBezTo>
                  <a:cubicBezTo>
                    <a:pt x="441" y="92"/>
                    <a:pt x="441" y="92"/>
                    <a:pt x="441" y="92"/>
                  </a:cubicBezTo>
                  <a:cubicBezTo>
                    <a:pt x="443" y="92"/>
                    <a:pt x="443" y="92"/>
                    <a:pt x="443" y="92"/>
                  </a:cubicBezTo>
                  <a:cubicBezTo>
                    <a:pt x="444" y="93"/>
                    <a:pt x="444" y="93"/>
                    <a:pt x="444" y="93"/>
                  </a:cubicBezTo>
                  <a:cubicBezTo>
                    <a:pt x="446" y="93"/>
                    <a:pt x="446" y="93"/>
                    <a:pt x="446" y="93"/>
                  </a:cubicBezTo>
                  <a:cubicBezTo>
                    <a:pt x="450" y="93"/>
                    <a:pt x="450" y="93"/>
                    <a:pt x="450" y="93"/>
                  </a:cubicBezTo>
                  <a:cubicBezTo>
                    <a:pt x="451" y="93"/>
                    <a:pt x="451" y="93"/>
                    <a:pt x="451" y="93"/>
                  </a:cubicBezTo>
                  <a:cubicBezTo>
                    <a:pt x="452" y="93"/>
                    <a:pt x="452" y="93"/>
                    <a:pt x="452" y="93"/>
                  </a:cubicBezTo>
                  <a:cubicBezTo>
                    <a:pt x="453" y="94"/>
                    <a:pt x="453" y="94"/>
                    <a:pt x="453" y="94"/>
                  </a:cubicBezTo>
                  <a:cubicBezTo>
                    <a:pt x="453" y="94"/>
                    <a:pt x="453" y="94"/>
                    <a:pt x="453" y="94"/>
                  </a:cubicBezTo>
                  <a:cubicBezTo>
                    <a:pt x="453" y="92"/>
                    <a:pt x="453" y="92"/>
                    <a:pt x="453" y="92"/>
                  </a:cubicBezTo>
                  <a:cubicBezTo>
                    <a:pt x="453" y="92"/>
                    <a:pt x="453" y="92"/>
                    <a:pt x="453" y="92"/>
                  </a:cubicBezTo>
                  <a:cubicBezTo>
                    <a:pt x="452" y="91"/>
                    <a:pt x="452" y="91"/>
                    <a:pt x="452" y="91"/>
                  </a:cubicBezTo>
                  <a:cubicBezTo>
                    <a:pt x="453" y="90"/>
                    <a:pt x="453" y="90"/>
                    <a:pt x="453" y="90"/>
                  </a:cubicBezTo>
                  <a:cubicBezTo>
                    <a:pt x="453" y="90"/>
                    <a:pt x="453" y="90"/>
                    <a:pt x="453" y="90"/>
                  </a:cubicBezTo>
                  <a:cubicBezTo>
                    <a:pt x="456" y="88"/>
                    <a:pt x="456" y="88"/>
                    <a:pt x="456" y="88"/>
                  </a:cubicBezTo>
                  <a:cubicBezTo>
                    <a:pt x="457" y="88"/>
                    <a:pt x="457" y="88"/>
                    <a:pt x="457" y="88"/>
                  </a:cubicBezTo>
                  <a:cubicBezTo>
                    <a:pt x="458" y="88"/>
                    <a:pt x="458" y="88"/>
                    <a:pt x="458" y="88"/>
                  </a:cubicBezTo>
                  <a:cubicBezTo>
                    <a:pt x="459" y="89"/>
                    <a:pt x="459" y="89"/>
                    <a:pt x="459" y="89"/>
                  </a:cubicBezTo>
                  <a:cubicBezTo>
                    <a:pt x="461" y="89"/>
                    <a:pt x="461" y="89"/>
                    <a:pt x="461" y="89"/>
                  </a:cubicBezTo>
                  <a:cubicBezTo>
                    <a:pt x="462" y="90"/>
                    <a:pt x="462" y="90"/>
                    <a:pt x="462" y="90"/>
                  </a:cubicBezTo>
                  <a:cubicBezTo>
                    <a:pt x="464" y="90"/>
                    <a:pt x="464" y="90"/>
                    <a:pt x="464" y="90"/>
                  </a:cubicBezTo>
                  <a:cubicBezTo>
                    <a:pt x="464" y="91"/>
                    <a:pt x="464" y="91"/>
                    <a:pt x="464" y="91"/>
                  </a:cubicBezTo>
                  <a:cubicBezTo>
                    <a:pt x="466" y="91"/>
                    <a:pt x="466" y="91"/>
                    <a:pt x="466" y="91"/>
                  </a:cubicBezTo>
                  <a:cubicBezTo>
                    <a:pt x="467" y="92"/>
                    <a:pt x="467" y="92"/>
                    <a:pt x="467" y="92"/>
                  </a:cubicBezTo>
                  <a:cubicBezTo>
                    <a:pt x="469" y="92"/>
                    <a:pt x="469" y="92"/>
                    <a:pt x="469" y="92"/>
                  </a:cubicBezTo>
                  <a:cubicBezTo>
                    <a:pt x="468" y="92"/>
                    <a:pt x="468" y="92"/>
                    <a:pt x="468" y="92"/>
                  </a:cubicBezTo>
                  <a:cubicBezTo>
                    <a:pt x="468" y="91"/>
                    <a:pt x="468" y="91"/>
                    <a:pt x="468" y="91"/>
                  </a:cubicBezTo>
                  <a:cubicBezTo>
                    <a:pt x="469" y="92"/>
                    <a:pt x="469" y="92"/>
                    <a:pt x="469" y="92"/>
                  </a:cubicBezTo>
                  <a:cubicBezTo>
                    <a:pt x="470" y="91"/>
                    <a:pt x="470" y="91"/>
                    <a:pt x="470" y="91"/>
                  </a:cubicBezTo>
                  <a:cubicBezTo>
                    <a:pt x="469" y="90"/>
                    <a:pt x="469" y="90"/>
                    <a:pt x="469" y="90"/>
                  </a:cubicBezTo>
                  <a:cubicBezTo>
                    <a:pt x="470" y="90"/>
                    <a:pt x="470" y="90"/>
                    <a:pt x="470" y="90"/>
                  </a:cubicBezTo>
                  <a:cubicBezTo>
                    <a:pt x="469" y="89"/>
                    <a:pt x="469" y="89"/>
                    <a:pt x="469" y="89"/>
                  </a:cubicBezTo>
                  <a:cubicBezTo>
                    <a:pt x="467" y="89"/>
                    <a:pt x="467" y="89"/>
                    <a:pt x="467" y="89"/>
                  </a:cubicBezTo>
                  <a:cubicBezTo>
                    <a:pt x="466" y="89"/>
                    <a:pt x="466" y="89"/>
                    <a:pt x="466" y="89"/>
                  </a:cubicBezTo>
                  <a:cubicBezTo>
                    <a:pt x="466" y="87"/>
                    <a:pt x="466" y="87"/>
                    <a:pt x="466" y="87"/>
                  </a:cubicBezTo>
                  <a:cubicBezTo>
                    <a:pt x="465" y="86"/>
                    <a:pt x="465" y="86"/>
                    <a:pt x="465" y="86"/>
                  </a:cubicBezTo>
                  <a:cubicBezTo>
                    <a:pt x="466" y="86"/>
                    <a:pt x="466" y="86"/>
                    <a:pt x="466" y="86"/>
                  </a:cubicBezTo>
                  <a:cubicBezTo>
                    <a:pt x="467" y="86"/>
                    <a:pt x="467" y="86"/>
                    <a:pt x="467" y="86"/>
                  </a:cubicBezTo>
                  <a:cubicBezTo>
                    <a:pt x="468" y="86"/>
                    <a:pt x="468" y="86"/>
                    <a:pt x="468" y="86"/>
                  </a:cubicBezTo>
                  <a:cubicBezTo>
                    <a:pt x="467" y="85"/>
                    <a:pt x="467" y="85"/>
                    <a:pt x="467" y="85"/>
                  </a:cubicBezTo>
                  <a:cubicBezTo>
                    <a:pt x="468" y="85"/>
                    <a:pt x="468" y="85"/>
                    <a:pt x="468" y="85"/>
                  </a:cubicBezTo>
                  <a:cubicBezTo>
                    <a:pt x="470" y="86"/>
                    <a:pt x="470" y="86"/>
                    <a:pt x="470" y="86"/>
                  </a:cubicBezTo>
                  <a:cubicBezTo>
                    <a:pt x="470" y="87"/>
                    <a:pt x="470" y="87"/>
                    <a:pt x="470" y="87"/>
                  </a:cubicBezTo>
                  <a:cubicBezTo>
                    <a:pt x="471" y="87"/>
                    <a:pt x="471" y="87"/>
                    <a:pt x="471" y="87"/>
                  </a:cubicBezTo>
                  <a:cubicBezTo>
                    <a:pt x="472" y="87"/>
                    <a:pt x="472" y="87"/>
                    <a:pt x="472" y="87"/>
                  </a:cubicBezTo>
                  <a:cubicBezTo>
                    <a:pt x="472" y="87"/>
                    <a:pt x="472" y="87"/>
                    <a:pt x="472" y="87"/>
                  </a:cubicBezTo>
                  <a:cubicBezTo>
                    <a:pt x="472" y="86"/>
                    <a:pt x="472" y="86"/>
                    <a:pt x="472" y="86"/>
                  </a:cubicBezTo>
                  <a:cubicBezTo>
                    <a:pt x="473" y="85"/>
                    <a:pt x="473" y="85"/>
                    <a:pt x="473" y="85"/>
                  </a:cubicBezTo>
                  <a:cubicBezTo>
                    <a:pt x="474" y="86"/>
                    <a:pt x="474" y="86"/>
                    <a:pt x="474" y="86"/>
                  </a:cubicBezTo>
                  <a:cubicBezTo>
                    <a:pt x="474" y="85"/>
                    <a:pt x="474" y="85"/>
                    <a:pt x="474" y="85"/>
                  </a:cubicBezTo>
                  <a:cubicBezTo>
                    <a:pt x="473" y="83"/>
                    <a:pt x="473" y="83"/>
                    <a:pt x="473" y="83"/>
                  </a:cubicBezTo>
                  <a:cubicBezTo>
                    <a:pt x="471" y="83"/>
                    <a:pt x="471" y="83"/>
                    <a:pt x="471" y="83"/>
                  </a:cubicBezTo>
                  <a:cubicBezTo>
                    <a:pt x="470" y="82"/>
                    <a:pt x="470" y="82"/>
                    <a:pt x="470" y="82"/>
                  </a:cubicBezTo>
                  <a:cubicBezTo>
                    <a:pt x="470" y="80"/>
                    <a:pt x="470" y="80"/>
                    <a:pt x="470" y="80"/>
                  </a:cubicBezTo>
                  <a:cubicBezTo>
                    <a:pt x="469" y="80"/>
                    <a:pt x="469" y="80"/>
                    <a:pt x="469" y="80"/>
                  </a:cubicBezTo>
                  <a:cubicBezTo>
                    <a:pt x="468" y="80"/>
                    <a:pt x="468" y="80"/>
                    <a:pt x="468" y="80"/>
                  </a:cubicBezTo>
                  <a:cubicBezTo>
                    <a:pt x="467" y="80"/>
                    <a:pt x="467" y="80"/>
                    <a:pt x="467" y="80"/>
                  </a:cubicBezTo>
                  <a:cubicBezTo>
                    <a:pt x="469" y="79"/>
                    <a:pt x="469" y="79"/>
                    <a:pt x="469" y="79"/>
                  </a:cubicBezTo>
                  <a:cubicBezTo>
                    <a:pt x="468" y="78"/>
                    <a:pt x="468" y="78"/>
                    <a:pt x="468" y="78"/>
                  </a:cubicBezTo>
                  <a:cubicBezTo>
                    <a:pt x="468" y="78"/>
                    <a:pt x="468" y="78"/>
                    <a:pt x="468" y="78"/>
                  </a:cubicBezTo>
                  <a:cubicBezTo>
                    <a:pt x="467" y="77"/>
                    <a:pt x="467" y="77"/>
                    <a:pt x="467" y="77"/>
                  </a:cubicBezTo>
                  <a:cubicBezTo>
                    <a:pt x="469" y="77"/>
                    <a:pt x="469" y="77"/>
                    <a:pt x="469" y="77"/>
                  </a:cubicBezTo>
                  <a:cubicBezTo>
                    <a:pt x="470" y="75"/>
                    <a:pt x="470" y="75"/>
                    <a:pt x="470" y="75"/>
                  </a:cubicBezTo>
                  <a:cubicBezTo>
                    <a:pt x="468" y="75"/>
                    <a:pt x="468" y="75"/>
                    <a:pt x="468" y="75"/>
                  </a:cubicBezTo>
                  <a:cubicBezTo>
                    <a:pt x="466" y="77"/>
                    <a:pt x="466" y="77"/>
                    <a:pt x="466" y="77"/>
                  </a:cubicBezTo>
                  <a:cubicBezTo>
                    <a:pt x="466" y="78"/>
                    <a:pt x="466" y="78"/>
                    <a:pt x="466" y="78"/>
                  </a:cubicBezTo>
                  <a:cubicBezTo>
                    <a:pt x="464" y="77"/>
                    <a:pt x="464" y="77"/>
                    <a:pt x="464" y="77"/>
                  </a:cubicBezTo>
                  <a:cubicBezTo>
                    <a:pt x="463" y="75"/>
                    <a:pt x="463" y="75"/>
                    <a:pt x="463" y="75"/>
                  </a:cubicBezTo>
                  <a:cubicBezTo>
                    <a:pt x="464" y="74"/>
                    <a:pt x="464" y="74"/>
                    <a:pt x="464" y="74"/>
                  </a:cubicBezTo>
                  <a:cubicBezTo>
                    <a:pt x="464" y="73"/>
                    <a:pt x="464" y="73"/>
                    <a:pt x="464" y="73"/>
                  </a:cubicBezTo>
                  <a:cubicBezTo>
                    <a:pt x="466" y="72"/>
                    <a:pt x="466" y="72"/>
                    <a:pt x="466" y="72"/>
                  </a:cubicBezTo>
                  <a:cubicBezTo>
                    <a:pt x="467" y="72"/>
                    <a:pt x="467" y="72"/>
                    <a:pt x="467" y="72"/>
                  </a:cubicBezTo>
                  <a:cubicBezTo>
                    <a:pt x="469" y="71"/>
                    <a:pt x="469" y="71"/>
                    <a:pt x="469" y="71"/>
                  </a:cubicBezTo>
                  <a:cubicBezTo>
                    <a:pt x="469" y="70"/>
                    <a:pt x="469" y="70"/>
                    <a:pt x="469" y="70"/>
                  </a:cubicBezTo>
                  <a:cubicBezTo>
                    <a:pt x="468" y="69"/>
                    <a:pt x="468" y="69"/>
                    <a:pt x="468" y="69"/>
                  </a:cubicBezTo>
                  <a:cubicBezTo>
                    <a:pt x="467" y="69"/>
                    <a:pt x="467" y="69"/>
                    <a:pt x="467" y="69"/>
                  </a:cubicBezTo>
                  <a:cubicBezTo>
                    <a:pt x="466" y="68"/>
                    <a:pt x="466" y="68"/>
                    <a:pt x="466" y="68"/>
                  </a:cubicBezTo>
                  <a:cubicBezTo>
                    <a:pt x="464" y="68"/>
                    <a:pt x="464" y="68"/>
                    <a:pt x="464" y="68"/>
                  </a:cubicBezTo>
                  <a:cubicBezTo>
                    <a:pt x="463" y="67"/>
                    <a:pt x="463" y="67"/>
                    <a:pt x="463" y="67"/>
                  </a:cubicBezTo>
                  <a:cubicBezTo>
                    <a:pt x="464" y="66"/>
                    <a:pt x="464" y="66"/>
                    <a:pt x="464" y="66"/>
                  </a:cubicBezTo>
                  <a:cubicBezTo>
                    <a:pt x="466" y="66"/>
                    <a:pt x="466" y="66"/>
                    <a:pt x="466" y="66"/>
                  </a:cubicBezTo>
                  <a:cubicBezTo>
                    <a:pt x="469" y="67"/>
                    <a:pt x="469" y="67"/>
                    <a:pt x="469" y="67"/>
                  </a:cubicBezTo>
                  <a:cubicBezTo>
                    <a:pt x="471" y="67"/>
                    <a:pt x="471" y="67"/>
                    <a:pt x="471" y="67"/>
                  </a:cubicBezTo>
                  <a:cubicBezTo>
                    <a:pt x="475" y="67"/>
                    <a:pt x="475" y="67"/>
                    <a:pt x="475" y="67"/>
                  </a:cubicBezTo>
                  <a:cubicBezTo>
                    <a:pt x="482" y="66"/>
                    <a:pt x="482" y="66"/>
                    <a:pt x="482" y="66"/>
                  </a:cubicBezTo>
                  <a:cubicBezTo>
                    <a:pt x="483" y="66"/>
                    <a:pt x="483" y="66"/>
                    <a:pt x="483" y="66"/>
                  </a:cubicBezTo>
                  <a:cubicBezTo>
                    <a:pt x="487" y="66"/>
                    <a:pt x="487" y="66"/>
                    <a:pt x="487" y="66"/>
                  </a:cubicBezTo>
                  <a:cubicBezTo>
                    <a:pt x="490" y="66"/>
                    <a:pt x="490" y="66"/>
                    <a:pt x="490" y="66"/>
                  </a:cubicBezTo>
                  <a:cubicBezTo>
                    <a:pt x="491" y="66"/>
                    <a:pt x="491" y="66"/>
                    <a:pt x="491" y="66"/>
                  </a:cubicBezTo>
                  <a:cubicBezTo>
                    <a:pt x="494" y="66"/>
                    <a:pt x="494" y="66"/>
                    <a:pt x="494" y="66"/>
                  </a:cubicBezTo>
                  <a:cubicBezTo>
                    <a:pt x="493" y="66"/>
                    <a:pt x="493" y="66"/>
                    <a:pt x="493" y="66"/>
                  </a:cubicBezTo>
                  <a:cubicBezTo>
                    <a:pt x="489" y="68"/>
                    <a:pt x="489" y="68"/>
                    <a:pt x="489" y="68"/>
                  </a:cubicBezTo>
                  <a:cubicBezTo>
                    <a:pt x="488" y="67"/>
                    <a:pt x="488" y="67"/>
                    <a:pt x="488" y="67"/>
                  </a:cubicBezTo>
                  <a:cubicBezTo>
                    <a:pt x="487" y="67"/>
                    <a:pt x="487" y="67"/>
                    <a:pt x="487" y="67"/>
                  </a:cubicBezTo>
                  <a:cubicBezTo>
                    <a:pt x="486" y="67"/>
                    <a:pt x="486" y="67"/>
                    <a:pt x="486" y="67"/>
                  </a:cubicBezTo>
                  <a:cubicBezTo>
                    <a:pt x="485" y="69"/>
                    <a:pt x="485" y="69"/>
                    <a:pt x="485" y="69"/>
                  </a:cubicBezTo>
                  <a:cubicBezTo>
                    <a:pt x="486" y="70"/>
                    <a:pt x="486" y="70"/>
                    <a:pt x="486" y="70"/>
                  </a:cubicBezTo>
                  <a:cubicBezTo>
                    <a:pt x="485" y="70"/>
                    <a:pt x="485" y="70"/>
                    <a:pt x="485" y="70"/>
                  </a:cubicBezTo>
                  <a:cubicBezTo>
                    <a:pt x="485" y="71"/>
                    <a:pt x="485" y="71"/>
                    <a:pt x="485" y="71"/>
                  </a:cubicBezTo>
                  <a:cubicBezTo>
                    <a:pt x="486" y="72"/>
                    <a:pt x="486" y="72"/>
                    <a:pt x="486" y="72"/>
                  </a:cubicBezTo>
                  <a:cubicBezTo>
                    <a:pt x="488" y="71"/>
                    <a:pt x="488" y="71"/>
                    <a:pt x="488" y="71"/>
                  </a:cubicBezTo>
                  <a:cubicBezTo>
                    <a:pt x="488" y="70"/>
                    <a:pt x="488" y="70"/>
                    <a:pt x="488" y="70"/>
                  </a:cubicBezTo>
                  <a:cubicBezTo>
                    <a:pt x="491" y="68"/>
                    <a:pt x="491" y="68"/>
                    <a:pt x="491" y="68"/>
                  </a:cubicBezTo>
                  <a:cubicBezTo>
                    <a:pt x="495" y="66"/>
                    <a:pt x="495" y="66"/>
                    <a:pt x="495" y="66"/>
                  </a:cubicBezTo>
                  <a:cubicBezTo>
                    <a:pt x="495" y="68"/>
                    <a:pt x="495" y="68"/>
                    <a:pt x="495" y="68"/>
                  </a:cubicBezTo>
                  <a:cubicBezTo>
                    <a:pt x="495" y="71"/>
                    <a:pt x="495" y="71"/>
                    <a:pt x="495" y="71"/>
                  </a:cubicBezTo>
                  <a:cubicBezTo>
                    <a:pt x="495" y="72"/>
                    <a:pt x="495" y="72"/>
                    <a:pt x="495" y="72"/>
                  </a:cubicBezTo>
                  <a:cubicBezTo>
                    <a:pt x="494" y="70"/>
                    <a:pt x="494" y="70"/>
                    <a:pt x="494" y="70"/>
                  </a:cubicBezTo>
                  <a:cubicBezTo>
                    <a:pt x="493" y="69"/>
                    <a:pt x="493" y="69"/>
                    <a:pt x="493" y="69"/>
                  </a:cubicBezTo>
                  <a:cubicBezTo>
                    <a:pt x="493" y="68"/>
                    <a:pt x="493" y="68"/>
                    <a:pt x="493" y="68"/>
                  </a:cubicBezTo>
                  <a:cubicBezTo>
                    <a:pt x="492" y="69"/>
                    <a:pt x="492" y="69"/>
                    <a:pt x="492" y="69"/>
                  </a:cubicBezTo>
                  <a:cubicBezTo>
                    <a:pt x="491" y="68"/>
                    <a:pt x="491" y="68"/>
                    <a:pt x="491" y="68"/>
                  </a:cubicBezTo>
                  <a:cubicBezTo>
                    <a:pt x="492" y="70"/>
                    <a:pt x="492" y="70"/>
                    <a:pt x="492" y="70"/>
                  </a:cubicBezTo>
                  <a:cubicBezTo>
                    <a:pt x="493" y="71"/>
                    <a:pt x="493" y="71"/>
                    <a:pt x="493" y="71"/>
                  </a:cubicBezTo>
                  <a:cubicBezTo>
                    <a:pt x="493" y="73"/>
                    <a:pt x="493" y="73"/>
                    <a:pt x="493" y="73"/>
                  </a:cubicBezTo>
                  <a:cubicBezTo>
                    <a:pt x="493" y="74"/>
                    <a:pt x="493" y="74"/>
                    <a:pt x="493" y="74"/>
                  </a:cubicBezTo>
                  <a:cubicBezTo>
                    <a:pt x="492" y="74"/>
                    <a:pt x="492" y="74"/>
                    <a:pt x="492" y="74"/>
                  </a:cubicBezTo>
                  <a:cubicBezTo>
                    <a:pt x="491" y="75"/>
                    <a:pt x="491" y="75"/>
                    <a:pt x="491" y="75"/>
                  </a:cubicBezTo>
                  <a:cubicBezTo>
                    <a:pt x="492" y="76"/>
                    <a:pt x="492" y="76"/>
                    <a:pt x="492" y="76"/>
                  </a:cubicBezTo>
                  <a:cubicBezTo>
                    <a:pt x="492" y="76"/>
                    <a:pt x="492" y="76"/>
                    <a:pt x="492" y="76"/>
                  </a:cubicBezTo>
                  <a:cubicBezTo>
                    <a:pt x="493" y="77"/>
                    <a:pt x="493" y="77"/>
                    <a:pt x="493" y="77"/>
                  </a:cubicBezTo>
                  <a:cubicBezTo>
                    <a:pt x="494" y="77"/>
                    <a:pt x="494" y="77"/>
                    <a:pt x="494" y="77"/>
                  </a:cubicBezTo>
                  <a:cubicBezTo>
                    <a:pt x="495" y="76"/>
                    <a:pt x="495" y="76"/>
                    <a:pt x="495" y="76"/>
                  </a:cubicBezTo>
                  <a:cubicBezTo>
                    <a:pt x="495" y="74"/>
                    <a:pt x="495" y="74"/>
                    <a:pt x="495" y="74"/>
                  </a:cubicBezTo>
                  <a:cubicBezTo>
                    <a:pt x="496" y="73"/>
                    <a:pt x="496" y="73"/>
                    <a:pt x="496" y="73"/>
                  </a:cubicBezTo>
                  <a:cubicBezTo>
                    <a:pt x="496" y="72"/>
                    <a:pt x="496" y="72"/>
                    <a:pt x="496" y="72"/>
                  </a:cubicBezTo>
                  <a:cubicBezTo>
                    <a:pt x="496" y="70"/>
                    <a:pt x="496" y="70"/>
                    <a:pt x="496" y="70"/>
                  </a:cubicBezTo>
                  <a:cubicBezTo>
                    <a:pt x="496" y="65"/>
                    <a:pt x="496" y="65"/>
                    <a:pt x="496" y="65"/>
                  </a:cubicBezTo>
                  <a:cubicBezTo>
                    <a:pt x="498" y="64"/>
                    <a:pt x="498" y="64"/>
                    <a:pt x="498" y="64"/>
                  </a:cubicBezTo>
                  <a:cubicBezTo>
                    <a:pt x="501" y="63"/>
                    <a:pt x="501" y="63"/>
                    <a:pt x="501" y="63"/>
                  </a:cubicBezTo>
                  <a:cubicBezTo>
                    <a:pt x="504" y="62"/>
                    <a:pt x="504" y="62"/>
                    <a:pt x="504" y="62"/>
                  </a:cubicBezTo>
                  <a:cubicBezTo>
                    <a:pt x="507" y="63"/>
                    <a:pt x="507" y="63"/>
                    <a:pt x="507" y="63"/>
                  </a:cubicBezTo>
                  <a:cubicBezTo>
                    <a:pt x="511" y="64"/>
                    <a:pt x="511" y="64"/>
                    <a:pt x="511" y="64"/>
                  </a:cubicBezTo>
                  <a:cubicBezTo>
                    <a:pt x="512" y="66"/>
                    <a:pt x="512" y="66"/>
                    <a:pt x="512" y="66"/>
                  </a:cubicBezTo>
                  <a:cubicBezTo>
                    <a:pt x="512" y="67"/>
                    <a:pt x="512" y="67"/>
                    <a:pt x="512" y="67"/>
                  </a:cubicBezTo>
                  <a:cubicBezTo>
                    <a:pt x="511" y="68"/>
                    <a:pt x="511" y="68"/>
                    <a:pt x="511" y="68"/>
                  </a:cubicBezTo>
                  <a:cubicBezTo>
                    <a:pt x="509" y="67"/>
                    <a:pt x="509" y="67"/>
                    <a:pt x="509" y="67"/>
                  </a:cubicBezTo>
                  <a:cubicBezTo>
                    <a:pt x="509" y="67"/>
                    <a:pt x="509" y="67"/>
                    <a:pt x="509" y="67"/>
                  </a:cubicBezTo>
                  <a:cubicBezTo>
                    <a:pt x="509" y="68"/>
                    <a:pt x="509" y="68"/>
                    <a:pt x="509" y="68"/>
                  </a:cubicBezTo>
                  <a:cubicBezTo>
                    <a:pt x="509" y="69"/>
                    <a:pt x="509" y="69"/>
                    <a:pt x="509" y="69"/>
                  </a:cubicBezTo>
                  <a:cubicBezTo>
                    <a:pt x="510" y="70"/>
                    <a:pt x="510" y="70"/>
                    <a:pt x="510" y="70"/>
                  </a:cubicBezTo>
                  <a:cubicBezTo>
                    <a:pt x="509" y="71"/>
                    <a:pt x="509" y="71"/>
                    <a:pt x="509" y="71"/>
                  </a:cubicBezTo>
                  <a:cubicBezTo>
                    <a:pt x="509" y="71"/>
                    <a:pt x="509" y="71"/>
                    <a:pt x="509" y="71"/>
                  </a:cubicBezTo>
                  <a:cubicBezTo>
                    <a:pt x="511" y="70"/>
                    <a:pt x="511" y="70"/>
                    <a:pt x="511" y="70"/>
                  </a:cubicBezTo>
                  <a:cubicBezTo>
                    <a:pt x="513" y="70"/>
                    <a:pt x="513" y="70"/>
                    <a:pt x="513" y="70"/>
                  </a:cubicBezTo>
                  <a:cubicBezTo>
                    <a:pt x="514" y="69"/>
                    <a:pt x="514" y="69"/>
                    <a:pt x="514" y="69"/>
                  </a:cubicBezTo>
                  <a:cubicBezTo>
                    <a:pt x="514" y="71"/>
                    <a:pt x="514" y="71"/>
                    <a:pt x="514" y="71"/>
                  </a:cubicBezTo>
                  <a:cubicBezTo>
                    <a:pt x="515" y="72"/>
                    <a:pt x="515" y="72"/>
                    <a:pt x="515" y="72"/>
                  </a:cubicBezTo>
                  <a:cubicBezTo>
                    <a:pt x="515" y="73"/>
                    <a:pt x="515" y="73"/>
                    <a:pt x="515" y="73"/>
                  </a:cubicBezTo>
                  <a:cubicBezTo>
                    <a:pt x="516" y="74"/>
                    <a:pt x="516" y="74"/>
                    <a:pt x="516" y="74"/>
                  </a:cubicBezTo>
                  <a:cubicBezTo>
                    <a:pt x="517" y="73"/>
                    <a:pt x="517" y="73"/>
                    <a:pt x="517" y="73"/>
                  </a:cubicBezTo>
                  <a:cubicBezTo>
                    <a:pt x="516" y="72"/>
                    <a:pt x="516" y="72"/>
                    <a:pt x="516" y="72"/>
                  </a:cubicBezTo>
                  <a:cubicBezTo>
                    <a:pt x="518" y="71"/>
                    <a:pt x="518" y="71"/>
                    <a:pt x="518" y="71"/>
                  </a:cubicBezTo>
                  <a:cubicBezTo>
                    <a:pt x="519" y="71"/>
                    <a:pt x="519" y="71"/>
                    <a:pt x="519" y="71"/>
                  </a:cubicBezTo>
                  <a:cubicBezTo>
                    <a:pt x="520" y="73"/>
                    <a:pt x="520" y="73"/>
                    <a:pt x="520" y="73"/>
                  </a:cubicBezTo>
                  <a:cubicBezTo>
                    <a:pt x="519" y="73"/>
                    <a:pt x="519" y="73"/>
                    <a:pt x="519" y="73"/>
                  </a:cubicBezTo>
                  <a:cubicBezTo>
                    <a:pt x="519" y="75"/>
                    <a:pt x="519" y="75"/>
                    <a:pt x="519" y="75"/>
                  </a:cubicBezTo>
                  <a:cubicBezTo>
                    <a:pt x="519" y="75"/>
                    <a:pt x="519" y="75"/>
                    <a:pt x="519" y="75"/>
                  </a:cubicBezTo>
                  <a:cubicBezTo>
                    <a:pt x="520" y="75"/>
                    <a:pt x="520" y="75"/>
                    <a:pt x="520" y="75"/>
                  </a:cubicBezTo>
                  <a:cubicBezTo>
                    <a:pt x="520" y="74"/>
                    <a:pt x="520" y="74"/>
                    <a:pt x="520" y="74"/>
                  </a:cubicBezTo>
                  <a:cubicBezTo>
                    <a:pt x="521" y="73"/>
                    <a:pt x="521" y="73"/>
                    <a:pt x="521" y="73"/>
                  </a:cubicBezTo>
                  <a:cubicBezTo>
                    <a:pt x="521" y="74"/>
                    <a:pt x="521" y="74"/>
                    <a:pt x="521" y="74"/>
                  </a:cubicBezTo>
                  <a:cubicBezTo>
                    <a:pt x="521" y="73"/>
                    <a:pt x="521" y="73"/>
                    <a:pt x="521" y="73"/>
                  </a:cubicBezTo>
                  <a:cubicBezTo>
                    <a:pt x="522" y="71"/>
                    <a:pt x="522" y="71"/>
                    <a:pt x="522" y="71"/>
                  </a:cubicBezTo>
                  <a:cubicBezTo>
                    <a:pt x="523" y="71"/>
                    <a:pt x="523" y="71"/>
                    <a:pt x="523" y="71"/>
                  </a:cubicBezTo>
                  <a:cubicBezTo>
                    <a:pt x="524" y="71"/>
                    <a:pt x="524" y="71"/>
                    <a:pt x="524" y="71"/>
                  </a:cubicBezTo>
                  <a:cubicBezTo>
                    <a:pt x="526" y="73"/>
                    <a:pt x="526" y="73"/>
                    <a:pt x="526" y="73"/>
                  </a:cubicBezTo>
                  <a:cubicBezTo>
                    <a:pt x="529" y="73"/>
                    <a:pt x="529" y="73"/>
                    <a:pt x="529" y="73"/>
                  </a:cubicBezTo>
                  <a:cubicBezTo>
                    <a:pt x="531" y="75"/>
                    <a:pt x="531" y="75"/>
                    <a:pt x="531" y="75"/>
                  </a:cubicBezTo>
                  <a:cubicBezTo>
                    <a:pt x="531" y="76"/>
                    <a:pt x="531" y="76"/>
                    <a:pt x="531" y="76"/>
                  </a:cubicBezTo>
                  <a:cubicBezTo>
                    <a:pt x="529" y="77"/>
                    <a:pt x="529" y="77"/>
                    <a:pt x="529" y="77"/>
                  </a:cubicBezTo>
                  <a:cubicBezTo>
                    <a:pt x="528" y="78"/>
                    <a:pt x="528" y="78"/>
                    <a:pt x="528" y="78"/>
                  </a:cubicBezTo>
                  <a:cubicBezTo>
                    <a:pt x="529" y="77"/>
                    <a:pt x="529" y="77"/>
                    <a:pt x="529" y="77"/>
                  </a:cubicBezTo>
                  <a:cubicBezTo>
                    <a:pt x="532" y="77"/>
                    <a:pt x="532" y="77"/>
                    <a:pt x="532" y="77"/>
                  </a:cubicBezTo>
                  <a:cubicBezTo>
                    <a:pt x="533" y="77"/>
                    <a:pt x="533" y="77"/>
                    <a:pt x="533" y="77"/>
                  </a:cubicBezTo>
                  <a:cubicBezTo>
                    <a:pt x="535" y="77"/>
                    <a:pt x="535" y="77"/>
                    <a:pt x="535" y="77"/>
                  </a:cubicBezTo>
                  <a:cubicBezTo>
                    <a:pt x="536" y="76"/>
                    <a:pt x="536" y="76"/>
                    <a:pt x="536" y="76"/>
                  </a:cubicBezTo>
                  <a:cubicBezTo>
                    <a:pt x="538" y="75"/>
                    <a:pt x="538" y="75"/>
                    <a:pt x="538" y="75"/>
                  </a:cubicBezTo>
                  <a:cubicBezTo>
                    <a:pt x="540" y="73"/>
                    <a:pt x="540" y="73"/>
                    <a:pt x="540" y="73"/>
                  </a:cubicBezTo>
                  <a:cubicBezTo>
                    <a:pt x="541" y="73"/>
                    <a:pt x="541" y="73"/>
                    <a:pt x="541" y="73"/>
                  </a:cubicBezTo>
                  <a:cubicBezTo>
                    <a:pt x="543" y="71"/>
                    <a:pt x="543" y="71"/>
                    <a:pt x="543" y="71"/>
                  </a:cubicBezTo>
                  <a:cubicBezTo>
                    <a:pt x="544" y="71"/>
                    <a:pt x="544" y="71"/>
                    <a:pt x="544" y="71"/>
                  </a:cubicBezTo>
                  <a:cubicBezTo>
                    <a:pt x="549" y="69"/>
                    <a:pt x="549" y="69"/>
                    <a:pt x="549" y="69"/>
                  </a:cubicBezTo>
                  <a:cubicBezTo>
                    <a:pt x="551" y="68"/>
                    <a:pt x="551" y="68"/>
                    <a:pt x="551" y="68"/>
                  </a:cubicBezTo>
                  <a:cubicBezTo>
                    <a:pt x="552" y="69"/>
                    <a:pt x="552" y="69"/>
                    <a:pt x="552" y="69"/>
                  </a:cubicBezTo>
                  <a:cubicBezTo>
                    <a:pt x="552" y="68"/>
                    <a:pt x="552" y="68"/>
                    <a:pt x="552" y="68"/>
                  </a:cubicBezTo>
                  <a:cubicBezTo>
                    <a:pt x="554" y="67"/>
                    <a:pt x="554" y="67"/>
                    <a:pt x="554" y="67"/>
                  </a:cubicBezTo>
                  <a:cubicBezTo>
                    <a:pt x="556" y="67"/>
                    <a:pt x="556" y="67"/>
                    <a:pt x="556" y="67"/>
                  </a:cubicBezTo>
                  <a:cubicBezTo>
                    <a:pt x="559" y="67"/>
                    <a:pt x="559" y="67"/>
                    <a:pt x="559" y="67"/>
                  </a:cubicBezTo>
                  <a:cubicBezTo>
                    <a:pt x="564" y="68"/>
                    <a:pt x="564" y="68"/>
                    <a:pt x="564" y="68"/>
                  </a:cubicBezTo>
                  <a:cubicBezTo>
                    <a:pt x="566" y="71"/>
                    <a:pt x="566" y="71"/>
                    <a:pt x="566" y="71"/>
                  </a:cubicBezTo>
                  <a:cubicBezTo>
                    <a:pt x="569" y="72"/>
                    <a:pt x="569" y="72"/>
                    <a:pt x="569" y="72"/>
                  </a:cubicBezTo>
                  <a:cubicBezTo>
                    <a:pt x="571" y="74"/>
                    <a:pt x="571" y="74"/>
                    <a:pt x="571" y="74"/>
                  </a:cubicBezTo>
                  <a:cubicBezTo>
                    <a:pt x="572" y="76"/>
                    <a:pt x="572" y="76"/>
                    <a:pt x="572" y="76"/>
                  </a:cubicBezTo>
                  <a:cubicBezTo>
                    <a:pt x="572" y="77"/>
                    <a:pt x="572" y="77"/>
                    <a:pt x="572" y="77"/>
                  </a:cubicBezTo>
                  <a:cubicBezTo>
                    <a:pt x="573" y="77"/>
                    <a:pt x="573" y="77"/>
                    <a:pt x="573" y="77"/>
                  </a:cubicBezTo>
                  <a:cubicBezTo>
                    <a:pt x="572" y="79"/>
                    <a:pt x="572" y="79"/>
                    <a:pt x="572" y="79"/>
                  </a:cubicBezTo>
                  <a:cubicBezTo>
                    <a:pt x="574" y="81"/>
                    <a:pt x="574" y="81"/>
                    <a:pt x="574" y="81"/>
                  </a:cubicBezTo>
                  <a:cubicBezTo>
                    <a:pt x="574" y="81"/>
                    <a:pt x="574" y="81"/>
                    <a:pt x="574" y="81"/>
                  </a:cubicBezTo>
                  <a:cubicBezTo>
                    <a:pt x="573" y="83"/>
                    <a:pt x="573" y="83"/>
                    <a:pt x="573" y="83"/>
                  </a:cubicBezTo>
                  <a:cubicBezTo>
                    <a:pt x="574" y="82"/>
                    <a:pt x="574" y="82"/>
                    <a:pt x="574" y="82"/>
                  </a:cubicBezTo>
                  <a:cubicBezTo>
                    <a:pt x="576" y="81"/>
                    <a:pt x="576" y="81"/>
                    <a:pt x="576" y="81"/>
                  </a:cubicBezTo>
                  <a:cubicBezTo>
                    <a:pt x="577" y="81"/>
                    <a:pt x="577" y="81"/>
                    <a:pt x="577" y="81"/>
                  </a:cubicBezTo>
                  <a:cubicBezTo>
                    <a:pt x="578" y="82"/>
                    <a:pt x="578" y="82"/>
                    <a:pt x="578" y="82"/>
                  </a:cubicBezTo>
                  <a:cubicBezTo>
                    <a:pt x="578" y="81"/>
                    <a:pt x="578" y="81"/>
                    <a:pt x="578" y="81"/>
                  </a:cubicBezTo>
                  <a:cubicBezTo>
                    <a:pt x="579" y="81"/>
                    <a:pt x="579" y="81"/>
                    <a:pt x="579" y="81"/>
                  </a:cubicBezTo>
                  <a:cubicBezTo>
                    <a:pt x="581" y="81"/>
                    <a:pt x="581" y="81"/>
                    <a:pt x="581" y="81"/>
                  </a:cubicBezTo>
                  <a:cubicBezTo>
                    <a:pt x="581" y="82"/>
                    <a:pt x="581" y="82"/>
                    <a:pt x="581" y="82"/>
                  </a:cubicBezTo>
                  <a:cubicBezTo>
                    <a:pt x="581" y="82"/>
                    <a:pt x="581" y="82"/>
                    <a:pt x="581" y="82"/>
                  </a:cubicBezTo>
                  <a:cubicBezTo>
                    <a:pt x="581" y="80"/>
                    <a:pt x="581" y="80"/>
                    <a:pt x="581" y="80"/>
                  </a:cubicBezTo>
                  <a:cubicBezTo>
                    <a:pt x="582" y="80"/>
                    <a:pt x="582" y="80"/>
                    <a:pt x="582" y="80"/>
                  </a:cubicBezTo>
                  <a:cubicBezTo>
                    <a:pt x="583" y="81"/>
                    <a:pt x="583" y="81"/>
                    <a:pt x="583" y="81"/>
                  </a:cubicBezTo>
                  <a:cubicBezTo>
                    <a:pt x="585" y="83"/>
                    <a:pt x="585" y="83"/>
                    <a:pt x="585" y="83"/>
                  </a:cubicBezTo>
                  <a:cubicBezTo>
                    <a:pt x="585" y="85"/>
                    <a:pt x="585" y="85"/>
                    <a:pt x="585" y="85"/>
                  </a:cubicBezTo>
                  <a:cubicBezTo>
                    <a:pt x="586" y="85"/>
                    <a:pt x="586" y="85"/>
                    <a:pt x="586" y="85"/>
                  </a:cubicBezTo>
                  <a:cubicBezTo>
                    <a:pt x="588" y="87"/>
                    <a:pt x="588" y="87"/>
                    <a:pt x="588" y="87"/>
                  </a:cubicBezTo>
                  <a:cubicBezTo>
                    <a:pt x="588" y="86"/>
                    <a:pt x="588" y="86"/>
                    <a:pt x="588" y="86"/>
                  </a:cubicBezTo>
                  <a:cubicBezTo>
                    <a:pt x="587" y="84"/>
                    <a:pt x="587" y="84"/>
                    <a:pt x="587" y="84"/>
                  </a:cubicBezTo>
                  <a:cubicBezTo>
                    <a:pt x="586" y="84"/>
                    <a:pt x="586" y="84"/>
                    <a:pt x="586" y="84"/>
                  </a:cubicBezTo>
                  <a:cubicBezTo>
                    <a:pt x="586" y="83"/>
                    <a:pt x="586" y="83"/>
                    <a:pt x="586" y="83"/>
                  </a:cubicBezTo>
                  <a:cubicBezTo>
                    <a:pt x="587" y="84"/>
                    <a:pt x="587" y="84"/>
                    <a:pt x="587" y="84"/>
                  </a:cubicBezTo>
                  <a:cubicBezTo>
                    <a:pt x="588" y="83"/>
                    <a:pt x="588" y="83"/>
                    <a:pt x="588" y="83"/>
                  </a:cubicBezTo>
                  <a:cubicBezTo>
                    <a:pt x="589" y="84"/>
                    <a:pt x="589" y="84"/>
                    <a:pt x="589" y="84"/>
                  </a:cubicBezTo>
                  <a:cubicBezTo>
                    <a:pt x="591" y="86"/>
                    <a:pt x="591" y="86"/>
                    <a:pt x="591" y="86"/>
                  </a:cubicBezTo>
                  <a:cubicBezTo>
                    <a:pt x="590" y="85"/>
                    <a:pt x="590" y="85"/>
                    <a:pt x="590" y="85"/>
                  </a:cubicBezTo>
                  <a:cubicBezTo>
                    <a:pt x="588" y="82"/>
                    <a:pt x="588" y="82"/>
                    <a:pt x="588" y="82"/>
                  </a:cubicBezTo>
                  <a:cubicBezTo>
                    <a:pt x="588" y="80"/>
                    <a:pt x="588" y="80"/>
                    <a:pt x="588" y="80"/>
                  </a:cubicBezTo>
                  <a:cubicBezTo>
                    <a:pt x="588" y="78"/>
                    <a:pt x="588" y="78"/>
                    <a:pt x="588" y="78"/>
                  </a:cubicBezTo>
                  <a:cubicBezTo>
                    <a:pt x="590" y="76"/>
                    <a:pt x="590" y="76"/>
                    <a:pt x="590" y="76"/>
                  </a:cubicBezTo>
                  <a:cubicBezTo>
                    <a:pt x="592" y="76"/>
                    <a:pt x="592" y="76"/>
                    <a:pt x="592" y="76"/>
                  </a:cubicBezTo>
                  <a:cubicBezTo>
                    <a:pt x="593" y="75"/>
                    <a:pt x="593" y="75"/>
                    <a:pt x="593" y="75"/>
                  </a:cubicBezTo>
                  <a:cubicBezTo>
                    <a:pt x="595" y="75"/>
                    <a:pt x="595" y="75"/>
                    <a:pt x="595" y="75"/>
                  </a:cubicBezTo>
                  <a:cubicBezTo>
                    <a:pt x="595" y="74"/>
                    <a:pt x="595" y="74"/>
                    <a:pt x="595" y="74"/>
                  </a:cubicBezTo>
                  <a:cubicBezTo>
                    <a:pt x="595" y="74"/>
                    <a:pt x="595" y="74"/>
                    <a:pt x="595" y="74"/>
                  </a:cubicBezTo>
                  <a:cubicBezTo>
                    <a:pt x="596" y="74"/>
                    <a:pt x="596" y="74"/>
                    <a:pt x="596" y="74"/>
                  </a:cubicBezTo>
                  <a:cubicBezTo>
                    <a:pt x="597" y="75"/>
                    <a:pt x="597" y="75"/>
                    <a:pt x="597" y="75"/>
                  </a:cubicBezTo>
                  <a:cubicBezTo>
                    <a:pt x="598" y="75"/>
                    <a:pt x="598" y="75"/>
                    <a:pt x="598" y="75"/>
                  </a:cubicBezTo>
                  <a:cubicBezTo>
                    <a:pt x="600" y="75"/>
                    <a:pt x="600" y="75"/>
                    <a:pt x="600" y="75"/>
                  </a:cubicBezTo>
                  <a:cubicBezTo>
                    <a:pt x="601" y="74"/>
                    <a:pt x="601" y="74"/>
                    <a:pt x="601" y="74"/>
                  </a:cubicBezTo>
                  <a:cubicBezTo>
                    <a:pt x="602" y="74"/>
                    <a:pt x="602" y="74"/>
                    <a:pt x="602" y="74"/>
                  </a:cubicBezTo>
                  <a:cubicBezTo>
                    <a:pt x="604" y="73"/>
                    <a:pt x="604" y="73"/>
                    <a:pt x="604" y="73"/>
                  </a:cubicBezTo>
                  <a:cubicBezTo>
                    <a:pt x="606" y="73"/>
                    <a:pt x="606" y="73"/>
                    <a:pt x="606" y="73"/>
                  </a:cubicBezTo>
                  <a:cubicBezTo>
                    <a:pt x="607" y="73"/>
                    <a:pt x="607" y="73"/>
                    <a:pt x="607" y="73"/>
                  </a:cubicBezTo>
                  <a:cubicBezTo>
                    <a:pt x="608" y="73"/>
                    <a:pt x="608" y="73"/>
                    <a:pt x="608" y="73"/>
                  </a:cubicBezTo>
                  <a:cubicBezTo>
                    <a:pt x="608" y="73"/>
                    <a:pt x="608" y="73"/>
                    <a:pt x="608" y="73"/>
                  </a:cubicBezTo>
                  <a:cubicBezTo>
                    <a:pt x="609" y="74"/>
                    <a:pt x="609" y="74"/>
                    <a:pt x="609" y="74"/>
                  </a:cubicBezTo>
                  <a:cubicBezTo>
                    <a:pt x="609" y="73"/>
                    <a:pt x="609" y="73"/>
                    <a:pt x="609" y="73"/>
                  </a:cubicBezTo>
                  <a:cubicBezTo>
                    <a:pt x="611" y="71"/>
                    <a:pt x="611" y="71"/>
                    <a:pt x="611" y="71"/>
                  </a:cubicBezTo>
                  <a:cubicBezTo>
                    <a:pt x="610" y="70"/>
                    <a:pt x="610" y="70"/>
                    <a:pt x="610" y="70"/>
                  </a:cubicBezTo>
                  <a:cubicBezTo>
                    <a:pt x="610" y="69"/>
                    <a:pt x="610" y="69"/>
                    <a:pt x="610" y="69"/>
                  </a:cubicBezTo>
                  <a:cubicBezTo>
                    <a:pt x="610" y="68"/>
                    <a:pt x="610" y="68"/>
                    <a:pt x="610" y="68"/>
                  </a:cubicBezTo>
                  <a:cubicBezTo>
                    <a:pt x="611" y="67"/>
                    <a:pt x="611" y="67"/>
                    <a:pt x="611" y="67"/>
                  </a:cubicBezTo>
                  <a:cubicBezTo>
                    <a:pt x="613" y="68"/>
                    <a:pt x="613" y="68"/>
                    <a:pt x="613" y="68"/>
                  </a:cubicBezTo>
                  <a:cubicBezTo>
                    <a:pt x="613" y="69"/>
                    <a:pt x="613" y="69"/>
                    <a:pt x="613" y="69"/>
                  </a:cubicBezTo>
                  <a:cubicBezTo>
                    <a:pt x="614" y="70"/>
                    <a:pt x="614" y="70"/>
                    <a:pt x="614" y="70"/>
                  </a:cubicBezTo>
                  <a:cubicBezTo>
                    <a:pt x="615" y="70"/>
                    <a:pt x="615" y="70"/>
                    <a:pt x="615" y="70"/>
                  </a:cubicBezTo>
                  <a:cubicBezTo>
                    <a:pt x="616" y="71"/>
                    <a:pt x="616" y="71"/>
                    <a:pt x="616" y="71"/>
                  </a:cubicBezTo>
                  <a:cubicBezTo>
                    <a:pt x="616" y="72"/>
                    <a:pt x="616" y="72"/>
                    <a:pt x="616" y="72"/>
                  </a:cubicBezTo>
                  <a:cubicBezTo>
                    <a:pt x="618" y="73"/>
                    <a:pt x="618" y="73"/>
                    <a:pt x="618" y="73"/>
                  </a:cubicBezTo>
                  <a:cubicBezTo>
                    <a:pt x="618" y="74"/>
                    <a:pt x="618" y="74"/>
                    <a:pt x="618" y="74"/>
                  </a:cubicBezTo>
                  <a:cubicBezTo>
                    <a:pt x="620" y="74"/>
                    <a:pt x="620" y="74"/>
                    <a:pt x="620" y="74"/>
                  </a:cubicBezTo>
                  <a:cubicBezTo>
                    <a:pt x="623" y="74"/>
                    <a:pt x="623" y="74"/>
                    <a:pt x="623" y="74"/>
                  </a:cubicBezTo>
                  <a:cubicBezTo>
                    <a:pt x="623" y="74"/>
                    <a:pt x="623" y="74"/>
                    <a:pt x="623" y="74"/>
                  </a:cubicBezTo>
                  <a:cubicBezTo>
                    <a:pt x="624" y="74"/>
                    <a:pt x="624" y="74"/>
                    <a:pt x="624" y="74"/>
                  </a:cubicBezTo>
                  <a:cubicBezTo>
                    <a:pt x="626" y="76"/>
                    <a:pt x="626" y="76"/>
                    <a:pt x="626" y="76"/>
                  </a:cubicBezTo>
                  <a:cubicBezTo>
                    <a:pt x="626" y="77"/>
                    <a:pt x="626" y="77"/>
                    <a:pt x="626" y="77"/>
                  </a:cubicBezTo>
                  <a:cubicBezTo>
                    <a:pt x="627" y="78"/>
                    <a:pt x="627" y="78"/>
                    <a:pt x="627" y="78"/>
                  </a:cubicBezTo>
                  <a:cubicBezTo>
                    <a:pt x="629" y="78"/>
                    <a:pt x="629" y="78"/>
                    <a:pt x="629" y="78"/>
                  </a:cubicBezTo>
                  <a:cubicBezTo>
                    <a:pt x="629" y="78"/>
                    <a:pt x="629" y="78"/>
                    <a:pt x="629" y="78"/>
                  </a:cubicBezTo>
                  <a:cubicBezTo>
                    <a:pt x="631" y="78"/>
                    <a:pt x="631" y="78"/>
                    <a:pt x="631" y="78"/>
                  </a:cubicBezTo>
                  <a:cubicBezTo>
                    <a:pt x="631" y="77"/>
                    <a:pt x="631" y="77"/>
                    <a:pt x="631" y="77"/>
                  </a:cubicBezTo>
                  <a:cubicBezTo>
                    <a:pt x="632" y="76"/>
                    <a:pt x="632" y="76"/>
                    <a:pt x="632" y="76"/>
                  </a:cubicBezTo>
                  <a:cubicBezTo>
                    <a:pt x="633" y="76"/>
                    <a:pt x="633" y="76"/>
                    <a:pt x="633" y="76"/>
                  </a:cubicBezTo>
                  <a:cubicBezTo>
                    <a:pt x="633" y="76"/>
                    <a:pt x="633" y="76"/>
                    <a:pt x="633" y="76"/>
                  </a:cubicBezTo>
                  <a:cubicBezTo>
                    <a:pt x="632" y="75"/>
                    <a:pt x="632" y="75"/>
                    <a:pt x="632" y="75"/>
                  </a:cubicBezTo>
                  <a:cubicBezTo>
                    <a:pt x="633" y="74"/>
                    <a:pt x="633" y="74"/>
                    <a:pt x="633" y="74"/>
                  </a:cubicBezTo>
                  <a:cubicBezTo>
                    <a:pt x="633" y="74"/>
                    <a:pt x="633" y="74"/>
                    <a:pt x="633" y="74"/>
                  </a:cubicBezTo>
                  <a:cubicBezTo>
                    <a:pt x="633" y="73"/>
                    <a:pt x="633" y="73"/>
                    <a:pt x="633" y="73"/>
                  </a:cubicBezTo>
                  <a:cubicBezTo>
                    <a:pt x="632" y="72"/>
                    <a:pt x="632" y="72"/>
                    <a:pt x="632" y="72"/>
                  </a:cubicBezTo>
                  <a:cubicBezTo>
                    <a:pt x="630" y="71"/>
                    <a:pt x="630" y="71"/>
                    <a:pt x="630" y="71"/>
                  </a:cubicBezTo>
                  <a:cubicBezTo>
                    <a:pt x="630" y="70"/>
                    <a:pt x="630" y="70"/>
                    <a:pt x="630" y="70"/>
                  </a:cubicBezTo>
                  <a:cubicBezTo>
                    <a:pt x="628" y="68"/>
                    <a:pt x="628" y="68"/>
                    <a:pt x="628" y="68"/>
                  </a:cubicBezTo>
                  <a:cubicBezTo>
                    <a:pt x="627" y="68"/>
                    <a:pt x="627" y="68"/>
                    <a:pt x="627" y="68"/>
                  </a:cubicBezTo>
                  <a:cubicBezTo>
                    <a:pt x="626" y="67"/>
                    <a:pt x="626" y="67"/>
                    <a:pt x="626" y="67"/>
                  </a:cubicBezTo>
                  <a:cubicBezTo>
                    <a:pt x="624" y="66"/>
                    <a:pt x="624" y="66"/>
                    <a:pt x="624" y="66"/>
                  </a:cubicBezTo>
                  <a:cubicBezTo>
                    <a:pt x="623" y="67"/>
                    <a:pt x="623" y="67"/>
                    <a:pt x="623" y="67"/>
                  </a:cubicBezTo>
                  <a:cubicBezTo>
                    <a:pt x="623" y="67"/>
                    <a:pt x="623" y="67"/>
                    <a:pt x="623" y="67"/>
                  </a:cubicBezTo>
                  <a:cubicBezTo>
                    <a:pt x="623" y="66"/>
                    <a:pt x="623" y="66"/>
                    <a:pt x="623" y="66"/>
                  </a:cubicBezTo>
                  <a:cubicBezTo>
                    <a:pt x="623" y="65"/>
                    <a:pt x="623" y="65"/>
                    <a:pt x="623" y="65"/>
                  </a:cubicBezTo>
                  <a:cubicBezTo>
                    <a:pt x="622" y="63"/>
                    <a:pt x="622" y="63"/>
                    <a:pt x="622" y="63"/>
                  </a:cubicBezTo>
                  <a:cubicBezTo>
                    <a:pt x="622" y="62"/>
                    <a:pt x="622" y="62"/>
                    <a:pt x="622" y="62"/>
                  </a:cubicBezTo>
                  <a:cubicBezTo>
                    <a:pt x="621" y="62"/>
                    <a:pt x="621" y="62"/>
                    <a:pt x="621" y="62"/>
                  </a:cubicBezTo>
                  <a:cubicBezTo>
                    <a:pt x="620" y="60"/>
                    <a:pt x="620" y="60"/>
                    <a:pt x="620" y="60"/>
                  </a:cubicBezTo>
                  <a:cubicBezTo>
                    <a:pt x="619" y="59"/>
                    <a:pt x="619" y="59"/>
                    <a:pt x="619" y="59"/>
                  </a:cubicBezTo>
                  <a:cubicBezTo>
                    <a:pt x="619" y="59"/>
                    <a:pt x="619" y="59"/>
                    <a:pt x="619" y="59"/>
                  </a:cubicBezTo>
                  <a:cubicBezTo>
                    <a:pt x="622" y="59"/>
                    <a:pt x="622" y="59"/>
                    <a:pt x="622" y="59"/>
                  </a:cubicBezTo>
                  <a:cubicBezTo>
                    <a:pt x="622" y="59"/>
                    <a:pt x="622" y="59"/>
                    <a:pt x="622" y="59"/>
                  </a:cubicBezTo>
                  <a:cubicBezTo>
                    <a:pt x="625" y="59"/>
                    <a:pt x="625" y="59"/>
                    <a:pt x="625" y="59"/>
                  </a:cubicBezTo>
                  <a:cubicBezTo>
                    <a:pt x="628" y="59"/>
                    <a:pt x="628" y="59"/>
                    <a:pt x="628" y="59"/>
                  </a:cubicBezTo>
                  <a:cubicBezTo>
                    <a:pt x="628" y="58"/>
                    <a:pt x="628" y="58"/>
                    <a:pt x="628" y="58"/>
                  </a:cubicBezTo>
                  <a:cubicBezTo>
                    <a:pt x="629" y="58"/>
                    <a:pt x="629" y="58"/>
                    <a:pt x="629" y="58"/>
                  </a:cubicBezTo>
                  <a:cubicBezTo>
                    <a:pt x="631" y="58"/>
                    <a:pt x="631" y="58"/>
                    <a:pt x="631" y="58"/>
                  </a:cubicBezTo>
                  <a:cubicBezTo>
                    <a:pt x="632" y="58"/>
                    <a:pt x="632" y="58"/>
                    <a:pt x="632" y="58"/>
                  </a:cubicBezTo>
                  <a:cubicBezTo>
                    <a:pt x="633" y="58"/>
                    <a:pt x="633" y="58"/>
                    <a:pt x="633" y="58"/>
                  </a:cubicBezTo>
                  <a:cubicBezTo>
                    <a:pt x="633" y="57"/>
                    <a:pt x="633" y="57"/>
                    <a:pt x="633" y="57"/>
                  </a:cubicBezTo>
                  <a:cubicBezTo>
                    <a:pt x="634" y="57"/>
                    <a:pt x="634" y="57"/>
                    <a:pt x="634" y="57"/>
                  </a:cubicBezTo>
                  <a:cubicBezTo>
                    <a:pt x="635" y="58"/>
                    <a:pt x="635" y="58"/>
                    <a:pt x="635" y="58"/>
                  </a:cubicBezTo>
                  <a:cubicBezTo>
                    <a:pt x="635" y="58"/>
                    <a:pt x="635" y="58"/>
                    <a:pt x="635" y="58"/>
                  </a:cubicBezTo>
                  <a:cubicBezTo>
                    <a:pt x="636" y="56"/>
                    <a:pt x="636" y="56"/>
                    <a:pt x="636" y="56"/>
                  </a:cubicBezTo>
                  <a:cubicBezTo>
                    <a:pt x="637" y="57"/>
                    <a:pt x="637" y="57"/>
                    <a:pt x="637" y="57"/>
                  </a:cubicBezTo>
                  <a:cubicBezTo>
                    <a:pt x="637" y="56"/>
                    <a:pt x="637" y="56"/>
                    <a:pt x="637" y="56"/>
                  </a:cubicBezTo>
                  <a:cubicBezTo>
                    <a:pt x="641" y="55"/>
                    <a:pt x="641" y="55"/>
                    <a:pt x="641" y="55"/>
                  </a:cubicBezTo>
                  <a:cubicBezTo>
                    <a:pt x="642" y="56"/>
                    <a:pt x="642" y="56"/>
                    <a:pt x="642" y="56"/>
                  </a:cubicBezTo>
                  <a:cubicBezTo>
                    <a:pt x="642" y="55"/>
                    <a:pt x="642" y="55"/>
                    <a:pt x="642" y="55"/>
                  </a:cubicBezTo>
                  <a:cubicBezTo>
                    <a:pt x="643" y="54"/>
                    <a:pt x="643" y="54"/>
                    <a:pt x="643" y="54"/>
                  </a:cubicBezTo>
                  <a:cubicBezTo>
                    <a:pt x="643" y="54"/>
                    <a:pt x="643" y="54"/>
                    <a:pt x="643" y="54"/>
                  </a:cubicBezTo>
                  <a:cubicBezTo>
                    <a:pt x="645" y="54"/>
                    <a:pt x="645" y="54"/>
                    <a:pt x="645" y="54"/>
                  </a:cubicBezTo>
                  <a:cubicBezTo>
                    <a:pt x="646" y="54"/>
                    <a:pt x="646" y="54"/>
                    <a:pt x="646" y="54"/>
                  </a:cubicBezTo>
                  <a:cubicBezTo>
                    <a:pt x="647" y="55"/>
                    <a:pt x="647" y="55"/>
                    <a:pt x="647" y="55"/>
                  </a:cubicBezTo>
                  <a:cubicBezTo>
                    <a:pt x="649" y="55"/>
                    <a:pt x="649" y="55"/>
                    <a:pt x="649" y="55"/>
                  </a:cubicBezTo>
                  <a:cubicBezTo>
                    <a:pt x="650" y="54"/>
                    <a:pt x="650" y="54"/>
                    <a:pt x="650" y="54"/>
                  </a:cubicBezTo>
                  <a:cubicBezTo>
                    <a:pt x="650" y="55"/>
                    <a:pt x="650" y="55"/>
                    <a:pt x="650" y="55"/>
                  </a:cubicBezTo>
                  <a:cubicBezTo>
                    <a:pt x="651" y="55"/>
                    <a:pt x="651" y="55"/>
                    <a:pt x="651" y="55"/>
                  </a:cubicBezTo>
                  <a:cubicBezTo>
                    <a:pt x="652" y="55"/>
                    <a:pt x="652" y="55"/>
                    <a:pt x="652" y="55"/>
                  </a:cubicBezTo>
                  <a:cubicBezTo>
                    <a:pt x="654" y="54"/>
                    <a:pt x="654" y="54"/>
                    <a:pt x="654" y="54"/>
                  </a:cubicBezTo>
                  <a:cubicBezTo>
                    <a:pt x="657" y="55"/>
                    <a:pt x="657" y="55"/>
                    <a:pt x="657" y="55"/>
                  </a:cubicBezTo>
                  <a:cubicBezTo>
                    <a:pt x="658" y="56"/>
                    <a:pt x="658" y="56"/>
                    <a:pt x="658" y="56"/>
                  </a:cubicBezTo>
                  <a:cubicBezTo>
                    <a:pt x="659" y="56"/>
                    <a:pt x="659" y="56"/>
                    <a:pt x="659" y="56"/>
                  </a:cubicBezTo>
                  <a:cubicBezTo>
                    <a:pt x="659" y="55"/>
                    <a:pt x="659" y="55"/>
                    <a:pt x="659" y="55"/>
                  </a:cubicBezTo>
                  <a:cubicBezTo>
                    <a:pt x="660" y="55"/>
                    <a:pt x="660" y="55"/>
                    <a:pt x="660" y="55"/>
                  </a:cubicBezTo>
                  <a:cubicBezTo>
                    <a:pt x="661" y="56"/>
                    <a:pt x="661" y="56"/>
                    <a:pt x="661" y="56"/>
                  </a:cubicBezTo>
                  <a:cubicBezTo>
                    <a:pt x="660" y="56"/>
                    <a:pt x="660" y="56"/>
                    <a:pt x="660" y="56"/>
                  </a:cubicBezTo>
                  <a:cubicBezTo>
                    <a:pt x="661" y="57"/>
                    <a:pt x="661" y="57"/>
                    <a:pt x="661" y="57"/>
                  </a:cubicBezTo>
                  <a:cubicBezTo>
                    <a:pt x="662" y="56"/>
                    <a:pt x="662" y="56"/>
                    <a:pt x="662" y="56"/>
                  </a:cubicBezTo>
                  <a:cubicBezTo>
                    <a:pt x="666" y="57"/>
                    <a:pt x="666" y="57"/>
                    <a:pt x="666" y="57"/>
                  </a:cubicBezTo>
                  <a:cubicBezTo>
                    <a:pt x="670" y="59"/>
                    <a:pt x="670" y="59"/>
                    <a:pt x="670" y="59"/>
                  </a:cubicBezTo>
                  <a:cubicBezTo>
                    <a:pt x="669" y="59"/>
                    <a:pt x="669" y="59"/>
                    <a:pt x="669" y="59"/>
                  </a:cubicBezTo>
                  <a:cubicBezTo>
                    <a:pt x="668" y="59"/>
                    <a:pt x="668" y="59"/>
                    <a:pt x="668" y="59"/>
                  </a:cubicBezTo>
                  <a:cubicBezTo>
                    <a:pt x="666" y="58"/>
                    <a:pt x="666" y="58"/>
                    <a:pt x="666" y="58"/>
                  </a:cubicBezTo>
                  <a:cubicBezTo>
                    <a:pt x="666" y="58"/>
                    <a:pt x="666" y="58"/>
                    <a:pt x="666" y="58"/>
                  </a:cubicBezTo>
                  <a:cubicBezTo>
                    <a:pt x="670" y="59"/>
                    <a:pt x="670" y="59"/>
                    <a:pt x="670" y="59"/>
                  </a:cubicBezTo>
                  <a:cubicBezTo>
                    <a:pt x="671" y="60"/>
                    <a:pt x="671" y="60"/>
                    <a:pt x="671" y="60"/>
                  </a:cubicBezTo>
                  <a:cubicBezTo>
                    <a:pt x="672" y="59"/>
                    <a:pt x="672" y="59"/>
                    <a:pt x="672" y="59"/>
                  </a:cubicBezTo>
                  <a:cubicBezTo>
                    <a:pt x="673" y="59"/>
                    <a:pt x="673" y="59"/>
                    <a:pt x="673" y="59"/>
                  </a:cubicBezTo>
                  <a:cubicBezTo>
                    <a:pt x="675" y="59"/>
                    <a:pt x="675" y="59"/>
                    <a:pt x="675" y="59"/>
                  </a:cubicBezTo>
                  <a:cubicBezTo>
                    <a:pt x="674" y="58"/>
                    <a:pt x="674" y="58"/>
                    <a:pt x="674" y="58"/>
                  </a:cubicBezTo>
                  <a:cubicBezTo>
                    <a:pt x="675" y="58"/>
                    <a:pt x="675" y="58"/>
                    <a:pt x="675" y="58"/>
                  </a:cubicBezTo>
                  <a:cubicBezTo>
                    <a:pt x="676" y="58"/>
                    <a:pt x="676" y="58"/>
                    <a:pt x="676" y="58"/>
                  </a:cubicBezTo>
                  <a:cubicBezTo>
                    <a:pt x="677" y="59"/>
                    <a:pt x="677" y="59"/>
                    <a:pt x="677" y="59"/>
                  </a:cubicBezTo>
                  <a:cubicBezTo>
                    <a:pt x="678" y="59"/>
                    <a:pt x="678" y="59"/>
                    <a:pt x="678" y="59"/>
                  </a:cubicBezTo>
                  <a:cubicBezTo>
                    <a:pt x="678" y="58"/>
                    <a:pt x="678" y="58"/>
                    <a:pt x="678" y="58"/>
                  </a:cubicBezTo>
                  <a:cubicBezTo>
                    <a:pt x="678" y="58"/>
                    <a:pt x="678" y="58"/>
                    <a:pt x="678" y="58"/>
                  </a:cubicBezTo>
                  <a:cubicBezTo>
                    <a:pt x="680" y="58"/>
                    <a:pt x="680" y="58"/>
                    <a:pt x="680" y="58"/>
                  </a:cubicBezTo>
                  <a:cubicBezTo>
                    <a:pt x="680" y="59"/>
                    <a:pt x="680" y="59"/>
                    <a:pt x="680" y="59"/>
                  </a:cubicBezTo>
                  <a:cubicBezTo>
                    <a:pt x="682" y="60"/>
                    <a:pt x="682" y="60"/>
                    <a:pt x="682" y="60"/>
                  </a:cubicBezTo>
                  <a:cubicBezTo>
                    <a:pt x="683" y="59"/>
                    <a:pt x="683" y="59"/>
                    <a:pt x="683" y="59"/>
                  </a:cubicBezTo>
                  <a:cubicBezTo>
                    <a:pt x="688" y="60"/>
                    <a:pt x="688" y="60"/>
                    <a:pt x="688" y="60"/>
                  </a:cubicBezTo>
                  <a:cubicBezTo>
                    <a:pt x="687" y="59"/>
                    <a:pt x="687" y="59"/>
                    <a:pt x="687" y="59"/>
                  </a:cubicBezTo>
                  <a:cubicBezTo>
                    <a:pt x="689" y="59"/>
                    <a:pt x="689" y="59"/>
                    <a:pt x="689" y="59"/>
                  </a:cubicBezTo>
                  <a:cubicBezTo>
                    <a:pt x="689" y="60"/>
                    <a:pt x="689" y="60"/>
                    <a:pt x="689" y="60"/>
                  </a:cubicBezTo>
                  <a:cubicBezTo>
                    <a:pt x="690" y="60"/>
                    <a:pt x="690" y="60"/>
                    <a:pt x="690" y="60"/>
                  </a:cubicBezTo>
                  <a:cubicBezTo>
                    <a:pt x="690" y="59"/>
                    <a:pt x="690" y="59"/>
                    <a:pt x="690" y="59"/>
                  </a:cubicBezTo>
                  <a:cubicBezTo>
                    <a:pt x="690" y="59"/>
                    <a:pt x="690" y="59"/>
                    <a:pt x="690" y="59"/>
                  </a:cubicBezTo>
                  <a:cubicBezTo>
                    <a:pt x="692" y="60"/>
                    <a:pt x="692" y="60"/>
                    <a:pt x="692" y="60"/>
                  </a:cubicBezTo>
                  <a:cubicBezTo>
                    <a:pt x="692" y="60"/>
                    <a:pt x="692" y="60"/>
                    <a:pt x="692" y="60"/>
                  </a:cubicBezTo>
                  <a:cubicBezTo>
                    <a:pt x="693" y="61"/>
                    <a:pt x="693" y="61"/>
                    <a:pt x="693" y="61"/>
                  </a:cubicBezTo>
                  <a:cubicBezTo>
                    <a:pt x="694" y="61"/>
                    <a:pt x="694" y="61"/>
                    <a:pt x="694" y="61"/>
                  </a:cubicBezTo>
                  <a:cubicBezTo>
                    <a:pt x="694" y="60"/>
                    <a:pt x="694" y="60"/>
                    <a:pt x="694" y="60"/>
                  </a:cubicBezTo>
                  <a:cubicBezTo>
                    <a:pt x="694" y="60"/>
                    <a:pt x="694" y="60"/>
                    <a:pt x="694" y="60"/>
                  </a:cubicBezTo>
                  <a:cubicBezTo>
                    <a:pt x="696" y="60"/>
                    <a:pt x="696" y="60"/>
                    <a:pt x="696" y="60"/>
                  </a:cubicBezTo>
                  <a:cubicBezTo>
                    <a:pt x="696" y="60"/>
                    <a:pt x="696" y="60"/>
                    <a:pt x="696" y="60"/>
                  </a:cubicBezTo>
                  <a:cubicBezTo>
                    <a:pt x="696" y="61"/>
                    <a:pt x="696" y="61"/>
                    <a:pt x="696" y="61"/>
                  </a:cubicBezTo>
                  <a:cubicBezTo>
                    <a:pt x="697" y="62"/>
                    <a:pt x="697" y="62"/>
                    <a:pt x="697" y="62"/>
                  </a:cubicBezTo>
                  <a:cubicBezTo>
                    <a:pt x="699" y="63"/>
                    <a:pt x="699" y="63"/>
                    <a:pt x="699" y="63"/>
                  </a:cubicBezTo>
                  <a:cubicBezTo>
                    <a:pt x="700" y="62"/>
                    <a:pt x="700" y="62"/>
                    <a:pt x="700" y="62"/>
                  </a:cubicBezTo>
                  <a:cubicBezTo>
                    <a:pt x="698" y="61"/>
                    <a:pt x="698" y="61"/>
                    <a:pt x="698" y="61"/>
                  </a:cubicBezTo>
                  <a:cubicBezTo>
                    <a:pt x="697" y="61"/>
                    <a:pt x="697" y="61"/>
                    <a:pt x="697" y="61"/>
                  </a:cubicBezTo>
                  <a:cubicBezTo>
                    <a:pt x="697" y="60"/>
                    <a:pt x="697" y="60"/>
                    <a:pt x="697" y="60"/>
                  </a:cubicBezTo>
                  <a:cubicBezTo>
                    <a:pt x="698" y="60"/>
                    <a:pt x="698" y="60"/>
                    <a:pt x="698" y="60"/>
                  </a:cubicBezTo>
                  <a:cubicBezTo>
                    <a:pt x="700" y="60"/>
                    <a:pt x="700" y="60"/>
                    <a:pt x="700" y="60"/>
                  </a:cubicBezTo>
                  <a:cubicBezTo>
                    <a:pt x="702" y="61"/>
                    <a:pt x="702" y="61"/>
                    <a:pt x="702" y="61"/>
                  </a:cubicBezTo>
                  <a:cubicBezTo>
                    <a:pt x="702" y="62"/>
                    <a:pt x="702" y="62"/>
                    <a:pt x="702" y="62"/>
                  </a:cubicBezTo>
                  <a:cubicBezTo>
                    <a:pt x="703" y="63"/>
                    <a:pt x="703" y="63"/>
                    <a:pt x="703" y="63"/>
                  </a:cubicBezTo>
                  <a:cubicBezTo>
                    <a:pt x="703" y="62"/>
                    <a:pt x="703" y="62"/>
                    <a:pt x="703" y="62"/>
                  </a:cubicBezTo>
                  <a:cubicBezTo>
                    <a:pt x="703" y="61"/>
                    <a:pt x="703" y="61"/>
                    <a:pt x="703" y="61"/>
                  </a:cubicBezTo>
                  <a:cubicBezTo>
                    <a:pt x="704" y="62"/>
                    <a:pt x="704" y="62"/>
                    <a:pt x="704" y="62"/>
                  </a:cubicBezTo>
                  <a:cubicBezTo>
                    <a:pt x="704" y="62"/>
                    <a:pt x="704" y="62"/>
                    <a:pt x="704" y="62"/>
                  </a:cubicBezTo>
                  <a:cubicBezTo>
                    <a:pt x="704" y="63"/>
                    <a:pt x="704" y="63"/>
                    <a:pt x="704" y="63"/>
                  </a:cubicBezTo>
                  <a:cubicBezTo>
                    <a:pt x="705" y="64"/>
                    <a:pt x="705" y="64"/>
                    <a:pt x="705" y="64"/>
                  </a:cubicBezTo>
                  <a:cubicBezTo>
                    <a:pt x="707" y="67"/>
                    <a:pt x="707" y="67"/>
                    <a:pt x="707" y="67"/>
                  </a:cubicBezTo>
                  <a:cubicBezTo>
                    <a:pt x="709" y="67"/>
                    <a:pt x="709" y="67"/>
                    <a:pt x="709" y="67"/>
                  </a:cubicBezTo>
                  <a:cubicBezTo>
                    <a:pt x="709" y="68"/>
                    <a:pt x="709" y="68"/>
                    <a:pt x="709" y="68"/>
                  </a:cubicBezTo>
                  <a:cubicBezTo>
                    <a:pt x="710" y="69"/>
                    <a:pt x="710" y="69"/>
                    <a:pt x="710" y="69"/>
                  </a:cubicBezTo>
                  <a:cubicBezTo>
                    <a:pt x="711" y="70"/>
                    <a:pt x="711" y="70"/>
                    <a:pt x="711" y="70"/>
                  </a:cubicBezTo>
                  <a:cubicBezTo>
                    <a:pt x="711" y="71"/>
                    <a:pt x="711" y="71"/>
                    <a:pt x="711" y="71"/>
                  </a:cubicBezTo>
                  <a:cubicBezTo>
                    <a:pt x="711" y="72"/>
                    <a:pt x="711" y="72"/>
                    <a:pt x="711" y="72"/>
                  </a:cubicBezTo>
                  <a:cubicBezTo>
                    <a:pt x="712" y="72"/>
                    <a:pt x="712" y="72"/>
                    <a:pt x="712" y="72"/>
                  </a:cubicBezTo>
                  <a:cubicBezTo>
                    <a:pt x="713" y="71"/>
                    <a:pt x="713" y="71"/>
                    <a:pt x="713" y="71"/>
                  </a:cubicBezTo>
                  <a:cubicBezTo>
                    <a:pt x="714" y="72"/>
                    <a:pt x="714" y="72"/>
                    <a:pt x="714" y="72"/>
                  </a:cubicBezTo>
                  <a:cubicBezTo>
                    <a:pt x="715" y="73"/>
                    <a:pt x="715" y="73"/>
                    <a:pt x="715" y="73"/>
                  </a:cubicBezTo>
                  <a:cubicBezTo>
                    <a:pt x="716" y="73"/>
                    <a:pt x="716" y="73"/>
                    <a:pt x="716" y="73"/>
                  </a:cubicBezTo>
                  <a:cubicBezTo>
                    <a:pt x="717" y="73"/>
                    <a:pt x="717" y="73"/>
                    <a:pt x="717" y="73"/>
                  </a:cubicBezTo>
                  <a:cubicBezTo>
                    <a:pt x="716" y="73"/>
                    <a:pt x="716" y="73"/>
                    <a:pt x="716" y="73"/>
                  </a:cubicBezTo>
                  <a:cubicBezTo>
                    <a:pt x="716" y="72"/>
                    <a:pt x="716" y="72"/>
                    <a:pt x="716" y="72"/>
                  </a:cubicBezTo>
                  <a:cubicBezTo>
                    <a:pt x="716" y="71"/>
                    <a:pt x="716" y="71"/>
                    <a:pt x="716" y="71"/>
                  </a:cubicBezTo>
                  <a:cubicBezTo>
                    <a:pt x="717" y="71"/>
                    <a:pt x="717" y="71"/>
                    <a:pt x="717" y="71"/>
                  </a:cubicBezTo>
                  <a:cubicBezTo>
                    <a:pt x="718" y="72"/>
                    <a:pt x="718" y="72"/>
                    <a:pt x="718" y="72"/>
                  </a:cubicBezTo>
                  <a:cubicBezTo>
                    <a:pt x="719" y="73"/>
                    <a:pt x="719" y="73"/>
                    <a:pt x="719" y="73"/>
                  </a:cubicBezTo>
                  <a:cubicBezTo>
                    <a:pt x="719" y="73"/>
                    <a:pt x="719" y="73"/>
                    <a:pt x="719" y="73"/>
                  </a:cubicBezTo>
                  <a:cubicBezTo>
                    <a:pt x="718" y="71"/>
                    <a:pt x="718" y="71"/>
                    <a:pt x="718" y="71"/>
                  </a:cubicBezTo>
                  <a:cubicBezTo>
                    <a:pt x="718" y="70"/>
                    <a:pt x="718" y="70"/>
                    <a:pt x="718" y="70"/>
                  </a:cubicBezTo>
                  <a:cubicBezTo>
                    <a:pt x="717" y="69"/>
                    <a:pt x="717" y="69"/>
                    <a:pt x="717" y="69"/>
                  </a:cubicBezTo>
                  <a:cubicBezTo>
                    <a:pt x="716" y="70"/>
                    <a:pt x="716" y="70"/>
                    <a:pt x="716" y="70"/>
                  </a:cubicBezTo>
                  <a:cubicBezTo>
                    <a:pt x="714" y="70"/>
                    <a:pt x="714" y="70"/>
                    <a:pt x="714" y="70"/>
                  </a:cubicBezTo>
                  <a:cubicBezTo>
                    <a:pt x="714" y="70"/>
                    <a:pt x="714" y="70"/>
                    <a:pt x="714" y="70"/>
                  </a:cubicBezTo>
                  <a:cubicBezTo>
                    <a:pt x="715" y="69"/>
                    <a:pt x="715" y="69"/>
                    <a:pt x="715" y="69"/>
                  </a:cubicBezTo>
                  <a:cubicBezTo>
                    <a:pt x="714" y="68"/>
                    <a:pt x="714" y="68"/>
                    <a:pt x="714" y="68"/>
                  </a:cubicBezTo>
                  <a:cubicBezTo>
                    <a:pt x="712" y="66"/>
                    <a:pt x="712" y="66"/>
                    <a:pt x="712" y="66"/>
                  </a:cubicBezTo>
                  <a:cubicBezTo>
                    <a:pt x="711" y="65"/>
                    <a:pt x="711" y="65"/>
                    <a:pt x="711" y="65"/>
                  </a:cubicBezTo>
                  <a:cubicBezTo>
                    <a:pt x="711" y="64"/>
                    <a:pt x="711" y="64"/>
                    <a:pt x="711" y="64"/>
                  </a:cubicBezTo>
                  <a:cubicBezTo>
                    <a:pt x="710" y="64"/>
                    <a:pt x="710" y="64"/>
                    <a:pt x="710" y="64"/>
                  </a:cubicBezTo>
                  <a:cubicBezTo>
                    <a:pt x="709" y="65"/>
                    <a:pt x="709" y="65"/>
                    <a:pt x="709" y="65"/>
                  </a:cubicBezTo>
                  <a:cubicBezTo>
                    <a:pt x="708" y="65"/>
                    <a:pt x="708" y="65"/>
                    <a:pt x="708" y="65"/>
                  </a:cubicBezTo>
                  <a:cubicBezTo>
                    <a:pt x="709" y="64"/>
                    <a:pt x="709" y="64"/>
                    <a:pt x="709" y="64"/>
                  </a:cubicBezTo>
                  <a:cubicBezTo>
                    <a:pt x="710" y="63"/>
                    <a:pt x="710" y="63"/>
                    <a:pt x="710" y="63"/>
                  </a:cubicBezTo>
                  <a:cubicBezTo>
                    <a:pt x="712" y="61"/>
                    <a:pt x="712" y="61"/>
                    <a:pt x="712" y="61"/>
                  </a:cubicBezTo>
                  <a:cubicBezTo>
                    <a:pt x="712" y="60"/>
                    <a:pt x="712" y="60"/>
                    <a:pt x="712" y="60"/>
                  </a:cubicBezTo>
                  <a:cubicBezTo>
                    <a:pt x="712" y="61"/>
                    <a:pt x="712" y="61"/>
                    <a:pt x="712" y="61"/>
                  </a:cubicBezTo>
                  <a:cubicBezTo>
                    <a:pt x="713" y="63"/>
                    <a:pt x="713" y="63"/>
                    <a:pt x="713" y="63"/>
                  </a:cubicBezTo>
                  <a:cubicBezTo>
                    <a:pt x="714" y="63"/>
                    <a:pt x="714" y="63"/>
                    <a:pt x="714" y="63"/>
                  </a:cubicBezTo>
                  <a:cubicBezTo>
                    <a:pt x="715" y="63"/>
                    <a:pt x="715" y="63"/>
                    <a:pt x="715" y="63"/>
                  </a:cubicBezTo>
                  <a:cubicBezTo>
                    <a:pt x="714" y="62"/>
                    <a:pt x="714" y="62"/>
                    <a:pt x="714" y="62"/>
                  </a:cubicBezTo>
                  <a:cubicBezTo>
                    <a:pt x="713" y="61"/>
                    <a:pt x="713" y="61"/>
                    <a:pt x="713" y="61"/>
                  </a:cubicBezTo>
                  <a:cubicBezTo>
                    <a:pt x="714" y="61"/>
                    <a:pt x="714" y="61"/>
                    <a:pt x="714" y="61"/>
                  </a:cubicBezTo>
                  <a:cubicBezTo>
                    <a:pt x="715" y="60"/>
                    <a:pt x="715" y="60"/>
                    <a:pt x="715" y="60"/>
                  </a:cubicBezTo>
                  <a:cubicBezTo>
                    <a:pt x="716" y="60"/>
                    <a:pt x="716" y="60"/>
                    <a:pt x="716" y="60"/>
                  </a:cubicBezTo>
                  <a:cubicBezTo>
                    <a:pt x="714" y="60"/>
                    <a:pt x="714" y="60"/>
                    <a:pt x="714" y="60"/>
                  </a:cubicBezTo>
                  <a:cubicBezTo>
                    <a:pt x="715" y="59"/>
                    <a:pt x="715" y="59"/>
                    <a:pt x="715" y="59"/>
                  </a:cubicBezTo>
                  <a:cubicBezTo>
                    <a:pt x="715" y="59"/>
                    <a:pt x="715" y="59"/>
                    <a:pt x="715" y="59"/>
                  </a:cubicBezTo>
                  <a:cubicBezTo>
                    <a:pt x="716" y="59"/>
                    <a:pt x="716" y="59"/>
                    <a:pt x="716" y="59"/>
                  </a:cubicBezTo>
                  <a:cubicBezTo>
                    <a:pt x="717" y="57"/>
                    <a:pt x="717" y="57"/>
                    <a:pt x="717" y="57"/>
                  </a:cubicBezTo>
                  <a:cubicBezTo>
                    <a:pt x="718" y="57"/>
                    <a:pt x="718" y="57"/>
                    <a:pt x="718" y="57"/>
                  </a:cubicBezTo>
                  <a:cubicBezTo>
                    <a:pt x="719" y="58"/>
                    <a:pt x="719" y="58"/>
                    <a:pt x="719" y="58"/>
                  </a:cubicBezTo>
                  <a:cubicBezTo>
                    <a:pt x="719" y="58"/>
                    <a:pt x="719" y="58"/>
                    <a:pt x="719" y="58"/>
                  </a:cubicBezTo>
                  <a:cubicBezTo>
                    <a:pt x="720" y="58"/>
                    <a:pt x="720" y="58"/>
                    <a:pt x="720" y="58"/>
                  </a:cubicBezTo>
                  <a:cubicBezTo>
                    <a:pt x="720" y="58"/>
                    <a:pt x="720" y="58"/>
                    <a:pt x="720" y="58"/>
                  </a:cubicBezTo>
                  <a:cubicBezTo>
                    <a:pt x="721" y="59"/>
                    <a:pt x="721" y="59"/>
                    <a:pt x="721" y="59"/>
                  </a:cubicBezTo>
                  <a:cubicBezTo>
                    <a:pt x="723" y="60"/>
                    <a:pt x="723" y="60"/>
                    <a:pt x="723" y="60"/>
                  </a:cubicBezTo>
                  <a:cubicBezTo>
                    <a:pt x="724" y="59"/>
                    <a:pt x="724" y="59"/>
                    <a:pt x="724" y="59"/>
                  </a:cubicBezTo>
                  <a:cubicBezTo>
                    <a:pt x="727" y="60"/>
                    <a:pt x="727" y="60"/>
                    <a:pt x="727" y="60"/>
                  </a:cubicBezTo>
                  <a:cubicBezTo>
                    <a:pt x="727" y="61"/>
                    <a:pt x="727" y="61"/>
                    <a:pt x="727" y="61"/>
                  </a:cubicBezTo>
                  <a:cubicBezTo>
                    <a:pt x="727" y="61"/>
                    <a:pt x="727" y="61"/>
                    <a:pt x="727" y="61"/>
                  </a:cubicBezTo>
                  <a:cubicBezTo>
                    <a:pt x="728" y="61"/>
                    <a:pt x="728" y="61"/>
                    <a:pt x="728" y="61"/>
                  </a:cubicBezTo>
                  <a:cubicBezTo>
                    <a:pt x="728" y="60"/>
                    <a:pt x="728" y="60"/>
                    <a:pt x="728" y="60"/>
                  </a:cubicBezTo>
                  <a:cubicBezTo>
                    <a:pt x="729" y="60"/>
                    <a:pt x="729" y="60"/>
                    <a:pt x="729" y="60"/>
                  </a:cubicBezTo>
                  <a:cubicBezTo>
                    <a:pt x="729" y="62"/>
                    <a:pt x="729" y="62"/>
                    <a:pt x="729" y="62"/>
                  </a:cubicBezTo>
                  <a:cubicBezTo>
                    <a:pt x="730" y="61"/>
                    <a:pt x="730" y="61"/>
                    <a:pt x="730" y="61"/>
                  </a:cubicBezTo>
                  <a:cubicBezTo>
                    <a:pt x="731" y="60"/>
                    <a:pt x="731" y="60"/>
                    <a:pt x="731" y="60"/>
                  </a:cubicBezTo>
                  <a:cubicBezTo>
                    <a:pt x="732" y="60"/>
                    <a:pt x="732" y="60"/>
                    <a:pt x="732" y="60"/>
                  </a:cubicBezTo>
                  <a:cubicBezTo>
                    <a:pt x="732" y="61"/>
                    <a:pt x="732" y="61"/>
                    <a:pt x="732" y="61"/>
                  </a:cubicBezTo>
                  <a:cubicBezTo>
                    <a:pt x="732" y="62"/>
                    <a:pt x="732" y="62"/>
                    <a:pt x="732" y="62"/>
                  </a:cubicBezTo>
                  <a:cubicBezTo>
                    <a:pt x="731" y="62"/>
                    <a:pt x="731" y="62"/>
                    <a:pt x="731" y="62"/>
                  </a:cubicBezTo>
                  <a:cubicBezTo>
                    <a:pt x="732" y="65"/>
                    <a:pt x="732" y="65"/>
                    <a:pt x="732" y="65"/>
                  </a:cubicBezTo>
                  <a:cubicBezTo>
                    <a:pt x="732" y="66"/>
                    <a:pt x="732" y="66"/>
                    <a:pt x="732" y="66"/>
                  </a:cubicBezTo>
                  <a:cubicBezTo>
                    <a:pt x="732" y="67"/>
                    <a:pt x="732" y="67"/>
                    <a:pt x="732" y="67"/>
                  </a:cubicBezTo>
                  <a:cubicBezTo>
                    <a:pt x="733" y="67"/>
                    <a:pt x="733" y="67"/>
                    <a:pt x="733" y="67"/>
                  </a:cubicBezTo>
                  <a:cubicBezTo>
                    <a:pt x="734" y="68"/>
                    <a:pt x="734" y="68"/>
                    <a:pt x="734" y="68"/>
                  </a:cubicBezTo>
                  <a:cubicBezTo>
                    <a:pt x="735" y="68"/>
                    <a:pt x="735" y="68"/>
                    <a:pt x="735" y="68"/>
                  </a:cubicBezTo>
                  <a:cubicBezTo>
                    <a:pt x="735" y="69"/>
                    <a:pt x="735" y="69"/>
                    <a:pt x="735" y="69"/>
                  </a:cubicBezTo>
                  <a:cubicBezTo>
                    <a:pt x="735" y="70"/>
                    <a:pt x="735" y="70"/>
                    <a:pt x="735" y="70"/>
                  </a:cubicBezTo>
                  <a:cubicBezTo>
                    <a:pt x="733" y="70"/>
                    <a:pt x="733" y="70"/>
                    <a:pt x="733" y="70"/>
                  </a:cubicBezTo>
                  <a:cubicBezTo>
                    <a:pt x="731" y="70"/>
                    <a:pt x="731" y="70"/>
                    <a:pt x="731" y="70"/>
                  </a:cubicBezTo>
                  <a:cubicBezTo>
                    <a:pt x="734" y="71"/>
                    <a:pt x="734" y="71"/>
                    <a:pt x="734" y="71"/>
                  </a:cubicBezTo>
                  <a:cubicBezTo>
                    <a:pt x="734" y="72"/>
                    <a:pt x="734" y="72"/>
                    <a:pt x="734" y="72"/>
                  </a:cubicBezTo>
                  <a:cubicBezTo>
                    <a:pt x="734" y="73"/>
                    <a:pt x="734" y="73"/>
                    <a:pt x="734" y="73"/>
                  </a:cubicBezTo>
                  <a:cubicBezTo>
                    <a:pt x="733" y="73"/>
                    <a:pt x="733" y="73"/>
                    <a:pt x="733" y="73"/>
                  </a:cubicBezTo>
                  <a:cubicBezTo>
                    <a:pt x="732" y="75"/>
                    <a:pt x="732" y="75"/>
                    <a:pt x="732" y="75"/>
                  </a:cubicBezTo>
                  <a:cubicBezTo>
                    <a:pt x="731" y="74"/>
                    <a:pt x="731" y="74"/>
                    <a:pt x="731" y="74"/>
                  </a:cubicBezTo>
                  <a:cubicBezTo>
                    <a:pt x="730" y="75"/>
                    <a:pt x="730" y="75"/>
                    <a:pt x="730" y="75"/>
                  </a:cubicBezTo>
                  <a:cubicBezTo>
                    <a:pt x="729" y="75"/>
                    <a:pt x="729" y="75"/>
                    <a:pt x="729" y="75"/>
                  </a:cubicBezTo>
                  <a:cubicBezTo>
                    <a:pt x="727" y="76"/>
                    <a:pt x="727" y="76"/>
                    <a:pt x="727" y="76"/>
                  </a:cubicBezTo>
                  <a:cubicBezTo>
                    <a:pt x="729" y="76"/>
                    <a:pt x="729" y="76"/>
                    <a:pt x="729" y="76"/>
                  </a:cubicBezTo>
                  <a:cubicBezTo>
                    <a:pt x="730" y="76"/>
                    <a:pt x="730" y="76"/>
                    <a:pt x="730" y="76"/>
                  </a:cubicBezTo>
                  <a:cubicBezTo>
                    <a:pt x="730" y="77"/>
                    <a:pt x="730" y="77"/>
                    <a:pt x="730" y="77"/>
                  </a:cubicBezTo>
                  <a:cubicBezTo>
                    <a:pt x="731" y="76"/>
                    <a:pt x="731" y="76"/>
                    <a:pt x="731" y="76"/>
                  </a:cubicBezTo>
                  <a:cubicBezTo>
                    <a:pt x="732" y="76"/>
                    <a:pt x="732" y="76"/>
                    <a:pt x="732" y="76"/>
                  </a:cubicBezTo>
                  <a:cubicBezTo>
                    <a:pt x="732" y="77"/>
                    <a:pt x="732" y="77"/>
                    <a:pt x="732" y="77"/>
                  </a:cubicBezTo>
                  <a:cubicBezTo>
                    <a:pt x="733" y="78"/>
                    <a:pt x="733" y="78"/>
                    <a:pt x="733" y="78"/>
                  </a:cubicBezTo>
                  <a:cubicBezTo>
                    <a:pt x="732" y="79"/>
                    <a:pt x="732" y="79"/>
                    <a:pt x="732" y="79"/>
                  </a:cubicBezTo>
                  <a:cubicBezTo>
                    <a:pt x="732" y="80"/>
                    <a:pt x="732" y="80"/>
                    <a:pt x="732" y="80"/>
                  </a:cubicBezTo>
                  <a:cubicBezTo>
                    <a:pt x="733" y="79"/>
                    <a:pt x="733" y="79"/>
                    <a:pt x="733" y="79"/>
                  </a:cubicBezTo>
                  <a:cubicBezTo>
                    <a:pt x="734" y="79"/>
                    <a:pt x="734" y="79"/>
                    <a:pt x="734" y="79"/>
                  </a:cubicBezTo>
                  <a:cubicBezTo>
                    <a:pt x="736" y="80"/>
                    <a:pt x="736" y="80"/>
                    <a:pt x="736" y="80"/>
                  </a:cubicBezTo>
                  <a:cubicBezTo>
                    <a:pt x="736" y="81"/>
                    <a:pt x="736" y="81"/>
                    <a:pt x="736" y="81"/>
                  </a:cubicBezTo>
                  <a:cubicBezTo>
                    <a:pt x="737" y="82"/>
                    <a:pt x="737" y="82"/>
                    <a:pt x="737" y="82"/>
                  </a:cubicBezTo>
                  <a:cubicBezTo>
                    <a:pt x="735" y="83"/>
                    <a:pt x="735" y="83"/>
                    <a:pt x="735" y="83"/>
                  </a:cubicBezTo>
                  <a:cubicBezTo>
                    <a:pt x="736" y="83"/>
                    <a:pt x="736" y="83"/>
                    <a:pt x="736" y="83"/>
                  </a:cubicBezTo>
                  <a:cubicBezTo>
                    <a:pt x="736" y="85"/>
                    <a:pt x="736" y="85"/>
                    <a:pt x="736" y="85"/>
                  </a:cubicBezTo>
                  <a:cubicBezTo>
                    <a:pt x="735" y="85"/>
                    <a:pt x="735" y="85"/>
                    <a:pt x="735" y="85"/>
                  </a:cubicBezTo>
                  <a:cubicBezTo>
                    <a:pt x="735" y="86"/>
                    <a:pt x="735" y="86"/>
                    <a:pt x="735" y="86"/>
                  </a:cubicBezTo>
                  <a:cubicBezTo>
                    <a:pt x="735" y="87"/>
                    <a:pt x="735" y="87"/>
                    <a:pt x="735" y="87"/>
                  </a:cubicBezTo>
                  <a:cubicBezTo>
                    <a:pt x="736" y="86"/>
                    <a:pt x="736" y="86"/>
                    <a:pt x="736" y="86"/>
                  </a:cubicBezTo>
                  <a:cubicBezTo>
                    <a:pt x="736" y="86"/>
                    <a:pt x="736" y="86"/>
                    <a:pt x="736" y="86"/>
                  </a:cubicBezTo>
                  <a:cubicBezTo>
                    <a:pt x="737" y="86"/>
                    <a:pt x="737" y="86"/>
                    <a:pt x="737" y="86"/>
                  </a:cubicBezTo>
                  <a:cubicBezTo>
                    <a:pt x="737" y="88"/>
                    <a:pt x="737" y="88"/>
                    <a:pt x="737" y="88"/>
                  </a:cubicBezTo>
                  <a:cubicBezTo>
                    <a:pt x="738" y="88"/>
                    <a:pt x="738" y="88"/>
                    <a:pt x="738" y="88"/>
                  </a:cubicBezTo>
                  <a:cubicBezTo>
                    <a:pt x="739" y="88"/>
                    <a:pt x="739" y="88"/>
                    <a:pt x="739" y="88"/>
                  </a:cubicBezTo>
                  <a:cubicBezTo>
                    <a:pt x="739" y="87"/>
                    <a:pt x="739" y="87"/>
                    <a:pt x="739" y="87"/>
                  </a:cubicBezTo>
                  <a:cubicBezTo>
                    <a:pt x="739" y="87"/>
                    <a:pt x="739" y="87"/>
                    <a:pt x="739" y="87"/>
                  </a:cubicBezTo>
                  <a:cubicBezTo>
                    <a:pt x="740" y="87"/>
                    <a:pt x="740" y="87"/>
                    <a:pt x="740" y="87"/>
                  </a:cubicBezTo>
                  <a:cubicBezTo>
                    <a:pt x="741" y="87"/>
                    <a:pt x="741" y="87"/>
                    <a:pt x="741" y="87"/>
                  </a:cubicBezTo>
                  <a:cubicBezTo>
                    <a:pt x="741" y="89"/>
                    <a:pt x="741" y="89"/>
                    <a:pt x="741" y="89"/>
                  </a:cubicBezTo>
                  <a:cubicBezTo>
                    <a:pt x="741" y="89"/>
                    <a:pt x="741" y="89"/>
                    <a:pt x="741" y="89"/>
                  </a:cubicBezTo>
                  <a:cubicBezTo>
                    <a:pt x="740" y="88"/>
                    <a:pt x="740" y="88"/>
                    <a:pt x="740" y="88"/>
                  </a:cubicBezTo>
                  <a:cubicBezTo>
                    <a:pt x="739" y="89"/>
                    <a:pt x="739" y="89"/>
                    <a:pt x="739" y="89"/>
                  </a:cubicBezTo>
                  <a:cubicBezTo>
                    <a:pt x="740" y="90"/>
                    <a:pt x="740" y="90"/>
                    <a:pt x="740" y="90"/>
                  </a:cubicBezTo>
                  <a:cubicBezTo>
                    <a:pt x="741" y="90"/>
                    <a:pt x="741" y="90"/>
                    <a:pt x="741" y="90"/>
                  </a:cubicBezTo>
                  <a:cubicBezTo>
                    <a:pt x="742" y="91"/>
                    <a:pt x="742" y="91"/>
                    <a:pt x="742" y="91"/>
                  </a:cubicBezTo>
                  <a:cubicBezTo>
                    <a:pt x="742" y="92"/>
                    <a:pt x="742" y="92"/>
                    <a:pt x="742" y="92"/>
                  </a:cubicBezTo>
                  <a:cubicBezTo>
                    <a:pt x="740" y="93"/>
                    <a:pt x="740" y="93"/>
                    <a:pt x="740" y="93"/>
                  </a:cubicBezTo>
                  <a:cubicBezTo>
                    <a:pt x="739" y="91"/>
                    <a:pt x="739" y="91"/>
                    <a:pt x="739" y="91"/>
                  </a:cubicBezTo>
                  <a:cubicBezTo>
                    <a:pt x="739" y="91"/>
                    <a:pt x="739" y="91"/>
                    <a:pt x="739" y="91"/>
                  </a:cubicBezTo>
                  <a:cubicBezTo>
                    <a:pt x="739" y="93"/>
                    <a:pt x="739" y="93"/>
                    <a:pt x="739" y="93"/>
                  </a:cubicBezTo>
                  <a:cubicBezTo>
                    <a:pt x="738" y="93"/>
                    <a:pt x="738" y="93"/>
                    <a:pt x="738" y="93"/>
                  </a:cubicBezTo>
                  <a:cubicBezTo>
                    <a:pt x="738" y="93"/>
                    <a:pt x="738" y="93"/>
                    <a:pt x="738" y="93"/>
                  </a:cubicBezTo>
                  <a:cubicBezTo>
                    <a:pt x="737" y="93"/>
                    <a:pt x="737" y="93"/>
                    <a:pt x="737" y="93"/>
                  </a:cubicBezTo>
                  <a:cubicBezTo>
                    <a:pt x="737" y="93"/>
                    <a:pt x="737" y="93"/>
                    <a:pt x="737" y="93"/>
                  </a:cubicBezTo>
                  <a:cubicBezTo>
                    <a:pt x="736" y="92"/>
                    <a:pt x="736" y="92"/>
                    <a:pt x="736" y="92"/>
                  </a:cubicBezTo>
                  <a:cubicBezTo>
                    <a:pt x="733" y="92"/>
                    <a:pt x="733" y="92"/>
                    <a:pt x="733" y="92"/>
                  </a:cubicBezTo>
                  <a:cubicBezTo>
                    <a:pt x="732" y="93"/>
                    <a:pt x="732" y="93"/>
                    <a:pt x="732" y="93"/>
                  </a:cubicBezTo>
                  <a:cubicBezTo>
                    <a:pt x="731" y="93"/>
                    <a:pt x="731" y="93"/>
                    <a:pt x="731" y="93"/>
                  </a:cubicBezTo>
                  <a:cubicBezTo>
                    <a:pt x="731" y="92"/>
                    <a:pt x="731" y="92"/>
                    <a:pt x="731" y="92"/>
                  </a:cubicBezTo>
                  <a:cubicBezTo>
                    <a:pt x="731" y="91"/>
                    <a:pt x="731" y="91"/>
                    <a:pt x="731" y="91"/>
                  </a:cubicBezTo>
                  <a:cubicBezTo>
                    <a:pt x="730" y="91"/>
                    <a:pt x="730" y="91"/>
                    <a:pt x="730" y="91"/>
                  </a:cubicBezTo>
                  <a:cubicBezTo>
                    <a:pt x="730" y="93"/>
                    <a:pt x="730" y="93"/>
                    <a:pt x="730" y="93"/>
                  </a:cubicBezTo>
                  <a:cubicBezTo>
                    <a:pt x="730" y="93"/>
                    <a:pt x="730" y="93"/>
                    <a:pt x="730" y="93"/>
                  </a:cubicBezTo>
                  <a:cubicBezTo>
                    <a:pt x="730" y="93"/>
                    <a:pt x="730" y="93"/>
                    <a:pt x="730" y="93"/>
                  </a:cubicBezTo>
                  <a:cubicBezTo>
                    <a:pt x="730" y="94"/>
                    <a:pt x="730" y="94"/>
                    <a:pt x="730" y="94"/>
                  </a:cubicBezTo>
                  <a:cubicBezTo>
                    <a:pt x="729" y="95"/>
                    <a:pt x="729" y="95"/>
                    <a:pt x="729" y="95"/>
                  </a:cubicBezTo>
                  <a:cubicBezTo>
                    <a:pt x="729" y="95"/>
                    <a:pt x="729" y="95"/>
                    <a:pt x="729" y="95"/>
                  </a:cubicBezTo>
                  <a:cubicBezTo>
                    <a:pt x="729" y="94"/>
                    <a:pt x="729" y="94"/>
                    <a:pt x="729" y="94"/>
                  </a:cubicBezTo>
                  <a:cubicBezTo>
                    <a:pt x="728" y="94"/>
                    <a:pt x="728" y="94"/>
                    <a:pt x="728" y="94"/>
                  </a:cubicBezTo>
                  <a:cubicBezTo>
                    <a:pt x="726" y="94"/>
                    <a:pt x="726" y="94"/>
                    <a:pt x="726" y="94"/>
                  </a:cubicBezTo>
                  <a:cubicBezTo>
                    <a:pt x="725" y="94"/>
                    <a:pt x="725" y="94"/>
                    <a:pt x="725" y="94"/>
                  </a:cubicBezTo>
                  <a:cubicBezTo>
                    <a:pt x="726" y="94"/>
                    <a:pt x="726" y="94"/>
                    <a:pt x="726" y="94"/>
                  </a:cubicBezTo>
                  <a:cubicBezTo>
                    <a:pt x="725" y="92"/>
                    <a:pt x="725" y="92"/>
                    <a:pt x="725" y="92"/>
                  </a:cubicBezTo>
                  <a:cubicBezTo>
                    <a:pt x="725" y="92"/>
                    <a:pt x="725" y="92"/>
                    <a:pt x="725" y="92"/>
                  </a:cubicBezTo>
                  <a:cubicBezTo>
                    <a:pt x="722" y="90"/>
                    <a:pt x="722" y="90"/>
                    <a:pt x="722" y="90"/>
                  </a:cubicBezTo>
                  <a:cubicBezTo>
                    <a:pt x="722" y="90"/>
                    <a:pt x="722" y="90"/>
                    <a:pt x="722" y="90"/>
                  </a:cubicBezTo>
                  <a:cubicBezTo>
                    <a:pt x="722" y="89"/>
                    <a:pt x="722" y="89"/>
                    <a:pt x="722" y="89"/>
                  </a:cubicBezTo>
                  <a:cubicBezTo>
                    <a:pt x="720" y="89"/>
                    <a:pt x="720" y="89"/>
                    <a:pt x="720" y="89"/>
                  </a:cubicBezTo>
                  <a:cubicBezTo>
                    <a:pt x="720" y="90"/>
                    <a:pt x="720" y="90"/>
                    <a:pt x="720" y="90"/>
                  </a:cubicBezTo>
                  <a:cubicBezTo>
                    <a:pt x="718" y="90"/>
                    <a:pt x="718" y="90"/>
                    <a:pt x="718" y="90"/>
                  </a:cubicBezTo>
                  <a:cubicBezTo>
                    <a:pt x="717" y="91"/>
                    <a:pt x="717" y="91"/>
                    <a:pt x="717" y="91"/>
                  </a:cubicBezTo>
                  <a:cubicBezTo>
                    <a:pt x="716" y="91"/>
                    <a:pt x="716" y="91"/>
                    <a:pt x="716" y="91"/>
                  </a:cubicBezTo>
                  <a:cubicBezTo>
                    <a:pt x="716" y="90"/>
                    <a:pt x="716" y="90"/>
                    <a:pt x="716" y="90"/>
                  </a:cubicBezTo>
                  <a:cubicBezTo>
                    <a:pt x="715" y="89"/>
                    <a:pt x="715" y="89"/>
                    <a:pt x="715" y="89"/>
                  </a:cubicBezTo>
                  <a:cubicBezTo>
                    <a:pt x="716" y="90"/>
                    <a:pt x="716" y="90"/>
                    <a:pt x="716" y="90"/>
                  </a:cubicBezTo>
                  <a:cubicBezTo>
                    <a:pt x="716" y="92"/>
                    <a:pt x="716" y="92"/>
                    <a:pt x="716" y="92"/>
                  </a:cubicBezTo>
                  <a:cubicBezTo>
                    <a:pt x="716" y="93"/>
                    <a:pt x="716" y="93"/>
                    <a:pt x="716" y="93"/>
                  </a:cubicBezTo>
                  <a:cubicBezTo>
                    <a:pt x="716" y="94"/>
                    <a:pt x="716" y="94"/>
                    <a:pt x="716" y="94"/>
                  </a:cubicBezTo>
                  <a:cubicBezTo>
                    <a:pt x="714" y="97"/>
                    <a:pt x="714" y="97"/>
                    <a:pt x="714" y="97"/>
                  </a:cubicBezTo>
                  <a:cubicBezTo>
                    <a:pt x="713" y="97"/>
                    <a:pt x="713" y="97"/>
                    <a:pt x="713" y="97"/>
                  </a:cubicBezTo>
                  <a:cubicBezTo>
                    <a:pt x="712" y="95"/>
                    <a:pt x="712" y="95"/>
                    <a:pt x="712" y="95"/>
                  </a:cubicBezTo>
                  <a:cubicBezTo>
                    <a:pt x="711" y="95"/>
                    <a:pt x="711" y="95"/>
                    <a:pt x="711" y="95"/>
                  </a:cubicBezTo>
                  <a:cubicBezTo>
                    <a:pt x="710" y="95"/>
                    <a:pt x="710" y="95"/>
                    <a:pt x="710" y="95"/>
                  </a:cubicBezTo>
                  <a:cubicBezTo>
                    <a:pt x="707" y="93"/>
                    <a:pt x="707" y="93"/>
                    <a:pt x="707" y="93"/>
                  </a:cubicBezTo>
                  <a:cubicBezTo>
                    <a:pt x="708" y="93"/>
                    <a:pt x="708" y="93"/>
                    <a:pt x="708" y="93"/>
                  </a:cubicBezTo>
                  <a:cubicBezTo>
                    <a:pt x="707" y="90"/>
                    <a:pt x="707" y="90"/>
                    <a:pt x="707" y="90"/>
                  </a:cubicBezTo>
                  <a:cubicBezTo>
                    <a:pt x="706" y="90"/>
                    <a:pt x="706" y="90"/>
                    <a:pt x="706" y="90"/>
                  </a:cubicBezTo>
                  <a:cubicBezTo>
                    <a:pt x="706" y="89"/>
                    <a:pt x="706" y="89"/>
                    <a:pt x="706" y="89"/>
                  </a:cubicBezTo>
                  <a:cubicBezTo>
                    <a:pt x="705" y="88"/>
                    <a:pt x="705" y="88"/>
                    <a:pt x="705" y="88"/>
                  </a:cubicBezTo>
                  <a:cubicBezTo>
                    <a:pt x="705" y="89"/>
                    <a:pt x="705" y="89"/>
                    <a:pt x="705" y="89"/>
                  </a:cubicBezTo>
                  <a:cubicBezTo>
                    <a:pt x="705" y="90"/>
                    <a:pt x="705" y="90"/>
                    <a:pt x="705" y="90"/>
                  </a:cubicBezTo>
                  <a:cubicBezTo>
                    <a:pt x="705" y="91"/>
                    <a:pt x="705" y="91"/>
                    <a:pt x="705" y="91"/>
                  </a:cubicBezTo>
                  <a:cubicBezTo>
                    <a:pt x="706" y="91"/>
                    <a:pt x="706" y="91"/>
                    <a:pt x="706" y="91"/>
                  </a:cubicBezTo>
                  <a:cubicBezTo>
                    <a:pt x="705" y="92"/>
                    <a:pt x="705" y="92"/>
                    <a:pt x="705" y="92"/>
                  </a:cubicBezTo>
                  <a:cubicBezTo>
                    <a:pt x="704" y="91"/>
                    <a:pt x="704" y="91"/>
                    <a:pt x="704" y="91"/>
                  </a:cubicBezTo>
                  <a:cubicBezTo>
                    <a:pt x="702" y="90"/>
                    <a:pt x="702" y="90"/>
                    <a:pt x="702" y="90"/>
                  </a:cubicBezTo>
                  <a:cubicBezTo>
                    <a:pt x="702" y="90"/>
                    <a:pt x="702" y="90"/>
                    <a:pt x="702" y="90"/>
                  </a:cubicBezTo>
                  <a:cubicBezTo>
                    <a:pt x="703" y="91"/>
                    <a:pt x="703" y="91"/>
                    <a:pt x="703" y="91"/>
                  </a:cubicBezTo>
                  <a:cubicBezTo>
                    <a:pt x="702" y="92"/>
                    <a:pt x="702" y="92"/>
                    <a:pt x="702" y="92"/>
                  </a:cubicBezTo>
                  <a:cubicBezTo>
                    <a:pt x="702" y="92"/>
                    <a:pt x="702" y="92"/>
                    <a:pt x="702" y="92"/>
                  </a:cubicBezTo>
                  <a:cubicBezTo>
                    <a:pt x="704" y="92"/>
                    <a:pt x="704" y="92"/>
                    <a:pt x="704" y="92"/>
                  </a:cubicBezTo>
                  <a:cubicBezTo>
                    <a:pt x="705" y="93"/>
                    <a:pt x="705" y="93"/>
                    <a:pt x="705" y="93"/>
                  </a:cubicBezTo>
                  <a:cubicBezTo>
                    <a:pt x="704" y="94"/>
                    <a:pt x="704" y="94"/>
                    <a:pt x="704" y="94"/>
                  </a:cubicBezTo>
                  <a:cubicBezTo>
                    <a:pt x="702" y="94"/>
                    <a:pt x="702" y="94"/>
                    <a:pt x="702" y="94"/>
                  </a:cubicBezTo>
                  <a:cubicBezTo>
                    <a:pt x="702" y="95"/>
                    <a:pt x="702" y="95"/>
                    <a:pt x="702" y="95"/>
                  </a:cubicBezTo>
                  <a:cubicBezTo>
                    <a:pt x="703" y="95"/>
                    <a:pt x="703" y="95"/>
                    <a:pt x="703" y="95"/>
                  </a:cubicBezTo>
                  <a:cubicBezTo>
                    <a:pt x="706" y="98"/>
                    <a:pt x="706" y="98"/>
                    <a:pt x="706" y="98"/>
                  </a:cubicBezTo>
                  <a:cubicBezTo>
                    <a:pt x="708" y="99"/>
                    <a:pt x="708" y="99"/>
                    <a:pt x="708" y="99"/>
                  </a:cubicBezTo>
                  <a:cubicBezTo>
                    <a:pt x="710" y="99"/>
                    <a:pt x="710" y="99"/>
                    <a:pt x="710" y="99"/>
                  </a:cubicBezTo>
                  <a:cubicBezTo>
                    <a:pt x="711" y="99"/>
                    <a:pt x="711" y="99"/>
                    <a:pt x="711" y="99"/>
                  </a:cubicBezTo>
                  <a:cubicBezTo>
                    <a:pt x="712" y="101"/>
                    <a:pt x="712" y="101"/>
                    <a:pt x="712" y="101"/>
                  </a:cubicBezTo>
                  <a:cubicBezTo>
                    <a:pt x="711" y="101"/>
                    <a:pt x="711" y="101"/>
                    <a:pt x="711" y="101"/>
                  </a:cubicBezTo>
                  <a:cubicBezTo>
                    <a:pt x="710" y="99"/>
                    <a:pt x="710" y="99"/>
                    <a:pt x="710" y="99"/>
                  </a:cubicBezTo>
                  <a:cubicBezTo>
                    <a:pt x="710" y="99"/>
                    <a:pt x="710" y="99"/>
                    <a:pt x="710" y="99"/>
                  </a:cubicBezTo>
                  <a:cubicBezTo>
                    <a:pt x="710" y="101"/>
                    <a:pt x="710" y="101"/>
                    <a:pt x="710" y="101"/>
                  </a:cubicBezTo>
                  <a:cubicBezTo>
                    <a:pt x="712" y="102"/>
                    <a:pt x="712" y="102"/>
                    <a:pt x="712" y="102"/>
                  </a:cubicBezTo>
                  <a:cubicBezTo>
                    <a:pt x="713" y="103"/>
                    <a:pt x="713" y="103"/>
                    <a:pt x="713" y="103"/>
                  </a:cubicBezTo>
                  <a:cubicBezTo>
                    <a:pt x="714" y="104"/>
                    <a:pt x="714" y="104"/>
                    <a:pt x="714" y="104"/>
                  </a:cubicBezTo>
                  <a:cubicBezTo>
                    <a:pt x="714" y="107"/>
                    <a:pt x="714" y="107"/>
                    <a:pt x="714" y="107"/>
                  </a:cubicBezTo>
                  <a:cubicBezTo>
                    <a:pt x="713" y="110"/>
                    <a:pt x="713" y="110"/>
                    <a:pt x="713" y="110"/>
                  </a:cubicBezTo>
                  <a:cubicBezTo>
                    <a:pt x="713" y="112"/>
                    <a:pt x="713" y="112"/>
                    <a:pt x="713" y="112"/>
                  </a:cubicBezTo>
                  <a:cubicBezTo>
                    <a:pt x="713" y="113"/>
                    <a:pt x="713" y="113"/>
                    <a:pt x="713" y="113"/>
                  </a:cubicBezTo>
                  <a:cubicBezTo>
                    <a:pt x="714" y="114"/>
                    <a:pt x="714" y="114"/>
                    <a:pt x="714" y="114"/>
                  </a:cubicBezTo>
                  <a:cubicBezTo>
                    <a:pt x="712" y="116"/>
                    <a:pt x="712" y="116"/>
                    <a:pt x="712" y="116"/>
                  </a:cubicBezTo>
                  <a:cubicBezTo>
                    <a:pt x="712" y="117"/>
                    <a:pt x="712" y="117"/>
                    <a:pt x="712" y="117"/>
                  </a:cubicBezTo>
                  <a:cubicBezTo>
                    <a:pt x="711" y="118"/>
                    <a:pt x="711" y="118"/>
                    <a:pt x="711" y="118"/>
                  </a:cubicBezTo>
                  <a:cubicBezTo>
                    <a:pt x="711" y="117"/>
                    <a:pt x="711" y="117"/>
                    <a:pt x="711" y="117"/>
                  </a:cubicBezTo>
                  <a:cubicBezTo>
                    <a:pt x="711" y="116"/>
                    <a:pt x="711" y="116"/>
                    <a:pt x="711" y="116"/>
                  </a:cubicBezTo>
                  <a:cubicBezTo>
                    <a:pt x="709" y="118"/>
                    <a:pt x="709" y="118"/>
                    <a:pt x="709" y="118"/>
                  </a:cubicBezTo>
                  <a:cubicBezTo>
                    <a:pt x="708" y="117"/>
                    <a:pt x="708" y="117"/>
                    <a:pt x="708" y="117"/>
                  </a:cubicBezTo>
                  <a:cubicBezTo>
                    <a:pt x="707" y="118"/>
                    <a:pt x="707" y="118"/>
                    <a:pt x="707" y="118"/>
                  </a:cubicBezTo>
                  <a:cubicBezTo>
                    <a:pt x="706" y="118"/>
                    <a:pt x="706" y="118"/>
                    <a:pt x="706" y="118"/>
                  </a:cubicBezTo>
                  <a:cubicBezTo>
                    <a:pt x="705" y="117"/>
                    <a:pt x="705" y="117"/>
                    <a:pt x="705" y="117"/>
                  </a:cubicBezTo>
                  <a:cubicBezTo>
                    <a:pt x="704" y="117"/>
                    <a:pt x="704" y="117"/>
                    <a:pt x="704" y="117"/>
                  </a:cubicBezTo>
                  <a:cubicBezTo>
                    <a:pt x="702" y="115"/>
                    <a:pt x="702" y="115"/>
                    <a:pt x="702" y="115"/>
                  </a:cubicBezTo>
                  <a:cubicBezTo>
                    <a:pt x="701" y="115"/>
                    <a:pt x="701" y="115"/>
                    <a:pt x="701" y="115"/>
                  </a:cubicBezTo>
                  <a:cubicBezTo>
                    <a:pt x="700" y="114"/>
                    <a:pt x="700" y="114"/>
                    <a:pt x="700" y="114"/>
                  </a:cubicBezTo>
                  <a:cubicBezTo>
                    <a:pt x="699" y="114"/>
                    <a:pt x="699" y="114"/>
                    <a:pt x="699" y="114"/>
                  </a:cubicBezTo>
                  <a:cubicBezTo>
                    <a:pt x="698" y="114"/>
                    <a:pt x="698" y="114"/>
                    <a:pt x="698" y="114"/>
                  </a:cubicBezTo>
                  <a:cubicBezTo>
                    <a:pt x="697" y="115"/>
                    <a:pt x="697" y="115"/>
                    <a:pt x="697" y="115"/>
                  </a:cubicBezTo>
                  <a:cubicBezTo>
                    <a:pt x="696" y="115"/>
                    <a:pt x="696" y="115"/>
                    <a:pt x="696" y="115"/>
                  </a:cubicBezTo>
                  <a:cubicBezTo>
                    <a:pt x="697" y="116"/>
                    <a:pt x="697" y="116"/>
                    <a:pt x="697" y="116"/>
                  </a:cubicBezTo>
                  <a:cubicBezTo>
                    <a:pt x="698" y="116"/>
                    <a:pt x="698" y="116"/>
                    <a:pt x="698" y="116"/>
                  </a:cubicBezTo>
                  <a:cubicBezTo>
                    <a:pt x="699" y="115"/>
                    <a:pt x="699" y="115"/>
                    <a:pt x="699" y="115"/>
                  </a:cubicBezTo>
                  <a:cubicBezTo>
                    <a:pt x="702" y="116"/>
                    <a:pt x="702" y="116"/>
                    <a:pt x="702" y="116"/>
                  </a:cubicBezTo>
                  <a:cubicBezTo>
                    <a:pt x="703" y="117"/>
                    <a:pt x="703" y="117"/>
                    <a:pt x="703" y="117"/>
                  </a:cubicBezTo>
                  <a:cubicBezTo>
                    <a:pt x="701" y="118"/>
                    <a:pt x="701" y="118"/>
                    <a:pt x="701" y="118"/>
                  </a:cubicBezTo>
                  <a:cubicBezTo>
                    <a:pt x="700" y="117"/>
                    <a:pt x="700" y="117"/>
                    <a:pt x="700" y="117"/>
                  </a:cubicBezTo>
                  <a:cubicBezTo>
                    <a:pt x="699" y="117"/>
                    <a:pt x="699" y="117"/>
                    <a:pt x="699" y="117"/>
                  </a:cubicBezTo>
                  <a:cubicBezTo>
                    <a:pt x="699" y="118"/>
                    <a:pt x="699" y="118"/>
                    <a:pt x="699" y="118"/>
                  </a:cubicBezTo>
                  <a:cubicBezTo>
                    <a:pt x="698" y="117"/>
                    <a:pt x="698" y="117"/>
                    <a:pt x="698" y="117"/>
                  </a:cubicBezTo>
                  <a:cubicBezTo>
                    <a:pt x="697" y="117"/>
                    <a:pt x="697" y="117"/>
                    <a:pt x="697" y="117"/>
                  </a:cubicBezTo>
                  <a:cubicBezTo>
                    <a:pt x="697" y="117"/>
                    <a:pt x="697" y="117"/>
                    <a:pt x="697" y="117"/>
                  </a:cubicBezTo>
                  <a:cubicBezTo>
                    <a:pt x="698" y="119"/>
                    <a:pt x="698" y="119"/>
                    <a:pt x="698" y="119"/>
                  </a:cubicBezTo>
                  <a:cubicBezTo>
                    <a:pt x="700" y="120"/>
                    <a:pt x="700" y="120"/>
                    <a:pt x="700" y="120"/>
                  </a:cubicBezTo>
                  <a:cubicBezTo>
                    <a:pt x="699" y="121"/>
                    <a:pt x="699" y="121"/>
                    <a:pt x="699" y="121"/>
                  </a:cubicBezTo>
                  <a:cubicBezTo>
                    <a:pt x="700" y="123"/>
                    <a:pt x="700" y="123"/>
                    <a:pt x="700" y="123"/>
                  </a:cubicBezTo>
                  <a:cubicBezTo>
                    <a:pt x="701" y="123"/>
                    <a:pt x="701" y="123"/>
                    <a:pt x="701" y="123"/>
                  </a:cubicBezTo>
                  <a:cubicBezTo>
                    <a:pt x="700" y="123"/>
                    <a:pt x="700" y="123"/>
                    <a:pt x="700" y="123"/>
                  </a:cubicBezTo>
                  <a:cubicBezTo>
                    <a:pt x="700" y="121"/>
                    <a:pt x="700" y="121"/>
                    <a:pt x="700" y="121"/>
                  </a:cubicBezTo>
                  <a:cubicBezTo>
                    <a:pt x="701" y="120"/>
                    <a:pt x="701" y="120"/>
                    <a:pt x="701" y="120"/>
                  </a:cubicBezTo>
                  <a:cubicBezTo>
                    <a:pt x="702" y="120"/>
                    <a:pt x="702" y="120"/>
                    <a:pt x="702" y="120"/>
                  </a:cubicBezTo>
                  <a:cubicBezTo>
                    <a:pt x="702" y="120"/>
                    <a:pt x="702" y="120"/>
                    <a:pt x="702" y="120"/>
                  </a:cubicBezTo>
                  <a:cubicBezTo>
                    <a:pt x="704" y="118"/>
                    <a:pt x="704" y="118"/>
                    <a:pt x="704" y="118"/>
                  </a:cubicBezTo>
                  <a:cubicBezTo>
                    <a:pt x="705" y="118"/>
                    <a:pt x="705" y="118"/>
                    <a:pt x="705" y="118"/>
                  </a:cubicBezTo>
                  <a:cubicBezTo>
                    <a:pt x="706" y="119"/>
                    <a:pt x="706" y="119"/>
                    <a:pt x="706" y="119"/>
                  </a:cubicBezTo>
                  <a:cubicBezTo>
                    <a:pt x="706" y="119"/>
                    <a:pt x="706" y="119"/>
                    <a:pt x="706" y="119"/>
                  </a:cubicBezTo>
                  <a:cubicBezTo>
                    <a:pt x="707" y="121"/>
                    <a:pt x="707" y="121"/>
                    <a:pt x="707" y="121"/>
                  </a:cubicBezTo>
                  <a:cubicBezTo>
                    <a:pt x="708" y="122"/>
                    <a:pt x="708" y="122"/>
                    <a:pt x="708" y="122"/>
                  </a:cubicBezTo>
                  <a:cubicBezTo>
                    <a:pt x="710" y="123"/>
                    <a:pt x="710" y="123"/>
                    <a:pt x="710" y="123"/>
                  </a:cubicBezTo>
                  <a:cubicBezTo>
                    <a:pt x="711" y="123"/>
                    <a:pt x="711" y="123"/>
                    <a:pt x="711" y="123"/>
                  </a:cubicBezTo>
                  <a:cubicBezTo>
                    <a:pt x="712" y="122"/>
                    <a:pt x="712" y="122"/>
                    <a:pt x="712" y="122"/>
                  </a:cubicBezTo>
                  <a:cubicBezTo>
                    <a:pt x="711" y="121"/>
                    <a:pt x="711" y="121"/>
                    <a:pt x="711" y="121"/>
                  </a:cubicBezTo>
                  <a:cubicBezTo>
                    <a:pt x="712" y="121"/>
                    <a:pt x="712" y="121"/>
                    <a:pt x="712" y="121"/>
                  </a:cubicBezTo>
                  <a:cubicBezTo>
                    <a:pt x="715" y="123"/>
                    <a:pt x="715" y="123"/>
                    <a:pt x="715" y="123"/>
                  </a:cubicBezTo>
                  <a:cubicBezTo>
                    <a:pt x="715" y="124"/>
                    <a:pt x="715" y="124"/>
                    <a:pt x="715" y="124"/>
                  </a:cubicBezTo>
                  <a:cubicBezTo>
                    <a:pt x="714" y="124"/>
                    <a:pt x="714" y="124"/>
                    <a:pt x="714" y="124"/>
                  </a:cubicBezTo>
                  <a:cubicBezTo>
                    <a:pt x="714" y="125"/>
                    <a:pt x="714" y="125"/>
                    <a:pt x="714" y="125"/>
                  </a:cubicBezTo>
                  <a:cubicBezTo>
                    <a:pt x="716" y="127"/>
                    <a:pt x="716" y="127"/>
                    <a:pt x="716" y="127"/>
                  </a:cubicBezTo>
                  <a:cubicBezTo>
                    <a:pt x="717" y="127"/>
                    <a:pt x="717" y="127"/>
                    <a:pt x="717" y="127"/>
                  </a:cubicBezTo>
                  <a:cubicBezTo>
                    <a:pt x="717" y="126"/>
                    <a:pt x="717" y="126"/>
                    <a:pt x="717" y="126"/>
                  </a:cubicBezTo>
                  <a:cubicBezTo>
                    <a:pt x="717" y="125"/>
                    <a:pt x="717" y="125"/>
                    <a:pt x="717" y="125"/>
                  </a:cubicBezTo>
                  <a:cubicBezTo>
                    <a:pt x="719" y="126"/>
                    <a:pt x="719" y="126"/>
                    <a:pt x="719" y="126"/>
                  </a:cubicBezTo>
                  <a:cubicBezTo>
                    <a:pt x="721" y="129"/>
                    <a:pt x="721" y="129"/>
                    <a:pt x="721" y="129"/>
                  </a:cubicBezTo>
                  <a:cubicBezTo>
                    <a:pt x="720" y="128"/>
                    <a:pt x="720" y="128"/>
                    <a:pt x="720" y="128"/>
                  </a:cubicBezTo>
                  <a:cubicBezTo>
                    <a:pt x="719" y="128"/>
                    <a:pt x="719" y="128"/>
                    <a:pt x="719" y="128"/>
                  </a:cubicBezTo>
                  <a:cubicBezTo>
                    <a:pt x="719" y="129"/>
                    <a:pt x="719" y="129"/>
                    <a:pt x="719" y="129"/>
                  </a:cubicBezTo>
                  <a:cubicBezTo>
                    <a:pt x="720" y="130"/>
                    <a:pt x="720" y="130"/>
                    <a:pt x="720" y="130"/>
                  </a:cubicBezTo>
                  <a:cubicBezTo>
                    <a:pt x="719" y="131"/>
                    <a:pt x="719" y="131"/>
                    <a:pt x="719" y="131"/>
                  </a:cubicBezTo>
                  <a:cubicBezTo>
                    <a:pt x="719" y="132"/>
                    <a:pt x="719" y="132"/>
                    <a:pt x="719" y="132"/>
                  </a:cubicBezTo>
                  <a:cubicBezTo>
                    <a:pt x="719" y="132"/>
                    <a:pt x="719" y="132"/>
                    <a:pt x="719" y="132"/>
                  </a:cubicBezTo>
                  <a:cubicBezTo>
                    <a:pt x="720" y="132"/>
                    <a:pt x="720" y="132"/>
                    <a:pt x="720" y="132"/>
                  </a:cubicBezTo>
                  <a:cubicBezTo>
                    <a:pt x="720" y="131"/>
                    <a:pt x="720" y="131"/>
                    <a:pt x="720" y="131"/>
                  </a:cubicBezTo>
                  <a:cubicBezTo>
                    <a:pt x="721" y="131"/>
                    <a:pt x="721" y="131"/>
                    <a:pt x="721" y="131"/>
                  </a:cubicBezTo>
                  <a:cubicBezTo>
                    <a:pt x="722" y="131"/>
                    <a:pt x="722" y="131"/>
                    <a:pt x="722" y="131"/>
                  </a:cubicBezTo>
                  <a:cubicBezTo>
                    <a:pt x="722" y="130"/>
                    <a:pt x="722" y="130"/>
                    <a:pt x="722" y="130"/>
                  </a:cubicBezTo>
                  <a:cubicBezTo>
                    <a:pt x="723" y="131"/>
                    <a:pt x="723" y="131"/>
                    <a:pt x="723" y="131"/>
                  </a:cubicBezTo>
                  <a:cubicBezTo>
                    <a:pt x="725" y="133"/>
                    <a:pt x="725" y="133"/>
                    <a:pt x="725" y="133"/>
                  </a:cubicBezTo>
                  <a:cubicBezTo>
                    <a:pt x="728" y="133"/>
                    <a:pt x="728" y="133"/>
                    <a:pt x="728" y="133"/>
                  </a:cubicBezTo>
                  <a:cubicBezTo>
                    <a:pt x="729" y="135"/>
                    <a:pt x="729" y="135"/>
                    <a:pt x="729" y="135"/>
                  </a:cubicBezTo>
                  <a:cubicBezTo>
                    <a:pt x="729" y="135"/>
                    <a:pt x="729" y="135"/>
                    <a:pt x="729" y="135"/>
                  </a:cubicBezTo>
                  <a:cubicBezTo>
                    <a:pt x="730" y="137"/>
                    <a:pt x="730" y="137"/>
                    <a:pt x="730" y="137"/>
                  </a:cubicBezTo>
                  <a:cubicBezTo>
                    <a:pt x="731" y="137"/>
                    <a:pt x="731" y="137"/>
                    <a:pt x="731" y="137"/>
                  </a:cubicBezTo>
                  <a:cubicBezTo>
                    <a:pt x="733" y="140"/>
                    <a:pt x="733" y="140"/>
                    <a:pt x="733" y="140"/>
                  </a:cubicBezTo>
                  <a:cubicBezTo>
                    <a:pt x="733" y="143"/>
                    <a:pt x="733" y="143"/>
                    <a:pt x="733" y="143"/>
                  </a:cubicBezTo>
                  <a:cubicBezTo>
                    <a:pt x="732" y="143"/>
                    <a:pt x="732" y="143"/>
                    <a:pt x="732" y="143"/>
                  </a:cubicBezTo>
                  <a:cubicBezTo>
                    <a:pt x="732" y="143"/>
                    <a:pt x="732" y="143"/>
                    <a:pt x="732" y="143"/>
                  </a:cubicBezTo>
                  <a:cubicBezTo>
                    <a:pt x="733" y="144"/>
                    <a:pt x="733" y="144"/>
                    <a:pt x="733" y="144"/>
                  </a:cubicBezTo>
                  <a:cubicBezTo>
                    <a:pt x="734" y="145"/>
                    <a:pt x="734" y="145"/>
                    <a:pt x="734" y="145"/>
                  </a:cubicBezTo>
                  <a:cubicBezTo>
                    <a:pt x="733" y="145"/>
                    <a:pt x="733" y="145"/>
                    <a:pt x="733" y="145"/>
                  </a:cubicBezTo>
                  <a:cubicBezTo>
                    <a:pt x="733" y="145"/>
                    <a:pt x="733" y="145"/>
                    <a:pt x="733" y="145"/>
                  </a:cubicBezTo>
                  <a:cubicBezTo>
                    <a:pt x="728" y="145"/>
                    <a:pt x="728" y="145"/>
                    <a:pt x="728" y="145"/>
                  </a:cubicBezTo>
                  <a:cubicBezTo>
                    <a:pt x="727" y="144"/>
                    <a:pt x="727" y="144"/>
                    <a:pt x="727" y="144"/>
                  </a:cubicBezTo>
                  <a:cubicBezTo>
                    <a:pt x="726" y="145"/>
                    <a:pt x="726" y="145"/>
                    <a:pt x="726" y="145"/>
                  </a:cubicBezTo>
                  <a:cubicBezTo>
                    <a:pt x="725" y="144"/>
                    <a:pt x="725" y="144"/>
                    <a:pt x="725" y="144"/>
                  </a:cubicBezTo>
                  <a:cubicBezTo>
                    <a:pt x="725" y="143"/>
                    <a:pt x="725" y="143"/>
                    <a:pt x="725" y="143"/>
                  </a:cubicBezTo>
                  <a:cubicBezTo>
                    <a:pt x="725" y="143"/>
                    <a:pt x="725" y="143"/>
                    <a:pt x="725" y="143"/>
                  </a:cubicBezTo>
                  <a:cubicBezTo>
                    <a:pt x="724" y="144"/>
                    <a:pt x="724" y="144"/>
                    <a:pt x="724" y="144"/>
                  </a:cubicBezTo>
                  <a:cubicBezTo>
                    <a:pt x="725" y="144"/>
                    <a:pt x="725" y="144"/>
                    <a:pt x="725" y="144"/>
                  </a:cubicBezTo>
                  <a:cubicBezTo>
                    <a:pt x="723" y="145"/>
                    <a:pt x="723" y="145"/>
                    <a:pt x="723" y="145"/>
                  </a:cubicBezTo>
                  <a:cubicBezTo>
                    <a:pt x="722" y="145"/>
                    <a:pt x="722" y="145"/>
                    <a:pt x="722" y="145"/>
                  </a:cubicBezTo>
                  <a:cubicBezTo>
                    <a:pt x="721" y="146"/>
                    <a:pt x="721" y="146"/>
                    <a:pt x="721" y="146"/>
                  </a:cubicBezTo>
                  <a:cubicBezTo>
                    <a:pt x="722" y="146"/>
                    <a:pt x="722" y="146"/>
                    <a:pt x="722" y="146"/>
                  </a:cubicBezTo>
                  <a:cubicBezTo>
                    <a:pt x="720" y="148"/>
                    <a:pt x="720" y="148"/>
                    <a:pt x="720" y="148"/>
                  </a:cubicBezTo>
                  <a:cubicBezTo>
                    <a:pt x="719" y="148"/>
                    <a:pt x="719" y="148"/>
                    <a:pt x="719" y="148"/>
                  </a:cubicBezTo>
                  <a:cubicBezTo>
                    <a:pt x="719" y="149"/>
                    <a:pt x="719" y="149"/>
                    <a:pt x="719" y="149"/>
                  </a:cubicBezTo>
                  <a:cubicBezTo>
                    <a:pt x="720" y="149"/>
                    <a:pt x="720" y="149"/>
                    <a:pt x="720" y="149"/>
                  </a:cubicBezTo>
                  <a:cubicBezTo>
                    <a:pt x="718" y="151"/>
                    <a:pt x="718" y="151"/>
                    <a:pt x="718" y="151"/>
                  </a:cubicBezTo>
                  <a:cubicBezTo>
                    <a:pt x="717" y="151"/>
                    <a:pt x="717" y="151"/>
                    <a:pt x="717" y="151"/>
                  </a:cubicBezTo>
                  <a:cubicBezTo>
                    <a:pt x="717" y="151"/>
                    <a:pt x="717" y="151"/>
                    <a:pt x="717" y="151"/>
                  </a:cubicBezTo>
                  <a:cubicBezTo>
                    <a:pt x="716" y="151"/>
                    <a:pt x="716" y="151"/>
                    <a:pt x="716" y="151"/>
                  </a:cubicBezTo>
                  <a:cubicBezTo>
                    <a:pt x="716" y="153"/>
                    <a:pt x="716" y="153"/>
                    <a:pt x="716" y="153"/>
                  </a:cubicBezTo>
                  <a:cubicBezTo>
                    <a:pt x="717" y="154"/>
                    <a:pt x="717" y="154"/>
                    <a:pt x="717" y="154"/>
                  </a:cubicBezTo>
                  <a:cubicBezTo>
                    <a:pt x="716" y="155"/>
                    <a:pt x="716" y="155"/>
                    <a:pt x="716" y="155"/>
                  </a:cubicBezTo>
                  <a:cubicBezTo>
                    <a:pt x="715" y="154"/>
                    <a:pt x="715" y="154"/>
                    <a:pt x="715" y="154"/>
                  </a:cubicBezTo>
                  <a:cubicBezTo>
                    <a:pt x="715" y="155"/>
                    <a:pt x="715" y="155"/>
                    <a:pt x="715" y="155"/>
                  </a:cubicBezTo>
                  <a:cubicBezTo>
                    <a:pt x="715" y="156"/>
                    <a:pt x="715" y="156"/>
                    <a:pt x="715" y="156"/>
                  </a:cubicBezTo>
                  <a:cubicBezTo>
                    <a:pt x="714" y="157"/>
                    <a:pt x="714" y="157"/>
                    <a:pt x="714" y="157"/>
                  </a:cubicBezTo>
                  <a:cubicBezTo>
                    <a:pt x="713" y="158"/>
                    <a:pt x="713" y="158"/>
                    <a:pt x="713" y="158"/>
                  </a:cubicBezTo>
                  <a:cubicBezTo>
                    <a:pt x="714" y="158"/>
                    <a:pt x="714" y="158"/>
                    <a:pt x="714" y="158"/>
                  </a:cubicBezTo>
                  <a:cubicBezTo>
                    <a:pt x="714" y="159"/>
                    <a:pt x="714" y="159"/>
                    <a:pt x="714" y="159"/>
                  </a:cubicBezTo>
                  <a:cubicBezTo>
                    <a:pt x="713" y="160"/>
                    <a:pt x="713" y="160"/>
                    <a:pt x="713" y="160"/>
                  </a:cubicBezTo>
                  <a:cubicBezTo>
                    <a:pt x="712" y="159"/>
                    <a:pt x="712" y="159"/>
                    <a:pt x="712" y="159"/>
                  </a:cubicBezTo>
                  <a:cubicBezTo>
                    <a:pt x="712" y="160"/>
                    <a:pt x="712" y="160"/>
                    <a:pt x="712" y="160"/>
                  </a:cubicBezTo>
                  <a:cubicBezTo>
                    <a:pt x="712" y="160"/>
                    <a:pt x="712" y="160"/>
                    <a:pt x="712" y="160"/>
                  </a:cubicBezTo>
                  <a:cubicBezTo>
                    <a:pt x="712" y="161"/>
                    <a:pt x="712" y="161"/>
                    <a:pt x="712" y="161"/>
                  </a:cubicBezTo>
                  <a:cubicBezTo>
                    <a:pt x="711" y="162"/>
                    <a:pt x="711" y="162"/>
                    <a:pt x="711" y="162"/>
                  </a:cubicBezTo>
                  <a:cubicBezTo>
                    <a:pt x="712" y="163"/>
                    <a:pt x="712" y="163"/>
                    <a:pt x="712" y="163"/>
                  </a:cubicBezTo>
                  <a:cubicBezTo>
                    <a:pt x="712" y="164"/>
                    <a:pt x="712" y="164"/>
                    <a:pt x="712" y="164"/>
                  </a:cubicBezTo>
                  <a:cubicBezTo>
                    <a:pt x="711" y="164"/>
                    <a:pt x="711" y="164"/>
                    <a:pt x="711" y="164"/>
                  </a:cubicBezTo>
                  <a:cubicBezTo>
                    <a:pt x="710" y="163"/>
                    <a:pt x="710" y="163"/>
                    <a:pt x="710" y="163"/>
                  </a:cubicBezTo>
                  <a:cubicBezTo>
                    <a:pt x="709" y="163"/>
                    <a:pt x="709" y="163"/>
                    <a:pt x="709" y="163"/>
                  </a:cubicBezTo>
                  <a:cubicBezTo>
                    <a:pt x="710" y="164"/>
                    <a:pt x="710" y="164"/>
                    <a:pt x="710" y="164"/>
                  </a:cubicBezTo>
                  <a:cubicBezTo>
                    <a:pt x="712" y="165"/>
                    <a:pt x="712" y="165"/>
                    <a:pt x="712" y="165"/>
                  </a:cubicBezTo>
                  <a:cubicBezTo>
                    <a:pt x="711" y="166"/>
                    <a:pt x="711" y="166"/>
                    <a:pt x="711" y="166"/>
                  </a:cubicBezTo>
                  <a:cubicBezTo>
                    <a:pt x="710" y="166"/>
                    <a:pt x="710" y="166"/>
                    <a:pt x="710" y="166"/>
                  </a:cubicBezTo>
                  <a:cubicBezTo>
                    <a:pt x="710" y="167"/>
                    <a:pt x="710" y="167"/>
                    <a:pt x="710" y="167"/>
                  </a:cubicBezTo>
                  <a:cubicBezTo>
                    <a:pt x="710" y="167"/>
                    <a:pt x="710" y="167"/>
                    <a:pt x="710" y="167"/>
                  </a:cubicBezTo>
                  <a:cubicBezTo>
                    <a:pt x="711" y="169"/>
                    <a:pt x="711" y="169"/>
                    <a:pt x="711" y="169"/>
                  </a:cubicBezTo>
                  <a:cubicBezTo>
                    <a:pt x="710" y="169"/>
                    <a:pt x="710" y="169"/>
                    <a:pt x="710" y="169"/>
                  </a:cubicBezTo>
                  <a:cubicBezTo>
                    <a:pt x="711" y="170"/>
                    <a:pt x="711" y="170"/>
                    <a:pt x="711" y="170"/>
                  </a:cubicBezTo>
                  <a:cubicBezTo>
                    <a:pt x="710" y="171"/>
                    <a:pt x="710" y="171"/>
                    <a:pt x="710" y="171"/>
                  </a:cubicBezTo>
                  <a:cubicBezTo>
                    <a:pt x="710" y="172"/>
                    <a:pt x="710" y="172"/>
                    <a:pt x="710" y="172"/>
                  </a:cubicBezTo>
                  <a:cubicBezTo>
                    <a:pt x="709" y="174"/>
                    <a:pt x="709" y="174"/>
                    <a:pt x="709" y="174"/>
                  </a:cubicBezTo>
                  <a:cubicBezTo>
                    <a:pt x="709" y="176"/>
                    <a:pt x="709" y="176"/>
                    <a:pt x="709" y="176"/>
                  </a:cubicBezTo>
                  <a:cubicBezTo>
                    <a:pt x="708" y="177"/>
                    <a:pt x="708" y="177"/>
                    <a:pt x="708" y="177"/>
                  </a:cubicBezTo>
                  <a:cubicBezTo>
                    <a:pt x="708" y="178"/>
                    <a:pt x="708" y="178"/>
                    <a:pt x="708" y="178"/>
                  </a:cubicBezTo>
                  <a:cubicBezTo>
                    <a:pt x="709" y="178"/>
                    <a:pt x="709" y="178"/>
                    <a:pt x="709" y="178"/>
                  </a:cubicBezTo>
                  <a:cubicBezTo>
                    <a:pt x="709" y="179"/>
                    <a:pt x="709" y="179"/>
                    <a:pt x="709" y="179"/>
                  </a:cubicBezTo>
                  <a:cubicBezTo>
                    <a:pt x="709" y="180"/>
                    <a:pt x="709" y="180"/>
                    <a:pt x="709" y="180"/>
                  </a:cubicBezTo>
                  <a:cubicBezTo>
                    <a:pt x="710" y="182"/>
                    <a:pt x="710" y="182"/>
                    <a:pt x="710" y="182"/>
                  </a:cubicBezTo>
                  <a:cubicBezTo>
                    <a:pt x="710" y="182"/>
                    <a:pt x="710" y="182"/>
                    <a:pt x="710" y="182"/>
                  </a:cubicBezTo>
                  <a:cubicBezTo>
                    <a:pt x="709" y="182"/>
                    <a:pt x="709" y="182"/>
                    <a:pt x="709" y="182"/>
                  </a:cubicBezTo>
                  <a:cubicBezTo>
                    <a:pt x="708" y="182"/>
                    <a:pt x="708" y="182"/>
                    <a:pt x="708" y="182"/>
                  </a:cubicBezTo>
                  <a:cubicBezTo>
                    <a:pt x="707" y="181"/>
                    <a:pt x="707" y="181"/>
                    <a:pt x="707" y="181"/>
                  </a:cubicBezTo>
                  <a:cubicBezTo>
                    <a:pt x="707" y="182"/>
                    <a:pt x="707" y="182"/>
                    <a:pt x="707" y="182"/>
                  </a:cubicBezTo>
                  <a:cubicBezTo>
                    <a:pt x="705" y="180"/>
                    <a:pt x="705" y="180"/>
                    <a:pt x="705" y="180"/>
                  </a:cubicBezTo>
                  <a:cubicBezTo>
                    <a:pt x="705" y="180"/>
                    <a:pt x="705" y="180"/>
                    <a:pt x="705" y="180"/>
                  </a:cubicBezTo>
                  <a:cubicBezTo>
                    <a:pt x="705" y="180"/>
                    <a:pt x="705" y="180"/>
                    <a:pt x="705" y="180"/>
                  </a:cubicBezTo>
                  <a:cubicBezTo>
                    <a:pt x="704" y="180"/>
                    <a:pt x="704" y="180"/>
                    <a:pt x="704" y="180"/>
                  </a:cubicBezTo>
                  <a:cubicBezTo>
                    <a:pt x="703" y="180"/>
                    <a:pt x="703" y="180"/>
                    <a:pt x="703" y="180"/>
                  </a:cubicBezTo>
                  <a:cubicBezTo>
                    <a:pt x="703" y="179"/>
                    <a:pt x="703" y="179"/>
                    <a:pt x="703" y="179"/>
                  </a:cubicBezTo>
                  <a:cubicBezTo>
                    <a:pt x="700" y="177"/>
                    <a:pt x="700" y="177"/>
                    <a:pt x="700" y="177"/>
                  </a:cubicBezTo>
                  <a:cubicBezTo>
                    <a:pt x="698" y="177"/>
                    <a:pt x="698" y="177"/>
                    <a:pt x="698" y="177"/>
                  </a:cubicBezTo>
                  <a:cubicBezTo>
                    <a:pt x="696" y="178"/>
                    <a:pt x="696" y="178"/>
                    <a:pt x="696" y="178"/>
                  </a:cubicBezTo>
                  <a:cubicBezTo>
                    <a:pt x="696" y="178"/>
                    <a:pt x="696" y="178"/>
                    <a:pt x="696" y="178"/>
                  </a:cubicBezTo>
                  <a:cubicBezTo>
                    <a:pt x="695" y="178"/>
                    <a:pt x="695" y="178"/>
                    <a:pt x="695" y="178"/>
                  </a:cubicBezTo>
                  <a:cubicBezTo>
                    <a:pt x="693" y="179"/>
                    <a:pt x="693" y="179"/>
                    <a:pt x="693" y="179"/>
                  </a:cubicBezTo>
                  <a:cubicBezTo>
                    <a:pt x="692" y="179"/>
                    <a:pt x="692" y="179"/>
                    <a:pt x="692" y="179"/>
                  </a:cubicBezTo>
                  <a:cubicBezTo>
                    <a:pt x="692" y="181"/>
                    <a:pt x="692" y="181"/>
                    <a:pt x="692" y="181"/>
                  </a:cubicBezTo>
                  <a:cubicBezTo>
                    <a:pt x="691" y="182"/>
                    <a:pt x="691" y="182"/>
                    <a:pt x="691" y="182"/>
                  </a:cubicBezTo>
                  <a:cubicBezTo>
                    <a:pt x="690" y="181"/>
                    <a:pt x="690" y="181"/>
                    <a:pt x="690" y="181"/>
                  </a:cubicBezTo>
                  <a:cubicBezTo>
                    <a:pt x="691" y="183"/>
                    <a:pt x="691" y="183"/>
                    <a:pt x="691" y="183"/>
                  </a:cubicBezTo>
                  <a:cubicBezTo>
                    <a:pt x="690" y="184"/>
                    <a:pt x="690" y="184"/>
                    <a:pt x="690" y="184"/>
                  </a:cubicBezTo>
                  <a:cubicBezTo>
                    <a:pt x="690" y="185"/>
                    <a:pt x="690" y="185"/>
                    <a:pt x="690" y="185"/>
                  </a:cubicBezTo>
                  <a:cubicBezTo>
                    <a:pt x="690" y="186"/>
                    <a:pt x="690" y="186"/>
                    <a:pt x="690" y="186"/>
                  </a:cubicBezTo>
                  <a:cubicBezTo>
                    <a:pt x="690" y="188"/>
                    <a:pt x="690" y="188"/>
                    <a:pt x="690" y="188"/>
                  </a:cubicBezTo>
                  <a:cubicBezTo>
                    <a:pt x="689" y="189"/>
                    <a:pt x="689" y="189"/>
                    <a:pt x="689" y="189"/>
                  </a:cubicBezTo>
                  <a:cubicBezTo>
                    <a:pt x="688" y="188"/>
                    <a:pt x="688" y="188"/>
                    <a:pt x="688" y="188"/>
                  </a:cubicBezTo>
                  <a:cubicBezTo>
                    <a:pt x="687" y="185"/>
                    <a:pt x="687" y="185"/>
                    <a:pt x="687" y="185"/>
                  </a:cubicBezTo>
                  <a:cubicBezTo>
                    <a:pt x="687" y="184"/>
                    <a:pt x="687" y="184"/>
                    <a:pt x="687" y="184"/>
                  </a:cubicBezTo>
                  <a:cubicBezTo>
                    <a:pt x="686" y="183"/>
                    <a:pt x="686" y="183"/>
                    <a:pt x="686" y="183"/>
                  </a:cubicBezTo>
                  <a:cubicBezTo>
                    <a:pt x="685" y="182"/>
                    <a:pt x="685" y="182"/>
                    <a:pt x="685" y="182"/>
                  </a:cubicBezTo>
                  <a:cubicBezTo>
                    <a:pt x="685" y="183"/>
                    <a:pt x="685" y="183"/>
                    <a:pt x="685" y="183"/>
                  </a:cubicBezTo>
                  <a:cubicBezTo>
                    <a:pt x="684" y="185"/>
                    <a:pt x="684" y="185"/>
                    <a:pt x="684" y="185"/>
                  </a:cubicBezTo>
                  <a:cubicBezTo>
                    <a:pt x="683" y="186"/>
                    <a:pt x="683" y="186"/>
                    <a:pt x="683" y="186"/>
                  </a:cubicBezTo>
                  <a:cubicBezTo>
                    <a:pt x="682" y="187"/>
                    <a:pt x="682" y="187"/>
                    <a:pt x="682" y="187"/>
                  </a:cubicBezTo>
                  <a:cubicBezTo>
                    <a:pt x="684" y="187"/>
                    <a:pt x="684" y="187"/>
                    <a:pt x="684" y="187"/>
                  </a:cubicBezTo>
                  <a:cubicBezTo>
                    <a:pt x="682" y="190"/>
                    <a:pt x="682" y="190"/>
                    <a:pt x="682" y="190"/>
                  </a:cubicBezTo>
                  <a:cubicBezTo>
                    <a:pt x="682" y="189"/>
                    <a:pt x="682" y="189"/>
                    <a:pt x="682" y="189"/>
                  </a:cubicBezTo>
                  <a:cubicBezTo>
                    <a:pt x="681" y="189"/>
                    <a:pt x="681" y="189"/>
                    <a:pt x="681" y="189"/>
                  </a:cubicBezTo>
                  <a:cubicBezTo>
                    <a:pt x="680" y="188"/>
                    <a:pt x="680" y="188"/>
                    <a:pt x="680" y="188"/>
                  </a:cubicBezTo>
                  <a:cubicBezTo>
                    <a:pt x="680" y="188"/>
                    <a:pt x="680" y="188"/>
                    <a:pt x="680" y="188"/>
                  </a:cubicBezTo>
                  <a:cubicBezTo>
                    <a:pt x="679" y="189"/>
                    <a:pt x="679" y="189"/>
                    <a:pt x="679" y="189"/>
                  </a:cubicBezTo>
                  <a:cubicBezTo>
                    <a:pt x="679" y="190"/>
                    <a:pt x="679" y="190"/>
                    <a:pt x="679" y="190"/>
                  </a:cubicBezTo>
                  <a:cubicBezTo>
                    <a:pt x="677" y="189"/>
                    <a:pt x="677" y="189"/>
                    <a:pt x="677" y="189"/>
                  </a:cubicBezTo>
                  <a:cubicBezTo>
                    <a:pt x="677" y="189"/>
                    <a:pt x="677" y="189"/>
                    <a:pt x="677" y="189"/>
                  </a:cubicBezTo>
                  <a:cubicBezTo>
                    <a:pt x="676" y="190"/>
                    <a:pt x="676" y="190"/>
                    <a:pt x="676" y="190"/>
                  </a:cubicBezTo>
                  <a:cubicBezTo>
                    <a:pt x="677" y="191"/>
                    <a:pt x="677" y="191"/>
                    <a:pt x="677" y="191"/>
                  </a:cubicBezTo>
                  <a:cubicBezTo>
                    <a:pt x="677" y="191"/>
                    <a:pt x="677" y="191"/>
                    <a:pt x="677" y="191"/>
                  </a:cubicBezTo>
                  <a:cubicBezTo>
                    <a:pt x="676" y="192"/>
                    <a:pt x="676" y="192"/>
                    <a:pt x="676" y="192"/>
                  </a:cubicBezTo>
                  <a:cubicBezTo>
                    <a:pt x="676" y="193"/>
                    <a:pt x="676" y="193"/>
                    <a:pt x="676" y="193"/>
                  </a:cubicBezTo>
                  <a:cubicBezTo>
                    <a:pt x="677" y="194"/>
                    <a:pt x="677" y="194"/>
                    <a:pt x="677" y="194"/>
                  </a:cubicBezTo>
                  <a:cubicBezTo>
                    <a:pt x="677" y="195"/>
                    <a:pt x="677" y="195"/>
                    <a:pt x="677" y="195"/>
                  </a:cubicBezTo>
                  <a:cubicBezTo>
                    <a:pt x="677" y="195"/>
                    <a:pt x="677" y="195"/>
                    <a:pt x="677" y="195"/>
                  </a:cubicBezTo>
                  <a:cubicBezTo>
                    <a:pt x="677" y="196"/>
                    <a:pt x="677" y="196"/>
                    <a:pt x="677" y="196"/>
                  </a:cubicBezTo>
                  <a:cubicBezTo>
                    <a:pt x="678" y="196"/>
                    <a:pt x="678" y="196"/>
                    <a:pt x="678" y="196"/>
                  </a:cubicBezTo>
                  <a:cubicBezTo>
                    <a:pt x="679" y="197"/>
                    <a:pt x="679" y="197"/>
                    <a:pt x="679" y="197"/>
                  </a:cubicBezTo>
                  <a:cubicBezTo>
                    <a:pt x="679" y="198"/>
                    <a:pt x="679" y="198"/>
                    <a:pt x="679" y="198"/>
                  </a:cubicBezTo>
                  <a:cubicBezTo>
                    <a:pt x="679" y="198"/>
                    <a:pt x="679" y="198"/>
                    <a:pt x="679" y="198"/>
                  </a:cubicBezTo>
                  <a:cubicBezTo>
                    <a:pt x="679" y="198"/>
                    <a:pt x="679" y="198"/>
                    <a:pt x="679" y="198"/>
                  </a:cubicBezTo>
                  <a:cubicBezTo>
                    <a:pt x="679" y="199"/>
                    <a:pt x="679" y="199"/>
                    <a:pt x="679" y="199"/>
                  </a:cubicBezTo>
                  <a:cubicBezTo>
                    <a:pt x="680" y="200"/>
                    <a:pt x="680" y="200"/>
                    <a:pt x="680" y="200"/>
                  </a:cubicBezTo>
                  <a:cubicBezTo>
                    <a:pt x="680" y="200"/>
                    <a:pt x="680" y="200"/>
                    <a:pt x="680" y="200"/>
                  </a:cubicBezTo>
                  <a:cubicBezTo>
                    <a:pt x="679" y="200"/>
                    <a:pt x="679" y="200"/>
                    <a:pt x="679" y="200"/>
                  </a:cubicBezTo>
                  <a:cubicBezTo>
                    <a:pt x="678" y="200"/>
                    <a:pt x="678" y="200"/>
                    <a:pt x="678" y="200"/>
                  </a:cubicBezTo>
                  <a:cubicBezTo>
                    <a:pt x="678" y="200"/>
                    <a:pt x="678" y="200"/>
                    <a:pt x="678" y="200"/>
                  </a:cubicBezTo>
                  <a:cubicBezTo>
                    <a:pt x="679" y="201"/>
                    <a:pt x="679" y="201"/>
                    <a:pt x="679" y="201"/>
                  </a:cubicBezTo>
                  <a:cubicBezTo>
                    <a:pt x="680" y="201"/>
                    <a:pt x="680" y="201"/>
                    <a:pt x="680" y="201"/>
                  </a:cubicBezTo>
                  <a:cubicBezTo>
                    <a:pt x="680" y="202"/>
                    <a:pt x="680" y="202"/>
                    <a:pt x="680" y="202"/>
                  </a:cubicBezTo>
                  <a:cubicBezTo>
                    <a:pt x="680" y="203"/>
                    <a:pt x="680" y="203"/>
                    <a:pt x="680" y="203"/>
                  </a:cubicBezTo>
                  <a:cubicBezTo>
                    <a:pt x="680" y="204"/>
                    <a:pt x="680" y="204"/>
                    <a:pt x="680" y="204"/>
                  </a:cubicBezTo>
                  <a:cubicBezTo>
                    <a:pt x="679" y="205"/>
                    <a:pt x="679" y="205"/>
                    <a:pt x="679" y="205"/>
                  </a:cubicBezTo>
                  <a:cubicBezTo>
                    <a:pt x="680" y="206"/>
                    <a:pt x="680" y="206"/>
                    <a:pt x="680" y="206"/>
                  </a:cubicBezTo>
                  <a:cubicBezTo>
                    <a:pt x="679" y="207"/>
                    <a:pt x="679" y="207"/>
                    <a:pt x="679" y="207"/>
                  </a:cubicBezTo>
                  <a:cubicBezTo>
                    <a:pt x="680" y="208"/>
                    <a:pt x="680" y="208"/>
                    <a:pt x="680" y="208"/>
                  </a:cubicBezTo>
                  <a:cubicBezTo>
                    <a:pt x="680" y="209"/>
                    <a:pt x="680" y="209"/>
                    <a:pt x="680" y="209"/>
                  </a:cubicBezTo>
                  <a:cubicBezTo>
                    <a:pt x="680" y="210"/>
                    <a:pt x="680" y="210"/>
                    <a:pt x="680" y="210"/>
                  </a:cubicBezTo>
                  <a:cubicBezTo>
                    <a:pt x="681" y="212"/>
                    <a:pt x="681" y="212"/>
                    <a:pt x="681" y="212"/>
                  </a:cubicBezTo>
                  <a:cubicBezTo>
                    <a:pt x="680" y="212"/>
                    <a:pt x="680" y="212"/>
                    <a:pt x="680" y="212"/>
                  </a:cubicBezTo>
                  <a:cubicBezTo>
                    <a:pt x="681" y="213"/>
                    <a:pt x="681" y="213"/>
                    <a:pt x="681" y="213"/>
                  </a:cubicBezTo>
                  <a:cubicBezTo>
                    <a:pt x="682" y="214"/>
                    <a:pt x="682" y="214"/>
                    <a:pt x="682" y="214"/>
                  </a:cubicBezTo>
                  <a:cubicBezTo>
                    <a:pt x="684" y="215"/>
                    <a:pt x="684" y="215"/>
                    <a:pt x="684" y="215"/>
                  </a:cubicBezTo>
                  <a:cubicBezTo>
                    <a:pt x="685" y="216"/>
                    <a:pt x="685" y="216"/>
                    <a:pt x="685" y="216"/>
                  </a:cubicBezTo>
                  <a:cubicBezTo>
                    <a:pt x="685" y="216"/>
                    <a:pt x="685" y="216"/>
                    <a:pt x="685" y="216"/>
                  </a:cubicBezTo>
                  <a:cubicBezTo>
                    <a:pt x="686" y="215"/>
                    <a:pt x="686" y="215"/>
                    <a:pt x="686" y="215"/>
                  </a:cubicBezTo>
                  <a:cubicBezTo>
                    <a:pt x="684" y="213"/>
                    <a:pt x="684" y="213"/>
                    <a:pt x="684" y="213"/>
                  </a:cubicBezTo>
                  <a:cubicBezTo>
                    <a:pt x="684" y="213"/>
                    <a:pt x="684" y="213"/>
                    <a:pt x="684" y="213"/>
                  </a:cubicBezTo>
                  <a:cubicBezTo>
                    <a:pt x="685" y="212"/>
                    <a:pt x="685" y="212"/>
                    <a:pt x="685" y="212"/>
                  </a:cubicBezTo>
                  <a:cubicBezTo>
                    <a:pt x="686" y="212"/>
                    <a:pt x="686" y="212"/>
                    <a:pt x="686" y="212"/>
                  </a:cubicBezTo>
                  <a:cubicBezTo>
                    <a:pt x="688" y="213"/>
                    <a:pt x="688" y="213"/>
                    <a:pt x="688" y="213"/>
                  </a:cubicBezTo>
                  <a:cubicBezTo>
                    <a:pt x="689" y="213"/>
                    <a:pt x="689" y="213"/>
                    <a:pt x="689" y="213"/>
                  </a:cubicBezTo>
                  <a:cubicBezTo>
                    <a:pt x="690" y="214"/>
                    <a:pt x="690" y="214"/>
                    <a:pt x="690" y="214"/>
                  </a:cubicBezTo>
                  <a:cubicBezTo>
                    <a:pt x="690" y="214"/>
                    <a:pt x="690" y="214"/>
                    <a:pt x="690" y="214"/>
                  </a:cubicBezTo>
                  <a:cubicBezTo>
                    <a:pt x="690" y="215"/>
                    <a:pt x="690" y="215"/>
                    <a:pt x="690" y="215"/>
                  </a:cubicBezTo>
                  <a:cubicBezTo>
                    <a:pt x="690" y="216"/>
                    <a:pt x="690" y="216"/>
                    <a:pt x="690" y="216"/>
                  </a:cubicBezTo>
                  <a:cubicBezTo>
                    <a:pt x="690" y="217"/>
                    <a:pt x="690" y="217"/>
                    <a:pt x="690" y="217"/>
                  </a:cubicBezTo>
                  <a:cubicBezTo>
                    <a:pt x="690" y="218"/>
                    <a:pt x="690" y="218"/>
                    <a:pt x="690" y="218"/>
                  </a:cubicBezTo>
                  <a:cubicBezTo>
                    <a:pt x="689" y="218"/>
                    <a:pt x="689" y="218"/>
                    <a:pt x="689" y="218"/>
                  </a:cubicBezTo>
                  <a:cubicBezTo>
                    <a:pt x="689" y="219"/>
                    <a:pt x="689" y="219"/>
                    <a:pt x="689" y="219"/>
                  </a:cubicBezTo>
                  <a:cubicBezTo>
                    <a:pt x="690" y="221"/>
                    <a:pt x="690" y="221"/>
                    <a:pt x="690" y="221"/>
                  </a:cubicBezTo>
                  <a:cubicBezTo>
                    <a:pt x="691" y="222"/>
                    <a:pt x="691" y="222"/>
                    <a:pt x="691" y="222"/>
                  </a:cubicBezTo>
                  <a:cubicBezTo>
                    <a:pt x="690" y="224"/>
                    <a:pt x="690" y="224"/>
                    <a:pt x="690" y="224"/>
                  </a:cubicBezTo>
                  <a:cubicBezTo>
                    <a:pt x="692" y="224"/>
                    <a:pt x="692" y="224"/>
                    <a:pt x="692" y="224"/>
                  </a:cubicBezTo>
                  <a:cubicBezTo>
                    <a:pt x="692" y="224"/>
                    <a:pt x="692" y="224"/>
                    <a:pt x="692" y="224"/>
                  </a:cubicBezTo>
                  <a:cubicBezTo>
                    <a:pt x="692" y="223"/>
                    <a:pt x="692" y="223"/>
                    <a:pt x="692" y="223"/>
                  </a:cubicBezTo>
                  <a:cubicBezTo>
                    <a:pt x="693" y="223"/>
                    <a:pt x="693" y="223"/>
                    <a:pt x="693" y="223"/>
                  </a:cubicBezTo>
                  <a:cubicBezTo>
                    <a:pt x="693" y="222"/>
                    <a:pt x="693" y="222"/>
                    <a:pt x="693" y="222"/>
                  </a:cubicBezTo>
                  <a:cubicBezTo>
                    <a:pt x="694" y="223"/>
                    <a:pt x="694" y="223"/>
                    <a:pt x="694" y="223"/>
                  </a:cubicBezTo>
                  <a:cubicBezTo>
                    <a:pt x="695" y="223"/>
                    <a:pt x="695" y="223"/>
                    <a:pt x="695" y="223"/>
                  </a:cubicBezTo>
                  <a:cubicBezTo>
                    <a:pt x="695" y="226"/>
                    <a:pt x="695" y="226"/>
                    <a:pt x="695" y="226"/>
                  </a:cubicBezTo>
                  <a:cubicBezTo>
                    <a:pt x="697" y="228"/>
                    <a:pt x="697" y="228"/>
                    <a:pt x="697" y="228"/>
                  </a:cubicBezTo>
                  <a:cubicBezTo>
                    <a:pt x="698" y="229"/>
                    <a:pt x="698" y="229"/>
                    <a:pt x="698" y="229"/>
                  </a:cubicBezTo>
                  <a:cubicBezTo>
                    <a:pt x="698" y="230"/>
                    <a:pt x="698" y="230"/>
                    <a:pt x="698" y="230"/>
                  </a:cubicBezTo>
                  <a:cubicBezTo>
                    <a:pt x="698" y="231"/>
                    <a:pt x="698" y="231"/>
                    <a:pt x="698" y="231"/>
                  </a:cubicBezTo>
                  <a:cubicBezTo>
                    <a:pt x="697" y="232"/>
                    <a:pt x="697" y="232"/>
                    <a:pt x="697" y="232"/>
                  </a:cubicBezTo>
                  <a:cubicBezTo>
                    <a:pt x="695" y="231"/>
                    <a:pt x="695" y="231"/>
                    <a:pt x="695" y="231"/>
                  </a:cubicBezTo>
                  <a:cubicBezTo>
                    <a:pt x="694" y="230"/>
                    <a:pt x="694" y="230"/>
                    <a:pt x="694" y="230"/>
                  </a:cubicBezTo>
                  <a:cubicBezTo>
                    <a:pt x="694" y="229"/>
                    <a:pt x="694" y="229"/>
                    <a:pt x="694" y="229"/>
                  </a:cubicBezTo>
                  <a:cubicBezTo>
                    <a:pt x="694" y="227"/>
                    <a:pt x="694" y="227"/>
                    <a:pt x="694" y="227"/>
                  </a:cubicBezTo>
                  <a:cubicBezTo>
                    <a:pt x="694" y="226"/>
                    <a:pt x="694" y="226"/>
                    <a:pt x="694" y="226"/>
                  </a:cubicBezTo>
                  <a:cubicBezTo>
                    <a:pt x="694" y="225"/>
                    <a:pt x="694" y="225"/>
                    <a:pt x="694" y="225"/>
                  </a:cubicBezTo>
                  <a:cubicBezTo>
                    <a:pt x="693" y="226"/>
                    <a:pt x="693" y="226"/>
                    <a:pt x="693" y="226"/>
                  </a:cubicBezTo>
                  <a:cubicBezTo>
                    <a:pt x="694" y="226"/>
                    <a:pt x="694" y="226"/>
                    <a:pt x="694" y="226"/>
                  </a:cubicBezTo>
                  <a:cubicBezTo>
                    <a:pt x="694" y="227"/>
                    <a:pt x="694" y="227"/>
                    <a:pt x="694" y="227"/>
                  </a:cubicBezTo>
                  <a:cubicBezTo>
                    <a:pt x="693" y="227"/>
                    <a:pt x="693" y="227"/>
                    <a:pt x="693" y="227"/>
                  </a:cubicBezTo>
                  <a:cubicBezTo>
                    <a:pt x="691" y="229"/>
                    <a:pt x="691" y="229"/>
                    <a:pt x="691" y="229"/>
                  </a:cubicBezTo>
                  <a:cubicBezTo>
                    <a:pt x="692" y="229"/>
                    <a:pt x="692" y="229"/>
                    <a:pt x="692" y="229"/>
                  </a:cubicBezTo>
                  <a:cubicBezTo>
                    <a:pt x="693" y="229"/>
                    <a:pt x="693" y="229"/>
                    <a:pt x="693" y="229"/>
                  </a:cubicBezTo>
                  <a:cubicBezTo>
                    <a:pt x="693" y="230"/>
                    <a:pt x="693" y="230"/>
                    <a:pt x="693" y="230"/>
                  </a:cubicBezTo>
                  <a:cubicBezTo>
                    <a:pt x="692" y="231"/>
                    <a:pt x="692" y="231"/>
                    <a:pt x="692" y="231"/>
                  </a:cubicBezTo>
                  <a:cubicBezTo>
                    <a:pt x="693" y="233"/>
                    <a:pt x="693" y="233"/>
                    <a:pt x="693" y="233"/>
                  </a:cubicBezTo>
                  <a:cubicBezTo>
                    <a:pt x="692" y="233"/>
                    <a:pt x="692" y="233"/>
                    <a:pt x="692" y="233"/>
                  </a:cubicBezTo>
                  <a:cubicBezTo>
                    <a:pt x="693" y="237"/>
                    <a:pt x="693" y="237"/>
                    <a:pt x="693" y="237"/>
                  </a:cubicBezTo>
                  <a:cubicBezTo>
                    <a:pt x="693" y="238"/>
                    <a:pt x="693" y="238"/>
                    <a:pt x="693" y="238"/>
                  </a:cubicBezTo>
                  <a:cubicBezTo>
                    <a:pt x="693" y="238"/>
                    <a:pt x="693" y="238"/>
                    <a:pt x="693" y="238"/>
                  </a:cubicBezTo>
                  <a:cubicBezTo>
                    <a:pt x="696" y="242"/>
                    <a:pt x="696" y="242"/>
                    <a:pt x="696" y="242"/>
                  </a:cubicBezTo>
                  <a:cubicBezTo>
                    <a:pt x="697" y="242"/>
                    <a:pt x="697" y="242"/>
                    <a:pt x="697" y="242"/>
                  </a:cubicBezTo>
                  <a:cubicBezTo>
                    <a:pt x="699" y="245"/>
                    <a:pt x="699" y="245"/>
                    <a:pt x="699" y="245"/>
                  </a:cubicBezTo>
                  <a:cubicBezTo>
                    <a:pt x="700" y="245"/>
                    <a:pt x="700" y="245"/>
                    <a:pt x="700" y="245"/>
                  </a:cubicBezTo>
                  <a:cubicBezTo>
                    <a:pt x="700" y="246"/>
                    <a:pt x="700" y="246"/>
                    <a:pt x="700" y="246"/>
                  </a:cubicBezTo>
                  <a:cubicBezTo>
                    <a:pt x="700" y="247"/>
                    <a:pt x="700" y="247"/>
                    <a:pt x="700" y="247"/>
                  </a:cubicBezTo>
                  <a:cubicBezTo>
                    <a:pt x="696" y="249"/>
                    <a:pt x="696" y="249"/>
                    <a:pt x="696" y="249"/>
                  </a:cubicBezTo>
                  <a:cubicBezTo>
                    <a:pt x="696" y="248"/>
                    <a:pt x="696" y="248"/>
                    <a:pt x="696" y="248"/>
                  </a:cubicBezTo>
                  <a:cubicBezTo>
                    <a:pt x="694" y="249"/>
                    <a:pt x="694" y="249"/>
                    <a:pt x="694" y="249"/>
                  </a:cubicBezTo>
                  <a:cubicBezTo>
                    <a:pt x="693" y="249"/>
                    <a:pt x="693" y="249"/>
                    <a:pt x="693" y="249"/>
                  </a:cubicBezTo>
                  <a:cubicBezTo>
                    <a:pt x="694" y="249"/>
                    <a:pt x="694" y="249"/>
                    <a:pt x="694" y="249"/>
                  </a:cubicBezTo>
                  <a:cubicBezTo>
                    <a:pt x="693" y="251"/>
                    <a:pt x="693" y="251"/>
                    <a:pt x="693" y="251"/>
                  </a:cubicBezTo>
                  <a:cubicBezTo>
                    <a:pt x="693" y="253"/>
                    <a:pt x="693" y="253"/>
                    <a:pt x="693" y="253"/>
                  </a:cubicBezTo>
                  <a:cubicBezTo>
                    <a:pt x="692" y="253"/>
                    <a:pt x="692" y="253"/>
                    <a:pt x="692" y="253"/>
                  </a:cubicBezTo>
                  <a:cubicBezTo>
                    <a:pt x="693" y="254"/>
                    <a:pt x="693" y="254"/>
                    <a:pt x="693" y="254"/>
                  </a:cubicBezTo>
                  <a:cubicBezTo>
                    <a:pt x="692" y="257"/>
                    <a:pt x="692" y="257"/>
                    <a:pt x="692" y="257"/>
                  </a:cubicBezTo>
                  <a:cubicBezTo>
                    <a:pt x="693" y="260"/>
                    <a:pt x="693" y="260"/>
                    <a:pt x="693" y="260"/>
                  </a:cubicBezTo>
                  <a:cubicBezTo>
                    <a:pt x="695" y="261"/>
                    <a:pt x="695" y="261"/>
                    <a:pt x="695" y="261"/>
                  </a:cubicBezTo>
                  <a:cubicBezTo>
                    <a:pt x="695" y="262"/>
                    <a:pt x="695" y="262"/>
                    <a:pt x="695" y="262"/>
                  </a:cubicBezTo>
                  <a:cubicBezTo>
                    <a:pt x="696" y="263"/>
                    <a:pt x="696" y="263"/>
                    <a:pt x="696" y="263"/>
                  </a:cubicBezTo>
                  <a:cubicBezTo>
                    <a:pt x="697" y="264"/>
                    <a:pt x="697" y="264"/>
                    <a:pt x="697" y="264"/>
                  </a:cubicBezTo>
                  <a:cubicBezTo>
                    <a:pt x="696" y="263"/>
                    <a:pt x="696" y="263"/>
                    <a:pt x="696" y="263"/>
                  </a:cubicBezTo>
                  <a:cubicBezTo>
                    <a:pt x="695" y="263"/>
                    <a:pt x="695" y="263"/>
                    <a:pt x="695" y="263"/>
                  </a:cubicBezTo>
                  <a:cubicBezTo>
                    <a:pt x="694" y="264"/>
                    <a:pt x="694" y="264"/>
                    <a:pt x="694" y="264"/>
                  </a:cubicBezTo>
                  <a:cubicBezTo>
                    <a:pt x="693" y="264"/>
                    <a:pt x="693" y="264"/>
                    <a:pt x="693" y="264"/>
                  </a:cubicBezTo>
                  <a:cubicBezTo>
                    <a:pt x="693" y="264"/>
                    <a:pt x="693" y="264"/>
                    <a:pt x="693" y="264"/>
                  </a:cubicBezTo>
                  <a:cubicBezTo>
                    <a:pt x="691" y="266"/>
                    <a:pt x="691" y="266"/>
                    <a:pt x="691" y="266"/>
                  </a:cubicBezTo>
                  <a:cubicBezTo>
                    <a:pt x="690" y="265"/>
                    <a:pt x="690" y="265"/>
                    <a:pt x="690" y="265"/>
                  </a:cubicBezTo>
                  <a:cubicBezTo>
                    <a:pt x="689" y="266"/>
                    <a:pt x="689" y="266"/>
                    <a:pt x="689" y="266"/>
                  </a:cubicBezTo>
                  <a:cubicBezTo>
                    <a:pt x="690" y="266"/>
                    <a:pt x="690" y="266"/>
                    <a:pt x="690" y="266"/>
                  </a:cubicBezTo>
                  <a:cubicBezTo>
                    <a:pt x="691" y="266"/>
                    <a:pt x="691" y="266"/>
                    <a:pt x="691" y="266"/>
                  </a:cubicBezTo>
                  <a:cubicBezTo>
                    <a:pt x="691" y="267"/>
                    <a:pt x="691" y="267"/>
                    <a:pt x="691" y="267"/>
                  </a:cubicBezTo>
                  <a:cubicBezTo>
                    <a:pt x="691" y="268"/>
                    <a:pt x="691" y="268"/>
                    <a:pt x="691" y="268"/>
                  </a:cubicBezTo>
                  <a:cubicBezTo>
                    <a:pt x="692" y="269"/>
                    <a:pt x="692" y="269"/>
                    <a:pt x="692" y="269"/>
                  </a:cubicBezTo>
                  <a:cubicBezTo>
                    <a:pt x="691" y="270"/>
                    <a:pt x="691" y="270"/>
                    <a:pt x="691" y="270"/>
                  </a:cubicBezTo>
                  <a:cubicBezTo>
                    <a:pt x="691" y="269"/>
                    <a:pt x="691" y="269"/>
                    <a:pt x="691" y="269"/>
                  </a:cubicBezTo>
                  <a:cubicBezTo>
                    <a:pt x="691" y="271"/>
                    <a:pt x="691" y="271"/>
                    <a:pt x="691" y="271"/>
                  </a:cubicBezTo>
                  <a:cubicBezTo>
                    <a:pt x="691" y="272"/>
                    <a:pt x="691" y="272"/>
                    <a:pt x="691" y="272"/>
                  </a:cubicBezTo>
                  <a:cubicBezTo>
                    <a:pt x="692" y="272"/>
                    <a:pt x="692" y="272"/>
                    <a:pt x="692" y="272"/>
                  </a:cubicBezTo>
                  <a:cubicBezTo>
                    <a:pt x="692" y="272"/>
                    <a:pt x="692" y="272"/>
                    <a:pt x="692" y="272"/>
                  </a:cubicBezTo>
                  <a:cubicBezTo>
                    <a:pt x="693" y="272"/>
                    <a:pt x="693" y="272"/>
                    <a:pt x="693" y="272"/>
                  </a:cubicBezTo>
                  <a:cubicBezTo>
                    <a:pt x="692" y="273"/>
                    <a:pt x="692" y="273"/>
                    <a:pt x="692" y="273"/>
                  </a:cubicBezTo>
                  <a:cubicBezTo>
                    <a:pt x="692" y="275"/>
                    <a:pt x="692" y="275"/>
                    <a:pt x="692" y="275"/>
                  </a:cubicBezTo>
                  <a:cubicBezTo>
                    <a:pt x="693" y="276"/>
                    <a:pt x="693" y="276"/>
                    <a:pt x="693" y="276"/>
                  </a:cubicBezTo>
                  <a:cubicBezTo>
                    <a:pt x="693" y="278"/>
                    <a:pt x="693" y="278"/>
                    <a:pt x="693" y="278"/>
                  </a:cubicBezTo>
                  <a:cubicBezTo>
                    <a:pt x="692" y="279"/>
                    <a:pt x="692" y="279"/>
                    <a:pt x="692" y="279"/>
                  </a:cubicBezTo>
                  <a:cubicBezTo>
                    <a:pt x="692" y="279"/>
                    <a:pt x="692" y="279"/>
                    <a:pt x="692" y="279"/>
                  </a:cubicBezTo>
                  <a:cubicBezTo>
                    <a:pt x="692" y="280"/>
                    <a:pt x="692" y="280"/>
                    <a:pt x="692" y="280"/>
                  </a:cubicBezTo>
                  <a:cubicBezTo>
                    <a:pt x="691" y="281"/>
                    <a:pt x="691" y="281"/>
                    <a:pt x="691" y="281"/>
                  </a:cubicBezTo>
                  <a:cubicBezTo>
                    <a:pt x="691" y="282"/>
                    <a:pt x="691" y="282"/>
                    <a:pt x="691" y="282"/>
                  </a:cubicBezTo>
                  <a:cubicBezTo>
                    <a:pt x="690" y="282"/>
                    <a:pt x="690" y="282"/>
                    <a:pt x="690" y="282"/>
                  </a:cubicBezTo>
                  <a:cubicBezTo>
                    <a:pt x="690" y="285"/>
                    <a:pt x="690" y="285"/>
                    <a:pt x="690" y="285"/>
                  </a:cubicBezTo>
                  <a:cubicBezTo>
                    <a:pt x="688" y="287"/>
                    <a:pt x="688" y="287"/>
                    <a:pt x="688" y="287"/>
                  </a:cubicBezTo>
                  <a:cubicBezTo>
                    <a:pt x="689" y="286"/>
                    <a:pt x="689" y="286"/>
                    <a:pt x="689" y="286"/>
                  </a:cubicBezTo>
                  <a:cubicBezTo>
                    <a:pt x="688" y="285"/>
                    <a:pt x="688" y="285"/>
                    <a:pt x="688" y="285"/>
                  </a:cubicBezTo>
                  <a:cubicBezTo>
                    <a:pt x="688" y="284"/>
                    <a:pt x="688" y="284"/>
                    <a:pt x="688" y="284"/>
                  </a:cubicBezTo>
                  <a:cubicBezTo>
                    <a:pt x="688" y="283"/>
                    <a:pt x="688" y="283"/>
                    <a:pt x="688" y="283"/>
                  </a:cubicBezTo>
                  <a:cubicBezTo>
                    <a:pt x="686" y="283"/>
                    <a:pt x="686" y="283"/>
                    <a:pt x="686" y="283"/>
                  </a:cubicBezTo>
                  <a:cubicBezTo>
                    <a:pt x="685" y="282"/>
                    <a:pt x="685" y="282"/>
                    <a:pt x="685" y="282"/>
                  </a:cubicBezTo>
                  <a:cubicBezTo>
                    <a:pt x="684" y="280"/>
                    <a:pt x="684" y="280"/>
                    <a:pt x="684" y="280"/>
                  </a:cubicBezTo>
                  <a:cubicBezTo>
                    <a:pt x="682" y="275"/>
                    <a:pt x="682" y="275"/>
                    <a:pt x="682" y="275"/>
                  </a:cubicBezTo>
                  <a:cubicBezTo>
                    <a:pt x="681" y="273"/>
                    <a:pt x="681" y="273"/>
                    <a:pt x="681" y="273"/>
                  </a:cubicBezTo>
                  <a:cubicBezTo>
                    <a:pt x="682" y="273"/>
                    <a:pt x="682" y="273"/>
                    <a:pt x="682" y="273"/>
                  </a:cubicBezTo>
                  <a:cubicBezTo>
                    <a:pt x="683" y="273"/>
                    <a:pt x="683" y="273"/>
                    <a:pt x="683" y="273"/>
                  </a:cubicBezTo>
                  <a:cubicBezTo>
                    <a:pt x="683" y="272"/>
                    <a:pt x="683" y="272"/>
                    <a:pt x="683" y="272"/>
                  </a:cubicBezTo>
                  <a:cubicBezTo>
                    <a:pt x="682" y="273"/>
                    <a:pt x="682" y="273"/>
                    <a:pt x="682" y="273"/>
                  </a:cubicBezTo>
                  <a:cubicBezTo>
                    <a:pt x="681" y="272"/>
                    <a:pt x="681" y="272"/>
                    <a:pt x="681" y="272"/>
                  </a:cubicBezTo>
                  <a:cubicBezTo>
                    <a:pt x="679" y="272"/>
                    <a:pt x="679" y="272"/>
                    <a:pt x="679" y="272"/>
                  </a:cubicBezTo>
                  <a:cubicBezTo>
                    <a:pt x="674" y="264"/>
                    <a:pt x="674" y="264"/>
                    <a:pt x="674" y="264"/>
                  </a:cubicBezTo>
                  <a:cubicBezTo>
                    <a:pt x="670" y="260"/>
                    <a:pt x="670" y="260"/>
                    <a:pt x="670" y="260"/>
                  </a:cubicBezTo>
                  <a:cubicBezTo>
                    <a:pt x="670" y="259"/>
                    <a:pt x="670" y="259"/>
                    <a:pt x="670" y="259"/>
                  </a:cubicBezTo>
                  <a:cubicBezTo>
                    <a:pt x="669" y="257"/>
                    <a:pt x="669" y="257"/>
                    <a:pt x="669" y="257"/>
                  </a:cubicBezTo>
                  <a:cubicBezTo>
                    <a:pt x="666" y="253"/>
                    <a:pt x="666" y="253"/>
                    <a:pt x="666" y="253"/>
                  </a:cubicBezTo>
                  <a:cubicBezTo>
                    <a:pt x="663" y="247"/>
                    <a:pt x="663" y="247"/>
                    <a:pt x="663" y="247"/>
                  </a:cubicBezTo>
                  <a:cubicBezTo>
                    <a:pt x="660" y="242"/>
                    <a:pt x="660" y="242"/>
                    <a:pt x="660" y="242"/>
                  </a:cubicBezTo>
                  <a:cubicBezTo>
                    <a:pt x="660" y="241"/>
                    <a:pt x="660" y="241"/>
                    <a:pt x="660" y="241"/>
                  </a:cubicBezTo>
                  <a:cubicBezTo>
                    <a:pt x="659" y="238"/>
                    <a:pt x="659" y="238"/>
                    <a:pt x="659" y="238"/>
                  </a:cubicBezTo>
                  <a:cubicBezTo>
                    <a:pt x="658" y="235"/>
                    <a:pt x="658" y="235"/>
                    <a:pt x="658" y="235"/>
                  </a:cubicBezTo>
                  <a:cubicBezTo>
                    <a:pt x="657" y="233"/>
                    <a:pt x="657" y="233"/>
                    <a:pt x="657" y="233"/>
                  </a:cubicBezTo>
                  <a:cubicBezTo>
                    <a:pt x="657" y="231"/>
                    <a:pt x="657" y="231"/>
                    <a:pt x="657" y="231"/>
                  </a:cubicBezTo>
                  <a:cubicBezTo>
                    <a:pt x="659" y="230"/>
                    <a:pt x="659" y="230"/>
                    <a:pt x="659" y="230"/>
                  </a:cubicBezTo>
                  <a:cubicBezTo>
                    <a:pt x="659" y="228"/>
                    <a:pt x="659" y="228"/>
                    <a:pt x="659" y="228"/>
                  </a:cubicBezTo>
                  <a:cubicBezTo>
                    <a:pt x="660" y="228"/>
                    <a:pt x="660" y="228"/>
                    <a:pt x="660" y="228"/>
                  </a:cubicBezTo>
                  <a:cubicBezTo>
                    <a:pt x="659" y="227"/>
                    <a:pt x="659" y="227"/>
                    <a:pt x="659" y="227"/>
                  </a:cubicBezTo>
                  <a:cubicBezTo>
                    <a:pt x="660" y="226"/>
                    <a:pt x="660" y="226"/>
                    <a:pt x="660" y="226"/>
                  </a:cubicBezTo>
                  <a:cubicBezTo>
                    <a:pt x="660" y="224"/>
                    <a:pt x="660" y="224"/>
                    <a:pt x="660" y="224"/>
                  </a:cubicBezTo>
                  <a:cubicBezTo>
                    <a:pt x="658" y="221"/>
                    <a:pt x="658" y="221"/>
                    <a:pt x="658" y="221"/>
                  </a:cubicBezTo>
                  <a:cubicBezTo>
                    <a:pt x="656" y="221"/>
                    <a:pt x="656" y="221"/>
                    <a:pt x="656" y="221"/>
                  </a:cubicBezTo>
                  <a:cubicBezTo>
                    <a:pt x="656" y="220"/>
                    <a:pt x="656" y="220"/>
                    <a:pt x="656" y="220"/>
                  </a:cubicBezTo>
                  <a:cubicBezTo>
                    <a:pt x="657" y="219"/>
                    <a:pt x="657" y="219"/>
                    <a:pt x="657" y="219"/>
                  </a:cubicBezTo>
                  <a:cubicBezTo>
                    <a:pt x="660" y="220"/>
                    <a:pt x="660" y="220"/>
                    <a:pt x="660" y="220"/>
                  </a:cubicBezTo>
                  <a:cubicBezTo>
                    <a:pt x="661" y="219"/>
                    <a:pt x="661" y="219"/>
                    <a:pt x="661" y="219"/>
                  </a:cubicBezTo>
                  <a:cubicBezTo>
                    <a:pt x="660" y="218"/>
                    <a:pt x="660" y="218"/>
                    <a:pt x="660" y="218"/>
                  </a:cubicBezTo>
                  <a:cubicBezTo>
                    <a:pt x="660" y="216"/>
                    <a:pt x="660" y="216"/>
                    <a:pt x="660" y="216"/>
                  </a:cubicBezTo>
                  <a:cubicBezTo>
                    <a:pt x="662" y="216"/>
                    <a:pt x="662" y="216"/>
                    <a:pt x="662" y="216"/>
                  </a:cubicBezTo>
                  <a:cubicBezTo>
                    <a:pt x="663" y="216"/>
                    <a:pt x="663" y="216"/>
                    <a:pt x="663" y="216"/>
                  </a:cubicBezTo>
                  <a:cubicBezTo>
                    <a:pt x="662" y="215"/>
                    <a:pt x="662" y="215"/>
                    <a:pt x="662" y="215"/>
                  </a:cubicBezTo>
                  <a:cubicBezTo>
                    <a:pt x="664" y="212"/>
                    <a:pt x="664" y="212"/>
                    <a:pt x="664" y="212"/>
                  </a:cubicBezTo>
                  <a:cubicBezTo>
                    <a:pt x="663" y="210"/>
                    <a:pt x="663" y="210"/>
                    <a:pt x="663" y="210"/>
                  </a:cubicBezTo>
                  <a:cubicBezTo>
                    <a:pt x="664" y="208"/>
                    <a:pt x="664" y="208"/>
                    <a:pt x="664" y="208"/>
                  </a:cubicBezTo>
                  <a:cubicBezTo>
                    <a:pt x="663" y="207"/>
                    <a:pt x="663" y="207"/>
                    <a:pt x="663" y="207"/>
                  </a:cubicBezTo>
                  <a:cubicBezTo>
                    <a:pt x="664" y="206"/>
                    <a:pt x="664" y="206"/>
                    <a:pt x="664" y="206"/>
                  </a:cubicBezTo>
                  <a:cubicBezTo>
                    <a:pt x="664" y="205"/>
                    <a:pt x="664" y="205"/>
                    <a:pt x="664" y="205"/>
                  </a:cubicBezTo>
                  <a:cubicBezTo>
                    <a:pt x="663" y="204"/>
                    <a:pt x="663" y="204"/>
                    <a:pt x="663" y="204"/>
                  </a:cubicBezTo>
                  <a:cubicBezTo>
                    <a:pt x="664" y="203"/>
                    <a:pt x="664" y="203"/>
                    <a:pt x="664" y="203"/>
                  </a:cubicBezTo>
                  <a:cubicBezTo>
                    <a:pt x="665" y="203"/>
                    <a:pt x="665" y="203"/>
                    <a:pt x="665" y="203"/>
                  </a:cubicBezTo>
                  <a:cubicBezTo>
                    <a:pt x="664" y="202"/>
                    <a:pt x="664" y="202"/>
                    <a:pt x="664" y="202"/>
                  </a:cubicBezTo>
                  <a:cubicBezTo>
                    <a:pt x="663" y="201"/>
                    <a:pt x="663" y="201"/>
                    <a:pt x="663" y="201"/>
                  </a:cubicBezTo>
                  <a:cubicBezTo>
                    <a:pt x="664" y="201"/>
                    <a:pt x="664" y="201"/>
                    <a:pt x="664" y="201"/>
                  </a:cubicBezTo>
                  <a:cubicBezTo>
                    <a:pt x="664" y="199"/>
                    <a:pt x="664" y="199"/>
                    <a:pt x="664" y="199"/>
                  </a:cubicBezTo>
                  <a:cubicBezTo>
                    <a:pt x="664" y="198"/>
                    <a:pt x="664" y="198"/>
                    <a:pt x="664" y="198"/>
                  </a:cubicBezTo>
                  <a:cubicBezTo>
                    <a:pt x="664" y="197"/>
                    <a:pt x="664" y="197"/>
                    <a:pt x="664" y="197"/>
                  </a:cubicBezTo>
                  <a:cubicBezTo>
                    <a:pt x="665" y="197"/>
                    <a:pt x="665" y="197"/>
                    <a:pt x="665" y="197"/>
                  </a:cubicBezTo>
                  <a:cubicBezTo>
                    <a:pt x="666" y="196"/>
                    <a:pt x="666" y="196"/>
                    <a:pt x="666" y="196"/>
                  </a:cubicBezTo>
                  <a:cubicBezTo>
                    <a:pt x="665" y="194"/>
                    <a:pt x="665" y="194"/>
                    <a:pt x="665" y="194"/>
                  </a:cubicBezTo>
                  <a:cubicBezTo>
                    <a:pt x="666" y="192"/>
                    <a:pt x="666" y="192"/>
                    <a:pt x="666" y="192"/>
                  </a:cubicBezTo>
                  <a:cubicBezTo>
                    <a:pt x="665" y="192"/>
                    <a:pt x="665" y="192"/>
                    <a:pt x="665" y="192"/>
                  </a:cubicBezTo>
                  <a:cubicBezTo>
                    <a:pt x="665" y="191"/>
                    <a:pt x="665" y="191"/>
                    <a:pt x="665" y="191"/>
                  </a:cubicBezTo>
                  <a:cubicBezTo>
                    <a:pt x="666" y="190"/>
                    <a:pt x="666" y="190"/>
                    <a:pt x="666" y="190"/>
                  </a:cubicBezTo>
                  <a:cubicBezTo>
                    <a:pt x="666" y="188"/>
                    <a:pt x="666" y="188"/>
                    <a:pt x="666" y="188"/>
                  </a:cubicBezTo>
                  <a:cubicBezTo>
                    <a:pt x="665" y="188"/>
                    <a:pt x="665" y="188"/>
                    <a:pt x="665" y="188"/>
                  </a:cubicBezTo>
                  <a:cubicBezTo>
                    <a:pt x="665" y="187"/>
                    <a:pt x="665" y="187"/>
                    <a:pt x="665" y="187"/>
                  </a:cubicBezTo>
                  <a:cubicBezTo>
                    <a:pt x="665" y="186"/>
                    <a:pt x="665" y="186"/>
                    <a:pt x="665" y="186"/>
                  </a:cubicBezTo>
                  <a:cubicBezTo>
                    <a:pt x="665" y="185"/>
                    <a:pt x="665" y="185"/>
                    <a:pt x="665" y="185"/>
                  </a:cubicBezTo>
                  <a:cubicBezTo>
                    <a:pt x="666" y="185"/>
                    <a:pt x="666" y="185"/>
                    <a:pt x="666" y="185"/>
                  </a:cubicBezTo>
                  <a:cubicBezTo>
                    <a:pt x="666" y="185"/>
                    <a:pt x="666" y="185"/>
                    <a:pt x="666" y="185"/>
                  </a:cubicBezTo>
                  <a:cubicBezTo>
                    <a:pt x="668" y="184"/>
                    <a:pt x="668" y="184"/>
                    <a:pt x="668" y="184"/>
                  </a:cubicBezTo>
                  <a:cubicBezTo>
                    <a:pt x="668" y="183"/>
                    <a:pt x="668" y="183"/>
                    <a:pt x="668" y="183"/>
                  </a:cubicBezTo>
                  <a:cubicBezTo>
                    <a:pt x="669" y="182"/>
                    <a:pt x="669" y="182"/>
                    <a:pt x="669" y="182"/>
                  </a:cubicBezTo>
                  <a:cubicBezTo>
                    <a:pt x="670" y="182"/>
                    <a:pt x="670" y="182"/>
                    <a:pt x="670" y="182"/>
                  </a:cubicBezTo>
                  <a:cubicBezTo>
                    <a:pt x="671" y="181"/>
                    <a:pt x="671" y="181"/>
                    <a:pt x="671" y="181"/>
                  </a:cubicBezTo>
                  <a:cubicBezTo>
                    <a:pt x="671" y="181"/>
                    <a:pt x="671" y="181"/>
                    <a:pt x="671" y="181"/>
                  </a:cubicBezTo>
                  <a:cubicBezTo>
                    <a:pt x="671" y="180"/>
                    <a:pt x="671" y="180"/>
                    <a:pt x="671" y="180"/>
                  </a:cubicBezTo>
                  <a:cubicBezTo>
                    <a:pt x="671" y="180"/>
                    <a:pt x="671" y="180"/>
                    <a:pt x="671" y="180"/>
                  </a:cubicBezTo>
                  <a:cubicBezTo>
                    <a:pt x="670" y="180"/>
                    <a:pt x="670" y="180"/>
                    <a:pt x="670" y="180"/>
                  </a:cubicBezTo>
                  <a:cubicBezTo>
                    <a:pt x="669" y="180"/>
                    <a:pt x="669" y="180"/>
                    <a:pt x="669" y="180"/>
                  </a:cubicBezTo>
                  <a:cubicBezTo>
                    <a:pt x="669" y="180"/>
                    <a:pt x="669" y="180"/>
                    <a:pt x="669" y="180"/>
                  </a:cubicBezTo>
                  <a:cubicBezTo>
                    <a:pt x="669" y="178"/>
                    <a:pt x="669" y="178"/>
                    <a:pt x="669" y="178"/>
                  </a:cubicBezTo>
                  <a:cubicBezTo>
                    <a:pt x="669" y="176"/>
                    <a:pt x="669" y="176"/>
                    <a:pt x="669" y="176"/>
                  </a:cubicBezTo>
                  <a:cubicBezTo>
                    <a:pt x="669" y="176"/>
                    <a:pt x="669" y="176"/>
                    <a:pt x="669" y="176"/>
                  </a:cubicBezTo>
                  <a:cubicBezTo>
                    <a:pt x="668" y="175"/>
                    <a:pt x="668" y="175"/>
                    <a:pt x="668" y="175"/>
                  </a:cubicBezTo>
                  <a:cubicBezTo>
                    <a:pt x="668" y="174"/>
                    <a:pt x="668" y="174"/>
                    <a:pt x="668" y="174"/>
                  </a:cubicBezTo>
                  <a:cubicBezTo>
                    <a:pt x="667" y="175"/>
                    <a:pt x="667" y="175"/>
                    <a:pt x="667" y="175"/>
                  </a:cubicBezTo>
                  <a:cubicBezTo>
                    <a:pt x="667" y="175"/>
                    <a:pt x="667" y="175"/>
                    <a:pt x="667" y="175"/>
                  </a:cubicBezTo>
                  <a:cubicBezTo>
                    <a:pt x="667" y="173"/>
                    <a:pt x="667" y="173"/>
                    <a:pt x="667" y="173"/>
                  </a:cubicBezTo>
                  <a:cubicBezTo>
                    <a:pt x="667" y="172"/>
                    <a:pt x="667" y="172"/>
                    <a:pt x="667" y="172"/>
                  </a:cubicBezTo>
                  <a:cubicBezTo>
                    <a:pt x="667" y="172"/>
                    <a:pt x="667" y="172"/>
                    <a:pt x="667" y="172"/>
                  </a:cubicBezTo>
                  <a:cubicBezTo>
                    <a:pt x="667" y="170"/>
                    <a:pt x="667" y="170"/>
                    <a:pt x="667" y="170"/>
                  </a:cubicBezTo>
                  <a:cubicBezTo>
                    <a:pt x="666" y="170"/>
                    <a:pt x="666" y="170"/>
                    <a:pt x="666" y="170"/>
                  </a:cubicBezTo>
                  <a:cubicBezTo>
                    <a:pt x="666" y="169"/>
                    <a:pt x="666" y="169"/>
                    <a:pt x="666" y="169"/>
                  </a:cubicBezTo>
                  <a:cubicBezTo>
                    <a:pt x="666" y="169"/>
                    <a:pt x="666" y="169"/>
                    <a:pt x="666" y="169"/>
                  </a:cubicBezTo>
                  <a:cubicBezTo>
                    <a:pt x="666" y="169"/>
                    <a:pt x="666" y="169"/>
                    <a:pt x="666" y="169"/>
                  </a:cubicBezTo>
                  <a:cubicBezTo>
                    <a:pt x="665" y="167"/>
                    <a:pt x="665" y="167"/>
                    <a:pt x="665" y="167"/>
                  </a:cubicBezTo>
                  <a:cubicBezTo>
                    <a:pt x="664" y="167"/>
                    <a:pt x="664" y="167"/>
                    <a:pt x="664" y="167"/>
                  </a:cubicBezTo>
                  <a:cubicBezTo>
                    <a:pt x="664" y="166"/>
                    <a:pt x="664" y="166"/>
                    <a:pt x="664" y="166"/>
                  </a:cubicBezTo>
                  <a:cubicBezTo>
                    <a:pt x="664" y="165"/>
                    <a:pt x="664" y="165"/>
                    <a:pt x="664" y="165"/>
                  </a:cubicBezTo>
                  <a:cubicBezTo>
                    <a:pt x="663" y="164"/>
                    <a:pt x="663" y="164"/>
                    <a:pt x="663" y="164"/>
                  </a:cubicBezTo>
                  <a:cubicBezTo>
                    <a:pt x="663" y="163"/>
                    <a:pt x="663" y="163"/>
                    <a:pt x="663" y="163"/>
                  </a:cubicBezTo>
                  <a:cubicBezTo>
                    <a:pt x="665" y="162"/>
                    <a:pt x="665" y="162"/>
                    <a:pt x="665" y="162"/>
                  </a:cubicBezTo>
                  <a:cubicBezTo>
                    <a:pt x="666" y="162"/>
                    <a:pt x="666" y="162"/>
                    <a:pt x="666" y="162"/>
                  </a:cubicBezTo>
                  <a:cubicBezTo>
                    <a:pt x="667" y="162"/>
                    <a:pt x="667" y="162"/>
                    <a:pt x="667" y="162"/>
                  </a:cubicBezTo>
                  <a:cubicBezTo>
                    <a:pt x="666" y="161"/>
                    <a:pt x="666" y="161"/>
                    <a:pt x="666" y="161"/>
                  </a:cubicBezTo>
                  <a:cubicBezTo>
                    <a:pt x="668" y="160"/>
                    <a:pt x="668" y="160"/>
                    <a:pt x="668" y="160"/>
                  </a:cubicBezTo>
                  <a:cubicBezTo>
                    <a:pt x="667" y="160"/>
                    <a:pt x="667" y="160"/>
                    <a:pt x="667" y="160"/>
                  </a:cubicBezTo>
                  <a:cubicBezTo>
                    <a:pt x="666" y="160"/>
                    <a:pt x="666" y="160"/>
                    <a:pt x="666" y="160"/>
                  </a:cubicBezTo>
                  <a:cubicBezTo>
                    <a:pt x="665" y="160"/>
                    <a:pt x="665" y="160"/>
                    <a:pt x="665" y="160"/>
                  </a:cubicBezTo>
                  <a:cubicBezTo>
                    <a:pt x="664" y="160"/>
                    <a:pt x="664" y="160"/>
                    <a:pt x="664" y="160"/>
                  </a:cubicBezTo>
                  <a:cubicBezTo>
                    <a:pt x="662" y="159"/>
                    <a:pt x="662" y="159"/>
                    <a:pt x="662" y="159"/>
                  </a:cubicBezTo>
                  <a:cubicBezTo>
                    <a:pt x="662" y="159"/>
                    <a:pt x="662" y="159"/>
                    <a:pt x="662" y="159"/>
                  </a:cubicBezTo>
                  <a:cubicBezTo>
                    <a:pt x="660" y="159"/>
                    <a:pt x="660" y="159"/>
                    <a:pt x="660" y="159"/>
                  </a:cubicBezTo>
                  <a:cubicBezTo>
                    <a:pt x="659" y="160"/>
                    <a:pt x="659" y="160"/>
                    <a:pt x="659" y="160"/>
                  </a:cubicBezTo>
                  <a:cubicBezTo>
                    <a:pt x="658" y="160"/>
                    <a:pt x="658" y="160"/>
                    <a:pt x="658" y="160"/>
                  </a:cubicBezTo>
                  <a:cubicBezTo>
                    <a:pt x="657" y="162"/>
                    <a:pt x="657" y="162"/>
                    <a:pt x="657" y="162"/>
                  </a:cubicBezTo>
                  <a:cubicBezTo>
                    <a:pt x="657" y="162"/>
                    <a:pt x="657" y="162"/>
                    <a:pt x="657" y="162"/>
                  </a:cubicBezTo>
                  <a:cubicBezTo>
                    <a:pt x="657" y="163"/>
                    <a:pt x="657" y="163"/>
                    <a:pt x="657" y="163"/>
                  </a:cubicBezTo>
                  <a:cubicBezTo>
                    <a:pt x="658" y="164"/>
                    <a:pt x="658" y="164"/>
                    <a:pt x="658" y="164"/>
                  </a:cubicBezTo>
                  <a:cubicBezTo>
                    <a:pt x="658" y="165"/>
                    <a:pt x="658" y="165"/>
                    <a:pt x="658" y="165"/>
                  </a:cubicBezTo>
                  <a:cubicBezTo>
                    <a:pt x="658" y="165"/>
                    <a:pt x="658" y="165"/>
                    <a:pt x="658" y="165"/>
                  </a:cubicBezTo>
                  <a:cubicBezTo>
                    <a:pt x="658" y="167"/>
                    <a:pt x="658" y="167"/>
                    <a:pt x="658" y="167"/>
                  </a:cubicBezTo>
                  <a:cubicBezTo>
                    <a:pt x="659" y="168"/>
                    <a:pt x="659" y="168"/>
                    <a:pt x="659" y="168"/>
                  </a:cubicBezTo>
                  <a:cubicBezTo>
                    <a:pt x="660" y="168"/>
                    <a:pt x="660" y="168"/>
                    <a:pt x="660" y="168"/>
                  </a:cubicBezTo>
                  <a:cubicBezTo>
                    <a:pt x="660" y="169"/>
                    <a:pt x="660" y="169"/>
                    <a:pt x="660" y="169"/>
                  </a:cubicBezTo>
                  <a:cubicBezTo>
                    <a:pt x="661" y="171"/>
                    <a:pt x="661" y="171"/>
                    <a:pt x="661" y="171"/>
                  </a:cubicBezTo>
                  <a:cubicBezTo>
                    <a:pt x="663" y="171"/>
                    <a:pt x="663" y="171"/>
                    <a:pt x="663" y="171"/>
                  </a:cubicBezTo>
                  <a:cubicBezTo>
                    <a:pt x="662" y="172"/>
                    <a:pt x="662" y="172"/>
                    <a:pt x="662" y="172"/>
                  </a:cubicBezTo>
                  <a:cubicBezTo>
                    <a:pt x="663" y="173"/>
                    <a:pt x="663" y="173"/>
                    <a:pt x="663" y="173"/>
                  </a:cubicBezTo>
                  <a:cubicBezTo>
                    <a:pt x="663" y="174"/>
                    <a:pt x="663" y="174"/>
                    <a:pt x="663" y="174"/>
                  </a:cubicBezTo>
                  <a:cubicBezTo>
                    <a:pt x="662" y="173"/>
                    <a:pt x="662" y="173"/>
                    <a:pt x="662" y="173"/>
                  </a:cubicBezTo>
                  <a:cubicBezTo>
                    <a:pt x="661" y="172"/>
                    <a:pt x="661" y="172"/>
                    <a:pt x="661" y="172"/>
                  </a:cubicBezTo>
                  <a:cubicBezTo>
                    <a:pt x="660" y="173"/>
                    <a:pt x="660" y="173"/>
                    <a:pt x="660" y="173"/>
                  </a:cubicBezTo>
                  <a:cubicBezTo>
                    <a:pt x="659" y="173"/>
                    <a:pt x="659" y="173"/>
                    <a:pt x="659" y="173"/>
                  </a:cubicBezTo>
                  <a:cubicBezTo>
                    <a:pt x="658" y="175"/>
                    <a:pt x="658" y="175"/>
                    <a:pt x="658" y="175"/>
                  </a:cubicBezTo>
                  <a:cubicBezTo>
                    <a:pt x="659" y="175"/>
                    <a:pt x="659" y="175"/>
                    <a:pt x="659" y="175"/>
                  </a:cubicBezTo>
                  <a:cubicBezTo>
                    <a:pt x="659" y="177"/>
                    <a:pt x="659" y="177"/>
                    <a:pt x="659" y="177"/>
                  </a:cubicBezTo>
                  <a:cubicBezTo>
                    <a:pt x="658" y="177"/>
                    <a:pt x="658" y="177"/>
                    <a:pt x="658" y="177"/>
                  </a:cubicBezTo>
                  <a:cubicBezTo>
                    <a:pt x="658" y="178"/>
                    <a:pt x="658" y="178"/>
                    <a:pt x="658" y="178"/>
                  </a:cubicBezTo>
                  <a:cubicBezTo>
                    <a:pt x="659" y="178"/>
                    <a:pt x="659" y="178"/>
                    <a:pt x="659" y="178"/>
                  </a:cubicBezTo>
                  <a:cubicBezTo>
                    <a:pt x="659" y="179"/>
                    <a:pt x="659" y="179"/>
                    <a:pt x="659" y="179"/>
                  </a:cubicBezTo>
                  <a:cubicBezTo>
                    <a:pt x="658" y="179"/>
                    <a:pt x="658" y="179"/>
                    <a:pt x="658" y="179"/>
                  </a:cubicBezTo>
                  <a:cubicBezTo>
                    <a:pt x="658" y="180"/>
                    <a:pt x="658" y="180"/>
                    <a:pt x="658" y="180"/>
                  </a:cubicBezTo>
                  <a:cubicBezTo>
                    <a:pt x="658" y="181"/>
                    <a:pt x="658" y="181"/>
                    <a:pt x="658" y="181"/>
                  </a:cubicBezTo>
                  <a:cubicBezTo>
                    <a:pt x="658" y="183"/>
                    <a:pt x="658" y="183"/>
                    <a:pt x="658" y="183"/>
                  </a:cubicBezTo>
                  <a:cubicBezTo>
                    <a:pt x="657" y="184"/>
                    <a:pt x="657" y="184"/>
                    <a:pt x="657" y="184"/>
                  </a:cubicBezTo>
                  <a:cubicBezTo>
                    <a:pt x="657" y="185"/>
                    <a:pt x="657" y="185"/>
                    <a:pt x="657" y="185"/>
                  </a:cubicBezTo>
                  <a:cubicBezTo>
                    <a:pt x="656" y="185"/>
                    <a:pt x="656" y="185"/>
                    <a:pt x="656" y="185"/>
                  </a:cubicBezTo>
                  <a:cubicBezTo>
                    <a:pt x="656" y="187"/>
                    <a:pt x="656" y="187"/>
                    <a:pt x="656" y="187"/>
                  </a:cubicBezTo>
                  <a:cubicBezTo>
                    <a:pt x="655" y="185"/>
                    <a:pt x="655" y="185"/>
                    <a:pt x="655" y="185"/>
                  </a:cubicBezTo>
                  <a:cubicBezTo>
                    <a:pt x="654" y="185"/>
                    <a:pt x="654" y="185"/>
                    <a:pt x="654" y="185"/>
                  </a:cubicBezTo>
                  <a:cubicBezTo>
                    <a:pt x="655" y="183"/>
                    <a:pt x="655" y="183"/>
                    <a:pt x="655" y="183"/>
                  </a:cubicBezTo>
                  <a:cubicBezTo>
                    <a:pt x="655" y="183"/>
                    <a:pt x="655" y="183"/>
                    <a:pt x="655" y="183"/>
                  </a:cubicBezTo>
                  <a:cubicBezTo>
                    <a:pt x="654" y="182"/>
                    <a:pt x="654" y="182"/>
                    <a:pt x="654" y="182"/>
                  </a:cubicBezTo>
                  <a:cubicBezTo>
                    <a:pt x="653" y="183"/>
                    <a:pt x="653" y="183"/>
                    <a:pt x="653" y="183"/>
                  </a:cubicBezTo>
                  <a:cubicBezTo>
                    <a:pt x="653" y="184"/>
                    <a:pt x="653" y="184"/>
                    <a:pt x="653" y="184"/>
                  </a:cubicBezTo>
                  <a:cubicBezTo>
                    <a:pt x="652" y="184"/>
                    <a:pt x="652" y="184"/>
                    <a:pt x="652" y="184"/>
                  </a:cubicBezTo>
                  <a:cubicBezTo>
                    <a:pt x="652" y="183"/>
                    <a:pt x="652" y="183"/>
                    <a:pt x="652" y="183"/>
                  </a:cubicBezTo>
                  <a:cubicBezTo>
                    <a:pt x="651" y="182"/>
                    <a:pt x="651" y="182"/>
                    <a:pt x="651" y="182"/>
                  </a:cubicBezTo>
                  <a:cubicBezTo>
                    <a:pt x="651" y="182"/>
                    <a:pt x="651" y="182"/>
                    <a:pt x="651" y="182"/>
                  </a:cubicBezTo>
                  <a:cubicBezTo>
                    <a:pt x="650" y="183"/>
                    <a:pt x="650" y="183"/>
                    <a:pt x="650" y="183"/>
                  </a:cubicBezTo>
                  <a:cubicBezTo>
                    <a:pt x="649" y="182"/>
                    <a:pt x="649" y="182"/>
                    <a:pt x="649" y="182"/>
                  </a:cubicBezTo>
                  <a:cubicBezTo>
                    <a:pt x="650" y="182"/>
                    <a:pt x="650" y="182"/>
                    <a:pt x="650" y="182"/>
                  </a:cubicBezTo>
                  <a:cubicBezTo>
                    <a:pt x="650" y="181"/>
                    <a:pt x="650" y="181"/>
                    <a:pt x="650" y="181"/>
                  </a:cubicBezTo>
                  <a:cubicBezTo>
                    <a:pt x="650" y="181"/>
                    <a:pt x="650" y="181"/>
                    <a:pt x="650" y="181"/>
                  </a:cubicBezTo>
                  <a:cubicBezTo>
                    <a:pt x="650" y="180"/>
                    <a:pt x="650" y="180"/>
                    <a:pt x="650" y="180"/>
                  </a:cubicBezTo>
                  <a:cubicBezTo>
                    <a:pt x="650" y="180"/>
                    <a:pt x="650" y="180"/>
                    <a:pt x="650" y="180"/>
                  </a:cubicBezTo>
                  <a:cubicBezTo>
                    <a:pt x="650" y="179"/>
                    <a:pt x="650" y="179"/>
                    <a:pt x="650" y="179"/>
                  </a:cubicBezTo>
                  <a:cubicBezTo>
                    <a:pt x="649" y="178"/>
                    <a:pt x="649" y="178"/>
                    <a:pt x="649" y="178"/>
                  </a:cubicBezTo>
                  <a:cubicBezTo>
                    <a:pt x="650" y="178"/>
                    <a:pt x="650" y="178"/>
                    <a:pt x="650" y="178"/>
                  </a:cubicBezTo>
                  <a:cubicBezTo>
                    <a:pt x="650" y="177"/>
                    <a:pt x="650" y="177"/>
                    <a:pt x="650" y="177"/>
                  </a:cubicBezTo>
                  <a:cubicBezTo>
                    <a:pt x="649" y="176"/>
                    <a:pt x="649" y="176"/>
                    <a:pt x="649" y="176"/>
                  </a:cubicBezTo>
                  <a:cubicBezTo>
                    <a:pt x="650" y="176"/>
                    <a:pt x="650" y="176"/>
                    <a:pt x="650" y="176"/>
                  </a:cubicBezTo>
                  <a:cubicBezTo>
                    <a:pt x="650" y="174"/>
                    <a:pt x="650" y="174"/>
                    <a:pt x="650" y="174"/>
                  </a:cubicBezTo>
                  <a:cubicBezTo>
                    <a:pt x="648" y="174"/>
                    <a:pt x="648" y="174"/>
                    <a:pt x="648" y="174"/>
                  </a:cubicBezTo>
                  <a:cubicBezTo>
                    <a:pt x="648" y="173"/>
                    <a:pt x="648" y="173"/>
                    <a:pt x="648" y="173"/>
                  </a:cubicBezTo>
                  <a:cubicBezTo>
                    <a:pt x="648" y="173"/>
                    <a:pt x="648" y="173"/>
                    <a:pt x="648" y="173"/>
                  </a:cubicBezTo>
                  <a:cubicBezTo>
                    <a:pt x="647" y="174"/>
                    <a:pt x="647" y="174"/>
                    <a:pt x="647" y="174"/>
                  </a:cubicBezTo>
                  <a:cubicBezTo>
                    <a:pt x="647" y="174"/>
                    <a:pt x="647" y="174"/>
                    <a:pt x="647" y="174"/>
                  </a:cubicBezTo>
                  <a:cubicBezTo>
                    <a:pt x="647" y="176"/>
                    <a:pt x="647" y="176"/>
                    <a:pt x="647" y="176"/>
                  </a:cubicBezTo>
                  <a:cubicBezTo>
                    <a:pt x="646" y="177"/>
                    <a:pt x="646" y="177"/>
                    <a:pt x="646" y="177"/>
                  </a:cubicBezTo>
                  <a:cubicBezTo>
                    <a:pt x="645" y="177"/>
                    <a:pt x="645" y="177"/>
                    <a:pt x="645" y="177"/>
                  </a:cubicBezTo>
                  <a:cubicBezTo>
                    <a:pt x="645" y="175"/>
                    <a:pt x="645" y="175"/>
                    <a:pt x="645" y="175"/>
                  </a:cubicBezTo>
                  <a:cubicBezTo>
                    <a:pt x="644" y="175"/>
                    <a:pt x="644" y="175"/>
                    <a:pt x="644" y="175"/>
                  </a:cubicBezTo>
                  <a:cubicBezTo>
                    <a:pt x="644" y="176"/>
                    <a:pt x="644" y="176"/>
                    <a:pt x="644" y="176"/>
                  </a:cubicBezTo>
                  <a:cubicBezTo>
                    <a:pt x="643" y="175"/>
                    <a:pt x="643" y="175"/>
                    <a:pt x="643" y="175"/>
                  </a:cubicBezTo>
                  <a:cubicBezTo>
                    <a:pt x="642" y="175"/>
                    <a:pt x="642" y="175"/>
                    <a:pt x="642" y="175"/>
                  </a:cubicBezTo>
                  <a:cubicBezTo>
                    <a:pt x="642" y="175"/>
                    <a:pt x="642" y="175"/>
                    <a:pt x="642" y="175"/>
                  </a:cubicBezTo>
                  <a:cubicBezTo>
                    <a:pt x="641" y="175"/>
                    <a:pt x="641" y="175"/>
                    <a:pt x="641" y="175"/>
                  </a:cubicBezTo>
                  <a:cubicBezTo>
                    <a:pt x="641" y="176"/>
                    <a:pt x="641" y="176"/>
                    <a:pt x="641" y="176"/>
                  </a:cubicBezTo>
                  <a:cubicBezTo>
                    <a:pt x="640" y="176"/>
                    <a:pt x="640" y="176"/>
                    <a:pt x="640" y="176"/>
                  </a:cubicBezTo>
                  <a:cubicBezTo>
                    <a:pt x="640" y="177"/>
                    <a:pt x="640" y="177"/>
                    <a:pt x="640" y="177"/>
                  </a:cubicBezTo>
                  <a:cubicBezTo>
                    <a:pt x="638" y="177"/>
                    <a:pt x="638" y="177"/>
                    <a:pt x="638" y="177"/>
                  </a:cubicBezTo>
                  <a:cubicBezTo>
                    <a:pt x="637" y="178"/>
                    <a:pt x="637" y="178"/>
                    <a:pt x="637" y="178"/>
                  </a:cubicBezTo>
                  <a:cubicBezTo>
                    <a:pt x="637" y="177"/>
                    <a:pt x="637" y="177"/>
                    <a:pt x="637" y="177"/>
                  </a:cubicBezTo>
                  <a:cubicBezTo>
                    <a:pt x="636" y="178"/>
                    <a:pt x="636" y="178"/>
                    <a:pt x="636" y="178"/>
                  </a:cubicBezTo>
                  <a:cubicBezTo>
                    <a:pt x="635" y="178"/>
                    <a:pt x="635" y="178"/>
                    <a:pt x="635" y="178"/>
                  </a:cubicBezTo>
                  <a:cubicBezTo>
                    <a:pt x="633" y="179"/>
                    <a:pt x="633" y="179"/>
                    <a:pt x="633" y="179"/>
                  </a:cubicBezTo>
                  <a:cubicBezTo>
                    <a:pt x="633" y="180"/>
                    <a:pt x="633" y="180"/>
                    <a:pt x="633" y="180"/>
                  </a:cubicBezTo>
                  <a:cubicBezTo>
                    <a:pt x="633" y="181"/>
                    <a:pt x="633" y="181"/>
                    <a:pt x="633" y="181"/>
                  </a:cubicBezTo>
                  <a:cubicBezTo>
                    <a:pt x="632" y="182"/>
                    <a:pt x="632" y="182"/>
                    <a:pt x="632" y="182"/>
                  </a:cubicBezTo>
                  <a:cubicBezTo>
                    <a:pt x="632" y="182"/>
                    <a:pt x="632" y="182"/>
                    <a:pt x="632" y="182"/>
                  </a:cubicBezTo>
                  <a:cubicBezTo>
                    <a:pt x="633" y="183"/>
                    <a:pt x="633" y="183"/>
                    <a:pt x="633" y="183"/>
                  </a:cubicBezTo>
                  <a:cubicBezTo>
                    <a:pt x="633" y="184"/>
                    <a:pt x="633" y="184"/>
                    <a:pt x="633" y="184"/>
                  </a:cubicBezTo>
                  <a:cubicBezTo>
                    <a:pt x="634" y="186"/>
                    <a:pt x="634" y="186"/>
                    <a:pt x="634" y="186"/>
                  </a:cubicBezTo>
                  <a:cubicBezTo>
                    <a:pt x="633" y="186"/>
                    <a:pt x="633" y="186"/>
                    <a:pt x="633" y="186"/>
                  </a:cubicBezTo>
                  <a:cubicBezTo>
                    <a:pt x="632" y="190"/>
                    <a:pt x="632" y="190"/>
                    <a:pt x="632" y="190"/>
                  </a:cubicBezTo>
                  <a:cubicBezTo>
                    <a:pt x="634" y="191"/>
                    <a:pt x="634" y="191"/>
                    <a:pt x="634" y="191"/>
                  </a:cubicBezTo>
                  <a:cubicBezTo>
                    <a:pt x="633" y="192"/>
                    <a:pt x="633" y="192"/>
                    <a:pt x="633" y="192"/>
                  </a:cubicBezTo>
                  <a:cubicBezTo>
                    <a:pt x="633" y="192"/>
                    <a:pt x="633" y="192"/>
                    <a:pt x="633" y="192"/>
                  </a:cubicBezTo>
                  <a:cubicBezTo>
                    <a:pt x="633" y="193"/>
                    <a:pt x="633" y="193"/>
                    <a:pt x="633" y="193"/>
                  </a:cubicBezTo>
                  <a:cubicBezTo>
                    <a:pt x="632" y="194"/>
                    <a:pt x="632" y="194"/>
                    <a:pt x="632" y="194"/>
                  </a:cubicBezTo>
                  <a:cubicBezTo>
                    <a:pt x="632" y="196"/>
                    <a:pt x="632" y="196"/>
                    <a:pt x="632" y="196"/>
                  </a:cubicBezTo>
                  <a:cubicBezTo>
                    <a:pt x="631" y="197"/>
                    <a:pt x="631" y="197"/>
                    <a:pt x="631" y="197"/>
                  </a:cubicBezTo>
                  <a:cubicBezTo>
                    <a:pt x="631" y="198"/>
                    <a:pt x="631" y="198"/>
                    <a:pt x="631" y="198"/>
                  </a:cubicBezTo>
                  <a:cubicBezTo>
                    <a:pt x="630" y="199"/>
                    <a:pt x="630" y="199"/>
                    <a:pt x="630" y="199"/>
                  </a:cubicBezTo>
                  <a:cubicBezTo>
                    <a:pt x="631" y="201"/>
                    <a:pt x="631" y="201"/>
                    <a:pt x="631" y="201"/>
                  </a:cubicBezTo>
                  <a:cubicBezTo>
                    <a:pt x="631" y="201"/>
                    <a:pt x="631" y="201"/>
                    <a:pt x="631" y="201"/>
                  </a:cubicBezTo>
                  <a:cubicBezTo>
                    <a:pt x="632" y="203"/>
                    <a:pt x="632" y="203"/>
                    <a:pt x="632" y="203"/>
                  </a:cubicBezTo>
                  <a:cubicBezTo>
                    <a:pt x="632" y="204"/>
                    <a:pt x="632" y="204"/>
                    <a:pt x="632" y="204"/>
                  </a:cubicBezTo>
                  <a:cubicBezTo>
                    <a:pt x="631" y="204"/>
                    <a:pt x="631" y="204"/>
                    <a:pt x="631" y="204"/>
                  </a:cubicBezTo>
                  <a:cubicBezTo>
                    <a:pt x="632" y="205"/>
                    <a:pt x="632" y="205"/>
                    <a:pt x="632" y="205"/>
                  </a:cubicBezTo>
                  <a:cubicBezTo>
                    <a:pt x="633" y="204"/>
                    <a:pt x="633" y="204"/>
                    <a:pt x="633" y="204"/>
                  </a:cubicBezTo>
                  <a:cubicBezTo>
                    <a:pt x="634" y="205"/>
                    <a:pt x="634" y="205"/>
                    <a:pt x="634" y="205"/>
                  </a:cubicBezTo>
                  <a:cubicBezTo>
                    <a:pt x="634" y="204"/>
                    <a:pt x="634" y="204"/>
                    <a:pt x="634" y="204"/>
                  </a:cubicBezTo>
                  <a:cubicBezTo>
                    <a:pt x="634" y="204"/>
                    <a:pt x="634" y="204"/>
                    <a:pt x="634" y="204"/>
                  </a:cubicBezTo>
                  <a:cubicBezTo>
                    <a:pt x="635" y="204"/>
                    <a:pt x="635" y="204"/>
                    <a:pt x="635" y="204"/>
                  </a:cubicBezTo>
                  <a:cubicBezTo>
                    <a:pt x="635" y="204"/>
                    <a:pt x="635" y="204"/>
                    <a:pt x="635" y="204"/>
                  </a:cubicBezTo>
                  <a:cubicBezTo>
                    <a:pt x="635" y="204"/>
                    <a:pt x="635" y="204"/>
                    <a:pt x="635" y="204"/>
                  </a:cubicBezTo>
                  <a:cubicBezTo>
                    <a:pt x="636" y="204"/>
                    <a:pt x="636" y="204"/>
                    <a:pt x="636" y="204"/>
                  </a:cubicBezTo>
                  <a:cubicBezTo>
                    <a:pt x="636" y="204"/>
                    <a:pt x="636" y="204"/>
                    <a:pt x="636" y="204"/>
                  </a:cubicBezTo>
                  <a:cubicBezTo>
                    <a:pt x="637" y="204"/>
                    <a:pt x="637" y="204"/>
                    <a:pt x="637" y="204"/>
                  </a:cubicBezTo>
                  <a:cubicBezTo>
                    <a:pt x="637" y="205"/>
                    <a:pt x="637" y="205"/>
                    <a:pt x="637" y="205"/>
                  </a:cubicBezTo>
                  <a:cubicBezTo>
                    <a:pt x="637" y="205"/>
                    <a:pt x="637" y="205"/>
                    <a:pt x="637" y="205"/>
                  </a:cubicBezTo>
                  <a:cubicBezTo>
                    <a:pt x="638" y="206"/>
                    <a:pt x="638" y="206"/>
                    <a:pt x="638" y="206"/>
                  </a:cubicBezTo>
                  <a:cubicBezTo>
                    <a:pt x="638" y="207"/>
                    <a:pt x="638" y="207"/>
                    <a:pt x="638" y="207"/>
                  </a:cubicBezTo>
                  <a:cubicBezTo>
                    <a:pt x="637" y="207"/>
                    <a:pt x="637" y="207"/>
                    <a:pt x="637" y="207"/>
                  </a:cubicBezTo>
                  <a:cubicBezTo>
                    <a:pt x="636" y="207"/>
                    <a:pt x="636" y="207"/>
                    <a:pt x="636" y="207"/>
                  </a:cubicBezTo>
                  <a:cubicBezTo>
                    <a:pt x="636" y="207"/>
                    <a:pt x="636" y="207"/>
                    <a:pt x="636" y="207"/>
                  </a:cubicBezTo>
                  <a:cubicBezTo>
                    <a:pt x="635" y="207"/>
                    <a:pt x="635" y="207"/>
                    <a:pt x="635" y="207"/>
                  </a:cubicBezTo>
                  <a:cubicBezTo>
                    <a:pt x="635" y="208"/>
                    <a:pt x="635" y="208"/>
                    <a:pt x="635" y="208"/>
                  </a:cubicBezTo>
                  <a:cubicBezTo>
                    <a:pt x="635" y="208"/>
                    <a:pt x="635" y="208"/>
                    <a:pt x="635" y="208"/>
                  </a:cubicBezTo>
                  <a:cubicBezTo>
                    <a:pt x="634" y="210"/>
                    <a:pt x="634" y="210"/>
                    <a:pt x="634" y="210"/>
                  </a:cubicBezTo>
                  <a:cubicBezTo>
                    <a:pt x="633" y="209"/>
                    <a:pt x="633" y="209"/>
                    <a:pt x="633" y="209"/>
                  </a:cubicBezTo>
                  <a:cubicBezTo>
                    <a:pt x="633" y="208"/>
                    <a:pt x="633" y="208"/>
                    <a:pt x="633" y="208"/>
                  </a:cubicBezTo>
                  <a:cubicBezTo>
                    <a:pt x="632" y="208"/>
                    <a:pt x="632" y="208"/>
                    <a:pt x="632" y="208"/>
                  </a:cubicBezTo>
                  <a:cubicBezTo>
                    <a:pt x="632" y="208"/>
                    <a:pt x="632" y="208"/>
                    <a:pt x="632" y="208"/>
                  </a:cubicBezTo>
                  <a:cubicBezTo>
                    <a:pt x="631" y="208"/>
                    <a:pt x="631" y="208"/>
                    <a:pt x="631" y="208"/>
                  </a:cubicBezTo>
                  <a:cubicBezTo>
                    <a:pt x="630" y="208"/>
                    <a:pt x="630" y="208"/>
                    <a:pt x="630" y="208"/>
                  </a:cubicBezTo>
                  <a:cubicBezTo>
                    <a:pt x="630" y="209"/>
                    <a:pt x="630" y="209"/>
                    <a:pt x="630" y="209"/>
                  </a:cubicBezTo>
                  <a:cubicBezTo>
                    <a:pt x="630" y="210"/>
                    <a:pt x="630" y="210"/>
                    <a:pt x="630" y="210"/>
                  </a:cubicBezTo>
                  <a:cubicBezTo>
                    <a:pt x="630" y="210"/>
                    <a:pt x="630" y="210"/>
                    <a:pt x="630" y="210"/>
                  </a:cubicBezTo>
                  <a:cubicBezTo>
                    <a:pt x="629" y="210"/>
                    <a:pt x="629" y="210"/>
                    <a:pt x="629" y="210"/>
                  </a:cubicBezTo>
                  <a:cubicBezTo>
                    <a:pt x="629" y="211"/>
                    <a:pt x="629" y="211"/>
                    <a:pt x="629" y="211"/>
                  </a:cubicBezTo>
                  <a:cubicBezTo>
                    <a:pt x="629" y="211"/>
                    <a:pt x="629" y="211"/>
                    <a:pt x="629" y="211"/>
                  </a:cubicBezTo>
                  <a:cubicBezTo>
                    <a:pt x="629" y="212"/>
                    <a:pt x="629" y="212"/>
                    <a:pt x="629" y="212"/>
                  </a:cubicBezTo>
                  <a:cubicBezTo>
                    <a:pt x="628" y="212"/>
                    <a:pt x="628" y="212"/>
                    <a:pt x="628" y="212"/>
                  </a:cubicBezTo>
                  <a:cubicBezTo>
                    <a:pt x="626" y="211"/>
                    <a:pt x="626" y="211"/>
                    <a:pt x="626" y="211"/>
                  </a:cubicBezTo>
                  <a:cubicBezTo>
                    <a:pt x="626" y="211"/>
                    <a:pt x="626" y="211"/>
                    <a:pt x="626" y="211"/>
                  </a:cubicBezTo>
                  <a:cubicBezTo>
                    <a:pt x="627" y="212"/>
                    <a:pt x="627" y="212"/>
                    <a:pt x="627" y="212"/>
                  </a:cubicBezTo>
                  <a:cubicBezTo>
                    <a:pt x="626" y="212"/>
                    <a:pt x="626" y="212"/>
                    <a:pt x="626" y="212"/>
                  </a:cubicBezTo>
                  <a:cubicBezTo>
                    <a:pt x="626" y="213"/>
                    <a:pt x="626" y="213"/>
                    <a:pt x="626" y="213"/>
                  </a:cubicBezTo>
                  <a:cubicBezTo>
                    <a:pt x="625" y="213"/>
                    <a:pt x="625" y="213"/>
                    <a:pt x="625" y="213"/>
                  </a:cubicBezTo>
                  <a:cubicBezTo>
                    <a:pt x="623" y="214"/>
                    <a:pt x="623" y="214"/>
                    <a:pt x="623" y="214"/>
                  </a:cubicBezTo>
                  <a:cubicBezTo>
                    <a:pt x="623" y="214"/>
                    <a:pt x="623" y="214"/>
                    <a:pt x="623" y="214"/>
                  </a:cubicBezTo>
                  <a:cubicBezTo>
                    <a:pt x="621" y="213"/>
                    <a:pt x="621" y="213"/>
                    <a:pt x="621" y="213"/>
                  </a:cubicBezTo>
                  <a:cubicBezTo>
                    <a:pt x="620" y="213"/>
                    <a:pt x="620" y="213"/>
                    <a:pt x="620" y="213"/>
                  </a:cubicBezTo>
                  <a:cubicBezTo>
                    <a:pt x="620" y="212"/>
                    <a:pt x="620" y="212"/>
                    <a:pt x="620" y="212"/>
                  </a:cubicBezTo>
                  <a:cubicBezTo>
                    <a:pt x="620" y="212"/>
                    <a:pt x="620" y="212"/>
                    <a:pt x="620" y="212"/>
                  </a:cubicBezTo>
                  <a:cubicBezTo>
                    <a:pt x="621" y="212"/>
                    <a:pt x="621" y="212"/>
                    <a:pt x="621" y="212"/>
                  </a:cubicBezTo>
                  <a:cubicBezTo>
                    <a:pt x="621" y="211"/>
                    <a:pt x="621" y="211"/>
                    <a:pt x="621" y="211"/>
                  </a:cubicBezTo>
                  <a:cubicBezTo>
                    <a:pt x="622" y="210"/>
                    <a:pt x="622" y="210"/>
                    <a:pt x="622" y="210"/>
                  </a:cubicBezTo>
                  <a:cubicBezTo>
                    <a:pt x="623" y="210"/>
                    <a:pt x="623" y="210"/>
                    <a:pt x="623" y="210"/>
                  </a:cubicBezTo>
                  <a:cubicBezTo>
                    <a:pt x="625" y="209"/>
                    <a:pt x="625" y="209"/>
                    <a:pt x="625" y="209"/>
                  </a:cubicBezTo>
                  <a:cubicBezTo>
                    <a:pt x="625" y="208"/>
                    <a:pt x="625" y="208"/>
                    <a:pt x="625" y="208"/>
                  </a:cubicBezTo>
                  <a:cubicBezTo>
                    <a:pt x="624" y="208"/>
                    <a:pt x="624" y="208"/>
                    <a:pt x="624" y="208"/>
                  </a:cubicBezTo>
                  <a:cubicBezTo>
                    <a:pt x="623" y="209"/>
                    <a:pt x="623" y="209"/>
                    <a:pt x="623" y="209"/>
                  </a:cubicBezTo>
                  <a:cubicBezTo>
                    <a:pt x="622" y="209"/>
                    <a:pt x="622" y="209"/>
                    <a:pt x="622" y="209"/>
                  </a:cubicBezTo>
                  <a:cubicBezTo>
                    <a:pt x="622" y="208"/>
                    <a:pt x="622" y="208"/>
                    <a:pt x="622" y="208"/>
                  </a:cubicBezTo>
                  <a:cubicBezTo>
                    <a:pt x="621" y="208"/>
                    <a:pt x="621" y="208"/>
                    <a:pt x="621" y="208"/>
                  </a:cubicBezTo>
                  <a:cubicBezTo>
                    <a:pt x="620" y="207"/>
                    <a:pt x="620" y="207"/>
                    <a:pt x="620" y="207"/>
                  </a:cubicBezTo>
                  <a:cubicBezTo>
                    <a:pt x="618" y="207"/>
                    <a:pt x="618" y="207"/>
                    <a:pt x="618" y="207"/>
                  </a:cubicBezTo>
                  <a:cubicBezTo>
                    <a:pt x="616" y="207"/>
                    <a:pt x="616" y="207"/>
                    <a:pt x="616" y="207"/>
                  </a:cubicBezTo>
                  <a:cubicBezTo>
                    <a:pt x="617" y="208"/>
                    <a:pt x="617" y="208"/>
                    <a:pt x="617" y="208"/>
                  </a:cubicBezTo>
                  <a:cubicBezTo>
                    <a:pt x="616" y="208"/>
                    <a:pt x="616" y="208"/>
                    <a:pt x="616" y="208"/>
                  </a:cubicBezTo>
                  <a:cubicBezTo>
                    <a:pt x="615" y="208"/>
                    <a:pt x="615" y="208"/>
                    <a:pt x="615" y="208"/>
                  </a:cubicBezTo>
                  <a:cubicBezTo>
                    <a:pt x="615" y="207"/>
                    <a:pt x="615" y="207"/>
                    <a:pt x="615" y="207"/>
                  </a:cubicBezTo>
                  <a:cubicBezTo>
                    <a:pt x="614" y="207"/>
                    <a:pt x="614" y="207"/>
                    <a:pt x="614" y="207"/>
                  </a:cubicBezTo>
                  <a:cubicBezTo>
                    <a:pt x="612" y="207"/>
                    <a:pt x="612" y="207"/>
                    <a:pt x="612" y="207"/>
                  </a:cubicBezTo>
                  <a:cubicBezTo>
                    <a:pt x="611" y="207"/>
                    <a:pt x="611" y="207"/>
                    <a:pt x="611" y="207"/>
                  </a:cubicBezTo>
                  <a:cubicBezTo>
                    <a:pt x="610" y="207"/>
                    <a:pt x="610" y="207"/>
                    <a:pt x="610" y="207"/>
                  </a:cubicBezTo>
                  <a:cubicBezTo>
                    <a:pt x="609" y="207"/>
                    <a:pt x="609" y="207"/>
                    <a:pt x="609" y="207"/>
                  </a:cubicBezTo>
                  <a:cubicBezTo>
                    <a:pt x="607" y="208"/>
                    <a:pt x="607" y="208"/>
                    <a:pt x="607" y="208"/>
                  </a:cubicBezTo>
                  <a:cubicBezTo>
                    <a:pt x="606" y="208"/>
                    <a:pt x="606" y="208"/>
                    <a:pt x="606" y="208"/>
                  </a:cubicBezTo>
                  <a:cubicBezTo>
                    <a:pt x="606" y="209"/>
                    <a:pt x="606" y="209"/>
                    <a:pt x="606" y="209"/>
                  </a:cubicBezTo>
                  <a:cubicBezTo>
                    <a:pt x="608" y="210"/>
                    <a:pt x="608" y="210"/>
                    <a:pt x="608" y="210"/>
                  </a:cubicBezTo>
                  <a:cubicBezTo>
                    <a:pt x="606" y="210"/>
                    <a:pt x="606" y="210"/>
                    <a:pt x="606" y="210"/>
                  </a:cubicBezTo>
                  <a:cubicBezTo>
                    <a:pt x="606" y="210"/>
                    <a:pt x="606" y="210"/>
                    <a:pt x="606" y="210"/>
                  </a:cubicBezTo>
                  <a:cubicBezTo>
                    <a:pt x="605" y="211"/>
                    <a:pt x="605" y="211"/>
                    <a:pt x="605" y="211"/>
                  </a:cubicBezTo>
                  <a:cubicBezTo>
                    <a:pt x="606" y="211"/>
                    <a:pt x="606" y="211"/>
                    <a:pt x="606" y="211"/>
                  </a:cubicBezTo>
                  <a:cubicBezTo>
                    <a:pt x="607" y="211"/>
                    <a:pt x="607" y="211"/>
                    <a:pt x="607" y="211"/>
                  </a:cubicBezTo>
                  <a:cubicBezTo>
                    <a:pt x="608" y="211"/>
                    <a:pt x="608" y="211"/>
                    <a:pt x="608" y="211"/>
                  </a:cubicBezTo>
                  <a:cubicBezTo>
                    <a:pt x="608" y="212"/>
                    <a:pt x="608" y="212"/>
                    <a:pt x="608" y="212"/>
                  </a:cubicBezTo>
                  <a:cubicBezTo>
                    <a:pt x="605" y="213"/>
                    <a:pt x="605" y="213"/>
                    <a:pt x="605" y="213"/>
                  </a:cubicBezTo>
                  <a:cubicBezTo>
                    <a:pt x="605" y="212"/>
                    <a:pt x="605" y="212"/>
                    <a:pt x="605" y="212"/>
                  </a:cubicBezTo>
                  <a:cubicBezTo>
                    <a:pt x="603" y="212"/>
                    <a:pt x="603" y="212"/>
                    <a:pt x="603" y="212"/>
                  </a:cubicBezTo>
                  <a:cubicBezTo>
                    <a:pt x="602" y="213"/>
                    <a:pt x="602" y="213"/>
                    <a:pt x="602" y="213"/>
                  </a:cubicBezTo>
                  <a:cubicBezTo>
                    <a:pt x="602" y="213"/>
                    <a:pt x="602" y="213"/>
                    <a:pt x="602" y="213"/>
                  </a:cubicBezTo>
                  <a:cubicBezTo>
                    <a:pt x="602" y="213"/>
                    <a:pt x="602" y="213"/>
                    <a:pt x="602" y="213"/>
                  </a:cubicBezTo>
                  <a:cubicBezTo>
                    <a:pt x="601" y="214"/>
                    <a:pt x="601" y="214"/>
                    <a:pt x="601" y="214"/>
                  </a:cubicBezTo>
                  <a:cubicBezTo>
                    <a:pt x="600" y="214"/>
                    <a:pt x="600" y="214"/>
                    <a:pt x="600" y="214"/>
                  </a:cubicBezTo>
                  <a:cubicBezTo>
                    <a:pt x="600" y="213"/>
                    <a:pt x="600" y="213"/>
                    <a:pt x="600" y="213"/>
                  </a:cubicBezTo>
                  <a:cubicBezTo>
                    <a:pt x="598" y="213"/>
                    <a:pt x="598" y="213"/>
                    <a:pt x="598" y="213"/>
                  </a:cubicBezTo>
                  <a:cubicBezTo>
                    <a:pt x="597" y="214"/>
                    <a:pt x="597" y="214"/>
                    <a:pt x="597" y="214"/>
                  </a:cubicBezTo>
                  <a:cubicBezTo>
                    <a:pt x="595" y="213"/>
                    <a:pt x="595" y="213"/>
                    <a:pt x="595" y="213"/>
                  </a:cubicBezTo>
                  <a:cubicBezTo>
                    <a:pt x="593" y="214"/>
                    <a:pt x="593" y="214"/>
                    <a:pt x="593" y="214"/>
                  </a:cubicBezTo>
                  <a:cubicBezTo>
                    <a:pt x="593" y="214"/>
                    <a:pt x="593" y="214"/>
                    <a:pt x="593" y="214"/>
                  </a:cubicBezTo>
                  <a:cubicBezTo>
                    <a:pt x="595" y="215"/>
                    <a:pt x="595" y="215"/>
                    <a:pt x="595" y="215"/>
                  </a:cubicBezTo>
                  <a:cubicBezTo>
                    <a:pt x="594" y="216"/>
                    <a:pt x="594" y="216"/>
                    <a:pt x="594" y="216"/>
                  </a:cubicBezTo>
                  <a:cubicBezTo>
                    <a:pt x="593" y="217"/>
                    <a:pt x="593" y="217"/>
                    <a:pt x="593" y="217"/>
                  </a:cubicBezTo>
                  <a:cubicBezTo>
                    <a:pt x="592" y="216"/>
                    <a:pt x="592" y="216"/>
                    <a:pt x="592" y="216"/>
                  </a:cubicBezTo>
                  <a:cubicBezTo>
                    <a:pt x="592" y="216"/>
                    <a:pt x="592" y="216"/>
                    <a:pt x="592" y="216"/>
                  </a:cubicBezTo>
                  <a:cubicBezTo>
                    <a:pt x="592" y="215"/>
                    <a:pt x="592" y="215"/>
                    <a:pt x="592" y="215"/>
                  </a:cubicBezTo>
                  <a:cubicBezTo>
                    <a:pt x="591" y="214"/>
                    <a:pt x="591" y="214"/>
                    <a:pt x="591" y="214"/>
                  </a:cubicBezTo>
                  <a:cubicBezTo>
                    <a:pt x="591" y="215"/>
                    <a:pt x="591" y="215"/>
                    <a:pt x="591" y="215"/>
                  </a:cubicBezTo>
                  <a:cubicBezTo>
                    <a:pt x="590" y="215"/>
                    <a:pt x="590" y="215"/>
                    <a:pt x="590" y="215"/>
                  </a:cubicBezTo>
                  <a:cubicBezTo>
                    <a:pt x="589" y="215"/>
                    <a:pt x="589" y="215"/>
                    <a:pt x="589" y="215"/>
                  </a:cubicBezTo>
                  <a:cubicBezTo>
                    <a:pt x="587" y="216"/>
                    <a:pt x="587" y="216"/>
                    <a:pt x="587" y="216"/>
                  </a:cubicBezTo>
                  <a:cubicBezTo>
                    <a:pt x="586" y="216"/>
                    <a:pt x="586" y="216"/>
                    <a:pt x="586" y="216"/>
                  </a:cubicBezTo>
                  <a:cubicBezTo>
                    <a:pt x="585" y="217"/>
                    <a:pt x="585" y="217"/>
                    <a:pt x="585" y="217"/>
                  </a:cubicBezTo>
                  <a:cubicBezTo>
                    <a:pt x="583" y="217"/>
                    <a:pt x="583" y="217"/>
                    <a:pt x="583" y="217"/>
                  </a:cubicBezTo>
                  <a:cubicBezTo>
                    <a:pt x="581" y="218"/>
                    <a:pt x="581" y="218"/>
                    <a:pt x="581" y="218"/>
                  </a:cubicBezTo>
                  <a:cubicBezTo>
                    <a:pt x="580" y="218"/>
                    <a:pt x="580" y="218"/>
                    <a:pt x="580" y="218"/>
                  </a:cubicBezTo>
                  <a:cubicBezTo>
                    <a:pt x="579" y="218"/>
                    <a:pt x="579" y="218"/>
                    <a:pt x="579" y="218"/>
                  </a:cubicBezTo>
                  <a:cubicBezTo>
                    <a:pt x="578" y="218"/>
                    <a:pt x="578" y="218"/>
                    <a:pt x="578" y="218"/>
                  </a:cubicBezTo>
                  <a:cubicBezTo>
                    <a:pt x="578" y="219"/>
                    <a:pt x="578" y="219"/>
                    <a:pt x="578" y="219"/>
                  </a:cubicBezTo>
                  <a:cubicBezTo>
                    <a:pt x="576" y="220"/>
                    <a:pt x="576" y="220"/>
                    <a:pt x="576" y="220"/>
                  </a:cubicBezTo>
                  <a:cubicBezTo>
                    <a:pt x="576" y="221"/>
                    <a:pt x="576" y="221"/>
                    <a:pt x="576" y="221"/>
                  </a:cubicBezTo>
                  <a:cubicBezTo>
                    <a:pt x="575" y="222"/>
                    <a:pt x="575" y="222"/>
                    <a:pt x="575" y="222"/>
                  </a:cubicBezTo>
                  <a:cubicBezTo>
                    <a:pt x="574" y="223"/>
                    <a:pt x="574" y="223"/>
                    <a:pt x="574" y="223"/>
                  </a:cubicBezTo>
                  <a:cubicBezTo>
                    <a:pt x="576" y="225"/>
                    <a:pt x="576" y="225"/>
                    <a:pt x="576" y="225"/>
                  </a:cubicBezTo>
                  <a:cubicBezTo>
                    <a:pt x="576" y="227"/>
                    <a:pt x="576" y="227"/>
                    <a:pt x="576" y="227"/>
                  </a:cubicBezTo>
                  <a:cubicBezTo>
                    <a:pt x="574" y="229"/>
                    <a:pt x="574" y="229"/>
                    <a:pt x="574" y="229"/>
                  </a:cubicBezTo>
                  <a:cubicBezTo>
                    <a:pt x="573" y="231"/>
                    <a:pt x="573" y="231"/>
                    <a:pt x="573" y="231"/>
                  </a:cubicBezTo>
                  <a:cubicBezTo>
                    <a:pt x="573" y="232"/>
                    <a:pt x="573" y="232"/>
                    <a:pt x="573" y="232"/>
                  </a:cubicBezTo>
                  <a:cubicBezTo>
                    <a:pt x="573" y="234"/>
                    <a:pt x="573" y="234"/>
                    <a:pt x="573" y="234"/>
                  </a:cubicBezTo>
                  <a:cubicBezTo>
                    <a:pt x="574" y="235"/>
                    <a:pt x="574" y="235"/>
                    <a:pt x="574" y="235"/>
                  </a:cubicBezTo>
                  <a:cubicBezTo>
                    <a:pt x="574" y="236"/>
                    <a:pt x="574" y="236"/>
                    <a:pt x="574" y="236"/>
                  </a:cubicBezTo>
                  <a:cubicBezTo>
                    <a:pt x="573" y="236"/>
                    <a:pt x="573" y="236"/>
                    <a:pt x="573" y="236"/>
                  </a:cubicBezTo>
                  <a:cubicBezTo>
                    <a:pt x="573" y="236"/>
                    <a:pt x="573" y="236"/>
                    <a:pt x="573" y="236"/>
                  </a:cubicBezTo>
                  <a:cubicBezTo>
                    <a:pt x="573" y="237"/>
                    <a:pt x="573" y="237"/>
                    <a:pt x="573" y="237"/>
                  </a:cubicBezTo>
                  <a:cubicBezTo>
                    <a:pt x="572" y="238"/>
                    <a:pt x="572" y="238"/>
                    <a:pt x="572" y="238"/>
                  </a:cubicBezTo>
                  <a:cubicBezTo>
                    <a:pt x="573" y="239"/>
                    <a:pt x="573" y="239"/>
                    <a:pt x="573" y="239"/>
                  </a:cubicBezTo>
                  <a:cubicBezTo>
                    <a:pt x="572" y="240"/>
                    <a:pt x="572" y="240"/>
                    <a:pt x="572" y="240"/>
                  </a:cubicBezTo>
                  <a:cubicBezTo>
                    <a:pt x="571" y="241"/>
                    <a:pt x="571" y="241"/>
                    <a:pt x="571" y="241"/>
                  </a:cubicBezTo>
                  <a:cubicBezTo>
                    <a:pt x="570" y="243"/>
                    <a:pt x="570" y="243"/>
                    <a:pt x="570" y="243"/>
                  </a:cubicBezTo>
                  <a:cubicBezTo>
                    <a:pt x="570" y="244"/>
                    <a:pt x="570" y="244"/>
                    <a:pt x="570" y="244"/>
                  </a:cubicBezTo>
                  <a:cubicBezTo>
                    <a:pt x="569" y="245"/>
                    <a:pt x="569" y="245"/>
                    <a:pt x="569" y="245"/>
                  </a:cubicBezTo>
                  <a:cubicBezTo>
                    <a:pt x="569" y="247"/>
                    <a:pt x="569" y="247"/>
                    <a:pt x="569" y="247"/>
                  </a:cubicBezTo>
                  <a:cubicBezTo>
                    <a:pt x="569" y="247"/>
                    <a:pt x="569" y="247"/>
                    <a:pt x="569" y="247"/>
                  </a:cubicBezTo>
                  <a:cubicBezTo>
                    <a:pt x="568" y="249"/>
                    <a:pt x="568" y="249"/>
                    <a:pt x="568" y="249"/>
                  </a:cubicBezTo>
                  <a:cubicBezTo>
                    <a:pt x="568" y="251"/>
                    <a:pt x="568" y="251"/>
                    <a:pt x="568" y="251"/>
                  </a:cubicBezTo>
                  <a:cubicBezTo>
                    <a:pt x="568" y="251"/>
                    <a:pt x="568" y="251"/>
                    <a:pt x="568" y="251"/>
                  </a:cubicBezTo>
                  <a:cubicBezTo>
                    <a:pt x="568" y="253"/>
                    <a:pt x="568" y="253"/>
                    <a:pt x="568" y="253"/>
                  </a:cubicBezTo>
                  <a:cubicBezTo>
                    <a:pt x="567" y="254"/>
                    <a:pt x="567" y="254"/>
                    <a:pt x="567" y="254"/>
                  </a:cubicBezTo>
                  <a:cubicBezTo>
                    <a:pt x="567" y="255"/>
                    <a:pt x="567" y="255"/>
                    <a:pt x="567" y="255"/>
                  </a:cubicBezTo>
                  <a:cubicBezTo>
                    <a:pt x="566" y="256"/>
                    <a:pt x="566" y="256"/>
                    <a:pt x="566" y="256"/>
                  </a:cubicBezTo>
                  <a:cubicBezTo>
                    <a:pt x="566" y="257"/>
                    <a:pt x="566" y="257"/>
                    <a:pt x="566" y="257"/>
                  </a:cubicBezTo>
                  <a:cubicBezTo>
                    <a:pt x="565" y="257"/>
                    <a:pt x="565" y="257"/>
                    <a:pt x="565" y="257"/>
                  </a:cubicBezTo>
                  <a:cubicBezTo>
                    <a:pt x="565" y="258"/>
                    <a:pt x="565" y="258"/>
                    <a:pt x="565" y="258"/>
                  </a:cubicBezTo>
                  <a:cubicBezTo>
                    <a:pt x="564" y="260"/>
                    <a:pt x="564" y="260"/>
                    <a:pt x="564" y="260"/>
                  </a:cubicBezTo>
                  <a:cubicBezTo>
                    <a:pt x="564" y="261"/>
                    <a:pt x="564" y="261"/>
                    <a:pt x="564" y="261"/>
                  </a:cubicBezTo>
                  <a:cubicBezTo>
                    <a:pt x="562" y="263"/>
                    <a:pt x="562" y="263"/>
                    <a:pt x="562" y="263"/>
                  </a:cubicBezTo>
                  <a:cubicBezTo>
                    <a:pt x="562" y="263"/>
                    <a:pt x="562" y="263"/>
                    <a:pt x="562" y="263"/>
                  </a:cubicBezTo>
                  <a:cubicBezTo>
                    <a:pt x="561" y="265"/>
                    <a:pt x="561" y="265"/>
                    <a:pt x="561" y="265"/>
                  </a:cubicBezTo>
                  <a:cubicBezTo>
                    <a:pt x="561" y="266"/>
                    <a:pt x="561" y="266"/>
                    <a:pt x="561" y="266"/>
                  </a:cubicBezTo>
                  <a:cubicBezTo>
                    <a:pt x="560" y="267"/>
                    <a:pt x="560" y="267"/>
                    <a:pt x="560" y="267"/>
                  </a:cubicBezTo>
                  <a:cubicBezTo>
                    <a:pt x="561" y="268"/>
                    <a:pt x="561" y="268"/>
                    <a:pt x="561" y="268"/>
                  </a:cubicBezTo>
                  <a:cubicBezTo>
                    <a:pt x="562" y="269"/>
                    <a:pt x="562" y="269"/>
                    <a:pt x="562" y="269"/>
                  </a:cubicBezTo>
                  <a:cubicBezTo>
                    <a:pt x="563" y="268"/>
                    <a:pt x="563" y="268"/>
                    <a:pt x="563" y="268"/>
                  </a:cubicBezTo>
                  <a:cubicBezTo>
                    <a:pt x="564" y="269"/>
                    <a:pt x="564" y="269"/>
                    <a:pt x="564" y="269"/>
                  </a:cubicBezTo>
                  <a:cubicBezTo>
                    <a:pt x="565" y="269"/>
                    <a:pt x="565" y="269"/>
                    <a:pt x="565" y="269"/>
                  </a:cubicBezTo>
                  <a:cubicBezTo>
                    <a:pt x="566" y="268"/>
                    <a:pt x="566" y="268"/>
                    <a:pt x="566" y="268"/>
                  </a:cubicBezTo>
                  <a:cubicBezTo>
                    <a:pt x="567" y="268"/>
                    <a:pt x="567" y="268"/>
                    <a:pt x="567" y="268"/>
                  </a:cubicBezTo>
                  <a:cubicBezTo>
                    <a:pt x="568" y="267"/>
                    <a:pt x="568" y="267"/>
                    <a:pt x="568" y="267"/>
                  </a:cubicBezTo>
                  <a:cubicBezTo>
                    <a:pt x="569" y="267"/>
                    <a:pt x="569" y="267"/>
                    <a:pt x="569" y="267"/>
                  </a:cubicBezTo>
                  <a:cubicBezTo>
                    <a:pt x="570" y="267"/>
                    <a:pt x="570" y="267"/>
                    <a:pt x="570" y="267"/>
                  </a:cubicBezTo>
                  <a:cubicBezTo>
                    <a:pt x="570" y="270"/>
                    <a:pt x="570" y="270"/>
                    <a:pt x="570" y="270"/>
                  </a:cubicBezTo>
                  <a:cubicBezTo>
                    <a:pt x="571" y="271"/>
                    <a:pt x="571" y="271"/>
                    <a:pt x="571" y="271"/>
                  </a:cubicBezTo>
                  <a:cubicBezTo>
                    <a:pt x="572" y="273"/>
                    <a:pt x="572" y="273"/>
                    <a:pt x="572" y="273"/>
                  </a:cubicBezTo>
                  <a:cubicBezTo>
                    <a:pt x="571" y="274"/>
                    <a:pt x="571" y="274"/>
                    <a:pt x="571" y="274"/>
                  </a:cubicBezTo>
                  <a:cubicBezTo>
                    <a:pt x="573" y="275"/>
                    <a:pt x="573" y="275"/>
                    <a:pt x="573" y="275"/>
                  </a:cubicBezTo>
                  <a:cubicBezTo>
                    <a:pt x="574" y="274"/>
                    <a:pt x="574" y="274"/>
                    <a:pt x="574" y="274"/>
                  </a:cubicBezTo>
                  <a:cubicBezTo>
                    <a:pt x="574" y="274"/>
                    <a:pt x="574" y="274"/>
                    <a:pt x="574" y="274"/>
                  </a:cubicBezTo>
                  <a:cubicBezTo>
                    <a:pt x="575" y="274"/>
                    <a:pt x="575" y="274"/>
                    <a:pt x="575" y="274"/>
                  </a:cubicBezTo>
                  <a:cubicBezTo>
                    <a:pt x="575" y="273"/>
                    <a:pt x="575" y="273"/>
                    <a:pt x="575" y="273"/>
                  </a:cubicBezTo>
                  <a:cubicBezTo>
                    <a:pt x="576" y="273"/>
                    <a:pt x="576" y="273"/>
                    <a:pt x="576" y="273"/>
                  </a:cubicBezTo>
                  <a:cubicBezTo>
                    <a:pt x="576" y="273"/>
                    <a:pt x="576" y="273"/>
                    <a:pt x="576" y="273"/>
                  </a:cubicBezTo>
                  <a:cubicBezTo>
                    <a:pt x="577" y="273"/>
                    <a:pt x="577" y="273"/>
                    <a:pt x="577" y="273"/>
                  </a:cubicBezTo>
                  <a:cubicBezTo>
                    <a:pt x="578" y="273"/>
                    <a:pt x="578" y="273"/>
                    <a:pt x="578" y="273"/>
                  </a:cubicBezTo>
                  <a:cubicBezTo>
                    <a:pt x="578" y="273"/>
                    <a:pt x="578" y="273"/>
                    <a:pt x="578" y="273"/>
                  </a:cubicBezTo>
                  <a:cubicBezTo>
                    <a:pt x="577" y="274"/>
                    <a:pt x="577" y="274"/>
                    <a:pt x="577" y="274"/>
                  </a:cubicBezTo>
                  <a:cubicBezTo>
                    <a:pt x="577" y="276"/>
                    <a:pt x="577" y="276"/>
                    <a:pt x="577" y="276"/>
                  </a:cubicBezTo>
                  <a:cubicBezTo>
                    <a:pt x="577" y="276"/>
                    <a:pt x="577" y="276"/>
                    <a:pt x="577" y="276"/>
                  </a:cubicBezTo>
                  <a:cubicBezTo>
                    <a:pt x="576" y="276"/>
                    <a:pt x="576" y="276"/>
                    <a:pt x="576" y="276"/>
                  </a:cubicBezTo>
                  <a:cubicBezTo>
                    <a:pt x="576" y="277"/>
                    <a:pt x="576" y="277"/>
                    <a:pt x="576" y="277"/>
                  </a:cubicBezTo>
                  <a:cubicBezTo>
                    <a:pt x="579" y="276"/>
                    <a:pt x="579" y="276"/>
                    <a:pt x="579" y="276"/>
                  </a:cubicBezTo>
                  <a:cubicBezTo>
                    <a:pt x="580" y="276"/>
                    <a:pt x="580" y="276"/>
                    <a:pt x="580" y="276"/>
                  </a:cubicBezTo>
                  <a:cubicBezTo>
                    <a:pt x="580" y="274"/>
                    <a:pt x="580" y="274"/>
                    <a:pt x="580" y="274"/>
                  </a:cubicBezTo>
                  <a:cubicBezTo>
                    <a:pt x="580" y="273"/>
                    <a:pt x="580" y="273"/>
                    <a:pt x="580" y="273"/>
                  </a:cubicBezTo>
                  <a:cubicBezTo>
                    <a:pt x="581" y="272"/>
                    <a:pt x="581" y="272"/>
                    <a:pt x="581" y="272"/>
                  </a:cubicBezTo>
                  <a:cubicBezTo>
                    <a:pt x="581" y="274"/>
                    <a:pt x="581" y="274"/>
                    <a:pt x="581" y="274"/>
                  </a:cubicBezTo>
                  <a:cubicBezTo>
                    <a:pt x="581" y="275"/>
                    <a:pt x="581" y="275"/>
                    <a:pt x="581" y="275"/>
                  </a:cubicBezTo>
                  <a:cubicBezTo>
                    <a:pt x="581" y="276"/>
                    <a:pt x="581" y="276"/>
                    <a:pt x="581" y="276"/>
                  </a:cubicBezTo>
                  <a:cubicBezTo>
                    <a:pt x="582" y="276"/>
                    <a:pt x="582" y="276"/>
                    <a:pt x="582" y="276"/>
                  </a:cubicBezTo>
                  <a:cubicBezTo>
                    <a:pt x="582" y="275"/>
                    <a:pt x="582" y="275"/>
                    <a:pt x="582" y="275"/>
                  </a:cubicBezTo>
                  <a:cubicBezTo>
                    <a:pt x="582" y="273"/>
                    <a:pt x="582" y="273"/>
                    <a:pt x="582" y="273"/>
                  </a:cubicBezTo>
                  <a:cubicBezTo>
                    <a:pt x="582" y="272"/>
                    <a:pt x="582" y="272"/>
                    <a:pt x="582" y="272"/>
                  </a:cubicBezTo>
                  <a:cubicBezTo>
                    <a:pt x="581" y="271"/>
                    <a:pt x="581" y="271"/>
                    <a:pt x="581" y="271"/>
                  </a:cubicBezTo>
                  <a:cubicBezTo>
                    <a:pt x="581" y="269"/>
                    <a:pt x="581" y="269"/>
                    <a:pt x="581" y="269"/>
                  </a:cubicBezTo>
                  <a:cubicBezTo>
                    <a:pt x="582" y="269"/>
                    <a:pt x="582" y="269"/>
                    <a:pt x="582" y="269"/>
                  </a:cubicBezTo>
                  <a:cubicBezTo>
                    <a:pt x="583" y="270"/>
                    <a:pt x="583" y="270"/>
                    <a:pt x="583" y="270"/>
                  </a:cubicBezTo>
                  <a:cubicBezTo>
                    <a:pt x="583" y="270"/>
                    <a:pt x="583" y="270"/>
                    <a:pt x="583" y="270"/>
                  </a:cubicBezTo>
                  <a:cubicBezTo>
                    <a:pt x="583" y="271"/>
                    <a:pt x="583" y="271"/>
                    <a:pt x="583" y="271"/>
                  </a:cubicBezTo>
                  <a:cubicBezTo>
                    <a:pt x="584" y="271"/>
                    <a:pt x="584" y="271"/>
                    <a:pt x="584" y="271"/>
                  </a:cubicBezTo>
                  <a:cubicBezTo>
                    <a:pt x="584" y="270"/>
                    <a:pt x="584" y="270"/>
                    <a:pt x="584" y="270"/>
                  </a:cubicBezTo>
                  <a:cubicBezTo>
                    <a:pt x="585" y="270"/>
                    <a:pt x="585" y="270"/>
                    <a:pt x="585" y="270"/>
                  </a:cubicBezTo>
                  <a:cubicBezTo>
                    <a:pt x="587" y="269"/>
                    <a:pt x="587" y="269"/>
                    <a:pt x="587" y="269"/>
                  </a:cubicBezTo>
                  <a:cubicBezTo>
                    <a:pt x="588" y="270"/>
                    <a:pt x="588" y="270"/>
                    <a:pt x="588" y="270"/>
                  </a:cubicBezTo>
                  <a:cubicBezTo>
                    <a:pt x="589" y="270"/>
                    <a:pt x="589" y="270"/>
                    <a:pt x="589" y="270"/>
                  </a:cubicBezTo>
                  <a:cubicBezTo>
                    <a:pt x="590" y="271"/>
                    <a:pt x="590" y="271"/>
                    <a:pt x="590" y="271"/>
                  </a:cubicBezTo>
                  <a:cubicBezTo>
                    <a:pt x="591" y="272"/>
                    <a:pt x="591" y="272"/>
                    <a:pt x="591" y="272"/>
                  </a:cubicBezTo>
                  <a:cubicBezTo>
                    <a:pt x="591" y="272"/>
                    <a:pt x="591" y="272"/>
                    <a:pt x="591" y="272"/>
                  </a:cubicBezTo>
                  <a:cubicBezTo>
                    <a:pt x="593" y="273"/>
                    <a:pt x="593" y="273"/>
                    <a:pt x="593" y="273"/>
                  </a:cubicBezTo>
                  <a:cubicBezTo>
                    <a:pt x="593" y="273"/>
                    <a:pt x="593" y="273"/>
                    <a:pt x="593" y="273"/>
                  </a:cubicBezTo>
                  <a:cubicBezTo>
                    <a:pt x="596" y="274"/>
                    <a:pt x="596" y="274"/>
                    <a:pt x="596" y="274"/>
                  </a:cubicBezTo>
                  <a:cubicBezTo>
                    <a:pt x="596" y="275"/>
                    <a:pt x="596" y="275"/>
                    <a:pt x="596" y="275"/>
                  </a:cubicBezTo>
                  <a:cubicBezTo>
                    <a:pt x="597" y="275"/>
                    <a:pt x="597" y="275"/>
                    <a:pt x="597" y="275"/>
                  </a:cubicBezTo>
                  <a:cubicBezTo>
                    <a:pt x="598" y="276"/>
                    <a:pt x="598" y="276"/>
                    <a:pt x="598" y="276"/>
                  </a:cubicBezTo>
                  <a:cubicBezTo>
                    <a:pt x="599" y="276"/>
                    <a:pt x="599" y="276"/>
                    <a:pt x="599" y="276"/>
                  </a:cubicBezTo>
                  <a:cubicBezTo>
                    <a:pt x="599" y="277"/>
                    <a:pt x="599" y="277"/>
                    <a:pt x="599" y="277"/>
                  </a:cubicBezTo>
                  <a:cubicBezTo>
                    <a:pt x="599" y="278"/>
                    <a:pt x="599" y="278"/>
                    <a:pt x="599" y="278"/>
                  </a:cubicBezTo>
                  <a:cubicBezTo>
                    <a:pt x="599" y="279"/>
                    <a:pt x="599" y="279"/>
                    <a:pt x="599" y="279"/>
                  </a:cubicBezTo>
                  <a:cubicBezTo>
                    <a:pt x="598" y="279"/>
                    <a:pt x="598" y="279"/>
                    <a:pt x="598" y="279"/>
                  </a:cubicBezTo>
                  <a:cubicBezTo>
                    <a:pt x="599" y="281"/>
                    <a:pt x="599" y="281"/>
                    <a:pt x="599" y="281"/>
                  </a:cubicBezTo>
                  <a:cubicBezTo>
                    <a:pt x="600" y="281"/>
                    <a:pt x="600" y="281"/>
                    <a:pt x="600" y="281"/>
                  </a:cubicBezTo>
                  <a:cubicBezTo>
                    <a:pt x="601" y="282"/>
                    <a:pt x="601" y="282"/>
                    <a:pt x="601" y="282"/>
                  </a:cubicBezTo>
                  <a:cubicBezTo>
                    <a:pt x="601" y="283"/>
                    <a:pt x="601" y="283"/>
                    <a:pt x="601" y="283"/>
                  </a:cubicBezTo>
                  <a:cubicBezTo>
                    <a:pt x="601" y="284"/>
                    <a:pt x="601" y="284"/>
                    <a:pt x="601" y="284"/>
                  </a:cubicBezTo>
                  <a:cubicBezTo>
                    <a:pt x="601" y="285"/>
                    <a:pt x="601" y="285"/>
                    <a:pt x="601" y="285"/>
                  </a:cubicBezTo>
                  <a:cubicBezTo>
                    <a:pt x="602" y="286"/>
                    <a:pt x="602" y="286"/>
                    <a:pt x="602" y="286"/>
                  </a:cubicBezTo>
                  <a:cubicBezTo>
                    <a:pt x="603" y="286"/>
                    <a:pt x="603" y="286"/>
                    <a:pt x="603" y="286"/>
                  </a:cubicBezTo>
                  <a:cubicBezTo>
                    <a:pt x="604" y="286"/>
                    <a:pt x="604" y="286"/>
                    <a:pt x="604" y="286"/>
                  </a:cubicBezTo>
                  <a:cubicBezTo>
                    <a:pt x="604" y="286"/>
                    <a:pt x="604" y="286"/>
                    <a:pt x="604" y="286"/>
                  </a:cubicBezTo>
                  <a:cubicBezTo>
                    <a:pt x="603" y="287"/>
                    <a:pt x="603" y="287"/>
                    <a:pt x="603" y="287"/>
                  </a:cubicBezTo>
                  <a:cubicBezTo>
                    <a:pt x="604" y="288"/>
                    <a:pt x="604" y="288"/>
                    <a:pt x="604" y="288"/>
                  </a:cubicBezTo>
                  <a:cubicBezTo>
                    <a:pt x="604" y="289"/>
                    <a:pt x="604" y="289"/>
                    <a:pt x="604" y="289"/>
                  </a:cubicBezTo>
                  <a:cubicBezTo>
                    <a:pt x="604" y="290"/>
                    <a:pt x="604" y="290"/>
                    <a:pt x="604" y="290"/>
                  </a:cubicBezTo>
                  <a:cubicBezTo>
                    <a:pt x="604" y="290"/>
                    <a:pt x="604" y="290"/>
                    <a:pt x="604" y="290"/>
                  </a:cubicBezTo>
                  <a:cubicBezTo>
                    <a:pt x="604" y="291"/>
                    <a:pt x="604" y="291"/>
                    <a:pt x="604" y="291"/>
                  </a:cubicBezTo>
                  <a:cubicBezTo>
                    <a:pt x="604" y="292"/>
                    <a:pt x="604" y="292"/>
                    <a:pt x="604" y="292"/>
                  </a:cubicBezTo>
                  <a:cubicBezTo>
                    <a:pt x="604" y="293"/>
                    <a:pt x="604" y="293"/>
                    <a:pt x="604" y="293"/>
                  </a:cubicBezTo>
                  <a:cubicBezTo>
                    <a:pt x="604" y="293"/>
                    <a:pt x="604" y="293"/>
                    <a:pt x="604" y="293"/>
                  </a:cubicBezTo>
                  <a:cubicBezTo>
                    <a:pt x="604" y="294"/>
                    <a:pt x="604" y="294"/>
                    <a:pt x="604" y="294"/>
                  </a:cubicBezTo>
                  <a:cubicBezTo>
                    <a:pt x="604" y="294"/>
                    <a:pt x="604" y="294"/>
                    <a:pt x="604" y="294"/>
                  </a:cubicBezTo>
                  <a:cubicBezTo>
                    <a:pt x="604" y="295"/>
                    <a:pt x="604" y="295"/>
                    <a:pt x="604" y="295"/>
                  </a:cubicBezTo>
                  <a:cubicBezTo>
                    <a:pt x="604" y="297"/>
                    <a:pt x="604" y="297"/>
                    <a:pt x="604" y="297"/>
                  </a:cubicBezTo>
                  <a:cubicBezTo>
                    <a:pt x="604" y="298"/>
                    <a:pt x="604" y="298"/>
                    <a:pt x="604" y="298"/>
                  </a:cubicBezTo>
                  <a:cubicBezTo>
                    <a:pt x="604" y="300"/>
                    <a:pt x="604" y="300"/>
                    <a:pt x="604" y="300"/>
                  </a:cubicBezTo>
                  <a:cubicBezTo>
                    <a:pt x="604" y="301"/>
                    <a:pt x="604" y="301"/>
                    <a:pt x="604" y="301"/>
                  </a:cubicBezTo>
                  <a:cubicBezTo>
                    <a:pt x="604" y="301"/>
                    <a:pt x="604" y="301"/>
                    <a:pt x="604" y="301"/>
                  </a:cubicBezTo>
                  <a:cubicBezTo>
                    <a:pt x="606" y="305"/>
                    <a:pt x="606" y="305"/>
                    <a:pt x="606" y="305"/>
                  </a:cubicBezTo>
                  <a:cubicBezTo>
                    <a:pt x="606" y="305"/>
                    <a:pt x="606" y="305"/>
                    <a:pt x="606" y="305"/>
                  </a:cubicBezTo>
                  <a:cubicBezTo>
                    <a:pt x="607" y="304"/>
                    <a:pt x="607" y="304"/>
                    <a:pt x="607" y="304"/>
                  </a:cubicBezTo>
                  <a:cubicBezTo>
                    <a:pt x="608" y="305"/>
                    <a:pt x="608" y="305"/>
                    <a:pt x="608" y="305"/>
                  </a:cubicBezTo>
                  <a:cubicBezTo>
                    <a:pt x="607" y="306"/>
                    <a:pt x="607" y="306"/>
                    <a:pt x="607" y="306"/>
                  </a:cubicBezTo>
                  <a:cubicBezTo>
                    <a:pt x="606" y="306"/>
                    <a:pt x="606" y="306"/>
                    <a:pt x="606" y="306"/>
                  </a:cubicBezTo>
                  <a:cubicBezTo>
                    <a:pt x="607" y="307"/>
                    <a:pt x="607" y="307"/>
                    <a:pt x="607" y="307"/>
                  </a:cubicBezTo>
                  <a:cubicBezTo>
                    <a:pt x="607" y="307"/>
                    <a:pt x="607" y="307"/>
                    <a:pt x="607" y="307"/>
                  </a:cubicBezTo>
                  <a:cubicBezTo>
                    <a:pt x="609" y="309"/>
                    <a:pt x="609" y="309"/>
                    <a:pt x="609" y="309"/>
                  </a:cubicBezTo>
                  <a:cubicBezTo>
                    <a:pt x="609" y="311"/>
                    <a:pt x="609" y="311"/>
                    <a:pt x="609" y="311"/>
                  </a:cubicBezTo>
                  <a:cubicBezTo>
                    <a:pt x="609" y="312"/>
                    <a:pt x="609" y="312"/>
                    <a:pt x="609" y="312"/>
                  </a:cubicBezTo>
                  <a:cubicBezTo>
                    <a:pt x="609" y="312"/>
                    <a:pt x="609" y="312"/>
                    <a:pt x="609" y="312"/>
                  </a:cubicBezTo>
                  <a:cubicBezTo>
                    <a:pt x="609" y="315"/>
                    <a:pt x="609" y="315"/>
                    <a:pt x="609" y="315"/>
                  </a:cubicBezTo>
                  <a:cubicBezTo>
                    <a:pt x="610" y="315"/>
                    <a:pt x="610" y="315"/>
                    <a:pt x="610" y="315"/>
                  </a:cubicBezTo>
                  <a:cubicBezTo>
                    <a:pt x="610" y="316"/>
                    <a:pt x="610" y="316"/>
                    <a:pt x="610" y="316"/>
                  </a:cubicBezTo>
                  <a:cubicBezTo>
                    <a:pt x="610" y="316"/>
                    <a:pt x="610" y="316"/>
                    <a:pt x="610" y="316"/>
                  </a:cubicBezTo>
                  <a:cubicBezTo>
                    <a:pt x="610" y="318"/>
                    <a:pt x="610" y="318"/>
                    <a:pt x="610" y="318"/>
                  </a:cubicBezTo>
                  <a:cubicBezTo>
                    <a:pt x="610" y="319"/>
                    <a:pt x="610" y="319"/>
                    <a:pt x="610" y="319"/>
                  </a:cubicBezTo>
                  <a:cubicBezTo>
                    <a:pt x="611" y="320"/>
                    <a:pt x="611" y="320"/>
                    <a:pt x="611" y="320"/>
                  </a:cubicBezTo>
                  <a:cubicBezTo>
                    <a:pt x="609" y="322"/>
                    <a:pt x="609" y="322"/>
                    <a:pt x="609" y="322"/>
                  </a:cubicBezTo>
                  <a:cubicBezTo>
                    <a:pt x="609" y="323"/>
                    <a:pt x="609" y="323"/>
                    <a:pt x="609" y="323"/>
                  </a:cubicBezTo>
                  <a:cubicBezTo>
                    <a:pt x="608" y="325"/>
                    <a:pt x="608" y="325"/>
                    <a:pt x="608" y="325"/>
                  </a:cubicBezTo>
                  <a:cubicBezTo>
                    <a:pt x="608" y="326"/>
                    <a:pt x="608" y="326"/>
                    <a:pt x="608" y="326"/>
                  </a:cubicBezTo>
                  <a:cubicBezTo>
                    <a:pt x="609" y="326"/>
                    <a:pt x="609" y="326"/>
                    <a:pt x="609" y="326"/>
                  </a:cubicBezTo>
                  <a:cubicBezTo>
                    <a:pt x="608" y="328"/>
                    <a:pt x="608" y="328"/>
                    <a:pt x="608" y="328"/>
                  </a:cubicBezTo>
                  <a:cubicBezTo>
                    <a:pt x="607" y="329"/>
                    <a:pt x="607" y="329"/>
                    <a:pt x="607" y="329"/>
                  </a:cubicBezTo>
                  <a:cubicBezTo>
                    <a:pt x="607" y="330"/>
                    <a:pt x="607" y="330"/>
                    <a:pt x="607" y="330"/>
                  </a:cubicBezTo>
                  <a:cubicBezTo>
                    <a:pt x="607" y="332"/>
                    <a:pt x="607" y="332"/>
                    <a:pt x="607" y="332"/>
                  </a:cubicBezTo>
                  <a:cubicBezTo>
                    <a:pt x="607" y="332"/>
                    <a:pt x="607" y="332"/>
                    <a:pt x="607" y="332"/>
                  </a:cubicBezTo>
                  <a:cubicBezTo>
                    <a:pt x="607" y="333"/>
                    <a:pt x="607" y="333"/>
                    <a:pt x="607" y="333"/>
                  </a:cubicBezTo>
                  <a:cubicBezTo>
                    <a:pt x="606" y="334"/>
                    <a:pt x="606" y="334"/>
                    <a:pt x="606" y="334"/>
                  </a:cubicBezTo>
                  <a:cubicBezTo>
                    <a:pt x="607" y="336"/>
                    <a:pt x="607" y="336"/>
                    <a:pt x="607" y="336"/>
                  </a:cubicBezTo>
                  <a:cubicBezTo>
                    <a:pt x="606" y="337"/>
                    <a:pt x="606" y="337"/>
                    <a:pt x="606" y="337"/>
                  </a:cubicBezTo>
                  <a:cubicBezTo>
                    <a:pt x="606" y="338"/>
                    <a:pt x="606" y="338"/>
                    <a:pt x="606" y="338"/>
                  </a:cubicBezTo>
                  <a:cubicBezTo>
                    <a:pt x="607" y="339"/>
                    <a:pt x="607" y="339"/>
                    <a:pt x="607" y="339"/>
                  </a:cubicBezTo>
                  <a:cubicBezTo>
                    <a:pt x="606" y="340"/>
                    <a:pt x="606" y="340"/>
                    <a:pt x="606" y="340"/>
                  </a:cubicBezTo>
                  <a:cubicBezTo>
                    <a:pt x="605" y="341"/>
                    <a:pt x="605" y="341"/>
                    <a:pt x="605" y="341"/>
                  </a:cubicBezTo>
                  <a:cubicBezTo>
                    <a:pt x="605" y="342"/>
                    <a:pt x="605" y="342"/>
                    <a:pt x="605" y="342"/>
                  </a:cubicBezTo>
                  <a:cubicBezTo>
                    <a:pt x="604" y="343"/>
                    <a:pt x="604" y="343"/>
                    <a:pt x="604" y="343"/>
                  </a:cubicBezTo>
                  <a:cubicBezTo>
                    <a:pt x="604" y="344"/>
                    <a:pt x="604" y="344"/>
                    <a:pt x="604" y="344"/>
                  </a:cubicBezTo>
                  <a:cubicBezTo>
                    <a:pt x="602" y="346"/>
                    <a:pt x="602" y="346"/>
                    <a:pt x="602" y="346"/>
                  </a:cubicBezTo>
                  <a:cubicBezTo>
                    <a:pt x="601" y="350"/>
                    <a:pt x="601" y="350"/>
                    <a:pt x="601" y="350"/>
                  </a:cubicBezTo>
                  <a:cubicBezTo>
                    <a:pt x="601" y="350"/>
                    <a:pt x="601" y="350"/>
                    <a:pt x="601" y="350"/>
                  </a:cubicBezTo>
                  <a:cubicBezTo>
                    <a:pt x="601" y="351"/>
                    <a:pt x="601" y="351"/>
                    <a:pt x="601" y="351"/>
                  </a:cubicBezTo>
                  <a:cubicBezTo>
                    <a:pt x="601" y="352"/>
                    <a:pt x="601" y="352"/>
                    <a:pt x="601" y="352"/>
                  </a:cubicBezTo>
                  <a:cubicBezTo>
                    <a:pt x="601" y="352"/>
                    <a:pt x="601" y="352"/>
                    <a:pt x="601" y="352"/>
                  </a:cubicBezTo>
                  <a:cubicBezTo>
                    <a:pt x="599" y="353"/>
                    <a:pt x="599" y="353"/>
                    <a:pt x="599" y="353"/>
                  </a:cubicBezTo>
                  <a:cubicBezTo>
                    <a:pt x="599" y="354"/>
                    <a:pt x="599" y="354"/>
                    <a:pt x="599" y="354"/>
                  </a:cubicBezTo>
                  <a:cubicBezTo>
                    <a:pt x="598" y="355"/>
                    <a:pt x="598" y="355"/>
                    <a:pt x="598" y="355"/>
                  </a:cubicBezTo>
                  <a:cubicBezTo>
                    <a:pt x="598" y="356"/>
                    <a:pt x="598" y="356"/>
                    <a:pt x="598" y="356"/>
                  </a:cubicBezTo>
                  <a:cubicBezTo>
                    <a:pt x="598" y="357"/>
                    <a:pt x="598" y="357"/>
                    <a:pt x="598" y="357"/>
                  </a:cubicBezTo>
                  <a:cubicBezTo>
                    <a:pt x="598" y="357"/>
                    <a:pt x="598" y="357"/>
                    <a:pt x="598" y="357"/>
                  </a:cubicBezTo>
                  <a:cubicBezTo>
                    <a:pt x="597" y="359"/>
                    <a:pt x="597" y="359"/>
                    <a:pt x="597" y="359"/>
                  </a:cubicBezTo>
                  <a:cubicBezTo>
                    <a:pt x="597" y="359"/>
                    <a:pt x="597" y="359"/>
                    <a:pt x="597" y="359"/>
                  </a:cubicBezTo>
                  <a:cubicBezTo>
                    <a:pt x="596" y="359"/>
                    <a:pt x="596" y="359"/>
                    <a:pt x="596" y="359"/>
                  </a:cubicBezTo>
                  <a:cubicBezTo>
                    <a:pt x="596" y="360"/>
                    <a:pt x="596" y="360"/>
                    <a:pt x="596" y="360"/>
                  </a:cubicBezTo>
                  <a:cubicBezTo>
                    <a:pt x="596" y="361"/>
                    <a:pt x="596" y="361"/>
                    <a:pt x="596" y="361"/>
                  </a:cubicBezTo>
                  <a:cubicBezTo>
                    <a:pt x="595" y="361"/>
                    <a:pt x="595" y="361"/>
                    <a:pt x="595" y="361"/>
                  </a:cubicBezTo>
                  <a:cubicBezTo>
                    <a:pt x="595" y="362"/>
                    <a:pt x="595" y="362"/>
                    <a:pt x="595" y="362"/>
                  </a:cubicBezTo>
                  <a:cubicBezTo>
                    <a:pt x="594" y="364"/>
                    <a:pt x="594" y="364"/>
                    <a:pt x="594" y="364"/>
                  </a:cubicBezTo>
                  <a:cubicBezTo>
                    <a:pt x="593" y="365"/>
                    <a:pt x="593" y="365"/>
                    <a:pt x="593" y="365"/>
                  </a:cubicBezTo>
                  <a:cubicBezTo>
                    <a:pt x="592" y="365"/>
                    <a:pt x="592" y="365"/>
                    <a:pt x="592" y="365"/>
                  </a:cubicBezTo>
                  <a:cubicBezTo>
                    <a:pt x="592" y="366"/>
                    <a:pt x="592" y="366"/>
                    <a:pt x="592" y="366"/>
                  </a:cubicBezTo>
                  <a:cubicBezTo>
                    <a:pt x="590" y="366"/>
                    <a:pt x="590" y="366"/>
                    <a:pt x="590" y="366"/>
                  </a:cubicBezTo>
                  <a:cubicBezTo>
                    <a:pt x="589" y="368"/>
                    <a:pt x="589" y="368"/>
                    <a:pt x="589" y="368"/>
                  </a:cubicBezTo>
                  <a:cubicBezTo>
                    <a:pt x="588" y="367"/>
                    <a:pt x="588" y="367"/>
                    <a:pt x="588" y="367"/>
                  </a:cubicBezTo>
                  <a:cubicBezTo>
                    <a:pt x="588" y="367"/>
                    <a:pt x="588" y="367"/>
                    <a:pt x="588" y="367"/>
                  </a:cubicBezTo>
                  <a:cubicBezTo>
                    <a:pt x="586" y="366"/>
                    <a:pt x="586" y="366"/>
                    <a:pt x="586" y="366"/>
                  </a:cubicBezTo>
                  <a:cubicBezTo>
                    <a:pt x="584" y="366"/>
                    <a:pt x="584" y="366"/>
                    <a:pt x="584" y="366"/>
                  </a:cubicBezTo>
                  <a:cubicBezTo>
                    <a:pt x="584" y="364"/>
                    <a:pt x="584" y="364"/>
                    <a:pt x="584" y="364"/>
                  </a:cubicBezTo>
                  <a:cubicBezTo>
                    <a:pt x="583" y="364"/>
                    <a:pt x="583" y="364"/>
                    <a:pt x="583" y="364"/>
                  </a:cubicBezTo>
                  <a:cubicBezTo>
                    <a:pt x="582" y="364"/>
                    <a:pt x="582" y="364"/>
                    <a:pt x="582" y="364"/>
                  </a:cubicBezTo>
                  <a:cubicBezTo>
                    <a:pt x="581" y="364"/>
                    <a:pt x="581" y="364"/>
                    <a:pt x="581" y="364"/>
                  </a:cubicBezTo>
                  <a:cubicBezTo>
                    <a:pt x="580" y="364"/>
                    <a:pt x="580" y="364"/>
                    <a:pt x="580" y="364"/>
                  </a:cubicBezTo>
                  <a:cubicBezTo>
                    <a:pt x="580" y="365"/>
                    <a:pt x="580" y="365"/>
                    <a:pt x="580" y="365"/>
                  </a:cubicBezTo>
                  <a:cubicBezTo>
                    <a:pt x="579" y="366"/>
                    <a:pt x="579" y="366"/>
                    <a:pt x="579" y="366"/>
                  </a:cubicBezTo>
                  <a:cubicBezTo>
                    <a:pt x="579" y="368"/>
                    <a:pt x="579" y="368"/>
                    <a:pt x="579" y="368"/>
                  </a:cubicBezTo>
                  <a:cubicBezTo>
                    <a:pt x="579" y="368"/>
                    <a:pt x="579" y="368"/>
                    <a:pt x="579" y="368"/>
                  </a:cubicBezTo>
                  <a:cubicBezTo>
                    <a:pt x="578" y="370"/>
                    <a:pt x="578" y="370"/>
                    <a:pt x="578" y="370"/>
                  </a:cubicBezTo>
                  <a:cubicBezTo>
                    <a:pt x="578" y="369"/>
                    <a:pt x="578" y="369"/>
                    <a:pt x="578" y="369"/>
                  </a:cubicBezTo>
                  <a:cubicBezTo>
                    <a:pt x="576" y="370"/>
                    <a:pt x="576" y="370"/>
                    <a:pt x="576" y="370"/>
                  </a:cubicBezTo>
                  <a:cubicBezTo>
                    <a:pt x="576" y="371"/>
                    <a:pt x="576" y="371"/>
                    <a:pt x="576" y="371"/>
                  </a:cubicBezTo>
                  <a:cubicBezTo>
                    <a:pt x="575" y="371"/>
                    <a:pt x="575" y="371"/>
                    <a:pt x="575" y="371"/>
                  </a:cubicBezTo>
                  <a:close/>
                  <a:moveTo>
                    <a:pt x="187" y="375"/>
                  </a:moveTo>
                  <a:cubicBezTo>
                    <a:pt x="186" y="374"/>
                    <a:pt x="186" y="374"/>
                    <a:pt x="186" y="374"/>
                  </a:cubicBezTo>
                  <a:cubicBezTo>
                    <a:pt x="179" y="375"/>
                    <a:pt x="179" y="375"/>
                    <a:pt x="179" y="375"/>
                  </a:cubicBezTo>
                  <a:cubicBezTo>
                    <a:pt x="187" y="375"/>
                    <a:pt x="187" y="375"/>
                    <a:pt x="187" y="375"/>
                  </a:cubicBezTo>
                  <a:close/>
                  <a:moveTo>
                    <a:pt x="658" y="353"/>
                  </a:moveTo>
                  <a:cubicBezTo>
                    <a:pt x="659" y="353"/>
                    <a:pt x="659" y="353"/>
                    <a:pt x="659" y="353"/>
                  </a:cubicBezTo>
                  <a:cubicBezTo>
                    <a:pt x="660" y="353"/>
                    <a:pt x="660" y="353"/>
                    <a:pt x="660" y="353"/>
                  </a:cubicBezTo>
                  <a:cubicBezTo>
                    <a:pt x="660" y="352"/>
                    <a:pt x="660" y="352"/>
                    <a:pt x="660" y="352"/>
                  </a:cubicBezTo>
                  <a:cubicBezTo>
                    <a:pt x="659" y="352"/>
                    <a:pt x="659" y="352"/>
                    <a:pt x="659" y="352"/>
                  </a:cubicBezTo>
                  <a:cubicBezTo>
                    <a:pt x="658" y="353"/>
                    <a:pt x="658" y="353"/>
                    <a:pt x="658" y="353"/>
                  </a:cubicBezTo>
                  <a:close/>
                  <a:moveTo>
                    <a:pt x="37" y="52"/>
                  </a:moveTo>
                  <a:cubicBezTo>
                    <a:pt x="37" y="51"/>
                    <a:pt x="37" y="51"/>
                    <a:pt x="37" y="51"/>
                  </a:cubicBezTo>
                  <a:cubicBezTo>
                    <a:pt x="36" y="49"/>
                    <a:pt x="36" y="49"/>
                    <a:pt x="36" y="49"/>
                  </a:cubicBezTo>
                  <a:cubicBezTo>
                    <a:pt x="36" y="48"/>
                    <a:pt x="36" y="48"/>
                    <a:pt x="36" y="48"/>
                  </a:cubicBezTo>
                  <a:cubicBezTo>
                    <a:pt x="35" y="48"/>
                    <a:pt x="35" y="48"/>
                    <a:pt x="35" y="48"/>
                  </a:cubicBezTo>
                  <a:cubicBezTo>
                    <a:pt x="35" y="47"/>
                    <a:pt x="35" y="47"/>
                    <a:pt x="35" y="47"/>
                  </a:cubicBezTo>
                  <a:cubicBezTo>
                    <a:pt x="36" y="46"/>
                    <a:pt x="36" y="46"/>
                    <a:pt x="36" y="46"/>
                  </a:cubicBezTo>
                  <a:cubicBezTo>
                    <a:pt x="37" y="45"/>
                    <a:pt x="37" y="45"/>
                    <a:pt x="37" y="45"/>
                  </a:cubicBezTo>
                  <a:cubicBezTo>
                    <a:pt x="38" y="45"/>
                    <a:pt x="38" y="45"/>
                    <a:pt x="38" y="45"/>
                  </a:cubicBezTo>
                  <a:cubicBezTo>
                    <a:pt x="39" y="45"/>
                    <a:pt x="39" y="45"/>
                    <a:pt x="39" y="45"/>
                  </a:cubicBezTo>
                  <a:cubicBezTo>
                    <a:pt x="40" y="45"/>
                    <a:pt x="40" y="45"/>
                    <a:pt x="40" y="45"/>
                  </a:cubicBezTo>
                  <a:cubicBezTo>
                    <a:pt x="40" y="46"/>
                    <a:pt x="40" y="46"/>
                    <a:pt x="40" y="46"/>
                  </a:cubicBezTo>
                  <a:cubicBezTo>
                    <a:pt x="42" y="46"/>
                    <a:pt x="42" y="46"/>
                    <a:pt x="42" y="46"/>
                  </a:cubicBezTo>
                  <a:cubicBezTo>
                    <a:pt x="43" y="46"/>
                    <a:pt x="43" y="46"/>
                    <a:pt x="43" y="46"/>
                  </a:cubicBezTo>
                  <a:cubicBezTo>
                    <a:pt x="43" y="46"/>
                    <a:pt x="43" y="46"/>
                    <a:pt x="43" y="46"/>
                  </a:cubicBezTo>
                  <a:cubicBezTo>
                    <a:pt x="44" y="46"/>
                    <a:pt x="44" y="46"/>
                    <a:pt x="44" y="46"/>
                  </a:cubicBezTo>
                  <a:cubicBezTo>
                    <a:pt x="43" y="45"/>
                    <a:pt x="43" y="45"/>
                    <a:pt x="43" y="45"/>
                  </a:cubicBezTo>
                  <a:cubicBezTo>
                    <a:pt x="42" y="45"/>
                    <a:pt x="42" y="45"/>
                    <a:pt x="42" y="45"/>
                  </a:cubicBezTo>
                  <a:cubicBezTo>
                    <a:pt x="39" y="43"/>
                    <a:pt x="39" y="43"/>
                    <a:pt x="39" y="43"/>
                  </a:cubicBezTo>
                  <a:cubicBezTo>
                    <a:pt x="36" y="43"/>
                    <a:pt x="36" y="43"/>
                    <a:pt x="36" y="43"/>
                  </a:cubicBezTo>
                  <a:cubicBezTo>
                    <a:pt x="35" y="43"/>
                    <a:pt x="35" y="43"/>
                    <a:pt x="35" y="43"/>
                  </a:cubicBezTo>
                  <a:cubicBezTo>
                    <a:pt x="33" y="45"/>
                    <a:pt x="33" y="45"/>
                    <a:pt x="33" y="45"/>
                  </a:cubicBezTo>
                  <a:cubicBezTo>
                    <a:pt x="32" y="46"/>
                    <a:pt x="32" y="46"/>
                    <a:pt x="32" y="46"/>
                  </a:cubicBezTo>
                  <a:cubicBezTo>
                    <a:pt x="31" y="46"/>
                    <a:pt x="31" y="46"/>
                    <a:pt x="31" y="46"/>
                  </a:cubicBezTo>
                  <a:cubicBezTo>
                    <a:pt x="29" y="47"/>
                    <a:pt x="29" y="47"/>
                    <a:pt x="29" y="47"/>
                  </a:cubicBezTo>
                  <a:cubicBezTo>
                    <a:pt x="29" y="50"/>
                    <a:pt x="29" y="50"/>
                    <a:pt x="29" y="50"/>
                  </a:cubicBezTo>
                  <a:cubicBezTo>
                    <a:pt x="30" y="51"/>
                    <a:pt x="30" y="51"/>
                    <a:pt x="30" y="51"/>
                  </a:cubicBezTo>
                  <a:cubicBezTo>
                    <a:pt x="32" y="50"/>
                    <a:pt x="32" y="50"/>
                    <a:pt x="32" y="50"/>
                  </a:cubicBezTo>
                  <a:cubicBezTo>
                    <a:pt x="33" y="51"/>
                    <a:pt x="33" y="51"/>
                    <a:pt x="33" y="51"/>
                  </a:cubicBezTo>
                  <a:cubicBezTo>
                    <a:pt x="33" y="51"/>
                    <a:pt x="33" y="51"/>
                    <a:pt x="33" y="51"/>
                  </a:cubicBezTo>
                  <a:cubicBezTo>
                    <a:pt x="34" y="52"/>
                    <a:pt x="34" y="52"/>
                    <a:pt x="34" y="52"/>
                  </a:cubicBezTo>
                  <a:cubicBezTo>
                    <a:pt x="34" y="51"/>
                    <a:pt x="34" y="51"/>
                    <a:pt x="34" y="51"/>
                  </a:cubicBezTo>
                  <a:cubicBezTo>
                    <a:pt x="34" y="50"/>
                    <a:pt x="34" y="50"/>
                    <a:pt x="34" y="50"/>
                  </a:cubicBezTo>
                  <a:cubicBezTo>
                    <a:pt x="35" y="50"/>
                    <a:pt x="35" y="50"/>
                    <a:pt x="35" y="50"/>
                  </a:cubicBezTo>
                  <a:cubicBezTo>
                    <a:pt x="36" y="50"/>
                    <a:pt x="36" y="50"/>
                    <a:pt x="36" y="50"/>
                  </a:cubicBezTo>
                  <a:cubicBezTo>
                    <a:pt x="36" y="52"/>
                    <a:pt x="36" y="52"/>
                    <a:pt x="36" y="52"/>
                  </a:cubicBezTo>
                  <a:cubicBezTo>
                    <a:pt x="37" y="52"/>
                    <a:pt x="37" y="52"/>
                    <a:pt x="37" y="52"/>
                  </a:cubicBezTo>
                  <a:cubicBezTo>
                    <a:pt x="37" y="52"/>
                    <a:pt x="37" y="52"/>
                    <a:pt x="37" y="52"/>
                  </a:cubicBezTo>
                  <a:close/>
                  <a:moveTo>
                    <a:pt x="46" y="37"/>
                  </a:moveTo>
                  <a:cubicBezTo>
                    <a:pt x="46" y="36"/>
                    <a:pt x="46" y="36"/>
                    <a:pt x="46" y="36"/>
                  </a:cubicBezTo>
                  <a:cubicBezTo>
                    <a:pt x="47" y="35"/>
                    <a:pt x="47" y="35"/>
                    <a:pt x="47" y="35"/>
                  </a:cubicBezTo>
                  <a:cubicBezTo>
                    <a:pt x="48" y="35"/>
                    <a:pt x="48" y="35"/>
                    <a:pt x="48" y="35"/>
                  </a:cubicBezTo>
                  <a:cubicBezTo>
                    <a:pt x="48" y="36"/>
                    <a:pt x="48" y="36"/>
                    <a:pt x="48" y="36"/>
                  </a:cubicBezTo>
                  <a:cubicBezTo>
                    <a:pt x="48" y="36"/>
                    <a:pt x="48" y="36"/>
                    <a:pt x="48" y="36"/>
                  </a:cubicBezTo>
                  <a:cubicBezTo>
                    <a:pt x="48" y="37"/>
                    <a:pt x="48" y="37"/>
                    <a:pt x="48" y="37"/>
                  </a:cubicBezTo>
                  <a:cubicBezTo>
                    <a:pt x="46" y="37"/>
                    <a:pt x="46" y="37"/>
                    <a:pt x="46" y="37"/>
                  </a:cubicBezTo>
                  <a:cubicBezTo>
                    <a:pt x="46" y="37"/>
                    <a:pt x="46" y="37"/>
                    <a:pt x="46" y="37"/>
                  </a:cubicBezTo>
                  <a:close/>
                  <a:moveTo>
                    <a:pt x="44" y="57"/>
                  </a:moveTo>
                  <a:cubicBezTo>
                    <a:pt x="44" y="57"/>
                    <a:pt x="44" y="57"/>
                    <a:pt x="44" y="57"/>
                  </a:cubicBezTo>
                  <a:cubicBezTo>
                    <a:pt x="45" y="57"/>
                    <a:pt x="45" y="57"/>
                    <a:pt x="45" y="57"/>
                  </a:cubicBezTo>
                  <a:cubicBezTo>
                    <a:pt x="45" y="56"/>
                    <a:pt x="45" y="56"/>
                    <a:pt x="45" y="56"/>
                  </a:cubicBezTo>
                  <a:cubicBezTo>
                    <a:pt x="45" y="55"/>
                    <a:pt x="45" y="55"/>
                    <a:pt x="45" y="55"/>
                  </a:cubicBezTo>
                  <a:cubicBezTo>
                    <a:pt x="46" y="55"/>
                    <a:pt x="46" y="55"/>
                    <a:pt x="46" y="55"/>
                  </a:cubicBezTo>
                  <a:cubicBezTo>
                    <a:pt x="46" y="55"/>
                    <a:pt x="46" y="55"/>
                    <a:pt x="46" y="55"/>
                  </a:cubicBezTo>
                  <a:cubicBezTo>
                    <a:pt x="47" y="55"/>
                    <a:pt x="47" y="55"/>
                    <a:pt x="47" y="55"/>
                  </a:cubicBezTo>
                  <a:cubicBezTo>
                    <a:pt x="47" y="53"/>
                    <a:pt x="47" y="53"/>
                    <a:pt x="47" y="53"/>
                  </a:cubicBezTo>
                  <a:cubicBezTo>
                    <a:pt x="47" y="52"/>
                    <a:pt x="47" y="52"/>
                    <a:pt x="47" y="52"/>
                  </a:cubicBezTo>
                  <a:cubicBezTo>
                    <a:pt x="46" y="51"/>
                    <a:pt x="46" y="51"/>
                    <a:pt x="46" y="51"/>
                  </a:cubicBezTo>
                  <a:cubicBezTo>
                    <a:pt x="46" y="51"/>
                    <a:pt x="46" y="51"/>
                    <a:pt x="46" y="51"/>
                  </a:cubicBezTo>
                  <a:cubicBezTo>
                    <a:pt x="47" y="50"/>
                    <a:pt x="47" y="50"/>
                    <a:pt x="47" y="50"/>
                  </a:cubicBezTo>
                  <a:cubicBezTo>
                    <a:pt x="48" y="50"/>
                    <a:pt x="48" y="50"/>
                    <a:pt x="48" y="50"/>
                  </a:cubicBezTo>
                  <a:cubicBezTo>
                    <a:pt x="50" y="50"/>
                    <a:pt x="50" y="50"/>
                    <a:pt x="50" y="50"/>
                  </a:cubicBezTo>
                  <a:cubicBezTo>
                    <a:pt x="50" y="50"/>
                    <a:pt x="50" y="50"/>
                    <a:pt x="50" y="50"/>
                  </a:cubicBezTo>
                  <a:cubicBezTo>
                    <a:pt x="50" y="49"/>
                    <a:pt x="50" y="49"/>
                    <a:pt x="50" y="49"/>
                  </a:cubicBezTo>
                  <a:cubicBezTo>
                    <a:pt x="50" y="49"/>
                    <a:pt x="50" y="49"/>
                    <a:pt x="50" y="49"/>
                  </a:cubicBezTo>
                  <a:cubicBezTo>
                    <a:pt x="49" y="48"/>
                    <a:pt x="49" y="48"/>
                    <a:pt x="49" y="48"/>
                  </a:cubicBezTo>
                  <a:cubicBezTo>
                    <a:pt x="49" y="48"/>
                    <a:pt x="49" y="48"/>
                    <a:pt x="49" y="48"/>
                  </a:cubicBezTo>
                  <a:cubicBezTo>
                    <a:pt x="48" y="48"/>
                    <a:pt x="48" y="48"/>
                    <a:pt x="48" y="48"/>
                  </a:cubicBezTo>
                  <a:cubicBezTo>
                    <a:pt x="48" y="47"/>
                    <a:pt x="48" y="47"/>
                    <a:pt x="48" y="47"/>
                  </a:cubicBezTo>
                  <a:cubicBezTo>
                    <a:pt x="49" y="47"/>
                    <a:pt x="49" y="47"/>
                    <a:pt x="49" y="47"/>
                  </a:cubicBezTo>
                  <a:cubicBezTo>
                    <a:pt x="50" y="47"/>
                    <a:pt x="50" y="47"/>
                    <a:pt x="50" y="47"/>
                  </a:cubicBezTo>
                  <a:cubicBezTo>
                    <a:pt x="50" y="47"/>
                    <a:pt x="50" y="47"/>
                    <a:pt x="50" y="47"/>
                  </a:cubicBezTo>
                  <a:cubicBezTo>
                    <a:pt x="50" y="47"/>
                    <a:pt x="50" y="47"/>
                    <a:pt x="50" y="47"/>
                  </a:cubicBezTo>
                  <a:cubicBezTo>
                    <a:pt x="51" y="47"/>
                    <a:pt x="51" y="47"/>
                    <a:pt x="51" y="47"/>
                  </a:cubicBezTo>
                  <a:cubicBezTo>
                    <a:pt x="52" y="46"/>
                    <a:pt x="52" y="46"/>
                    <a:pt x="52" y="46"/>
                  </a:cubicBezTo>
                  <a:cubicBezTo>
                    <a:pt x="53" y="45"/>
                    <a:pt x="53" y="45"/>
                    <a:pt x="53" y="45"/>
                  </a:cubicBezTo>
                  <a:cubicBezTo>
                    <a:pt x="53" y="45"/>
                    <a:pt x="53" y="45"/>
                    <a:pt x="53" y="45"/>
                  </a:cubicBezTo>
                  <a:cubicBezTo>
                    <a:pt x="52" y="44"/>
                    <a:pt x="52" y="44"/>
                    <a:pt x="52" y="44"/>
                  </a:cubicBezTo>
                  <a:cubicBezTo>
                    <a:pt x="52" y="44"/>
                    <a:pt x="52" y="44"/>
                    <a:pt x="52" y="44"/>
                  </a:cubicBezTo>
                  <a:cubicBezTo>
                    <a:pt x="51" y="43"/>
                    <a:pt x="51" y="43"/>
                    <a:pt x="51" y="43"/>
                  </a:cubicBezTo>
                  <a:cubicBezTo>
                    <a:pt x="51" y="42"/>
                    <a:pt x="51" y="42"/>
                    <a:pt x="51" y="42"/>
                  </a:cubicBezTo>
                  <a:cubicBezTo>
                    <a:pt x="50" y="42"/>
                    <a:pt x="50" y="42"/>
                    <a:pt x="50" y="42"/>
                  </a:cubicBezTo>
                  <a:cubicBezTo>
                    <a:pt x="49" y="42"/>
                    <a:pt x="49" y="42"/>
                    <a:pt x="49" y="42"/>
                  </a:cubicBezTo>
                  <a:cubicBezTo>
                    <a:pt x="48" y="44"/>
                    <a:pt x="48" y="44"/>
                    <a:pt x="48" y="44"/>
                  </a:cubicBezTo>
                  <a:cubicBezTo>
                    <a:pt x="48" y="44"/>
                    <a:pt x="48" y="44"/>
                    <a:pt x="48" y="44"/>
                  </a:cubicBezTo>
                  <a:cubicBezTo>
                    <a:pt x="48" y="43"/>
                    <a:pt x="48" y="43"/>
                    <a:pt x="48" y="43"/>
                  </a:cubicBezTo>
                  <a:cubicBezTo>
                    <a:pt x="48" y="42"/>
                    <a:pt x="48" y="42"/>
                    <a:pt x="48" y="42"/>
                  </a:cubicBezTo>
                  <a:cubicBezTo>
                    <a:pt x="49" y="42"/>
                    <a:pt x="49" y="42"/>
                    <a:pt x="49" y="42"/>
                  </a:cubicBezTo>
                  <a:cubicBezTo>
                    <a:pt x="49" y="41"/>
                    <a:pt x="49" y="41"/>
                    <a:pt x="49" y="41"/>
                  </a:cubicBezTo>
                  <a:cubicBezTo>
                    <a:pt x="49" y="39"/>
                    <a:pt x="49" y="39"/>
                    <a:pt x="49" y="39"/>
                  </a:cubicBezTo>
                  <a:cubicBezTo>
                    <a:pt x="49" y="39"/>
                    <a:pt x="49" y="39"/>
                    <a:pt x="49" y="39"/>
                  </a:cubicBezTo>
                  <a:cubicBezTo>
                    <a:pt x="48" y="40"/>
                    <a:pt x="48" y="40"/>
                    <a:pt x="48" y="40"/>
                  </a:cubicBezTo>
                  <a:cubicBezTo>
                    <a:pt x="47" y="42"/>
                    <a:pt x="47" y="42"/>
                    <a:pt x="47" y="42"/>
                  </a:cubicBezTo>
                  <a:cubicBezTo>
                    <a:pt x="47" y="42"/>
                    <a:pt x="47" y="42"/>
                    <a:pt x="47" y="42"/>
                  </a:cubicBezTo>
                  <a:cubicBezTo>
                    <a:pt x="47" y="41"/>
                    <a:pt x="47" y="41"/>
                    <a:pt x="47" y="41"/>
                  </a:cubicBezTo>
                  <a:cubicBezTo>
                    <a:pt x="47" y="40"/>
                    <a:pt x="47" y="40"/>
                    <a:pt x="47" y="40"/>
                  </a:cubicBezTo>
                  <a:cubicBezTo>
                    <a:pt x="47" y="40"/>
                    <a:pt x="47" y="40"/>
                    <a:pt x="47" y="40"/>
                  </a:cubicBezTo>
                  <a:cubicBezTo>
                    <a:pt x="46" y="40"/>
                    <a:pt x="46" y="40"/>
                    <a:pt x="46" y="40"/>
                  </a:cubicBezTo>
                  <a:cubicBezTo>
                    <a:pt x="46" y="41"/>
                    <a:pt x="46" y="41"/>
                    <a:pt x="46" y="41"/>
                  </a:cubicBezTo>
                  <a:cubicBezTo>
                    <a:pt x="45" y="42"/>
                    <a:pt x="45" y="42"/>
                    <a:pt x="45" y="42"/>
                  </a:cubicBezTo>
                  <a:cubicBezTo>
                    <a:pt x="45" y="43"/>
                    <a:pt x="45" y="43"/>
                    <a:pt x="45" y="43"/>
                  </a:cubicBezTo>
                  <a:cubicBezTo>
                    <a:pt x="45" y="43"/>
                    <a:pt x="45" y="43"/>
                    <a:pt x="45" y="43"/>
                  </a:cubicBezTo>
                  <a:cubicBezTo>
                    <a:pt x="46" y="43"/>
                    <a:pt x="46" y="43"/>
                    <a:pt x="46" y="43"/>
                  </a:cubicBezTo>
                  <a:cubicBezTo>
                    <a:pt x="47" y="43"/>
                    <a:pt x="47" y="43"/>
                    <a:pt x="47" y="43"/>
                  </a:cubicBezTo>
                  <a:cubicBezTo>
                    <a:pt x="47" y="43"/>
                    <a:pt x="47" y="43"/>
                    <a:pt x="47" y="43"/>
                  </a:cubicBezTo>
                  <a:cubicBezTo>
                    <a:pt x="46" y="44"/>
                    <a:pt x="46" y="44"/>
                    <a:pt x="46" y="44"/>
                  </a:cubicBezTo>
                  <a:cubicBezTo>
                    <a:pt x="45" y="44"/>
                    <a:pt x="45" y="44"/>
                    <a:pt x="45" y="44"/>
                  </a:cubicBezTo>
                  <a:cubicBezTo>
                    <a:pt x="45" y="46"/>
                    <a:pt x="45" y="46"/>
                    <a:pt x="45" y="46"/>
                  </a:cubicBezTo>
                  <a:cubicBezTo>
                    <a:pt x="45" y="46"/>
                    <a:pt x="45" y="46"/>
                    <a:pt x="45" y="46"/>
                  </a:cubicBezTo>
                  <a:cubicBezTo>
                    <a:pt x="44" y="46"/>
                    <a:pt x="44" y="46"/>
                    <a:pt x="44" y="46"/>
                  </a:cubicBezTo>
                  <a:cubicBezTo>
                    <a:pt x="43" y="48"/>
                    <a:pt x="43" y="48"/>
                    <a:pt x="43" y="48"/>
                  </a:cubicBezTo>
                  <a:cubicBezTo>
                    <a:pt x="42" y="48"/>
                    <a:pt x="42" y="48"/>
                    <a:pt x="42" y="48"/>
                  </a:cubicBezTo>
                  <a:cubicBezTo>
                    <a:pt x="41" y="48"/>
                    <a:pt x="41" y="48"/>
                    <a:pt x="41" y="48"/>
                  </a:cubicBezTo>
                  <a:cubicBezTo>
                    <a:pt x="40" y="48"/>
                    <a:pt x="40" y="48"/>
                    <a:pt x="40" y="48"/>
                  </a:cubicBezTo>
                  <a:cubicBezTo>
                    <a:pt x="39" y="47"/>
                    <a:pt x="39" y="47"/>
                    <a:pt x="39" y="47"/>
                  </a:cubicBezTo>
                  <a:cubicBezTo>
                    <a:pt x="39" y="47"/>
                    <a:pt x="39" y="47"/>
                    <a:pt x="39" y="47"/>
                  </a:cubicBezTo>
                  <a:cubicBezTo>
                    <a:pt x="38" y="47"/>
                    <a:pt x="38" y="47"/>
                    <a:pt x="38" y="47"/>
                  </a:cubicBezTo>
                  <a:cubicBezTo>
                    <a:pt x="38" y="48"/>
                    <a:pt x="38" y="48"/>
                    <a:pt x="38" y="48"/>
                  </a:cubicBezTo>
                  <a:cubicBezTo>
                    <a:pt x="38" y="48"/>
                    <a:pt x="38" y="48"/>
                    <a:pt x="38" y="48"/>
                  </a:cubicBezTo>
                  <a:cubicBezTo>
                    <a:pt x="38" y="49"/>
                    <a:pt x="38" y="49"/>
                    <a:pt x="38" y="49"/>
                  </a:cubicBezTo>
                  <a:cubicBezTo>
                    <a:pt x="39" y="49"/>
                    <a:pt x="39" y="49"/>
                    <a:pt x="39" y="49"/>
                  </a:cubicBezTo>
                  <a:cubicBezTo>
                    <a:pt x="39" y="49"/>
                    <a:pt x="39" y="49"/>
                    <a:pt x="39" y="49"/>
                  </a:cubicBezTo>
                  <a:cubicBezTo>
                    <a:pt x="40" y="49"/>
                    <a:pt x="40" y="49"/>
                    <a:pt x="40" y="49"/>
                  </a:cubicBezTo>
                  <a:cubicBezTo>
                    <a:pt x="41" y="50"/>
                    <a:pt x="41" y="50"/>
                    <a:pt x="41" y="50"/>
                  </a:cubicBezTo>
                  <a:cubicBezTo>
                    <a:pt x="42" y="51"/>
                    <a:pt x="42" y="51"/>
                    <a:pt x="42" y="51"/>
                  </a:cubicBezTo>
                  <a:cubicBezTo>
                    <a:pt x="42" y="51"/>
                    <a:pt x="42" y="51"/>
                    <a:pt x="42" y="51"/>
                  </a:cubicBezTo>
                  <a:cubicBezTo>
                    <a:pt x="41" y="51"/>
                    <a:pt x="41" y="51"/>
                    <a:pt x="41" y="51"/>
                  </a:cubicBezTo>
                  <a:cubicBezTo>
                    <a:pt x="40" y="51"/>
                    <a:pt x="40" y="51"/>
                    <a:pt x="40" y="51"/>
                  </a:cubicBezTo>
                  <a:cubicBezTo>
                    <a:pt x="39" y="52"/>
                    <a:pt x="39" y="52"/>
                    <a:pt x="39" y="52"/>
                  </a:cubicBezTo>
                  <a:cubicBezTo>
                    <a:pt x="39" y="54"/>
                    <a:pt x="39" y="54"/>
                    <a:pt x="39" y="54"/>
                  </a:cubicBezTo>
                  <a:cubicBezTo>
                    <a:pt x="40" y="55"/>
                    <a:pt x="40" y="55"/>
                    <a:pt x="40" y="55"/>
                  </a:cubicBezTo>
                  <a:cubicBezTo>
                    <a:pt x="40" y="56"/>
                    <a:pt x="40" y="56"/>
                    <a:pt x="40" y="56"/>
                  </a:cubicBezTo>
                  <a:cubicBezTo>
                    <a:pt x="40" y="56"/>
                    <a:pt x="40" y="56"/>
                    <a:pt x="40" y="56"/>
                  </a:cubicBezTo>
                  <a:cubicBezTo>
                    <a:pt x="41" y="56"/>
                    <a:pt x="41" y="56"/>
                    <a:pt x="41" y="56"/>
                  </a:cubicBezTo>
                  <a:cubicBezTo>
                    <a:pt x="42" y="56"/>
                    <a:pt x="42" y="56"/>
                    <a:pt x="42" y="56"/>
                  </a:cubicBezTo>
                  <a:cubicBezTo>
                    <a:pt x="42" y="55"/>
                    <a:pt x="42" y="55"/>
                    <a:pt x="42" y="55"/>
                  </a:cubicBezTo>
                  <a:cubicBezTo>
                    <a:pt x="42" y="54"/>
                    <a:pt x="42" y="54"/>
                    <a:pt x="42" y="54"/>
                  </a:cubicBezTo>
                  <a:cubicBezTo>
                    <a:pt x="43" y="54"/>
                    <a:pt x="43" y="54"/>
                    <a:pt x="43" y="54"/>
                  </a:cubicBezTo>
                  <a:cubicBezTo>
                    <a:pt x="44" y="55"/>
                    <a:pt x="44" y="55"/>
                    <a:pt x="44" y="55"/>
                  </a:cubicBezTo>
                  <a:cubicBezTo>
                    <a:pt x="44" y="57"/>
                    <a:pt x="44" y="57"/>
                    <a:pt x="44" y="57"/>
                  </a:cubicBezTo>
                  <a:close/>
                  <a:moveTo>
                    <a:pt x="51" y="55"/>
                  </a:moveTo>
                  <a:cubicBezTo>
                    <a:pt x="51" y="54"/>
                    <a:pt x="51" y="54"/>
                    <a:pt x="51" y="54"/>
                  </a:cubicBezTo>
                  <a:cubicBezTo>
                    <a:pt x="52" y="53"/>
                    <a:pt x="52" y="53"/>
                    <a:pt x="52" y="53"/>
                  </a:cubicBezTo>
                  <a:cubicBezTo>
                    <a:pt x="52" y="53"/>
                    <a:pt x="52" y="53"/>
                    <a:pt x="52" y="53"/>
                  </a:cubicBezTo>
                  <a:cubicBezTo>
                    <a:pt x="51" y="52"/>
                    <a:pt x="51" y="52"/>
                    <a:pt x="51" y="52"/>
                  </a:cubicBezTo>
                  <a:cubicBezTo>
                    <a:pt x="50" y="52"/>
                    <a:pt x="50" y="52"/>
                    <a:pt x="50" y="52"/>
                  </a:cubicBezTo>
                  <a:cubicBezTo>
                    <a:pt x="49" y="53"/>
                    <a:pt x="49" y="53"/>
                    <a:pt x="49" y="53"/>
                  </a:cubicBezTo>
                  <a:cubicBezTo>
                    <a:pt x="49" y="54"/>
                    <a:pt x="49" y="54"/>
                    <a:pt x="49" y="54"/>
                  </a:cubicBezTo>
                  <a:cubicBezTo>
                    <a:pt x="49" y="54"/>
                    <a:pt x="49" y="54"/>
                    <a:pt x="49" y="54"/>
                  </a:cubicBezTo>
                  <a:cubicBezTo>
                    <a:pt x="51" y="55"/>
                    <a:pt x="51" y="55"/>
                    <a:pt x="51" y="55"/>
                  </a:cubicBezTo>
                  <a:close/>
                  <a:moveTo>
                    <a:pt x="53" y="58"/>
                  </a:moveTo>
                  <a:cubicBezTo>
                    <a:pt x="53" y="58"/>
                    <a:pt x="54" y="58"/>
                    <a:pt x="54" y="58"/>
                  </a:cubicBezTo>
                  <a:cubicBezTo>
                    <a:pt x="55" y="57"/>
                    <a:pt x="55" y="57"/>
                    <a:pt x="55" y="57"/>
                  </a:cubicBezTo>
                  <a:cubicBezTo>
                    <a:pt x="56" y="57"/>
                    <a:pt x="56" y="57"/>
                    <a:pt x="56" y="57"/>
                  </a:cubicBezTo>
                  <a:cubicBezTo>
                    <a:pt x="57" y="57"/>
                    <a:pt x="57" y="57"/>
                    <a:pt x="57" y="57"/>
                  </a:cubicBezTo>
                  <a:cubicBezTo>
                    <a:pt x="56" y="56"/>
                    <a:pt x="56" y="56"/>
                    <a:pt x="56" y="56"/>
                  </a:cubicBezTo>
                  <a:cubicBezTo>
                    <a:pt x="55" y="56"/>
                    <a:pt x="55" y="56"/>
                    <a:pt x="55" y="56"/>
                  </a:cubicBezTo>
                  <a:cubicBezTo>
                    <a:pt x="55" y="55"/>
                    <a:pt x="55" y="55"/>
                    <a:pt x="55" y="55"/>
                  </a:cubicBezTo>
                  <a:cubicBezTo>
                    <a:pt x="54" y="53"/>
                    <a:pt x="54" y="53"/>
                    <a:pt x="54" y="53"/>
                  </a:cubicBezTo>
                  <a:cubicBezTo>
                    <a:pt x="54" y="54"/>
                    <a:pt x="54" y="54"/>
                    <a:pt x="54" y="54"/>
                  </a:cubicBezTo>
                  <a:cubicBezTo>
                    <a:pt x="53" y="55"/>
                    <a:pt x="53" y="55"/>
                    <a:pt x="53" y="55"/>
                  </a:cubicBezTo>
                  <a:cubicBezTo>
                    <a:pt x="53" y="56"/>
                    <a:pt x="53" y="56"/>
                    <a:pt x="53" y="56"/>
                  </a:cubicBezTo>
                  <a:cubicBezTo>
                    <a:pt x="52" y="56"/>
                    <a:pt x="52" y="56"/>
                    <a:pt x="52" y="56"/>
                  </a:cubicBezTo>
                  <a:cubicBezTo>
                    <a:pt x="51" y="56"/>
                    <a:pt x="51" y="56"/>
                    <a:pt x="51" y="56"/>
                  </a:cubicBezTo>
                  <a:cubicBezTo>
                    <a:pt x="53" y="57"/>
                    <a:pt x="53" y="57"/>
                    <a:pt x="53" y="57"/>
                  </a:cubicBezTo>
                  <a:cubicBezTo>
                    <a:pt x="53" y="58"/>
                    <a:pt x="53" y="58"/>
                    <a:pt x="53" y="58"/>
                  </a:cubicBezTo>
                  <a:close/>
                  <a:moveTo>
                    <a:pt x="67" y="22"/>
                  </a:moveTo>
                  <a:cubicBezTo>
                    <a:pt x="68" y="21"/>
                    <a:pt x="68" y="21"/>
                    <a:pt x="68" y="21"/>
                  </a:cubicBezTo>
                  <a:cubicBezTo>
                    <a:pt x="69" y="21"/>
                    <a:pt x="69" y="21"/>
                    <a:pt x="69" y="21"/>
                  </a:cubicBezTo>
                  <a:cubicBezTo>
                    <a:pt x="70" y="21"/>
                    <a:pt x="70" y="21"/>
                    <a:pt x="70" y="21"/>
                  </a:cubicBezTo>
                  <a:cubicBezTo>
                    <a:pt x="70" y="20"/>
                    <a:pt x="70" y="20"/>
                    <a:pt x="70" y="20"/>
                  </a:cubicBezTo>
                  <a:cubicBezTo>
                    <a:pt x="70" y="20"/>
                    <a:pt x="70" y="20"/>
                    <a:pt x="70" y="20"/>
                  </a:cubicBezTo>
                  <a:cubicBezTo>
                    <a:pt x="70" y="19"/>
                    <a:pt x="70" y="19"/>
                    <a:pt x="70" y="19"/>
                  </a:cubicBezTo>
                  <a:cubicBezTo>
                    <a:pt x="69" y="18"/>
                    <a:pt x="69" y="18"/>
                    <a:pt x="69" y="18"/>
                  </a:cubicBezTo>
                  <a:cubicBezTo>
                    <a:pt x="68" y="19"/>
                    <a:pt x="68" y="19"/>
                    <a:pt x="68" y="19"/>
                  </a:cubicBezTo>
                  <a:cubicBezTo>
                    <a:pt x="67" y="19"/>
                    <a:pt x="67" y="19"/>
                    <a:pt x="67" y="19"/>
                  </a:cubicBezTo>
                  <a:cubicBezTo>
                    <a:pt x="66" y="20"/>
                    <a:pt x="66" y="20"/>
                    <a:pt x="66" y="20"/>
                  </a:cubicBezTo>
                  <a:cubicBezTo>
                    <a:pt x="66" y="20"/>
                    <a:pt x="66" y="20"/>
                    <a:pt x="66" y="20"/>
                  </a:cubicBezTo>
                  <a:cubicBezTo>
                    <a:pt x="66" y="20"/>
                    <a:pt x="66" y="20"/>
                    <a:pt x="66" y="20"/>
                  </a:cubicBezTo>
                  <a:cubicBezTo>
                    <a:pt x="67" y="21"/>
                    <a:pt x="67" y="21"/>
                    <a:pt x="67" y="21"/>
                  </a:cubicBezTo>
                  <a:cubicBezTo>
                    <a:pt x="67" y="21"/>
                    <a:pt x="67" y="22"/>
                    <a:pt x="67" y="22"/>
                  </a:cubicBezTo>
                  <a:close/>
                  <a:moveTo>
                    <a:pt x="68" y="24"/>
                  </a:moveTo>
                  <a:cubicBezTo>
                    <a:pt x="68" y="23"/>
                    <a:pt x="68" y="23"/>
                    <a:pt x="68" y="23"/>
                  </a:cubicBezTo>
                  <a:cubicBezTo>
                    <a:pt x="69" y="23"/>
                    <a:pt x="69" y="23"/>
                    <a:pt x="69" y="23"/>
                  </a:cubicBezTo>
                  <a:cubicBezTo>
                    <a:pt x="69" y="23"/>
                    <a:pt x="69" y="23"/>
                    <a:pt x="69" y="23"/>
                  </a:cubicBezTo>
                  <a:cubicBezTo>
                    <a:pt x="68" y="24"/>
                    <a:pt x="68" y="24"/>
                    <a:pt x="68" y="24"/>
                  </a:cubicBezTo>
                  <a:close/>
                  <a:moveTo>
                    <a:pt x="69" y="27"/>
                  </a:moveTo>
                  <a:cubicBezTo>
                    <a:pt x="69" y="26"/>
                    <a:pt x="69" y="26"/>
                    <a:pt x="69" y="26"/>
                  </a:cubicBezTo>
                  <a:cubicBezTo>
                    <a:pt x="70" y="26"/>
                    <a:pt x="70" y="26"/>
                    <a:pt x="70" y="26"/>
                  </a:cubicBezTo>
                  <a:cubicBezTo>
                    <a:pt x="70" y="25"/>
                    <a:pt x="70" y="25"/>
                    <a:pt x="70" y="25"/>
                  </a:cubicBezTo>
                  <a:cubicBezTo>
                    <a:pt x="70" y="25"/>
                    <a:pt x="70" y="25"/>
                    <a:pt x="70" y="25"/>
                  </a:cubicBezTo>
                  <a:cubicBezTo>
                    <a:pt x="69" y="25"/>
                    <a:pt x="69" y="25"/>
                    <a:pt x="69" y="25"/>
                  </a:cubicBezTo>
                  <a:cubicBezTo>
                    <a:pt x="68" y="25"/>
                    <a:pt x="68" y="25"/>
                    <a:pt x="68" y="25"/>
                  </a:cubicBezTo>
                  <a:cubicBezTo>
                    <a:pt x="67" y="24"/>
                    <a:pt x="67" y="24"/>
                    <a:pt x="67" y="24"/>
                  </a:cubicBezTo>
                  <a:cubicBezTo>
                    <a:pt x="67" y="24"/>
                    <a:pt x="67" y="24"/>
                    <a:pt x="67" y="24"/>
                  </a:cubicBezTo>
                  <a:cubicBezTo>
                    <a:pt x="66" y="25"/>
                    <a:pt x="66" y="25"/>
                    <a:pt x="66" y="25"/>
                  </a:cubicBezTo>
                  <a:cubicBezTo>
                    <a:pt x="65" y="26"/>
                    <a:pt x="65" y="26"/>
                    <a:pt x="65" y="26"/>
                  </a:cubicBezTo>
                  <a:cubicBezTo>
                    <a:pt x="64" y="26"/>
                    <a:pt x="64" y="26"/>
                    <a:pt x="64" y="26"/>
                  </a:cubicBezTo>
                  <a:cubicBezTo>
                    <a:pt x="65" y="27"/>
                    <a:pt x="65" y="27"/>
                    <a:pt x="65" y="27"/>
                  </a:cubicBezTo>
                  <a:cubicBezTo>
                    <a:pt x="66" y="27"/>
                    <a:pt x="66" y="27"/>
                    <a:pt x="66" y="27"/>
                  </a:cubicBezTo>
                  <a:cubicBezTo>
                    <a:pt x="67" y="27"/>
                    <a:pt x="67" y="27"/>
                    <a:pt x="67" y="27"/>
                  </a:cubicBezTo>
                  <a:cubicBezTo>
                    <a:pt x="67" y="27"/>
                    <a:pt x="67" y="27"/>
                    <a:pt x="67" y="27"/>
                  </a:cubicBezTo>
                  <a:cubicBezTo>
                    <a:pt x="68" y="27"/>
                    <a:pt x="68" y="27"/>
                    <a:pt x="68" y="27"/>
                  </a:cubicBezTo>
                  <a:cubicBezTo>
                    <a:pt x="69" y="27"/>
                    <a:pt x="69" y="27"/>
                    <a:pt x="69" y="27"/>
                  </a:cubicBezTo>
                  <a:close/>
                  <a:moveTo>
                    <a:pt x="71" y="27"/>
                  </a:moveTo>
                  <a:cubicBezTo>
                    <a:pt x="71" y="26"/>
                    <a:pt x="71" y="26"/>
                    <a:pt x="71" y="26"/>
                  </a:cubicBezTo>
                  <a:cubicBezTo>
                    <a:pt x="72" y="25"/>
                    <a:pt x="72" y="25"/>
                    <a:pt x="72" y="25"/>
                  </a:cubicBezTo>
                  <a:cubicBezTo>
                    <a:pt x="72" y="25"/>
                    <a:pt x="72" y="25"/>
                    <a:pt x="72" y="25"/>
                  </a:cubicBezTo>
                  <a:cubicBezTo>
                    <a:pt x="73" y="26"/>
                    <a:pt x="73" y="26"/>
                    <a:pt x="73" y="26"/>
                  </a:cubicBezTo>
                  <a:cubicBezTo>
                    <a:pt x="73" y="26"/>
                    <a:pt x="73" y="26"/>
                    <a:pt x="73" y="26"/>
                  </a:cubicBezTo>
                  <a:cubicBezTo>
                    <a:pt x="73" y="27"/>
                    <a:pt x="73" y="27"/>
                    <a:pt x="73" y="27"/>
                  </a:cubicBezTo>
                  <a:cubicBezTo>
                    <a:pt x="72" y="27"/>
                    <a:pt x="72" y="27"/>
                    <a:pt x="72" y="27"/>
                  </a:cubicBezTo>
                  <a:cubicBezTo>
                    <a:pt x="71" y="27"/>
                    <a:pt x="71" y="27"/>
                    <a:pt x="71" y="27"/>
                  </a:cubicBezTo>
                  <a:close/>
                  <a:moveTo>
                    <a:pt x="67" y="32"/>
                  </a:moveTo>
                  <a:cubicBezTo>
                    <a:pt x="68" y="31"/>
                    <a:pt x="68" y="31"/>
                    <a:pt x="68" y="31"/>
                  </a:cubicBezTo>
                  <a:cubicBezTo>
                    <a:pt x="69" y="30"/>
                    <a:pt x="69" y="30"/>
                    <a:pt x="69" y="30"/>
                  </a:cubicBezTo>
                  <a:cubicBezTo>
                    <a:pt x="70" y="29"/>
                    <a:pt x="70" y="29"/>
                    <a:pt x="70" y="29"/>
                  </a:cubicBezTo>
                  <a:cubicBezTo>
                    <a:pt x="70" y="28"/>
                    <a:pt x="70" y="28"/>
                    <a:pt x="70" y="28"/>
                  </a:cubicBezTo>
                  <a:cubicBezTo>
                    <a:pt x="69" y="28"/>
                    <a:pt x="69" y="28"/>
                    <a:pt x="69" y="28"/>
                  </a:cubicBezTo>
                  <a:cubicBezTo>
                    <a:pt x="67" y="29"/>
                    <a:pt x="67" y="29"/>
                    <a:pt x="67" y="29"/>
                  </a:cubicBezTo>
                  <a:cubicBezTo>
                    <a:pt x="66" y="28"/>
                    <a:pt x="66" y="28"/>
                    <a:pt x="66" y="28"/>
                  </a:cubicBezTo>
                  <a:cubicBezTo>
                    <a:pt x="65" y="28"/>
                    <a:pt x="65" y="28"/>
                    <a:pt x="65" y="28"/>
                  </a:cubicBezTo>
                  <a:cubicBezTo>
                    <a:pt x="65" y="29"/>
                    <a:pt x="65" y="29"/>
                    <a:pt x="65" y="29"/>
                  </a:cubicBezTo>
                  <a:cubicBezTo>
                    <a:pt x="64" y="30"/>
                    <a:pt x="64" y="30"/>
                    <a:pt x="64" y="30"/>
                  </a:cubicBezTo>
                  <a:cubicBezTo>
                    <a:pt x="64" y="30"/>
                    <a:pt x="64" y="30"/>
                    <a:pt x="64" y="30"/>
                  </a:cubicBezTo>
                  <a:cubicBezTo>
                    <a:pt x="65" y="30"/>
                    <a:pt x="65" y="30"/>
                    <a:pt x="65" y="30"/>
                  </a:cubicBezTo>
                  <a:cubicBezTo>
                    <a:pt x="66" y="31"/>
                    <a:pt x="66" y="31"/>
                    <a:pt x="66" y="31"/>
                  </a:cubicBezTo>
                  <a:cubicBezTo>
                    <a:pt x="66" y="31"/>
                    <a:pt x="66" y="31"/>
                    <a:pt x="66" y="31"/>
                  </a:cubicBezTo>
                  <a:cubicBezTo>
                    <a:pt x="65" y="32"/>
                    <a:pt x="65" y="32"/>
                    <a:pt x="65" y="32"/>
                  </a:cubicBezTo>
                  <a:cubicBezTo>
                    <a:pt x="63" y="32"/>
                    <a:pt x="63" y="32"/>
                    <a:pt x="63" y="32"/>
                  </a:cubicBezTo>
                  <a:cubicBezTo>
                    <a:pt x="63" y="33"/>
                    <a:pt x="63" y="33"/>
                    <a:pt x="63" y="33"/>
                  </a:cubicBezTo>
                  <a:cubicBezTo>
                    <a:pt x="63" y="33"/>
                    <a:pt x="63" y="33"/>
                    <a:pt x="63" y="33"/>
                  </a:cubicBezTo>
                  <a:cubicBezTo>
                    <a:pt x="64" y="34"/>
                    <a:pt x="64" y="34"/>
                    <a:pt x="64" y="34"/>
                  </a:cubicBezTo>
                  <a:cubicBezTo>
                    <a:pt x="65" y="33"/>
                    <a:pt x="65" y="33"/>
                    <a:pt x="65" y="33"/>
                  </a:cubicBezTo>
                  <a:cubicBezTo>
                    <a:pt x="65" y="33"/>
                    <a:pt x="67" y="32"/>
                    <a:pt x="67" y="32"/>
                  </a:cubicBezTo>
                  <a:close/>
                  <a:moveTo>
                    <a:pt x="70" y="32"/>
                  </a:moveTo>
                  <a:cubicBezTo>
                    <a:pt x="69" y="32"/>
                    <a:pt x="69" y="32"/>
                    <a:pt x="69" y="32"/>
                  </a:cubicBezTo>
                  <a:cubicBezTo>
                    <a:pt x="68" y="33"/>
                    <a:pt x="68" y="33"/>
                    <a:pt x="68" y="33"/>
                  </a:cubicBezTo>
                  <a:cubicBezTo>
                    <a:pt x="68" y="32"/>
                    <a:pt x="68" y="32"/>
                    <a:pt x="68" y="32"/>
                  </a:cubicBezTo>
                  <a:cubicBezTo>
                    <a:pt x="68" y="32"/>
                    <a:pt x="68" y="32"/>
                    <a:pt x="68" y="32"/>
                  </a:cubicBezTo>
                  <a:cubicBezTo>
                    <a:pt x="69" y="31"/>
                    <a:pt x="69" y="31"/>
                    <a:pt x="69" y="31"/>
                  </a:cubicBezTo>
                  <a:cubicBezTo>
                    <a:pt x="69" y="30"/>
                    <a:pt x="69" y="30"/>
                    <a:pt x="69" y="30"/>
                  </a:cubicBezTo>
                  <a:cubicBezTo>
                    <a:pt x="70" y="31"/>
                    <a:pt x="70" y="31"/>
                    <a:pt x="70" y="31"/>
                  </a:cubicBezTo>
                  <a:cubicBezTo>
                    <a:pt x="70" y="32"/>
                    <a:pt x="70" y="32"/>
                    <a:pt x="70" y="32"/>
                  </a:cubicBezTo>
                  <a:cubicBezTo>
                    <a:pt x="70" y="32"/>
                    <a:pt x="70" y="32"/>
                    <a:pt x="70" y="32"/>
                  </a:cubicBezTo>
                  <a:close/>
                  <a:moveTo>
                    <a:pt x="73" y="34"/>
                  </a:moveTo>
                  <a:cubicBezTo>
                    <a:pt x="72" y="33"/>
                    <a:pt x="72" y="33"/>
                    <a:pt x="72" y="33"/>
                  </a:cubicBezTo>
                  <a:cubicBezTo>
                    <a:pt x="71" y="33"/>
                    <a:pt x="71" y="33"/>
                    <a:pt x="71" y="33"/>
                  </a:cubicBezTo>
                  <a:cubicBezTo>
                    <a:pt x="72" y="32"/>
                    <a:pt x="72" y="32"/>
                    <a:pt x="72" y="32"/>
                  </a:cubicBezTo>
                  <a:cubicBezTo>
                    <a:pt x="72" y="32"/>
                    <a:pt x="72" y="32"/>
                    <a:pt x="72" y="32"/>
                  </a:cubicBezTo>
                  <a:cubicBezTo>
                    <a:pt x="72" y="33"/>
                    <a:pt x="72" y="33"/>
                    <a:pt x="72" y="33"/>
                  </a:cubicBezTo>
                  <a:cubicBezTo>
                    <a:pt x="74" y="33"/>
                    <a:pt x="74" y="33"/>
                    <a:pt x="74" y="33"/>
                  </a:cubicBezTo>
                  <a:cubicBezTo>
                    <a:pt x="75" y="33"/>
                    <a:pt x="75" y="33"/>
                    <a:pt x="75" y="33"/>
                  </a:cubicBezTo>
                  <a:cubicBezTo>
                    <a:pt x="74" y="34"/>
                    <a:pt x="74" y="34"/>
                    <a:pt x="74" y="34"/>
                  </a:cubicBezTo>
                  <a:cubicBezTo>
                    <a:pt x="73" y="34"/>
                    <a:pt x="73" y="34"/>
                    <a:pt x="73" y="34"/>
                  </a:cubicBezTo>
                  <a:close/>
                  <a:moveTo>
                    <a:pt x="72" y="37"/>
                  </a:moveTo>
                  <a:cubicBezTo>
                    <a:pt x="71" y="36"/>
                    <a:pt x="71" y="36"/>
                    <a:pt x="71" y="36"/>
                  </a:cubicBezTo>
                  <a:cubicBezTo>
                    <a:pt x="69" y="35"/>
                    <a:pt x="69" y="35"/>
                    <a:pt x="69" y="35"/>
                  </a:cubicBezTo>
                  <a:cubicBezTo>
                    <a:pt x="67" y="34"/>
                    <a:pt x="67" y="34"/>
                    <a:pt x="67" y="34"/>
                  </a:cubicBezTo>
                  <a:cubicBezTo>
                    <a:pt x="66" y="34"/>
                    <a:pt x="66" y="34"/>
                    <a:pt x="66" y="34"/>
                  </a:cubicBezTo>
                  <a:cubicBezTo>
                    <a:pt x="65" y="34"/>
                    <a:pt x="65" y="34"/>
                    <a:pt x="65" y="34"/>
                  </a:cubicBezTo>
                  <a:cubicBezTo>
                    <a:pt x="65" y="34"/>
                    <a:pt x="65" y="34"/>
                    <a:pt x="65" y="34"/>
                  </a:cubicBezTo>
                  <a:cubicBezTo>
                    <a:pt x="66" y="33"/>
                    <a:pt x="66" y="33"/>
                    <a:pt x="66" y="33"/>
                  </a:cubicBezTo>
                  <a:cubicBezTo>
                    <a:pt x="68" y="33"/>
                    <a:pt x="68" y="33"/>
                    <a:pt x="68" y="33"/>
                  </a:cubicBezTo>
                  <a:cubicBezTo>
                    <a:pt x="70" y="34"/>
                    <a:pt x="70" y="34"/>
                    <a:pt x="70" y="34"/>
                  </a:cubicBezTo>
                  <a:cubicBezTo>
                    <a:pt x="71" y="35"/>
                    <a:pt x="71" y="35"/>
                    <a:pt x="71" y="35"/>
                  </a:cubicBezTo>
                  <a:cubicBezTo>
                    <a:pt x="72" y="35"/>
                    <a:pt x="72" y="35"/>
                    <a:pt x="72" y="35"/>
                  </a:cubicBezTo>
                  <a:cubicBezTo>
                    <a:pt x="73" y="35"/>
                    <a:pt x="73" y="35"/>
                    <a:pt x="73" y="35"/>
                  </a:cubicBezTo>
                  <a:cubicBezTo>
                    <a:pt x="73" y="35"/>
                    <a:pt x="73" y="35"/>
                    <a:pt x="73" y="35"/>
                  </a:cubicBezTo>
                  <a:cubicBezTo>
                    <a:pt x="73" y="36"/>
                    <a:pt x="73" y="36"/>
                    <a:pt x="73" y="36"/>
                  </a:cubicBezTo>
                  <a:cubicBezTo>
                    <a:pt x="73" y="37"/>
                    <a:pt x="73" y="37"/>
                    <a:pt x="73" y="37"/>
                  </a:cubicBezTo>
                  <a:cubicBezTo>
                    <a:pt x="72" y="37"/>
                    <a:pt x="72" y="37"/>
                    <a:pt x="72" y="37"/>
                  </a:cubicBezTo>
                  <a:close/>
                  <a:moveTo>
                    <a:pt x="73" y="40"/>
                  </a:moveTo>
                  <a:cubicBezTo>
                    <a:pt x="73" y="39"/>
                    <a:pt x="73" y="39"/>
                    <a:pt x="73" y="39"/>
                  </a:cubicBezTo>
                  <a:cubicBezTo>
                    <a:pt x="72" y="38"/>
                    <a:pt x="72" y="38"/>
                    <a:pt x="72" y="38"/>
                  </a:cubicBezTo>
                  <a:cubicBezTo>
                    <a:pt x="71" y="38"/>
                    <a:pt x="71" y="38"/>
                    <a:pt x="71" y="38"/>
                  </a:cubicBezTo>
                  <a:cubicBezTo>
                    <a:pt x="69" y="37"/>
                    <a:pt x="69" y="37"/>
                    <a:pt x="69" y="37"/>
                  </a:cubicBezTo>
                  <a:cubicBezTo>
                    <a:pt x="68" y="36"/>
                    <a:pt x="68" y="36"/>
                    <a:pt x="68" y="36"/>
                  </a:cubicBezTo>
                  <a:cubicBezTo>
                    <a:pt x="67" y="36"/>
                    <a:pt x="67" y="36"/>
                    <a:pt x="67" y="36"/>
                  </a:cubicBezTo>
                  <a:cubicBezTo>
                    <a:pt x="66" y="36"/>
                    <a:pt x="66" y="36"/>
                    <a:pt x="66" y="36"/>
                  </a:cubicBezTo>
                  <a:cubicBezTo>
                    <a:pt x="65" y="36"/>
                    <a:pt x="65" y="36"/>
                    <a:pt x="65" y="36"/>
                  </a:cubicBezTo>
                  <a:cubicBezTo>
                    <a:pt x="64" y="35"/>
                    <a:pt x="64" y="35"/>
                    <a:pt x="64" y="35"/>
                  </a:cubicBezTo>
                  <a:cubicBezTo>
                    <a:pt x="61" y="35"/>
                    <a:pt x="61" y="35"/>
                    <a:pt x="61" y="35"/>
                  </a:cubicBezTo>
                  <a:cubicBezTo>
                    <a:pt x="60" y="35"/>
                    <a:pt x="60" y="35"/>
                    <a:pt x="60" y="35"/>
                  </a:cubicBezTo>
                  <a:cubicBezTo>
                    <a:pt x="60" y="36"/>
                    <a:pt x="60" y="36"/>
                    <a:pt x="60" y="36"/>
                  </a:cubicBezTo>
                  <a:cubicBezTo>
                    <a:pt x="60" y="37"/>
                    <a:pt x="60" y="37"/>
                    <a:pt x="60" y="37"/>
                  </a:cubicBezTo>
                  <a:cubicBezTo>
                    <a:pt x="61" y="37"/>
                    <a:pt x="61" y="37"/>
                    <a:pt x="61" y="37"/>
                  </a:cubicBezTo>
                  <a:cubicBezTo>
                    <a:pt x="63" y="38"/>
                    <a:pt x="63" y="38"/>
                    <a:pt x="63" y="38"/>
                  </a:cubicBezTo>
                  <a:cubicBezTo>
                    <a:pt x="63" y="37"/>
                    <a:pt x="63" y="37"/>
                    <a:pt x="63" y="37"/>
                  </a:cubicBezTo>
                  <a:cubicBezTo>
                    <a:pt x="64" y="37"/>
                    <a:pt x="64" y="37"/>
                    <a:pt x="64" y="37"/>
                  </a:cubicBezTo>
                  <a:cubicBezTo>
                    <a:pt x="65" y="38"/>
                    <a:pt x="65" y="38"/>
                    <a:pt x="65" y="38"/>
                  </a:cubicBezTo>
                  <a:cubicBezTo>
                    <a:pt x="65" y="38"/>
                    <a:pt x="65" y="38"/>
                    <a:pt x="65" y="38"/>
                  </a:cubicBezTo>
                  <a:cubicBezTo>
                    <a:pt x="66" y="39"/>
                    <a:pt x="66" y="39"/>
                    <a:pt x="66" y="39"/>
                  </a:cubicBezTo>
                  <a:cubicBezTo>
                    <a:pt x="66" y="38"/>
                    <a:pt x="66" y="38"/>
                    <a:pt x="66" y="38"/>
                  </a:cubicBezTo>
                  <a:cubicBezTo>
                    <a:pt x="67" y="39"/>
                    <a:pt x="67" y="39"/>
                    <a:pt x="67" y="39"/>
                  </a:cubicBezTo>
                  <a:cubicBezTo>
                    <a:pt x="68" y="40"/>
                    <a:pt x="68" y="40"/>
                    <a:pt x="68" y="40"/>
                  </a:cubicBezTo>
                  <a:cubicBezTo>
                    <a:pt x="69" y="39"/>
                    <a:pt x="69" y="39"/>
                    <a:pt x="69" y="39"/>
                  </a:cubicBezTo>
                  <a:cubicBezTo>
                    <a:pt x="71" y="40"/>
                    <a:pt x="71" y="40"/>
                    <a:pt x="71" y="40"/>
                  </a:cubicBezTo>
                  <a:cubicBezTo>
                    <a:pt x="72" y="40"/>
                    <a:pt x="72" y="40"/>
                    <a:pt x="72" y="40"/>
                  </a:cubicBezTo>
                  <a:cubicBezTo>
                    <a:pt x="73" y="40"/>
                    <a:pt x="73" y="40"/>
                    <a:pt x="73" y="40"/>
                  </a:cubicBezTo>
                  <a:close/>
                  <a:moveTo>
                    <a:pt x="64" y="42"/>
                  </a:moveTo>
                  <a:cubicBezTo>
                    <a:pt x="64" y="42"/>
                    <a:pt x="64" y="42"/>
                    <a:pt x="64" y="42"/>
                  </a:cubicBezTo>
                  <a:cubicBezTo>
                    <a:pt x="63" y="41"/>
                    <a:pt x="63" y="41"/>
                    <a:pt x="63" y="41"/>
                  </a:cubicBezTo>
                  <a:cubicBezTo>
                    <a:pt x="62" y="41"/>
                    <a:pt x="62" y="41"/>
                    <a:pt x="62" y="41"/>
                  </a:cubicBezTo>
                  <a:cubicBezTo>
                    <a:pt x="61" y="40"/>
                    <a:pt x="61" y="40"/>
                    <a:pt x="61" y="40"/>
                  </a:cubicBezTo>
                  <a:cubicBezTo>
                    <a:pt x="61" y="40"/>
                    <a:pt x="61" y="40"/>
                    <a:pt x="61" y="40"/>
                  </a:cubicBezTo>
                  <a:cubicBezTo>
                    <a:pt x="62" y="40"/>
                    <a:pt x="62" y="40"/>
                    <a:pt x="62" y="40"/>
                  </a:cubicBezTo>
                  <a:cubicBezTo>
                    <a:pt x="63" y="39"/>
                    <a:pt x="63" y="39"/>
                    <a:pt x="63" y="39"/>
                  </a:cubicBezTo>
                  <a:cubicBezTo>
                    <a:pt x="64" y="39"/>
                    <a:pt x="64" y="39"/>
                    <a:pt x="64" y="39"/>
                  </a:cubicBezTo>
                  <a:cubicBezTo>
                    <a:pt x="64" y="39"/>
                    <a:pt x="64" y="39"/>
                    <a:pt x="64" y="39"/>
                  </a:cubicBezTo>
                  <a:cubicBezTo>
                    <a:pt x="65" y="40"/>
                    <a:pt x="65" y="40"/>
                    <a:pt x="65" y="40"/>
                  </a:cubicBezTo>
                  <a:cubicBezTo>
                    <a:pt x="66" y="40"/>
                    <a:pt x="66" y="40"/>
                    <a:pt x="66" y="40"/>
                  </a:cubicBezTo>
                  <a:cubicBezTo>
                    <a:pt x="66" y="40"/>
                    <a:pt x="66" y="40"/>
                    <a:pt x="66" y="40"/>
                  </a:cubicBezTo>
                  <a:cubicBezTo>
                    <a:pt x="67" y="40"/>
                    <a:pt x="67" y="40"/>
                    <a:pt x="67" y="40"/>
                  </a:cubicBezTo>
                  <a:cubicBezTo>
                    <a:pt x="67" y="41"/>
                    <a:pt x="67" y="41"/>
                    <a:pt x="67" y="41"/>
                  </a:cubicBezTo>
                  <a:cubicBezTo>
                    <a:pt x="67" y="41"/>
                    <a:pt x="67" y="41"/>
                    <a:pt x="67" y="41"/>
                  </a:cubicBezTo>
                  <a:cubicBezTo>
                    <a:pt x="64" y="42"/>
                    <a:pt x="64" y="42"/>
                    <a:pt x="64" y="42"/>
                  </a:cubicBezTo>
                  <a:close/>
                  <a:moveTo>
                    <a:pt x="62" y="47"/>
                  </a:moveTo>
                  <a:cubicBezTo>
                    <a:pt x="61" y="46"/>
                    <a:pt x="61" y="46"/>
                    <a:pt x="61" y="46"/>
                  </a:cubicBezTo>
                  <a:cubicBezTo>
                    <a:pt x="61" y="45"/>
                    <a:pt x="61" y="45"/>
                    <a:pt x="61" y="45"/>
                  </a:cubicBezTo>
                  <a:cubicBezTo>
                    <a:pt x="61" y="45"/>
                    <a:pt x="61" y="45"/>
                    <a:pt x="61" y="45"/>
                  </a:cubicBezTo>
                  <a:cubicBezTo>
                    <a:pt x="60" y="46"/>
                    <a:pt x="60" y="46"/>
                    <a:pt x="60" y="46"/>
                  </a:cubicBezTo>
                  <a:cubicBezTo>
                    <a:pt x="60" y="47"/>
                    <a:pt x="60" y="47"/>
                    <a:pt x="60" y="47"/>
                  </a:cubicBezTo>
                  <a:cubicBezTo>
                    <a:pt x="60" y="47"/>
                    <a:pt x="60" y="47"/>
                    <a:pt x="60" y="47"/>
                  </a:cubicBezTo>
                  <a:cubicBezTo>
                    <a:pt x="61" y="48"/>
                    <a:pt x="61" y="48"/>
                    <a:pt x="61" y="48"/>
                  </a:cubicBezTo>
                  <a:cubicBezTo>
                    <a:pt x="62" y="47"/>
                    <a:pt x="62" y="47"/>
                    <a:pt x="62" y="47"/>
                  </a:cubicBezTo>
                  <a:close/>
                  <a:moveTo>
                    <a:pt x="63" y="47"/>
                  </a:moveTo>
                  <a:cubicBezTo>
                    <a:pt x="63" y="47"/>
                    <a:pt x="63" y="47"/>
                    <a:pt x="63" y="47"/>
                  </a:cubicBezTo>
                  <a:cubicBezTo>
                    <a:pt x="64" y="46"/>
                    <a:pt x="64" y="46"/>
                    <a:pt x="64" y="46"/>
                  </a:cubicBezTo>
                  <a:cubicBezTo>
                    <a:pt x="63" y="46"/>
                    <a:pt x="63" y="46"/>
                    <a:pt x="63" y="46"/>
                  </a:cubicBezTo>
                  <a:cubicBezTo>
                    <a:pt x="63" y="44"/>
                    <a:pt x="63" y="44"/>
                    <a:pt x="63" y="44"/>
                  </a:cubicBezTo>
                  <a:cubicBezTo>
                    <a:pt x="62" y="45"/>
                    <a:pt x="62" y="45"/>
                    <a:pt x="62" y="45"/>
                  </a:cubicBezTo>
                  <a:cubicBezTo>
                    <a:pt x="62" y="46"/>
                    <a:pt x="62" y="46"/>
                    <a:pt x="62" y="46"/>
                  </a:cubicBezTo>
                  <a:cubicBezTo>
                    <a:pt x="63" y="47"/>
                    <a:pt x="63" y="47"/>
                    <a:pt x="63" y="47"/>
                  </a:cubicBezTo>
                  <a:close/>
                  <a:moveTo>
                    <a:pt x="65" y="46"/>
                  </a:moveTo>
                  <a:cubicBezTo>
                    <a:pt x="65" y="46"/>
                    <a:pt x="66" y="46"/>
                    <a:pt x="66" y="46"/>
                  </a:cubicBezTo>
                  <a:cubicBezTo>
                    <a:pt x="66" y="46"/>
                    <a:pt x="66" y="46"/>
                    <a:pt x="66" y="46"/>
                  </a:cubicBezTo>
                  <a:cubicBezTo>
                    <a:pt x="66" y="45"/>
                    <a:pt x="66" y="45"/>
                    <a:pt x="66" y="45"/>
                  </a:cubicBezTo>
                  <a:cubicBezTo>
                    <a:pt x="65" y="45"/>
                    <a:pt x="65" y="45"/>
                    <a:pt x="65" y="45"/>
                  </a:cubicBezTo>
                  <a:cubicBezTo>
                    <a:pt x="64" y="45"/>
                    <a:pt x="64" y="45"/>
                    <a:pt x="64" y="45"/>
                  </a:cubicBezTo>
                  <a:cubicBezTo>
                    <a:pt x="65" y="46"/>
                    <a:pt x="65" y="46"/>
                    <a:pt x="65" y="46"/>
                  </a:cubicBezTo>
                  <a:close/>
                  <a:moveTo>
                    <a:pt x="65" y="48"/>
                  </a:moveTo>
                  <a:cubicBezTo>
                    <a:pt x="65" y="48"/>
                    <a:pt x="65" y="48"/>
                    <a:pt x="65" y="48"/>
                  </a:cubicBezTo>
                  <a:cubicBezTo>
                    <a:pt x="66" y="47"/>
                    <a:pt x="66" y="47"/>
                    <a:pt x="66" y="47"/>
                  </a:cubicBezTo>
                  <a:cubicBezTo>
                    <a:pt x="66" y="46"/>
                    <a:pt x="66" y="46"/>
                    <a:pt x="66" y="46"/>
                  </a:cubicBezTo>
                  <a:cubicBezTo>
                    <a:pt x="65" y="46"/>
                    <a:pt x="65" y="46"/>
                    <a:pt x="65" y="46"/>
                  </a:cubicBezTo>
                  <a:cubicBezTo>
                    <a:pt x="64" y="47"/>
                    <a:pt x="64" y="47"/>
                    <a:pt x="64" y="47"/>
                  </a:cubicBezTo>
                  <a:cubicBezTo>
                    <a:pt x="64" y="47"/>
                    <a:pt x="64" y="47"/>
                    <a:pt x="64" y="47"/>
                  </a:cubicBezTo>
                  <a:cubicBezTo>
                    <a:pt x="64" y="48"/>
                    <a:pt x="64" y="48"/>
                    <a:pt x="64" y="48"/>
                  </a:cubicBezTo>
                  <a:cubicBezTo>
                    <a:pt x="65" y="48"/>
                    <a:pt x="65" y="48"/>
                    <a:pt x="65" y="48"/>
                  </a:cubicBezTo>
                  <a:close/>
                  <a:moveTo>
                    <a:pt x="63" y="51"/>
                  </a:moveTo>
                  <a:cubicBezTo>
                    <a:pt x="63" y="50"/>
                    <a:pt x="63" y="50"/>
                    <a:pt x="63" y="50"/>
                  </a:cubicBezTo>
                  <a:cubicBezTo>
                    <a:pt x="62" y="50"/>
                    <a:pt x="62" y="50"/>
                    <a:pt x="62" y="50"/>
                  </a:cubicBezTo>
                  <a:cubicBezTo>
                    <a:pt x="61" y="49"/>
                    <a:pt x="61" y="49"/>
                    <a:pt x="61" y="49"/>
                  </a:cubicBezTo>
                  <a:cubicBezTo>
                    <a:pt x="61" y="49"/>
                    <a:pt x="61" y="49"/>
                    <a:pt x="61" y="49"/>
                  </a:cubicBezTo>
                  <a:cubicBezTo>
                    <a:pt x="60" y="50"/>
                    <a:pt x="60" y="50"/>
                    <a:pt x="60" y="50"/>
                  </a:cubicBezTo>
                  <a:cubicBezTo>
                    <a:pt x="61" y="51"/>
                    <a:pt x="61" y="51"/>
                    <a:pt x="61" y="51"/>
                  </a:cubicBezTo>
                  <a:cubicBezTo>
                    <a:pt x="61" y="51"/>
                    <a:pt x="61" y="51"/>
                    <a:pt x="61" y="51"/>
                  </a:cubicBezTo>
                  <a:cubicBezTo>
                    <a:pt x="60" y="52"/>
                    <a:pt x="60" y="52"/>
                    <a:pt x="60" y="52"/>
                  </a:cubicBezTo>
                  <a:cubicBezTo>
                    <a:pt x="60" y="53"/>
                    <a:pt x="60" y="53"/>
                    <a:pt x="60" y="53"/>
                  </a:cubicBezTo>
                  <a:cubicBezTo>
                    <a:pt x="62" y="53"/>
                    <a:pt x="62" y="53"/>
                    <a:pt x="62" y="53"/>
                  </a:cubicBezTo>
                  <a:cubicBezTo>
                    <a:pt x="63" y="52"/>
                    <a:pt x="63" y="52"/>
                    <a:pt x="63" y="52"/>
                  </a:cubicBezTo>
                  <a:cubicBezTo>
                    <a:pt x="63" y="51"/>
                    <a:pt x="63" y="51"/>
                    <a:pt x="63" y="51"/>
                  </a:cubicBezTo>
                  <a:close/>
                  <a:moveTo>
                    <a:pt x="64" y="49"/>
                  </a:moveTo>
                  <a:cubicBezTo>
                    <a:pt x="64" y="50"/>
                    <a:pt x="64" y="50"/>
                    <a:pt x="64" y="50"/>
                  </a:cubicBezTo>
                  <a:cubicBezTo>
                    <a:pt x="65" y="51"/>
                    <a:pt x="65" y="51"/>
                    <a:pt x="65" y="51"/>
                  </a:cubicBezTo>
                  <a:cubicBezTo>
                    <a:pt x="65" y="51"/>
                    <a:pt x="65" y="51"/>
                    <a:pt x="65" y="51"/>
                  </a:cubicBezTo>
                  <a:cubicBezTo>
                    <a:pt x="65" y="50"/>
                    <a:pt x="65" y="50"/>
                    <a:pt x="65" y="50"/>
                  </a:cubicBezTo>
                  <a:cubicBezTo>
                    <a:pt x="65" y="50"/>
                    <a:pt x="65" y="50"/>
                    <a:pt x="65" y="50"/>
                  </a:cubicBezTo>
                  <a:cubicBezTo>
                    <a:pt x="64" y="49"/>
                    <a:pt x="64" y="49"/>
                    <a:pt x="64" y="49"/>
                  </a:cubicBezTo>
                  <a:close/>
                  <a:moveTo>
                    <a:pt x="73" y="38"/>
                  </a:moveTo>
                  <a:cubicBezTo>
                    <a:pt x="73" y="37"/>
                    <a:pt x="73" y="37"/>
                    <a:pt x="73" y="37"/>
                  </a:cubicBezTo>
                  <a:cubicBezTo>
                    <a:pt x="74" y="37"/>
                    <a:pt x="74" y="37"/>
                    <a:pt x="74" y="37"/>
                  </a:cubicBezTo>
                  <a:cubicBezTo>
                    <a:pt x="74" y="36"/>
                    <a:pt x="74" y="36"/>
                    <a:pt x="74" y="36"/>
                  </a:cubicBezTo>
                  <a:cubicBezTo>
                    <a:pt x="75" y="35"/>
                    <a:pt x="75" y="35"/>
                    <a:pt x="75" y="35"/>
                  </a:cubicBezTo>
                  <a:cubicBezTo>
                    <a:pt x="75" y="35"/>
                    <a:pt x="75" y="35"/>
                    <a:pt x="75" y="35"/>
                  </a:cubicBezTo>
                  <a:cubicBezTo>
                    <a:pt x="76" y="36"/>
                    <a:pt x="76" y="36"/>
                    <a:pt x="76" y="36"/>
                  </a:cubicBezTo>
                  <a:cubicBezTo>
                    <a:pt x="76" y="37"/>
                    <a:pt x="76" y="37"/>
                    <a:pt x="76" y="37"/>
                  </a:cubicBezTo>
                  <a:cubicBezTo>
                    <a:pt x="75" y="37"/>
                    <a:pt x="75" y="37"/>
                    <a:pt x="75" y="37"/>
                  </a:cubicBezTo>
                  <a:cubicBezTo>
                    <a:pt x="75" y="38"/>
                    <a:pt x="75" y="38"/>
                    <a:pt x="75" y="38"/>
                  </a:cubicBezTo>
                  <a:cubicBezTo>
                    <a:pt x="75" y="38"/>
                    <a:pt x="75" y="38"/>
                    <a:pt x="75" y="38"/>
                  </a:cubicBezTo>
                  <a:cubicBezTo>
                    <a:pt x="74" y="38"/>
                    <a:pt x="74" y="38"/>
                    <a:pt x="74" y="38"/>
                  </a:cubicBezTo>
                  <a:cubicBezTo>
                    <a:pt x="73" y="38"/>
                    <a:pt x="73" y="38"/>
                    <a:pt x="73" y="38"/>
                  </a:cubicBezTo>
                  <a:close/>
                  <a:moveTo>
                    <a:pt x="67" y="49"/>
                  </a:moveTo>
                  <a:cubicBezTo>
                    <a:pt x="67" y="50"/>
                    <a:pt x="67" y="50"/>
                    <a:pt x="67" y="50"/>
                  </a:cubicBezTo>
                  <a:cubicBezTo>
                    <a:pt x="68" y="50"/>
                    <a:pt x="68" y="50"/>
                    <a:pt x="68" y="50"/>
                  </a:cubicBezTo>
                  <a:cubicBezTo>
                    <a:pt x="69" y="50"/>
                    <a:pt x="69" y="50"/>
                    <a:pt x="69" y="50"/>
                  </a:cubicBezTo>
                  <a:cubicBezTo>
                    <a:pt x="69" y="49"/>
                    <a:pt x="69" y="49"/>
                    <a:pt x="69" y="49"/>
                  </a:cubicBezTo>
                  <a:cubicBezTo>
                    <a:pt x="69" y="48"/>
                    <a:pt x="69" y="48"/>
                    <a:pt x="69" y="48"/>
                  </a:cubicBezTo>
                  <a:cubicBezTo>
                    <a:pt x="69" y="48"/>
                    <a:pt x="69" y="48"/>
                    <a:pt x="69" y="48"/>
                  </a:cubicBezTo>
                  <a:cubicBezTo>
                    <a:pt x="68" y="48"/>
                    <a:pt x="68" y="48"/>
                    <a:pt x="68" y="48"/>
                  </a:cubicBezTo>
                  <a:cubicBezTo>
                    <a:pt x="67" y="49"/>
                    <a:pt x="67" y="49"/>
                    <a:pt x="67" y="49"/>
                  </a:cubicBezTo>
                  <a:cubicBezTo>
                    <a:pt x="67" y="49"/>
                    <a:pt x="67" y="49"/>
                    <a:pt x="67" y="49"/>
                  </a:cubicBezTo>
                  <a:close/>
                  <a:moveTo>
                    <a:pt x="67" y="47"/>
                  </a:moveTo>
                  <a:cubicBezTo>
                    <a:pt x="68" y="47"/>
                    <a:pt x="68" y="47"/>
                    <a:pt x="68" y="47"/>
                  </a:cubicBezTo>
                  <a:cubicBezTo>
                    <a:pt x="68" y="47"/>
                    <a:pt x="68" y="47"/>
                    <a:pt x="68" y="47"/>
                  </a:cubicBezTo>
                  <a:cubicBezTo>
                    <a:pt x="68" y="46"/>
                    <a:pt x="68" y="46"/>
                    <a:pt x="68" y="46"/>
                  </a:cubicBezTo>
                  <a:cubicBezTo>
                    <a:pt x="67" y="46"/>
                    <a:pt x="67" y="46"/>
                    <a:pt x="67" y="46"/>
                  </a:cubicBezTo>
                  <a:cubicBezTo>
                    <a:pt x="67" y="47"/>
                    <a:pt x="67" y="47"/>
                    <a:pt x="67" y="47"/>
                  </a:cubicBezTo>
                  <a:close/>
                  <a:moveTo>
                    <a:pt x="69" y="46"/>
                  </a:moveTo>
                  <a:cubicBezTo>
                    <a:pt x="69" y="47"/>
                    <a:pt x="69" y="47"/>
                    <a:pt x="69" y="47"/>
                  </a:cubicBezTo>
                  <a:cubicBezTo>
                    <a:pt x="70" y="47"/>
                    <a:pt x="70" y="47"/>
                    <a:pt x="70" y="47"/>
                  </a:cubicBezTo>
                  <a:cubicBezTo>
                    <a:pt x="70" y="47"/>
                    <a:pt x="70" y="47"/>
                    <a:pt x="70" y="47"/>
                  </a:cubicBezTo>
                  <a:cubicBezTo>
                    <a:pt x="71" y="46"/>
                    <a:pt x="71" y="46"/>
                    <a:pt x="71" y="46"/>
                  </a:cubicBezTo>
                  <a:cubicBezTo>
                    <a:pt x="70" y="46"/>
                    <a:pt x="70" y="46"/>
                    <a:pt x="70" y="46"/>
                  </a:cubicBezTo>
                  <a:cubicBezTo>
                    <a:pt x="70" y="46"/>
                    <a:pt x="70" y="46"/>
                    <a:pt x="70" y="46"/>
                  </a:cubicBezTo>
                  <a:cubicBezTo>
                    <a:pt x="69" y="46"/>
                    <a:pt x="69" y="46"/>
                    <a:pt x="69" y="46"/>
                  </a:cubicBezTo>
                  <a:cubicBezTo>
                    <a:pt x="69" y="46"/>
                    <a:pt x="69" y="46"/>
                    <a:pt x="69" y="46"/>
                  </a:cubicBezTo>
                  <a:close/>
                  <a:moveTo>
                    <a:pt x="69" y="42"/>
                  </a:moveTo>
                  <a:cubicBezTo>
                    <a:pt x="68" y="43"/>
                    <a:pt x="68" y="43"/>
                    <a:pt x="68" y="43"/>
                  </a:cubicBezTo>
                  <a:cubicBezTo>
                    <a:pt x="68" y="43"/>
                    <a:pt x="68" y="43"/>
                    <a:pt x="68" y="43"/>
                  </a:cubicBezTo>
                  <a:cubicBezTo>
                    <a:pt x="67" y="43"/>
                    <a:pt x="67" y="43"/>
                    <a:pt x="67" y="43"/>
                  </a:cubicBezTo>
                  <a:cubicBezTo>
                    <a:pt x="67" y="42"/>
                    <a:pt x="67" y="42"/>
                    <a:pt x="67" y="42"/>
                  </a:cubicBezTo>
                  <a:cubicBezTo>
                    <a:pt x="68" y="41"/>
                    <a:pt x="68" y="41"/>
                    <a:pt x="68" y="41"/>
                  </a:cubicBezTo>
                  <a:cubicBezTo>
                    <a:pt x="69" y="40"/>
                    <a:pt x="69" y="40"/>
                    <a:pt x="69" y="40"/>
                  </a:cubicBezTo>
                  <a:cubicBezTo>
                    <a:pt x="70" y="40"/>
                    <a:pt x="70" y="40"/>
                    <a:pt x="70" y="40"/>
                  </a:cubicBezTo>
                  <a:cubicBezTo>
                    <a:pt x="70" y="41"/>
                    <a:pt x="70" y="41"/>
                    <a:pt x="70" y="41"/>
                  </a:cubicBezTo>
                  <a:cubicBezTo>
                    <a:pt x="71" y="41"/>
                    <a:pt x="71" y="41"/>
                    <a:pt x="71" y="41"/>
                  </a:cubicBezTo>
                  <a:cubicBezTo>
                    <a:pt x="71" y="42"/>
                    <a:pt x="71" y="42"/>
                    <a:pt x="71" y="42"/>
                  </a:cubicBezTo>
                  <a:cubicBezTo>
                    <a:pt x="71" y="43"/>
                    <a:pt x="71" y="43"/>
                    <a:pt x="71" y="43"/>
                  </a:cubicBezTo>
                  <a:cubicBezTo>
                    <a:pt x="70" y="43"/>
                    <a:pt x="70" y="43"/>
                    <a:pt x="70" y="43"/>
                  </a:cubicBezTo>
                  <a:cubicBezTo>
                    <a:pt x="69" y="42"/>
                    <a:pt x="69" y="42"/>
                    <a:pt x="69" y="42"/>
                  </a:cubicBezTo>
                  <a:close/>
                  <a:moveTo>
                    <a:pt x="73" y="42"/>
                  </a:moveTo>
                  <a:cubicBezTo>
                    <a:pt x="74" y="43"/>
                    <a:pt x="74" y="43"/>
                    <a:pt x="74" y="43"/>
                  </a:cubicBezTo>
                  <a:cubicBezTo>
                    <a:pt x="75" y="43"/>
                    <a:pt x="75" y="43"/>
                    <a:pt x="75" y="43"/>
                  </a:cubicBezTo>
                  <a:cubicBezTo>
                    <a:pt x="76" y="42"/>
                    <a:pt x="76" y="42"/>
                    <a:pt x="76" y="42"/>
                  </a:cubicBezTo>
                  <a:cubicBezTo>
                    <a:pt x="76" y="42"/>
                    <a:pt x="76" y="42"/>
                    <a:pt x="76" y="42"/>
                  </a:cubicBezTo>
                  <a:cubicBezTo>
                    <a:pt x="75" y="41"/>
                    <a:pt x="75" y="41"/>
                    <a:pt x="75" y="41"/>
                  </a:cubicBezTo>
                  <a:cubicBezTo>
                    <a:pt x="75" y="41"/>
                    <a:pt x="75" y="41"/>
                    <a:pt x="75" y="41"/>
                  </a:cubicBezTo>
                  <a:cubicBezTo>
                    <a:pt x="74" y="42"/>
                    <a:pt x="74" y="42"/>
                    <a:pt x="74" y="42"/>
                  </a:cubicBezTo>
                  <a:cubicBezTo>
                    <a:pt x="73" y="42"/>
                    <a:pt x="73" y="42"/>
                    <a:pt x="73" y="42"/>
                  </a:cubicBezTo>
                  <a:close/>
                  <a:moveTo>
                    <a:pt x="76" y="51"/>
                  </a:moveTo>
                  <a:cubicBezTo>
                    <a:pt x="76" y="51"/>
                    <a:pt x="76" y="51"/>
                    <a:pt x="76" y="51"/>
                  </a:cubicBezTo>
                  <a:cubicBezTo>
                    <a:pt x="75" y="50"/>
                    <a:pt x="75" y="50"/>
                    <a:pt x="75" y="50"/>
                  </a:cubicBezTo>
                  <a:cubicBezTo>
                    <a:pt x="75" y="49"/>
                    <a:pt x="75" y="49"/>
                    <a:pt x="75" y="49"/>
                  </a:cubicBezTo>
                  <a:cubicBezTo>
                    <a:pt x="75" y="48"/>
                    <a:pt x="75" y="48"/>
                    <a:pt x="75" y="48"/>
                  </a:cubicBezTo>
                  <a:cubicBezTo>
                    <a:pt x="74" y="47"/>
                    <a:pt x="74" y="47"/>
                    <a:pt x="74" y="47"/>
                  </a:cubicBezTo>
                  <a:cubicBezTo>
                    <a:pt x="73" y="46"/>
                    <a:pt x="73" y="46"/>
                    <a:pt x="73" y="46"/>
                  </a:cubicBezTo>
                  <a:cubicBezTo>
                    <a:pt x="73" y="47"/>
                    <a:pt x="73" y="47"/>
                    <a:pt x="73" y="47"/>
                  </a:cubicBezTo>
                  <a:cubicBezTo>
                    <a:pt x="72" y="47"/>
                    <a:pt x="72" y="47"/>
                    <a:pt x="72" y="47"/>
                  </a:cubicBezTo>
                  <a:cubicBezTo>
                    <a:pt x="70" y="47"/>
                    <a:pt x="70" y="47"/>
                    <a:pt x="70" y="47"/>
                  </a:cubicBezTo>
                  <a:cubicBezTo>
                    <a:pt x="70" y="48"/>
                    <a:pt x="70" y="48"/>
                    <a:pt x="70" y="48"/>
                  </a:cubicBezTo>
                  <a:cubicBezTo>
                    <a:pt x="71" y="49"/>
                    <a:pt x="71" y="49"/>
                    <a:pt x="71" y="49"/>
                  </a:cubicBezTo>
                  <a:cubicBezTo>
                    <a:pt x="71" y="51"/>
                    <a:pt x="71" y="51"/>
                    <a:pt x="71" y="51"/>
                  </a:cubicBezTo>
                  <a:cubicBezTo>
                    <a:pt x="72" y="52"/>
                    <a:pt x="72" y="52"/>
                    <a:pt x="72" y="52"/>
                  </a:cubicBezTo>
                  <a:cubicBezTo>
                    <a:pt x="73" y="52"/>
                    <a:pt x="73" y="52"/>
                    <a:pt x="73" y="52"/>
                  </a:cubicBezTo>
                  <a:cubicBezTo>
                    <a:pt x="74" y="51"/>
                    <a:pt x="74" y="51"/>
                    <a:pt x="74" y="51"/>
                  </a:cubicBezTo>
                  <a:cubicBezTo>
                    <a:pt x="76" y="51"/>
                    <a:pt x="76" y="51"/>
                    <a:pt x="76" y="51"/>
                  </a:cubicBezTo>
                  <a:close/>
                  <a:moveTo>
                    <a:pt x="79" y="51"/>
                  </a:moveTo>
                  <a:cubicBezTo>
                    <a:pt x="79" y="50"/>
                    <a:pt x="79" y="50"/>
                    <a:pt x="79" y="50"/>
                  </a:cubicBezTo>
                  <a:cubicBezTo>
                    <a:pt x="78" y="49"/>
                    <a:pt x="78" y="49"/>
                    <a:pt x="78" y="49"/>
                  </a:cubicBezTo>
                  <a:cubicBezTo>
                    <a:pt x="78" y="49"/>
                    <a:pt x="78" y="49"/>
                    <a:pt x="78" y="49"/>
                  </a:cubicBezTo>
                  <a:cubicBezTo>
                    <a:pt x="79" y="49"/>
                    <a:pt x="79" y="49"/>
                    <a:pt x="79" y="49"/>
                  </a:cubicBezTo>
                  <a:cubicBezTo>
                    <a:pt x="79" y="48"/>
                    <a:pt x="79" y="48"/>
                    <a:pt x="79" y="48"/>
                  </a:cubicBezTo>
                  <a:cubicBezTo>
                    <a:pt x="79" y="47"/>
                    <a:pt x="79" y="47"/>
                    <a:pt x="79" y="47"/>
                  </a:cubicBezTo>
                  <a:cubicBezTo>
                    <a:pt x="81" y="46"/>
                    <a:pt x="81" y="46"/>
                    <a:pt x="81" y="46"/>
                  </a:cubicBezTo>
                  <a:cubicBezTo>
                    <a:pt x="82" y="46"/>
                    <a:pt x="82" y="46"/>
                    <a:pt x="82" y="46"/>
                  </a:cubicBezTo>
                  <a:cubicBezTo>
                    <a:pt x="82" y="46"/>
                    <a:pt x="82" y="46"/>
                    <a:pt x="82" y="46"/>
                  </a:cubicBezTo>
                  <a:cubicBezTo>
                    <a:pt x="81" y="45"/>
                    <a:pt x="81" y="45"/>
                    <a:pt x="81" y="45"/>
                  </a:cubicBezTo>
                  <a:cubicBezTo>
                    <a:pt x="80" y="46"/>
                    <a:pt x="80" y="46"/>
                    <a:pt x="80" y="46"/>
                  </a:cubicBezTo>
                  <a:cubicBezTo>
                    <a:pt x="78" y="44"/>
                    <a:pt x="78" y="44"/>
                    <a:pt x="78" y="44"/>
                  </a:cubicBezTo>
                  <a:cubicBezTo>
                    <a:pt x="77" y="43"/>
                    <a:pt x="77" y="43"/>
                    <a:pt x="77" y="43"/>
                  </a:cubicBezTo>
                  <a:cubicBezTo>
                    <a:pt x="76" y="44"/>
                    <a:pt x="76" y="44"/>
                    <a:pt x="76" y="44"/>
                  </a:cubicBezTo>
                  <a:cubicBezTo>
                    <a:pt x="75" y="44"/>
                    <a:pt x="75" y="44"/>
                    <a:pt x="75" y="44"/>
                  </a:cubicBezTo>
                  <a:cubicBezTo>
                    <a:pt x="75" y="44"/>
                    <a:pt x="75" y="44"/>
                    <a:pt x="75" y="44"/>
                  </a:cubicBezTo>
                  <a:cubicBezTo>
                    <a:pt x="75" y="45"/>
                    <a:pt x="75" y="45"/>
                    <a:pt x="75" y="45"/>
                  </a:cubicBezTo>
                  <a:cubicBezTo>
                    <a:pt x="76" y="47"/>
                    <a:pt x="76" y="47"/>
                    <a:pt x="76" y="47"/>
                  </a:cubicBezTo>
                  <a:cubicBezTo>
                    <a:pt x="76" y="48"/>
                    <a:pt x="76" y="48"/>
                    <a:pt x="76" y="48"/>
                  </a:cubicBezTo>
                  <a:cubicBezTo>
                    <a:pt x="76" y="50"/>
                    <a:pt x="76" y="50"/>
                    <a:pt x="76" y="50"/>
                  </a:cubicBezTo>
                  <a:cubicBezTo>
                    <a:pt x="78" y="51"/>
                    <a:pt x="78" y="51"/>
                    <a:pt x="78" y="51"/>
                  </a:cubicBezTo>
                  <a:cubicBezTo>
                    <a:pt x="79" y="51"/>
                    <a:pt x="79" y="51"/>
                    <a:pt x="79" y="51"/>
                  </a:cubicBezTo>
                  <a:close/>
                  <a:moveTo>
                    <a:pt x="82" y="51"/>
                  </a:moveTo>
                  <a:cubicBezTo>
                    <a:pt x="82" y="51"/>
                    <a:pt x="82" y="51"/>
                    <a:pt x="82" y="51"/>
                  </a:cubicBezTo>
                  <a:cubicBezTo>
                    <a:pt x="83" y="52"/>
                    <a:pt x="83" y="52"/>
                    <a:pt x="83" y="52"/>
                  </a:cubicBezTo>
                  <a:cubicBezTo>
                    <a:pt x="84" y="53"/>
                    <a:pt x="84" y="53"/>
                    <a:pt x="84" y="53"/>
                  </a:cubicBezTo>
                  <a:cubicBezTo>
                    <a:pt x="86" y="53"/>
                    <a:pt x="86" y="53"/>
                    <a:pt x="86" y="53"/>
                  </a:cubicBezTo>
                  <a:cubicBezTo>
                    <a:pt x="87" y="51"/>
                    <a:pt x="87" y="51"/>
                    <a:pt x="87" y="51"/>
                  </a:cubicBezTo>
                  <a:cubicBezTo>
                    <a:pt x="86" y="50"/>
                    <a:pt x="86" y="50"/>
                    <a:pt x="86" y="50"/>
                  </a:cubicBezTo>
                  <a:cubicBezTo>
                    <a:pt x="85" y="49"/>
                    <a:pt x="85" y="49"/>
                    <a:pt x="85" y="49"/>
                  </a:cubicBezTo>
                  <a:cubicBezTo>
                    <a:pt x="84" y="50"/>
                    <a:pt x="84" y="50"/>
                    <a:pt x="84" y="50"/>
                  </a:cubicBezTo>
                  <a:cubicBezTo>
                    <a:pt x="82" y="51"/>
                    <a:pt x="82" y="51"/>
                    <a:pt x="82" y="51"/>
                  </a:cubicBezTo>
                  <a:close/>
                  <a:moveTo>
                    <a:pt x="82" y="53"/>
                  </a:moveTo>
                  <a:cubicBezTo>
                    <a:pt x="82" y="53"/>
                    <a:pt x="82" y="53"/>
                    <a:pt x="82" y="53"/>
                  </a:cubicBezTo>
                  <a:cubicBezTo>
                    <a:pt x="83" y="54"/>
                    <a:pt x="83" y="54"/>
                    <a:pt x="83" y="54"/>
                  </a:cubicBezTo>
                  <a:cubicBezTo>
                    <a:pt x="83" y="54"/>
                    <a:pt x="83" y="54"/>
                    <a:pt x="83" y="54"/>
                  </a:cubicBezTo>
                  <a:cubicBezTo>
                    <a:pt x="84" y="54"/>
                    <a:pt x="84" y="54"/>
                    <a:pt x="84" y="54"/>
                  </a:cubicBezTo>
                  <a:cubicBezTo>
                    <a:pt x="83" y="53"/>
                    <a:pt x="83" y="53"/>
                    <a:pt x="83" y="53"/>
                  </a:cubicBezTo>
                  <a:cubicBezTo>
                    <a:pt x="82" y="53"/>
                    <a:pt x="82" y="53"/>
                    <a:pt x="82" y="53"/>
                  </a:cubicBezTo>
                  <a:close/>
                  <a:moveTo>
                    <a:pt x="82" y="20"/>
                  </a:moveTo>
                  <a:cubicBezTo>
                    <a:pt x="83" y="20"/>
                    <a:pt x="83" y="20"/>
                    <a:pt x="83" y="20"/>
                  </a:cubicBezTo>
                  <a:cubicBezTo>
                    <a:pt x="83" y="20"/>
                    <a:pt x="83" y="20"/>
                    <a:pt x="83" y="20"/>
                  </a:cubicBezTo>
                  <a:cubicBezTo>
                    <a:pt x="84" y="19"/>
                    <a:pt x="84" y="19"/>
                    <a:pt x="84" y="19"/>
                  </a:cubicBezTo>
                  <a:cubicBezTo>
                    <a:pt x="85" y="19"/>
                    <a:pt x="85" y="19"/>
                    <a:pt x="85" y="19"/>
                  </a:cubicBezTo>
                  <a:cubicBezTo>
                    <a:pt x="85" y="19"/>
                    <a:pt x="85" y="19"/>
                    <a:pt x="85" y="19"/>
                  </a:cubicBezTo>
                  <a:cubicBezTo>
                    <a:pt x="86" y="20"/>
                    <a:pt x="86" y="20"/>
                    <a:pt x="86" y="20"/>
                  </a:cubicBezTo>
                  <a:cubicBezTo>
                    <a:pt x="86" y="20"/>
                    <a:pt x="86" y="20"/>
                    <a:pt x="86" y="20"/>
                  </a:cubicBezTo>
                  <a:cubicBezTo>
                    <a:pt x="85" y="21"/>
                    <a:pt x="85" y="21"/>
                    <a:pt x="85" y="21"/>
                  </a:cubicBezTo>
                  <a:cubicBezTo>
                    <a:pt x="85" y="21"/>
                    <a:pt x="85" y="21"/>
                    <a:pt x="85" y="21"/>
                  </a:cubicBezTo>
                  <a:cubicBezTo>
                    <a:pt x="84" y="21"/>
                    <a:pt x="84" y="21"/>
                    <a:pt x="84" y="21"/>
                  </a:cubicBezTo>
                  <a:cubicBezTo>
                    <a:pt x="82" y="21"/>
                    <a:pt x="82" y="21"/>
                    <a:pt x="82" y="21"/>
                  </a:cubicBezTo>
                  <a:cubicBezTo>
                    <a:pt x="82" y="20"/>
                    <a:pt x="82" y="20"/>
                    <a:pt x="82" y="20"/>
                  </a:cubicBezTo>
                  <a:close/>
                  <a:moveTo>
                    <a:pt x="84" y="34"/>
                  </a:moveTo>
                  <a:cubicBezTo>
                    <a:pt x="85" y="33"/>
                    <a:pt x="85" y="33"/>
                    <a:pt x="85" y="33"/>
                  </a:cubicBezTo>
                  <a:cubicBezTo>
                    <a:pt x="85" y="33"/>
                    <a:pt x="85" y="33"/>
                    <a:pt x="85" y="33"/>
                  </a:cubicBezTo>
                  <a:cubicBezTo>
                    <a:pt x="85" y="32"/>
                    <a:pt x="85" y="32"/>
                    <a:pt x="85" y="32"/>
                  </a:cubicBezTo>
                  <a:cubicBezTo>
                    <a:pt x="85" y="32"/>
                    <a:pt x="85" y="32"/>
                    <a:pt x="85" y="32"/>
                  </a:cubicBezTo>
                  <a:cubicBezTo>
                    <a:pt x="84" y="31"/>
                    <a:pt x="84" y="31"/>
                    <a:pt x="84" y="31"/>
                  </a:cubicBezTo>
                  <a:cubicBezTo>
                    <a:pt x="83" y="31"/>
                    <a:pt x="83" y="31"/>
                    <a:pt x="83" y="31"/>
                  </a:cubicBezTo>
                  <a:cubicBezTo>
                    <a:pt x="82" y="31"/>
                    <a:pt x="82" y="31"/>
                    <a:pt x="82" y="31"/>
                  </a:cubicBezTo>
                  <a:cubicBezTo>
                    <a:pt x="80" y="32"/>
                    <a:pt x="80" y="32"/>
                    <a:pt x="80" y="32"/>
                  </a:cubicBezTo>
                  <a:cubicBezTo>
                    <a:pt x="80" y="33"/>
                    <a:pt x="80" y="33"/>
                    <a:pt x="80" y="33"/>
                  </a:cubicBezTo>
                  <a:cubicBezTo>
                    <a:pt x="80" y="33"/>
                    <a:pt x="80" y="33"/>
                    <a:pt x="80" y="33"/>
                  </a:cubicBezTo>
                  <a:cubicBezTo>
                    <a:pt x="82" y="35"/>
                    <a:pt x="82" y="35"/>
                    <a:pt x="82" y="35"/>
                  </a:cubicBezTo>
                  <a:cubicBezTo>
                    <a:pt x="83" y="35"/>
                    <a:pt x="83" y="35"/>
                    <a:pt x="83" y="35"/>
                  </a:cubicBezTo>
                  <a:cubicBezTo>
                    <a:pt x="84" y="34"/>
                    <a:pt x="84" y="34"/>
                    <a:pt x="84" y="34"/>
                  </a:cubicBezTo>
                  <a:close/>
                  <a:moveTo>
                    <a:pt x="87" y="33"/>
                  </a:moveTo>
                  <a:cubicBezTo>
                    <a:pt x="87" y="33"/>
                    <a:pt x="87" y="33"/>
                    <a:pt x="87" y="33"/>
                  </a:cubicBezTo>
                  <a:cubicBezTo>
                    <a:pt x="87" y="35"/>
                    <a:pt x="87" y="35"/>
                    <a:pt x="87" y="35"/>
                  </a:cubicBezTo>
                  <a:cubicBezTo>
                    <a:pt x="86" y="35"/>
                    <a:pt x="86" y="35"/>
                    <a:pt x="86" y="35"/>
                  </a:cubicBezTo>
                  <a:cubicBezTo>
                    <a:pt x="85" y="35"/>
                    <a:pt x="85" y="35"/>
                    <a:pt x="85" y="35"/>
                  </a:cubicBezTo>
                  <a:cubicBezTo>
                    <a:pt x="85" y="35"/>
                    <a:pt x="85" y="35"/>
                    <a:pt x="85" y="35"/>
                  </a:cubicBezTo>
                  <a:cubicBezTo>
                    <a:pt x="83" y="36"/>
                    <a:pt x="83" y="36"/>
                    <a:pt x="83" y="36"/>
                  </a:cubicBezTo>
                  <a:cubicBezTo>
                    <a:pt x="82" y="36"/>
                    <a:pt x="82" y="36"/>
                    <a:pt x="82" y="36"/>
                  </a:cubicBezTo>
                  <a:cubicBezTo>
                    <a:pt x="81" y="36"/>
                    <a:pt x="81" y="36"/>
                    <a:pt x="81" y="36"/>
                  </a:cubicBezTo>
                  <a:cubicBezTo>
                    <a:pt x="81" y="36"/>
                    <a:pt x="81" y="36"/>
                    <a:pt x="81" y="36"/>
                  </a:cubicBezTo>
                  <a:cubicBezTo>
                    <a:pt x="81" y="37"/>
                    <a:pt x="81" y="37"/>
                    <a:pt x="81" y="37"/>
                  </a:cubicBezTo>
                  <a:cubicBezTo>
                    <a:pt x="81" y="38"/>
                    <a:pt x="81" y="38"/>
                    <a:pt x="81" y="38"/>
                  </a:cubicBezTo>
                  <a:cubicBezTo>
                    <a:pt x="81" y="41"/>
                    <a:pt x="81" y="41"/>
                    <a:pt x="81" y="41"/>
                  </a:cubicBezTo>
                  <a:cubicBezTo>
                    <a:pt x="82" y="42"/>
                    <a:pt x="82" y="42"/>
                    <a:pt x="82" y="42"/>
                  </a:cubicBezTo>
                  <a:cubicBezTo>
                    <a:pt x="83" y="44"/>
                    <a:pt x="83" y="44"/>
                    <a:pt x="83" y="44"/>
                  </a:cubicBezTo>
                  <a:cubicBezTo>
                    <a:pt x="84" y="44"/>
                    <a:pt x="84" y="44"/>
                    <a:pt x="84" y="44"/>
                  </a:cubicBezTo>
                  <a:cubicBezTo>
                    <a:pt x="86" y="43"/>
                    <a:pt x="86" y="43"/>
                    <a:pt x="86" y="43"/>
                  </a:cubicBezTo>
                  <a:cubicBezTo>
                    <a:pt x="87" y="43"/>
                    <a:pt x="87" y="43"/>
                    <a:pt x="87" y="43"/>
                  </a:cubicBezTo>
                  <a:cubicBezTo>
                    <a:pt x="88" y="43"/>
                    <a:pt x="88" y="43"/>
                    <a:pt x="88" y="43"/>
                  </a:cubicBezTo>
                  <a:cubicBezTo>
                    <a:pt x="90" y="42"/>
                    <a:pt x="90" y="42"/>
                    <a:pt x="90" y="42"/>
                  </a:cubicBezTo>
                  <a:cubicBezTo>
                    <a:pt x="90" y="42"/>
                    <a:pt x="90" y="42"/>
                    <a:pt x="90" y="42"/>
                  </a:cubicBezTo>
                  <a:cubicBezTo>
                    <a:pt x="89" y="41"/>
                    <a:pt x="89" y="41"/>
                    <a:pt x="89" y="41"/>
                  </a:cubicBezTo>
                  <a:cubicBezTo>
                    <a:pt x="88" y="40"/>
                    <a:pt x="88" y="40"/>
                    <a:pt x="88" y="40"/>
                  </a:cubicBezTo>
                  <a:cubicBezTo>
                    <a:pt x="87" y="39"/>
                    <a:pt x="87" y="39"/>
                    <a:pt x="87" y="39"/>
                  </a:cubicBezTo>
                  <a:cubicBezTo>
                    <a:pt x="86" y="38"/>
                    <a:pt x="86" y="38"/>
                    <a:pt x="86" y="38"/>
                  </a:cubicBezTo>
                  <a:cubicBezTo>
                    <a:pt x="86" y="38"/>
                    <a:pt x="86" y="38"/>
                    <a:pt x="86" y="38"/>
                  </a:cubicBezTo>
                  <a:cubicBezTo>
                    <a:pt x="87" y="37"/>
                    <a:pt x="87" y="37"/>
                    <a:pt x="87" y="37"/>
                  </a:cubicBezTo>
                  <a:cubicBezTo>
                    <a:pt x="89" y="37"/>
                    <a:pt x="89" y="37"/>
                    <a:pt x="89" y="37"/>
                  </a:cubicBezTo>
                  <a:cubicBezTo>
                    <a:pt x="90" y="36"/>
                    <a:pt x="90" y="36"/>
                    <a:pt x="90" y="36"/>
                  </a:cubicBezTo>
                  <a:cubicBezTo>
                    <a:pt x="90" y="36"/>
                    <a:pt x="90" y="36"/>
                    <a:pt x="90" y="36"/>
                  </a:cubicBezTo>
                  <a:cubicBezTo>
                    <a:pt x="89" y="35"/>
                    <a:pt x="89" y="35"/>
                    <a:pt x="89" y="35"/>
                  </a:cubicBezTo>
                  <a:cubicBezTo>
                    <a:pt x="88" y="34"/>
                    <a:pt x="88" y="34"/>
                    <a:pt x="88" y="34"/>
                  </a:cubicBezTo>
                  <a:cubicBezTo>
                    <a:pt x="87" y="33"/>
                    <a:pt x="87" y="33"/>
                    <a:pt x="87" y="33"/>
                  </a:cubicBezTo>
                  <a:close/>
                  <a:moveTo>
                    <a:pt x="92" y="35"/>
                  </a:moveTo>
                  <a:cubicBezTo>
                    <a:pt x="91" y="34"/>
                    <a:pt x="91" y="34"/>
                    <a:pt x="91" y="34"/>
                  </a:cubicBezTo>
                  <a:cubicBezTo>
                    <a:pt x="91" y="33"/>
                    <a:pt x="91" y="33"/>
                    <a:pt x="91" y="33"/>
                  </a:cubicBezTo>
                  <a:cubicBezTo>
                    <a:pt x="90" y="33"/>
                    <a:pt x="90" y="33"/>
                    <a:pt x="90" y="33"/>
                  </a:cubicBezTo>
                  <a:cubicBezTo>
                    <a:pt x="89" y="33"/>
                    <a:pt x="89" y="33"/>
                    <a:pt x="89" y="33"/>
                  </a:cubicBezTo>
                  <a:cubicBezTo>
                    <a:pt x="88" y="32"/>
                    <a:pt x="88" y="32"/>
                    <a:pt x="88" y="32"/>
                  </a:cubicBezTo>
                  <a:cubicBezTo>
                    <a:pt x="88" y="31"/>
                    <a:pt x="88" y="31"/>
                    <a:pt x="88" y="31"/>
                  </a:cubicBezTo>
                  <a:cubicBezTo>
                    <a:pt x="89" y="31"/>
                    <a:pt x="89" y="31"/>
                    <a:pt x="89" y="31"/>
                  </a:cubicBezTo>
                  <a:cubicBezTo>
                    <a:pt x="88" y="29"/>
                    <a:pt x="88" y="29"/>
                    <a:pt x="88" y="29"/>
                  </a:cubicBezTo>
                  <a:cubicBezTo>
                    <a:pt x="88" y="28"/>
                    <a:pt x="88" y="28"/>
                    <a:pt x="88" y="28"/>
                  </a:cubicBezTo>
                  <a:cubicBezTo>
                    <a:pt x="88" y="27"/>
                    <a:pt x="88" y="27"/>
                    <a:pt x="88" y="27"/>
                  </a:cubicBezTo>
                  <a:cubicBezTo>
                    <a:pt x="89" y="26"/>
                    <a:pt x="89" y="26"/>
                    <a:pt x="89" y="26"/>
                  </a:cubicBezTo>
                  <a:cubicBezTo>
                    <a:pt x="90" y="25"/>
                    <a:pt x="90" y="25"/>
                    <a:pt x="90" y="25"/>
                  </a:cubicBezTo>
                  <a:cubicBezTo>
                    <a:pt x="90" y="24"/>
                    <a:pt x="90" y="24"/>
                    <a:pt x="90" y="24"/>
                  </a:cubicBezTo>
                  <a:cubicBezTo>
                    <a:pt x="91" y="23"/>
                    <a:pt x="91" y="23"/>
                    <a:pt x="91" y="23"/>
                  </a:cubicBezTo>
                  <a:cubicBezTo>
                    <a:pt x="91" y="23"/>
                    <a:pt x="91" y="23"/>
                    <a:pt x="91" y="23"/>
                  </a:cubicBezTo>
                  <a:cubicBezTo>
                    <a:pt x="92" y="24"/>
                    <a:pt x="92" y="24"/>
                    <a:pt x="92" y="24"/>
                  </a:cubicBezTo>
                  <a:cubicBezTo>
                    <a:pt x="93" y="24"/>
                    <a:pt x="93" y="24"/>
                    <a:pt x="93" y="24"/>
                  </a:cubicBezTo>
                  <a:cubicBezTo>
                    <a:pt x="94" y="25"/>
                    <a:pt x="94" y="25"/>
                    <a:pt x="94" y="25"/>
                  </a:cubicBezTo>
                  <a:cubicBezTo>
                    <a:pt x="93" y="27"/>
                    <a:pt x="93" y="27"/>
                    <a:pt x="93" y="27"/>
                  </a:cubicBezTo>
                  <a:cubicBezTo>
                    <a:pt x="94" y="27"/>
                    <a:pt x="94" y="27"/>
                    <a:pt x="94" y="27"/>
                  </a:cubicBezTo>
                  <a:cubicBezTo>
                    <a:pt x="95" y="28"/>
                    <a:pt x="95" y="28"/>
                    <a:pt x="95" y="28"/>
                  </a:cubicBezTo>
                  <a:cubicBezTo>
                    <a:pt x="96" y="29"/>
                    <a:pt x="96" y="29"/>
                    <a:pt x="96" y="29"/>
                  </a:cubicBezTo>
                  <a:cubicBezTo>
                    <a:pt x="97" y="29"/>
                    <a:pt x="97" y="29"/>
                    <a:pt x="97" y="29"/>
                  </a:cubicBezTo>
                  <a:cubicBezTo>
                    <a:pt x="97" y="29"/>
                    <a:pt x="97" y="29"/>
                    <a:pt x="97" y="29"/>
                  </a:cubicBezTo>
                  <a:cubicBezTo>
                    <a:pt x="95" y="30"/>
                    <a:pt x="95" y="30"/>
                    <a:pt x="95" y="30"/>
                  </a:cubicBezTo>
                  <a:cubicBezTo>
                    <a:pt x="93" y="31"/>
                    <a:pt x="93" y="31"/>
                    <a:pt x="93" y="31"/>
                  </a:cubicBezTo>
                  <a:cubicBezTo>
                    <a:pt x="93" y="32"/>
                    <a:pt x="93" y="32"/>
                    <a:pt x="93" y="32"/>
                  </a:cubicBezTo>
                  <a:cubicBezTo>
                    <a:pt x="93" y="32"/>
                    <a:pt x="93" y="32"/>
                    <a:pt x="93" y="32"/>
                  </a:cubicBezTo>
                  <a:cubicBezTo>
                    <a:pt x="93" y="34"/>
                    <a:pt x="93" y="34"/>
                    <a:pt x="93" y="34"/>
                  </a:cubicBezTo>
                  <a:cubicBezTo>
                    <a:pt x="92" y="35"/>
                    <a:pt x="92" y="35"/>
                    <a:pt x="92" y="35"/>
                  </a:cubicBezTo>
                  <a:close/>
                  <a:moveTo>
                    <a:pt x="575" y="63"/>
                  </a:moveTo>
                  <a:cubicBezTo>
                    <a:pt x="575" y="63"/>
                    <a:pt x="575" y="63"/>
                    <a:pt x="575" y="63"/>
                  </a:cubicBezTo>
                  <a:cubicBezTo>
                    <a:pt x="576" y="63"/>
                    <a:pt x="576" y="63"/>
                    <a:pt x="576" y="63"/>
                  </a:cubicBezTo>
                  <a:cubicBezTo>
                    <a:pt x="575" y="62"/>
                    <a:pt x="575" y="62"/>
                    <a:pt x="575" y="62"/>
                  </a:cubicBezTo>
                  <a:cubicBezTo>
                    <a:pt x="575" y="63"/>
                    <a:pt x="575" y="63"/>
                    <a:pt x="575" y="63"/>
                  </a:cubicBezTo>
                  <a:cubicBezTo>
                    <a:pt x="575" y="63"/>
                    <a:pt x="575" y="63"/>
                    <a:pt x="575" y="63"/>
                  </a:cubicBezTo>
                  <a:close/>
                  <a:moveTo>
                    <a:pt x="571" y="63"/>
                  </a:moveTo>
                  <a:cubicBezTo>
                    <a:pt x="571" y="63"/>
                    <a:pt x="571" y="63"/>
                    <a:pt x="571" y="63"/>
                  </a:cubicBezTo>
                  <a:cubicBezTo>
                    <a:pt x="572" y="62"/>
                    <a:pt x="572" y="62"/>
                    <a:pt x="572" y="62"/>
                  </a:cubicBezTo>
                  <a:cubicBezTo>
                    <a:pt x="570" y="62"/>
                    <a:pt x="570" y="62"/>
                    <a:pt x="570" y="62"/>
                  </a:cubicBezTo>
                  <a:cubicBezTo>
                    <a:pt x="570" y="62"/>
                    <a:pt x="570" y="62"/>
                    <a:pt x="570" y="62"/>
                  </a:cubicBezTo>
                  <a:cubicBezTo>
                    <a:pt x="571" y="63"/>
                    <a:pt x="571" y="63"/>
                    <a:pt x="571" y="63"/>
                  </a:cubicBezTo>
                  <a:close/>
                  <a:moveTo>
                    <a:pt x="567" y="64"/>
                  </a:moveTo>
                  <a:cubicBezTo>
                    <a:pt x="567" y="64"/>
                    <a:pt x="567" y="64"/>
                    <a:pt x="567" y="64"/>
                  </a:cubicBezTo>
                  <a:cubicBezTo>
                    <a:pt x="567" y="64"/>
                    <a:pt x="567" y="64"/>
                    <a:pt x="567" y="64"/>
                  </a:cubicBezTo>
                  <a:cubicBezTo>
                    <a:pt x="567" y="63"/>
                    <a:pt x="567" y="63"/>
                    <a:pt x="567" y="63"/>
                  </a:cubicBezTo>
                  <a:cubicBezTo>
                    <a:pt x="566" y="63"/>
                    <a:pt x="566" y="63"/>
                    <a:pt x="566" y="63"/>
                  </a:cubicBezTo>
                  <a:cubicBezTo>
                    <a:pt x="566" y="63"/>
                    <a:pt x="566" y="63"/>
                    <a:pt x="566" y="63"/>
                  </a:cubicBezTo>
                  <a:cubicBezTo>
                    <a:pt x="567" y="64"/>
                    <a:pt x="567" y="64"/>
                    <a:pt x="567" y="64"/>
                  </a:cubicBezTo>
                  <a:close/>
                  <a:moveTo>
                    <a:pt x="664" y="172"/>
                  </a:moveTo>
                  <a:cubicBezTo>
                    <a:pt x="664" y="172"/>
                    <a:pt x="664" y="172"/>
                    <a:pt x="664" y="172"/>
                  </a:cubicBezTo>
                  <a:cubicBezTo>
                    <a:pt x="664" y="173"/>
                    <a:pt x="664" y="173"/>
                    <a:pt x="664" y="173"/>
                  </a:cubicBezTo>
                  <a:cubicBezTo>
                    <a:pt x="665" y="173"/>
                    <a:pt x="665" y="173"/>
                    <a:pt x="665" y="173"/>
                  </a:cubicBezTo>
                  <a:cubicBezTo>
                    <a:pt x="665" y="172"/>
                    <a:pt x="665" y="172"/>
                    <a:pt x="665" y="172"/>
                  </a:cubicBezTo>
                  <a:cubicBezTo>
                    <a:pt x="664" y="172"/>
                    <a:pt x="664" y="172"/>
                    <a:pt x="664" y="172"/>
                  </a:cubicBezTo>
                  <a:cubicBezTo>
                    <a:pt x="664" y="172"/>
                    <a:pt x="664" y="172"/>
                    <a:pt x="664" y="172"/>
                  </a:cubicBezTo>
                  <a:close/>
                  <a:moveTo>
                    <a:pt x="663" y="170"/>
                  </a:moveTo>
                  <a:cubicBezTo>
                    <a:pt x="664" y="171"/>
                    <a:pt x="664" y="171"/>
                    <a:pt x="664" y="171"/>
                  </a:cubicBezTo>
                  <a:cubicBezTo>
                    <a:pt x="664" y="171"/>
                    <a:pt x="664" y="171"/>
                    <a:pt x="664" y="171"/>
                  </a:cubicBezTo>
                  <a:cubicBezTo>
                    <a:pt x="664" y="170"/>
                    <a:pt x="664" y="170"/>
                    <a:pt x="664" y="170"/>
                  </a:cubicBezTo>
                  <a:cubicBezTo>
                    <a:pt x="664" y="170"/>
                    <a:pt x="664" y="170"/>
                    <a:pt x="664" y="170"/>
                  </a:cubicBezTo>
                  <a:cubicBezTo>
                    <a:pt x="663" y="170"/>
                    <a:pt x="663" y="170"/>
                    <a:pt x="663" y="170"/>
                  </a:cubicBezTo>
                  <a:cubicBezTo>
                    <a:pt x="663" y="170"/>
                    <a:pt x="663" y="170"/>
                    <a:pt x="663" y="170"/>
                  </a:cubicBezTo>
                  <a:close/>
                  <a:moveTo>
                    <a:pt x="106" y="108"/>
                  </a:moveTo>
                  <a:cubicBezTo>
                    <a:pt x="106" y="108"/>
                    <a:pt x="106" y="108"/>
                    <a:pt x="106" y="108"/>
                  </a:cubicBezTo>
                  <a:cubicBezTo>
                    <a:pt x="107" y="108"/>
                    <a:pt x="107" y="108"/>
                    <a:pt x="107" y="108"/>
                  </a:cubicBezTo>
                  <a:cubicBezTo>
                    <a:pt x="108" y="107"/>
                    <a:pt x="108" y="107"/>
                    <a:pt x="108" y="107"/>
                  </a:cubicBezTo>
                  <a:cubicBezTo>
                    <a:pt x="108" y="106"/>
                    <a:pt x="108" y="106"/>
                    <a:pt x="108" y="106"/>
                  </a:cubicBezTo>
                  <a:cubicBezTo>
                    <a:pt x="108" y="106"/>
                    <a:pt x="108" y="106"/>
                    <a:pt x="108" y="106"/>
                  </a:cubicBezTo>
                  <a:cubicBezTo>
                    <a:pt x="107" y="107"/>
                    <a:pt x="107" y="107"/>
                    <a:pt x="107" y="107"/>
                  </a:cubicBezTo>
                  <a:cubicBezTo>
                    <a:pt x="106" y="107"/>
                    <a:pt x="106" y="107"/>
                    <a:pt x="106" y="107"/>
                  </a:cubicBezTo>
                  <a:cubicBezTo>
                    <a:pt x="105" y="108"/>
                    <a:pt x="105" y="108"/>
                    <a:pt x="105" y="108"/>
                  </a:cubicBezTo>
                  <a:cubicBezTo>
                    <a:pt x="106" y="108"/>
                    <a:pt x="106" y="108"/>
                    <a:pt x="106" y="108"/>
                  </a:cubicBezTo>
                  <a:close/>
                  <a:moveTo>
                    <a:pt x="99" y="141"/>
                  </a:moveTo>
                  <a:cubicBezTo>
                    <a:pt x="101" y="141"/>
                    <a:pt x="101" y="141"/>
                    <a:pt x="101" y="141"/>
                  </a:cubicBezTo>
                  <a:cubicBezTo>
                    <a:pt x="102" y="140"/>
                    <a:pt x="102" y="140"/>
                    <a:pt x="102" y="140"/>
                  </a:cubicBezTo>
                  <a:cubicBezTo>
                    <a:pt x="104" y="140"/>
                    <a:pt x="104" y="140"/>
                    <a:pt x="104" y="140"/>
                  </a:cubicBezTo>
                  <a:cubicBezTo>
                    <a:pt x="105" y="140"/>
                    <a:pt x="105" y="140"/>
                    <a:pt x="105" y="140"/>
                  </a:cubicBezTo>
                  <a:cubicBezTo>
                    <a:pt x="105" y="140"/>
                    <a:pt x="105" y="140"/>
                    <a:pt x="105" y="140"/>
                  </a:cubicBezTo>
                  <a:cubicBezTo>
                    <a:pt x="106" y="141"/>
                    <a:pt x="106" y="141"/>
                    <a:pt x="106" y="141"/>
                  </a:cubicBezTo>
                  <a:cubicBezTo>
                    <a:pt x="107" y="140"/>
                    <a:pt x="107" y="140"/>
                    <a:pt x="107" y="140"/>
                  </a:cubicBezTo>
                  <a:cubicBezTo>
                    <a:pt x="107" y="140"/>
                    <a:pt x="107" y="140"/>
                    <a:pt x="107" y="140"/>
                  </a:cubicBezTo>
                  <a:cubicBezTo>
                    <a:pt x="107" y="139"/>
                    <a:pt x="107" y="139"/>
                    <a:pt x="107" y="139"/>
                  </a:cubicBezTo>
                  <a:cubicBezTo>
                    <a:pt x="107" y="139"/>
                    <a:pt x="107" y="139"/>
                    <a:pt x="107" y="139"/>
                  </a:cubicBezTo>
                  <a:cubicBezTo>
                    <a:pt x="108" y="140"/>
                    <a:pt x="108" y="140"/>
                    <a:pt x="108" y="140"/>
                  </a:cubicBezTo>
                  <a:cubicBezTo>
                    <a:pt x="109" y="141"/>
                    <a:pt x="109" y="141"/>
                    <a:pt x="109" y="141"/>
                  </a:cubicBezTo>
                  <a:cubicBezTo>
                    <a:pt x="110" y="141"/>
                    <a:pt x="110" y="141"/>
                    <a:pt x="110" y="141"/>
                  </a:cubicBezTo>
                  <a:cubicBezTo>
                    <a:pt x="111" y="140"/>
                    <a:pt x="111" y="140"/>
                    <a:pt x="111" y="140"/>
                  </a:cubicBezTo>
                  <a:cubicBezTo>
                    <a:pt x="112" y="140"/>
                    <a:pt x="112" y="140"/>
                    <a:pt x="112" y="140"/>
                  </a:cubicBezTo>
                  <a:cubicBezTo>
                    <a:pt x="112" y="139"/>
                    <a:pt x="112" y="139"/>
                    <a:pt x="112" y="139"/>
                  </a:cubicBezTo>
                  <a:cubicBezTo>
                    <a:pt x="112" y="138"/>
                    <a:pt x="112" y="138"/>
                    <a:pt x="112" y="138"/>
                  </a:cubicBezTo>
                  <a:cubicBezTo>
                    <a:pt x="113" y="136"/>
                    <a:pt x="113" y="136"/>
                    <a:pt x="113" y="136"/>
                  </a:cubicBezTo>
                  <a:cubicBezTo>
                    <a:pt x="113" y="135"/>
                    <a:pt x="113" y="135"/>
                    <a:pt x="113" y="135"/>
                  </a:cubicBezTo>
                  <a:cubicBezTo>
                    <a:pt x="112" y="135"/>
                    <a:pt x="112" y="135"/>
                    <a:pt x="112" y="135"/>
                  </a:cubicBezTo>
                  <a:cubicBezTo>
                    <a:pt x="112" y="134"/>
                    <a:pt x="112" y="134"/>
                    <a:pt x="112" y="134"/>
                  </a:cubicBezTo>
                  <a:cubicBezTo>
                    <a:pt x="110" y="133"/>
                    <a:pt x="110" y="133"/>
                    <a:pt x="110" y="133"/>
                  </a:cubicBezTo>
                  <a:cubicBezTo>
                    <a:pt x="110" y="133"/>
                    <a:pt x="110" y="133"/>
                    <a:pt x="110" y="133"/>
                  </a:cubicBezTo>
                  <a:cubicBezTo>
                    <a:pt x="109" y="133"/>
                    <a:pt x="109" y="133"/>
                    <a:pt x="109" y="133"/>
                  </a:cubicBezTo>
                  <a:cubicBezTo>
                    <a:pt x="110" y="133"/>
                    <a:pt x="110" y="133"/>
                    <a:pt x="110" y="133"/>
                  </a:cubicBezTo>
                  <a:cubicBezTo>
                    <a:pt x="111" y="133"/>
                    <a:pt x="111" y="133"/>
                    <a:pt x="111" y="133"/>
                  </a:cubicBezTo>
                  <a:cubicBezTo>
                    <a:pt x="112" y="133"/>
                    <a:pt x="112" y="133"/>
                    <a:pt x="112" y="133"/>
                  </a:cubicBezTo>
                  <a:cubicBezTo>
                    <a:pt x="112" y="133"/>
                    <a:pt x="112" y="133"/>
                    <a:pt x="112" y="133"/>
                  </a:cubicBezTo>
                  <a:cubicBezTo>
                    <a:pt x="112" y="134"/>
                    <a:pt x="112" y="134"/>
                    <a:pt x="112" y="134"/>
                  </a:cubicBezTo>
                  <a:cubicBezTo>
                    <a:pt x="113" y="134"/>
                    <a:pt x="113" y="134"/>
                    <a:pt x="113" y="134"/>
                  </a:cubicBezTo>
                  <a:cubicBezTo>
                    <a:pt x="113" y="134"/>
                    <a:pt x="113" y="134"/>
                    <a:pt x="113" y="134"/>
                  </a:cubicBezTo>
                  <a:cubicBezTo>
                    <a:pt x="113" y="132"/>
                    <a:pt x="113" y="132"/>
                    <a:pt x="113" y="132"/>
                  </a:cubicBezTo>
                  <a:cubicBezTo>
                    <a:pt x="112" y="131"/>
                    <a:pt x="112" y="131"/>
                    <a:pt x="112" y="131"/>
                  </a:cubicBezTo>
                  <a:cubicBezTo>
                    <a:pt x="111" y="129"/>
                    <a:pt x="111" y="129"/>
                    <a:pt x="111" y="129"/>
                  </a:cubicBezTo>
                  <a:cubicBezTo>
                    <a:pt x="111" y="129"/>
                    <a:pt x="111" y="129"/>
                    <a:pt x="111" y="129"/>
                  </a:cubicBezTo>
                  <a:cubicBezTo>
                    <a:pt x="112" y="130"/>
                    <a:pt x="112" y="130"/>
                    <a:pt x="112" y="130"/>
                  </a:cubicBezTo>
                  <a:cubicBezTo>
                    <a:pt x="112" y="130"/>
                    <a:pt x="112" y="130"/>
                    <a:pt x="112" y="130"/>
                  </a:cubicBezTo>
                  <a:cubicBezTo>
                    <a:pt x="113" y="131"/>
                    <a:pt x="113" y="131"/>
                    <a:pt x="113" y="131"/>
                  </a:cubicBezTo>
                  <a:cubicBezTo>
                    <a:pt x="114" y="131"/>
                    <a:pt x="114" y="131"/>
                    <a:pt x="114" y="131"/>
                  </a:cubicBezTo>
                  <a:cubicBezTo>
                    <a:pt x="114" y="130"/>
                    <a:pt x="114" y="130"/>
                    <a:pt x="114" y="130"/>
                  </a:cubicBezTo>
                  <a:cubicBezTo>
                    <a:pt x="114" y="130"/>
                    <a:pt x="114" y="130"/>
                    <a:pt x="114" y="130"/>
                  </a:cubicBezTo>
                  <a:cubicBezTo>
                    <a:pt x="114" y="129"/>
                    <a:pt x="114" y="129"/>
                    <a:pt x="114" y="129"/>
                  </a:cubicBezTo>
                  <a:cubicBezTo>
                    <a:pt x="114" y="129"/>
                    <a:pt x="114" y="129"/>
                    <a:pt x="114" y="129"/>
                  </a:cubicBezTo>
                  <a:cubicBezTo>
                    <a:pt x="114" y="128"/>
                    <a:pt x="114" y="128"/>
                    <a:pt x="114" y="128"/>
                  </a:cubicBezTo>
                  <a:cubicBezTo>
                    <a:pt x="114" y="127"/>
                    <a:pt x="114" y="127"/>
                    <a:pt x="114" y="127"/>
                  </a:cubicBezTo>
                  <a:cubicBezTo>
                    <a:pt x="113" y="126"/>
                    <a:pt x="113" y="126"/>
                    <a:pt x="113" y="126"/>
                  </a:cubicBezTo>
                  <a:cubicBezTo>
                    <a:pt x="112" y="125"/>
                    <a:pt x="112" y="125"/>
                    <a:pt x="112" y="125"/>
                  </a:cubicBezTo>
                  <a:cubicBezTo>
                    <a:pt x="113" y="124"/>
                    <a:pt x="113" y="124"/>
                    <a:pt x="113" y="124"/>
                  </a:cubicBezTo>
                  <a:cubicBezTo>
                    <a:pt x="114" y="125"/>
                    <a:pt x="114" y="125"/>
                    <a:pt x="114" y="125"/>
                  </a:cubicBezTo>
                  <a:cubicBezTo>
                    <a:pt x="115" y="125"/>
                    <a:pt x="115" y="125"/>
                    <a:pt x="115" y="125"/>
                  </a:cubicBezTo>
                  <a:cubicBezTo>
                    <a:pt x="115" y="124"/>
                    <a:pt x="115" y="124"/>
                    <a:pt x="115" y="124"/>
                  </a:cubicBezTo>
                  <a:cubicBezTo>
                    <a:pt x="115" y="124"/>
                    <a:pt x="115" y="124"/>
                    <a:pt x="115" y="124"/>
                  </a:cubicBezTo>
                  <a:cubicBezTo>
                    <a:pt x="114" y="124"/>
                    <a:pt x="114" y="124"/>
                    <a:pt x="114" y="124"/>
                  </a:cubicBezTo>
                  <a:cubicBezTo>
                    <a:pt x="114" y="122"/>
                    <a:pt x="114" y="122"/>
                    <a:pt x="114" y="122"/>
                  </a:cubicBezTo>
                  <a:cubicBezTo>
                    <a:pt x="115" y="122"/>
                    <a:pt x="115" y="122"/>
                    <a:pt x="115" y="122"/>
                  </a:cubicBezTo>
                  <a:cubicBezTo>
                    <a:pt x="116" y="123"/>
                    <a:pt x="116" y="123"/>
                    <a:pt x="116" y="123"/>
                  </a:cubicBezTo>
                  <a:cubicBezTo>
                    <a:pt x="117" y="123"/>
                    <a:pt x="117" y="123"/>
                    <a:pt x="117" y="123"/>
                  </a:cubicBezTo>
                  <a:cubicBezTo>
                    <a:pt x="118" y="123"/>
                    <a:pt x="118" y="123"/>
                    <a:pt x="118" y="123"/>
                  </a:cubicBezTo>
                  <a:cubicBezTo>
                    <a:pt x="117" y="122"/>
                    <a:pt x="117" y="122"/>
                    <a:pt x="117" y="122"/>
                  </a:cubicBezTo>
                  <a:cubicBezTo>
                    <a:pt x="117" y="122"/>
                    <a:pt x="117" y="122"/>
                    <a:pt x="117" y="122"/>
                  </a:cubicBezTo>
                  <a:cubicBezTo>
                    <a:pt x="118" y="122"/>
                    <a:pt x="118" y="122"/>
                    <a:pt x="118" y="122"/>
                  </a:cubicBezTo>
                  <a:cubicBezTo>
                    <a:pt x="118" y="122"/>
                    <a:pt x="118" y="122"/>
                    <a:pt x="118" y="122"/>
                  </a:cubicBezTo>
                  <a:cubicBezTo>
                    <a:pt x="119" y="121"/>
                    <a:pt x="119" y="121"/>
                    <a:pt x="119" y="121"/>
                  </a:cubicBezTo>
                  <a:cubicBezTo>
                    <a:pt x="119" y="120"/>
                    <a:pt x="119" y="120"/>
                    <a:pt x="119" y="120"/>
                  </a:cubicBezTo>
                  <a:cubicBezTo>
                    <a:pt x="119" y="120"/>
                    <a:pt x="119" y="120"/>
                    <a:pt x="119" y="120"/>
                  </a:cubicBezTo>
                  <a:cubicBezTo>
                    <a:pt x="119" y="119"/>
                    <a:pt x="119" y="119"/>
                    <a:pt x="119" y="119"/>
                  </a:cubicBezTo>
                  <a:cubicBezTo>
                    <a:pt x="120" y="119"/>
                    <a:pt x="120" y="119"/>
                    <a:pt x="120" y="119"/>
                  </a:cubicBezTo>
                  <a:cubicBezTo>
                    <a:pt x="121" y="118"/>
                    <a:pt x="121" y="118"/>
                    <a:pt x="121" y="118"/>
                  </a:cubicBezTo>
                  <a:cubicBezTo>
                    <a:pt x="120" y="118"/>
                    <a:pt x="120" y="118"/>
                    <a:pt x="120" y="118"/>
                  </a:cubicBezTo>
                  <a:cubicBezTo>
                    <a:pt x="119" y="117"/>
                    <a:pt x="119" y="117"/>
                    <a:pt x="119" y="117"/>
                  </a:cubicBezTo>
                  <a:cubicBezTo>
                    <a:pt x="120" y="116"/>
                    <a:pt x="120" y="116"/>
                    <a:pt x="120" y="116"/>
                  </a:cubicBezTo>
                  <a:cubicBezTo>
                    <a:pt x="120" y="117"/>
                    <a:pt x="120" y="117"/>
                    <a:pt x="120" y="117"/>
                  </a:cubicBezTo>
                  <a:cubicBezTo>
                    <a:pt x="121" y="116"/>
                    <a:pt x="121" y="116"/>
                    <a:pt x="121" y="116"/>
                  </a:cubicBezTo>
                  <a:cubicBezTo>
                    <a:pt x="123" y="114"/>
                    <a:pt x="123" y="114"/>
                    <a:pt x="123" y="114"/>
                  </a:cubicBezTo>
                  <a:cubicBezTo>
                    <a:pt x="123" y="113"/>
                    <a:pt x="123" y="113"/>
                    <a:pt x="123" y="113"/>
                  </a:cubicBezTo>
                  <a:cubicBezTo>
                    <a:pt x="124" y="113"/>
                    <a:pt x="124" y="113"/>
                    <a:pt x="124" y="113"/>
                  </a:cubicBezTo>
                  <a:cubicBezTo>
                    <a:pt x="124" y="112"/>
                    <a:pt x="124" y="112"/>
                    <a:pt x="124" y="112"/>
                  </a:cubicBezTo>
                  <a:cubicBezTo>
                    <a:pt x="126" y="111"/>
                    <a:pt x="126" y="111"/>
                    <a:pt x="126" y="111"/>
                  </a:cubicBezTo>
                  <a:cubicBezTo>
                    <a:pt x="126" y="109"/>
                    <a:pt x="126" y="109"/>
                    <a:pt x="126" y="109"/>
                  </a:cubicBezTo>
                  <a:cubicBezTo>
                    <a:pt x="127" y="107"/>
                    <a:pt x="127" y="107"/>
                    <a:pt x="127" y="107"/>
                  </a:cubicBezTo>
                  <a:cubicBezTo>
                    <a:pt x="128" y="107"/>
                    <a:pt x="128" y="107"/>
                    <a:pt x="128" y="107"/>
                  </a:cubicBezTo>
                  <a:cubicBezTo>
                    <a:pt x="130" y="106"/>
                    <a:pt x="130" y="106"/>
                    <a:pt x="130" y="106"/>
                  </a:cubicBezTo>
                  <a:cubicBezTo>
                    <a:pt x="132" y="104"/>
                    <a:pt x="132" y="104"/>
                    <a:pt x="132" y="104"/>
                  </a:cubicBezTo>
                  <a:cubicBezTo>
                    <a:pt x="134" y="102"/>
                    <a:pt x="134" y="102"/>
                    <a:pt x="134" y="102"/>
                  </a:cubicBezTo>
                  <a:cubicBezTo>
                    <a:pt x="135" y="102"/>
                    <a:pt x="135" y="102"/>
                    <a:pt x="135" y="102"/>
                  </a:cubicBezTo>
                  <a:cubicBezTo>
                    <a:pt x="136" y="101"/>
                    <a:pt x="136" y="101"/>
                    <a:pt x="136" y="101"/>
                  </a:cubicBezTo>
                  <a:cubicBezTo>
                    <a:pt x="138" y="100"/>
                    <a:pt x="138" y="100"/>
                    <a:pt x="138" y="100"/>
                  </a:cubicBezTo>
                  <a:cubicBezTo>
                    <a:pt x="139" y="100"/>
                    <a:pt x="139" y="100"/>
                    <a:pt x="139" y="100"/>
                  </a:cubicBezTo>
                  <a:cubicBezTo>
                    <a:pt x="141" y="98"/>
                    <a:pt x="141" y="98"/>
                    <a:pt x="141" y="98"/>
                  </a:cubicBezTo>
                  <a:cubicBezTo>
                    <a:pt x="142" y="97"/>
                    <a:pt x="142" y="97"/>
                    <a:pt x="142" y="97"/>
                  </a:cubicBezTo>
                  <a:cubicBezTo>
                    <a:pt x="142" y="98"/>
                    <a:pt x="142" y="98"/>
                    <a:pt x="142" y="98"/>
                  </a:cubicBezTo>
                  <a:cubicBezTo>
                    <a:pt x="143" y="97"/>
                    <a:pt x="143" y="97"/>
                    <a:pt x="143" y="97"/>
                  </a:cubicBezTo>
                  <a:cubicBezTo>
                    <a:pt x="143" y="97"/>
                    <a:pt x="143" y="97"/>
                    <a:pt x="143" y="97"/>
                  </a:cubicBezTo>
                  <a:cubicBezTo>
                    <a:pt x="143" y="96"/>
                    <a:pt x="143" y="96"/>
                    <a:pt x="143" y="96"/>
                  </a:cubicBezTo>
                  <a:cubicBezTo>
                    <a:pt x="143" y="95"/>
                    <a:pt x="143" y="95"/>
                    <a:pt x="143" y="95"/>
                  </a:cubicBezTo>
                  <a:cubicBezTo>
                    <a:pt x="143" y="94"/>
                    <a:pt x="143" y="94"/>
                    <a:pt x="143" y="94"/>
                  </a:cubicBezTo>
                  <a:cubicBezTo>
                    <a:pt x="143" y="93"/>
                    <a:pt x="143" y="93"/>
                    <a:pt x="143" y="93"/>
                  </a:cubicBezTo>
                  <a:cubicBezTo>
                    <a:pt x="143" y="93"/>
                    <a:pt x="143" y="93"/>
                    <a:pt x="143" y="93"/>
                  </a:cubicBezTo>
                  <a:cubicBezTo>
                    <a:pt x="142" y="93"/>
                    <a:pt x="142" y="93"/>
                    <a:pt x="142" y="93"/>
                  </a:cubicBezTo>
                  <a:cubicBezTo>
                    <a:pt x="142" y="91"/>
                    <a:pt x="142" y="91"/>
                    <a:pt x="142" y="91"/>
                  </a:cubicBezTo>
                  <a:cubicBezTo>
                    <a:pt x="143" y="90"/>
                    <a:pt x="143" y="90"/>
                    <a:pt x="143" y="90"/>
                  </a:cubicBezTo>
                  <a:cubicBezTo>
                    <a:pt x="142" y="90"/>
                    <a:pt x="142" y="90"/>
                    <a:pt x="142" y="90"/>
                  </a:cubicBezTo>
                  <a:cubicBezTo>
                    <a:pt x="141" y="89"/>
                    <a:pt x="141" y="89"/>
                    <a:pt x="141" y="89"/>
                  </a:cubicBezTo>
                  <a:cubicBezTo>
                    <a:pt x="141" y="89"/>
                    <a:pt x="141" y="89"/>
                    <a:pt x="141" y="89"/>
                  </a:cubicBezTo>
                  <a:cubicBezTo>
                    <a:pt x="140" y="89"/>
                    <a:pt x="140" y="89"/>
                    <a:pt x="140" y="89"/>
                  </a:cubicBezTo>
                  <a:cubicBezTo>
                    <a:pt x="139" y="88"/>
                    <a:pt x="139" y="88"/>
                    <a:pt x="139" y="88"/>
                  </a:cubicBezTo>
                  <a:cubicBezTo>
                    <a:pt x="139" y="87"/>
                    <a:pt x="139" y="87"/>
                    <a:pt x="139" y="87"/>
                  </a:cubicBezTo>
                  <a:cubicBezTo>
                    <a:pt x="138" y="87"/>
                    <a:pt x="138" y="87"/>
                    <a:pt x="138" y="87"/>
                  </a:cubicBezTo>
                  <a:cubicBezTo>
                    <a:pt x="137" y="87"/>
                    <a:pt x="137" y="87"/>
                    <a:pt x="137" y="87"/>
                  </a:cubicBezTo>
                  <a:cubicBezTo>
                    <a:pt x="137" y="88"/>
                    <a:pt x="137" y="88"/>
                    <a:pt x="137" y="88"/>
                  </a:cubicBezTo>
                  <a:cubicBezTo>
                    <a:pt x="136" y="88"/>
                    <a:pt x="136" y="88"/>
                    <a:pt x="136" y="88"/>
                  </a:cubicBezTo>
                  <a:cubicBezTo>
                    <a:pt x="135" y="87"/>
                    <a:pt x="135" y="87"/>
                    <a:pt x="135" y="87"/>
                  </a:cubicBezTo>
                  <a:cubicBezTo>
                    <a:pt x="134" y="88"/>
                    <a:pt x="134" y="88"/>
                    <a:pt x="134" y="88"/>
                  </a:cubicBezTo>
                  <a:cubicBezTo>
                    <a:pt x="133" y="88"/>
                    <a:pt x="133" y="88"/>
                    <a:pt x="133" y="88"/>
                  </a:cubicBezTo>
                  <a:cubicBezTo>
                    <a:pt x="133" y="89"/>
                    <a:pt x="133" y="89"/>
                    <a:pt x="133" y="89"/>
                  </a:cubicBezTo>
                  <a:cubicBezTo>
                    <a:pt x="132" y="90"/>
                    <a:pt x="132" y="90"/>
                    <a:pt x="132" y="90"/>
                  </a:cubicBezTo>
                  <a:cubicBezTo>
                    <a:pt x="131" y="90"/>
                    <a:pt x="131" y="90"/>
                    <a:pt x="131" y="90"/>
                  </a:cubicBezTo>
                  <a:cubicBezTo>
                    <a:pt x="131" y="90"/>
                    <a:pt x="131" y="90"/>
                    <a:pt x="131" y="90"/>
                  </a:cubicBezTo>
                  <a:cubicBezTo>
                    <a:pt x="130" y="91"/>
                    <a:pt x="130" y="91"/>
                    <a:pt x="130" y="91"/>
                  </a:cubicBezTo>
                  <a:cubicBezTo>
                    <a:pt x="130" y="92"/>
                    <a:pt x="130" y="92"/>
                    <a:pt x="130" y="92"/>
                  </a:cubicBezTo>
                  <a:cubicBezTo>
                    <a:pt x="130" y="93"/>
                    <a:pt x="130" y="93"/>
                    <a:pt x="130" y="93"/>
                  </a:cubicBezTo>
                  <a:cubicBezTo>
                    <a:pt x="130" y="94"/>
                    <a:pt x="130" y="94"/>
                    <a:pt x="130" y="94"/>
                  </a:cubicBezTo>
                  <a:cubicBezTo>
                    <a:pt x="130" y="94"/>
                    <a:pt x="130" y="94"/>
                    <a:pt x="130" y="94"/>
                  </a:cubicBezTo>
                  <a:cubicBezTo>
                    <a:pt x="129" y="94"/>
                    <a:pt x="129" y="94"/>
                    <a:pt x="129" y="94"/>
                  </a:cubicBezTo>
                  <a:cubicBezTo>
                    <a:pt x="129" y="95"/>
                    <a:pt x="129" y="95"/>
                    <a:pt x="129" y="95"/>
                  </a:cubicBezTo>
                  <a:cubicBezTo>
                    <a:pt x="129" y="95"/>
                    <a:pt x="129" y="95"/>
                    <a:pt x="129" y="95"/>
                  </a:cubicBezTo>
                  <a:cubicBezTo>
                    <a:pt x="128" y="96"/>
                    <a:pt x="128" y="96"/>
                    <a:pt x="128" y="96"/>
                  </a:cubicBezTo>
                  <a:cubicBezTo>
                    <a:pt x="128" y="97"/>
                    <a:pt x="128" y="97"/>
                    <a:pt x="128" y="97"/>
                  </a:cubicBezTo>
                  <a:cubicBezTo>
                    <a:pt x="126" y="98"/>
                    <a:pt x="126" y="98"/>
                    <a:pt x="126" y="98"/>
                  </a:cubicBezTo>
                  <a:cubicBezTo>
                    <a:pt x="125" y="98"/>
                    <a:pt x="125" y="98"/>
                    <a:pt x="125" y="98"/>
                  </a:cubicBezTo>
                  <a:cubicBezTo>
                    <a:pt x="125" y="98"/>
                    <a:pt x="125" y="98"/>
                    <a:pt x="125" y="98"/>
                  </a:cubicBezTo>
                  <a:cubicBezTo>
                    <a:pt x="124" y="98"/>
                    <a:pt x="124" y="98"/>
                    <a:pt x="124" y="98"/>
                  </a:cubicBezTo>
                  <a:cubicBezTo>
                    <a:pt x="123" y="99"/>
                    <a:pt x="123" y="99"/>
                    <a:pt x="123" y="99"/>
                  </a:cubicBezTo>
                  <a:cubicBezTo>
                    <a:pt x="122" y="100"/>
                    <a:pt x="122" y="100"/>
                    <a:pt x="122" y="100"/>
                  </a:cubicBezTo>
                  <a:cubicBezTo>
                    <a:pt x="121" y="100"/>
                    <a:pt x="121" y="100"/>
                    <a:pt x="121" y="100"/>
                  </a:cubicBezTo>
                  <a:cubicBezTo>
                    <a:pt x="121" y="100"/>
                    <a:pt x="121" y="100"/>
                    <a:pt x="121" y="100"/>
                  </a:cubicBezTo>
                  <a:cubicBezTo>
                    <a:pt x="120" y="99"/>
                    <a:pt x="120" y="99"/>
                    <a:pt x="120" y="99"/>
                  </a:cubicBezTo>
                  <a:cubicBezTo>
                    <a:pt x="120" y="99"/>
                    <a:pt x="120" y="99"/>
                    <a:pt x="120" y="99"/>
                  </a:cubicBezTo>
                  <a:cubicBezTo>
                    <a:pt x="120" y="100"/>
                    <a:pt x="120" y="100"/>
                    <a:pt x="120" y="100"/>
                  </a:cubicBezTo>
                  <a:cubicBezTo>
                    <a:pt x="120" y="101"/>
                    <a:pt x="120" y="101"/>
                    <a:pt x="120" y="101"/>
                  </a:cubicBezTo>
                  <a:cubicBezTo>
                    <a:pt x="119" y="102"/>
                    <a:pt x="119" y="102"/>
                    <a:pt x="119" y="102"/>
                  </a:cubicBezTo>
                  <a:cubicBezTo>
                    <a:pt x="119" y="101"/>
                    <a:pt x="119" y="101"/>
                    <a:pt x="119" y="101"/>
                  </a:cubicBezTo>
                  <a:cubicBezTo>
                    <a:pt x="119" y="100"/>
                    <a:pt x="119" y="100"/>
                    <a:pt x="119" y="100"/>
                  </a:cubicBezTo>
                  <a:cubicBezTo>
                    <a:pt x="117" y="100"/>
                    <a:pt x="117" y="100"/>
                    <a:pt x="117" y="100"/>
                  </a:cubicBezTo>
                  <a:cubicBezTo>
                    <a:pt x="115" y="100"/>
                    <a:pt x="115" y="100"/>
                    <a:pt x="115" y="100"/>
                  </a:cubicBezTo>
                  <a:cubicBezTo>
                    <a:pt x="114" y="101"/>
                    <a:pt x="114" y="101"/>
                    <a:pt x="114" y="101"/>
                  </a:cubicBezTo>
                  <a:cubicBezTo>
                    <a:pt x="113" y="101"/>
                    <a:pt x="113" y="101"/>
                    <a:pt x="113" y="101"/>
                  </a:cubicBezTo>
                  <a:cubicBezTo>
                    <a:pt x="113" y="101"/>
                    <a:pt x="113" y="101"/>
                    <a:pt x="113" y="101"/>
                  </a:cubicBezTo>
                  <a:cubicBezTo>
                    <a:pt x="114" y="103"/>
                    <a:pt x="114" y="103"/>
                    <a:pt x="114" y="103"/>
                  </a:cubicBezTo>
                  <a:cubicBezTo>
                    <a:pt x="114" y="103"/>
                    <a:pt x="114" y="103"/>
                    <a:pt x="114" y="103"/>
                  </a:cubicBezTo>
                  <a:cubicBezTo>
                    <a:pt x="114" y="104"/>
                    <a:pt x="114" y="104"/>
                    <a:pt x="114" y="104"/>
                  </a:cubicBezTo>
                  <a:cubicBezTo>
                    <a:pt x="114" y="104"/>
                    <a:pt x="114" y="104"/>
                    <a:pt x="114" y="104"/>
                  </a:cubicBezTo>
                  <a:cubicBezTo>
                    <a:pt x="113" y="105"/>
                    <a:pt x="113" y="105"/>
                    <a:pt x="113" y="105"/>
                  </a:cubicBezTo>
                  <a:cubicBezTo>
                    <a:pt x="112" y="105"/>
                    <a:pt x="112" y="105"/>
                    <a:pt x="112" y="105"/>
                  </a:cubicBezTo>
                  <a:cubicBezTo>
                    <a:pt x="112" y="104"/>
                    <a:pt x="112" y="104"/>
                    <a:pt x="112" y="104"/>
                  </a:cubicBezTo>
                  <a:cubicBezTo>
                    <a:pt x="113" y="104"/>
                    <a:pt x="113" y="104"/>
                    <a:pt x="113" y="104"/>
                  </a:cubicBezTo>
                  <a:cubicBezTo>
                    <a:pt x="113" y="103"/>
                    <a:pt x="113" y="103"/>
                    <a:pt x="113" y="103"/>
                  </a:cubicBezTo>
                  <a:cubicBezTo>
                    <a:pt x="112" y="103"/>
                    <a:pt x="112" y="103"/>
                    <a:pt x="112" y="103"/>
                  </a:cubicBezTo>
                  <a:cubicBezTo>
                    <a:pt x="111" y="104"/>
                    <a:pt x="111" y="104"/>
                    <a:pt x="111" y="104"/>
                  </a:cubicBezTo>
                  <a:cubicBezTo>
                    <a:pt x="110" y="105"/>
                    <a:pt x="110" y="105"/>
                    <a:pt x="110" y="105"/>
                  </a:cubicBezTo>
                  <a:cubicBezTo>
                    <a:pt x="110" y="105"/>
                    <a:pt x="110" y="105"/>
                    <a:pt x="110" y="105"/>
                  </a:cubicBezTo>
                  <a:cubicBezTo>
                    <a:pt x="111" y="106"/>
                    <a:pt x="111" y="106"/>
                    <a:pt x="111" y="106"/>
                  </a:cubicBezTo>
                  <a:cubicBezTo>
                    <a:pt x="111" y="106"/>
                    <a:pt x="111" y="106"/>
                    <a:pt x="111" y="106"/>
                  </a:cubicBezTo>
                  <a:cubicBezTo>
                    <a:pt x="110" y="107"/>
                    <a:pt x="110" y="107"/>
                    <a:pt x="110" y="107"/>
                  </a:cubicBezTo>
                  <a:cubicBezTo>
                    <a:pt x="109" y="107"/>
                    <a:pt x="109" y="107"/>
                    <a:pt x="109" y="107"/>
                  </a:cubicBezTo>
                  <a:cubicBezTo>
                    <a:pt x="108" y="107"/>
                    <a:pt x="108" y="107"/>
                    <a:pt x="108" y="107"/>
                  </a:cubicBezTo>
                  <a:cubicBezTo>
                    <a:pt x="108" y="108"/>
                    <a:pt x="108" y="108"/>
                    <a:pt x="108" y="108"/>
                  </a:cubicBezTo>
                  <a:cubicBezTo>
                    <a:pt x="107" y="108"/>
                    <a:pt x="107" y="108"/>
                    <a:pt x="107" y="108"/>
                  </a:cubicBezTo>
                  <a:cubicBezTo>
                    <a:pt x="106" y="109"/>
                    <a:pt x="106" y="109"/>
                    <a:pt x="106" y="109"/>
                  </a:cubicBezTo>
                  <a:cubicBezTo>
                    <a:pt x="106" y="110"/>
                    <a:pt x="106" y="110"/>
                    <a:pt x="106" y="110"/>
                  </a:cubicBezTo>
                  <a:cubicBezTo>
                    <a:pt x="107" y="111"/>
                    <a:pt x="107" y="111"/>
                    <a:pt x="107" y="111"/>
                  </a:cubicBezTo>
                  <a:cubicBezTo>
                    <a:pt x="107" y="111"/>
                    <a:pt x="107" y="111"/>
                    <a:pt x="107" y="111"/>
                  </a:cubicBezTo>
                  <a:cubicBezTo>
                    <a:pt x="106" y="111"/>
                    <a:pt x="106" y="111"/>
                    <a:pt x="106" y="111"/>
                  </a:cubicBezTo>
                  <a:cubicBezTo>
                    <a:pt x="105" y="111"/>
                    <a:pt x="105" y="111"/>
                    <a:pt x="105" y="111"/>
                  </a:cubicBezTo>
                  <a:cubicBezTo>
                    <a:pt x="104" y="112"/>
                    <a:pt x="104" y="112"/>
                    <a:pt x="104" y="112"/>
                  </a:cubicBezTo>
                  <a:cubicBezTo>
                    <a:pt x="104" y="113"/>
                    <a:pt x="104" y="113"/>
                    <a:pt x="104" y="113"/>
                  </a:cubicBezTo>
                  <a:cubicBezTo>
                    <a:pt x="104" y="114"/>
                    <a:pt x="104" y="114"/>
                    <a:pt x="104" y="114"/>
                  </a:cubicBezTo>
                  <a:cubicBezTo>
                    <a:pt x="105" y="114"/>
                    <a:pt x="105" y="114"/>
                    <a:pt x="105" y="114"/>
                  </a:cubicBezTo>
                  <a:cubicBezTo>
                    <a:pt x="105" y="114"/>
                    <a:pt x="105" y="114"/>
                    <a:pt x="105" y="114"/>
                  </a:cubicBezTo>
                  <a:cubicBezTo>
                    <a:pt x="106" y="114"/>
                    <a:pt x="106" y="114"/>
                    <a:pt x="106" y="114"/>
                  </a:cubicBezTo>
                  <a:cubicBezTo>
                    <a:pt x="106" y="115"/>
                    <a:pt x="106" y="115"/>
                    <a:pt x="106" y="115"/>
                  </a:cubicBezTo>
                  <a:cubicBezTo>
                    <a:pt x="106" y="116"/>
                    <a:pt x="106" y="116"/>
                    <a:pt x="106" y="116"/>
                  </a:cubicBezTo>
                  <a:cubicBezTo>
                    <a:pt x="105" y="116"/>
                    <a:pt x="105" y="116"/>
                    <a:pt x="105" y="116"/>
                  </a:cubicBezTo>
                  <a:cubicBezTo>
                    <a:pt x="104" y="116"/>
                    <a:pt x="104" y="116"/>
                    <a:pt x="104" y="116"/>
                  </a:cubicBezTo>
                  <a:cubicBezTo>
                    <a:pt x="103" y="116"/>
                    <a:pt x="103" y="116"/>
                    <a:pt x="103" y="116"/>
                  </a:cubicBezTo>
                  <a:cubicBezTo>
                    <a:pt x="102" y="116"/>
                    <a:pt x="102" y="116"/>
                    <a:pt x="102" y="116"/>
                  </a:cubicBezTo>
                  <a:cubicBezTo>
                    <a:pt x="101" y="117"/>
                    <a:pt x="101" y="117"/>
                    <a:pt x="101" y="117"/>
                  </a:cubicBezTo>
                  <a:cubicBezTo>
                    <a:pt x="101" y="118"/>
                    <a:pt x="101" y="118"/>
                    <a:pt x="101" y="118"/>
                  </a:cubicBezTo>
                  <a:cubicBezTo>
                    <a:pt x="101" y="119"/>
                    <a:pt x="101" y="119"/>
                    <a:pt x="101" y="119"/>
                  </a:cubicBezTo>
                  <a:cubicBezTo>
                    <a:pt x="100" y="119"/>
                    <a:pt x="100" y="119"/>
                    <a:pt x="100" y="119"/>
                  </a:cubicBezTo>
                  <a:cubicBezTo>
                    <a:pt x="99" y="119"/>
                    <a:pt x="99" y="119"/>
                    <a:pt x="99" y="119"/>
                  </a:cubicBezTo>
                  <a:cubicBezTo>
                    <a:pt x="99" y="118"/>
                    <a:pt x="99" y="118"/>
                    <a:pt x="99" y="118"/>
                  </a:cubicBezTo>
                  <a:cubicBezTo>
                    <a:pt x="98" y="118"/>
                    <a:pt x="98" y="118"/>
                    <a:pt x="98" y="118"/>
                  </a:cubicBezTo>
                  <a:cubicBezTo>
                    <a:pt x="98" y="118"/>
                    <a:pt x="98" y="118"/>
                    <a:pt x="98" y="118"/>
                  </a:cubicBezTo>
                  <a:cubicBezTo>
                    <a:pt x="98" y="119"/>
                    <a:pt x="98" y="119"/>
                    <a:pt x="98" y="119"/>
                  </a:cubicBezTo>
                  <a:cubicBezTo>
                    <a:pt x="98" y="120"/>
                    <a:pt x="98" y="120"/>
                    <a:pt x="98" y="120"/>
                  </a:cubicBezTo>
                  <a:cubicBezTo>
                    <a:pt x="99" y="121"/>
                    <a:pt x="99" y="121"/>
                    <a:pt x="99" y="121"/>
                  </a:cubicBezTo>
                  <a:cubicBezTo>
                    <a:pt x="99" y="121"/>
                    <a:pt x="99" y="121"/>
                    <a:pt x="99" y="121"/>
                  </a:cubicBezTo>
                  <a:cubicBezTo>
                    <a:pt x="100" y="121"/>
                    <a:pt x="100" y="121"/>
                    <a:pt x="100" y="121"/>
                  </a:cubicBezTo>
                  <a:cubicBezTo>
                    <a:pt x="100" y="121"/>
                    <a:pt x="100" y="121"/>
                    <a:pt x="100" y="121"/>
                  </a:cubicBezTo>
                  <a:cubicBezTo>
                    <a:pt x="99" y="123"/>
                    <a:pt x="99" y="123"/>
                    <a:pt x="99" y="123"/>
                  </a:cubicBezTo>
                  <a:cubicBezTo>
                    <a:pt x="100" y="123"/>
                    <a:pt x="100" y="123"/>
                    <a:pt x="100" y="123"/>
                  </a:cubicBezTo>
                  <a:cubicBezTo>
                    <a:pt x="100" y="123"/>
                    <a:pt x="100" y="123"/>
                    <a:pt x="100" y="123"/>
                  </a:cubicBezTo>
                  <a:cubicBezTo>
                    <a:pt x="101" y="123"/>
                    <a:pt x="101" y="123"/>
                    <a:pt x="101" y="123"/>
                  </a:cubicBezTo>
                  <a:cubicBezTo>
                    <a:pt x="101" y="123"/>
                    <a:pt x="101" y="123"/>
                    <a:pt x="101" y="123"/>
                  </a:cubicBezTo>
                  <a:cubicBezTo>
                    <a:pt x="102" y="123"/>
                    <a:pt x="102" y="123"/>
                    <a:pt x="102" y="123"/>
                  </a:cubicBezTo>
                  <a:cubicBezTo>
                    <a:pt x="103" y="123"/>
                    <a:pt x="103" y="123"/>
                    <a:pt x="103" y="123"/>
                  </a:cubicBezTo>
                  <a:cubicBezTo>
                    <a:pt x="104" y="123"/>
                    <a:pt x="104" y="123"/>
                    <a:pt x="104" y="123"/>
                  </a:cubicBezTo>
                  <a:cubicBezTo>
                    <a:pt x="104" y="123"/>
                    <a:pt x="104" y="123"/>
                    <a:pt x="104" y="123"/>
                  </a:cubicBezTo>
                  <a:cubicBezTo>
                    <a:pt x="103" y="124"/>
                    <a:pt x="103" y="124"/>
                    <a:pt x="103" y="124"/>
                  </a:cubicBezTo>
                  <a:cubicBezTo>
                    <a:pt x="103" y="124"/>
                    <a:pt x="103" y="124"/>
                    <a:pt x="103" y="124"/>
                  </a:cubicBezTo>
                  <a:cubicBezTo>
                    <a:pt x="101" y="124"/>
                    <a:pt x="101" y="124"/>
                    <a:pt x="101" y="124"/>
                  </a:cubicBezTo>
                  <a:cubicBezTo>
                    <a:pt x="101" y="124"/>
                    <a:pt x="101" y="124"/>
                    <a:pt x="101" y="124"/>
                  </a:cubicBezTo>
                  <a:cubicBezTo>
                    <a:pt x="100" y="124"/>
                    <a:pt x="100" y="124"/>
                    <a:pt x="100" y="124"/>
                  </a:cubicBezTo>
                  <a:cubicBezTo>
                    <a:pt x="100" y="125"/>
                    <a:pt x="100" y="125"/>
                    <a:pt x="100" y="125"/>
                  </a:cubicBezTo>
                  <a:cubicBezTo>
                    <a:pt x="100" y="126"/>
                    <a:pt x="100" y="126"/>
                    <a:pt x="100" y="126"/>
                  </a:cubicBezTo>
                  <a:cubicBezTo>
                    <a:pt x="101" y="126"/>
                    <a:pt x="101" y="126"/>
                    <a:pt x="101" y="126"/>
                  </a:cubicBezTo>
                  <a:cubicBezTo>
                    <a:pt x="102" y="126"/>
                    <a:pt x="102" y="126"/>
                    <a:pt x="102" y="126"/>
                  </a:cubicBezTo>
                  <a:cubicBezTo>
                    <a:pt x="102" y="126"/>
                    <a:pt x="102" y="126"/>
                    <a:pt x="102" y="126"/>
                  </a:cubicBezTo>
                  <a:cubicBezTo>
                    <a:pt x="103" y="126"/>
                    <a:pt x="103" y="126"/>
                    <a:pt x="103" y="126"/>
                  </a:cubicBezTo>
                  <a:cubicBezTo>
                    <a:pt x="102" y="127"/>
                    <a:pt x="102" y="127"/>
                    <a:pt x="102" y="127"/>
                  </a:cubicBezTo>
                  <a:cubicBezTo>
                    <a:pt x="101" y="127"/>
                    <a:pt x="101" y="127"/>
                    <a:pt x="101" y="127"/>
                  </a:cubicBezTo>
                  <a:cubicBezTo>
                    <a:pt x="100" y="127"/>
                    <a:pt x="100" y="127"/>
                    <a:pt x="100" y="127"/>
                  </a:cubicBezTo>
                  <a:cubicBezTo>
                    <a:pt x="99" y="128"/>
                    <a:pt x="99" y="128"/>
                    <a:pt x="99" y="128"/>
                  </a:cubicBezTo>
                  <a:cubicBezTo>
                    <a:pt x="99" y="128"/>
                    <a:pt x="99" y="128"/>
                    <a:pt x="99" y="128"/>
                  </a:cubicBezTo>
                  <a:cubicBezTo>
                    <a:pt x="100" y="129"/>
                    <a:pt x="100" y="129"/>
                    <a:pt x="100" y="129"/>
                  </a:cubicBezTo>
                  <a:cubicBezTo>
                    <a:pt x="101" y="128"/>
                    <a:pt x="101" y="128"/>
                    <a:pt x="101" y="128"/>
                  </a:cubicBezTo>
                  <a:cubicBezTo>
                    <a:pt x="102" y="129"/>
                    <a:pt x="102" y="129"/>
                    <a:pt x="102" y="129"/>
                  </a:cubicBezTo>
                  <a:cubicBezTo>
                    <a:pt x="102" y="129"/>
                    <a:pt x="102" y="129"/>
                    <a:pt x="102" y="129"/>
                  </a:cubicBezTo>
                  <a:cubicBezTo>
                    <a:pt x="101" y="129"/>
                    <a:pt x="101" y="129"/>
                    <a:pt x="101" y="129"/>
                  </a:cubicBezTo>
                  <a:cubicBezTo>
                    <a:pt x="100" y="129"/>
                    <a:pt x="100" y="129"/>
                    <a:pt x="100" y="129"/>
                  </a:cubicBezTo>
                  <a:cubicBezTo>
                    <a:pt x="100" y="130"/>
                    <a:pt x="100" y="130"/>
                    <a:pt x="100" y="130"/>
                  </a:cubicBezTo>
                  <a:cubicBezTo>
                    <a:pt x="100" y="130"/>
                    <a:pt x="100" y="130"/>
                    <a:pt x="100" y="130"/>
                  </a:cubicBezTo>
                  <a:cubicBezTo>
                    <a:pt x="102" y="130"/>
                    <a:pt x="102" y="130"/>
                    <a:pt x="102" y="130"/>
                  </a:cubicBezTo>
                  <a:cubicBezTo>
                    <a:pt x="103" y="131"/>
                    <a:pt x="103" y="131"/>
                    <a:pt x="103" y="131"/>
                  </a:cubicBezTo>
                  <a:cubicBezTo>
                    <a:pt x="104" y="131"/>
                    <a:pt x="104" y="131"/>
                    <a:pt x="104" y="131"/>
                  </a:cubicBezTo>
                  <a:cubicBezTo>
                    <a:pt x="104" y="132"/>
                    <a:pt x="104" y="132"/>
                    <a:pt x="104" y="132"/>
                  </a:cubicBezTo>
                  <a:cubicBezTo>
                    <a:pt x="104" y="132"/>
                    <a:pt x="104" y="132"/>
                    <a:pt x="104" y="132"/>
                  </a:cubicBezTo>
                  <a:cubicBezTo>
                    <a:pt x="104" y="132"/>
                    <a:pt x="104" y="132"/>
                    <a:pt x="104" y="132"/>
                  </a:cubicBezTo>
                  <a:cubicBezTo>
                    <a:pt x="102" y="131"/>
                    <a:pt x="102" y="131"/>
                    <a:pt x="102" y="131"/>
                  </a:cubicBezTo>
                  <a:cubicBezTo>
                    <a:pt x="101" y="131"/>
                    <a:pt x="101" y="131"/>
                    <a:pt x="101" y="131"/>
                  </a:cubicBezTo>
                  <a:cubicBezTo>
                    <a:pt x="101" y="131"/>
                    <a:pt x="101" y="131"/>
                    <a:pt x="101" y="131"/>
                  </a:cubicBezTo>
                  <a:cubicBezTo>
                    <a:pt x="100" y="131"/>
                    <a:pt x="100" y="131"/>
                    <a:pt x="100" y="131"/>
                  </a:cubicBezTo>
                  <a:cubicBezTo>
                    <a:pt x="99" y="131"/>
                    <a:pt x="99" y="131"/>
                    <a:pt x="99" y="131"/>
                  </a:cubicBezTo>
                  <a:cubicBezTo>
                    <a:pt x="99" y="132"/>
                    <a:pt x="99" y="132"/>
                    <a:pt x="99" y="132"/>
                  </a:cubicBezTo>
                  <a:cubicBezTo>
                    <a:pt x="98" y="132"/>
                    <a:pt x="98" y="132"/>
                    <a:pt x="98" y="132"/>
                  </a:cubicBezTo>
                  <a:cubicBezTo>
                    <a:pt x="98" y="133"/>
                    <a:pt x="98" y="133"/>
                    <a:pt x="98" y="133"/>
                  </a:cubicBezTo>
                  <a:cubicBezTo>
                    <a:pt x="99" y="133"/>
                    <a:pt x="99" y="133"/>
                    <a:pt x="99" y="133"/>
                  </a:cubicBezTo>
                  <a:cubicBezTo>
                    <a:pt x="99" y="134"/>
                    <a:pt x="99" y="134"/>
                    <a:pt x="99" y="134"/>
                  </a:cubicBezTo>
                  <a:cubicBezTo>
                    <a:pt x="98" y="134"/>
                    <a:pt x="98" y="134"/>
                    <a:pt x="98" y="134"/>
                  </a:cubicBezTo>
                  <a:cubicBezTo>
                    <a:pt x="98" y="134"/>
                    <a:pt x="98" y="134"/>
                    <a:pt x="98" y="134"/>
                  </a:cubicBezTo>
                  <a:cubicBezTo>
                    <a:pt x="97" y="134"/>
                    <a:pt x="97" y="134"/>
                    <a:pt x="97" y="134"/>
                  </a:cubicBezTo>
                  <a:cubicBezTo>
                    <a:pt x="97" y="135"/>
                    <a:pt x="97" y="135"/>
                    <a:pt x="97" y="135"/>
                  </a:cubicBezTo>
                  <a:cubicBezTo>
                    <a:pt x="97" y="136"/>
                    <a:pt x="97" y="136"/>
                    <a:pt x="97" y="136"/>
                  </a:cubicBezTo>
                  <a:cubicBezTo>
                    <a:pt x="96" y="136"/>
                    <a:pt x="96" y="136"/>
                    <a:pt x="96" y="136"/>
                  </a:cubicBezTo>
                  <a:cubicBezTo>
                    <a:pt x="96" y="136"/>
                    <a:pt x="96" y="136"/>
                    <a:pt x="96" y="136"/>
                  </a:cubicBezTo>
                  <a:cubicBezTo>
                    <a:pt x="95" y="137"/>
                    <a:pt x="95" y="137"/>
                    <a:pt x="95" y="137"/>
                  </a:cubicBezTo>
                  <a:cubicBezTo>
                    <a:pt x="97" y="138"/>
                    <a:pt x="97" y="138"/>
                    <a:pt x="97" y="138"/>
                  </a:cubicBezTo>
                  <a:cubicBezTo>
                    <a:pt x="98" y="138"/>
                    <a:pt x="98" y="138"/>
                    <a:pt x="98" y="138"/>
                  </a:cubicBezTo>
                  <a:cubicBezTo>
                    <a:pt x="98" y="138"/>
                    <a:pt x="98" y="138"/>
                    <a:pt x="98" y="138"/>
                  </a:cubicBezTo>
                  <a:cubicBezTo>
                    <a:pt x="98" y="137"/>
                    <a:pt x="98" y="137"/>
                    <a:pt x="98" y="137"/>
                  </a:cubicBezTo>
                  <a:cubicBezTo>
                    <a:pt x="99" y="137"/>
                    <a:pt x="99" y="137"/>
                    <a:pt x="99" y="137"/>
                  </a:cubicBezTo>
                  <a:cubicBezTo>
                    <a:pt x="101" y="136"/>
                    <a:pt x="101" y="136"/>
                    <a:pt x="101" y="136"/>
                  </a:cubicBezTo>
                  <a:cubicBezTo>
                    <a:pt x="102" y="135"/>
                    <a:pt x="102" y="135"/>
                    <a:pt x="102" y="135"/>
                  </a:cubicBezTo>
                  <a:cubicBezTo>
                    <a:pt x="103" y="136"/>
                    <a:pt x="103" y="136"/>
                    <a:pt x="103" y="136"/>
                  </a:cubicBezTo>
                  <a:cubicBezTo>
                    <a:pt x="104" y="136"/>
                    <a:pt x="104" y="136"/>
                    <a:pt x="104" y="136"/>
                  </a:cubicBezTo>
                  <a:cubicBezTo>
                    <a:pt x="103" y="137"/>
                    <a:pt x="103" y="137"/>
                    <a:pt x="103" y="137"/>
                  </a:cubicBezTo>
                  <a:cubicBezTo>
                    <a:pt x="103" y="137"/>
                    <a:pt x="103" y="137"/>
                    <a:pt x="103" y="137"/>
                  </a:cubicBezTo>
                  <a:cubicBezTo>
                    <a:pt x="102" y="136"/>
                    <a:pt x="102" y="136"/>
                    <a:pt x="102" y="136"/>
                  </a:cubicBezTo>
                  <a:cubicBezTo>
                    <a:pt x="102" y="136"/>
                    <a:pt x="102" y="136"/>
                    <a:pt x="102" y="136"/>
                  </a:cubicBezTo>
                  <a:cubicBezTo>
                    <a:pt x="101" y="137"/>
                    <a:pt x="101" y="137"/>
                    <a:pt x="101" y="137"/>
                  </a:cubicBezTo>
                  <a:cubicBezTo>
                    <a:pt x="100" y="137"/>
                    <a:pt x="100" y="137"/>
                    <a:pt x="100" y="137"/>
                  </a:cubicBezTo>
                  <a:cubicBezTo>
                    <a:pt x="99" y="138"/>
                    <a:pt x="99" y="138"/>
                    <a:pt x="99" y="138"/>
                  </a:cubicBezTo>
                  <a:cubicBezTo>
                    <a:pt x="99" y="139"/>
                    <a:pt x="99" y="139"/>
                    <a:pt x="99" y="139"/>
                  </a:cubicBezTo>
                  <a:cubicBezTo>
                    <a:pt x="99" y="140"/>
                    <a:pt x="99" y="140"/>
                    <a:pt x="99" y="140"/>
                  </a:cubicBezTo>
                  <a:cubicBezTo>
                    <a:pt x="99" y="140"/>
                    <a:pt x="99" y="140"/>
                    <a:pt x="99" y="140"/>
                  </a:cubicBezTo>
                  <a:cubicBezTo>
                    <a:pt x="99" y="140"/>
                    <a:pt x="99" y="141"/>
                    <a:pt x="99" y="141"/>
                  </a:cubicBezTo>
                  <a:close/>
                  <a:moveTo>
                    <a:pt x="104" y="168"/>
                  </a:moveTo>
                  <a:cubicBezTo>
                    <a:pt x="104" y="169"/>
                    <a:pt x="104" y="169"/>
                    <a:pt x="104" y="169"/>
                  </a:cubicBezTo>
                  <a:cubicBezTo>
                    <a:pt x="105" y="168"/>
                    <a:pt x="105" y="168"/>
                    <a:pt x="105" y="168"/>
                  </a:cubicBezTo>
                  <a:cubicBezTo>
                    <a:pt x="104" y="167"/>
                    <a:pt x="104" y="167"/>
                    <a:pt x="104" y="167"/>
                  </a:cubicBezTo>
                  <a:cubicBezTo>
                    <a:pt x="105" y="167"/>
                    <a:pt x="105" y="167"/>
                    <a:pt x="105" y="167"/>
                  </a:cubicBezTo>
                  <a:cubicBezTo>
                    <a:pt x="104" y="166"/>
                    <a:pt x="104" y="166"/>
                    <a:pt x="104" y="166"/>
                  </a:cubicBezTo>
                  <a:cubicBezTo>
                    <a:pt x="103" y="165"/>
                    <a:pt x="103" y="165"/>
                    <a:pt x="103" y="165"/>
                  </a:cubicBezTo>
                  <a:cubicBezTo>
                    <a:pt x="103" y="165"/>
                    <a:pt x="103" y="165"/>
                    <a:pt x="103" y="165"/>
                  </a:cubicBezTo>
                  <a:cubicBezTo>
                    <a:pt x="102" y="164"/>
                    <a:pt x="102" y="164"/>
                    <a:pt x="102" y="164"/>
                  </a:cubicBezTo>
                  <a:cubicBezTo>
                    <a:pt x="101" y="165"/>
                    <a:pt x="101" y="165"/>
                    <a:pt x="101" y="165"/>
                  </a:cubicBezTo>
                  <a:cubicBezTo>
                    <a:pt x="100" y="165"/>
                    <a:pt x="100" y="165"/>
                    <a:pt x="100" y="165"/>
                  </a:cubicBezTo>
                  <a:cubicBezTo>
                    <a:pt x="100" y="166"/>
                    <a:pt x="100" y="166"/>
                    <a:pt x="100" y="166"/>
                  </a:cubicBezTo>
                  <a:cubicBezTo>
                    <a:pt x="101" y="166"/>
                    <a:pt x="101" y="166"/>
                    <a:pt x="101" y="166"/>
                  </a:cubicBezTo>
                  <a:cubicBezTo>
                    <a:pt x="101" y="166"/>
                    <a:pt x="101" y="166"/>
                    <a:pt x="101" y="166"/>
                  </a:cubicBezTo>
                  <a:cubicBezTo>
                    <a:pt x="102" y="166"/>
                    <a:pt x="102" y="166"/>
                    <a:pt x="102" y="166"/>
                  </a:cubicBezTo>
                  <a:cubicBezTo>
                    <a:pt x="102" y="167"/>
                    <a:pt x="102" y="167"/>
                    <a:pt x="102" y="167"/>
                  </a:cubicBezTo>
                  <a:cubicBezTo>
                    <a:pt x="103" y="167"/>
                    <a:pt x="103" y="167"/>
                    <a:pt x="103" y="167"/>
                  </a:cubicBezTo>
                  <a:cubicBezTo>
                    <a:pt x="104" y="168"/>
                    <a:pt x="104" y="168"/>
                    <a:pt x="104" y="168"/>
                  </a:cubicBezTo>
                  <a:close/>
                  <a:moveTo>
                    <a:pt x="124" y="168"/>
                  </a:moveTo>
                  <a:cubicBezTo>
                    <a:pt x="123" y="168"/>
                    <a:pt x="123" y="168"/>
                    <a:pt x="123" y="168"/>
                  </a:cubicBezTo>
                  <a:cubicBezTo>
                    <a:pt x="122" y="168"/>
                    <a:pt x="122" y="168"/>
                    <a:pt x="122" y="168"/>
                  </a:cubicBezTo>
                  <a:cubicBezTo>
                    <a:pt x="121" y="168"/>
                    <a:pt x="121" y="168"/>
                    <a:pt x="121" y="168"/>
                  </a:cubicBezTo>
                  <a:cubicBezTo>
                    <a:pt x="121" y="166"/>
                    <a:pt x="121" y="166"/>
                    <a:pt x="121" y="166"/>
                  </a:cubicBezTo>
                  <a:cubicBezTo>
                    <a:pt x="119" y="166"/>
                    <a:pt x="119" y="166"/>
                    <a:pt x="119" y="166"/>
                  </a:cubicBezTo>
                  <a:cubicBezTo>
                    <a:pt x="118" y="165"/>
                    <a:pt x="118" y="165"/>
                    <a:pt x="118" y="165"/>
                  </a:cubicBezTo>
                  <a:cubicBezTo>
                    <a:pt x="117" y="164"/>
                    <a:pt x="117" y="164"/>
                    <a:pt x="117" y="164"/>
                  </a:cubicBezTo>
                  <a:cubicBezTo>
                    <a:pt x="116" y="164"/>
                    <a:pt x="116" y="164"/>
                    <a:pt x="116" y="164"/>
                  </a:cubicBezTo>
                  <a:cubicBezTo>
                    <a:pt x="114" y="162"/>
                    <a:pt x="114" y="162"/>
                    <a:pt x="114" y="162"/>
                  </a:cubicBezTo>
                  <a:cubicBezTo>
                    <a:pt x="112" y="160"/>
                    <a:pt x="112" y="160"/>
                    <a:pt x="112" y="160"/>
                  </a:cubicBezTo>
                  <a:cubicBezTo>
                    <a:pt x="112" y="157"/>
                    <a:pt x="112" y="157"/>
                    <a:pt x="112" y="157"/>
                  </a:cubicBezTo>
                  <a:cubicBezTo>
                    <a:pt x="111" y="156"/>
                    <a:pt x="111" y="156"/>
                    <a:pt x="111" y="156"/>
                  </a:cubicBezTo>
                  <a:cubicBezTo>
                    <a:pt x="111" y="153"/>
                    <a:pt x="111" y="153"/>
                    <a:pt x="111" y="153"/>
                  </a:cubicBezTo>
                  <a:cubicBezTo>
                    <a:pt x="110" y="152"/>
                    <a:pt x="110" y="152"/>
                    <a:pt x="110" y="152"/>
                  </a:cubicBezTo>
                  <a:cubicBezTo>
                    <a:pt x="109" y="149"/>
                    <a:pt x="109" y="149"/>
                    <a:pt x="109" y="149"/>
                  </a:cubicBezTo>
                  <a:cubicBezTo>
                    <a:pt x="109" y="148"/>
                    <a:pt x="109" y="148"/>
                    <a:pt x="109" y="148"/>
                  </a:cubicBezTo>
                  <a:cubicBezTo>
                    <a:pt x="110" y="148"/>
                    <a:pt x="110" y="148"/>
                    <a:pt x="110" y="148"/>
                  </a:cubicBezTo>
                  <a:cubicBezTo>
                    <a:pt x="109" y="147"/>
                    <a:pt x="109" y="147"/>
                    <a:pt x="109" y="147"/>
                  </a:cubicBezTo>
                  <a:cubicBezTo>
                    <a:pt x="108" y="147"/>
                    <a:pt x="108" y="147"/>
                    <a:pt x="108" y="147"/>
                  </a:cubicBezTo>
                  <a:cubicBezTo>
                    <a:pt x="108" y="147"/>
                    <a:pt x="108" y="147"/>
                    <a:pt x="108" y="147"/>
                  </a:cubicBezTo>
                  <a:cubicBezTo>
                    <a:pt x="107" y="147"/>
                    <a:pt x="107" y="147"/>
                    <a:pt x="107" y="147"/>
                  </a:cubicBezTo>
                  <a:cubicBezTo>
                    <a:pt x="107" y="146"/>
                    <a:pt x="107" y="146"/>
                    <a:pt x="107" y="146"/>
                  </a:cubicBezTo>
                  <a:cubicBezTo>
                    <a:pt x="109" y="146"/>
                    <a:pt x="109" y="146"/>
                    <a:pt x="109" y="146"/>
                  </a:cubicBezTo>
                  <a:cubicBezTo>
                    <a:pt x="110" y="146"/>
                    <a:pt x="110" y="146"/>
                    <a:pt x="110" y="146"/>
                  </a:cubicBezTo>
                  <a:cubicBezTo>
                    <a:pt x="110" y="144"/>
                    <a:pt x="110" y="144"/>
                    <a:pt x="110" y="144"/>
                  </a:cubicBezTo>
                  <a:cubicBezTo>
                    <a:pt x="110" y="143"/>
                    <a:pt x="110" y="143"/>
                    <a:pt x="110" y="143"/>
                  </a:cubicBezTo>
                  <a:cubicBezTo>
                    <a:pt x="109" y="143"/>
                    <a:pt x="109" y="143"/>
                    <a:pt x="109" y="143"/>
                  </a:cubicBezTo>
                  <a:cubicBezTo>
                    <a:pt x="108" y="143"/>
                    <a:pt x="108" y="143"/>
                    <a:pt x="108" y="143"/>
                  </a:cubicBezTo>
                  <a:cubicBezTo>
                    <a:pt x="108" y="143"/>
                    <a:pt x="108" y="143"/>
                    <a:pt x="108" y="143"/>
                  </a:cubicBezTo>
                  <a:cubicBezTo>
                    <a:pt x="110" y="142"/>
                    <a:pt x="110" y="142"/>
                    <a:pt x="110" y="142"/>
                  </a:cubicBezTo>
                  <a:cubicBezTo>
                    <a:pt x="110" y="142"/>
                    <a:pt x="110" y="142"/>
                    <a:pt x="110" y="142"/>
                  </a:cubicBezTo>
                  <a:cubicBezTo>
                    <a:pt x="110" y="141"/>
                    <a:pt x="110" y="141"/>
                    <a:pt x="110" y="141"/>
                  </a:cubicBezTo>
                  <a:cubicBezTo>
                    <a:pt x="108" y="141"/>
                    <a:pt x="108" y="141"/>
                    <a:pt x="108" y="141"/>
                  </a:cubicBezTo>
                  <a:cubicBezTo>
                    <a:pt x="105" y="141"/>
                    <a:pt x="105" y="141"/>
                    <a:pt x="105" y="141"/>
                  </a:cubicBezTo>
                  <a:cubicBezTo>
                    <a:pt x="104" y="140"/>
                    <a:pt x="104" y="140"/>
                    <a:pt x="104" y="140"/>
                  </a:cubicBezTo>
                  <a:cubicBezTo>
                    <a:pt x="103" y="140"/>
                    <a:pt x="103" y="140"/>
                    <a:pt x="103" y="140"/>
                  </a:cubicBezTo>
                  <a:cubicBezTo>
                    <a:pt x="101" y="141"/>
                    <a:pt x="101" y="141"/>
                    <a:pt x="101" y="141"/>
                  </a:cubicBezTo>
                  <a:cubicBezTo>
                    <a:pt x="99" y="141"/>
                    <a:pt x="99" y="141"/>
                    <a:pt x="99" y="141"/>
                  </a:cubicBezTo>
                  <a:cubicBezTo>
                    <a:pt x="98" y="142"/>
                    <a:pt x="98" y="142"/>
                    <a:pt x="98" y="142"/>
                  </a:cubicBezTo>
                  <a:cubicBezTo>
                    <a:pt x="97" y="143"/>
                    <a:pt x="97" y="143"/>
                    <a:pt x="97" y="143"/>
                  </a:cubicBezTo>
                  <a:cubicBezTo>
                    <a:pt x="97" y="144"/>
                    <a:pt x="97" y="144"/>
                    <a:pt x="97" y="144"/>
                  </a:cubicBezTo>
                  <a:cubicBezTo>
                    <a:pt x="96" y="145"/>
                    <a:pt x="96" y="145"/>
                    <a:pt x="96" y="145"/>
                  </a:cubicBezTo>
                  <a:cubicBezTo>
                    <a:pt x="97" y="146"/>
                    <a:pt x="97" y="146"/>
                    <a:pt x="97" y="146"/>
                  </a:cubicBezTo>
                  <a:cubicBezTo>
                    <a:pt x="98" y="146"/>
                    <a:pt x="98" y="146"/>
                    <a:pt x="98" y="146"/>
                  </a:cubicBezTo>
                  <a:cubicBezTo>
                    <a:pt x="98" y="146"/>
                    <a:pt x="98" y="146"/>
                    <a:pt x="98" y="146"/>
                  </a:cubicBezTo>
                  <a:cubicBezTo>
                    <a:pt x="98" y="147"/>
                    <a:pt x="98" y="147"/>
                    <a:pt x="98" y="147"/>
                  </a:cubicBezTo>
                  <a:cubicBezTo>
                    <a:pt x="97" y="147"/>
                    <a:pt x="97" y="147"/>
                    <a:pt x="97" y="147"/>
                  </a:cubicBezTo>
                  <a:cubicBezTo>
                    <a:pt x="96" y="147"/>
                    <a:pt x="96" y="147"/>
                    <a:pt x="96" y="147"/>
                  </a:cubicBezTo>
                  <a:cubicBezTo>
                    <a:pt x="95" y="149"/>
                    <a:pt x="95" y="149"/>
                    <a:pt x="95" y="149"/>
                  </a:cubicBezTo>
                  <a:cubicBezTo>
                    <a:pt x="95" y="150"/>
                    <a:pt x="95" y="150"/>
                    <a:pt x="95" y="150"/>
                  </a:cubicBezTo>
                  <a:cubicBezTo>
                    <a:pt x="95" y="150"/>
                    <a:pt x="95" y="150"/>
                    <a:pt x="95" y="150"/>
                  </a:cubicBezTo>
                  <a:cubicBezTo>
                    <a:pt x="96" y="150"/>
                    <a:pt x="96" y="150"/>
                    <a:pt x="96" y="150"/>
                  </a:cubicBezTo>
                  <a:cubicBezTo>
                    <a:pt x="97" y="149"/>
                    <a:pt x="97" y="149"/>
                    <a:pt x="97" y="149"/>
                  </a:cubicBezTo>
                  <a:cubicBezTo>
                    <a:pt x="98" y="150"/>
                    <a:pt x="98" y="150"/>
                    <a:pt x="98" y="150"/>
                  </a:cubicBezTo>
                  <a:cubicBezTo>
                    <a:pt x="97" y="150"/>
                    <a:pt x="97" y="150"/>
                    <a:pt x="97" y="150"/>
                  </a:cubicBezTo>
                  <a:cubicBezTo>
                    <a:pt x="96" y="151"/>
                    <a:pt x="96" y="151"/>
                    <a:pt x="96" y="151"/>
                  </a:cubicBezTo>
                  <a:cubicBezTo>
                    <a:pt x="97" y="151"/>
                    <a:pt x="97" y="151"/>
                    <a:pt x="97" y="151"/>
                  </a:cubicBezTo>
                  <a:cubicBezTo>
                    <a:pt x="98" y="151"/>
                    <a:pt x="98" y="151"/>
                    <a:pt x="98" y="151"/>
                  </a:cubicBezTo>
                  <a:cubicBezTo>
                    <a:pt x="99" y="150"/>
                    <a:pt x="99" y="150"/>
                    <a:pt x="99" y="150"/>
                  </a:cubicBezTo>
                  <a:cubicBezTo>
                    <a:pt x="99" y="151"/>
                    <a:pt x="99" y="151"/>
                    <a:pt x="99" y="151"/>
                  </a:cubicBezTo>
                  <a:cubicBezTo>
                    <a:pt x="98" y="152"/>
                    <a:pt x="98" y="152"/>
                    <a:pt x="98" y="152"/>
                  </a:cubicBezTo>
                  <a:cubicBezTo>
                    <a:pt x="98" y="152"/>
                    <a:pt x="98" y="152"/>
                    <a:pt x="98" y="152"/>
                  </a:cubicBezTo>
                  <a:cubicBezTo>
                    <a:pt x="98" y="153"/>
                    <a:pt x="98" y="153"/>
                    <a:pt x="98" y="153"/>
                  </a:cubicBezTo>
                  <a:cubicBezTo>
                    <a:pt x="100" y="153"/>
                    <a:pt x="100" y="153"/>
                    <a:pt x="100" y="153"/>
                  </a:cubicBezTo>
                  <a:cubicBezTo>
                    <a:pt x="99" y="153"/>
                    <a:pt x="99" y="153"/>
                    <a:pt x="99" y="153"/>
                  </a:cubicBezTo>
                  <a:cubicBezTo>
                    <a:pt x="98" y="153"/>
                    <a:pt x="98" y="153"/>
                    <a:pt x="98" y="153"/>
                  </a:cubicBezTo>
                  <a:cubicBezTo>
                    <a:pt x="97" y="154"/>
                    <a:pt x="97" y="154"/>
                    <a:pt x="97" y="154"/>
                  </a:cubicBezTo>
                  <a:cubicBezTo>
                    <a:pt x="97" y="155"/>
                    <a:pt x="97" y="155"/>
                    <a:pt x="97" y="155"/>
                  </a:cubicBezTo>
                  <a:cubicBezTo>
                    <a:pt x="98" y="156"/>
                    <a:pt x="98" y="156"/>
                    <a:pt x="98" y="156"/>
                  </a:cubicBezTo>
                  <a:cubicBezTo>
                    <a:pt x="98" y="156"/>
                    <a:pt x="98" y="156"/>
                    <a:pt x="98" y="156"/>
                  </a:cubicBezTo>
                  <a:cubicBezTo>
                    <a:pt x="97" y="156"/>
                    <a:pt x="97" y="156"/>
                    <a:pt x="97" y="156"/>
                  </a:cubicBezTo>
                  <a:cubicBezTo>
                    <a:pt x="96" y="156"/>
                    <a:pt x="96" y="156"/>
                    <a:pt x="96" y="156"/>
                  </a:cubicBezTo>
                  <a:cubicBezTo>
                    <a:pt x="95" y="156"/>
                    <a:pt x="95" y="156"/>
                    <a:pt x="95" y="156"/>
                  </a:cubicBezTo>
                  <a:cubicBezTo>
                    <a:pt x="94" y="156"/>
                    <a:pt x="94" y="156"/>
                    <a:pt x="94" y="156"/>
                  </a:cubicBezTo>
                  <a:cubicBezTo>
                    <a:pt x="94" y="157"/>
                    <a:pt x="94" y="157"/>
                    <a:pt x="94" y="157"/>
                  </a:cubicBezTo>
                  <a:cubicBezTo>
                    <a:pt x="94" y="158"/>
                    <a:pt x="94" y="158"/>
                    <a:pt x="94" y="158"/>
                  </a:cubicBezTo>
                  <a:cubicBezTo>
                    <a:pt x="94" y="159"/>
                    <a:pt x="94" y="159"/>
                    <a:pt x="94" y="159"/>
                  </a:cubicBezTo>
                  <a:cubicBezTo>
                    <a:pt x="94" y="160"/>
                    <a:pt x="94" y="160"/>
                    <a:pt x="94" y="160"/>
                  </a:cubicBezTo>
                  <a:cubicBezTo>
                    <a:pt x="94" y="161"/>
                    <a:pt x="94" y="161"/>
                    <a:pt x="94" y="161"/>
                  </a:cubicBezTo>
                  <a:cubicBezTo>
                    <a:pt x="95" y="162"/>
                    <a:pt x="95" y="162"/>
                    <a:pt x="95" y="162"/>
                  </a:cubicBezTo>
                  <a:cubicBezTo>
                    <a:pt x="95" y="163"/>
                    <a:pt x="95" y="163"/>
                    <a:pt x="95" y="163"/>
                  </a:cubicBezTo>
                  <a:cubicBezTo>
                    <a:pt x="97" y="164"/>
                    <a:pt x="97" y="164"/>
                    <a:pt x="97" y="164"/>
                  </a:cubicBezTo>
                  <a:cubicBezTo>
                    <a:pt x="98" y="164"/>
                    <a:pt x="98" y="164"/>
                    <a:pt x="98" y="164"/>
                  </a:cubicBezTo>
                  <a:cubicBezTo>
                    <a:pt x="99" y="164"/>
                    <a:pt x="99" y="164"/>
                    <a:pt x="99" y="164"/>
                  </a:cubicBezTo>
                  <a:cubicBezTo>
                    <a:pt x="99" y="164"/>
                    <a:pt x="99" y="164"/>
                    <a:pt x="99" y="164"/>
                  </a:cubicBezTo>
                  <a:cubicBezTo>
                    <a:pt x="100" y="163"/>
                    <a:pt x="100" y="163"/>
                    <a:pt x="100" y="163"/>
                  </a:cubicBezTo>
                  <a:cubicBezTo>
                    <a:pt x="100" y="161"/>
                    <a:pt x="100" y="161"/>
                    <a:pt x="100" y="161"/>
                  </a:cubicBezTo>
                  <a:cubicBezTo>
                    <a:pt x="100" y="160"/>
                    <a:pt x="100" y="160"/>
                    <a:pt x="100" y="160"/>
                  </a:cubicBezTo>
                  <a:cubicBezTo>
                    <a:pt x="101" y="159"/>
                    <a:pt x="101" y="159"/>
                    <a:pt x="101" y="159"/>
                  </a:cubicBezTo>
                  <a:cubicBezTo>
                    <a:pt x="100" y="161"/>
                    <a:pt x="100" y="161"/>
                    <a:pt x="100" y="161"/>
                  </a:cubicBezTo>
                  <a:cubicBezTo>
                    <a:pt x="100" y="161"/>
                    <a:pt x="100" y="161"/>
                    <a:pt x="100" y="161"/>
                  </a:cubicBezTo>
                  <a:cubicBezTo>
                    <a:pt x="101" y="162"/>
                    <a:pt x="101" y="162"/>
                    <a:pt x="101" y="162"/>
                  </a:cubicBezTo>
                  <a:cubicBezTo>
                    <a:pt x="101" y="163"/>
                    <a:pt x="101" y="163"/>
                    <a:pt x="101" y="163"/>
                  </a:cubicBezTo>
                  <a:cubicBezTo>
                    <a:pt x="102" y="163"/>
                    <a:pt x="102" y="163"/>
                    <a:pt x="102" y="163"/>
                  </a:cubicBezTo>
                  <a:cubicBezTo>
                    <a:pt x="103" y="163"/>
                    <a:pt x="103" y="163"/>
                    <a:pt x="103" y="163"/>
                  </a:cubicBezTo>
                  <a:cubicBezTo>
                    <a:pt x="103" y="162"/>
                    <a:pt x="103" y="162"/>
                    <a:pt x="103" y="162"/>
                  </a:cubicBezTo>
                  <a:cubicBezTo>
                    <a:pt x="103" y="161"/>
                    <a:pt x="103" y="161"/>
                    <a:pt x="103" y="161"/>
                  </a:cubicBezTo>
                  <a:cubicBezTo>
                    <a:pt x="104" y="162"/>
                    <a:pt x="104" y="162"/>
                    <a:pt x="104" y="162"/>
                  </a:cubicBezTo>
                  <a:cubicBezTo>
                    <a:pt x="103" y="162"/>
                    <a:pt x="103" y="162"/>
                    <a:pt x="103" y="162"/>
                  </a:cubicBezTo>
                  <a:cubicBezTo>
                    <a:pt x="103" y="163"/>
                    <a:pt x="103" y="163"/>
                    <a:pt x="103" y="163"/>
                  </a:cubicBezTo>
                  <a:cubicBezTo>
                    <a:pt x="105" y="165"/>
                    <a:pt x="105" y="165"/>
                    <a:pt x="105" y="165"/>
                  </a:cubicBezTo>
                  <a:cubicBezTo>
                    <a:pt x="106" y="165"/>
                    <a:pt x="106" y="165"/>
                    <a:pt x="106" y="165"/>
                  </a:cubicBezTo>
                  <a:cubicBezTo>
                    <a:pt x="107" y="165"/>
                    <a:pt x="107" y="165"/>
                    <a:pt x="107" y="165"/>
                  </a:cubicBezTo>
                  <a:cubicBezTo>
                    <a:pt x="108" y="165"/>
                    <a:pt x="108" y="165"/>
                    <a:pt x="108" y="165"/>
                  </a:cubicBezTo>
                  <a:cubicBezTo>
                    <a:pt x="108" y="165"/>
                    <a:pt x="108" y="165"/>
                    <a:pt x="108" y="165"/>
                  </a:cubicBezTo>
                  <a:cubicBezTo>
                    <a:pt x="108" y="166"/>
                    <a:pt x="108" y="166"/>
                    <a:pt x="108" y="166"/>
                  </a:cubicBezTo>
                  <a:cubicBezTo>
                    <a:pt x="107" y="166"/>
                    <a:pt x="107" y="166"/>
                    <a:pt x="107" y="166"/>
                  </a:cubicBezTo>
                  <a:cubicBezTo>
                    <a:pt x="107" y="166"/>
                    <a:pt x="107" y="166"/>
                    <a:pt x="107" y="166"/>
                  </a:cubicBezTo>
                  <a:cubicBezTo>
                    <a:pt x="106" y="167"/>
                    <a:pt x="106" y="167"/>
                    <a:pt x="106" y="167"/>
                  </a:cubicBezTo>
                  <a:cubicBezTo>
                    <a:pt x="106" y="167"/>
                    <a:pt x="106" y="167"/>
                    <a:pt x="106" y="167"/>
                  </a:cubicBezTo>
                  <a:cubicBezTo>
                    <a:pt x="107" y="168"/>
                    <a:pt x="107" y="168"/>
                    <a:pt x="107" y="168"/>
                  </a:cubicBezTo>
                  <a:cubicBezTo>
                    <a:pt x="107" y="169"/>
                    <a:pt x="107" y="169"/>
                    <a:pt x="107" y="169"/>
                  </a:cubicBezTo>
                  <a:cubicBezTo>
                    <a:pt x="106" y="169"/>
                    <a:pt x="106" y="169"/>
                    <a:pt x="106" y="169"/>
                  </a:cubicBezTo>
                  <a:cubicBezTo>
                    <a:pt x="106" y="169"/>
                    <a:pt x="106" y="169"/>
                    <a:pt x="106" y="169"/>
                  </a:cubicBezTo>
                  <a:cubicBezTo>
                    <a:pt x="106" y="169"/>
                    <a:pt x="106" y="169"/>
                    <a:pt x="106" y="169"/>
                  </a:cubicBezTo>
                  <a:cubicBezTo>
                    <a:pt x="106" y="170"/>
                    <a:pt x="106" y="170"/>
                    <a:pt x="106" y="170"/>
                  </a:cubicBezTo>
                  <a:cubicBezTo>
                    <a:pt x="108" y="170"/>
                    <a:pt x="108" y="170"/>
                    <a:pt x="108" y="170"/>
                  </a:cubicBezTo>
                  <a:cubicBezTo>
                    <a:pt x="109" y="170"/>
                    <a:pt x="109" y="170"/>
                    <a:pt x="109" y="170"/>
                  </a:cubicBezTo>
                  <a:cubicBezTo>
                    <a:pt x="110" y="170"/>
                    <a:pt x="110" y="170"/>
                    <a:pt x="110" y="170"/>
                  </a:cubicBezTo>
                  <a:cubicBezTo>
                    <a:pt x="112" y="171"/>
                    <a:pt x="112" y="171"/>
                    <a:pt x="112" y="171"/>
                  </a:cubicBezTo>
                  <a:cubicBezTo>
                    <a:pt x="112" y="170"/>
                    <a:pt x="112" y="170"/>
                    <a:pt x="112" y="170"/>
                  </a:cubicBezTo>
                  <a:cubicBezTo>
                    <a:pt x="112" y="170"/>
                    <a:pt x="112" y="170"/>
                    <a:pt x="112" y="170"/>
                  </a:cubicBezTo>
                  <a:cubicBezTo>
                    <a:pt x="113" y="171"/>
                    <a:pt x="113" y="171"/>
                    <a:pt x="113" y="171"/>
                  </a:cubicBezTo>
                  <a:cubicBezTo>
                    <a:pt x="113" y="172"/>
                    <a:pt x="113" y="172"/>
                    <a:pt x="113" y="172"/>
                  </a:cubicBezTo>
                  <a:cubicBezTo>
                    <a:pt x="114" y="173"/>
                    <a:pt x="114" y="173"/>
                    <a:pt x="114" y="173"/>
                  </a:cubicBezTo>
                  <a:cubicBezTo>
                    <a:pt x="115" y="173"/>
                    <a:pt x="115" y="173"/>
                    <a:pt x="115" y="173"/>
                  </a:cubicBezTo>
                  <a:cubicBezTo>
                    <a:pt x="115" y="172"/>
                    <a:pt x="115" y="172"/>
                    <a:pt x="115" y="172"/>
                  </a:cubicBezTo>
                  <a:cubicBezTo>
                    <a:pt x="115" y="171"/>
                    <a:pt x="115" y="171"/>
                    <a:pt x="115" y="171"/>
                  </a:cubicBezTo>
                  <a:cubicBezTo>
                    <a:pt x="114" y="170"/>
                    <a:pt x="114" y="170"/>
                    <a:pt x="114" y="170"/>
                  </a:cubicBezTo>
                  <a:cubicBezTo>
                    <a:pt x="113" y="170"/>
                    <a:pt x="113" y="170"/>
                    <a:pt x="113" y="170"/>
                  </a:cubicBezTo>
                  <a:cubicBezTo>
                    <a:pt x="114" y="170"/>
                    <a:pt x="114" y="170"/>
                    <a:pt x="114" y="170"/>
                  </a:cubicBezTo>
                  <a:cubicBezTo>
                    <a:pt x="114" y="170"/>
                    <a:pt x="114" y="170"/>
                    <a:pt x="114" y="170"/>
                  </a:cubicBezTo>
                  <a:cubicBezTo>
                    <a:pt x="116" y="170"/>
                    <a:pt x="116" y="170"/>
                    <a:pt x="116" y="170"/>
                  </a:cubicBezTo>
                  <a:cubicBezTo>
                    <a:pt x="116" y="171"/>
                    <a:pt x="116" y="171"/>
                    <a:pt x="116" y="171"/>
                  </a:cubicBezTo>
                  <a:cubicBezTo>
                    <a:pt x="117" y="172"/>
                    <a:pt x="117" y="172"/>
                    <a:pt x="117" y="172"/>
                  </a:cubicBezTo>
                  <a:cubicBezTo>
                    <a:pt x="117" y="172"/>
                    <a:pt x="117" y="172"/>
                    <a:pt x="117" y="172"/>
                  </a:cubicBezTo>
                  <a:cubicBezTo>
                    <a:pt x="117" y="171"/>
                    <a:pt x="117" y="171"/>
                    <a:pt x="117" y="171"/>
                  </a:cubicBezTo>
                  <a:cubicBezTo>
                    <a:pt x="118" y="171"/>
                    <a:pt x="118" y="171"/>
                    <a:pt x="118" y="171"/>
                  </a:cubicBezTo>
                  <a:cubicBezTo>
                    <a:pt x="118" y="172"/>
                    <a:pt x="118" y="172"/>
                    <a:pt x="118" y="172"/>
                  </a:cubicBezTo>
                  <a:cubicBezTo>
                    <a:pt x="120" y="172"/>
                    <a:pt x="120" y="172"/>
                    <a:pt x="120" y="172"/>
                  </a:cubicBezTo>
                  <a:cubicBezTo>
                    <a:pt x="120" y="172"/>
                    <a:pt x="120" y="172"/>
                    <a:pt x="120" y="172"/>
                  </a:cubicBezTo>
                  <a:cubicBezTo>
                    <a:pt x="120" y="172"/>
                    <a:pt x="120" y="172"/>
                    <a:pt x="120" y="172"/>
                  </a:cubicBezTo>
                  <a:cubicBezTo>
                    <a:pt x="119" y="171"/>
                    <a:pt x="119" y="171"/>
                    <a:pt x="119" y="171"/>
                  </a:cubicBezTo>
                  <a:cubicBezTo>
                    <a:pt x="119" y="171"/>
                    <a:pt x="119" y="171"/>
                    <a:pt x="119" y="171"/>
                  </a:cubicBezTo>
                  <a:cubicBezTo>
                    <a:pt x="120" y="170"/>
                    <a:pt x="120" y="170"/>
                    <a:pt x="120" y="170"/>
                  </a:cubicBezTo>
                  <a:cubicBezTo>
                    <a:pt x="121" y="171"/>
                    <a:pt x="121" y="171"/>
                    <a:pt x="121" y="171"/>
                  </a:cubicBezTo>
                  <a:cubicBezTo>
                    <a:pt x="121" y="171"/>
                    <a:pt x="121" y="171"/>
                    <a:pt x="121" y="171"/>
                  </a:cubicBezTo>
                  <a:cubicBezTo>
                    <a:pt x="122" y="171"/>
                    <a:pt x="122" y="171"/>
                    <a:pt x="122" y="171"/>
                  </a:cubicBezTo>
                  <a:cubicBezTo>
                    <a:pt x="122" y="172"/>
                    <a:pt x="122" y="172"/>
                    <a:pt x="122" y="172"/>
                  </a:cubicBezTo>
                  <a:cubicBezTo>
                    <a:pt x="123" y="173"/>
                    <a:pt x="123" y="173"/>
                    <a:pt x="123" y="173"/>
                  </a:cubicBezTo>
                  <a:cubicBezTo>
                    <a:pt x="123" y="173"/>
                    <a:pt x="123" y="173"/>
                    <a:pt x="123" y="173"/>
                  </a:cubicBezTo>
                  <a:cubicBezTo>
                    <a:pt x="124" y="172"/>
                    <a:pt x="124" y="172"/>
                    <a:pt x="124" y="172"/>
                  </a:cubicBezTo>
                  <a:cubicBezTo>
                    <a:pt x="123" y="171"/>
                    <a:pt x="123" y="171"/>
                    <a:pt x="123" y="171"/>
                  </a:cubicBezTo>
                  <a:cubicBezTo>
                    <a:pt x="122" y="171"/>
                    <a:pt x="122" y="171"/>
                    <a:pt x="122" y="171"/>
                  </a:cubicBezTo>
                  <a:cubicBezTo>
                    <a:pt x="122" y="170"/>
                    <a:pt x="122" y="170"/>
                    <a:pt x="122" y="170"/>
                  </a:cubicBezTo>
                  <a:cubicBezTo>
                    <a:pt x="122" y="170"/>
                    <a:pt x="122" y="170"/>
                    <a:pt x="122" y="170"/>
                  </a:cubicBezTo>
                  <a:cubicBezTo>
                    <a:pt x="123" y="170"/>
                    <a:pt x="123" y="170"/>
                    <a:pt x="123" y="170"/>
                  </a:cubicBezTo>
                  <a:cubicBezTo>
                    <a:pt x="123" y="170"/>
                    <a:pt x="123" y="170"/>
                    <a:pt x="123" y="170"/>
                  </a:cubicBezTo>
                  <a:cubicBezTo>
                    <a:pt x="124" y="170"/>
                    <a:pt x="124" y="170"/>
                    <a:pt x="124" y="170"/>
                  </a:cubicBezTo>
                  <a:cubicBezTo>
                    <a:pt x="124" y="169"/>
                    <a:pt x="124" y="169"/>
                    <a:pt x="124" y="169"/>
                  </a:cubicBezTo>
                  <a:cubicBezTo>
                    <a:pt x="124" y="168"/>
                    <a:pt x="124" y="168"/>
                    <a:pt x="124" y="168"/>
                  </a:cubicBezTo>
                  <a:close/>
                  <a:moveTo>
                    <a:pt x="40" y="232"/>
                  </a:moveTo>
                  <a:cubicBezTo>
                    <a:pt x="39" y="231"/>
                    <a:pt x="39" y="231"/>
                    <a:pt x="39" y="231"/>
                  </a:cubicBezTo>
                  <a:cubicBezTo>
                    <a:pt x="39" y="231"/>
                    <a:pt x="39" y="231"/>
                    <a:pt x="39" y="231"/>
                  </a:cubicBezTo>
                  <a:cubicBezTo>
                    <a:pt x="39" y="230"/>
                    <a:pt x="39" y="230"/>
                    <a:pt x="39" y="230"/>
                  </a:cubicBezTo>
                  <a:cubicBezTo>
                    <a:pt x="39" y="230"/>
                    <a:pt x="39" y="230"/>
                    <a:pt x="39" y="230"/>
                  </a:cubicBezTo>
                  <a:cubicBezTo>
                    <a:pt x="38" y="231"/>
                    <a:pt x="38" y="231"/>
                    <a:pt x="38" y="231"/>
                  </a:cubicBezTo>
                  <a:cubicBezTo>
                    <a:pt x="38" y="231"/>
                    <a:pt x="38" y="231"/>
                    <a:pt x="38" y="231"/>
                  </a:cubicBezTo>
                  <a:cubicBezTo>
                    <a:pt x="39" y="232"/>
                    <a:pt x="39" y="232"/>
                    <a:pt x="39" y="232"/>
                  </a:cubicBezTo>
                  <a:cubicBezTo>
                    <a:pt x="39" y="232"/>
                    <a:pt x="39" y="232"/>
                    <a:pt x="39" y="232"/>
                  </a:cubicBezTo>
                  <a:cubicBezTo>
                    <a:pt x="39" y="232"/>
                    <a:pt x="39" y="232"/>
                    <a:pt x="39" y="232"/>
                  </a:cubicBezTo>
                  <a:cubicBezTo>
                    <a:pt x="40" y="232"/>
                    <a:pt x="40" y="232"/>
                    <a:pt x="40" y="232"/>
                  </a:cubicBezTo>
                  <a:close/>
                  <a:moveTo>
                    <a:pt x="69" y="215"/>
                  </a:moveTo>
                  <a:cubicBezTo>
                    <a:pt x="69" y="215"/>
                    <a:pt x="69" y="215"/>
                    <a:pt x="69" y="215"/>
                  </a:cubicBezTo>
                  <a:cubicBezTo>
                    <a:pt x="69" y="215"/>
                    <a:pt x="69" y="215"/>
                    <a:pt x="69" y="215"/>
                  </a:cubicBezTo>
                  <a:cubicBezTo>
                    <a:pt x="69" y="214"/>
                    <a:pt x="69" y="214"/>
                    <a:pt x="69" y="214"/>
                  </a:cubicBezTo>
                  <a:cubicBezTo>
                    <a:pt x="68" y="214"/>
                    <a:pt x="68" y="214"/>
                    <a:pt x="68" y="214"/>
                  </a:cubicBezTo>
                  <a:cubicBezTo>
                    <a:pt x="68" y="215"/>
                    <a:pt x="68" y="215"/>
                    <a:pt x="68" y="215"/>
                  </a:cubicBezTo>
                  <a:cubicBezTo>
                    <a:pt x="69" y="215"/>
                    <a:pt x="69" y="215"/>
                    <a:pt x="69" y="215"/>
                  </a:cubicBezTo>
                  <a:close/>
                  <a:moveTo>
                    <a:pt x="91" y="193"/>
                  </a:moveTo>
                  <a:cubicBezTo>
                    <a:pt x="93" y="193"/>
                    <a:pt x="93" y="193"/>
                    <a:pt x="93" y="193"/>
                  </a:cubicBezTo>
                  <a:cubicBezTo>
                    <a:pt x="94" y="192"/>
                    <a:pt x="94" y="192"/>
                    <a:pt x="94" y="192"/>
                  </a:cubicBezTo>
                  <a:cubicBezTo>
                    <a:pt x="95" y="191"/>
                    <a:pt x="95" y="191"/>
                    <a:pt x="95" y="191"/>
                  </a:cubicBezTo>
                  <a:cubicBezTo>
                    <a:pt x="95" y="189"/>
                    <a:pt x="95" y="189"/>
                    <a:pt x="95" y="189"/>
                  </a:cubicBezTo>
                  <a:cubicBezTo>
                    <a:pt x="96" y="188"/>
                    <a:pt x="96" y="188"/>
                    <a:pt x="96" y="188"/>
                  </a:cubicBezTo>
                  <a:cubicBezTo>
                    <a:pt x="96" y="189"/>
                    <a:pt x="96" y="189"/>
                    <a:pt x="96" y="189"/>
                  </a:cubicBezTo>
                  <a:cubicBezTo>
                    <a:pt x="96" y="191"/>
                    <a:pt x="96" y="191"/>
                    <a:pt x="96" y="191"/>
                  </a:cubicBezTo>
                  <a:cubicBezTo>
                    <a:pt x="97" y="189"/>
                    <a:pt x="97" y="189"/>
                    <a:pt x="97" y="189"/>
                  </a:cubicBezTo>
                  <a:cubicBezTo>
                    <a:pt x="97" y="188"/>
                    <a:pt x="97" y="188"/>
                    <a:pt x="97" y="188"/>
                  </a:cubicBezTo>
                  <a:cubicBezTo>
                    <a:pt x="96" y="187"/>
                    <a:pt x="96" y="187"/>
                    <a:pt x="96" y="187"/>
                  </a:cubicBezTo>
                  <a:cubicBezTo>
                    <a:pt x="92" y="186"/>
                    <a:pt x="92" y="186"/>
                    <a:pt x="92" y="186"/>
                  </a:cubicBezTo>
                  <a:cubicBezTo>
                    <a:pt x="90" y="185"/>
                    <a:pt x="90" y="185"/>
                    <a:pt x="90" y="185"/>
                  </a:cubicBezTo>
                  <a:cubicBezTo>
                    <a:pt x="88" y="186"/>
                    <a:pt x="88" y="186"/>
                    <a:pt x="88" y="186"/>
                  </a:cubicBezTo>
                  <a:cubicBezTo>
                    <a:pt x="88" y="188"/>
                    <a:pt x="88" y="188"/>
                    <a:pt x="88" y="188"/>
                  </a:cubicBezTo>
                  <a:cubicBezTo>
                    <a:pt x="88" y="191"/>
                    <a:pt x="88" y="191"/>
                    <a:pt x="88" y="191"/>
                  </a:cubicBezTo>
                  <a:cubicBezTo>
                    <a:pt x="88" y="192"/>
                    <a:pt x="88" y="192"/>
                    <a:pt x="88" y="192"/>
                  </a:cubicBezTo>
                  <a:cubicBezTo>
                    <a:pt x="89" y="193"/>
                    <a:pt x="89" y="193"/>
                    <a:pt x="89" y="193"/>
                  </a:cubicBezTo>
                  <a:cubicBezTo>
                    <a:pt x="89" y="193"/>
                    <a:pt x="89" y="193"/>
                    <a:pt x="89" y="193"/>
                  </a:cubicBezTo>
                  <a:cubicBezTo>
                    <a:pt x="90" y="193"/>
                    <a:pt x="90" y="193"/>
                    <a:pt x="90" y="193"/>
                  </a:cubicBezTo>
                  <a:cubicBezTo>
                    <a:pt x="90" y="194"/>
                    <a:pt x="90" y="194"/>
                    <a:pt x="90" y="194"/>
                  </a:cubicBezTo>
                  <a:cubicBezTo>
                    <a:pt x="91" y="194"/>
                    <a:pt x="91" y="194"/>
                    <a:pt x="91" y="194"/>
                  </a:cubicBezTo>
                  <a:cubicBezTo>
                    <a:pt x="91" y="193"/>
                    <a:pt x="91" y="193"/>
                    <a:pt x="91" y="193"/>
                  </a:cubicBezTo>
                  <a:close/>
                  <a:moveTo>
                    <a:pt x="101" y="195"/>
                  </a:moveTo>
                  <a:cubicBezTo>
                    <a:pt x="102" y="195"/>
                    <a:pt x="102" y="195"/>
                    <a:pt x="102" y="195"/>
                  </a:cubicBezTo>
                  <a:cubicBezTo>
                    <a:pt x="102" y="195"/>
                    <a:pt x="102" y="195"/>
                    <a:pt x="102" y="195"/>
                  </a:cubicBezTo>
                  <a:cubicBezTo>
                    <a:pt x="103" y="195"/>
                    <a:pt x="103" y="195"/>
                    <a:pt x="103" y="195"/>
                  </a:cubicBezTo>
                  <a:cubicBezTo>
                    <a:pt x="104" y="194"/>
                    <a:pt x="104" y="194"/>
                    <a:pt x="104" y="194"/>
                  </a:cubicBezTo>
                  <a:cubicBezTo>
                    <a:pt x="103" y="194"/>
                    <a:pt x="103" y="194"/>
                    <a:pt x="103" y="194"/>
                  </a:cubicBezTo>
                  <a:cubicBezTo>
                    <a:pt x="102" y="195"/>
                    <a:pt x="102" y="195"/>
                    <a:pt x="102" y="195"/>
                  </a:cubicBezTo>
                  <a:cubicBezTo>
                    <a:pt x="101" y="195"/>
                    <a:pt x="101" y="195"/>
                    <a:pt x="101" y="195"/>
                  </a:cubicBezTo>
                  <a:close/>
                  <a:moveTo>
                    <a:pt x="118" y="195"/>
                  </a:moveTo>
                  <a:cubicBezTo>
                    <a:pt x="118" y="195"/>
                    <a:pt x="118" y="195"/>
                    <a:pt x="118" y="195"/>
                  </a:cubicBezTo>
                  <a:cubicBezTo>
                    <a:pt x="119" y="194"/>
                    <a:pt x="119" y="194"/>
                    <a:pt x="119" y="194"/>
                  </a:cubicBezTo>
                  <a:cubicBezTo>
                    <a:pt x="119" y="193"/>
                    <a:pt x="119" y="193"/>
                    <a:pt x="119" y="193"/>
                  </a:cubicBezTo>
                  <a:cubicBezTo>
                    <a:pt x="118" y="194"/>
                    <a:pt x="118" y="194"/>
                    <a:pt x="118" y="194"/>
                  </a:cubicBezTo>
                  <a:cubicBezTo>
                    <a:pt x="118" y="194"/>
                    <a:pt x="118" y="194"/>
                    <a:pt x="118" y="194"/>
                  </a:cubicBezTo>
                  <a:cubicBezTo>
                    <a:pt x="118" y="195"/>
                    <a:pt x="118" y="195"/>
                    <a:pt x="118" y="195"/>
                  </a:cubicBezTo>
                  <a:close/>
                  <a:moveTo>
                    <a:pt x="116" y="195"/>
                  </a:moveTo>
                  <a:cubicBezTo>
                    <a:pt x="116" y="195"/>
                    <a:pt x="116" y="195"/>
                    <a:pt x="116" y="195"/>
                  </a:cubicBezTo>
                  <a:cubicBezTo>
                    <a:pt x="117" y="194"/>
                    <a:pt x="117" y="194"/>
                    <a:pt x="117" y="194"/>
                  </a:cubicBezTo>
                  <a:cubicBezTo>
                    <a:pt x="116" y="194"/>
                    <a:pt x="116" y="194"/>
                    <a:pt x="116" y="194"/>
                  </a:cubicBezTo>
                  <a:cubicBezTo>
                    <a:pt x="116" y="194"/>
                    <a:pt x="116" y="194"/>
                    <a:pt x="116" y="194"/>
                  </a:cubicBezTo>
                  <a:cubicBezTo>
                    <a:pt x="116" y="195"/>
                    <a:pt x="116" y="195"/>
                    <a:pt x="116" y="195"/>
                  </a:cubicBezTo>
                  <a:close/>
                  <a:moveTo>
                    <a:pt x="129" y="190"/>
                  </a:moveTo>
                  <a:cubicBezTo>
                    <a:pt x="129" y="190"/>
                    <a:pt x="129" y="190"/>
                    <a:pt x="129" y="190"/>
                  </a:cubicBezTo>
                  <a:cubicBezTo>
                    <a:pt x="130" y="190"/>
                    <a:pt x="130" y="190"/>
                    <a:pt x="130" y="190"/>
                  </a:cubicBezTo>
                  <a:cubicBezTo>
                    <a:pt x="132" y="189"/>
                    <a:pt x="132" y="189"/>
                    <a:pt x="132" y="189"/>
                  </a:cubicBezTo>
                  <a:cubicBezTo>
                    <a:pt x="132" y="189"/>
                    <a:pt x="132" y="189"/>
                    <a:pt x="132" y="189"/>
                  </a:cubicBezTo>
                  <a:cubicBezTo>
                    <a:pt x="131" y="188"/>
                    <a:pt x="131" y="188"/>
                    <a:pt x="131" y="188"/>
                  </a:cubicBezTo>
                  <a:cubicBezTo>
                    <a:pt x="130" y="189"/>
                    <a:pt x="130" y="189"/>
                    <a:pt x="130" y="189"/>
                  </a:cubicBezTo>
                  <a:cubicBezTo>
                    <a:pt x="129" y="190"/>
                    <a:pt x="129" y="190"/>
                    <a:pt x="129" y="190"/>
                  </a:cubicBezTo>
                  <a:close/>
                  <a:moveTo>
                    <a:pt x="124" y="189"/>
                  </a:moveTo>
                  <a:cubicBezTo>
                    <a:pt x="124" y="189"/>
                    <a:pt x="124" y="189"/>
                    <a:pt x="124" y="189"/>
                  </a:cubicBezTo>
                  <a:cubicBezTo>
                    <a:pt x="125" y="189"/>
                    <a:pt x="125" y="189"/>
                    <a:pt x="125" y="189"/>
                  </a:cubicBezTo>
                  <a:cubicBezTo>
                    <a:pt x="125" y="189"/>
                    <a:pt x="125" y="189"/>
                    <a:pt x="125" y="189"/>
                  </a:cubicBezTo>
                  <a:cubicBezTo>
                    <a:pt x="124" y="188"/>
                    <a:pt x="124" y="188"/>
                    <a:pt x="124" y="188"/>
                  </a:cubicBezTo>
                  <a:cubicBezTo>
                    <a:pt x="124" y="189"/>
                    <a:pt x="124" y="189"/>
                    <a:pt x="124" y="189"/>
                  </a:cubicBezTo>
                  <a:close/>
                  <a:moveTo>
                    <a:pt x="120" y="189"/>
                  </a:moveTo>
                  <a:cubicBezTo>
                    <a:pt x="121" y="189"/>
                    <a:pt x="121" y="189"/>
                    <a:pt x="121" y="189"/>
                  </a:cubicBezTo>
                  <a:cubicBezTo>
                    <a:pt x="121" y="189"/>
                    <a:pt x="121" y="189"/>
                    <a:pt x="121" y="189"/>
                  </a:cubicBezTo>
                  <a:cubicBezTo>
                    <a:pt x="122" y="189"/>
                    <a:pt x="122" y="189"/>
                    <a:pt x="122" y="189"/>
                  </a:cubicBezTo>
                  <a:cubicBezTo>
                    <a:pt x="122" y="188"/>
                    <a:pt x="122" y="188"/>
                    <a:pt x="122" y="188"/>
                  </a:cubicBezTo>
                  <a:cubicBezTo>
                    <a:pt x="121" y="188"/>
                    <a:pt x="121" y="188"/>
                    <a:pt x="121" y="188"/>
                  </a:cubicBezTo>
                  <a:cubicBezTo>
                    <a:pt x="120" y="189"/>
                    <a:pt x="120" y="189"/>
                    <a:pt x="120" y="189"/>
                  </a:cubicBezTo>
                  <a:close/>
                  <a:moveTo>
                    <a:pt x="118" y="189"/>
                  </a:moveTo>
                  <a:cubicBezTo>
                    <a:pt x="119" y="189"/>
                    <a:pt x="119" y="189"/>
                    <a:pt x="119" y="189"/>
                  </a:cubicBezTo>
                  <a:cubicBezTo>
                    <a:pt x="119" y="189"/>
                    <a:pt x="119" y="189"/>
                    <a:pt x="119" y="189"/>
                  </a:cubicBezTo>
                  <a:cubicBezTo>
                    <a:pt x="120" y="188"/>
                    <a:pt x="120" y="188"/>
                    <a:pt x="120" y="188"/>
                  </a:cubicBezTo>
                  <a:cubicBezTo>
                    <a:pt x="119" y="188"/>
                    <a:pt x="119" y="188"/>
                    <a:pt x="119" y="188"/>
                  </a:cubicBezTo>
                  <a:cubicBezTo>
                    <a:pt x="118" y="189"/>
                    <a:pt x="118" y="189"/>
                    <a:pt x="118" y="189"/>
                  </a:cubicBezTo>
                  <a:close/>
                  <a:moveTo>
                    <a:pt x="239" y="156"/>
                  </a:moveTo>
                  <a:cubicBezTo>
                    <a:pt x="239" y="157"/>
                    <a:pt x="239" y="157"/>
                    <a:pt x="239" y="157"/>
                  </a:cubicBezTo>
                  <a:cubicBezTo>
                    <a:pt x="239" y="157"/>
                    <a:pt x="239" y="157"/>
                    <a:pt x="239" y="157"/>
                  </a:cubicBezTo>
                  <a:cubicBezTo>
                    <a:pt x="240" y="156"/>
                    <a:pt x="240" y="156"/>
                    <a:pt x="240" y="156"/>
                  </a:cubicBezTo>
                  <a:cubicBezTo>
                    <a:pt x="239" y="156"/>
                    <a:pt x="239" y="156"/>
                    <a:pt x="239" y="156"/>
                  </a:cubicBezTo>
                  <a:cubicBezTo>
                    <a:pt x="239" y="156"/>
                    <a:pt x="239" y="156"/>
                    <a:pt x="239" y="156"/>
                  </a:cubicBezTo>
                  <a:close/>
                  <a:moveTo>
                    <a:pt x="237" y="152"/>
                  </a:moveTo>
                  <a:cubicBezTo>
                    <a:pt x="237" y="154"/>
                    <a:pt x="237" y="154"/>
                    <a:pt x="237" y="154"/>
                  </a:cubicBezTo>
                  <a:cubicBezTo>
                    <a:pt x="237" y="155"/>
                    <a:pt x="237" y="155"/>
                    <a:pt x="237" y="155"/>
                  </a:cubicBezTo>
                  <a:cubicBezTo>
                    <a:pt x="237" y="157"/>
                    <a:pt x="237" y="157"/>
                    <a:pt x="237" y="157"/>
                  </a:cubicBezTo>
                  <a:cubicBezTo>
                    <a:pt x="237" y="157"/>
                    <a:pt x="237" y="157"/>
                    <a:pt x="237" y="157"/>
                  </a:cubicBezTo>
                  <a:cubicBezTo>
                    <a:pt x="238" y="156"/>
                    <a:pt x="238" y="156"/>
                    <a:pt x="238" y="156"/>
                  </a:cubicBezTo>
                  <a:cubicBezTo>
                    <a:pt x="238" y="154"/>
                    <a:pt x="238" y="154"/>
                    <a:pt x="238" y="154"/>
                  </a:cubicBezTo>
                  <a:cubicBezTo>
                    <a:pt x="237" y="152"/>
                    <a:pt x="237" y="152"/>
                    <a:pt x="237" y="152"/>
                  </a:cubicBezTo>
                  <a:cubicBezTo>
                    <a:pt x="237" y="152"/>
                    <a:pt x="237" y="152"/>
                    <a:pt x="237" y="152"/>
                  </a:cubicBezTo>
                  <a:close/>
                  <a:moveTo>
                    <a:pt x="235" y="151"/>
                  </a:moveTo>
                  <a:cubicBezTo>
                    <a:pt x="236" y="152"/>
                    <a:pt x="236" y="152"/>
                    <a:pt x="236" y="152"/>
                  </a:cubicBezTo>
                  <a:cubicBezTo>
                    <a:pt x="236" y="152"/>
                    <a:pt x="236" y="152"/>
                    <a:pt x="236" y="152"/>
                  </a:cubicBezTo>
                  <a:cubicBezTo>
                    <a:pt x="236" y="151"/>
                    <a:pt x="236" y="151"/>
                    <a:pt x="236" y="151"/>
                  </a:cubicBezTo>
                  <a:cubicBezTo>
                    <a:pt x="235" y="150"/>
                    <a:pt x="235" y="150"/>
                    <a:pt x="235" y="150"/>
                  </a:cubicBezTo>
                  <a:cubicBezTo>
                    <a:pt x="235" y="151"/>
                    <a:pt x="235" y="151"/>
                    <a:pt x="235" y="151"/>
                  </a:cubicBezTo>
                  <a:close/>
                  <a:moveTo>
                    <a:pt x="133" y="181"/>
                  </a:moveTo>
                  <a:cubicBezTo>
                    <a:pt x="133" y="181"/>
                    <a:pt x="133" y="181"/>
                    <a:pt x="133" y="181"/>
                  </a:cubicBezTo>
                  <a:cubicBezTo>
                    <a:pt x="133" y="180"/>
                    <a:pt x="133" y="180"/>
                    <a:pt x="133" y="180"/>
                  </a:cubicBezTo>
                  <a:cubicBezTo>
                    <a:pt x="133" y="180"/>
                    <a:pt x="133" y="180"/>
                    <a:pt x="133" y="180"/>
                  </a:cubicBezTo>
                  <a:cubicBezTo>
                    <a:pt x="133" y="181"/>
                    <a:pt x="133" y="181"/>
                    <a:pt x="133" y="181"/>
                  </a:cubicBezTo>
                  <a:close/>
                  <a:moveTo>
                    <a:pt x="138" y="185"/>
                  </a:moveTo>
                  <a:cubicBezTo>
                    <a:pt x="138" y="185"/>
                    <a:pt x="139" y="185"/>
                    <a:pt x="139" y="185"/>
                  </a:cubicBezTo>
                  <a:cubicBezTo>
                    <a:pt x="138" y="185"/>
                    <a:pt x="138" y="185"/>
                    <a:pt x="138" y="185"/>
                  </a:cubicBezTo>
                  <a:cubicBezTo>
                    <a:pt x="138" y="185"/>
                    <a:pt x="138" y="185"/>
                    <a:pt x="138" y="185"/>
                  </a:cubicBezTo>
                  <a:close/>
                  <a:moveTo>
                    <a:pt x="137" y="184"/>
                  </a:moveTo>
                  <a:cubicBezTo>
                    <a:pt x="137" y="183"/>
                    <a:pt x="137" y="183"/>
                    <a:pt x="137" y="183"/>
                  </a:cubicBezTo>
                  <a:cubicBezTo>
                    <a:pt x="135" y="182"/>
                    <a:pt x="135" y="182"/>
                    <a:pt x="135" y="182"/>
                  </a:cubicBezTo>
                  <a:cubicBezTo>
                    <a:pt x="134" y="181"/>
                    <a:pt x="134" y="181"/>
                    <a:pt x="134" y="181"/>
                  </a:cubicBezTo>
                  <a:cubicBezTo>
                    <a:pt x="134" y="182"/>
                    <a:pt x="134" y="182"/>
                    <a:pt x="134" y="182"/>
                  </a:cubicBezTo>
                  <a:cubicBezTo>
                    <a:pt x="135" y="183"/>
                    <a:pt x="135" y="183"/>
                    <a:pt x="135" y="183"/>
                  </a:cubicBezTo>
                  <a:cubicBezTo>
                    <a:pt x="137" y="184"/>
                    <a:pt x="137" y="184"/>
                    <a:pt x="137" y="184"/>
                  </a:cubicBezTo>
                  <a:close/>
                  <a:moveTo>
                    <a:pt x="140" y="179"/>
                  </a:moveTo>
                  <a:cubicBezTo>
                    <a:pt x="141" y="178"/>
                    <a:pt x="141" y="178"/>
                    <a:pt x="141" y="178"/>
                  </a:cubicBezTo>
                  <a:cubicBezTo>
                    <a:pt x="140" y="176"/>
                    <a:pt x="140" y="176"/>
                    <a:pt x="140" y="176"/>
                  </a:cubicBezTo>
                  <a:cubicBezTo>
                    <a:pt x="138" y="175"/>
                    <a:pt x="138" y="175"/>
                    <a:pt x="138" y="175"/>
                  </a:cubicBezTo>
                  <a:cubicBezTo>
                    <a:pt x="137" y="174"/>
                    <a:pt x="137" y="174"/>
                    <a:pt x="137" y="174"/>
                  </a:cubicBezTo>
                  <a:cubicBezTo>
                    <a:pt x="136" y="174"/>
                    <a:pt x="136" y="174"/>
                    <a:pt x="136" y="174"/>
                  </a:cubicBezTo>
                  <a:cubicBezTo>
                    <a:pt x="135" y="173"/>
                    <a:pt x="135" y="173"/>
                    <a:pt x="135" y="173"/>
                  </a:cubicBezTo>
                  <a:cubicBezTo>
                    <a:pt x="133" y="172"/>
                    <a:pt x="133" y="172"/>
                    <a:pt x="133" y="172"/>
                  </a:cubicBezTo>
                  <a:cubicBezTo>
                    <a:pt x="133" y="171"/>
                    <a:pt x="133" y="171"/>
                    <a:pt x="133" y="171"/>
                  </a:cubicBezTo>
                  <a:cubicBezTo>
                    <a:pt x="132" y="170"/>
                    <a:pt x="132" y="170"/>
                    <a:pt x="132" y="170"/>
                  </a:cubicBezTo>
                  <a:cubicBezTo>
                    <a:pt x="131" y="170"/>
                    <a:pt x="131" y="170"/>
                    <a:pt x="131" y="170"/>
                  </a:cubicBezTo>
                  <a:cubicBezTo>
                    <a:pt x="130" y="171"/>
                    <a:pt x="130" y="171"/>
                    <a:pt x="130" y="171"/>
                  </a:cubicBezTo>
                  <a:cubicBezTo>
                    <a:pt x="130" y="171"/>
                    <a:pt x="130" y="171"/>
                    <a:pt x="130" y="171"/>
                  </a:cubicBezTo>
                  <a:cubicBezTo>
                    <a:pt x="129" y="172"/>
                    <a:pt x="129" y="172"/>
                    <a:pt x="129" y="172"/>
                  </a:cubicBezTo>
                  <a:cubicBezTo>
                    <a:pt x="130" y="173"/>
                    <a:pt x="130" y="173"/>
                    <a:pt x="130" y="173"/>
                  </a:cubicBezTo>
                  <a:cubicBezTo>
                    <a:pt x="131" y="173"/>
                    <a:pt x="131" y="173"/>
                    <a:pt x="131" y="173"/>
                  </a:cubicBezTo>
                  <a:cubicBezTo>
                    <a:pt x="131" y="173"/>
                    <a:pt x="131" y="173"/>
                    <a:pt x="131" y="173"/>
                  </a:cubicBezTo>
                  <a:cubicBezTo>
                    <a:pt x="130" y="174"/>
                    <a:pt x="130" y="174"/>
                    <a:pt x="130" y="174"/>
                  </a:cubicBezTo>
                  <a:cubicBezTo>
                    <a:pt x="129" y="173"/>
                    <a:pt x="129" y="173"/>
                    <a:pt x="129" y="173"/>
                  </a:cubicBezTo>
                  <a:cubicBezTo>
                    <a:pt x="129" y="173"/>
                    <a:pt x="129" y="173"/>
                    <a:pt x="129" y="173"/>
                  </a:cubicBezTo>
                  <a:cubicBezTo>
                    <a:pt x="129" y="174"/>
                    <a:pt x="129" y="174"/>
                    <a:pt x="129" y="174"/>
                  </a:cubicBezTo>
                  <a:cubicBezTo>
                    <a:pt x="131" y="176"/>
                    <a:pt x="131" y="176"/>
                    <a:pt x="131" y="176"/>
                  </a:cubicBezTo>
                  <a:cubicBezTo>
                    <a:pt x="132" y="176"/>
                    <a:pt x="132" y="176"/>
                    <a:pt x="132" y="176"/>
                  </a:cubicBezTo>
                  <a:cubicBezTo>
                    <a:pt x="133" y="177"/>
                    <a:pt x="133" y="177"/>
                    <a:pt x="133" y="177"/>
                  </a:cubicBezTo>
                  <a:cubicBezTo>
                    <a:pt x="134" y="177"/>
                    <a:pt x="134" y="177"/>
                    <a:pt x="134" y="177"/>
                  </a:cubicBezTo>
                  <a:cubicBezTo>
                    <a:pt x="134" y="176"/>
                    <a:pt x="134" y="176"/>
                    <a:pt x="134" y="176"/>
                  </a:cubicBezTo>
                  <a:cubicBezTo>
                    <a:pt x="135" y="177"/>
                    <a:pt x="135" y="177"/>
                    <a:pt x="135" y="177"/>
                  </a:cubicBezTo>
                  <a:cubicBezTo>
                    <a:pt x="136" y="176"/>
                    <a:pt x="136" y="176"/>
                    <a:pt x="136" y="176"/>
                  </a:cubicBezTo>
                  <a:cubicBezTo>
                    <a:pt x="136" y="177"/>
                    <a:pt x="136" y="177"/>
                    <a:pt x="136" y="177"/>
                  </a:cubicBezTo>
                  <a:cubicBezTo>
                    <a:pt x="136" y="178"/>
                    <a:pt x="136" y="178"/>
                    <a:pt x="136" y="178"/>
                  </a:cubicBezTo>
                  <a:cubicBezTo>
                    <a:pt x="136" y="178"/>
                    <a:pt x="136" y="178"/>
                    <a:pt x="136" y="178"/>
                  </a:cubicBezTo>
                  <a:cubicBezTo>
                    <a:pt x="137" y="179"/>
                    <a:pt x="137" y="179"/>
                    <a:pt x="137" y="179"/>
                  </a:cubicBezTo>
                  <a:cubicBezTo>
                    <a:pt x="138" y="179"/>
                    <a:pt x="138" y="179"/>
                    <a:pt x="138" y="179"/>
                  </a:cubicBezTo>
                  <a:cubicBezTo>
                    <a:pt x="139" y="179"/>
                    <a:pt x="139" y="179"/>
                    <a:pt x="139" y="179"/>
                  </a:cubicBezTo>
                  <a:cubicBezTo>
                    <a:pt x="140" y="179"/>
                    <a:pt x="140" y="179"/>
                    <a:pt x="140" y="179"/>
                  </a:cubicBezTo>
                  <a:close/>
                  <a:moveTo>
                    <a:pt x="167" y="136"/>
                  </a:moveTo>
                  <a:cubicBezTo>
                    <a:pt x="167" y="136"/>
                    <a:pt x="167" y="136"/>
                    <a:pt x="167" y="136"/>
                  </a:cubicBezTo>
                  <a:cubicBezTo>
                    <a:pt x="167" y="135"/>
                    <a:pt x="167" y="135"/>
                    <a:pt x="167" y="135"/>
                  </a:cubicBezTo>
                  <a:cubicBezTo>
                    <a:pt x="167" y="135"/>
                    <a:pt x="167" y="135"/>
                    <a:pt x="167" y="135"/>
                  </a:cubicBezTo>
                  <a:cubicBezTo>
                    <a:pt x="168" y="135"/>
                    <a:pt x="168" y="135"/>
                    <a:pt x="168" y="135"/>
                  </a:cubicBezTo>
                  <a:cubicBezTo>
                    <a:pt x="168" y="135"/>
                    <a:pt x="168" y="135"/>
                    <a:pt x="168" y="135"/>
                  </a:cubicBezTo>
                  <a:cubicBezTo>
                    <a:pt x="169" y="135"/>
                    <a:pt x="169" y="135"/>
                    <a:pt x="169" y="135"/>
                  </a:cubicBezTo>
                  <a:cubicBezTo>
                    <a:pt x="169" y="135"/>
                    <a:pt x="169" y="135"/>
                    <a:pt x="169" y="135"/>
                  </a:cubicBezTo>
                  <a:cubicBezTo>
                    <a:pt x="170" y="135"/>
                    <a:pt x="170" y="135"/>
                    <a:pt x="170" y="135"/>
                  </a:cubicBezTo>
                  <a:cubicBezTo>
                    <a:pt x="170" y="134"/>
                    <a:pt x="170" y="134"/>
                    <a:pt x="170" y="134"/>
                  </a:cubicBezTo>
                  <a:cubicBezTo>
                    <a:pt x="171" y="134"/>
                    <a:pt x="171" y="134"/>
                    <a:pt x="171" y="134"/>
                  </a:cubicBezTo>
                  <a:cubicBezTo>
                    <a:pt x="173" y="133"/>
                    <a:pt x="173" y="133"/>
                    <a:pt x="173" y="133"/>
                  </a:cubicBezTo>
                  <a:cubicBezTo>
                    <a:pt x="173" y="133"/>
                    <a:pt x="173" y="133"/>
                    <a:pt x="173" y="133"/>
                  </a:cubicBezTo>
                  <a:cubicBezTo>
                    <a:pt x="172" y="132"/>
                    <a:pt x="172" y="132"/>
                    <a:pt x="172" y="132"/>
                  </a:cubicBezTo>
                  <a:cubicBezTo>
                    <a:pt x="171" y="131"/>
                    <a:pt x="171" y="131"/>
                    <a:pt x="171" y="131"/>
                  </a:cubicBezTo>
                  <a:cubicBezTo>
                    <a:pt x="170" y="130"/>
                    <a:pt x="170" y="130"/>
                    <a:pt x="170" y="130"/>
                  </a:cubicBezTo>
                  <a:cubicBezTo>
                    <a:pt x="169" y="129"/>
                    <a:pt x="169" y="129"/>
                    <a:pt x="169" y="129"/>
                  </a:cubicBezTo>
                  <a:cubicBezTo>
                    <a:pt x="169" y="129"/>
                    <a:pt x="169" y="129"/>
                    <a:pt x="169" y="129"/>
                  </a:cubicBezTo>
                  <a:cubicBezTo>
                    <a:pt x="168" y="129"/>
                    <a:pt x="168" y="129"/>
                    <a:pt x="168" y="129"/>
                  </a:cubicBezTo>
                  <a:cubicBezTo>
                    <a:pt x="167" y="130"/>
                    <a:pt x="167" y="130"/>
                    <a:pt x="167" y="130"/>
                  </a:cubicBezTo>
                  <a:cubicBezTo>
                    <a:pt x="166" y="130"/>
                    <a:pt x="166" y="130"/>
                    <a:pt x="166" y="130"/>
                  </a:cubicBezTo>
                  <a:cubicBezTo>
                    <a:pt x="165" y="131"/>
                    <a:pt x="165" y="131"/>
                    <a:pt x="165" y="131"/>
                  </a:cubicBezTo>
                  <a:cubicBezTo>
                    <a:pt x="165" y="132"/>
                    <a:pt x="165" y="132"/>
                    <a:pt x="165" y="132"/>
                  </a:cubicBezTo>
                  <a:cubicBezTo>
                    <a:pt x="166" y="133"/>
                    <a:pt x="166" y="133"/>
                    <a:pt x="166" y="133"/>
                  </a:cubicBezTo>
                  <a:cubicBezTo>
                    <a:pt x="166" y="134"/>
                    <a:pt x="166" y="134"/>
                    <a:pt x="166" y="134"/>
                  </a:cubicBezTo>
                  <a:cubicBezTo>
                    <a:pt x="166" y="135"/>
                    <a:pt x="166" y="135"/>
                    <a:pt x="166" y="135"/>
                  </a:cubicBezTo>
                  <a:cubicBezTo>
                    <a:pt x="167" y="136"/>
                    <a:pt x="167" y="136"/>
                    <a:pt x="167" y="136"/>
                  </a:cubicBezTo>
                  <a:close/>
                  <a:moveTo>
                    <a:pt x="170" y="178"/>
                  </a:moveTo>
                  <a:cubicBezTo>
                    <a:pt x="170" y="178"/>
                    <a:pt x="170" y="179"/>
                    <a:pt x="170" y="179"/>
                  </a:cubicBezTo>
                  <a:cubicBezTo>
                    <a:pt x="171" y="179"/>
                    <a:pt x="171" y="179"/>
                    <a:pt x="171" y="179"/>
                  </a:cubicBezTo>
                  <a:cubicBezTo>
                    <a:pt x="172" y="178"/>
                    <a:pt x="172" y="178"/>
                    <a:pt x="172" y="178"/>
                  </a:cubicBezTo>
                  <a:cubicBezTo>
                    <a:pt x="172" y="178"/>
                    <a:pt x="172" y="178"/>
                    <a:pt x="172" y="178"/>
                  </a:cubicBezTo>
                  <a:cubicBezTo>
                    <a:pt x="171" y="177"/>
                    <a:pt x="171" y="177"/>
                    <a:pt x="171" y="177"/>
                  </a:cubicBezTo>
                  <a:cubicBezTo>
                    <a:pt x="170" y="178"/>
                    <a:pt x="170" y="178"/>
                    <a:pt x="170" y="178"/>
                  </a:cubicBezTo>
                  <a:cubicBezTo>
                    <a:pt x="170" y="178"/>
                    <a:pt x="170" y="178"/>
                    <a:pt x="170" y="178"/>
                  </a:cubicBezTo>
                  <a:cubicBezTo>
                    <a:pt x="170" y="178"/>
                    <a:pt x="170" y="178"/>
                    <a:pt x="170" y="178"/>
                  </a:cubicBezTo>
                  <a:close/>
                  <a:moveTo>
                    <a:pt x="191" y="203"/>
                  </a:moveTo>
                  <a:cubicBezTo>
                    <a:pt x="191" y="203"/>
                    <a:pt x="191" y="203"/>
                    <a:pt x="191" y="203"/>
                  </a:cubicBezTo>
                  <a:cubicBezTo>
                    <a:pt x="192" y="203"/>
                    <a:pt x="192" y="203"/>
                    <a:pt x="192" y="203"/>
                  </a:cubicBezTo>
                  <a:cubicBezTo>
                    <a:pt x="192" y="204"/>
                    <a:pt x="192" y="204"/>
                    <a:pt x="192" y="204"/>
                  </a:cubicBezTo>
                  <a:cubicBezTo>
                    <a:pt x="193" y="205"/>
                    <a:pt x="193" y="205"/>
                    <a:pt x="193" y="205"/>
                  </a:cubicBezTo>
                  <a:cubicBezTo>
                    <a:pt x="194" y="204"/>
                    <a:pt x="194" y="204"/>
                    <a:pt x="194" y="204"/>
                  </a:cubicBezTo>
                  <a:cubicBezTo>
                    <a:pt x="195" y="204"/>
                    <a:pt x="195" y="204"/>
                    <a:pt x="195" y="204"/>
                  </a:cubicBezTo>
                  <a:cubicBezTo>
                    <a:pt x="194" y="203"/>
                    <a:pt x="194" y="203"/>
                    <a:pt x="194" y="203"/>
                  </a:cubicBezTo>
                  <a:cubicBezTo>
                    <a:pt x="194" y="203"/>
                    <a:pt x="194" y="203"/>
                    <a:pt x="194" y="203"/>
                  </a:cubicBezTo>
                  <a:cubicBezTo>
                    <a:pt x="193" y="203"/>
                    <a:pt x="193" y="203"/>
                    <a:pt x="193" y="203"/>
                  </a:cubicBezTo>
                  <a:cubicBezTo>
                    <a:pt x="192" y="203"/>
                    <a:pt x="192" y="203"/>
                    <a:pt x="192" y="203"/>
                  </a:cubicBezTo>
                  <a:cubicBezTo>
                    <a:pt x="191" y="203"/>
                    <a:pt x="191" y="203"/>
                    <a:pt x="191" y="203"/>
                  </a:cubicBezTo>
                  <a:close/>
                  <a:moveTo>
                    <a:pt x="187" y="135"/>
                  </a:moveTo>
                  <a:cubicBezTo>
                    <a:pt x="187" y="134"/>
                    <a:pt x="187" y="134"/>
                    <a:pt x="187" y="134"/>
                  </a:cubicBezTo>
                  <a:cubicBezTo>
                    <a:pt x="187" y="134"/>
                    <a:pt x="187" y="134"/>
                    <a:pt x="187" y="134"/>
                  </a:cubicBezTo>
                  <a:cubicBezTo>
                    <a:pt x="187" y="133"/>
                    <a:pt x="187" y="133"/>
                    <a:pt x="187" y="133"/>
                  </a:cubicBezTo>
                  <a:cubicBezTo>
                    <a:pt x="187" y="132"/>
                    <a:pt x="187" y="132"/>
                    <a:pt x="187" y="132"/>
                  </a:cubicBezTo>
                  <a:cubicBezTo>
                    <a:pt x="187" y="132"/>
                    <a:pt x="187" y="132"/>
                    <a:pt x="187" y="132"/>
                  </a:cubicBezTo>
                  <a:cubicBezTo>
                    <a:pt x="186" y="131"/>
                    <a:pt x="186" y="131"/>
                    <a:pt x="186" y="131"/>
                  </a:cubicBezTo>
                  <a:cubicBezTo>
                    <a:pt x="185" y="132"/>
                    <a:pt x="185" y="132"/>
                    <a:pt x="185" y="132"/>
                  </a:cubicBezTo>
                  <a:cubicBezTo>
                    <a:pt x="185" y="134"/>
                    <a:pt x="185" y="134"/>
                    <a:pt x="185" y="134"/>
                  </a:cubicBezTo>
                  <a:cubicBezTo>
                    <a:pt x="185" y="134"/>
                    <a:pt x="185" y="134"/>
                    <a:pt x="185" y="134"/>
                  </a:cubicBezTo>
                  <a:cubicBezTo>
                    <a:pt x="186" y="134"/>
                    <a:pt x="186" y="134"/>
                    <a:pt x="186" y="134"/>
                  </a:cubicBezTo>
                  <a:cubicBezTo>
                    <a:pt x="187" y="135"/>
                    <a:pt x="187" y="135"/>
                    <a:pt x="187" y="135"/>
                  </a:cubicBezTo>
                  <a:cubicBezTo>
                    <a:pt x="187" y="135"/>
                    <a:pt x="187" y="135"/>
                    <a:pt x="187" y="135"/>
                  </a:cubicBezTo>
                  <a:close/>
                  <a:moveTo>
                    <a:pt x="185" y="128"/>
                  </a:moveTo>
                  <a:cubicBezTo>
                    <a:pt x="186" y="127"/>
                    <a:pt x="186" y="127"/>
                    <a:pt x="186" y="127"/>
                  </a:cubicBezTo>
                  <a:cubicBezTo>
                    <a:pt x="187" y="127"/>
                    <a:pt x="187" y="127"/>
                    <a:pt x="187" y="127"/>
                  </a:cubicBezTo>
                  <a:cubicBezTo>
                    <a:pt x="188" y="126"/>
                    <a:pt x="188" y="126"/>
                    <a:pt x="188" y="126"/>
                  </a:cubicBezTo>
                  <a:cubicBezTo>
                    <a:pt x="188" y="126"/>
                    <a:pt x="188" y="126"/>
                    <a:pt x="188" y="126"/>
                  </a:cubicBezTo>
                  <a:cubicBezTo>
                    <a:pt x="188" y="125"/>
                    <a:pt x="188" y="125"/>
                    <a:pt x="188" y="125"/>
                  </a:cubicBezTo>
                  <a:cubicBezTo>
                    <a:pt x="189" y="125"/>
                    <a:pt x="189" y="125"/>
                    <a:pt x="189" y="125"/>
                  </a:cubicBezTo>
                  <a:cubicBezTo>
                    <a:pt x="188" y="125"/>
                    <a:pt x="188" y="125"/>
                    <a:pt x="188" y="125"/>
                  </a:cubicBezTo>
                  <a:cubicBezTo>
                    <a:pt x="188" y="125"/>
                    <a:pt x="188" y="125"/>
                    <a:pt x="188" y="125"/>
                  </a:cubicBezTo>
                  <a:cubicBezTo>
                    <a:pt x="186" y="126"/>
                    <a:pt x="186" y="126"/>
                    <a:pt x="186" y="126"/>
                  </a:cubicBezTo>
                  <a:cubicBezTo>
                    <a:pt x="185" y="127"/>
                    <a:pt x="185" y="127"/>
                    <a:pt x="185" y="127"/>
                  </a:cubicBezTo>
                  <a:cubicBezTo>
                    <a:pt x="185" y="128"/>
                    <a:pt x="185" y="128"/>
                    <a:pt x="185" y="128"/>
                  </a:cubicBezTo>
                  <a:close/>
                  <a:moveTo>
                    <a:pt x="190" y="129"/>
                  </a:moveTo>
                  <a:cubicBezTo>
                    <a:pt x="192" y="130"/>
                    <a:pt x="192" y="130"/>
                    <a:pt x="192" y="130"/>
                  </a:cubicBezTo>
                  <a:cubicBezTo>
                    <a:pt x="193" y="130"/>
                    <a:pt x="193" y="130"/>
                    <a:pt x="193" y="130"/>
                  </a:cubicBezTo>
                  <a:cubicBezTo>
                    <a:pt x="194" y="130"/>
                    <a:pt x="194" y="130"/>
                    <a:pt x="194" y="130"/>
                  </a:cubicBezTo>
                  <a:cubicBezTo>
                    <a:pt x="194" y="129"/>
                    <a:pt x="194" y="129"/>
                    <a:pt x="194" y="129"/>
                  </a:cubicBezTo>
                  <a:cubicBezTo>
                    <a:pt x="192" y="129"/>
                    <a:pt x="192" y="129"/>
                    <a:pt x="192" y="129"/>
                  </a:cubicBezTo>
                  <a:cubicBezTo>
                    <a:pt x="191" y="129"/>
                    <a:pt x="191" y="129"/>
                    <a:pt x="191" y="129"/>
                  </a:cubicBezTo>
                  <a:cubicBezTo>
                    <a:pt x="190" y="129"/>
                    <a:pt x="190" y="129"/>
                    <a:pt x="190" y="129"/>
                  </a:cubicBezTo>
                  <a:close/>
                  <a:moveTo>
                    <a:pt x="201" y="136"/>
                  </a:moveTo>
                  <a:cubicBezTo>
                    <a:pt x="201" y="137"/>
                    <a:pt x="201" y="137"/>
                    <a:pt x="201" y="137"/>
                  </a:cubicBezTo>
                  <a:cubicBezTo>
                    <a:pt x="201" y="138"/>
                    <a:pt x="201" y="138"/>
                    <a:pt x="201" y="138"/>
                  </a:cubicBezTo>
                  <a:cubicBezTo>
                    <a:pt x="200" y="138"/>
                    <a:pt x="200" y="138"/>
                    <a:pt x="200" y="138"/>
                  </a:cubicBezTo>
                  <a:cubicBezTo>
                    <a:pt x="200" y="139"/>
                    <a:pt x="200" y="139"/>
                    <a:pt x="200" y="139"/>
                  </a:cubicBezTo>
                  <a:cubicBezTo>
                    <a:pt x="200" y="140"/>
                    <a:pt x="200" y="140"/>
                    <a:pt x="200" y="140"/>
                  </a:cubicBezTo>
                  <a:cubicBezTo>
                    <a:pt x="201" y="140"/>
                    <a:pt x="201" y="140"/>
                    <a:pt x="201" y="140"/>
                  </a:cubicBezTo>
                  <a:cubicBezTo>
                    <a:pt x="202" y="139"/>
                    <a:pt x="202" y="139"/>
                    <a:pt x="202" y="139"/>
                  </a:cubicBezTo>
                  <a:cubicBezTo>
                    <a:pt x="203" y="139"/>
                    <a:pt x="203" y="139"/>
                    <a:pt x="203" y="139"/>
                  </a:cubicBezTo>
                  <a:cubicBezTo>
                    <a:pt x="204" y="138"/>
                    <a:pt x="204" y="138"/>
                    <a:pt x="204" y="138"/>
                  </a:cubicBezTo>
                  <a:cubicBezTo>
                    <a:pt x="204" y="137"/>
                    <a:pt x="204" y="137"/>
                    <a:pt x="204" y="137"/>
                  </a:cubicBezTo>
                  <a:cubicBezTo>
                    <a:pt x="205" y="136"/>
                    <a:pt x="205" y="136"/>
                    <a:pt x="205" y="136"/>
                  </a:cubicBezTo>
                  <a:cubicBezTo>
                    <a:pt x="205" y="135"/>
                    <a:pt x="205" y="135"/>
                    <a:pt x="205" y="135"/>
                  </a:cubicBezTo>
                  <a:cubicBezTo>
                    <a:pt x="205" y="135"/>
                    <a:pt x="205" y="135"/>
                    <a:pt x="205" y="135"/>
                  </a:cubicBezTo>
                  <a:cubicBezTo>
                    <a:pt x="204" y="135"/>
                    <a:pt x="204" y="135"/>
                    <a:pt x="204" y="135"/>
                  </a:cubicBezTo>
                  <a:cubicBezTo>
                    <a:pt x="202" y="135"/>
                    <a:pt x="202" y="135"/>
                    <a:pt x="202" y="135"/>
                  </a:cubicBezTo>
                  <a:cubicBezTo>
                    <a:pt x="201" y="136"/>
                    <a:pt x="201" y="136"/>
                    <a:pt x="201" y="136"/>
                  </a:cubicBezTo>
                  <a:close/>
                  <a:moveTo>
                    <a:pt x="205" y="127"/>
                  </a:moveTo>
                  <a:cubicBezTo>
                    <a:pt x="204" y="128"/>
                    <a:pt x="204" y="128"/>
                    <a:pt x="204" y="128"/>
                  </a:cubicBezTo>
                  <a:cubicBezTo>
                    <a:pt x="204" y="130"/>
                    <a:pt x="204" y="130"/>
                    <a:pt x="204" y="130"/>
                  </a:cubicBezTo>
                  <a:cubicBezTo>
                    <a:pt x="203" y="131"/>
                    <a:pt x="203" y="131"/>
                    <a:pt x="203" y="131"/>
                  </a:cubicBezTo>
                  <a:cubicBezTo>
                    <a:pt x="203" y="132"/>
                    <a:pt x="203" y="132"/>
                    <a:pt x="203" y="132"/>
                  </a:cubicBezTo>
                  <a:cubicBezTo>
                    <a:pt x="205" y="132"/>
                    <a:pt x="205" y="132"/>
                    <a:pt x="205" y="132"/>
                  </a:cubicBezTo>
                  <a:cubicBezTo>
                    <a:pt x="205" y="132"/>
                    <a:pt x="205" y="132"/>
                    <a:pt x="205" y="132"/>
                  </a:cubicBezTo>
                  <a:cubicBezTo>
                    <a:pt x="206" y="132"/>
                    <a:pt x="206" y="132"/>
                    <a:pt x="206" y="132"/>
                  </a:cubicBezTo>
                  <a:cubicBezTo>
                    <a:pt x="207" y="133"/>
                    <a:pt x="207" y="133"/>
                    <a:pt x="207" y="133"/>
                  </a:cubicBezTo>
                  <a:cubicBezTo>
                    <a:pt x="208" y="133"/>
                    <a:pt x="208" y="133"/>
                    <a:pt x="208" y="133"/>
                  </a:cubicBezTo>
                  <a:cubicBezTo>
                    <a:pt x="208" y="132"/>
                    <a:pt x="208" y="132"/>
                    <a:pt x="208" y="132"/>
                  </a:cubicBezTo>
                  <a:cubicBezTo>
                    <a:pt x="207" y="130"/>
                    <a:pt x="207" y="130"/>
                    <a:pt x="207" y="130"/>
                  </a:cubicBezTo>
                  <a:cubicBezTo>
                    <a:pt x="207" y="129"/>
                    <a:pt x="207" y="129"/>
                    <a:pt x="207" y="129"/>
                  </a:cubicBezTo>
                  <a:cubicBezTo>
                    <a:pt x="206" y="128"/>
                    <a:pt x="206" y="128"/>
                    <a:pt x="206" y="128"/>
                  </a:cubicBezTo>
                  <a:cubicBezTo>
                    <a:pt x="205" y="127"/>
                    <a:pt x="205" y="127"/>
                    <a:pt x="205" y="127"/>
                  </a:cubicBezTo>
                  <a:close/>
                  <a:moveTo>
                    <a:pt x="198" y="110"/>
                  </a:moveTo>
                  <a:cubicBezTo>
                    <a:pt x="197" y="109"/>
                    <a:pt x="197" y="109"/>
                    <a:pt x="197" y="109"/>
                  </a:cubicBezTo>
                  <a:cubicBezTo>
                    <a:pt x="197" y="108"/>
                    <a:pt x="197" y="108"/>
                    <a:pt x="197" y="108"/>
                  </a:cubicBezTo>
                  <a:cubicBezTo>
                    <a:pt x="197" y="108"/>
                    <a:pt x="197" y="108"/>
                    <a:pt x="197" y="108"/>
                  </a:cubicBezTo>
                  <a:cubicBezTo>
                    <a:pt x="195" y="108"/>
                    <a:pt x="195" y="108"/>
                    <a:pt x="195" y="108"/>
                  </a:cubicBezTo>
                  <a:cubicBezTo>
                    <a:pt x="195" y="109"/>
                    <a:pt x="195" y="109"/>
                    <a:pt x="195" y="109"/>
                  </a:cubicBezTo>
                  <a:cubicBezTo>
                    <a:pt x="196" y="109"/>
                    <a:pt x="196" y="109"/>
                    <a:pt x="196" y="109"/>
                  </a:cubicBezTo>
                  <a:cubicBezTo>
                    <a:pt x="196" y="110"/>
                    <a:pt x="196" y="110"/>
                    <a:pt x="196" y="110"/>
                  </a:cubicBezTo>
                  <a:cubicBezTo>
                    <a:pt x="197" y="110"/>
                    <a:pt x="197" y="110"/>
                    <a:pt x="197" y="110"/>
                  </a:cubicBezTo>
                  <a:cubicBezTo>
                    <a:pt x="198" y="110"/>
                    <a:pt x="198" y="110"/>
                    <a:pt x="198" y="110"/>
                  </a:cubicBezTo>
                  <a:close/>
                  <a:moveTo>
                    <a:pt x="201" y="97"/>
                  </a:moveTo>
                  <a:cubicBezTo>
                    <a:pt x="200" y="97"/>
                    <a:pt x="200" y="97"/>
                    <a:pt x="200" y="97"/>
                  </a:cubicBezTo>
                  <a:cubicBezTo>
                    <a:pt x="200" y="96"/>
                    <a:pt x="200" y="96"/>
                    <a:pt x="200" y="96"/>
                  </a:cubicBezTo>
                  <a:cubicBezTo>
                    <a:pt x="200" y="98"/>
                    <a:pt x="200" y="98"/>
                    <a:pt x="200" y="98"/>
                  </a:cubicBezTo>
                  <a:cubicBezTo>
                    <a:pt x="201" y="99"/>
                    <a:pt x="201" y="99"/>
                    <a:pt x="201" y="99"/>
                  </a:cubicBezTo>
                  <a:cubicBezTo>
                    <a:pt x="201" y="98"/>
                    <a:pt x="201" y="98"/>
                    <a:pt x="201" y="98"/>
                  </a:cubicBezTo>
                  <a:cubicBezTo>
                    <a:pt x="202" y="98"/>
                    <a:pt x="202" y="98"/>
                    <a:pt x="202" y="98"/>
                  </a:cubicBezTo>
                  <a:cubicBezTo>
                    <a:pt x="202" y="100"/>
                    <a:pt x="202" y="100"/>
                    <a:pt x="202" y="100"/>
                  </a:cubicBezTo>
                  <a:cubicBezTo>
                    <a:pt x="202" y="100"/>
                    <a:pt x="202" y="100"/>
                    <a:pt x="202" y="100"/>
                  </a:cubicBezTo>
                  <a:cubicBezTo>
                    <a:pt x="203" y="99"/>
                    <a:pt x="203" y="99"/>
                    <a:pt x="203" y="99"/>
                  </a:cubicBezTo>
                  <a:cubicBezTo>
                    <a:pt x="202" y="98"/>
                    <a:pt x="202" y="98"/>
                    <a:pt x="202" y="98"/>
                  </a:cubicBezTo>
                  <a:cubicBezTo>
                    <a:pt x="203" y="97"/>
                    <a:pt x="203" y="97"/>
                    <a:pt x="203" y="97"/>
                  </a:cubicBezTo>
                  <a:cubicBezTo>
                    <a:pt x="203" y="97"/>
                    <a:pt x="203" y="97"/>
                    <a:pt x="203" y="97"/>
                  </a:cubicBezTo>
                  <a:cubicBezTo>
                    <a:pt x="202" y="96"/>
                    <a:pt x="202" y="96"/>
                    <a:pt x="202" y="96"/>
                  </a:cubicBezTo>
                  <a:cubicBezTo>
                    <a:pt x="202" y="96"/>
                    <a:pt x="202" y="96"/>
                    <a:pt x="202" y="96"/>
                  </a:cubicBezTo>
                  <a:cubicBezTo>
                    <a:pt x="202" y="95"/>
                    <a:pt x="202" y="95"/>
                    <a:pt x="202" y="95"/>
                  </a:cubicBezTo>
                  <a:cubicBezTo>
                    <a:pt x="201" y="95"/>
                    <a:pt x="201" y="95"/>
                    <a:pt x="201" y="95"/>
                  </a:cubicBezTo>
                  <a:cubicBezTo>
                    <a:pt x="201" y="95"/>
                    <a:pt x="201" y="95"/>
                    <a:pt x="201" y="95"/>
                  </a:cubicBezTo>
                  <a:cubicBezTo>
                    <a:pt x="200" y="96"/>
                    <a:pt x="200" y="96"/>
                    <a:pt x="200" y="96"/>
                  </a:cubicBezTo>
                  <a:cubicBezTo>
                    <a:pt x="201" y="96"/>
                    <a:pt x="201" y="96"/>
                    <a:pt x="201" y="96"/>
                  </a:cubicBezTo>
                  <a:cubicBezTo>
                    <a:pt x="201" y="97"/>
                    <a:pt x="201" y="97"/>
                    <a:pt x="201" y="97"/>
                  </a:cubicBezTo>
                  <a:close/>
                  <a:moveTo>
                    <a:pt x="199" y="91"/>
                  </a:moveTo>
                  <a:cubicBezTo>
                    <a:pt x="198" y="91"/>
                    <a:pt x="198" y="91"/>
                    <a:pt x="198" y="91"/>
                  </a:cubicBezTo>
                  <a:cubicBezTo>
                    <a:pt x="197" y="90"/>
                    <a:pt x="197" y="90"/>
                    <a:pt x="197" y="90"/>
                  </a:cubicBezTo>
                  <a:cubicBezTo>
                    <a:pt x="197" y="90"/>
                    <a:pt x="197" y="90"/>
                    <a:pt x="197" y="90"/>
                  </a:cubicBezTo>
                  <a:cubicBezTo>
                    <a:pt x="196" y="90"/>
                    <a:pt x="196" y="90"/>
                    <a:pt x="196" y="90"/>
                  </a:cubicBezTo>
                  <a:cubicBezTo>
                    <a:pt x="196" y="91"/>
                    <a:pt x="196" y="91"/>
                    <a:pt x="196" y="91"/>
                  </a:cubicBezTo>
                  <a:cubicBezTo>
                    <a:pt x="198" y="92"/>
                    <a:pt x="198" y="92"/>
                    <a:pt x="198" y="92"/>
                  </a:cubicBezTo>
                  <a:cubicBezTo>
                    <a:pt x="199" y="92"/>
                    <a:pt x="199" y="92"/>
                    <a:pt x="199" y="92"/>
                  </a:cubicBezTo>
                  <a:cubicBezTo>
                    <a:pt x="199" y="91"/>
                    <a:pt x="199" y="91"/>
                    <a:pt x="199" y="91"/>
                  </a:cubicBezTo>
                  <a:close/>
                  <a:moveTo>
                    <a:pt x="199" y="90"/>
                  </a:moveTo>
                  <a:cubicBezTo>
                    <a:pt x="199" y="90"/>
                    <a:pt x="200" y="90"/>
                    <a:pt x="200" y="90"/>
                  </a:cubicBezTo>
                  <a:cubicBezTo>
                    <a:pt x="201" y="90"/>
                    <a:pt x="201" y="90"/>
                    <a:pt x="201" y="90"/>
                  </a:cubicBezTo>
                  <a:cubicBezTo>
                    <a:pt x="202" y="90"/>
                    <a:pt x="202" y="90"/>
                    <a:pt x="202" y="90"/>
                  </a:cubicBezTo>
                  <a:cubicBezTo>
                    <a:pt x="203" y="90"/>
                    <a:pt x="203" y="90"/>
                    <a:pt x="203" y="90"/>
                  </a:cubicBezTo>
                  <a:cubicBezTo>
                    <a:pt x="203" y="89"/>
                    <a:pt x="203" y="89"/>
                    <a:pt x="203" y="89"/>
                  </a:cubicBezTo>
                  <a:cubicBezTo>
                    <a:pt x="201" y="89"/>
                    <a:pt x="201" y="89"/>
                    <a:pt x="201" y="89"/>
                  </a:cubicBezTo>
                  <a:cubicBezTo>
                    <a:pt x="201" y="89"/>
                    <a:pt x="201" y="89"/>
                    <a:pt x="201" y="89"/>
                  </a:cubicBezTo>
                  <a:cubicBezTo>
                    <a:pt x="200" y="89"/>
                    <a:pt x="200" y="89"/>
                    <a:pt x="200" y="89"/>
                  </a:cubicBezTo>
                  <a:cubicBezTo>
                    <a:pt x="199" y="90"/>
                    <a:pt x="199" y="90"/>
                    <a:pt x="199" y="90"/>
                  </a:cubicBezTo>
                  <a:close/>
                  <a:moveTo>
                    <a:pt x="212" y="115"/>
                  </a:moveTo>
                  <a:cubicBezTo>
                    <a:pt x="213" y="113"/>
                    <a:pt x="213" y="113"/>
                    <a:pt x="213" y="113"/>
                  </a:cubicBezTo>
                  <a:cubicBezTo>
                    <a:pt x="213" y="113"/>
                    <a:pt x="213" y="113"/>
                    <a:pt x="213" y="113"/>
                  </a:cubicBezTo>
                  <a:cubicBezTo>
                    <a:pt x="212" y="113"/>
                    <a:pt x="212" y="113"/>
                    <a:pt x="212" y="113"/>
                  </a:cubicBezTo>
                  <a:cubicBezTo>
                    <a:pt x="211" y="114"/>
                    <a:pt x="211" y="114"/>
                    <a:pt x="211" y="114"/>
                  </a:cubicBezTo>
                  <a:cubicBezTo>
                    <a:pt x="211" y="114"/>
                    <a:pt x="211" y="114"/>
                    <a:pt x="211" y="114"/>
                  </a:cubicBezTo>
                  <a:cubicBezTo>
                    <a:pt x="212" y="115"/>
                    <a:pt x="212" y="115"/>
                    <a:pt x="212" y="115"/>
                  </a:cubicBezTo>
                  <a:close/>
                  <a:moveTo>
                    <a:pt x="215" y="114"/>
                  </a:moveTo>
                  <a:cubicBezTo>
                    <a:pt x="216" y="113"/>
                    <a:pt x="216" y="113"/>
                    <a:pt x="216" y="113"/>
                  </a:cubicBezTo>
                  <a:cubicBezTo>
                    <a:pt x="216" y="112"/>
                    <a:pt x="216" y="112"/>
                    <a:pt x="216" y="112"/>
                  </a:cubicBezTo>
                  <a:cubicBezTo>
                    <a:pt x="215" y="112"/>
                    <a:pt x="215" y="112"/>
                    <a:pt x="215" y="112"/>
                  </a:cubicBezTo>
                  <a:cubicBezTo>
                    <a:pt x="215" y="113"/>
                    <a:pt x="215" y="113"/>
                    <a:pt x="215" y="113"/>
                  </a:cubicBezTo>
                  <a:cubicBezTo>
                    <a:pt x="214" y="113"/>
                    <a:pt x="214" y="113"/>
                    <a:pt x="214" y="113"/>
                  </a:cubicBezTo>
                  <a:cubicBezTo>
                    <a:pt x="214" y="113"/>
                    <a:pt x="214" y="113"/>
                    <a:pt x="214" y="113"/>
                  </a:cubicBezTo>
                  <a:cubicBezTo>
                    <a:pt x="215" y="114"/>
                    <a:pt x="215" y="114"/>
                    <a:pt x="215" y="114"/>
                  </a:cubicBezTo>
                  <a:close/>
                  <a:moveTo>
                    <a:pt x="220" y="114"/>
                  </a:moveTo>
                  <a:cubicBezTo>
                    <a:pt x="221" y="114"/>
                    <a:pt x="221" y="114"/>
                    <a:pt x="221" y="114"/>
                  </a:cubicBezTo>
                  <a:cubicBezTo>
                    <a:pt x="220" y="114"/>
                    <a:pt x="220" y="114"/>
                    <a:pt x="220" y="114"/>
                  </a:cubicBezTo>
                  <a:cubicBezTo>
                    <a:pt x="218" y="114"/>
                    <a:pt x="218" y="114"/>
                    <a:pt x="218" y="114"/>
                  </a:cubicBezTo>
                  <a:cubicBezTo>
                    <a:pt x="219" y="114"/>
                    <a:pt x="219" y="114"/>
                    <a:pt x="219" y="114"/>
                  </a:cubicBezTo>
                  <a:cubicBezTo>
                    <a:pt x="220" y="114"/>
                    <a:pt x="220" y="114"/>
                    <a:pt x="220" y="114"/>
                  </a:cubicBezTo>
                  <a:close/>
                  <a:moveTo>
                    <a:pt x="229" y="112"/>
                  </a:moveTo>
                  <a:cubicBezTo>
                    <a:pt x="229" y="113"/>
                    <a:pt x="229" y="113"/>
                    <a:pt x="229" y="113"/>
                  </a:cubicBezTo>
                  <a:cubicBezTo>
                    <a:pt x="230" y="114"/>
                    <a:pt x="230" y="114"/>
                    <a:pt x="230" y="114"/>
                  </a:cubicBezTo>
                  <a:cubicBezTo>
                    <a:pt x="230" y="113"/>
                    <a:pt x="230" y="113"/>
                    <a:pt x="230" y="113"/>
                  </a:cubicBezTo>
                  <a:cubicBezTo>
                    <a:pt x="229" y="112"/>
                    <a:pt x="229" y="112"/>
                    <a:pt x="229" y="112"/>
                  </a:cubicBezTo>
                  <a:cubicBezTo>
                    <a:pt x="229" y="112"/>
                    <a:pt x="229" y="112"/>
                    <a:pt x="229" y="112"/>
                  </a:cubicBezTo>
                  <a:close/>
                  <a:moveTo>
                    <a:pt x="224" y="111"/>
                  </a:moveTo>
                  <a:cubicBezTo>
                    <a:pt x="225" y="111"/>
                    <a:pt x="225" y="111"/>
                    <a:pt x="225" y="111"/>
                  </a:cubicBezTo>
                  <a:cubicBezTo>
                    <a:pt x="226" y="111"/>
                    <a:pt x="226" y="111"/>
                    <a:pt x="226" y="111"/>
                  </a:cubicBezTo>
                  <a:cubicBezTo>
                    <a:pt x="225" y="110"/>
                    <a:pt x="225" y="110"/>
                    <a:pt x="225" y="110"/>
                  </a:cubicBezTo>
                  <a:cubicBezTo>
                    <a:pt x="224" y="110"/>
                    <a:pt x="224" y="110"/>
                    <a:pt x="224" y="110"/>
                  </a:cubicBezTo>
                  <a:cubicBezTo>
                    <a:pt x="224" y="111"/>
                    <a:pt x="224" y="111"/>
                    <a:pt x="224" y="111"/>
                  </a:cubicBezTo>
                  <a:cubicBezTo>
                    <a:pt x="224" y="111"/>
                    <a:pt x="224" y="111"/>
                    <a:pt x="224" y="111"/>
                  </a:cubicBezTo>
                  <a:close/>
                  <a:moveTo>
                    <a:pt x="220" y="107"/>
                  </a:moveTo>
                  <a:cubicBezTo>
                    <a:pt x="220" y="107"/>
                    <a:pt x="220" y="107"/>
                    <a:pt x="220" y="107"/>
                  </a:cubicBezTo>
                  <a:cubicBezTo>
                    <a:pt x="220" y="107"/>
                    <a:pt x="220" y="107"/>
                    <a:pt x="220" y="107"/>
                  </a:cubicBezTo>
                  <a:cubicBezTo>
                    <a:pt x="218" y="107"/>
                    <a:pt x="218" y="107"/>
                    <a:pt x="218" y="107"/>
                  </a:cubicBezTo>
                  <a:cubicBezTo>
                    <a:pt x="218" y="108"/>
                    <a:pt x="218" y="108"/>
                    <a:pt x="218" y="108"/>
                  </a:cubicBezTo>
                  <a:cubicBezTo>
                    <a:pt x="219" y="108"/>
                    <a:pt x="219" y="108"/>
                    <a:pt x="219" y="108"/>
                  </a:cubicBezTo>
                  <a:cubicBezTo>
                    <a:pt x="220" y="108"/>
                    <a:pt x="220" y="108"/>
                    <a:pt x="220" y="108"/>
                  </a:cubicBezTo>
                  <a:cubicBezTo>
                    <a:pt x="219" y="108"/>
                    <a:pt x="219" y="108"/>
                    <a:pt x="219" y="108"/>
                  </a:cubicBezTo>
                  <a:cubicBezTo>
                    <a:pt x="219" y="107"/>
                    <a:pt x="219" y="107"/>
                    <a:pt x="219" y="107"/>
                  </a:cubicBezTo>
                  <a:cubicBezTo>
                    <a:pt x="220" y="107"/>
                    <a:pt x="220" y="107"/>
                    <a:pt x="220" y="107"/>
                  </a:cubicBezTo>
                  <a:close/>
                  <a:moveTo>
                    <a:pt x="223" y="106"/>
                  </a:moveTo>
                  <a:cubicBezTo>
                    <a:pt x="223" y="106"/>
                    <a:pt x="223" y="106"/>
                    <a:pt x="223" y="106"/>
                  </a:cubicBezTo>
                  <a:cubicBezTo>
                    <a:pt x="222" y="106"/>
                    <a:pt x="222" y="106"/>
                    <a:pt x="222" y="106"/>
                  </a:cubicBezTo>
                  <a:cubicBezTo>
                    <a:pt x="221" y="106"/>
                    <a:pt x="221" y="106"/>
                    <a:pt x="221" y="106"/>
                  </a:cubicBezTo>
                  <a:cubicBezTo>
                    <a:pt x="222" y="107"/>
                    <a:pt x="222" y="107"/>
                    <a:pt x="222" y="107"/>
                  </a:cubicBezTo>
                  <a:cubicBezTo>
                    <a:pt x="222" y="107"/>
                    <a:pt x="222" y="107"/>
                    <a:pt x="222" y="107"/>
                  </a:cubicBezTo>
                  <a:cubicBezTo>
                    <a:pt x="223" y="107"/>
                    <a:pt x="223" y="107"/>
                    <a:pt x="223" y="107"/>
                  </a:cubicBezTo>
                  <a:cubicBezTo>
                    <a:pt x="223" y="106"/>
                    <a:pt x="223" y="106"/>
                    <a:pt x="223" y="106"/>
                  </a:cubicBezTo>
                  <a:close/>
                  <a:moveTo>
                    <a:pt x="224" y="107"/>
                  </a:moveTo>
                  <a:cubicBezTo>
                    <a:pt x="224" y="107"/>
                    <a:pt x="224" y="107"/>
                    <a:pt x="224" y="107"/>
                  </a:cubicBezTo>
                  <a:cubicBezTo>
                    <a:pt x="224" y="107"/>
                    <a:pt x="224" y="107"/>
                    <a:pt x="224" y="107"/>
                  </a:cubicBezTo>
                  <a:cubicBezTo>
                    <a:pt x="225" y="106"/>
                    <a:pt x="225" y="106"/>
                    <a:pt x="225" y="106"/>
                  </a:cubicBezTo>
                  <a:cubicBezTo>
                    <a:pt x="225" y="105"/>
                    <a:pt x="225" y="105"/>
                    <a:pt x="225" y="105"/>
                  </a:cubicBezTo>
                  <a:cubicBezTo>
                    <a:pt x="225" y="105"/>
                    <a:pt x="225" y="105"/>
                    <a:pt x="225" y="105"/>
                  </a:cubicBezTo>
                  <a:cubicBezTo>
                    <a:pt x="224" y="105"/>
                    <a:pt x="224" y="105"/>
                    <a:pt x="224" y="105"/>
                  </a:cubicBezTo>
                  <a:cubicBezTo>
                    <a:pt x="224" y="106"/>
                    <a:pt x="224" y="106"/>
                    <a:pt x="224" y="106"/>
                  </a:cubicBezTo>
                  <a:cubicBezTo>
                    <a:pt x="224" y="106"/>
                    <a:pt x="224" y="106"/>
                    <a:pt x="224" y="106"/>
                  </a:cubicBezTo>
                  <a:cubicBezTo>
                    <a:pt x="224" y="107"/>
                    <a:pt x="224" y="107"/>
                    <a:pt x="224" y="107"/>
                  </a:cubicBezTo>
                  <a:close/>
                  <a:moveTo>
                    <a:pt x="220" y="104"/>
                  </a:moveTo>
                  <a:cubicBezTo>
                    <a:pt x="221" y="103"/>
                    <a:pt x="221" y="103"/>
                    <a:pt x="221" y="103"/>
                  </a:cubicBezTo>
                  <a:cubicBezTo>
                    <a:pt x="221" y="102"/>
                    <a:pt x="221" y="102"/>
                    <a:pt x="221" y="102"/>
                  </a:cubicBezTo>
                  <a:cubicBezTo>
                    <a:pt x="220" y="102"/>
                    <a:pt x="220" y="102"/>
                    <a:pt x="220" y="102"/>
                  </a:cubicBezTo>
                  <a:cubicBezTo>
                    <a:pt x="219" y="103"/>
                    <a:pt x="219" y="103"/>
                    <a:pt x="219" y="103"/>
                  </a:cubicBezTo>
                  <a:cubicBezTo>
                    <a:pt x="218" y="103"/>
                    <a:pt x="218" y="103"/>
                    <a:pt x="218" y="103"/>
                  </a:cubicBezTo>
                  <a:cubicBezTo>
                    <a:pt x="218" y="103"/>
                    <a:pt x="218" y="103"/>
                    <a:pt x="218" y="103"/>
                  </a:cubicBezTo>
                  <a:cubicBezTo>
                    <a:pt x="220" y="103"/>
                    <a:pt x="220" y="103"/>
                    <a:pt x="220" y="103"/>
                  </a:cubicBezTo>
                  <a:cubicBezTo>
                    <a:pt x="220" y="104"/>
                    <a:pt x="220" y="104"/>
                    <a:pt x="220" y="104"/>
                  </a:cubicBezTo>
                  <a:close/>
                  <a:moveTo>
                    <a:pt x="225" y="101"/>
                  </a:moveTo>
                  <a:cubicBezTo>
                    <a:pt x="226" y="101"/>
                    <a:pt x="226" y="101"/>
                    <a:pt x="226" y="101"/>
                  </a:cubicBezTo>
                  <a:cubicBezTo>
                    <a:pt x="226" y="101"/>
                    <a:pt x="226" y="101"/>
                    <a:pt x="226" y="101"/>
                  </a:cubicBezTo>
                  <a:cubicBezTo>
                    <a:pt x="225" y="100"/>
                    <a:pt x="225" y="100"/>
                    <a:pt x="225" y="100"/>
                  </a:cubicBezTo>
                  <a:cubicBezTo>
                    <a:pt x="226" y="100"/>
                    <a:pt x="226" y="100"/>
                    <a:pt x="226" y="100"/>
                  </a:cubicBezTo>
                  <a:cubicBezTo>
                    <a:pt x="226" y="100"/>
                    <a:pt x="226" y="100"/>
                    <a:pt x="226" y="100"/>
                  </a:cubicBezTo>
                  <a:cubicBezTo>
                    <a:pt x="226" y="99"/>
                    <a:pt x="226" y="99"/>
                    <a:pt x="226" y="99"/>
                  </a:cubicBezTo>
                  <a:cubicBezTo>
                    <a:pt x="224" y="99"/>
                    <a:pt x="224" y="99"/>
                    <a:pt x="224" y="99"/>
                  </a:cubicBezTo>
                  <a:cubicBezTo>
                    <a:pt x="224" y="99"/>
                    <a:pt x="224" y="99"/>
                    <a:pt x="224" y="99"/>
                  </a:cubicBezTo>
                  <a:cubicBezTo>
                    <a:pt x="224" y="100"/>
                    <a:pt x="224" y="100"/>
                    <a:pt x="224" y="100"/>
                  </a:cubicBezTo>
                  <a:cubicBezTo>
                    <a:pt x="224" y="100"/>
                    <a:pt x="224" y="100"/>
                    <a:pt x="224" y="100"/>
                  </a:cubicBezTo>
                  <a:cubicBezTo>
                    <a:pt x="223" y="99"/>
                    <a:pt x="223" y="99"/>
                    <a:pt x="223" y="99"/>
                  </a:cubicBezTo>
                  <a:cubicBezTo>
                    <a:pt x="222" y="100"/>
                    <a:pt x="222" y="100"/>
                    <a:pt x="222" y="100"/>
                  </a:cubicBezTo>
                  <a:cubicBezTo>
                    <a:pt x="223" y="100"/>
                    <a:pt x="223" y="100"/>
                    <a:pt x="223" y="100"/>
                  </a:cubicBezTo>
                  <a:cubicBezTo>
                    <a:pt x="224" y="101"/>
                    <a:pt x="224" y="101"/>
                    <a:pt x="224" y="101"/>
                  </a:cubicBezTo>
                  <a:cubicBezTo>
                    <a:pt x="225" y="101"/>
                    <a:pt x="225" y="101"/>
                    <a:pt x="225" y="101"/>
                  </a:cubicBezTo>
                  <a:cubicBezTo>
                    <a:pt x="225" y="101"/>
                    <a:pt x="225" y="101"/>
                    <a:pt x="225" y="101"/>
                  </a:cubicBezTo>
                  <a:close/>
                  <a:moveTo>
                    <a:pt x="221" y="58"/>
                  </a:moveTo>
                  <a:cubicBezTo>
                    <a:pt x="222" y="58"/>
                    <a:pt x="222" y="58"/>
                    <a:pt x="222" y="58"/>
                  </a:cubicBezTo>
                  <a:cubicBezTo>
                    <a:pt x="222" y="57"/>
                    <a:pt x="222" y="57"/>
                    <a:pt x="222" y="57"/>
                  </a:cubicBezTo>
                  <a:cubicBezTo>
                    <a:pt x="221" y="57"/>
                    <a:pt x="221" y="57"/>
                    <a:pt x="221" y="57"/>
                  </a:cubicBezTo>
                  <a:cubicBezTo>
                    <a:pt x="221" y="57"/>
                    <a:pt x="221" y="57"/>
                    <a:pt x="221" y="57"/>
                  </a:cubicBezTo>
                  <a:cubicBezTo>
                    <a:pt x="221" y="58"/>
                    <a:pt x="221" y="58"/>
                    <a:pt x="221" y="58"/>
                  </a:cubicBezTo>
                  <a:close/>
                  <a:moveTo>
                    <a:pt x="215" y="67"/>
                  </a:moveTo>
                  <a:cubicBezTo>
                    <a:pt x="215" y="67"/>
                    <a:pt x="215" y="67"/>
                    <a:pt x="215" y="67"/>
                  </a:cubicBezTo>
                  <a:cubicBezTo>
                    <a:pt x="216" y="67"/>
                    <a:pt x="216" y="67"/>
                    <a:pt x="216" y="67"/>
                  </a:cubicBezTo>
                  <a:cubicBezTo>
                    <a:pt x="217" y="67"/>
                    <a:pt x="217" y="67"/>
                    <a:pt x="217" y="67"/>
                  </a:cubicBezTo>
                  <a:cubicBezTo>
                    <a:pt x="217" y="66"/>
                    <a:pt x="217" y="66"/>
                    <a:pt x="217" y="66"/>
                  </a:cubicBezTo>
                  <a:cubicBezTo>
                    <a:pt x="217" y="65"/>
                    <a:pt x="217" y="65"/>
                    <a:pt x="217" y="65"/>
                  </a:cubicBezTo>
                  <a:cubicBezTo>
                    <a:pt x="216" y="64"/>
                    <a:pt x="216" y="64"/>
                    <a:pt x="216" y="64"/>
                  </a:cubicBezTo>
                  <a:cubicBezTo>
                    <a:pt x="216" y="64"/>
                    <a:pt x="216" y="64"/>
                    <a:pt x="216" y="64"/>
                  </a:cubicBezTo>
                  <a:cubicBezTo>
                    <a:pt x="215" y="65"/>
                    <a:pt x="215" y="65"/>
                    <a:pt x="215" y="65"/>
                  </a:cubicBezTo>
                  <a:cubicBezTo>
                    <a:pt x="215" y="66"/>
                    <a:pt x="215" y="66"/>
                    <a:pt x="215" y="66"/>
                  </a:cubicBezTo>
                  <a:cubicBezTo>
                    <a:pt x="215" y="67"/>
                    <a:pt x="215" y="67"/>
                    <a:pt x="215" y="67"/>
                  </a:cubicBezTo>
                  <a:close/>
                  <a:moveTo>
                    <a:pt x="240" y="65"/>
                  </a:moveTo>
                  <a:cubicBezTo>
                    <a:pt x="241" y="65"/>
                    <a:pt x="241" y="65"/>
                    <a:pt x="241" y="65"/>
                  </a:cubicBezTo>
                  <a:cubicBezTo>
                    <a:pt x="242" y="64"/>
                    <a:pt x="242" y="64"/>
                    <a:pt x="242" y="64"/>
                  </a:cubicBezTo>
                  <a:cubicBezTo>
                    <a:pt x="242" y="64"/>
                    <a:pt x="242" y="64"/>
                    <a:pt x="242" y="64"/>
                  </a:cubicBezTo>
                  <a:cubicBezTo>
                    <a:pt x="243" y="64"/>
                    <a:pt x="243" y="64"/>
                    <a:pt x="243" y="64"/>
                  </a:cubicBezTo>
                  <a:cubicBezTo>
                    <a:pt x="243" y="64"/>
                    <a:pt x="243" y="64"/>
                    <a:pt x="243" y="64"/>
                  </a:cubicBezTo>
                  <a:cubicBezTo>
                    <a:pt x="243" y="65"/>
                    <a:pt x="243" y="65"/>
                    <a:pt x="243" y="65"/>
                  </a:cubicBezTo>
                  <a:cubicBezTo>
                    <a:pt x="244" y="64"/>
                    <a:pt x="244" y="64"/>
                    <a:pt x="244" y="64"/>
                  </a:cubicBezTo>
                  <a:cubicBezTo>
                    <a:pt x="245" y="63"/>
                    <a:pt x="245" y="63"/>
                    <a:pt x="245" y="63"/>
                  </a:cubicBezTo>
                  <a:cubicBezTo>
                    <a:pt x="245" y="62"/>
                    <a:pt x="245" y="62"/>
                    <a:pt x="245" y="62"/>
                  </a:cubicBezTo>
                  <a:cubicBezTo>
                    <a:pt x="246" y="62"/>
                    <a:pt x="246" y="62"/>
                    <a:pt x="246" y="62"/>
                  </a:cubicBezTo>
                  <a:cubicBezTo>
                    <a:pt x="245" y="60"/>
                    <a:pt x="245" y="60"/>
                    <a:pt x="245" y="60"/>
                  </a:cubicBezTo>
                  <a:cubicBezTo>
                    <a:pt x="245" y="60"/>
                    <a:pt x="245" y="60"/>
                    <a:pt x="245" y="60"/>
                  </a:cubicBezTo>
                  <a:cubicBezTo>
                    <a:pt x="245" y="60"/>
                    <a:pt x="245" y="60"/>
                    <a:pt x="245" y="60"/>
                  </a:cubicBezTo>
                  <a:cubicBezTo>
                    <a:pt x="244" y="61"/>
                    <a:pt x="244" y="61"/>
                    <a:pt x="244" y="61"/>
                  </a:cubicBezTo>
                  <a:cubicBezTo>
                    <a:pt x="243" y="62"/>
                    <a:pt x="243" y="62"/>
                    <a:pt x="243" y="62"/>
                  </a:cubicBezTo>
                  <a:cubicBezTo>
                    <a:pt x="242" y="62"/>
                    <a:pt x="242" y="62"/>
                    <a:pt x="242" y="62"/>
                  </a:cubicBezTo>
                  <a:cubicBezTo>
                    <a:pt x="241" y="64"/>
                    <a:pt x="241" y="64"/>
                    <a:pt x="241" y="64"/>
                  </a:cubicBezTo>
                  <a:cubicBezTo>
                    <a:pt x="240" y="65"/>
                    <a:pt x="240" y="65"/>
                    <a:pt x="240" y="65"/>
                  </a:cubicBezTo>
                  <a:close/>
                  <a:moveTo>
                    <a:pt x="251" y="65"/>
                  </a:moveTo>
                  <a:cubicBezTo>
                    <a:pt x="252" y="65"/>
                    <a:pt x="252" y="65"/>
                    <a:pt x="252" y="65"/>
                  </a:cubicBezTo>
                  <a:cubicBezTo>
                    <a:pt x="253" y="65"/>
                    <a:pt x="253" y="65"/>
                    <a:pt x="253" y="65"/>
                  </a:cubicBezTo>
                  <a:cubicBezTo>
                    <a:pt x="252" y="64"/>
                    <a:pt x="252" y="64"/>
                    <a:pt x="252" y="64"/>
                  </a:cubicBezTo>
                  <a:cubicBezTo>
                    <a:pt x="251" y="65"/>
                    <a:pt x="251" y="65"/>
                    <a:pt x="251" y="65"/>
                  </a:cubicBezTo>
                  <a:cubicBezTo>
                    <a:pt x="251" y="65"/>
                    <a:pt x="251" y="65"/>
                    <a:pt x="251" y="65"/>
                  </a:cubicBezTo>
                  <a:cubicBezTo>
                    <a:pt x="251" y="65"/>
                    <a:pt x="251" y="65"/>
                    <a:pt x="251" y="65"/>
                  </a:cubicBezTo>
                  <a:close/>
                  <a:moveTo>
                    <a:pt x="253" y="68"/>
                  </a:moveTo>
                  <a:cubicBezTo>
                    <a:pt x="253" y="68"/>
                    <a:pt x="253" y="68"/>
                    <a:pt x="253" y="68"/>
                  </a:cubicBezTo>
                  <a:cubicBezTo>
                    <a:pt x="254" y="67"/>
                    <a:pt x="254" y="67"/>
                    <a:pt x="254" y="67"/>
                  </a:cubicBezTo>
                  <a:cubicBezTo>
                    <a:pt x="254" y="67"/>
                    <a:pt x="254" y="67"/>
                    <a:pt x="254" y="67"/>
                  </a:cubicBezTo>
                  <a:cubicBezTo>
                    <a:pt x="253" y="67"/>
                    <a:pt x="253" y="67"/>
                    <a:pt x="253" y="67"/>
                  </a:cubicBezTo>
                  <a:cubicBezTo>
                    <a:pt x="253" y="66"/>
                    <a:pt x="253" y="66"/>
                    <a:pt x="253" y="66"/>
                  </a:cubicBezTo>
                  <a:cubicBezTo>
                    <a:pt x="252" y="66"/>
                    <a:pt x="252" y="66"/>
                    <a:pt x="252" y="66"/>
                  </a:cubicBezTo>
                  <a:cubicBezTo>
                    <a:pt x="252" y="66"/>
                    <a:pt x="252" y="66"/>
                    <a:pt x="252" y="66"/>
                  </a:cubicBezTo>
                  <a:cubicBezTo>
                    <a:pt x="253" y="67"/>
                    <a:pt x="253" y="67"/>
                    <a:pt x="253" y="67"/>
                  </a:cubicBezTo>
                  <a:cubicBezTo>
                    <a:pt x="253" y="68"/>
                    <a:pt x="253" y="68"/>
                    <a:pt x="253" y="68"/>
                  </a:cubicBezTo>
                  <a:close/>
                  <a:moveTo>
                    <a:pt x="243" y="70"/>
                  </a:moveTo>
                  <a:cubicBezTo>
                    <a:pt x="244" y="70"/>
                    <a:pt x="244" y="70"/>
                    <a:pt x="244" y="70"/>
                  </a:cubicBezTo>
                  <a:cubicBezTo>
                    <a:pt x="244" y="69"/>
                    <a:pt x="244" y="69"/>
                    <a:pt x="244" y="69"/>
                  </a:cubicBezTo>
                  <a:cubicBezTo>
                    <a:pt x="244" y="69"/>
                    <a:pt x="244" y="69"/>
                    <a:pt x="244" y="69"/>
                  </a:cubicBezTo>
                  <a:cubicBezTo>
                    <a:pt x="243" y="69"/>
                    <a:pt x="243" y="69"/>
                    <a:pt x="243" y="69"/>
                  </a:cubicBezTo>
                  <a:cubicBezTo>
                    <a:pt x="242" y="70"/>
                    <a:pt x="242" y="70"/>
                    <a:pt x="242" y="70"/>
                  </a:cubicBezTo>
                  <a:cubicBezTo>
                    <a:pt x="242" y="70"/>
                    <a:pt x="242" y="70"/>
                    <a:pt x="242" y="70"/>
                  </a:cubicBezTo>
                  <a:cubicBezTo>
                    <a:pt x="243" y="70"/>
                    <a:pt x="243" y="70"/>
                    <a:pt x="243" y="70"/>
                  </a:cubicBezTo>
                  <a:close/>
                  <a:moveTo>
                    <a:pt x="249" y="70"/>
                  </a:moveTo>
                  <a:cubicBezTo>
                    <a:pt x="249" y="70"/>
                    <a:pt x="249" y="70"/>
                    <a:pt x="249" y="70"/>
                  </a:cubicBezTo>
                  <a:cubicBezTo>
                    <a:pt x="249" y="69"/>
                    <a:pt x="249" y="69"/>
                    <a:pt x="249" y="69"/>
                  </a:cubicBezTo>
                  <a:cubicBezTo>
                    <a:pt x="249" y="69"/>
                    <a:pt x="249" y="69"/>
                    <a:pt x="249" y="69"/>
                  </a:cubicBezTo>
                  <a:cubicBezTo>
                    <a:pt x="249" y="68"/>
                    <a:pt x="249" y="68"/>
                    <a:pt x="249" y="68"/>
                  </a:cubicBezTo>
                  <a:cubicBezTo>
                    <a:pt x="248" y="68"/>
                    <a:pt x="248" y="68"/>
                    <a:pt x="248" y="68"/>
                  </a:cubicBezTo>
                  <a:cubicBezTo>
                    <a:pt x="248" y="68"/>
                    <a:pt x="248" y="68"/>
                    <a:pt x="248" y="68"/>
                  </a:cubicBezTo>
                  <a:cubicBezTo>
                    <a:pt x="248" y="69"/>
                    <a:pt x="248" y="69"/>
                    <a:pt x="248" y="69"/>
                  </a:cubicBezTo>
                  <a:cubicBezTo>
                    <a:pt x="247" y="69"/>
                    <a:pt x="247" y="69"/>
                    <a:pt x="247" y="69"/>
                  </a:cubicBezTo>
                  <a:cubicBezTo>
                    <a:pt x="247" y="70"/>
                    <a:pt x="247" y="70"/>
                    <a:pt x="247" y="70"/>
                  </a:cubicBezTo>
                  <a:cubicBezTo>
                    <a:pt x="247" y="70"/>
                    <a:pt x="247" y="70"/>
                    <a:pt x="247" y="70"/>
                  </a:cubicBezTo>
                  <a:cubicBezTo>
                    <a:pt x="248" y="69"/>
                    <a:pt x="248" y="69"/>
                    <a:pt x="248" y="69"/>
                  </a:cubicBezTo>
                  <a:cubicBezTo>
                    <a:pt x="248" y="69"/>
                    <a:pt x="248" y="69"/>
                    <a:pt x="248" y="69"/>
                  </a:cubicBezTo>
                  <a:cubicBezTo>
                    <a:pt x="249" y="70"/>
                    <a:pt x="249" y="70"/>
                    <a:pt x="249" y="70"/>
                  </a:cubicBezTo>
                  <a:close/>
                  <a:moveTo>
                    <a:pt x="249" y="75"/>
                  </a:moveTo>
                  <a:cubicBezTo>
                    <a:pt x="250" y="75"/>
                    <a:pt x="250" y="75"/>
                    <a:pt x="250" y="75"/>
                  </a:cubicBezTo>
                  <a:cubicBezTo>
                    <a:pt x="251" y="76"/>
                    <a:pt x="251" y="76"/>
                    <a:pt x="251" y="76"/>
                  </a:cubicBezTo>
                  <a:cubicBezTo>
                    <a:pt x="252" y="76"/>
                    <a:pt x="252" y="76"/>
                    <a:pt x="252" y="76"/>
                  </a:cubicBezTo>
                  <a:cubicBezTo>
                    <a:pt x="252" y="75"/>
                    <a:pt x="252" y="75"/>
                    <a:pt x="252" y="75"/>
                  </a:cubicBezTo>
                  <a:cubicBezTo>
                    <a:pt x="254" y="76"/>
                    <a:pt x="254" y="76"/>
                    <a:pt x="254" y="76"/>
                  </a:cubicBezTo>
                  <a:cubicBezTo>
                    <a:pt x="254" y="75"/>
                    <a:pt x="254" y="75"/>
                    <a:pt x="254" y="75"/>
                  </a:cubicBezTo>
                  <a:cubicBezTo>
                    <a:pt x="255" y="75"/>
                    <a:pt x="255" y="75"/>
                    <a:pt x="255" y="75"/>
                  </a:cubicBezTo>
                  <a:cubicBezTo>
                    <a:pt x="255" y="74"/>
                    <a:pt x="255" y="74"/>
                    <a:pt x="255" y="74"/>
                  </a:cubicBezTo>
                  <a:cubicBezTo>
                    <a:pt x="254" y="74"/>
                    <a:pt x="254" y="74"/>
                    <a:pt x="254" y="74"/>
                  </a:cubicBezTo>
                  <a:cubicBezTo>
                    <a:pt x="255" y="74"/>
                    <a:pt x="255" y="74"/>
                    <a:pt x="255" y="74"/>
                  </a:cubicBezTo>
                  <a:cubicBezTo>
                    <a:pt x="254" y="73"/>
                    <a:pt x="254" y="73"/>
                    <a:pt x="254" y="73"/>
                  </a:cubicBezTo>
                  <a:cubicBezTo>
                    <a:pt x="253" y="73"/>
                    <a:pt x="253" y="73"/>
                    <a:pt x="253" y="73"/>
                  </a:cubicBezTo>
                  <a:cubicBezTo>
                    <a:pt x="253" y="73"/>
                    <a:pt x="253" y="73"/>
                    <a:pt x="253" y="73"/>
                  </a:cubicBezTo>
                  <a:cubicBezTo>
                    <a:pt x="253" y="74"/>
                    <a:pt x="253" y="74"/>
                    <a:pt x="253" y="74"/>
                  </a:cubicBezTo>
                  <a:cubicBezTo>
                    <a:pt x="253" y="74"/>
                    <a:pt x="253" y="74"/>
                    <a:pt x="253" y="74"/>
                  </a:cubicBezTo>
                  <a:cubicBezTo>
                    <a:pt x="252" y="74"/>
                    <a:pt x="252" y="74"/>
                    <a:pt x="252" y="74"/>
                  </a:cubicBezTo>
                  <a:cubicBezTo>
                    <a:pt x="252" y="74"/>
                    <a:pt x="252" y="74"/>
                    <a:pt x="252" y="74"/>
                  </a:cubicBezTo>
                  <a:cubicBezTo>
                    <a:pt x="251" y="74"/>
                    <a:pt x="251" y="74"/>
                    <a:pt x="251" y="74"/>
                  </a:cubicBezTo>
                  <a:cubicBezTo>
                    <a:pt x="251" y="74"/>
                    <a:pt x="251" y="74"/>
                    <a:pt x="251" y="74"/>
                  </a:cubicBezTo>
                  <a:cubicBezTo>
                    <a:pt x="250" y="74"/>
                    <a:pt x="250" y="74"/>
                    <a:pt x="250" y="74"/>
                  </a:cubicBezTo>
                  <a:cubicBezTo>
                    <a:pt x="249" y="74"/>
                    <a:pt x="249" y="74"/>
                    <a:pt x="249" y="74"/>
                  </a:cubicBezTo>
                  <a:cubicBezTo>
                    <a:pt x="249" y="75"/>
                    <a:pt x="249" y="75"/>
                    <a:pt x="249" y="75"/>
                  </a:cubicBezTo>
                  <a:cubicBezTo>
                    <a:pt x="249" y="75"/>
                    <a:pt x="249" y="75"/>
                    <a:pt x="249" y="75"/>
                  </a:cubicBezTo>
                  <a:close/>
                  <a:moveTo>
                    <a:pt x="148" y="45"/>
                  </a:moveTo>
                  <a:cubicBezTo>
                    <a:pt x="149" y="45"/>
                    <a:pt x="149" y="45"/>
                    <a:pt x="149" y="45"/>
                  </a:cubicBezTo>
                  <a:cubicBezTo>
                    <a:pt x="150" y="46"/>
                    <a:pt x="150" y="46"/>
                    <a:pt x="150" y="46"/>
                  </a:cubicBezTo>
                  <a:cubicBezTo>
                    <a:pt x="151" y="46"/>
                    <a:pt x="151" y="46"/>
                    <a:pt x="151" y="46"/>
                  </a:cubicBezTo>
                  <a:cubicBezTo>
                    <a:pt x="152" y="45"/>
                    <a:pt x="152" y="45"/>
                    <a:pt x="152" y="45"/>
                  </a:cubicBezTo>
                  <a:cubicBezTo>
                    <a:pt x="152" y="45"/>
                    <a:pt x="152" y="45"/>
                    <a:pt x="152" y="45"/>
                  </a:cubicBezTo>
                  <a:cubicBezTo>
                    <a:pt x="152" y="45"/>
                    <a:pt x="152" y="45"/>
                    <a:pt x="152" y="45"/>
                  </a:cubicBezTo>
                  <a:cubicBezTo>
                    <a:pt x="150" y="45"/>
                    <a:pt x="150" y="45"/>
                    <a:pt x="150" y="45"/>
                  </a:cubicBezTo>
                  <a:cubicBezTo>
                    <a:pt x="149" y="45"/>
                    <a:pt x="149" y="45"/>
                    <a:pt x="149" y="45"/>
                  </a:cubicBezTo>
                  <a:cubicBezTo>
                    <a:pt x="149" y="44"/>
                    <a:pt x="149" y="44"/>
                    <a:pt x="149" y="44"/>
                  </a:cubicBezTo>
                  <a:cubicBezTo>
                    <a:pt x="148" y="44"/>
                    <a:pt x="148" y="44"/>
                    <a:pt x="148" y="44"/>
                  </a:cubicBezTo>
                  <a:cubicBezTo>
                    <a:pt x="148" y="45"/>
                    <a:pt x="148" y="45"/>
                    <a:pt x="148" y="45"/>
                  </a:cubicBezTo>
                  <a:cubicBezTo>
                    <a:pt x="148" y="45"/>
                    <a:pt x="148" y="45"/>
                    <a:pt x="148" y="45"/>
                  </a:cubicBezTo>
                  <a:close/>
                  <a:moveTo>
                    <a:pt x="146" y="24"/>
                  </a:moveTo>
                  <a:cubicBezTo>
                    <a:pt x="145" y="23"/>
                    <a:pt x="145" y="23"/>
                    <a:pt x="145" y="23"/>
                  </a:cubicBezTo>
                  <a:cubicBezTo>
                    <a:pt x="145" y="22"/>
                    <a:pt x="145" y="22"/>
                    <a:pt x="145" y="22"/>
                  </a:cubicBezTo>
                  <a:cubicBezTo>
                    <a:pt x="147" y="21"/>
                    <a:pt x="147" y="21"/>
                    <a:pt x="147" y="21"/>
                  </a:cubicBezTo>
                  <a:cubicBezTo>
                    <a:pt x="148" y="21"/>
                    <a:pt x="148" y="21"/>
                    <a:pt x="148" y="21"/>
                  </a:cubicBezTo>
                  <a:cubicBezTo>
                    <a:pt x="150" y="22"/>
                    <a:pt x="150" y="22"/>
                    <a:pt x="150" y="22"/>
                  </a:cubicBezTo>
                  <a:cubicBezTo>
                    <a:pt x="150" y="23"/>
                    <a:pt x="150" y="23"/>
                    <a:pt x="150" y="23"/>
                  </a:cubicBezTo>
                  <a:cubicBezTo>
                    <a:pt x="150" y="23"/>
                    <a:pt x="150" y="23"/>
                    <a:pt x="150" y="23"/>
                  </a:cubicBezTo>
                  <a:cubicBezTo>
                    <a:pt x="148" y="24"/>
                    <a:pt x="148" y="24"/>
                    <a:pt x="148" y="24"/>
                  </a:cubicBezTo>
                  <a:cubicBezTo>
                    <a:pt x="146" y="24"/>
                    <a:pt x="146" y="24"/>
                    <a:pt x="146" y="24"/>
                  </a:cubicBezTo>
                  <a:cubicBezTo>
                    <a:pt x="146" y="24"/>
                    <a:pt x="145" y="24"/>
                    <a:pt x="146" y="24"/>
                  </a:cubicBezTo>
                  <a:close/>
                  <a:moveTo>
                    <a:pt x="181" y="7"/>
                  </a:moveTo>
                  <a:cubicBezTo>
                    <a:pt x="182" y="6"/>
                    <a:pt x="182" y="6"/>
                    <a:pt x="182" y="6"/>
                  </a:cubicBezTo>
                  <a:cubicBezTo>
                    <a:pt x="182" y="5"/>
                    <a:pt x="182" y="5"/>
                    <a:pt x="182" y="5"/>
                  </a:cubicBezTo>
                  <a:cubicBezTo>
                    <a:pt x="184" y="5"/>
                    <a:pt x="184" y="5"/>
                    <a:pt x="184" y="5"/>
                  </a:cubicBezTo>
                  <a:cubicBezTo>
                    <a:pt x="185" y="6"/>
                    <a:pt x="185" y="6"/>
                    <a:pt x="185" y="6"/>
                  </a:cubicBezTo>
                  <a:cubicBezTo>
                    <a:pt x="185" y="6"/>
                    <a:pt x="185" y="6"/>
                    <a:pt x="185" y="6"/>
                  </a:cubicBezTo>
                  <a:cubicBezTo>
                    <a:pt x="185" y="7"/>
                    <a:pt x="185" y="7"/>
                    <a:pt x="185" y="7"/>
                  </a:cubicBezTo>
                  <a:cubicBezTo>
                    <a:pt x="184" y="8"/>
                    <a:pt x="184" y="8"/>
                    <a:pt x="184" y="8"/>
                  </a:cubicBezTo>
                  <a:cubicBezTo>
                    <a:pt x="182" y="8"/>
                    <a:pt x="182" y="8"/>
                    <a:pt x="182" y="8"/>
                  </a:cubicBezTo>
                  <a:cubicBezTo>
                    <a:pt x="181" y="8"/>
                    <a:pt x="181" y="8"/>
                    <a:pt x="181" y="8"/>
                  </a:cubicBezTo>
                  <a:cubicBezTo>
                    <a:pt x="181" y="7"/>
                    <a:pt x="181" y="7"/>
                    <a:pt x="181" y="7"/>
                  </a:cubicBezTo>
                  <a:close/>
                  <a:moveTo>
                    <a:pt x="206" y="22"/>
                  </a:moveTo>
                  <a:cubicBezTo>
                    <a:pt x="208" y="21"/>
                    <a:pt x="208" y="21"/>
                    <a:pt x="208" y="21"/>
                  </a:cubicBezTo>
                  <a:cubicBezTo>
                    <a:pt x="208" y="20"/>
                    <a:pt x="208" y="20"/>
                    <a:pt x="208" y="20"/>
                  </a:cubicBezTo>
                  <a:cubicBezTo>
                    <a:pt x="208" y="19"/>
                    <a:pt x="208" y="19"/>
                    <a:pt x="208" y="19"/>
                  </a:cubicBezTo>
                  <a:cubicBezTo>
                    <a:pt x="210" y="17"/>
                    <a:pt x="210" y="17"/>
                    <a:pt x="210" y="17"/>
                  </a:cubicBezTo>
                  <a:cubicBezTo>
                    <a:pt x="212" y="16"/>
                    <a:pt x="212" y="16"/>
                    <a:pt x="212" y="16"/>
                  </a:cubicBezTo>
                  <a:cubicBezTo>
                    <a:pt x="214" y="15"/>
                    <a:pt x="214" y="15"/>
                    <a:pt x="214" y="15"/>
                  </a:cubicBezTo>
                  <a:cubicBezTo>
                    <a:pt x="214" y="14"/>
                    <a:pt x="214" y="14"/>
                    <a:pt x="214" y="14"/>
                  </a:cubicBezTo>
                  <a:cubicBezTo>
                    <a:pt x="214" y="13"/>
                    <a:pt x="214" y="13"/>
                    <a:pt x="214" y="13"/>
                  </a:cubicBezTo>
                  <a:cubicBezTo>
                    <a:pt x="212" y="12"/>
                    <a:pt x="212" y="12"/>
                    <a:pt x="212" y="12"/>
                  </a:cubicBezTo>
                  <a:cubicBezTo>
                    <a:pt x="210" y="11"/>
                    <a:pt x="210" y="11"/>
                    <a:pt x="210" y="11"/>
                  </a:cubicBezTo>
                  <a:cubicBezTo>
                    <a:pt x="209" y="9"/>
                    <a:pt x="209" y="9"/>
                    <a:pt x="209" y="9"/>
                  </a:cubicBezTo>
                  <a:cubicBezTo>
                    <a:pt x="209" y="8"/>
                    <a:pt x="209" y="8"/>
                    <a:pt x="209" y="8"/>
                  </a:cubicBezTo>
                  <a:cubicBezTo>
                    <a:pt x="210" y="7"/>
                    <a:pt x="210" y="7"/>
                    <a:pt x="210" y="7"/>
                  </a:cubicBezTo>
                  <a:cubicBezTo>
                    <a:pt x="210" y="6"/>
                    <a:pt x="210" y="6"/>
                    <a:pt x="210" y="6"/>
                  </a:cubicBezTo>
                  <a:cubicBezTo>
                    <a:pt x="210" y="6"/>
                    <a:pt x="210" y="6"/>
                    <a:pt x="210" y="6"/>
                  </a:cubicBezTo>
                  <a:cubicBezTo>
                    <a:pt x="207" y="6"/>
                    <a:pt x="207" y="6"/>
                    <a:pt x="207" y="6"/>
                  </a:cubicBezTo>
                  <a:cubicBezTo>
                    <a:pt x="205" y="5"/>
                    <a:pt x="205" y="5"/>
                    <a:pt x="205" y="5"/>
                  </a:cubicBezTo>
                  <a:cubicBezTo>
                    <a:pt x="203" y="4"/>
                    <a:pt x="203" y="4"/>
                    <a:pt x="203" y="4"/>
                  </a:cubicBezTo>
                  <a:cubicBezTo>
                    <a:pt x="201" y="2"/>
                    <a:pt x="201" y="2"/>
                    <a:pt x="201" y="2"/>
                  </a:cubicBezTo>
                  <a:cubicBezTo>
                    <a:pt x="199" y="1"/>
                    <a:pt x="199" y="1"/>
                    <a:pt x="199" y="1"/>
                  </a:cubicBezTo>
                  <a:cubicBezTo>
                    <a:pt x="197" y="0"/>
                    <a:pt x="197" y="0"/>
                    <a:pt x="197" y="0"/>
                  </a:cubicBezTo>
                  <a:cubicBezTo>
                    <a:pt x="197" y="0"/>
                    <a:pt x="197" y="0"/>
                    <a:pt x="197" y="0"/>
                  </a:cubicBezTo>
                  <a:cubicBezTo>
                    <a:pt x="196" y="0"/>
                    <a:pt x="196" y="0"/>
                    <a:pt x="196" y="0"/>
                  </a:cubicBezTo>
                  <a:cubicBezTo>
                    <a:pt x="196" y="1"/>
                    <a:pt x="196" y="1"/>
                    <a:pt x="196" y="1"/>
                  </a:cubicBezTo>
                  <a:cubicBezTo>
                    <a:pt x="196" y="2"/>
                    <a:pt x="196" y="2"/>
                    <a:pt x="196" y="2"/>
                  </a:cubicBezTo>
                  <a:cubicBezTo>
                    <a:pt x="196" y="3"/>
                    <a:pt x="196" y="3"/>
                    <a:pt x="196" y="3"/>
                  </a:cubicBezTo>
                  <a:cubicBezTo>
                    <a:pt x="195" y="5"/>
                    <a:pt x="195" y="5"/>
                    <a:pt x="195" y="5"/>
                  </a:cubicBezTo>
                  <a:cubicBezTo>
                    <a:pt x="194" y="6"/>
                    <a:pt x="194" y="6"/>
                    <a:pt x="194" y="6"/>
                  </a:cubicBezTo>
                  <a:cubicBezTo>
                    <a:pt x="193" y="7"/>
                    <a:pt x="193" y="7"/>
                    <a:pt x="193" y="7"/>
                  </a:cubicBezTo>
                  <a:cubicBezTo>
                    <a:pt x="193" y="8"/>
                    <a:pt x="193" y="8"/>
                    <a:pt x="193" y="8"/>
                  </a:cubicBezTo>
                  <a:cubicBezTo>
                    <a:pt x="193" y="12"/>
                    <a:pt x="193" y="12"/>
                    <a:pt x="193" y="12"/>
                  </a:cubicBezTo>
                  <a:cubicBezTo>
                    <a:pt x="194" y="13"/>
                    <a:pt x="194" y="13"/>
                    <a:pt x="194" y="13"/>
                  </a:cubicBezTo>
                  <a:cubicBezTo>
                    <a:pt x="195" y="14"/>
                    <a:pt x="195" y="14"/>
                    <a:pt x="195" y="14"/>
                  </a:cubicBezTo>
                  <a:cubicBezTo>
                    <a:pt x="195" y="15"/>
                    <a:pt x="195" y="15"/>
                    <a:pt x="195" y="15"/>
                  </a:cubicBezTo>
                  <a:cubicBezTo>
                    <a:pt x="195" y="18"/>
                    <a:pt x="195" y="18"/>
                    <a:pt x="195" y="18"/>
                  </a:cubicBezTo>
                  <a:cubicBezTo>
                    <a:pt x="194" y="19"/>
                    <a:pt x="194" y="19"/>
                    <a:pt x="194" y="19"/>
                  </a:cubicBezTo>
                  <a:cubicBezTo>
                    <a:pt x="194" y="20"/>
                    <a:pt x="194" y="20"/>
                    <a:pt x="194" y="20"/>
                  </a:cubicBezTo>
                  <a:cubicBezTo>
                    <a:pt x="194" y="20"/>
                    <a:pt x="194" y="20"/>
                    <a:pt x="194" y="20"/>
                  </a:cubicBezTo>
                  <a:cubicBezTo>
                    <a:pt x="195" y="20"/>
                    <a:pt x="195" y="20"/>
                    <a:pt x="195" y="20"/>
                  </a:cubicBezTo>
                  <a:cubicBezTo>
                    <a:pt x="195" y="19"/>
                    <a:pt x="195" y="19"/>
                    <a:pt x="195" y="19"/>
                  </a:cubicBezTo>
                  <a:cubicBezTo>
                    <a:pt x="197" y="19"/>
                    <a:pt x="197" y="19"/>
                    <a:pt x="197" y="19"/>
                  </a:cubicBezTo>
                  <a:cubicBezTo>
                    <a:pt x="197" y="19"/>
                    <a:pt x="197" y="19"/>
                    <a:pt x="197" y="19"/>
                  </a:cubicBezTo>
                  <a:cubicBezTo>
                    <a:pt x="198" y="20"/>
                    <a:pt x="198" y="20"/>
                    <a:pt x="198" y="20"/>
                  </a:cubicBezTo>
                  <a:cubicBezTo>
                    <a:pt x="199" y="21"/>
                    <a:pt x="199" y="21"/>
                    <a:pt x="199" y="21"/>
                  </a:cubicBezTo>
                  <a:cubicBezTo>
                    <a:pt x="200" y="21"/>
                    <a:pt x="200" y="21"/>
                    <a:pt x="200" y="21"/>
                  </a:cubicBezTo>
                  <a:cubicBezTo>
                    <a:pt x="201" y="21"/>
                    <a:pt x="201" y="21"/>
                    <a:pt x="201" y="21"/>
                  </a:cubicBezTo>
                  <a:cubicBezTo>
                    <a:pt x="202" y="21"/>
                    <a:pt x="202" y="21"/>
                    <a:pt x="202" y="21"/>
                  </a:cubicBezTo>
                  <a:cubicBezTo>
                    <a:pt x="203" y="22"/>
                    <a:pt x="203" y="22"/>
                    <a:pt x="203" y="22"/>
                  </a:cubicBezTo>
                  <a:cubicBezTo>
                    <a:pt x="204" y="22"/>
                    <a:pt x="204" y="22"/>
                    <a:pt x="204" y="22"/>
                  </a:cubicBezTo>
                  <a:cubicBezTo>
                    <a:pt x="206" y="22"/>
                    <a:pt x="206" y="22"/>
                    <a:pt x="206" y="22"/>
                  </a:cubicBezTo>
                  <a:close/>
                  <a:moveTo>
                    <a:pt x="200" y="29"/>
                  </a:moveTo>
                  <a:cubicBezTo>
                    <a:pt x="201" y="29"/>
                    <a:pt x="201" y="29"/>
                    <a:pt x="201" y="29"/>
                  </a:cubicBezTo>
                  <a:cubicBezTo>
                    <a:pt x="202" y="30"/>
                    <a:pt x="202" y="30"/>
                    <a:pt x="202" y="30"/>
                  </a:cubicBezTo>
                  <a:cubicBezTo>
                    <a:pt x="203" y="30"/>
                    <a:pt x="203" y="30"/>
                    <a:pt x="203" y="30"/>
                  </a:cubicBezTo>
                  <a:cubicBezTo>
                    <a:pt x="204" y="29"/>
                    <a:pt x="204" y="29"/>
                    <a:pt x="204" y="29"/>
                  </a:cubicBezTo>
                  <a:cubicBezTo>
                    <a:pt x="205" y="28"/>
                    <a:pt x="205" y="28"/>
                    <a:pt x="205" y="28"/>
                  </a:cubicBezTo>
                  <a:cubicBezTo>
                    <a:pt x="206" y="28"/>
                    <a:pt x="206" y="28"/>
                    <a:pt x="206" y="28"/>
                  </a:cubicBezTo>
                  <a:cubicBezTo>
                    <a:pt x="206" y="26"/>
                    <a:pt x="206" y="26"/>
                    <a:pt x="206" y="26"/>
                  </a:cubicBezTo>
                  <a:cubicBezTo>
                    <a:pt x="207" y="25"/>
                    <a:pt x="207" y="25"/>
                    <a:pt x="207" y="25"/>
                  </a:cubicBezTo>
                  <a:cubicBezTo>
                    <a:pt x="207" y="24"/>
                    <a:pt x="207" y="24"/>
                    <a:pt x="207" y="24"/>
                  </a:cubicBezTo>
                  <a:cubicBezTo>
                    <a:pt x="204" y="23"/>
                    <a:pt x="204" y="23"/>
                    <a:pt x="204" y="23"/>
                  </a:cubicBezTo>
                  <a:cubicBezTo>
                    <a:pt x="202" y="23"/>
                    <a:pt x="202" y="23"/>
                    <a:pt x="202" y="23"/>
                  </a:cubicBezTo>
                  <a:cubicBezTo>
                    <a:pt x="201" y="23"/>
                    <a:pt x="201" y="23"/>
                    <a:pt x="201" y="23"/>
                  </a:cubicBezTo>
                  <a:cubicBezTo>
                    <a:pt x="200" y="23"/>
                    <a:pt x="200" y="23"/>
                    <a:pt x="200" y="23"/>
                  </a:cubicBezTo>
                  <a:cubicBezTo>
                    <a:pt x="199" y="23"/>
                    <a:pt x="199" y="23"/>
                    <a:pt x="199" y="23"/>
                  </a:cubicBezTo>
                  <a:cubicBezTo>
                    <a:pt x="198" y="23"/>
                    <a:pt x="198" y="23"/>
                    <a:pt x="198" y="23"/>
                  </a:cubicBezTo>
                  <a:cubicBezTo>
                    <a:pt x="197" y="24"/>
                    <a:pt x="197" y="24"/>
                    <a:pt x="197" y="24"/>
                  </a:cubicBezTo>
                  <a:cubicBezTo>
                    <a:pt x="196" y="24"/>
                    <a:pt x="196" y="24"/>
                    <a:pt x="196" y="24"/>
                  </a:cubicBezTo>
                  <a:cubicBezTo>
                    <a:pt x="195" y="24"/>
                    <a:pt x="195" y="24"/>
                    <a:pt x="195" y="24"/>
                  </a:cubicBezTo>
                  <a:cubicBezTo>
                    <a:pt x="196" y="25"/>
                    <a:pt x="196" y="25"/>
                    <a:pt x="196" y="25"/>
                  </a:cubicBezTo>
                  <a:cubicBezTo>
                    <a:pt x="197" y="25"/>
                    <a:pt x="197" y="25"/>
                    <a:pt x="197" y="25"/>
                  </a:cubicBezTo>
                  <a:cubicBezTo>
                    <a:pt x="198" y="26"/>
                    <a:pt x="198" y="26"/>
                    <a:pt x="198" y="26"/>
                  </a:cubicBezTo>
                  <a:cubicBezTo>
                    <a:pt x="199" y="26"/>
                    <a:pt x="199" y="26"/>
                    <a:pt x="199" y="26"/>
                  </a:cubicBezTo>
                  <a:cubicBezTo>
                    <a:pt x="200" y="27"/>
                    <a:pt x="200" y="27"/>
                    <a:pt x="200" y="27"/>
                  </a:cubicBezTo>
                  <a:cubicBezTo>
                    <a:pt x="201" y="28"/>
                    <a:pt x="201" y="28"/>
                    <a:pt x="201" y="28"/>
                  </a:cubicBezTo>
                  <a:cubicBezTo>
                    <a:pt x="203" y="28"/>
                    <a:pt x="203" y="28"/>
                    <a:pt x="203" y="28"/>
                  </a:cubicBezTo>
                  <a:cubicBezTo>
                    <a:pt x="204" y="28"/>
                    <a:pt x="204" y="28"/>
                    <a:pt x="204" y="28"/>
                  </a:cubicBezTo>
                  <a:cubicBezTo>
                    <a:pt x="203" y="28"/>
                    <a:pt x="203" y="28"/>
                    <a:pt x="203" y="28"/>
                  </a:cubicBezTo>
                  <a:cubicBezTo>
                    <a:pt x="202" y="29"/>
                    <a:pt x="202" y="29"/>
                    <a:pt x="202" y="29"/>
                  </a:cubicBezTo>
                  <a:cubicBezTo>
                    <a:pt x="200" y="29"/>
                    <a:pt x="200" y="29"/>
                    <a:pt x="200" y="29"/>
                  </a:cubicBezTo>
                  <a:close/>
                  <a:moveTo>
                    <a:pt x="239" y="32"/>
                  </a:moveTo>
                  <a:cubicBezTo>
                    <a:pt x="239" y="33"/>
                    <a:pt x="239" y="33"/>
                    <a:pt x="239" y="33"/>
                  </a:cubicBezTo>
                  <a:cubicBezTo>
                    <a:pt x="237" y="34"/>
                    <a:pt x="237" y="34"/>
                    <a:pt x="237" y="34"/>
                  </a:cubicBezTo>
                  <a:cubicBezTo>
                    <a:pt x="236" y="35"/>
                    <a:pt x="236" y="35"/>
                    <a:pt x="236" y="35"/>
                  </a:cubicBezTo>
                  <a:cubicBezTo>
                    <a:pt x="234" y="36"/>
                    <a:pt x="234" y="36"/>
                    <a:pt x="234" y="36"/>
                  </a:cubicBezTo>
                  <a:cubicBezTo>
                    <a:pt x="233" y="37"/>
                    <a:pt x="233" y="37"/>
                    <a:pt x="233" y="37"/>
                  </a:cubicBezTo>
                  <a:cubicBezTo>
                    <a:pt x="232" y="37"/>
                    <a:pt x="232" y="37"/>
                    <a:pt x="232" y="37"/>
                  </a:cubicBezTo>
                  <a:cubicBezTo>
                    <a:pt x="231" y="36"/>
                    <a:pt x="231" y="36"/>
                    <a:pt x="231" y="36"/>
                  </a:cubicBezTo>
                  <a:cubicBezTo>
                    <a:pt x="230" y="35"/>
                    <a:pt x="230" y="35"/>
                    <a:pt x="230" y="35"/>
                  </a:cubicBezTo>
                  <a:cubicBezTo>
                    <a:pt x="229" y="35"/>
                    <a:pt x="229" y="35"/>
                    <a:pt x="229" y="35"/>
                  </a:cubicBezTo>
                  <a:cubicBezTo>
                    <a:pt x="228" y="35"/>
                    <a:pt x="228" y="35"/>
                    <a:pt x="228" y="35"/>
                  </a:cubicBezTo>
                  <a:cubicBezTo>
                    <a:pt x="227" y="35"/>
                    <a:pt x="227" y="35"/>
                    <a:pt x="227" y="35"/>
                  </a:cubicBezTo>
                  <a:cubicBezTo>
                    <a:pt x="225" y="35"/>
                    <a:pt x="225" y="35"/>
                    <a:pt x="225" y="35"/>
                  </a:cubicBezTo>
                  <a:cubicBezTo>
                    <a:pt x="223" y="34"/>
                    <a:pt x="223" y="34"/>
                    <a:pt x="223" y="34"/>
                  </a:cubicBezTo>
                  <a:cubicBezTo>
                    <a:pt x="222" y="34"/>
                    <a:pt x="222" y="34"/>
                    <a:pt x="222" y="34"/>
                  </a:cubicBezTo>
                  <a:cubicBezTo>
                    <a:pt x="221" y="34"/>
                    <a:pt x="221" y="34"/>
                    <a:pt x="221" y="34"/>
                  </a:cubicBezTo>
                  <a:cubicBezTo>
                    <a:pt x="220" y="35"/>
                    <a:pt x="220" y="35"/>
                    <a:pt x="220" y="35"/>
                  </a:cubicBezTo>
                  <a:cubicBezTo>
                    <a:pt x="219" y="35"/>
                    <a:pt x="219" y="35"/>
                    <a:pt x="219" y="35"/>
                  </a:cubicBezTo>
                  <a:cubicBezTo>
                    <a:pt x="217" y="34"/>
                    <a:pt x="217" y="34"/>
                    <a:pt x="217" y="34"/>
                  </a:cubicBezTo>
                  <a:cubicBezTo>
                    <a:pt x="216" y="34"/>
                    <a:pt x="216" y="34"/>
                    <a:pt x="216" y="34"/>
                  </a:cubicBezTo>
                  <a:cubicBezTo>
                    <a:pt x="215" y="33"/>
                    <a:pt x="215" y="33"/>
                    <a:pt x="215" y="33"/>
                  </a:cubicBezTo>
                  <a:cubicBezTo>
                    <a:pt x="214" y="31"/>
                    <a:pt x="214" y="31"/>
                    <a:pt x="214" y="31"/>
                  </a:cubicBezTo>
                  <a:cubicBezTo>
                    <a:pt x="214" y="30"/>
                    <a:pt x="214" y="30"/>
                    <a:pt x="214" y="30"/>
                  </a:cubicBezTo>
                  <a:cubicBezTo>
                    <a:pt x="213" y="30"/>
                    <a:pt x="213" y="30"/>
                    <a:pt x="213" y="30"/>
                  </a:cubicBezTo>
                  <a:cubicBezTo>
                    <a:pt x="212" y="31"/>
                    <a:pt x="212" y="31"/>
                    <a:pt x="212" y="31"/>
                  </a:cubicBezTo>
                  <a:cubicBezTo>
                    <a:pt x="211" y="30"/>
                    <a:pt x="211" y="30"/>
                    <a:pt x="211" y="30"/>
                  </a:cubicBezTo>
                  <a:cubicBezTo>
                    <a:pt x="210" y="30"/>
                    <a:pt x="210" y="30"/>
                    <a:pt x="210" y="30"/>
                  </a:cubicBezTo>
                  <a:cubicBezTo>
                    <a:pt x="210" y="30"/>
                    <a:pt x="210" y="30"/>
                    <a:pt x="210" y="30"/>
                  </a:cubicBezTo>
                  <a:cubicBezTo>
                    <a:pt x="210" y="31"/>
                    <a:pt x="210" y="31"/>
                    <a:pt x="210" y="31"/>
                  </a:cubicBezTo>
                  <a:cubicBezTo>
                    <a:pt x="209" y="31"/>
                    <a:pt x="209" y="31"/>
                    <a:pt x="209" y="31"/>
                  </a:cubicBezTo>
                  <a:cubicBezTo>
                    <a:pt x="209" y="31"/>
                    <a:pt x="209" y="31"/>
                    <a:pt x="209" y="31"/>
                  </a:cubicBezTo>
                  <a:cubicBezTo>
                    <a:pt x="208" y="30"/>
                    <a:pt x="208" y="30"/>
                    <a:pt x="208" y="30"/>
                  </a:cubicBezTo>
                  <a:cubicBezTo>
                    <a:pt x="208" y="29"/>
                    <a:pt x="208" y="29"/>
                    <a:pt x="208" y="29"/>
                  </a:cubicBezTo>
                  <a:cubicBezTo>
                    <a:pt x="209" y="29"/>
                    <a:pt x="209" y="29"/>
                    <a:pt x="209" y="29"/>
                  </a:cubicBezTo>
                  <a:cubicBezTo>
                    <a:pt x="210" y="28"/>
                    <a:pt x="210" y="28"/>
                    <a:pt x="210" y="28"/>
                  </a:cubicBezTo>
                  <a:cubicBezTo>
                    <a:pt x="209" y="27"/>
                    <a:pt x="209" y="27"/>
                    <a:pt x="209" y="27"/>
                  </a:cubicBezTo>
                  <a:cubicBezTo>
                    <a:pt x="209" y="26"/>
                    <a:pt x="209" y="26"/>
                    <a:pt x="209" y="26"/>
                  </a:cubicBezTo>
                  <a:cubicBezTo>
                    <a:pt x="211" y="25"/>
                    <a:pt x="211" y="25"/>
                    <a:pt x="211" y="25"/>
                  </a:cubicBezTo>
                  <a:cubicBezTo>
                    <a:pt x="210" y="24"/>
                    <a:pt x="210" y="24"/>
                    <a:pt x="210" y="24"/>
                  </a:cubicBezTo>
                  <a:cubicBezTo>
                    <a:pt x="210" y="24"/>
                    <a:pt x="210" y="24"/>
                    <a:pt x="210" y="24"/>
                  </a:cubicBezTo>
                  <a:cubicBezTo>
                    <a:pt x="208" y="23"/>
                    <a:pt x="208" y="23"/>
                    <a:pt x="208" y="23"/>
                  </a:cubicBezTo>
                  <a:cubicBezTo>
                    <a:pt x="208" y="22"/>
                    <a:pt x="208" y="22"/>
                    <a:pt x="208" y="22"/>
                  </a:cubicBezTo>
                  <a:cubicBezTo>
                    <a:pt x="209" y="21"/>
                    <a:pt x="209" y="21"/>
                    <a:pt x="209" y="21"/>
                  </a:cubicBezTo>
                  <a:cubicBezTo>
                    <a:pt x="210" y="20"/>
                    <a:pt x="210" y="20"/>
                    <a:pt x="210" y="20"/>
                  </a:cubicBezTo>
                  <a:cubicBezTo>
                    <a:pt x="211" y="20"/>
                    <a:pt x="211" y="20"/>
                    <a:pt x="211" y="20"/>
                  </a:cubicBezTo>
                  <a:cubicBezTo>
                    <a:pt x="212" y="19"/>
                    <a:pt x="212" y="19"/>
                    <a:pt x="212" y="19"/>
                  </a:cubicBezTo>
                  <a:cubicBezTo>
                    <a:pt x="212" y="18"/>
                    <a:pt x="212" y="18"/>
                    <a:pt x="212" y="18"/>
                  </a:cubicBezTo>
                  <a:cubicBezTo>
                    <a:pt x="213" y="18"/>
                    <a:pt x="213" y="18"/>
                    <a:pt x="213" y="18"/>
                  </a:cubicBezTo>
                  <a:cubicBezTo>
                    <a:pt x="215" y="17"/>
                    <a:pt x="215" y="17"/>
                    <a:pt x="215" y="17"/>
                  </a:cubicBezTo>
                  <a:cubicBezTo>
                    <a:pt x="216" y="15"/>
                    <a:pt x="216" y="15"/>
                    <a:pt x="216" y="15"/>
                  </a:cubicBezTo>
                  <a:cubicBezTo>
                    <a:pt x="216" y="15"/>
                    <a:pt x="216" y="15"/>
                    <a:pt x="216" y="15"/>
                  </a:cubicBezTo>
                  <a:cubicBezTo>
                    <a:pt x="218" y="15"/>
                    <a:pt x="218" y="15"/>
                    <a:pt x="218" y="15"/>
                  </a:cubicBezTo>
                  <a:cubicBezTo>
                    <a:pt x="220" y="16"/>
                    <a:pt x="220" y="16"/>
                    <a:pt x="220" y="16"/>
                  </a:cubicBezTo>
                  <a:cubicBezTo>
                    <a:pt x="222" y="19"/>
                    <a:pt x="222" y="19"/>
                    <a:pt x="222" y="19"/>
                  </a:cubicBezTo>
                  <a:cubicBezTo>
                    <a:pt x="222" y="20"/>
                    <a:pt x="222" y="20"/>
                    <a:pt x="222" y="20"/>
                  </a:cubicBezTo>
                  <a:cubicBezTo>
                    <a:pt x="222" y="21"/>
                    <a:pt x="222" y="21"/>
                    <a:pt x="222" y="21"/>
                  </a:cubicBezTo>
                  <a:cubicBezTo>
                    <a:pt x="222" y="22"/>
                    <a:pt x="222" y="22"/>
                    <a:pt x="222" y="22"/>
                  </a:cubicBezTo>
                  <a:cubicBezTo>
                    <a:pt x="222" y="22"/>
                    <a:pt x="222" y="22"/>
                    <a:pt x="222" y="22"/>
                  </a:cubicBezTo>
                  <a:cubicBezTo>
                    <a:pt x="221" y="23"/>
                    <a:pt x="221" y="23"/>
                    <a:pt x="221" y="23"/>
                  </a:cubicBezTo>
                  <a:cubicBezTo>
                    <a:pt x="221" y="24"/>
                    <a:pt x="221" y="24"/>
                    <a:pt x="221" y="24"/>
                  </a:cubicBezTo>
                  <a:cubicBezTo>
                    <a:pt x="222" y="24"/>
                    <a:pt x="222" y="24"/>
                    <a:pt x="222" y="24"/>
                  </a:cubicBezTo>
                  <a:cubicBezTo>
                    <a:pt x="223" y="22"/>
                    <a:pt x="223" y="22"/>
                    <a:pt x="223" y="22"/>
                  </a:cubicBezTo>
                  <a:cubicBezTo>
                    <a:pt x="223" y="21"/>
                    <a:pt x="223" y="21"/>
                    <a:pt x="223" y="21"/>
                  </a:cubicBezTo>
                  <a:cubicBezTo>
                    <a:pt x="223" y="20"/>
                    <a:pt x="223" y="20"/>
                    <a:pt x="223" y="20"/>
                  </a:cubicBezTo>
                  <a:cubicBezTo>
                    <a:pt x="223" y="19"/>
                    <a:pt x="223" y="19"/>
                    <a:pt x="223" y="19"/>
                  </a:cubicBezTo>
                  <a:cubicBezTo>
                    <a:pt x="223" y="19"/>
                    <a:pt x="223" y="19"/>
                    <a:pt x="223" y="19"/>
                  </a:cubicBezTo>
                  <a:cubicBezTo>
                    <a:pt x="222" y="17"/>
                    <a:pt x="222" y="17"/>
                    <a:pt x="222" y="17"/>
                  </a:cubicBezTo>
                  <a:cubicBezTo>
                    <a:pt x="222" y="17"/>
                    <a:pt x="222" y="17"/>
                    <a:pt x="222" y="17"/>
                  </a:cubicBezTo>
                  <a:cubicBezTo>
                    <a:pt x="222" y="16"/>
                    <a:pt x="222" y="16"/>
                    <a:pt x="222" y="16"/>
                  </a:cubicBezTo>
                  <a:cubicBezTo>
                    <a:pt x="224" y="16"/>
                    <a:pt x="224" y="16"/>
                    <a:pt x="224" y="16"/>
                  </a:cubicBezTo>
                  <a:cubicBezTo>
                    <a:pt x="226" y="16"/>
                    <a:pt x="226" y="16"/>
                    <a:pt x="226" y="16"/>
                  </a:cubicBezTo>
                  <a:cubicBezTo>
                    <a:pt x="229" y="18"/>
                    <a:pt x="229" y="18"/>
                    <a:pt x="229" y="18"/>
                  </a:cubicBezTo>
                  <a:cubicBezTo>
                    <a:pt x="230" y="19"/>
                    <a:pt x="230" y="19"/>
                    <a:pt x="230" y="19"/>
                  </a:cubicBezTo>
                  <a:cubicBezTo>
                    <a:pt x="230" y="19"/>
                    <a:pt x="230" y="19"/>
                    <a:pt x="230" y="19"/>
                  </a:cubicBezTo>
                  <a:cubicBezTo>
                    <a:pt x="231" y="20"/>
                    <a:pt x="231" y="20"/>
                    <a:pt x="231" y="20"/>
                  </a:cubicBezTo>
                  <a:cubicBezTo>
                    <a:pt x="231" y="21"/>
                    <a:pt x="231" y="21"/>
                    <a:pt x="231" y="21"/>
                  </a:cubicBezTo>
                  <a:cubicBezTo>
                    <a:pt x="232" y="22"/>
                    <a:pt x="232" y="22"/>
                    <a:pt x="232" y="22"/>
                  </a:cubicBezTo>
                  <a:cubicBezTo>
                    <a:pt x="232" y="23"/>
                    <a:pt x="232" y="23"/>
                    <a:pt x="232" y="23"/>
                  </a:cubicBezTo>
                  <a:cubicBezTo>
                    <a:pt x="233" y="25"/>
                    <a:pt x="233" y="25"/>
                    <a:pt x="233" y="25"/>
                  </a:cubicBezTo>
                  <a:cubicBezTo>
                    <a:pt x="235" y="26"/>
                    <a:pt x="235" y="26"/>
                    <a:pt x="235" y="26"/>
                  </a:cubicBezTo>
                  <a:cubicBezTo>
                    <a:pt x="235" y="27"/>
                    <a:pt x="235" y="27"/>
                    <a:pt x="235" y="27"/>
                  </a:cubicBezTo>
                  <a:cubicBezTo>
                    <a:pt x="234" y="27"/>
                    <a:pt x="234" y="27"/>
                    <a:pt x="234" y="27"/>
                  </a:cubicBezTo>
                  <a:cubicBezTo>
                    <a:pt x="233" y="27"/>
                    <a:pt x="233" y="27"/>
                    <a:pt x="233" y="27"/>
                  </a:cubicBezTo>
                  <a:cubicBezTo>
                    <a:pt x="232" y="27"/>
                    <a:pt x="232" y="27"/>
                    <a:pt x="232" y="27"/>
                  </a:cubicBezTo>
                  <a:cubicBezTo>
                    <a:pt x="232" y="28"/>
                    <a:pt x="232" y="28"/>
                    <a:pt x="232" y="28"/>
                  </a:cubicBezTo>
                  <a:cubicBezTo>
                    <a:pt x="234" y="29"/>
                    <a:pt x="234" y="29"/>
                    <a:pt x="234" y="29"/>
                  </a:cubicBezTo>
                  <a:cubicBezTo>
                    <a:pt x="235" y="29"/>
                    <a:pt x="235" y="29"/>
                    <a:pt x="235" y="29"/>
                  </a:cubicBezTo>
                  <a:cubicBezTo>
                    <a:pt x="236" y="30"/>
                    <a:pt x="236" y="30"/>
                    <a:pt x="236" y="30"/>
                  </a:cubicBezTo>
                  <a:cubicBezTo>
                    <a:pt x="237" y="30"/>
                    <a:pt x="237" y="30"/>
                    <a:pt x="237" y="30"/>
                  </a:cubicBezTo>
                  <a:cubicBezTo>
                    <a:pt x="239" y="32"/>
                    <a:pt x="239" y="32"/>
                    <a:pt x="239" y="32"/>
                  </a:cubicBezTo>
                  <a:close/>
                  <a:moveTo>
                    <a:pt x="444" y="3"/>
                  </a:moveTo>
                  <a:cubicBezTo>
                    <a:pt x="445" y="1"/>
                    <a:pt x="445" y="1"/>
                    <a:pt x="445" y="1"/>
                  </a:cubicBezTo>
                  <a:cubicBezTo>
                    <a:pt x="446" y="0"/>
                    <a:pt x="446" y="0"/>
                    <a:pt x="446" y="0"/>
                  </a:cubicBezTo>
                  <a:cubicBezTo>
                    <a:pt x="447" y="0"/>
                    <a:pt x="447" y="0"/>
                    <a:pt x="447" y="0"/>
                  </a:cubicBezTo>
                  <a:cubicBezTo>
                    <a:pt x="447" y="1"/>
                    <a:pt x="447" y="1"/>
                    <a:pt x="447" y="1"/>
                  </a:cubicBezTo>
                  <a:cubicBezTo>
                    <a:pt x="447" y="2"/>
                    <a:pt x="447" y="2"/>
                    <a:pt x="447" y="2"/>
                  </a:cubicBezTo>
                  <a:cubicBezTo>
                    <a:pt x="446" y="2"/>
                    <a:pt x="446" y="2"/>
                    <a:pt x="446" y="2"/>
                  </a:cubicBezTo>
                  <a:cubicBezTo>
                    <a:pt x="446" y="3"/>
                    <a:pt x="446" y="3"/>
                    <a:pt x="446" y="3"/>
                  </a:cubicBezTo>
                  <a:cubicBezTo>
                    <a:pt x="444" y="3"/>
                    <a:pt x="444" y="3"/>
                    <a:pt x="444" y="3"/>
                  </a:cubicBezTo>
                  <a:close/>
                  <a:moveTo>
                    <a:pt x="457" y="21"/>
                  </a:moveTo>
                  <a:cubicBezTo>
                    <a:pt x="457" y="23"/>
                    <a:pt x="457" y="23"/>
                    <a:pt x="457" y="23"/>
                  </a:cubicBezTo>
                  <a:cubicBezTo>
                    <a:pt x="459" y="25"/>
                    <a:pt x="459" y="25"/>
                    <a:pt x="459" y="25"/>
                  </a:cubicBezTo>
                  <a:cubicBezTo>
                    <a:pt x="460" y="26"/>
                    <a:pt x="460" y="26"/>
                    <a:pt x="460" y="26"/>
                  </a:cubicBezTo>
                  <a:cubicBezTo>
                    <a:pt x="463" y="27"/>
                    <a:pt x="463" y="27"/>
                    <a:pt x="463" y="27"/>
                  </a:cubicBezTo>
                  <a:cubicBezTo>
                    <a:pt x="466" y="27"/>
                    <a:pt x="466" y="27"/>
                    <a:pt x="466" y="27"/>
                  </a:cubicBezTo>
                  <a:cubicBezTo>
                    <a:pt x="468" y="28"/>
                    <a:pt x="468" y="28"/>
                    <a:pt x="468" y="28"/>
                  </a:cubicBezTo>
                  <a:cubicBezTo>
                    <a:pt x="470" y="28"/>
                    <a:pt x="470" y="28"/>
                    <a:pt x="470" y="28"/>
                  </a:cubicBezTo>
                  <a:cubicBezTo>
                    <a:pt x="472" y="28"/>
                    <a:pt x="472" y="28"/>
                    <a:pt x="472" y="28"/>
                  </a:cubicBezTo>
                  <a:cubicBezTo>
                    <a:pt x="473" y="28"/>
                    <a:pt x="473" y="28"/>
                    <a:pt x="473" y="28"/>
                  </a:cubicBezTo>
                  <a:cubicBezTo>
                    <a:pt x="474" y="28"/>
                    <a:pt x="474" y="28"/>
                    <a:pt x="474" y="28"/>
                  </a:cubicBezTo>
                  <a:cubicBezTo>
                    <a:pt x="476" y="27"/>
                    <a:pt x="476" y="27"/>
                    <a:pt x="476" y="27"/>
                  </a:cubicBezTo>
                  <a:cubicBezTo>
                    <a:pt x="477" y="25"/>
                    <a:pt x="477" y="25"/>
                    <a:pt x="477" y="25"/>
                  </a:cubicBezTo>
                  <a:cubicBezTo>
                    <a:pt x="478" y="24"/>
                    <a:pt x="478" y="24"/>
                    <a:pt x="478" y="24"/>
                  </a:cubicBezTo>
                  <a:cubicBezTo>
                    <a:pt x="477" y="23"/>
                    <a:pt x="477" y="23"/>
                    <a:pt x="477" y="23"/>
                  </a:cubicBezTo>
                  <a:cubicBezTo>
                    <a:pt x="476" y="23"/>
                    <a:pt x="476" y="23"/>
                    <a:pt x="476" y="23"/>
                  </a:cubicBezTo>
                  <a:cubicBezTo>
                    <a:pt x="476" y="23"/>
                    <a:pt x="476" y="23"/>
                    <a:pt x="476" y="23"/>
                  </a:cubicBezTo>
                  <a:cubicBezTo>
                    <a:pt x="475" y="22"/>
                    <a:pt x="475" y="22"/>
                    <a:pt x="475" y="22"/>
                  </a:cubicBezTo>
                  <a:cubicBezTo>
                    <a:pt x="475" y="21"/>
                    <a:pt x="475" y="21"/>
                    <a:pt x="475" y="21"/>
                  </a:cubicBezTo>
                  <a:cubicBezTo>
                    <a:pt x="475" y="21"/>
                    <a:pt x="475" y="21"/>
                    <a:pt x="475" y="21"/>
                  </a:cubicBezTo>
                  <a:cubicBezTo>
                    <a:pt x="474" y="21"/>
                    <a:pt x="474" y="21"/>
                    <a:pt x="474" y="21"/>
                  </a:cubicBezTo>
                  <a:cubicBezTo>
                    <a:pt x="472" y="21"/>
                    <a:pt x="472" y="21"/>
                    <a:pt x="472" y="21"/>
                  </a:cubicBezTo>
                  <a:cubicBezTo>
                    <a:pt x="469" y="21"/>
                    <a:pt x="469" y="21"/>
                    <a:pt x="469" y="21"/>
                  </a:cubicBezTo>
                  <a:cubicBezTo>
                    <a:pt x="468" y="22"/>
                    <a:pt x="468" y="22"/>
                    <a:pt x="468" y="22"/>
                  </a:cubicBezTo>
                  <a:cubicBezTo>
                    <a:pt x="467" y="23"/>
                    <a:pt x="467" y="23"/>
                    <a:pt x="467" y="23"/>
                  </a:cubicBezTo>
                  <a:cubicBezTo>
                    <a:pt x="466" y="22"/>
                    <a:pt x="466" y="22"/>
                    <a:pt x="466" y="22"/>
                  </a:cubicBezTo>
                  <a:cubicBezTo>
                    <a:pt x="466" y="21"/>
                    <a:pt x="466" y="21"/>
                    <a:pt x="466" y="21"/>
                  </a:cubicBezTo>
                  <a:cubicBezTo>
                    <a:pt x="465" y="21"/>
                    <a:pt x="465" y="21"/>
                    <a:pt x="465" y="21"/>
                  </a:cubicBezTo>
                  <a:cubicBezTo>
                    <a:pt x="464" y="22"/>
                    <a:pt x="464" y="22"/>
                    <a:pt x="464" y="22"/>
                  </a:cubicBezTo>
                  <a:cubicBezTo>
                    <a:pt x="462" y="22"/>
                    <a:pt x="462" y="22"/>
                    <a:pt x="462" y="22"/>
                  </a:cubicBezTo>
                  <a:cubicBezTo>
                    <a:pt x="461" y="21"/>
                    <a:pt x="461" y="21"/>
                    <a:pt x="461" y="21"/>
                  </a:cubicBezTo>
                  <a:cubicBezTo>
                    <a:pt x="461" y="22"/>
                    <a:pt x="461" y="22"/>
                    <a:pt x="461" y="22"/>
                  </a:cubicBezTo>
                  <a:cubicBezTo>
                    <a:pt x="460" y="23"/>
                    <a:pt x="460" y="23"/>
                    <a:pt x="460" y="23"/>
                  </a:cubicBezTo>
                  <a:cubicBezTo>
                    <a:pt x="458" y="22"/>
                    <a:pt x="458" y="22"/>
                    <a:pt x="458" y="22"/>
                  </a:cubicBezTo>
                  <a:cubicBezTo>
                    <a:pt x="458" y="22"/>
                    <a:pt x="458" y="22"/>
                    <a:pt x="458" y="22"/>
                  </a:cubicBezTo>
                  <a:cubicBezTo>
                    <a:pt x="457" y="21"/>
                    <a:pt x="457" y="21"/>
                    <a:pt x="457" y="21"/>
                  </a:cubicBezTo>
                  <a:cubicBezTo>
                    <a:pt x="457" y="21"/>
                    <a:pt x="457" y="21"/>
                    <a:pt x="457" y="21"/>
                  </a:cubicBezTo>
                  <a:close/>
                  <a:moveTo>
                    <a:pt x="413" y="38"/>
                  </a:moveTo>
                  <a:cubicBezTo>
                    <a:pt x="412" y="36"/>
                    <a:pt x="412" y="36"/>
                    <a:pt x="412" y="36"/>
                  </a:cubicBezTo>
                  <a:cubicBezTo>
                    <a:pt x="412" y="35"/>
                    <a:pt x="412" y="35"/>
                    <a:pt x="412" y="35"/>
                  </a:cubicBezTo>
                  <a:cubicBezTo>
                    <a:pt x="411" y="34"/>
                    <a:pt x="411" y="34"/>
                    <a:pt x="411" y="34"/>
                  </a:cubicBezTo>
                  <a:cubicBezTo>
                    <a:pt x="409" y="34"/>
                    <a:pt x="409" y="34"/>
                    <a:pt x="409" y="34"/>
                  </a:cubicBezTo>
                  <a:cubicBezTo>
                    <a:pt x="408" y="32"/>
                    <a:pt x="408" y="32"/>
                    <a:pt x="408" y="32"/>
                  </a:cubicBezTo>
                  <a:cubicBezTo>
                    <a:pt x="407" y="32"/>
                    <a:pt x="407" y="32"/>
                    <a:pt x="407" y="32"/>
                  </a:cubicBezTo>
                  <a:cubicBezTo>
                    <a:pt x="406" y="32"/>
                    <a:pt x="406" y="32"/>
                    <a:pt x="406" y="32"/>
                  </a:cubicBezTo>
                  <a:cubicBezTo>
                    <a:pt x="406" y="32"/>
                    <a:pt x="406" y="32"/>
                    <a:pt x="406" y="32"/>
                  </a:cubicBezTo>
                  <a:cubicBezTo>
                    <a:pt x="407" y="34"/>
                    <a:pt x="407" y="34"/>
                    <a:pt x="407" y="34"/>
                  </a:cubicBezTo>
                  <a:cubicBezTo>
                    <a:pt x="409" y="35"/>
                    <a:pt x="409" y="35"/>
                    <a:pt x="409" y="35"/>
                  </a:cubicBezTo>
                  <a:cubicBezTo>
                    <a:pt x="411" y="37"/>
                    <a:pt x="411" y="37"/>
                    <a:pt x="411" y="37"/>
                  </a:cubicBezTo>
                  <a:cubicBezTo>
                    <a:pt x="411" y="39"/>
                    <a:pt x="411" y="39"/>
                    <a:pt x="411" y="39"/>
                  </a:cubicBezTo>
                  <a:cubicBezTo>
                    <a:pt x="413" y="40"/>
                    <a:pt x="413" y="40"/>
                    <a:pt x="413" y="40"/>
                  </a:cubicBezTo>
                  <a:cubicBezTo>
                    <a:pt x="413" y="39"/>
                    <a:pt x="413" y="39"/>
                    <a:pt x="413" y="39"/>
                  </a:cubicBezTo>
                  <a:cubicBezTo>
                    <a:pt x="413" y="38"/>
                    <a:pt x="413" y="38"/>
                    <a:pt x="413" y="38"/>
                  </a:cubicBezTo>
                  <a:close/>
                  <a:moveTo>
                    <a:pt x="435" y="41"/>
                  </a:moveTo>
                  <a:cubicBezTo>
                    <a:pt x="434" y="41"/>
                    <a:pt x="434" y="41"/>
                    <a:pt x="434" y="41"/>
                  </a:cubicBezTo>
                  <a:cubicBezTo>
                    <a:pt x="434" y="40"/>
                    <a:pt x="434" y="40"/>
                    <a:pt x="434" y="40"/>
                  </a:cubicBezTo>
                  <a:cubicBezTo>
                    <a:pt x="434" y="39"/>
                    <a:pt x="434" y="39"/>
                    <a:pt x="434" y="39"/>
                  </a:cubicBezTo>
                  <a:cubicBezTo>
                    <a:pt x="434" y="39"/>
                    <a:pt x="434" y="39"/>
                    <a:pt x="434" y="39"/>
                  </a:cubicBezTo>
                  <a:cubicBezTo>
                    <a:pt x="434" y="39"/>
                    <a:pt x="434" y="39"/>
                    <a:pt x="434" y="39"/>
                  </a:cubicBezTo>
                  <a:cubicBezTo>
                    <a:pt x="435" y="40"/>
                    <a:pt x="435" y="40"/>
                    <a:pt x="435" y="40"/>
                  </a:cubicBezTo>
                  <a:cubicBezTo>
                    <a:pt x="436" y="40"/>
                    <a:pt x="436" y="40"/>
                    <a:pt x="436" y="40"/>
                  </a:cubicBezTo>
                  <a:cubicBezTo>
                    <a:pt x="436" y="41"/>
                    <a:pt x="436" y="41"/>
                    <a:pt x="436" y="41"/>
                  </a:cubicBezTo>
                  <a:cubicBezTo>
                    <a:pt x="436" y="41"/>
                    <a:pt x="436" y="41"/>
                    <a:pt x="436" y="41"/>
                  </a:cubicBezTo>
                  <a:cubicBezTo>
                    <a:pt x="437" y="41"/>
                    <a:pt x="437" y="41"/>
                    <a:pt x="437" y="41"/>
                  </a:cubicBezTo>
                  <a:cubicBezTo>
                    <a:pt x="438" y="40"/>
                    <a:pt x="438" y="40"/>
                    <a:pt x="438" y="40"/>
                  </a:cubicBezTo>
                  <a:cubicBezTo>
                    <a:pt x="439" y="38"/>
                    <a:pt x="439" y="38"/>
                    <a:pt x="439" y="38"/>
                  </a:cubicBezTo>
                  <a:cubicBezTo>
                    <a:pt x="441" y="36"/>
                    <a:pt x="441" y="36"/>
                    <a:pt x="441" y="36"/>
                  </a:cubicBezTo>
                  <a:cubicBezTo>
                    <a:pt x="443" y="36"/>
                    <a:pt x="443" y="36"/>
                    <a:pt x="443" y="36"/>
                  </a:cubicBezTo>
                  <a:cubicBezTo>
                    <a:pt x="444" y="35"/>
                    <a:pt x="444" y="35"/>
                    <a:pt x="444" y="35"/>
                  </a:cubicBezTo>
                  <a:cubicBezTo>
                    <a:pt x="444" y="36"/>
                    <a:pt x="444" y="36"/>
                    <a:pt x="444" y="36"/>
                  </a:cubicBezTo>
                  <a:cubicBezTo>
                    <a:pt x="444" y="36"/>
                    <a:pt x="444" y="36"/>
                    <a:pt x="444" y="36"/>
                  </a:cubicBezTo>
                  <a:cubicBezTo>
                    <a:pt x="445" y="37"/>
                    <a:pt x="445" y="37"/>
                    <a:pt x="445" y="37"/>
                  </a:cubicBezTo>
                  <a:cubicBezTo>
                    <a:pt x="446" y="37"/>
                    <a:pt x="446" y="37"/>
                    <a:pt x="446" y="37"/>
                  </a:cubicBezTo>
                  <a:cubicBezTo>
                    <a:pt x="446" y="37"/>
                    <a:pt x="446" y="37"/>
                    <a:pt x="446" y="37"/>
                  </a:cubicBezTo>
                  <a:cubicBezTo>
                    <a:pt x="446" y="36"/>
                    <a:pt x="446" y="36"/>
                    <a:pt x="446" y="36"/>
                  </a:cubicBezTo>
                  <a:cubicBezTo>
                    <a:pt x="448" y="35"/>
                    <a:pt x="448" y="35"/>
                    <a:pt x="448" y="35"/>
                  </a:cubicBezTo>
                  <a:cubicBezTo>
                    <a:pt x="449" y="34"/>
                    <a:pt x="449" y="34"/>
                    <a:pt x="449" y="34"/>
                  </a:cubicBezTo>
                  <a:cubicBezTo>
                    <a:pt x="449" y="34"/>
                    <a:pt x="449" y="34"/>
                    <a:pt x="449" y="34"/>
                  </a:cubicBezTo>
                  <a:cubicBezTo>
                    <a:pt x="447" y="34"/>
                    <a:pt x="447" y="34"/>
                    <a:pt x="447" y="34"/>
                  </a:cubicBezTo>
                  <a:cubicBezTo>
                    <a:pt x="445" y="34"/>
                    <a:pt x="445" y="34"/>
                    <a:pt x="445" y="34"/>
                  </a:cubicBezTo>
                  <a:cubicBezTo>
                    <a:pt x="444" y="33"/>
                    <a:pt x="444" y="33"/>
                    <a:pt x="444" y="33"/>
                  </a:cubicBezTo>
                  <a:cubicBezTo>
                    <a:pt x="442" y="33"/>
                    <a:pt x="442" y="33"/>
                    <a:pt x="442" y="33"/>
                  </a:cubicBezTo>
                  <a:cubicBezTo>
                    <a:pt x="441" y="32"/>
                    <a:pt x="441" y="32"/>
                    <a:pt x="441" y="32"/>
                  </a:cubicBezTo>
                  <a:cubicBezTo>
                    <a:pt x="440" y="32"/>
                    <a:pt x="440" y="32"/>
                    <a:pt x="440" y="32"/>
                  </a:cubicBezTo>
                  <a:cubicBezTo>
                    <a:pt x="440" y="32"/>
                    <a:pt x="440" y="32"/>
                    <a:pt x="440" y="32"/>
                  </a:cubicBezTo>
                  <a:cubicBezTo>
                    <a:pt x="438" y="30"/>
                    <a:pt x="438" y="30"/>
                    <a:pt x="438" y="30"/>
                  </a:cubicBezTo>
                  <a:cubicBezTo>
                    <a:pt x="437" y="30"/>
                    <a:pt x="437" y="30"/>
                    <a:pt x="437" y="30"/>
                  </a:cubicBezTo>
                  <a:cubicBezTo>
                    <a:pt x="437" y="28"/>
                    <a:pt x="437" y="28"/>
                    <a:pt x="437" y="28"/>
                  </a:cubicBezTo>
                  <a:cubicBezTo>
                    <a:pt x="436" y="27"/>
                    <a:pt x="436" y="27"/>
                    <a:pt x="436" y="27"/>
                  </a:cubicBezTo>
                  <a:cubicBezTo>
                    <a:pt x="436" y="26"/>
                    <a:pt x="436" y="26"/>
                    <a:pt x="436" y="26"/>
                  </a:cubicBezTo>
                  <a:cubicBezTo>
                    <a:pt x="435" y="25"/>
                    <a:pt x="435" y="25"/>
                    <a:pt x="435" y="25"/>
                  </a:cubicBezTo>
                  <a:cubicBezTo>
                    <a:pt x="434" y="25"/>
                    <a:pt x="434" y="25"/>
                    <a:pt x="434" y="25"/>
                  </a:cubicBezTo>
                  <a:cubicBezTo>
                    <a:pt x="434" y="24"/>
                    <a:pt x="434" y="24"/>
                    <a:pt x="434" y="24"/>
                  </a:cubicBezTo>
                  <a:cubicBezTo>
                    <a:pt x="435" y="24"/>
                    <a:pt x="435" y="24"/>
                    <a:pt x="435" y="24"/>
                  </a:cubicBezTo>
                  <a:cubicBezTo>
                    <a:pt x="434" y="23"/>
                    <a:pt x="434" y="23"/>
                    <a:pt x="434" y="23"/>
                  </a:cubicBezTo>
                  <a:cubicBezTo>
                    <a:pt x="435" y="23"/>
                    <a:pt x="435" y="23"/>
                    <a:pt x="435" y="23"/>
                  </a:cubicBezTo>
                  <a:cubicBezTo>
                    <a:pt x="435" y="23"/>
                    <a:pt x="435" y="23"/>
                    <a:pt x="435" y="23"/>
                  </a:cubicBezTo>
                  <a:cubicBezTo>
                    <a:pt x="435" y="22"/>
                    <a:pt x="435" y="22"/>
                    <a:pt x="435" y="22"/>
                  </a:cubicBezTo>
                  <a:cubicBezTo>
                    <a:pt x="435" y="22"/>
                    <a:pt x="435" y="22"/>
                    <a:pt x="435" y="22"/>
                  </a:cubicBezTo>
                  <a:cubicBezTo>
                    <a:pt x="434" y="21"/>
                    <a:pt x="434" y="21"/>
                    <a:pt x="434" y="21"/>
                  </a:cubicBezTo>
                  <a:cubicBezTo>
                    <a:pt x="432" y="21"/>
                    <a:pt x="432" y="21"/>
                    <a:pt x="432" y="21"/>
                  </a:cubicBezTo>
                  <a:cubicBezTo>
                    <a:pt x="430" y="21"/>
                    <a:pt x="430" y="21"/>
                    <a:pt x="430" y="21"/>
                  </a:cubicBezTo>
                  <a:cubicBezTo>
                    <a:pt x="429" y="20"/>
                    <a:pt x="429" y="20"/>
                    <a:pt x="429" y="20"/>
                  </a:cubicBezTo>
                  <a:cubicBezTo>
                    <a:pt x="428" y="20"/>
                    <a:pt x="428" y="20"/>
                    <a:pt x="428" y="20"/>
                  </a:cubicBezTo>
                  <a:cubicBezTo>
                    <a:pt x="427" y="19"/>
                    <a:pt x="427" y="19"/>
                    <a:pt x="427" y="19"/>
                  </a:cubicBezTo>
                  <a:cubicBezTo>
                    <a:pt x="427" y="20"/>
                    <a:pt x="427" y="20"/>
                    <a:pt x="427" y="20"/>
                  </a:cubicBezTo>
                  <a:cubicBezTo>
                    <a:pt x="428" y="21"/>
                    <a:pt x="428" y="21"/>
                    <a:pt x="428" y="21"/>
                  </a:cubicBezTo>
                  <a:cubicBezTo>
                    <a:pt x="429" y="21"/>
                    <a:pt x="429" y="21"/>
                    <a:pt x="429" y="21"/>
                  </a:cubicBezTo>
                  <a:cubicBezTo>
                    <a:pt x="430" y="22"/>
                    <a:pt x="430" y="22"/>
                    <a:pt x="430" y="22"/>
                  </a:cubicBezTo>
                  <a:cubicBezTo>
                    <a:pt x="428" y="22"/>
                    <a:pt x="428" y="22"/>
                    <a:pt x="428" y="22"/>
                  </a:cubicBezTo>
                  <a:cubicBezTo>
                    <a:pt x="428" y="22"/>
                    <a:pt x="428" y="22"/>
                    <a:pt x="428" y="22"/>
                  </a:cubicBezTo>
                  <a:cubicBezTo>
                    <a:pt x="427" y="22"/>
                    <a:pt x="427" y="22"/>
                    <a:pt x="427" y="22"/>
                  </a:cubicBezTo>
                  <a:cubicBezTo>
                    <a:pt x="426" y="22"/>
                    <a:pt x="426" y="22"/>
                    <a:pt x="426" y="22"/>
                  </a:cubicBezTo>
                  <a:cubicBezTo>
                    <a:pt x="427" y="24"/>
                    <a:pt x="427" y="24"/>
                    <a:pt x="427" y="24"/>
                  </a:cubicBezTo>
                  <a:cubicBezTo>
                    <a:pt x="427" y="25"/>
                    <a:pt x="427" y="25"/>
                    <a:pt x="427" y="25"/>
                  </a:cubicBezTo>
                  <a:cubicBezTo>
                    <a:pt x="428" y="26"/>
                    <a:pt x="428" y="26"/>
                    <a:pt x="428" y="26"/>
                  </a:cubicBezTo>
                  <a:cubicBezTo>
                    <a:pt x="429" y="28"/>
                    <a:pt x="429" y="28"/>
                    <a:pt x="429" y="28"/>
                  </a:cubicBezTo>
                  <a:cubicBezTo>
                    <a:pt x="430" y="28"/>
                    <a:pt x="430" y="28"/>
                    <a:pt x="430" y="28"/>
                  </a:cubicBezTo>
                  <a:cubicBezTo>
                    <a:pt x="429" y="29"/>
                    <a:pt x="429" y="29"/>
                    <a:pt x="429" y="29"/>
                  </a:cubicBezTo>
                  <a:cubicBezTo>
                    <a:pt x="428" y="29"/>
                    <a:pt x="428" y="29"/>
                    <a:pt x="428" y="29"/>
                  </a:cubicBezTo>
                  <a:cubicBezTo>
                    <a:pt x="427" y="28"/>
                    <a:pt x="427" y="28"/>
                    <a:pt x="427" y="28"/>
                  </a:cubicBezTo>
                  <a:cubicBezTo>
                    <a:pt x="426" y="26"/>
                    <a:pt x="426" y="26"/>
                    <a:pt x="426" y="26"/>
                  </a:cubicBezTo>
                  <a:cubicBezTo>
                    <a:pt x="425" y="26"/>
                    <a:pt x="425" y="26"/>
                    <a:pt x="425" y="26"/>
                  </a:cubicBezTo>
                  <a:cubicBezTo>
                    <a:pt x="424" y="26"/>
                    <a:pt x="424" y="26"/>
                    <a:pt x="424" y="26"/>
                  </a:cubicBezTo>
                  <a:cubicBezTo>
                    <a:pt x="424" y="26"/>
                    <a:pt x="424" y="26"/>
                    <a:pt x="424" y="26"/>
                  </a:cubicBezTo>
                  <a:cubicBezTo>
                    <a:pt x="423" y="26"/>
                    <a:pt x="423" y="26"/>
                    <a:pt x="423" y="26"/>
                  </a:cubicBezTo>
                  <a:cubicBezTo>
                    <a:pt x="422" y="26"/>
                    <a:pt x="422" y="26"/>
                    <a:pt x="422" y="26"/>
                  </a:cubicBezTo>
                  <a:cubicBezTo>
                    <a:pt x="422" y="25"/>
                    <a:pt x="422" y="25"/>
                    <a:pt x="422" y="25"/>
                  </a:cubicBezTo>
                  <a:cubicBezTo>
                    <a:pt x="422" y="24"/>
                    <a:pt x="422" y="24"/>
                    <a:pt x="422" y="24"/>
                  </a:cubicBezTo>
                  <a:cubicBezTo>
                    <a:pt x="420" y="24"/>
                    <a:pt x="420" y="24"/>
                    <a:pt x="420" y="24"/>
                  </a:cubicBezTo>
                  <a:cubicBezTo>
                    <a:pt x="419" y="23"/>
                    <a:pt x="419" y="23"/>
                    <a:pt x="419" y="23"/>
                  </a:cubicBezTo>
                  <a:cubicBezTo>
                    <a:pt x="418" y="23"/>
                    <a:pt x="418" y="23"/>
                    <a:pt x="418" y="23"/>
                  </a:cubicBezTo>
                  <a:cubicBezTo>
                    <a:pt x="417" y="22"/>
                    <a:pt x="417" y="22"/>
                    <a:pt x="417" y="22"/>
                  </a:cubicBezTo>
                  <a:cubicBezTo>
                    <a:pt x="417" y="21"/>
                    <a:pt x="417" y="21"/>
                    <a:pt x="417" y="21"/>
                  </a:cubicBezTo>
                  <a:cubicBezTo>
                    <a:pt x="415" y="22"/>
                    <a:pt x="415" y="22"/>
                    <a:pt x="415" y="22"/>
                  </a:cubicBezTo>
                  <a:cubicBezTo>
                    <a:pt x="414" y="23"/>
                    <a:pt x="414" y="23"/>
                    <a:pt x="414" y="23"/>
                  </a:cubicBezTo>
                  <a:cubicBezTo>
                    <a:pt x="414" y="24"/>
                    <a:pt x="414" y="24"/>
                    <a:pt x="414" y="24"/>
                  </a:cubicBezTo>
                  <a:cubicBezTo>
                    <a:pt x="414" y="24"/>
                    <a:pt x="414" y="24"/>
                    <a:pt x="414" y="24"/>
                  </a:cubicBezTo>
                  <a:cubicBezTo>
                    <a:pt x="414" y="26"/>
                    <a:pt x="414" y="26"/>
                    <a:pt x="414" y="26"/>
                  </a:cubicBezTo>
                  <a:cubicBezTo>
                    <a:pt x="414" y="27"/>
                    <a:pt x="414" y="27"/>
                    <a:pt x="414" y="27"/>
                  </a:cubicBezTo>
                  <a:cubicBezTo>
                    <a:pt x="413" y="28"/>
                    <a:pt x="413" y="28"/>
                    <a:pt x="413" y="28"/>
                  </a:cubicBezTo>
                  <a:cubicBezTo>
                    <a:pt x="412" y="28"/>
                    <a:pt x="412" y="28"/>
                    <a:pt x="412" y="28"/>
                  </a:cubicBezTo>
                  <a:cubicBezTo>
                    <a:pt x="414" y="30"/>
                    <a:pt x="414" y="30"/>
                    <a:pt x="414" y="30"/>
                  </a:cubicBezTo>
                  <a:cubicBezTo>
                    <a:pt x="415" y="30"/>
                    <a:pt x="415" y="30"/>
                    <a:pt x="415" y="30"/>
                  </a:cubicBezTo>
                  <a:cubicBezTo>
                    <a:pt x="415" y="31"/>
                    <a:pt x="415" y="31"/>
                    <a:pt x="415" y="31"/>
                  </a:cubicBezTo>
                  <a:cubicBezTo>
                    <a:pt x="415" y="31"/>
                    <a:pt x="415" y="31"/>
                    <a:pt x="415" y="31"/>
                  </a:cubicBezTo>
                  <a:cubicBezTo>
                    <a:pt x="414" y="31"/>
                    <a:pt x="414" y="31"/>
                    <a:pt x="414" y="31"/>
                  </a:cubicBezTo>
                  <a:cubicBezTo>
                    <a:pt x="414" y="32"/>
                    <a:pt x="414" y="32"/>
                    <a:pt x="414" y="32"/>
                  </a:cubicBezTo>
                  <a:cubicBezTo>
                    <a:pt x="415" y="33"/>
                    <a:pt x="415" y="33"/>
                    <a:pt x="415" y="33"/>
                  </a:cubicBezTo>
                  <a:cubicBezTo>
                    <a:pt x="416" y="33"/>
                    <a:pt x="416" y="33"/>
                    <a:pt x="416" y="33"/>
                  </a:cubicBezTo>
                  <a:cubicBezTo>
                    <a:pt x="416" y="34"/>
                    <a:pt x="416" y="34"/>
                    <a:pt x="416" y="34"/>
                  </a:cubicBezTo>
                  <a:cubicBezTo>
                    <a:pt x="416" y="35"/>
                    <a:pt x="416" y="35"/>
                    <a:pt x="416" y="35"/>
                  </a:cubicBezTo>
                  <a:cubicBezTo>
                    <a:pt x="418" y="35"/>
                    <a:pt x="418" y="35"/>
                    <a:pt x="418" y="35"/>
                  </a:cubicBezTo>
                  <a:cubicBezTo>
                    <a:pt x="418" y="36"/>
                    <a:pt x="418" y="36"/>
                    <a:pt x="418" y="36"/>
                  </a:cubicBezTo>
                  <a:cubicBezTo>
                    <a:pt x="418" y="36"/>
                    <a:pt x="418" y="36"/>
                    <a:pt x="418" y="36"/>
                  </a:cubicBezTo>
                  <a:cubicBezTo>
                    <a:pt x="418" y="37"/>
                    <a:pt x="418" y="37"/>
                    <a:pt x="418" y="37"/>
                  </a:cubicBezTo>
                  <a:cubicBezTo>
                    <a:pt x="419" y="36"/>
                    <a:pt x="419" y="36"/>
                    <a:pt x="419" y="36"/>
                  </a:cubicBezTo>
                  <a:cubicBezTo>
                    <a:pt x="420" y="36"/>
                    <a:pt x="420" y="36"/>
                    <a:pt x="420" y="36"/>
                  </a:cubicBezTo>
                  <a:cubicBezTo>
                    <a:pt x="420" y="37"/>
                    <a:pt x="420" y="37"/>
                    <a:pt x="420" y="37"/>
                  </a:cubicBezTo>
                  <a:cubicBezTo>
                    <a:pt x="419" y="37"/>
                    <a:pt x="419" y="37"/>
                    <a:pt x="419" y="37"/>
                  </a:cubicBezTo>
                  <a:cubicBezTo>
                    <a:pt x="419" y="37"/>
                    <a:pt x="419" y="37"/>
                    <a:pt x="419" y="37"/>
                  </a:cubicBezTo>
                  <a:cubicBezTo>
                    <a:pt x="418" y="37"/>
                    <a:pt x="418" y="37"/>
                    <a:pt x="418" y="37"/>
                  </a:cubicBezTo>
                  <a:cubicBezTo>
                    <a:pt x="418" y="38"/>
                    <a:pt x="418" y="38"/>
                    <a:pt x="418" y="38"/>
                  </a:cubicBezTo>
                  <a:cubicBezTo>
                    <a:pt x="418" y="39"/>
                    <a:pt x="418" y="39"/>
                    <a:pt x="418" y="39"/>
                  </a:cubicBezTo>
                  <a:cubicBezTo>
                    <a:pt x="422" y="41"/>
                    <a:pt x="422" y="41"/>
                    <a:pt x="422" y="41"/>
                  </a:cubicBezTo>
                  <a:cubicBezTo>
                    <a:pt x="423" y="41"/>
                    <a:pt x="423" y="41"/>
                    <a:pt x="423" y="41"/>
                  </a:cubicBezTo>
                  <a:cubicBezTo>
                    <a:pt x="425" y="41"/>
                    <a:pt x="425" y="41"/>
                    <a:pt x="425" y="41"/>
                  </a:cubicBezTo>
                  <a:cubicBezTo>
                    <a:pt x="426" y="42"/>
                    <a:pt x="426" y="42"/>
                    <a:pt x="426" y="42"/>
                  </a:cubicBezTo>
                  <a:cubicBezTo>
                    <a:pt x="427" y="43"/>
                    <a:pt x="427" y="43"/>
                    <a:pt x="427" y="43"/>
                  </a:cubicBezTo>
                  <a:cubicBezTo>
                    <a:pt x="427" y="44"/>
                    <a:pt x="427" y="44"/>
                    <a:pt x="427" y="44"/>
                  </a:cubicBezTo>
                  <a:cubicBezTo>
                    <a:pt x="428" y="44"/>
                    <a:pt x="428" y="44"/>
                    <a:pt x="428" y="44"/>
                  </a:cubicBezTo>
                  <a:cubicBezTo>
                    <a:pt x="430" y="44"/>
                    <a:pt x="430" y="44"/>
                    <a:pt x="430" y="44"/>
                  </a:cubicBezTo>
                  <a:cubicBezTo>
                    <a:pt x="432" y="44"/>
                    <a:pt x="432" y="44"/>
                    <a:pt x="432" y="44"/>
                  </a:cubicBezTo>
                  <a:cubicBezTo>
                    <a:pt x="433" y="44"/>
                    <a:pt x="433" y="44"/>
                    <a:pt x="433" y="44"/>
                  </a:cubicBezTo>
                  <a:cubicBezTo>
                    <a:pt x="434" y="45"/>
                    <a:pt x="434" y="45"/>
                    <a:pt x="434" y="45"/>
                  </a:cubicBezTo>
                  <a:cubicBezTo>
                    <a:pt x="435" y="44"/>
                    <a:pt x="435" y="44"/>
                    <a:pt x="435" y="44"/>
                  </a:cubicBezTo>
                  <a:cubicBezTo>
                    <a:pt x="436" y="43"/>
                    <a:pt x="436" y="43"/>
                    <a:pt x="436" y="43"/>
                  </a:cubicBezTo>
                  <a:cubicBezTo>
                    <a:pt x="436" y="43"/>
                    <a:pt x="436" y="43"/>
                    <a:pt x="436" y="43"/>
                  </a:cubicBezTo>
                  <a:cubicBezTo>
                    <a:pt x="435" y="41"/>
                    <a:pt x="435" y="41"/>
                    <a:pt x="435" y="41"/>
                  </a:cubicBezTo>
                  <a:cubicBezTo>
                    <a:pt x="435" y="41"/>
                    <a:pt x="435" y="41"/>
                    <a:pt x="435" y="41"/>
                  </a:cubicBezTo>
                  <a:close/>
                  <a:moveTo>
                    <a:pt x="436" y="21"/>
                  </a:moveTo>
                  <a:cubicBezTo>
                    <a:pt x="437" y="21"/>
                    <a:pt x="437" y="21"/>
                    <a:pt x="437" y="21"/>
                  </a:cubicBezTo>
                  <a:cubicBezTo>
                    <a:pt x="439" y="21"/>
                    <a:pt x="439" y="21"/>
                    <a:pt x="439" y="21"/>
                  </a:cubicBezTo>
                  <a:cubicBezTo>
                    <a:pt x="440" y="21"/>
                    <a:pt x="440" y="21"/>
                    <a:pt x="440" y="21"/>
                  </a:cubicBezTo>
                  <a:cubicBezTo>
                    <a:pt x="443" y="22"/>
                    <a:pt x="443" y="22"/>
                    <a:pt x="443" y="22"/>
                  </a:cubicBezTo>
                  <a:cubicBezTo>
                    <a:pt x="444" y="22"/>
                    <a:pt x="444" y="22"/>
                    <a:pt x="444" y="22"/>
                  </a:cubicBezTo>
                  <a:cubicBezTo>
                    <a:pt x="445" y="22"/>
                    <a:pt x="445" y="22"/>
                    <a:pt x="445" y="22"/>
                  </a:cubicBezTo>
                  <a:cubicBezTo>
                    <a:pt x="448" y="22"/>
                    <a:pt x="448" y="22"/>
                    <a:pt x="448" y="22"/>
                  </a:cubicBezTo>
                  <a:cubicBezTo>
                    <a:pt x="451" y="23"/>
                    <a:pt x="451" y="23"/>
                    <a:pt x="451" y="23"/>
                  </a:cubicBezTo>
                  <a:cubicBezTo>
                    <a:pt x="451" y="24"/>
                    <a:pt x="451" y="24"/>
                    <a:pt x="451" y="24"/>
                  </a:cubicBezTo>
                  <a:cubicBezTo>
                    <a:pt x="450" y="24"/>
                    <a:pt x="450" y="24"/>
                    <a:pt x="450" y="24"/>
                  </a:cubicBezTo>
                  <a:cubicBezTo>
                    <a:pt x="449" y="25"/>
                    <a:pt x="449" y="25"/>
                    <a:pt x="449" y="25"/>
                  </a:cubicBezTo>
                  <a:cubicBezTo>
                    <a:pt x="449" y="26"/>
                    <a:pt x="449" y="26"/>
                    <a:pt x="449" y="26"/>
                  </a:cubicBezTo>
                  <a:cubicBezTo>
                    <a:pt x="450" y="27"/>
                    <a:pt x="450" y="27"/>
                    <a:pt x="450" y="27"/>
                  </a:cubicBezTo>
                  <a:cubicBezTo>
                    <a:pt x="451" y="27"/>
                    <a:pt x="451" y="27"/>
                    <a:pt x="451" y="27"/>
                  </a:cubicBezTo>
                  <a:cubicBezTo>
                    <a:pt x="451" y="28"/>
                    <a:pt x="451" y="28"/>
                    <a:pt x="451" y="28"/>
                  </a:cubicBezTo>
                  <a:cubicBezTo>
                    <a:pt x="452" y="29"/>
                    <a:pt x="452" y="29"/>
                    <a:pt x="452" y="29"/>
                  </a:cubicBezTo>
                  <a:cubicBezTo>
                    <a:pt x="451" y="30"/>
                    <a:pt x="451" y="30"/>
                    <a:pt x="451" y="30"/>
                  </a:cubicBezTo>
                  <a:cubicBezTo>
                    <a:pt x="451" y="31"/>
                    <a:pt x="451" y="31"/>
                    <a:pt x="451" y="31"/>
                  </a:cubicBezTo>
                  <a:cubicBezTo>
                    <a:pt x="450" y="32"/>
                    <a:pt x="450" y="32"/>
                    <a:pt x="450" y="32"/>
                  </a:cubicBezTo>
                  <a:cubicBezTo>
                    <a:pt x="449" y="33"/>
                    <a:pt x="449" y="33"/>
                    <a:pt x="449" y="33"/>
                  </a:cubicBezTo>
                  <a:cubicBezTo>
                    <a:pt x="448" y="32"/>
                    <a:pt x="448" y="32"/>
                    <a:pt x="448" y="32"/>
                  </a:cubicBezTo>
                  <a:cubicBezTo>
                    <a:pt x="448" y="32"/>
                    <a:pt x="448" y="32"/>
                    <a:pt x="448" y="32"/>
                  </a:cubicBezTo>
                  <a:cubicBezTo>
                    <a:pt x="446" y="33"/>
                    <a:pt x="446" y="33"/>
                    <a:pt x="446" y="33"/>
                  </a:cubicBezTo>
                  <a:cubicBezTo>
                    <a:pt x="445" y="33"/>
                    <a:pt x="445" y="33"/>
                    <a:pt x="445" y="33"/>
                  </a:cubicBezTo>
                  <a:cubicBezTo>
                    <a:pt x="443" y="32"/>
                    <a:pt x="443" y="32"/>
                    <a:pt x="443" y="32"/>
                  </a:cubicBezTo>
                  <a:cubicBezTo>
                    <a:pt x="441" y="31"/>
                    <a:pt x="441" y="31"/>
                    <a:pt x="441" y="31"/>
                  </a:cubicBezTo>
                  <a:cubicBezTo>
                    <a:pt x="439" y="29"/>
                    <a:pt x="439" y="29"/>
                    <a:pt x="439" y="29"/>
                  </a:cubicBezTo>
                  <a:cubicBezTo>
                    <a:pt x="439" y="28"/>
                    <a:pt x="439" y="28"/>
                    <a:pt x="439" y="28"/>
                  </a:cubicBezTo>
                  <a:cubicBezTo>
                    <a:pt x="439" y="27"/>
                    <a:pt x="439" y="27"/>
                    <a:pt x="439" y="27"/>
                  </a:cubicBezTo>
                  <a:cubicBezTo>
                    <a:pt x="439" y="26"/>
                    <a:pt x="439" y="26"/>
                    <a:pt x="439" y="26"/>
                  </a:cubicBezTo>
                  <a:cubicBezTo>
                    <a:pt x="439" y="25"/>
                    <a:pt x="439" y="25"/>
                    <a:pt x="439" y="25"/>
                  </a:cubicBezTo>
                  <a:cubicBezTo>
                    <a:pt x="439" y="24"/>
                    <a:pt x="439" y="24"/>
                    <a:pt x="439" y="24"/>
                  </a:cubicBezTo>
                  <a:cubicBezTo>
                    <a:pt x="438" y="24"/>
                    <a:pt x="438" y="24"/>
                    <a:pt x="438" y="24"/>
                  </a:cubicBezTo>
                  <a:cubicBezTo>
                    <a:pt x="438" y="23"/>
                    <a:pt x="438" y="23"/>
                    <a:pt x="438" y="23"/>
                  </a:cubicBezTo>
                  <a:cubicBezTo>
                    <a:pt x="437" y="23"/>
                    <a:pt x="437" y="23"/>
                    <a:pt x="437" y="23"/>
                  </a:cubicBezTo>
                  <a:cubicBezTo>
                    <a:pt x="436" y="22"/>
                    <a:pt x="436" y="22"/>
                    <a:pt x="436" y="22"/>
                  </a:cubicBezTo>
                  <a:cubicBezTo>
                    <a:pt x="436" y="21"/>
                    <a:pt x="436" y="21"/>
                    <a:pt x="436" y="21"/>
                  </a:cubicBezTo>
                  <a:close/>
                  <a:moveTo>
                    <a:pt x="248" y="47"/>
                  </a:moveTo>
                  <a:cubicBezTo>
                    <a:pt x="248" y="47"/>
                    <a:pt x="250" y="47"/>
                    <a:pt x="250" y="47"/>
                  </a:cubicBezTo>
                  <a:cubicBezTo>
                    <a:pt x="251" y="45"/>
                    <a:pt x="251" y="45"/>
                    <a:pt x="251" y="45"/>
                  </a:cubicBezTo>
                  <a:cubicBezTo>
                    <a:pt x="252" y="44"/>
                    <a:pt x="252" y="44"/>
                    <a:pt x="252" y="44"/>
                  </a:cubicBezTo>
                  <a:cubicBezTo>
                    <a:pt x="253" y="43"/>
                    <a:pt x="253" y="43"/>
                    <a:pt x="253" y="43"/>
                  </a:cubicBezTo>
                  <a:cubicBezTo>
                    <a:pt x="253" y="43"/>
                    <a:pt x="253" y="43"/>
                    <a:pt x="253" y="43"/>
                  </a:cubicBezTo>
                  <a:cubicBezTo>
                    <a:pt x="253" y="42"/>
                    <a:pt x="253" y="42"/>
                    <a:pt x="253" y="42"/>
                  </a:cubicBezTo>
                  <a:cubicBezTo>
                    <a:pt x="255" y="40"/>
                    <a:pt x="255" y="40"/>
                    <a:pt x="255" y="40"/>
                  </a:cubicBezTo>
                  <a:cubicBezTo>
                    <a:pt x="256" y="40"/>
                    <a:pt x="256" y="40"/>
                    <a:pt x="256" y="40"/>
                  </a:cubicBezTo>
                  <a:cubicBezTo>
                    <a:pt x="257" y="41"/>
                    <a:pt x="257" y="41"/>
                    <a:pt x="257" y="41"/>
                  </a:cubicBezTo>
                  <a:cubicBezTo>
                    <a:pt x="258" y="41"/>
                    <a:pt x="258" y="41"/>
                    <a:pt x="258" y="41"/>
                  </a:cubicBezTo>
                  <a:cubicBezTo>
                    <a:pt x="258" y="40"/>
                    <a:pt x="258" y="40"/>
                    <a:pt x="258" y="40"/>
                  </a:cubicBezTo>
                  <a:cubicBezTo>
                    <a:pt x="259" y="39"/>
                    <a:pt x="259" y="39"/>
                    <a:pt x="259" y="39"/>
                  </a:cubicBezTo>
                  <a:cubicBezTo>
                    <a:pt x="260" y="39"/>
                    <a:pt x="260" y="39"/>
                    <a:pt x="260" y="39"/>
                  </a:cubicBezTo>
                  <a:cubicBezTo>
                    <a:pt x="262" y="37"/>
                    <a:pt x="262" y="37"/>
                    <a:pt x="262" y="37"/>
                  </a:cubicBezTo>
                  <a:cubicBezTo>
                    <a:pt x="262" y="36"/>
                    <a:pt x="262" y="36"/>
                    <a:pt x="262" y="36"/>
                  </a:cubicBezTo>
                  <a:cubicBezTo>
                    <a:pt x="263" y="36"/>
                    <a:pt x="263" y="36"/>
                    <a:pt x="263" y="36"/>
                  </a:cubicBezTo>
                  <a:cubicBezTo>
                    <a:pt x="264" y="34"/>
                    <a:pt x="264" y="34"/>
                    <a:pt x="264" y="34"/>
                  </a:cubicBezTo>
                  <a:cubicBezTo>
                    <a:pt x="263" y="33"/>
                    <a:pt x="263" y="33"/>
                    <a:pt x="263" y="33"/>
                  </a:cubicBezTo>
                  <a:cubicBezTo>
                    <a:pt x="262" y="31"/>
                    <a:pt x="262" y="31"/>
                    <a:pt x="262" y="31"/>
                  </a:cubicBezTo>
                  <a:cubicBezTo>
                    <a:pt x="261" y="30"/>
                    <a:pt x="261" y="30"/>
                    <a:pt x="261" y="30"/>
                  </a:cubicBezTo>
                  <a:cubicBezTo>
                    <a:pt x="261" y="29"/>
                    <a:pt x="261" y="29"/>
                    <a:pt x="261" y="29"/>
                  </a:cubicBezTo>
                  <a:cubicBezTo>
                    <a:pt x="259" y="28"/>
                    <a:pt x="259" y="28"/>
                    <a:pt x="259" y="28"/>
                  </a:cubicBezTo>
                  <a:cubicBezTo>
                    <a:pt x="258" y="28"/>
                    <a:pt x="258" y="28"/>
                    <a:pt x="258" y="28"/>
                  </a:cubicBezTo>
                  <a:cubicBezTo>
                    <a:pt x="258" y="28"/>
                    <a:pt x="258" y="28"/>
                    <a:pt x="258" y="28"/>
                  </a:cubicBezTo>
                  <a:cubicBezTo>
                    <a:pt x="257" y="28"/>
                    <a:pt x="257" y="28"/>
                    <a:pt x="257" y="28"/>
                  </a:cubicBezTo>
                  <a:cubicBezTo>
                    <a:pt x="256" y="27"/>
                    <a:pt x="256" y="27"/>
                    <a:pt x="256" y="27"/>
                  </a:cubicBezTo>
                  <a:cubicBezTo>
                    <a:pt x="254" y="26"/>
                    <a:pt x="254" y="26"/>
                    <a:pt x="254" y="26"/>
                  </a:cubicBezTo>
                  <a:cubicBezTo>
                    <a:pt x="254" y="26"/>
                    <a:pt x="254" y="26"/>
                    <a:pt x="254" y="26"/>
                  </a:cubicBezTo>
                  <a:cubicBezTo>
                    <a:pt x="253" y="26"/>
                    <a:pt x="253" y="26"/>
                    <a:pt x="253" y="26"/>
                  </a:cubicBezTo>
                  <a:cubicBezTo>
                    <a:pt x="253" y="26"/>
                    <a:pt x="253" y="26"/>
                    <a:pt x="253" y="26"/>
                  </a:cubicBezTo>
                  <a:cubicBezTo>
                    <a:pt x="252" y="25"/>
                    <a:pt x="252" y="25"/>
                    <a:pt x="252" y="25"/>
                  </a:cubicBezTo>
                  <a:cubicBezTo>
                    <a:pt x="251" y="24"/>
                    <a:pt x="251" y="24"/>
                    <a:pt x="251" y="24"/>
                  </a:cubicBezTo>
                  <a:cubicBezTo>
                    <a:pt x="251" y="25"/>
                    <a:pt x="251" y="25"/>
                    <a:pt x="251" y="25"/>
                  </a:cubicBezTo>
                  <a:cubicBezTo>
                    <a:pt x="250" y="25"/>
                    <a:pt x="250" y="25"/>
                    <a:pt x="250" y="25"/>
                  </a:cubicBezTo>
                  <a:cubicBezTo>
                    <a:pt x="250" y="25"/>
                    <a:pt x="250" y="25"/>
                    <a:pt x="250" y="25"/>
                  </a:cubicBezTo>
                  <a:cubicBezTo>
                    <a:pt x="249" y="24"/>
                    <a:pt x="249" y="24"/>
                    <a:pt x="249" y="24"/>
                  </a:cubicBezTo>
                  <a:cubicBezTo>
                    <a:pt x="248" y="24"/>
                    <a:pt x="248" y="24"/>
                    <a:pt x="248" y="24"/>
                  </a:cubicBezTo>
                  <a:cubicBezTo>
                    <a:pt x="248" y="24"/>
                    <a:pt x="248" y="24"/>
                    <a:pt x="248" y="24"/>
                  </a:cubicBezTo>
                  <a:cubicBezTo>
                    <a:pt x="249" y="25"/>
                    <a:pt x="249" y="25"/>
                    <a:pt x="249" y="25"/>
                  </a:cubicBezTo>
                  <a:cubicBezTo>
                    <a:pt x="249" y="26"/>
                    <a:pt x="249" y="26"/>
                    <a:pt x="249" y="26"/>
                  </a:cubicBezTo>
                  <a:cubicBezTo>
                    <a:pt x="248" y="26"/>
                    <a:pt x="248" y="26"/>
                    <a:pt x="248" y="26"/>
                  </a:cubicBezTo>
                  <a:cubicBezTo>
                    <a:pt x="248" y="27"/>
                    <a:pt x="248" y="27"/>
                    <a:pt x="248" y="27"/>
                  </a:cubicBezTo>
                  <a:cubicBezTo>
                    <a:pt x="248" y="27"/>
                    <a:pt x="248" y="27"/>
                    <a:pt x="248" y="27"/>
                  </a:cubicBezTo>
                  <a:cubicBezTo>
                    <a:pt x="247" y="26"/>
                    <a:pt x="247" y="26"/>
                    <a:pt x="247" y="26"/>
                  </a:cubicBezTo>
                  <a:cubicBezTo>
                    <a:pt x="247" y="23"/>
                    <a:pt x="247" y="23"/>
                    <a:pt x="247" y="23"/>
                  </a:cubicBezTo>
                  <a:cubicBezTo>
                    <a:pt x="246" y="23"/>
                    <a:pt x="246" y="23"/>
                    <a:pt x="246" y="23"/>
                  </a:cubicBezTo>
                  <a:cubicBezTo>
                    <a:pt x="245" y="22"/>
                    <a:pt x="245" y="22"/>
                    <a:pt x="245" y="22"/>
                  </a:cubicBezTo>
                  <a:cubicBezTo>
                    <a:pt x="243" y="22"/>
                    <a:pt x="243" y="22"/>
                    <a:pt x="243" y="22"/>
                  </a:cubicBezTo>
                  <a:cubicBezTo>
                    <a:pt x="243" y="22"/>
                    <a:pt x="243" y="22"/>
                    <a:pt x="243" y="22"/>
                  </a:cubicBezTo>
                  <a:cubicBezTo>
                    <a:pt x="242" y="23"/>
                    <a:pt x="242" y="23"/>
                    <a:pt x="242" y="23"/>
                  </a:cubicBezTo>
                  <a:cubicBezTo>
                    <a:pt x="242" y="24"/>
                    <a:pt x="242" y="24"/>
                    <a:pt x="242" y="24"/>
                  </a:cubicBezTo>
                  <a:cubicBezTo>
                    <a:pt x="243" y="24"/>
                    <a:pt x="243" y="24"/>
                    <a:pt x="243" y="24"/>
                  </a:cubicBezTo>
                  <a:cubicBezTo>
                    <a:pt x="244" y="25"/>
                    <a:pt x="244" y="25"/>
                    <a:pt x="244" y="25"/>
                  </a:cubicBezTo>
                  <a:cubicBezTo>
                    <a:pt x="244" y="26"/>
                    <a:pt x="244" y="26"/>
                    <a:pt x="244" y="26"/>
                  </a:cubicBezTo>
                  <a:cubicBezTo>
                    <a:pt x="243" y="26"/>
                    <a:pt x="243" y="26"/>
                    <a:pt x="243" y="26"/>
                  </a:cubicBezTo>
                  <a:cubicBezTo>
                    <a:pt x="242" y="25"/>
                    <a:pt x="242" y="25"/>
                    <a:pt x="242" y="25"/>
                  </a:cubicBezTo>
                  <a:cubicBezTo>
                    <a:pt x="242" y="24"/>
                    <a:pt x="242" y="24"/>
                    <a:pt x="242" y="24"/>
                  </a:cubicBezTo>
                  <a:cubicBezTo>
                    <a:pt x="241" y="24"/>
                    <a:pt x="241" y="24"/>
                    <a:pt x="241" y="24"/>
                  </a:cubicBezTo>
                  <a:cubicBezTo>
                    <a:pt x="241" y="25"/>
                    <a:pt x="241" y="25"/>
                    <a:pt x="241" y="25"/>
                  </a:cubicBezTo>
                  <a:cubicBezTo>
                    <a:pt x="242" y="26"/>
                    <a:pt x="242" y="26"/>
                    <a:pt x="242" y="26"/>
                  </a:cubicBezTo>
                  <a:cubicBezTo>
                    <a:pt x="241" y="26"/>
                    <a:pt x="241" y="26"/>
                    <a:pt x="241" y="26"/>
                  </a:cubicBezTo>
                  <a:cubicBezTo>
                    <a:pt x="241" y="27"/>
                    <a:pt x="241" y="27"/>
                    <a:pt x="241" y="27"/>
                  </a:cubicBezTo>
                  <a:cubicBezTo>
                    <a:pt x="242" y="28"/>
                    <a:pt x="242" y="28"/>
                    <a:pt x="242" y="28"/>
                  </a:cubicBezTo>
                  <a:cubicBezTo>
                    <a:pt x="243" y="28"/>
                    <a:pt x="243" y="28"/>
                    <a:pt x="243" y="28"/>
                  </a:cubicBezTo>
                  <a:cubicBezTo>
                    <a:pt x="243" y="29"/>
                    <a:pt x="243" y="29"/>
                    <a:pt x="243" y="29"/>
                  </a:cubicBezTo>
                  <a:cubicBezTo>
                    <a:pt x="243" y="30"/>
                    <a:pt x="243" y="30"/>
                    <a:pt x="243" y="30"/>
                  </a:cubicBezTo>
                  <a:cubicBezTo>
                    <a:pt x="244" y="32"/>
                    <a:pt x="244" y="32"/>
                    <a:pt x="244" y="32"/>
                  </a:cubicBezTo>
                  <a:cubicBezTo>
                    <a:pt x="245" y="33"/>
                    <a:pt x="245" y="33"/>
                    <a:pt x="245" y="33"/>
                  </a:cubicBezTo>
                  <a:cubicBezTo>
                    <a:pt x="246" y="33"/>
                    <a:pt x="246" y="33"/>
                    <a:pt x="246" y="33"/>
                  </a:cubicBezTo>
                  <a:cubicBezTo>
                    <a:pt x="245" y="33"/>
                    <a:pt x="245" y="33"/>
                    <a:pt x="245" y="33"/>
                  </a:cubicBezTo>
                  <a:cubicBezTo>
                    <a:pt x="244" y="34"/>
                    <a:pt x="244" y="34"/>
                    <a:pt x="244" y="34"/>
                  </a:cubicBezTo>
                  <a:cubicBezTo>
                    <a:pt x="244" y="35"/>
                    <a:pt x="244" y="35"/>
                    <a:pt x="244" y="35"/>
                  </a:cubicBezTo>
                  <a:cubicBezTo>
                    <a:pt x="245" y="37"/>
                    <a:pt x="245" y="37"/>
                    <a:pt x="245" y="37"/>
                  </a:cubicBezTo>
                  <a:cubicBezTo>
                    <a:pt x="245" y="38"/>
                    <a:pt x="245" y="38"/>
                    <a:pt x="245" y="38"/>
                  </a:cubicBezTo>
                  <a:cubicBezTo>
                    <a:pt x="245" y="40"/>
                    <a:pt x="245" y="40"/>
                    <a:pt x="245" y="40"/>
                  </a:cubicBezTo>
                  <a:cubicBezTo>
                    <a:pt x="246" y="40"/>
                    <a:pt x="246" y="40"/>
                    <a:pt x="246" y="40"/>
                  </a:cubicBezTo>
                  <a:cubicBezTo>
                    <a:pt x="246" y="41"/>
                    <a:pt x="246" y="41"/>
                    <a:pt x="246" y="41"/>
                  </a:cubicBezTo>
                  <a:cubicBezTo>
                    <a:pt x="246" y="42"/>
                    <a:pt x="246" y="42"/>
                    <a:pt x="246" y="42"/>
                  </a:cubicBezTo>
                  <a:cubicBezTo>
                    <a:pt x="246" y="43"/>
                    <a:pt x="246" y="43"/>
                    <a:pt x="246" y="43"/>
                  </a:cubicBezTo>
                  <a:cubicBezTo>
                    <a:pt x="247" y="45"/>
                    <a:pt x="247" y="45"/>
                    <a:pt x="247" y="45"/>
                  </a:cubicBezTo>
                  <a:cubicBezTo>
                    <a:pt x="248" y="46"/>
                    <a:pt x="248" y="46"/>
                    <a:pt x="248" y="46"/>
                  </a:cubicBezTo>
                  <a:cubicBezTo>
                    <a:pt x="248" y="47"/>
                    <a:pt x="248" y="47"/>
                    <a:pt x="248" y="47"/>
                  </a:cubicBezTo>
                  <a:cubicBezTo>
                    <a:pt x="248" y="47"/>
                    <a:pt x="248" y="47"/>
                    <a:pt x="248" y="47"/>
                  </a:cubicBezTo>
                  <a:close/>
                  <a:moveTo>
                    <a:pt x="270" y="36"/>
                  </a:moveTo>
                  <a:cubicBezTo>
                    <a:pt x="271" y="35"/>
                    <a:pt x="271" y="35"/>
                    <a:pt x="271" y="35"/>
                  </a:cubicBezTo>
                  <a:cubicBezTo>
                    <a:pt x="271" y="35"/>
                    <a:pt x="271" y="35"/>
                    <a:pt x="271" y="35"/>
                  </a:cubicBezTo>
                  <a:cubicBezTo>
                    <a:pt x="271" y="34"/>
                    <a:pt x="271" y="34"/>
                    <a:pt x="271" y="34"/>
                  </a:cubicBezTo>
                  <a:cubicBezTo>
                    <a:pt x="271" y="34"/>
                    <a:pt x="271" y="34"/>
                    <a:pt x="271" y="34"/>
                  </a:cubicBezTo>
                  <a:cubicBezTo>
                    <a:pt x="272" y="34"/>
                    <a:pt x="272" y="34"/>
                    <a:pt x="272" y="34"/>
                  </a:cubicBezTo>
                  <a:cubicBezTo>
                    <a:pt x="271" y="33"/>
                    <a:pt x="271" y="33"/>
                    <a:pt x="271" y="33"/>
                  </a:cubicBezTo>
                  <a:cubicBezTo>
                    <a:pt x="271" y="33"/>
                    <a:pt x="271" y="33"/>
                    <a:pt x="271" y="33"/>
                  </a:cubicBezTo>
                  <a:cubicBezTo>
                    <a:pt x="270" y="34"/>
                    <a:pt x="270" y="34"/>
                    <a:pt x="270" y="34"/>
                  </a:cubicBezTo>
                  <a:cubicBezTo>
                    <a:pt x="270" y="35"/>
                    <a:pt x="270" y="35"/>
                    <a:pt x="270" y="35"/>
                  </a:cubicBezTo>
                  <a:cubicBezTo>
                    <a:pt x="269" y="35"/>
                    <a:pt x="269" y="35"/>
                    <a:pt x="269" y="35"/>
                  </a:cubicBezTo>
                  <a:cubicBezTo>
                    <a:pt x="269" y="36"/>
                    <a:pt x="269" y="36"/>
                    <a:pt x="269" y="36"/>
                  </a:cubicBezTo>
                  <a:cubicBezTo>
                    <a:pt x="270" y="36"/>
                    <a:pt x="270" y="36"/>
                    <a:pt x="270" y="36"/>
                  </a:cubicBezTo>
                  <a:cubicBezTo>
                    <a:pt x="270" y="36"/>
                    <a:pt x="270" y="36"/>
                    <a:pt x="270" y="36"/>
                  </a:cubicBezTo>
                  <a:close/>
                  <a:moveTo>
                    <a:pt x="272" y="36"/>
                  </a:moveTo>
                  <a:cubicBezTo>
                    <a:pt x="272" y="35"/>
                    <a:pt x="272" y="35"/>
                    <a:pt x="272" y="35"/>
                  </a:cubicBezTo>
                  <a:cubicBezTo>
                    <a:pt x="274" y="35"/>
                    <a:pt x="274" y="35"/>
                    <a:pt x="274" y="35"/>
                  </a:cubicBezTo>
                  <a:cubicBezTo>
                    <a:pt x="274" y="34"/>
                    <a:pt x="274" y="34"/>
                    <a:pt x="274" y="34"/>
                  </a:cubicBezTo>
                  <a:cubicBezTo>
                    <a:pt x="275" y="34"/>
                    <a:pt x="275" y="34"/>
                    <a:pt x="275" y="34"/>
                  </a:cubicBezTo>
                  <a:cubicBezTo>
                    <a:pt x="276" y="34"/>
                    <a:pt x="276" y="34"/>
                    <a:pt x="276" y="34"/>
                  </a:cubicBezTo>
                  <a:cubicBezTo>
                    <a:pt x="276" y="34"/>
                    <a:pt x="276" y="34"/>
                    <a:pt x="276" y="34"/>
                  </a:cubicBezTo>
                  <a:cubicBezTo>
                    <a:pt x="277" y="35"/>
                    <a:pt x="277" y="35"/>
                    <a:pt x="277" y="35"/>
                  </a:cubicBezTo>
                  <a:cubicBezTo>
                    <a:pt x="276" y="36"/>
                    <a:pt x="276" y="36"/>
                    <a:pt x="276" y="36"/>
                  </a:cubicBezTo>
                  <a:cubicBezTo>
                    <a:pt x="275" y="36"/>
                    <a:pt x="275" y="36"/>
                    <a:pt x="275" y="36"/>
                  </a:cubicBezTo>
                  <a:cubicBezTo>
                    <a:pt x="275" y="36"/>
                    <a:pt x="275" y="36"/>
                    <a:pt x="275" y="36"/>
                  </a:cubicBezTo>
                  <a:cubicBezTo>
                    <a:pt x="273" y="37"/>
                    <a:pt x="273" y="37"/>
                    <a:pt x="273" y="37"/>
                  </a:cubicBezTo>
                  <a:cubicBezTo>
                    <a:pt x="272" y="37"/>
                    <a:pt x="272" y="37"/>
                    <a:pt x="272" y="37"/>
                  </a:cubicBezTo>
                  <a:cubicBezTo>
                    <a:pt x="272" y="36"/>
                    <a:pt x="272" y="36"/>
                    <a:pt x="272" y="36"/>
                  </a:cubicBezTo>
                  <a:close/>
                  <a:moveTo>
                    <a:pt x="283" y="46"/>
                  </a:moveTo>
                  <a:cubicBezTo>
                    <a:pt x="283" y="46"/>
                    <a:pt x="283" y="46"/>
                    <a:pt x="283" y="46"/>
                  </a:cubicBezTo>
                  <a:cubicBezTo>
                    <a:pt x="284" y="48"/>
                    <a:pt x="284" y="48"/>
                    <a:pt x="284" y="48"/>
                  </a:cubicBezTo>
                  <a:cubicBezTo>
                    <a:pt x="284" y="48"/>
                    <a:pt x="284" y="48"/>
                    <a:pt x="284" y="48"/>
                  </a:cubicBezTo>
                  <a:cubicBezTo>
                    <a:pt x="284" y="48"/>
                    <a:pt x="284" y="48"/>
                    <a:pt x="284" y="48"/>
                  </a:cubicBezTo>
                  <a:cubicBezTo>
                    <a:pt x="285" y="48"/>
                    <a:pt x="285" y="48"/>
                    <a:pt x="285" y="48"/>
                  </a:cubicBezTo>
                  <a:cubicBezTo>
                    <a:pt x="285" y="47"/>
                    <a:pt x="285" y="47"/>
                    <a:pt x="285" y="47"/>
                  </a:cubicBezTo>
                  <a:cubicBezTo>
                    <a:pt x="285" y="46"/>
                    <a:pt x="285" y="46"/>
                    <a:pt x="285" y="46"/>
                  </a:cubicBezTo>
                  <a:cubicBezTo>
                    <a:pt x="284" y="45"/>
                    <a:pt x="284" y="45"/>
                    <a:pt x="284" y="45"/>
                  </a:cubicBezTo>
                  <a:cubicBezTo>
                    <a:pt x="283" y="46"/>
                    <a:pt x="283" y="46"/>
                    <a:pt x="283" y="46"/>
                  </a:cubicBezTo>
                  <a:close/>
                  <a:moveTo>
                    <a:pt x="388" y="76"/>
                  </a:moveTo>
                  <a:cubicBezTo>
                    <a:pt x="388" y="76"/>
                    <a:pt x="388" y="76"/>
                    <a:pt x="388" y="76"/>
                  </a:cubicBezTo>
                  <a:cubicBezTo>
                    <a:pt x="389" y="75"/>
                    <a:pt x="389" y="75"/>
                    <a:pt x="389" y="75"/>
                  </a:cubicBezTo>
                  <a:cubicBezTo>
                    <a:pt x="388" y="74"/>
                    <a:pt x="388" y="74"/>
                    <a:pt x="388" y="74"/>
                  </a:cubicBezTo>
                  <a:cubicBezTo>
                    <a:pt x="387" y="75"/>
                    <a:pt x="387" y="75"/>
                    <a:pt x="387" y="75"/>
                  </a:cubicBezTo>
                  <a:cubicBezTo>
                    <a:pt x="387" y="75"/>
                    <a:pt x="387" y="75"/>
                    <a:pt x="387" y="75"/>
                  </a:cubicBezTo>
                  <a:cubicBezTo>
                    <a:pt x="387" y="76"/>
                    <a:pt x="387" y="76"/>
                    <a:pt x="387" y="76"/>
                  </a:cubicBezTo>
                  <a:cubicBezTo>
                    <a:pt x="387" y="76"/>
                    <a:pt x="387" y="76"/>
                    <a:pt x="387" y="76"/>
                  </a:cubicBezTo>
                  <a:cubicBezTo>
                    <a:pt x="388" y="76"/>
                    <a:pt x="388" y="76"/>
                    <a:pt x="388" y="76"/>
                  </a:cubicBezTo>
                  <a:close/>
                  <a:moveTo>
                    <a:pt x="374" y="90"/>
                  </a:moveTo>
                  <a:cubicBezTo>
                    <a:pt x="375" y="90"/>
                    <a:pt x="375" y="90"/>
                    <a:pt x="375" y="90"/>
                  </a:cubicBezTo>
                  <a:cubicBezTo>
                    <a:pt x="376" y="90"/>
                    <a:pt x="376" y="90"/>
                    <a:pt x="376" y="90"/>
                  </a:cubicBezTo>
                  <a:cubicBezTo>
                    <a:pt x="376" y="90"/>
                    <a:pt x="376" y="90"/>
                    <a:pt x="376" y="90"/>
                  </a:cubicBezTo>
                  <a:cubicBezTo>
                    <a:pt x="376" y="90"/>
                    <a:pt x="376" y="90"/>
                    <a:pt x="376" y="90"/>
                  </a:cubicBezTo>
                  <a:cubicBezTo>
                    <a:pt x="376" y="89"/>
                    <a:pt x="376" y="89"/>
                    <a:pt x="376" y="89"/>
                  </a:cubicBezTo>
                  <a:cubicBezTo>
                    <a:pt x="374" y="88"/>
                    <a:pt x="374" y="88"/>
                    <a:pt x="374" y="88"/>
                  </a:cubicBezTo>
                  <a:cubicBezTo>
                    <a:pt x="374" y="88"/>
                    <a:pt x="374" y="88"/>
                    <a:pt x="374" y="88"/>
                  </a:cubicBezTo>
                  <a:cubicBezTo>
                    <a:pt x="373" y="89"/>
                    <a:pt x="373" y="89"/>
                    <a:pt x="373" y="89"/>
                  </a:cubicBezTo>
                  <a:cubicBezTo>
                    <a:pt x="373" y="89"/>
                    <a:pt x="373" y="89"/>
                    <a:pt x="373" y="89"/>
                  </a:cubicBezTo>
                  <a:cubicBezTo>
                    <a:pt x="374" y="90"/>
                    <a:pt x="374" y="90"/>
                    <a:pt x="374" y="90"/>
                  </a:cubicBezTo>
                  <a:cubicBezTo>
                    <a:pt x="374" y="90"/>
                    <a:pt x="374" y="90"/>
                    <a:pt x="374" y="90"/>
                  </a:cubicBezTo>
                  <a:close/>
                  <a:moveTo>
                    <a:pt x="335" y="84"/>
                  </a:moveTo>
                  <a:cubicBezTo>
                    <a:pt x="336" y="84"/>
                    <a:pt x="336" y="84"/>
                    <a:pt x="336" y="84"/>
                  </a:cubicBezTo>
                  <a:cubicBezTo>
                    <a:pt x="337" y="85"/>
                    <a:pt x="337" y="85"/>
                    <a:pt x="337" y="85"/>
                  </a:cubicBezTo>
                  <a:cubicBezTo>
                    <a:pt x="337" y="84"/>
                    <a:pt x="337" y="84"/>
                    <a:pt x="337" y="84"/>
                  </a:cubicBezTo>
                  <a:cubicBezTo>
                    <a:pt x="338" y="84"/>
                    <a:pt x="338" y="84"/>
                    <a:pt x="338" y="84"/>
                  </a:cubicBezTo>
                  <a:cubicBezTo>
                    <a:pt x="338" y="83"/>
                    <a:pt x="338" y="83"/>
                    <a:pt x="338" y="83"/>
                  </a:cubicBezTo>
                  <a:cubicBezTo>
                    <a:pt x="338" y="82"/>
                    <a:pt x="338" y="82"/>
                    <a:pt x="338" y="82"/>
                  </a:cubicBezTo>
                  <a:cubicBezTo>
                    <a:pt x="338" y="82"/>
                    <a:pt x="338" y="82"/>
                    <a:pt x="338" y="82"/>
                  </a:cubicBezTo>
                  <a:cubicBezTo>
                    <a:pt x="338" y="80"/>
                    <a:pt x="338" y="80"/>
                    <a:pt x="338" y="80"/>
                  </a:cubicBezTo>
                  <a:cubicBezTo>
                    <a:pt x="337" y="80"/>
                    <a:pt x="337" y="80"/>
                    <a:pt x="337" y="80"/>
                  </a:cubicBezTo>
                  <a:cubicBezTo>
                    <a:pt x="336" y="78"/>
                    <a:pt x="336" y="78"/>
                    <a:pt x="336" y="78"/>
                  </a:cubicBezTo>
                  <a:cubicBezTo>
                    <a:pt x="336" y="78"/>
                    <a:pt x="336" y="78"/>
                    <a:pt x="336" y="78"/>
                  </a:cubicBezTo>
                  <a:cubicBezTo>
                    <a:pt x="335" y="78"/>
                    <a:pt x="335" y="78"/>
                    <a:pt x="335" y="78"/>
                  </a:cubicBezTo>
                  <a:cubicBezTo>
                    <a:pt x="333" y="78"/>
                    <a:pt x="333" y="78"/>
                    <a:pt x="333" y="78"/>
                  </a:cubicBezTo>
                  <a:cubicBezTo>
                    <a:pt x="331" y="79"/>
                    <a:pt x="331" y="79"/>
                    <a:pt x="331" y="79"/>
                  </a:cubicBezTo>
                  <a:cubicBezTo>
                    <a:pt x="330" y="79"/>
                    <a:pt x="330" y="79"/>
                    <a:pt x="330" y="79"/>
                  </a:cubicBezTo>
                  <a:cubicBezTo>
                    <a:pt x="330" y="80"/>
                    <a:pt x="330" y="80"/>
                    <a:pt x="330" y="80"/>
                  </a:cubicBezTo>
                  <a:cubicBezTo>
                    <a:pt x="330" y="81"/>
                    <a:pt x="330" y="81"/>
                    <a:pt x="330" y="81"/>
                  </a:cubicBezTo>
                  <a:cubicBezTo>
                    <a:pt x="331" y="81"/>
                    <a:pt x="331" y="81"/>
                    <a:pt x="331" y="81"/>
                  </a:cubicBezTo>
                  <a:cubicBezTo>
                    <a:pt x="332" y="82"/>
                    <a:pt x="332" y="82"/>
                    <a:pt x="332" y="82"/>
                  </a:cubicBezTo>
                  <a:cubicBezTo>
                    <a:pt x="331" y="83"/>
                    <a:pt x="331" y="83"/>
                    <a:pt x="331" y="83"/>
                  </a:cubicBezTo>
                  <a:cubicBezTo>
                    <a:pt x="330" y="83"/>
                    <a:pt x="330" y="83"/>
                    <a:pt x="330" y="83"/>
                  </a:cubicBezTo>
                  <a:cubicBezTo>
                    <a:pt x="330" y="83"/>
                    <a:pt x="330" y="83"/>
                    <a:pt x="330" y="83"/>
                  </a:cubicBezTo>
                  <a:cubicBezTo>
                    <a:pt x="330" y="84"/>
                    <a:pt x="330" y="84"/>
                    <a:pt x="330" y="84"/>
                  </a:cubicBezTo>
                  <a:cubicBezTo>
                    <a:pt x="332" y="84"/>
                    <a:pt x="332" y="84"/>
                    <a:pt x="332" y="84"/>
                  </a:cubicBezTo>
                  <a:cubicBezTo>
                    <a:pt x="335" y="84"/>
                    <a:pt x="335" y="84"/>
                    <a:pt x="335" y="84"/>
                  </a:cubicBezTo>
                  <a:close/>
                  <a:moveTo>
                    <a:pt x="449" y="53"/>
                  </a:moveTo>
                  <a:cubicBezTo>
                    <a:pt x="450" y="53"/>
                    <a:pt x="450" y="53"/>
                    <a:pt x="450" y="53"/>
                  </a:cubicBezTo>
                  <a:cubicBezTo>
                    <a:pt x="450" y="53"/>
                    <a:pt x="450" y="53"/>
                    <a:pt x="450" y="53"/>
                  </a:cubicBezTo>
                  <a:cubicBezTo>
                    <a:pt x="450" y="52"/>
                    <a:pt x="450" y="52"/>
                    <a:pt x="450" y="52"/>
                  </a:cubicBezTo>
                  <a:cubicBezTo>
                    <a:pt x="451" y="51"/>
                    <a:pt x="451" y="51"/>
                    <a:pt x="451" y="51"/>
                  </a:cubicBezTo>
                  <a:cubicBezTo>
                    <a:pt x="450" y="50"/>
                    <a:pt x="450" y="50"/>
                    <a:pt x="450" y="50"/>
                  </a:cubicBezTo>
                  <a:cubicBezTo>
                    <a:pt x="449" y="48"/>
                    <a:pt x="449" y="48"/>
                    <a:pt x="449" y="48"/>
                  </a:cubicBezTo>
                  <a:cubicBezTo>
                    <a:pt x="448" y="47"/>
                    <a:pt x="448" y="47"/>
                    <a:pt x="448" y="47"/>
                  </a:cubicBezTo>
                  <a:cubicBezTo>
                    <a:pt x="448" y="47"/>
                    <a:pt x="448" y="47"/>
                    <a:pt x="448" y="47"/>
                  </a:cubicBezTo>
                  <a:cubicBezTo>
                    <a:pt x="446" y="47"/>
                    <a:pt x="446" y="47"/>
                    <a:pt x="446" y="47"/>
                  </a:cubicBezTo>
                  <a:cubicBezTo>
                    <a:pt x="445" y="48"/>
                    <a:pt x="445" y="48"/>
                    <a:pt x="445" y="48"/>
                  </a:cubicBezTo>
                  <a:cubicBezTo>
                    <a:pt x="445" y="49"/>
                    <a:pt x="445" y="49"/>
                    <a:pt x="445" y="49"/>
                  </a:cubicBezTo>
                  <a:cubicBezTo>
                    <a:pt x="446" y="50"/>
                    <a:pt x="446" y="50"/>
                    <a:pt x="446" y="50"/>
                  </a:cubicBezTo>
                  <a:cubicBezTo>
                    <a:pt x="446" y="51"/>
                    <a:pt x="446" y="51"/>
                    <a:pt x="446" y="51"/>
                  </a:cubicBezTo>
                  <a:cubicBezTo>
                    <a:pt x="446" y="51"/>
                    <a:pt x="446" y="51"/>
                    <a:pt x="446" y="51"/>
                  </a:cubicBezTo>
                  <a:cubicBezTo>
                    <a:pt x="447" y="52"/>
                    <a:pt x="447" y="52"/>
                    <a:pt x="447" y="52"/>
                  </a:cubicBezTo>
                  <a:cubicBezTo>
                    <a:pt x="448" y="53"/>
                    <a:pt x="448" y="53"/>
                    <a:pt x="448" y="53"/>
                  </a:cubicBezTo>
                  <a:cubicBezTo>
                    <a:pt x="449" y="53"/>
                    <a:pt x="449" y="53"/>
                    <a:pt x="449" y="53"/>
                  </a:cubicBezTo>
                  <a:close/>
                  <a:moveTo>
                    <a:pt x="453" y="61"/>
                  </a:moveTo>
                  <a:cubicBezTo>
                    <a:pt x="453" y="61"/>
                    <a:pt x="453" y="61"/>
                    <a:pt x="453" y="61"/>
                  </a:cubicBezTo>
                  <a:cubicBezTo>
                    <a:pt x="454" y="59"/>
                    <a:pt x="454" y="59"/>
                    <a:pt x="454" y="59"/>
                  </a:cubicBezTo>
                  <a:cubicBezTo>
                    <a:pt x="456" y="58"/>
                    <a:pt x="456" y="58"/>
                    <a:pt x="456" y="58"/>
                  </a:cubicBezTo>
                  <a:cubicBezTo>
                    <a:pt x="458" y="59"/>
                    <a:pt x="458" y="59"/>
                    <a:pt x="458" y="59"/>
                  </a:cubicBezTo>
                  <a:cubicBezTo>
                    <a:pt x="460" y="59"/>
                    <a:pt x="460" y="59"/>
                    <a:pt x="460" y="59"/>
                  </a:cubicBezTo>
                  <a:cubicBezTo>
                    <a:pt x="461" y="59"/>
                    <a:pt x="461" y="59"/>
                    <a:pt x="461" y="59"/>
                  </a:cubicBezTo>
                  <a:cubicBezTo>
                    <a:pt x="464" y="59"/>
                    <a:pt x="464" y="59"/>
                    <a:pt x="464" y="59"/>
                  </a:cubicBezTo>
                  <a:cubicBezTo>
                    <a:pt x="465" y="58"/>
                    <a:pt x="465" y="58"/>
                    <a:pt x="465" y="58"/>
                  </a:cubicBezTo>
                  <a:cubicBezTo>
                    <a:pt x="467" y="58"/>
                    <a:pt x="467" y="58"/>
                    <a:pt x="467" y="58"/>
                  </a:cubicBezTo>
                  <a:cubicBezTo>
                    <a:pt x="468" y="58"/>
                    <a:pt x="468" y="58"/>
                    <a:pt x="468" y="58"/>
                  </a:cubicBezTo>
                  <a:cubicBezTo>
                    <a:pt x="469" y="57"/>
                    <a:pt x="469" y="57"/>
                    <a:pt x="469" y="57"/>
                  </a:cubicBezTo>
                  <a:cubicBezTo>
                    <a:pt x="468" y="56"/>
                    <a:pt x="468" y="56"/>
                    <a:pt x="468" y="56"/>
                  </a:cubicBezTo>
                  <a:cubicBezTo>
                    <a:pt x="467" y="56"/>
                    <a:pt x="467" y="56"/>
                    <a:pt x="467" y="56"/>
                  </a:cubicBezTo>
                  <a:cubicBezTo>
                    <a:pt x="466" y="54"/>
                    <a:pt x="466" y="54"/>
                    <a:pt x="466" y="54"/>
                  </a:cubicBezTo>
                  <a:cubicBezTo>
                    <a:pt x="464" y="52"/>
                    <a:pt x="464" y="52"/>
                    <a:pt x="464" y="52"/>
                  </a:cubicBezTo>
                  <a:cubicBezTo>
                    <a:pt x="462" y="52"/>
                    <a:pt x="462" y="52"/>
                    <a:pt x="462" y="52"/>
                  </a:cubicBezTo>
                  <a:cubicBezTo>
                    <a:pt x="461" y="52"/>
                    <a:pt x="461" y="52"/>
                    <a:pt x="461" y="52"/>
                  </a:cubicBezTo>
                  <a:cubicBezTo>
                    <a:pt x="460" y="51"/>
                    <a:pt x="460" y="51"/>
                    <a:pt x="460" y="51"/>
                  </a:cubicBezTo>
                  <a:cubicBezTo>
                    <a:pt x="459" y="51"/>
                    <a:pt x="459" y="51"/>
                    <a:pt x="459" y="51"/>
                  </a:cubicBezTo>
                  <a:cubicBezTo>
                    <a:pt x="458" y="51"/>
                    <a:pt x="458" y="51"/>
                    <a:pt x="458" y="51"/>
                  </a:cubicBezTo>
                  <a:cubicBezTo>
                    <a:pt x="456" y="51"/>
                    <a:pt x="456" y="51"/>
                    <a:pt x="456" y="51"/>
                  </a:cubicBezTo>
                  <a:cubicBezTo>
                    <a:pt x="456" y="51"/>
                    <a:pt x="456" y="51"/>
                    <a:pt x="456" y="51"/>
                  </a:cubicBezTo>
                  <a:cubicBezTo>
                    <a:pt x="455" y="52"/>
                    <a:pt x="455" y="52"/>
                    <a:pt x="455" y="52"/>
                  </a:cubicBezTo>
                  <a:cubicBezTo>
                    <a:pt x="453" y="53"/>
                    <a:pt x="453" y="53"/>
                    <a:pt x="453" y="53"/>
                  </a:cubicBezTo>
                  <a:cubicBezTo>
                    <a:pt x="454" y="54"/>
                    <a:pt x="454" y="54"/>
                    <a:pt x="454" y="54"/>
                  </a:cubicBezTo>
                  <a:cubicBezTo>
                    <a:pt x="454" y="57"/>
                    <a:pt x="454" y="57"/>
                    <a:pt x="454" y="57"/>
                  </a:cubicBezTo>
                  <a:cubicBezTo>
                    <a:pt x="453" y="59"/>
                    <a:pt x="453" y="59"/>
                    <a:pt x="453" y="59"/>
                  </a:cubicBezTo>
                  <a:cubicBezTo>
                    <a:pt x="452" y="60"/>
                    <a:pt x="452" y="60"/>
                    <a:pt x="452" y="60"/>
                  </a:cubicBezTo>
                  <a:cubicBezTo>
                    <a:pt x="452" y="61"/>
                    <a:pt x="452" y="61"/>
                    <a:pt x="452" y="61"/>
                  </a:cubicBezTo>
                  <a:cubicBezTo>
                    <a:pt x="453" y="61"/>
                    <a:pt x="453" y="61"/>
                    <a:pt x="453" y="61"/>
                  </a:cubicBezTo>
                  <a:close/>
                  <a:moveTo>
                    <a:pt x="426" y="56"/>
                  </a:moveTo>
                  <a:cubicBezTo>
                    <a:pt x="426" y="57"/>
                    <a:pt x="426" y="57"/>
                    <a:pt x="426" y="57"/>
                  </a:cubicBezTo>
                  <a:cubicBezTo>
                    <a:pt x="427" y="58"/>
                    <a:pt x="427" y="58"/>
                    <a:pt x="427" y="58"/>
                  </a:cubicBezTo>
                  <a:cubicBezTo>
                    <a:pt x="428" y="58"/>
                    <a:pt x="428" y="58"/>
                    <a:pt x="428" y="58"/>
                  </a:cubicBezTo>
                  <a:cubicBezTo>
                    <a:pt x="429" y="58"/>
                    <a:pt x="429" y="58"/>
                    <a:pt x="429" y="58"/>
                  </a:cubicBezTo>
                  <a:cubicBezTo>
                    <a:pt x="430" y="58"/>
                    <a:pt x="430" y="58"/>
                    <a:pt x="430" y="58"/>
                  </a:cubicBezTo>
                  <a:cubicBezTo>
                    <a:pt x="431" y="59"/>
                    <a:pt x="431" y="59"/>
                    <a:pt x="431" y="59"/>
                  </a:cubicBezTo>
                  <a:cubicBezTo>
                    <a:pt x="432" y="59"/>
                    <a:pt x="432" y="59"/>
                    <a:pt x="432" y="59"/>
                  </a:cubicBezTo>
                  <a:cubicBezTo>
                    <a:pt x="432" y="59"/>
                    <a:pt x="432" y="59"/>
                    <a:pt x="432" y="59"/>
                  </a:cubicBezTo>
                  <a:cubicBezTo>
                    <a:pt x="431" y="57"/>
                    <a:pt x="431" y="57"/>
                    <a:pt x="431" y="57"/>
                  </a:cubicBezTo>
                  <a:cubicBezTo>
                    <a:pt x="430" y="57"/>
                    <a:pt x="430" y="57"/>
                    <a:pt x="430" y="57"/>
                  </a:cubicBezTo>
                  <a:cubicBezTo>
                    <a:pt x="428" y="57"/>
                    <a:pt x="428" y="57"/>
                    <a:pt x="428" y="57"/>
                  </a:cubicBezTo>
                  <a:cubicBezTo>
                    <a:pt x="427" y="56"/>
                    <a:pt x="427" y="56"/>
                    <a:pt x="427" y="56"/>
                  </a:cubicBezTo>
                  <a:cubicBezTo>
                    <a:pt x="426" y="56"/>
                    <a:pt x="426" y="56"/>
                    <a:pt x="426" y="56"/>
                  </a:cubicBezTo>
                  <a:cubicBezTo>
                    <a:pt x="426" y="56"/>
                    <a:pt x="426" y="56"/>
                    <a:pt x="426" y="56"/>
                  </a:cubicBezTo>
                  <a:close/>
                  <a:moveTo>
                    <a:pt x="462" y="88"/>
                  </a:moveTo>
                  <a:cubicBezTo>
                    <a:pt x="463" y="89"/>
                    <a:pt x="463" y="89"/>
                    <a:pt x="463" y="89"/>
                  </a:cubicBezTo>
                  <a:cubicBezTo>
                    <a:pt x="463" y="90"/>
                    <a:pt x="463" y="90"/>
                    <a:pt x="463" y="90"/>
                  </a:cubicBezTo>
                  <a:cubicBezTo>
                    <a:pt x="464" y="89"/>
                    <a:pt x="464" y="89"/>
                    <a:pt x="464" y="89"/>
                  </a:cubicBezTo>
                  <a:cubicBezTo>
                    <a:pt x="465" y="89"/>
                    <a:pt x="465" y="89"/>
                    <a:pt x="465" y="89"/>
                  </a:cubicBezTo>
                  <a:cubicBezTo>
                    <a:pt x="465" y="88"/>
                    <a:pt x="465" y="88"/>
                    <a:pt x="465" y="88"/>
                  </a:cubicBezTo>
                  <a:cubicBezTo>
                    <a:pt x="465" y="87"/>
                    <a:pt x="465" y="87"/>
                    <a:pt x="465" y="87"/>
                  </a:cubicBezTo>
                  <a:cubicBezTo>
                    <a:pt x="465" y="86"/>
                    <a:pt x="465" y="86"/>
                    <a:pt x="465" y="86"/>
                  </a:cubicBezTo>
                  <a:cubicBezTo>
                    <a:pt x="464" y="87"/>
                    <a:pt x="464" y="87"/>
                    <a:pt x="464" y="87"/>
                  </a:cubicBezTo>
                  <a:cubicBezTo>
                    <a:pt x="464" y="87"/>
                    <a:pt x="464" y="87"/>
                    <a:pt x="464" y="87"/>
                  </a:cubicBezTo>
                  <a:cubicBezTo>
                    <a:pt x="463" y="88"/>
                    <a:pt x="463" y="88"/>
                    <a:pt x="463" y="88"/>
                  </a:cubicBezTo>
                  <a:cubicBezTo>
                    <a:pt x="463" y="88"/>
                    <a:pt x="462" y="88"/>
                    <a:pt x="462" y="88"/>
                  </a:cubicBezTo>
                  <a:close/>
                  <a:moveTo>
                    <a:pt x="587" y="79"/>
                  </a:moveTo>
                  <a:cubicBezTo>
                    <a:pt x="588" y="79"/>
                    <a:pt x="588" y="79"/>
                    <a:pt x="588" y="79"/>
                  </a:cubicBezTo>
                  <a:cubicBezTo>
                    <a:pt x="588" y="78"/>
                    <a:pt x="588" y="78"/>
                    <a:pt x="588" y="78"/>
                  </a:cubicBezTo>
                  <a:cubicBezTo>
                    <a:pt x="588" y="78"/>
                    <a:pt x="588" y="78"/>
                    <a:pt x="588" y="78"/>
                  </a:cubicBezTo>
                  <a:cubicBezTo>
                    <a:pt x="587" y="78"/>
                    <a:pt x="587" y="78"/>
                    <a:pt x="587" y="78"/>
                  </a:cubicBezTo>
                  <a:cubicBezTo>
                    <a:pt x="587" y="78"/>
                    <a:pt x="587" y="78"/>
                    <a:pt x="587" y="78"/>
                  </a:cubicBezTo>
                  <a:cubicBezTo>
                    <a:pt x="587" y="79"/>
                    <a:pt x="587" y="79"/>
                    <a:pt x="587" y="79"/>
                  </a:cubicBezTo>
                  <a:close/>
                  <a:moveTo>
                    <a:pt x="586" y="80"/>
                  </a:moveTo>
                  <a:cubicBezTo>
                    <a:pt x="587" y="80"/>
                    <a:pt x="587" y="80"/>
                    <a:pt x="587" y="80"/>
                  </a:cubicBezTo>
                  <a:cubicBezTo>
                    <a:pt x="587" y="80"/>
                    <a:pt x="587" y="80"/>
                    <a:pt x="587" y="80"/>
                  </a:cubicBezTo>
                  <a:cubicBezTo>
                    <a:pt x="586" y="79"/>
                    <a:pt x="586" y="79"/>
                    <a:pt x="586" y="79"/>
                  </a:cubicBezTo>
                  <a:cubicBezTo>
                    <a:pt x="586" y="79"/>
                    <a:pt x="586" y="79"/>
                    <a:pt x="586" y="79"/>
                  </a:cubicBezTo>
                  <a:cubicBezTo>
                    <a:pt x="586" y="79"/>
                    <a:pt x="586" y="79"/>
                    <a:pt x="586" y="79"/>
                  </a:cubicBezTo>
                  <a:cubicBezTo>
                    <a:pt x="586" y="80"/>
                    <a:pt x="586" y="80"/>
                    <a:pt x="586" y="80"/>
                  </a:cubicBezTo>
                  <a:close/>
                  <a:moveTo>
                    <a:pt x="585" y="81"/>
                  </a:moveTo>
                  <a:cubicBezTo>
                    <a:pt x="586" y="82"/>
                    <a:pt x="586" y="82"/>
                    <a:pt x="586" y="82"/>
                  </a:cubicBezTo>
                  <a:cubicBezTo>
                    <a:pt x="587" y="83"/>
                    <a:pt x="587" y="83"/>
                    <a:pt x="587" y="83"/>
                  </a:cubicBezTo>
                  <a:cubicBezTo>
                    <a:pt x="587" y="82"/>
                    <a:pt x="587" y="82"/>
                    <a:pt x="587" y="82"/>
                  </a:cubicBezTo>
                  <a:cubicBezTo>
                    <a:pt x="587" y="81"/>
                    <a:pt x="587" y="81"/>
                    <a:pt x="587" y="81"/>
                  </a:cubicBezTo>
                  <a:cubicBezTo>
                    <a:pt x="586" y="80"/>
                    <a:pt x="586" y="80"/>
                    <a:pt x="586" y="80"/>
                  </a:cubicBezTo>
                  <a:cubicBezTo>
                    <a:pt x="585" y="80"/>
                    <a:pt x="585" y="80"/>
                    <a:pt x="585" y="80"/>
                  </a:cubicBezTo>
                  <a:cubicBezTo>
                    <a:pt x="585" y="81"/>
                    <a:pt x="585" y="81"/>
                    <a:pt x="585" y="81"/>
                  </a:cubicBezTo>
                  <a:close/>
                  <a:moveTo>
                    <a:pt x="583" y="80"/>
                  </a:moveTo>
                  <a:cubicBezTo>
                    <a:pt x="583" y="81"/>
                    <a:pt x="583" y="81"/>
                    <a:pt x="583" y="81"/>
                  </a:cubicBezTo>
                  <a:cubicBezTo>
                    <a:pt x="584" y="81"/>
                    <a:pt x="584" y="81"/>
                    <a:pt x="584" y="81"/>
                  </a:cubicBezTo>
                  <a:cubicBezTo>
                    <a:pt x="584" y="81"/>
                    <a:pt x="584" y="81"/>
                    <a:pt x="584" y="81"/>
                  </a:cubicBezTo>
                  <a:cubicBezTo>
                    <a:pt x="585" y="81"/>
                    <a:pt x="585" y="81"/>
                    <a:pt x="585" y="81"/>
                  </a:cubicBezTo>
                  <a:cubicBezTo>
                    <a:pt x="584" y="80"/>
                    <a:pt x="584" y="80"/>
                    <a:pt x="584" y="80"/>
                  </a:cubicBezTo>
                  <a:cubicBezTo>
                    <a:pt x="584" y="79"/>
                    <a:pt x="584" y="79"/>
                    <a:pt x="584" y="79"/>
                  </a:cubicBezTo>
                  <a:cubicBezTo>
                    <a:pt x="583" y="80"/>
                    <a:pt x="583" y="80"/>
                    <a:pt x="583" y="80"/>
                  </a:cubicBezTo>
                  <a:cubicBezTo>
                    <a:pt x="583" y="80"/>
                    <a:pt x="583" y="80"/>
                    <a:pt x="583" y="80"/>
                  </a:cubicBezTo>
                  <a:close/>
                  <a:moveTo>
                    <a:pt x="614" y="68"/>
                  </a:moveTo>
                  <a:cubicBezTo>
                    <a:pt x="615" y="69"/>
                    <a:pt x="615" y="69"/>
                    <a:pt x="615" y="69"/>
                  </a:cubicBezTo>
                  <a:cubicBezTo>
                    <a:pt x="616" y="69"/>
                    <a:pt x="616" y="69"/>
                    <a:pt x="616" y="69"/>
                  </a:cubicBezTo>
                  <a:cubicBezTo>
                    <a:pt x="617" y="68"/>
                    <a:pt x="617" y="68"/>
                    <a:pt x="617" y="68"/>
                  </a:cubicBezTo>
                  <a:cubicBezTo>
                    <a:pt x="617" y="66"/>
                    <a:pt x="617" y="66"/>
                    <a:pt x="617" y="66"/>
                  </a:cubicBezTo>
                  <a:cubicBezTo>
                    <a:pt x="616" y="66"/>
                    <a:pt x="616" y="66"/>
                    <a:pt x="616" y="66"/>
                  </a:cubicBezTo>
                  <a:cubicBezTo>
                    <a:pt x="616" y="65"/>
                    <a:pt x="616" y="65"/>
                    <a:pt x="616" y="65"/>
                  </a:cubicBezTo>
                  <a:cubicBezTo>
                    <a:pt x="616" y="64"/>
                    <a:pt x="616" y="64"/>
                    <a:pt x="616" y="64"/>
                  </a:cubicBezTo>
                  <a:cubicBezTo>
                    <a:pt x="615" y="64"/>
                    <a:pt x="615" y="64"/>
                    <a:pt x="615" y="64"/>
                  </a:cubicBezTo>
                  <a:cubicBezTo>
                    <a:pt x="615" y="64"/>
                    <a:pt x="615" y="64"/>
                    <a:pt x="615" y="64"/>
                  </a:cubicBezTo>
                  <a:cubicBezTo>
                    <a:pt x="614" y="64"/>
                    <a:pt x="614" y="64"/>
                    <a:pt x="614" y="64"/>
                  </a:cubicBezTo>
                  <a:cubicBezTo>
                    <a:pt x="613" y="63"/>
                    <a:pt x="613" y="63"/>
                    <a:pt x="613" y="63"/>
                  </a:cubicBezTo>
                  <a:cubicBezTo>
                    <a:pt x="611" y="63"/>
                    <a:pt x="611" y="63"/>
                    <a:pt x="611" y="63"/>
                  </a:cubicBezTo>
                  <a:cubicBezTo>
                    <a:pt x="611" y="64"/>
                    <a:pt x="611" y="64"/>
                    <a:pt x="611" y="64"/>
                  </a:cubicBezTo>
                  <a:cubicBezTo>
                    <a:pt x="611" y="64"/>
                    <a:pt x="611" y="64"/>
                    <a:pt x="611" y="64"/>
                  </a:cubicBezTo>
                  <a:cubicBezTo>
                    <a:pt x="611" y="64"/>
                    <a:pt x="611" y="64"/>
                    <a:pt x="611" y="64"/>
                  </a:cubicBezTo>
                  <a:cubicBezTo>
                    <a:pt x="610" y="64"/>
                    <a:pt x="610" y="64"/>
                    <a:pt x="610" y="64"/>
                  </a:cubicBezTo>
                  <a:cubicBezTo>
                    <a:pt x="610" y="65"/>
                    <a:pt x="610" y="65"/>
                    <a:pt x="610" y="65"/>
                  </a:cubicBezTo>
                  <a:cubicBezTo>
                    <a:pt x="610" y="67"/>
                    <a:pt x="610" y="67"/>
                    <a:pt x="610" y="67"/>
                  </a:cubicBezTo>
                  <a:cubicBezTo>
                    <a:pt x="610" y="67"/>
                    <a:pt x="610" y="67"/>
                    <a:pt x="610" y="67"/>
                  </a:cubicBezTo>
                  <a:cubicBezTo>
                    <a:pt x="611" y="67"/>
                    <a:pt x="611" y="67"/>
                    <a:pt x="611" y="67"/>
                  </a:cubicBezTo>
                  <a:cubicBezTo>
                    <a:pt x="613" y="67"/>
                    <a:pt x="613" y="67"/>
                    <a:pt x="613" y="67"/>
                  </a:cubicBezTo>
                  <a:cubicBezTo>
                    <a:pt x="614" y="68"/>
                    <a:pt x="614" y="68"/>
                    <a:pt x="614" y="68"/>
                  </a:cubicBezTo>
                  <a:close/>
                  <a:moveTo>
                    <a:pt x="621" y="66"/>
                  </a:moveTo>
                  <a:cubicBezTo>
                    <a:pt x="622" y="65"/>
                    <a:pt x="622" y="65"/>
                    <a:pt x="622" y="65"/>
                  </a:cubicBezTo>
                  <a:cubicBezTo>
                    <a:pt x="622" y="65"/>
                    <a:pt x="622" y="65"/>
                    <a:pt x="622" y="65"/>
                  </a:cubicBezTo>
                  <a:cubicBezTo>
                    <a:pt x="621" y="65"/>
                    <a:pt x="621" y="65"/>
                    <a:pt x="621" y="65"/>
                  </a:cubicBezTo>
                  <a:cubicBezTo>
                    <a:pt x="620" y="65"/>
                    <a:pt x="620" y="65"/>
                    <a:pt x="620" y="65"/>
                  </a:cubicBezTo>
                  <a:cubicBezTo>
                    <a:pt x="621" y="66"/>
                    <a:pt x="621" y="66"/>
                    <a:pt x="621" y="66"/>
                  </a:cubicBezTo>
                  <a:close/>
                  <a:moveTo>
                    <a:pt x="629" y="339"/>
                  </a:moveTo>
                  <a:cubicBezTo>
                    <a:pt x="628" y="338"/>
                    <a:pt x="628" y="338"/>
                    <a:pt x="628" y="338"/>
                  </a:cubicBezTo>
                  <a:cubicBezTo>
                    <a:pt x="629" y="337"/>
                    <a:pt x="629" y="337"/>
                    <a:pt x="629" y="337"/>
                  </a:cubicBezTo>
                  <a:cubicBezTo>
                    <a:pt x="628" y="336"/>
                    <a:pt x="628" y="336"/>
                    <a:pt x="628" y="336"/>
                  </a:cubicBezTo>
                  <a:cubicBezTo>
                    <a:pt x="628" y="334"/>
                    <a:pt x="628" y="334"/>
                    <a:pt x="628" y="334"/>
                  </a:cubicBezTo>
                  <a:cubicBezTo>
                    <a:pt x="628" y="333"/>
                    <a:pt x="628" y="333"/>
                    <a:pt x="628" y="333"/>
                  </a:cubicBezTo>
                  <a:cubicBezTo>
                    <a:pt x="629" y="332"/>
                    <a:pt x="629" y="332"/>
                    <a:pt x="629" y="332"/>
                  </a:cubicBezTo>
                  <a:cubicBezTo>
                    <a:pt x="630" y="332"/>
                    <a:pt x="630" y="332"/>
                    <a:pt x="630" y="332"/>
                  </a:cubicBezTo>
                  <a:cubicBezTo>
                    <a:pt x="630" y="333"/>
                    <a:pt x="630" y="333"/>
                    <a:pt x="630" y="333"/>
                  </a:cubicBezTo>
                  <a:cubicBezTo>
                    <a:pt x="630" y="333"/>
                    <a:pt x="630" y="333"/>
                    <a:pt x="630" y="333"/>
                  </a:cubicBezTo>
                  <a:cubicBezTo>
                    <a:pt x="632" y="333"/>
                    <a:pt x="632" y="333"/>
                    <a:pt x="632" y="333"/>
                  </a:cubicBezTo>
                  <a:cubicBezTo>
                    <a:pt x="633" y="333"/>
                    <a:pt x="633" y="333"/>
                    <a:pt x="633" y="333"/>
                  </a:cubicBezTo>
                  <a:cubicBezTo>
                    <a:pt x="633" y="333"/>
                    <a:pt x="633" y="333"/>
                    <a:pt x="633" y="333"/>
                  </a:cubicBezTo>
                  <a:cubicBezTo>
                    <a:pt x="634" y="333"/>
                    <a:pt x="634" y="333"/>
                    <a:pt x="634" y="333"/>
                  </a:cubicBezTo>
                  <a:cubicBezTo>
                    <a:pt x="633" y="333"/>
                    <a:pt x="633" y="333"/>
                    <a:pt x="633" y="333"/>
                  </a:cubicBezTo>
                  <a:cubicBezTo>
                    <a:pt x="633" y="334"/>
                    <a:pt x="633" y="334"/>
                    <a:pt x="633" y="334"/>
                  </a:cubicBezTo>
                  <a:cubicBezTo>
                    <a:pt x="635" y="335"/>
                    <a:pt x="635" y="335"/>
                    <a:pt x="635" y="335"/>
                  </a:cubicBezTo>
                  <a:cubicBezTo>
                    <a:pt x="635" y="336"/>
                    <a:pt x="635" y="336"/>
                    <a:pt x="635" y="336"/>
                  </a:cubicBezTo>
                  <a:cubicBezTo>
                    <a:pt x="635" y="337"/>
                    <a:pt x="635" y="337"/>
                    <a:pt x="635" y="337"/>
                  </a:cubicBezTo>
                  <a:cubicBezTo>
                    <a:pt x="635" y="336"/>
                    <a:pt x="635" y="336"/>
                    <a:pt x="635" y="336"/>
                  </a:cubicBezTo>
                  <a:cubicBezTo>
                    <a:pt x="635" y="336"/>
                    <a:pt x="635" y="336"/>
                    <a:pt x="635" y="336"/>
                  </a:cubicBezTo>
                  <a:cubicBezTo>
                    <a:pt x="635" y="335"/>
                    <a:pt x="635" y="335"/>
                    <a:pt x="635" y="335"/>
                  </a:cubicBezTo>
                  <a:cubicBezTo>
                    <a:pt x="635" y="333"/>
                    <a:pt x="635" y="333"/>
                    <a:pt x="635" y="333"/>
                  </a:cubicBezTo>
                  <a:cubicBezTo>
                    <a:pt x="634" y="333"/>
                    <a:pt x="634" y="333"/>
                    <a:pt x="634" y="333"/>
                  </a:cubicBezTo>
                  <a:cubicBezTo>
                    <a:pt x="634" y="331"/>
                    <a:pt x="634" y="331"/>
                    <a:pt x="634" y="331"/>
                  </a:cubicBezTo>
                  <a:cubicBezTo>
                    <a:pt x="634" y="330"/>
                    <a:pt x="634" y="330"/>
                    <a:pt x="634" y="330"/>
                  </a:cubicBezTo>
                  <a:cubicBezTo>
                    <a:pt x="633" y="331"/>
                    <a:pt x="633" y="331"/>
                    <a:pt x="633" y="331"/>
                  </a:cubicBezTo>
                  <a:cubicBezTo>
                    <a:pt x="632" y="331"/>
                    <a:pt x="632" y="331"/>
                    <a:pt x="632" y="331"/>
                  </a:cubicBezTo>
                  <a:cubicBezTo>
                    <a:pt x="630" y="330"/>
                    <a:pt x="630" y="330"/>
                    <a:pt x="630" y="330"/>
                  </a:cubicBezTo>
                  <a:cubicBezTo>
                    <a:pt x="630" y="328"/>
                    <a:pt x="630" y="328"/>
                    <a:pt x="630" y="328"/>
                  </a:cubicBezTo>
                  <a:cubicBezTo>
                    <a:pt x="629" y="327"/>
                    <a:pt x="629" y="327"/>
                    <a:pt x="629" y="327"/>
                  </a:cubicBezTo>
                  <a:cubicBezTo>
                    <a:pt x="628" y="326"/>
                    <a:pt x="628" y="326"/>
                    <a:pt x="628" y="326"/>
                  </a:cubicBezTo>
                  <a:cubicBezTo>
                    <a:pt x="627" y="326"/>
                    <a:pt x="627" y="326"/>
                    <a:pt x="627" y="326"/>
                  </a:cubicBezTo>
                  <a:cubicBezTo>
                    <a:pt x="626" y="325"/>
                    <a:pt x="626" y="325"/>
                    <a:pt x="626" y="325"/>
                  </a:cubicBezTo>
                  <a:cubicBezTo>
                    <a:pt x="626" y="323"/>
                    <a:pt x="626" y="323"/>
                    <a:pt x="626" y="323"/>
                  </a:cubicBezTo>
                  <a:cubicBezTo>
                    <a:pt x="625" y="322"/>
                    <a:pt x="625" y="322"/>
                    <a:pt x="625" y="322"/>
                  </a:cubicBezTo>
                  <a:cubicBezTo>
                    <a:pt x="625" y="321"/>
                    <a:pt x="625" y="321"/>
                    <a:pt x="625" y="321"/>
                  </a:cubicBezTo>
                  <a:cubicBezTo>
                    <a:pt x="625" y="319"/>
                    <a:pt x="625" y="319"/>
                    <a:pt x="625" y="319"/>
                  </a:cubicBezTo>
                  <a:cubicBezTo>
                    <a:pt x="624" y="317"/>
                    <a:pt x="624" y="317"/>
                    <a:pt x="624" y="317"/>
                  </a:cubicBezTo>
                  <a:cubicBezTo>
                    <a:pt x="624" y="316"/>
                    <a:pt x="624" y="316"/>
                    <a:pt x="624" y="316"/>
                  </a:cubicBezTo>
                  <a:cubicBezTo>
                    <a:pt x="624" y="314"/>
                    <a:pt x="624" y="314"/>
                    <a:pt x="624" y="314"/>
                  </a:cubicBezTo>
                  <a:cubicBezTo>
                    <a:pt x="624" y="313"/>
                    <a:pt x="624" y="313"/>
                    <a:pt x="624" y="313"/>
                  </a:cubicBezTo>
                  <a:cubicBezTo>
                    <a:pt x="623" y="312"/>
                    <a:pt x="623" y="312"/>
                    <a:pt x="623" y="312"/>
                  </a:cubicBezTo>
                  <a:cubicBezTo>
                    <a:pt x="624" y="311"/>
                    <a:pt x="624" y="311"/>
                    <a:pt x="624" y="311"/>
                  </a:cubicBezTo>
                  <a:cubicBezTo>
                    <a:pt x="624" y="311"/>
                    <a:pt x="624" y="311"/>
                    <a:pt x="624" y="311"/>
                  </a:cubicBezTo>
                  <a:cubicBezTo>
                    <a:pt x="624" y="310"/>
                    <a:pt x="624" y="310"/>
                    <a:pt x="624" y="310"/>
                  </a:cubicBezTo>
                  <a:cubicBezTo>
                    <a:pt x="624" y="310"/>
                    <a:pt x="624" y="310"/>
                    <a:pt x="624" y="310"/>
                  </a:cubicBezTo>
                  <a:cubicBezTo>
                    <a:pt x="625" y="310"/>
                    <a:pt x="625" y="310"/>
                    <a:pt x="625" y="310"/>
                  </a:cubicBezTo>
                  <a:cubicBezTo>
                    <a:pt x="626" y="310"/>
                    <a:pt x="626" y="310"/>
                    <a:pt x="626" y="310"/>
                  </a:cubicBezTo>
                  <a:cubicBezTo>
                    <a:pt x="628" y="310"/>
                    <a:pt x="628" y="310"/>
                    <a:pt x="628" y="310"/>
                  </a:cubicBezTo>
                  <a:cubicBezTo>
                    <a:pt x="629" y="311"/>
                    <a:pt x="629" y="311"/>
                    <a:pt x="629" y="311"/>
                  </a:cubicBezTo>
                  <a:cubicBezTo>
                    <a:pt x="630" y="312"/>
                    <a:pt x="630" y="312"/>
                    <a:pt x="630" y="312"/>
                  </a:cubicBezTo>
                  <a:cubicBezTo>
                    <a:pt x="631" y="312"/>
                    <a:pt x="631" y="312"/>
                    <a:pt x="631" y="312"/>
                  </a:cubicBezTo>
                  <a:cubicBezTo>
                    <a:pt x="632" y="313"/>
                    <a:pt x="632" y="313"/>
                    <a:pt x="632" y="313"/>
                  </a:cubicBezTo>
                  <a:cubicBezTo>
                    <a:pt x="633" y="315"/>
                    <a:pt x="633" y="315"/>
                    <a:pt x="633" y="315"/>
                  </a:cubicBezTo>
                  <a:cubicBezTo>
                    <a:pt x="633" y="315"/>
                    <a:pt x="633" y="315"/>
                    <a:pt x="633" y="315"/>
                  </a:cubicBezTo>
                  <a:cubicBezTo>
                    <a:pt x="633" y="313"/>
                    <a:pt x="633" y="313"/>
                    <a:pt x="633" y="313"/>
                  </a:cubicBezTo>
                  <a:cubicBezTo>
                    <a:pt x="632" y="312"/>
                    <a:pt x="632" y="312"/>
                    <a:pt x="632" y="312"/>
                  </a:cubicBezTo>
                  <a:cubicBezTo>
                    <a:pt x="630" y="311"/>
                    <a:pt x="630" y="311"/>
                    <a:pt x="630" y="311"/>
                  </a:cubicBezTo>
                  <a:cubicBezTo>
                    <a:pt x="629" y="310"/>
                    <a:pt x="629" y="310"/>
                    <a:pt x="629" y="310"/>
                  </a:cubicBezTo>
                  <a:cubicBezTo>
                    <a:pt x="628" y="308"/>
                    <a:pt x="628" y="308"/>
                    <a:pt x="628" y="308"/>
                  </a:cubicBezTo>
                  <a:cubicBezTo>
                    <a:pt x="628" y="308"/>
                    <a:pt x="628" y="308"/>
                    <a:pt x="628" y="308"/>
                  </a:cubicBezTo>
                  <a:cubicBezTo>
                    <a:pt x="628" y="307"/>
                    <a:pt x="628" y="307"/>
                    <a:pt x="628" y="307"/>
                  </a:cubicBezTo>
                  <a:cubicBezTo>
                    <a:pt x="627" y="306"/>
                    <a:pt x="627" y="306"/>
                    <a:pt x="627" y="306"/>
                  </a:cubicBezTo>
                  <a:cubicBezTo>
                    <a:pt x="626" y="304"/>
                    <a:pt x="626" y="304"/>
                    <a:pt x="626" y="304"/>
                  </a:cubicBezTo>
                  <a:cubicBezTo>
                    <a:pt x="625" y="304"/>
                    <a:pt x="625" y="304"/>
                    <a:pt x="625" y="304"/>
                  </a:cubicBezTo>
                  <a:cubicBezTo>
                    <a:pt x="625" y="303"/>
                    <a:pt x="625" y="303"/>
                    <a:pt x="625" y="303"/>
                  </a:cubicBezTo>
                  <a:cubicBezTo>
                    <a:pt x="624" y="301"/>
                    <a:pt x="624" y="301"/>
                    <a:pt x="624" y="301"/>
                  </a:cubicBezTo>
                  <a:cubicBezTo>
                    <a:pt x="622" y="299"/>
                    <a:pt x="622" y="299"/>
                    <a:pt x="622" y="299"/>
                  </a:cubicBezTo>
                  <a:cubicBezTo>
                    <a:pt x="622" y="297"/>
                    <a:pt x="622" y="297"/>
                    <a:pt x="622" y="297"/>
                  </a:cubicBezTo>
                  <a:cubicBezTo>
                    <a:pt x="620" y="295"/>
                    <a:pt x="620" y="295"/>
                    <a:pt x="620" y="295"/>
                  </a:cubicBezTo>
                  <a:cubicBezTo>
                    <a:pt x="619" y="293"/>
                    <a:pt x="619" y="293"/>
                    <a:pt x="619" y="293"/>
                  </a:cubicBezTo>
                  <a:cubicBezTo>
                    <a:pt x="618" y="293"/>
                    <a:pt x="618" y="293"/>
                    <a:pt x="618" y="293"/>
                  </a:cubicBezTo>
                  <a:cubicBezTo>
                    <a:pt x="618" y="292"/>
                    <a:pt x="618" y="292"/>
                    <a:pt x="618" y="292"/>
                  </a:cubicBezTo>
                  <a:cubicBezTo>
                    <a:pt x="617" y="291"/>
                    <a:pt x="617" y="291"/>
                    <a:pt x="617" y="291"/>
                  </a:cubicBezTo>
                  <a:cubicBezTo>
                    <a:pt x="616" y="291"/>
                    <a:pt x="616" y="291"/>
                    <a:pt x="616" y="291"/>
                  </a:cubicBezTo>
                  <a:cubicBezTo>
                    <a:pt x="616" y="291"/>
                    <a:pt x="616" y="291"/>
                    <a:pt x="616" y="291"/>
                  </a:cubicBezTo>
                  <a:cubicBezTo>
                    <a:pt x="616" y="291"/>
                    <a:pt x="616" y="291"/>
                    <a:pt x="616" y="291"/>
                  </a:cubicBezTo>
                  <a:cubicBezTo>
                    <a:pt x="615" y="290"/>
                    <a:pt x="615" y="290"/>
                    <a:pt x="615" y="290"/>
                  </a:cubicBezTo>
                  <a:cubicBezTo>
                    <a:pt x="616" y="290"/>
                    <a:pt x="616" y="290"/>
                    <a:pt x="616" y="290"/>
                  </a:cubicBezTo>
                  <a:cubicBezTo>
                    <a:pt x="615" y="289"/>
                    <a:pt x="615" y="289"/>
                    <a:pt x="615" y="289"/>
                  </a:cubicBezTo>
                  <a:cubicBezTo>
                    <a:pt x="614" y="288"/>
                    <a:pt x="614" y="288"/>
                    <a:pt x="614" y="288"/>
                  </a:cubicBezTo>
                  <a:cubicBezTo>
                    <a:pt x="613" y="287"/>
                    <a:pt x="613" y="287"/>
                    <a:pt x="613" y="287"/>
                  </a:cubicBezTo>
                  <a:cubicBezTo>
                    <a:pt x="613" y="286"/>
                    <a:pt x="613" y="286"/>
                    <a:pt x="613" y="286"/>
                  </a:cubicBezTo>
                  <a:cubicBezTo>
                    <a:pt x="612" y="285"/>
                    <a:pt x="612" y="285"/>
                    <a:pt x="612" y="285"/>
                  </a:cubicBezTo>
                  <a:cubicBezTo>
                    <a:pt x="612" y="284"/>
                    <a:pt x="612" y="284"/>
                    <a:pt x="612" y="284"/>
                  </a:cubicBezTo>
                  <a:cubicBezTo>
                    <a:pt x="612" y="283"/>
                    <a:pt x="612" y="283"/>
                    <a:pt x="612" y="283"/>
                  </a:cubicBezTo>
                  <a:cubicBezTo>
                    <a:pt x="613" y="283"/>
                    <a:pt x="613" y="283"/>
                    <a:pt x="613" y="283"/>
                  </a:cubicBezTo>
                  <a:cubicBezTo>
                    <a:pt x="612" y="282"/>
                    <a:pt x="612" y="282"/>
                    <a:pt x="612" y="282"/>
                  </a:cubicBezTo>
                  <a:cubicBezTo>
                    <a:pt x="612" y="280"/>
                    <a:pt x="612" y="280"/>
                    <a:pt x="612" y="280"/>
                  </a:cubicBezTo>
                  <a:cubicBezTo>
                    <a:pt x="612" y="279"/>
                    <a:pt x="612" y="279"/>
                    <a:pt x="612" y="279"/>
                  </a:cubicBezTo>
                  <a:cubicBezTo>
                    <a:pt x="611" y="279"/>
                    <a:pt x="611" y="279"/>
                    <a:pt x="611" y="279"/>
                  </a:cubicBezTo>
                  <a:cubicBezTo>
                    <a:pt x="609" y="277"/>
                    <a:pt x="609" y="277"/>
                    <a:pt x="609" y="277"/>
                  </a:cubicBezTo>
                  <a:cubicBezTo>
                    <a:pt x="609" y="277"/>
                    <a:pt x="609" y="277"/>
                    <a:pt x="609" y="277"/>
                  </a:cubicBezTo>
                  <a:cubicBezTo>
                    <a:pt x="609" y="276"/>
                    <a:pt x="609" y="276"/>
                    <a:pt x="609" y="276"/>
                  </a:cubicBezTo>
                  <a:cubicBezTo>
                    <a:pt x="609" y="276"/>
                    <a:pt x="609" y="276"/>
                    <a:pt x="609" y="276"/>
                  </a:cubicBezTo>
                  <a:cubicBezTo>
                    <a:pt x="609" y="276"/>
                    <a:pt x="609" y="276"/>
                    <a:pt x="609" y="276"/>
                  </a:cubicBezTo>
                  <a:cubicBezTo>
                    <a:pt x="610" y="277"/>
                    <a:pt x="610" y="277"/>
                    <a:pt x="610" y="277"/>
                  </a:cubicBezTo>
                  <a:cubicBezTo>
                    <a:pt x="611" y="278"/>
                    <a:pt x="611" y="278"/>
                    <a:pt x="611" y="278"/>
                  </a:cubicBezTo>
                  <a:cubicBezTo>
                    <a:pt x="611" y="277"/>
                    <a:pt x="611" y="277"/>
                    <a:pt x="611" y="277"/>
                  </a:cubicBezTo>
                  <a:cubicBezTo>
                    <a:pt x="609" y="275"/>
                    <a:pt x="609" y="275"/>
                    <a:pt x="609" y="275"/>
                  </a:cubicBezTo>
                  <a:cubicBezTo>
                    <a:pt x="608" y="274"/>
                    <a:pt x="608" y="274"/>
                    <a:pt x="608" y="274"/>
                  </a:cubicBezTo>
                  <a:cubicBezTo>
                    <a:pt x="608" y="274"/>
                    <a:pt x="608" y="274"/>
                    <a:pt x="608" y="274"/>
                  </a:cubicBezTo>
                  <a:cubicBezTo>
                    <a:pt x="607" y="273"/>
                    <a:pt x="607" y="273"/>
                    <a:pt x="607" y="273"/>
                  </a:cubicBezTo>
                  <a:cubicBezTo>
                    <a:pt x="605" y="271"/>
                    <a:pt x="605" y="271"/>
                    <a:pt x="605" y="271"/>
                  </a:cubicBezTo>
                  <a:cubicBezTo>
                    <a:pt x="604" y="270"/>
                    <a:pt x="604" y="270"/>
                    <a:pt x="604" y="270"/>
                  </a:cubicBezTo>
                  <a:cubicBezTo>
                    <a:pt x="604" y="268"/>
                    <a:pt x="604" y="268"/>
                    <a:pt x="604" y="268"/>
                  </a:cubicBezTo>
                  <a:cubicBezTo>
                    <a:pt x="604" y="268"/>
                    <a:pt x="604" y="268"/>
                    <a:pt x="604" y="268"/>
                  </a:cubicBezTo>
                  <a:cubicBezTo>
                    <a:pt x="602" y="267"/>
                    <a:pt x="602" y="267"/>
                    <a:pt x="602" y="267"/>
                  </a:cubicBezTo>
                  <a:cubicBezTo>
                    <a:pt x="601" y="266"/>
                    <a:pt x="601" y="266"/>
                    <a:pt x="601" y="266"/>
                  </a:cubicBezTo>
                  <a:cubicBezTo>
                    <a:pt x="601" y="265"/>
                    <a:pt x="601" y="265"/>
                    <a:pt x="601" y="265"/>
                  </a:cubicBezTo>
                  <a:cubicBezTo>
                    <a:pt x="600" y="266"/>
                    <a:pt x="600" y="266"/>
                    <a:pt x="600" y="266"/>
                  </a:cubicBezTo>
                  <a:cubicBezTo>
                    <a:pt x="601" y="266"/>
                    <a:pt x="601" y="266"/>
                    <a:pt x="601" y="266"/>
                  </a:cubicBezTo>
                  <a:cubicBezTo>
                    <a:pt x="601" y="267"/>
                    <a:pt x="601" y="267"/>
                    <a:pt x="601" y="267"/>
                  </a:cubicBezTo>
                  <a:cubicBezTo>
                    <a:pt x="600" y="267"/>
                    <a:pt x="600" y="267"/>
                    <a:pt x="600" y="267"/>
                  </a:cubicBezTo>
                  <a:cubicBezTo>
                    <a:pt x="599" y="267"/>
                    <a:pt x="599" y="267"/>
                    <a:pt x="599" y="267"/>
                  </a:cubicBezTo>
                  <a:cubicBezTo>
                    <a:pt x="599" y="267"/>
                    <a:pt x="599" y="267"/>
                    <a:pt x="599" y="267"/>
                  </a:cubicBezTo>
                  <a:cubicBezTo>
                    <a:pt x="600" y="268"/>
                    <a:pt x="600" y="268"/>
                    <a:pt x="600" y="268"/>
                  </a:cubicBezTo>
                  <a:cubicBezTo>
                    <a:pt x="602" y="269"/>
                    <a:pt x="602" y="269"/>
                    <a:pt x="602" y="269"/>
                  </a:cubicBezTo>
                  <a:cubicBezTo>
                    <a:pt x="603" y="270"/>
                    <a:pt x="603" y="270"/>
                    <a:pt x="603" y="270"/>
                  </a:cubicBezTo>
                  <a:cubicBezTo>
                    <a:pt x="602" y="271"/>
                    <a:pt x="602" y="271"/>
                    <a:pt x="602" y="271"/>
                  </a:cubicBezTo>
                  <a:cubicBezTo>
                    <a:pt x="603" y="271"/>
                    <a:pt x="603" y="271"/>
                    <a:pt x="603" y="271"/>
                  </a:cubicBezTo>
                  <a:cubicBezTo>
                    <a:pt x="604" y="271"/>
                    <a:pt x="604" y="271"/>
                    <a:pt x="604" y="271"/>
                  </a:cubicBezTo>
                  <a:cubicBezTo>
                    <a:pt x="604" y="271"/>
                    <a:pt x="604" y="271"/>
                    <a:pt x="604" y="271"/>
                  </a:cubicBezTo>
                  <a:cubicBezTo>
                    <a:pt x="603" y="272"/>
                    <a:pt x="603" y="272"/>
                    <a:pt x="603" y="272"/>
                  </a:cubicBezTo>
                  <a:cubicBezTo>
                    <a:pt x="603" y="272"/>
                    <a:pt x="603" y="272"/>
                    <a:pt x="603" y="272"/>
                  </a:cubicBezTo>
                  <a:cubicBezTo>
                    <a:pt x="603" y="273"/>
                    <a:pt x="603" y="273"/>
                    <a:pt x="603" y="273"/>
                  </a:cubicBezTo>
                  <a:cubicBezTo>
                    <a:pt x="604" y="273"/>
                    <a:pt x="604" y="273"/>
                    <a:pt x="604" y="273"/>
                  </a:cubicBezTo>
                  <a:cubicBezTo>
                    <a:pt x="604" y="274"/>
                    <a:pt x="604" y="274"/>
                    <a:pt x="604" y="274"/>
                  </a:cubicBezTo>
                  <a:cubicBezTo>
                    <a:pt x="603" y="274"/>
                    <a:pt x="603" y="274"/>
                    <a:pt x="603" y="274"/>
                  </a:cubicBezTo>
                  <a:cubicBezTo>
                    <a:pt x="602" y="274"/>
                    <a:pt x="602" y="274"/>
                    <a:pt x="602" y="274"/>
                  </a:cubicBezTo>
                  <a:cubicBezTo>
                    <a:pt x="601" y="273"/>
                    <a:pt x="601" y="273"/>
                    <a:pt x="601" y="273"/>
                  </a:cubicBezTo>
                  <a:cubicBezTo>
                    <a:pt x="601" y="274"/>
                    <a:pt x="601" y="274"/>
                    <a:pt x="601" y="274"/>
                  </a:cubicBezTo>
                  <a:cubicBezTo>
                    <a:pt x="600" y="275"/>
                    <a:pt x="600" y="275"/>
                    <a:pt x="600" y="275"/>
                  </a:cubicBezTo>
                  <a:cubicBezTo>
                    <a:pt x="601" y="276"/>
                    <a:pt x="601" y="276"/>
                    <a:pt x="601" y="276"/>
                  </a:cubicBezTo>
                  <a:cubicBezTo>
                    <a:pt x="601" y="277"/>
                    <a:pt x="601" y="277"/>
                    <a:pt x="601" y="277"/>
                  </a:cubicBezTo>
                  <a:cubicBezTo>
                    <a:pt x="603" y="279"/>
                    <a:pt x="603" y="279"/>
                    <a:pt x="603" y="279"/>
                  </a:cubicBezTo>
                  <a:cubicBezTo>
                    <a:pt x="604" y="280"/>
                    <a:pt x="604" y="280"/>
                    <a:pt x="604" y="280"/>
                  </a:cubicBezTo>
                  <a:cubicBezTo>
                    <a:pt x="604" y="282"/>
                    <a:pt x="604" y="282"/>
                    <a:pt x="604" y="282"/>
                  </a:cubicBezTo>
                  <a:cubicBezTo>
                    <a:pt x="604" y="283"/>
                    <a:pt x="604" y="283"/>
                    <a:pt x="604" y="283"/>
                  </a:cubicBezTo>
                  <a:cubicBezTo>
                    <a:pt x="604" y="285"/>
                    <a:pt x="604" y="285"/>
                    <a:pt x="604" y="285"/>
                  </a:cubicBezTo>
                  <a:cubicBezTo>
                    <a:pt x="605" y="287"/>
                    <a:pt x="605" y="287"/>
                    <a:pt x="605" y="287"/>
                  </a:cubicBezTo>
                  <a:cubicBezTo>
                    <a:pt x="606" y="289"/>
                    <a:pt x="606" y="289"/>
                    <a:pt x="606" y="289"/>
                  </a:cubicBezTo>
                  <a:cubicBezTo>
                    <a:pt x="607" y="289"/>
                    <a:pt x="607" y="289"/>
                    <a:pt x="607" y="289"/>
                  </a:cubicBezTo>
                  <a:cubicBezTo>
                    <a:pt x="607" y="290"/>
                    <a:pt x="607" y="290"/>
                    <a:pt x="607" y="290"/>
                  </a:cubicBezTo>
                  <a:cubicBezTo>
                    <a:pt x="607" y="290"/>
                    <a:pt x="607" y="290"/>
                    <a:pt x="607" y="290"/>
                  </a:cubicBezTo>
                  <a:cubicBezTo>
                    <a:pt x="610" y="292"/>
                    <a:pt x="610" y="292"/>
                    <a:pt x="610" y="292"/>
                  </a:cubicBezTo>
                  <a:cubicBezTo>
                    <a:pt x="610" y="293"/>
                    <a:pt x="610" y="293"/>
                    <a:pt x="610" y="293"/>
                  </a:cubicBezTo>
                  <a:cubicBezTo>
                    <a:pt x="612" y="294"/>
                    <a:pt x="612" y="294"/>
                    <a:pt x="612" y="294"/>
                  </a:cubicBezTo>
                  <a:cubicBezTo>
                    <a:pt x="612" y="296"/>
                    <a:pt x="612" y="296"/>
                    <a:pt x="612" y="296"/>
                  </a:cubicBezTo>
                  <a:cubicBezTo>
                    <a:pt x="612" y="297"/>
                    <a:pt x="612" y="297"/>
                    <a:pt x="612" y="297"/>
                  </a:cubicBezTo>
                  <a:cubicBezTo>
                    <a:pt x="613" y="299"/>
                    <a:pt x="613" y="299"/>
                    <a:pt x="613" y="299"/>
                  </a:cubicBezTo>
                  <a:cubicBezTo>
                    <a:pt x="613" y="300"/>
                    <a:pt x="613" y="300"/>
                    <a:pt x="613" y="300"/>
                  </a:cubicBezTo>
                  <a:cubicBezTo>
                    <a:pt x="614" y="300"/>
                    <a:pt x="614" y="300"/>
                    <a:pt x="614" y="300"/>
                  </a:cubicBezTo>
                  <a:cubicBezTo>
                    <a:pt x="615" y="301"/>
                    <a:pt x="615" y="301"/>
                    <a:pt x="615" y="301"/>
                  </a:cubicBezTo>
                  <a:cubicBezTo>
                    <a:pt x="615" y="302"/>
                    <a:pt x="615" y="302"/>
                    <a:pt x="615" y="302"/>
                  </a:cubicBezTo>
                  <a:cubicBezTo>
                    <a:pt x="615" y="303"/>
                    <a:pt x="615" y="303"/>
                    <a:pt x="615" y="303"/>
                  </a:cubicBezTo>
                  <a:cubicBezTo>
                    <a:pt x="616" y="304"/>
                    <a:pt x="616" y="304"/>
                    <a:pt x="616" y="304"/>
                  </a:cubicBezTo>
                  <a:cubicBezTo>
                    <a:pt x="616" y="305"/>
                    <a:pt x="616" y="305"/>
                    <a:pt x="616" y="305"/>
                  </a:cubicBezTo>
                  <a:cubicBezTo>
                    <a:pt x="617" y="307"/>
                    <a:pt x="617" y="307"/>
                    <a:pt x="617" y="307"/>
                  </a:cubicBezTo>
                  <a:cubicBezTo>
                    <a:pt x="617" y="309"/>
                    <a:pt x="617" y="309"/>
                    <a:pt x="617" y="309"/>
                  </a:cubicBezTo>
                  <a:cubicBezTo>
                    <a:pt x="617" y="309"/>
                    <a:pt x="617" y="309"/>
                    <a:pt x="617" y="309"/>
                  </a:cubicBezTo>
                  <a:cubicBezTo>
                    <a:pt x="617" y="310"/>
                    <a:pt x="617" y="310"/>
                    <a:pt x="617" y="310"/>
                  </a:cubicBezTo>
                  <a:cubicBezTo>
                    <a:pt x="617" y="312"/>
                    <a:pt x="617" y="312"/>
                    <a:pt x="617" y="312"/>
                  </a:cubicBezTo>
                  <a:cubicBezTo>
                    <a:pt x="618" y="314"/>
                    <a:pt x="618" y="314"/>
                    <a:pt x="618" y="314"/>
                  </a:cubicBezTo>
                  <a:cubicBezTo>
                    <a:pt x="618" y="315"/>
                    <a:pt x="618" y="315"/>
                    <a:pt x="618" y="315"/>
                  </a:cubicBezTo>
                  <a:cubicBezTo>
                    <a:pt x="618" y="316"/>
                    <a:pt x="618" y="316"/>
                    <a:pt x="618" y="316"/>
                  </a:cubicBezTo>
                  <a:cubicBezTo>
                    <a:pt x="619" y="317"/>
                    <a:pt x="619" y="317"/>
                    <a:pt x="619" y="317"/>
                  </a:cubicBezTo>
                  <a:cubicBezTo>
                    <a:pt x="621" y="319"/>
                    <a:pt x="621" y="319"/>
                    <a:pt x="621" y="319"/>
                  </a:cubicBezTo>
                  <a:cubicBezTo>
                    <a:pt x="621" y="320"/>
                    <a:pt x="621" y="320"/>
                    <a:pt x="621" y="320"/>
                  </a:cubicBezTo>
                  <a:cubicBezTo>
                    <a:pt x="622" y="322"/>
                    <a:pt x="622" y="322"/>
                    <a:pt x="622" y="322"/>
                  </a:cubicBezTo>
                  <a:cubicBezTo>
                    <a:pt x="622" y="324"/>
                    <a:pt x="622" y="324"/>
                    <a:pt x="622" y="324"/>
                  </a:cubicBezTo>
                  <a:cubicBezTo>
                    <a:pt x="622" y="326"/>
                    <a:pt x="622" y="326"/>
                    <a:pt x="622" y="326"/>
                  </a:cubicBezTo>
                  <a:cubicBezTo>
                    <a:pt x="623" y="327"/>
                    <a:pt x="623" y="327"/>
                    <a:pt x="623" y="327"/>
                  </a:cubicBezTo>
                  <a:cubicBezTo>
                    <a:pt x="624" y="328"/>
                    <a:pt x="624" y="328"/>
                    <a:pt x="624" y="328"/>
                  </a:cubicBezTo>
                  <a:cubicBezTo>
                    <a:pt x="625" y="330"/>
                    <a:pt x="625" y="330"/>
                    <a:pt x="625" y="330"/>
                  </a:cubicBezTo>
                  <a:cubicBezTo>
                    <a:pt x="625" y="331"/>
                    <a:pt x="625" y="331"/>
                    <a:pt x="625" y="331"/>
                  </a:cubicBezTo>
                  <a:cubicBezTo>
                    <a:pt x="625" y="332"/>
                    <a:pt x="625" y="332"/>
                    <a:pt x="625" y="332"/>
                  </a:cubicBezTo>
                  <a:cubicBezTo>
                    <a:pt x="625" y="334"/>
                    <a:pt x="625" y="334"/>
                    <a:pt x="625" y="334"/>
                  </a:cubicBezTo>
                  <a:cubicBezTo>
                    <a:pt x="625" y="336"/>
                    <a:pt x="625" y="336"/>
                    <a:pt x="625" y="336"/>
                  </a:cubicBezTo>
                  <a:cubicBezTo>
                    <a:pt x="626" y="337"/>
                    <a:pt x="626" y="337"/>
                    <a:pt x="626" y="337"/>
                  </a:cubicBezTo>
                  <a:cubicBezTo>
                    <a:pt x="627" y="338"/>
                    <a:pt x="627" y="338"/>
                    <a:pt x="627" y="338"/>
                  </a:cubicBezTo>
                  <a:cubicBezTo>
                    <a:pt x="629" y="339"/>
                    <a:pt x="629" y="339"/>
                    <a:pt x="629" y="339"/>
                  </a:cubicBezTo>
                  <a:close/>
                  <a:moveTo>
                    <a:pt x="571" y="267"/>
                  </a:moveTo>
                  <a:cubicBezTo>
                    <a:pt x="572" y="267"/>
                    <a:pt x="572" y="267"/>
                    <a:pt x="572" y="267"/>
                  </a:cubicBezTo>
                  <a:cubicBezTo>
                    <a:pt x="572" y="266"/>
                    <a:pt x="572" y="266"/>
                    <a:pt x="572" y="266"/>
                  </a:cubicBezTo>
                  <a:cubicBezTo>
                    <a:pt x="572" y="266"/>
                    <a:pt x="572" y="266"/>
                    <a:pt x="572" y="266"/>
                  </a:cubicBezTo>
                  <a:cubicBezTo>
                    <a:pt x="573" y="266"/>
                    <a:pt x="573" y="266"/>
                    <a:pt x="573" y="266"/>
                  </a:cubicBezTo>
                  <a:cubicBezTo>
                    <a:pt x="573" y="267"/>
                    <a:pt x="573" y="267"/>
                    <a:pt x="573" y="267"/>
                  </a:cubicBezTo>
                  <a:cubicBezTo>
                    <a:pt x="574" y="267"/>
                    <a:pt x="574" y="267"/>
                    <a:pt x="574" y="267"/>
                  </a:cubicBezTo>
                  <a:cubicBezTo>
                    <a:pt x="575" y="266"/>
                    <a:pt x="575" y="266"/>
                    <a:pt x="575" y="266"/>
                  </a:cubicBezTo>
                  <a:cubicBezTo>
                    <a:pt x="575" y="266"/>
                    <a:pt x="575" y="266"/>
                    <a:pt x="575" y="266"/>
                  </a:cubicBezTo>
                  <a:cubicBezTo>
                    <a:pt x="575" y="265"/>
                    <a:pt x="575" y="265"/>
                    <a:pt x="575" y="265"/>
                  </a:cubicBezTo>
                  <a:cubicBezTo>
                    <a:pt x="575" y="265"/>
                    <a:pt x="575" y="265"/>
                    <a:pt x="575" y="265"/>
                  </a:cubicBezTo>
                  <a:cubicBezTo>
                    <a:pt x="575" y="264"/>
                    <a:pt x="575" y="264"/>
                    <a:pt x="575" y="264"/>
                  </a:cubicBezTo>
                  <a:cubicBezTo>
                    <a:pt x="576" y="264"/>
                    <a:pt x="576" y="264"/>
                    <a:pt x="576" y="264"/>
                  </a:cubicBezTo>
                  <a:cubicBezTo>
                    <a:pt x="575" y="264"/>
                    <a:pt x="575" y="264"/>
                    <a:pt x="575" y="264"/>
                  </a:cubicBezTo>
                  <a:cubicBezTo>
                    <a:pt x="575" y="264"/>
                    <a:pt x="575" y="264"/>
                    <a:pt x="575" y="264"/>
                  </a:cubicBezTo>
                  <a:cubicBezTo>
                    <a:pt x="574" y="264"/>
                    <a:pt x="574" y="264"/>
                    <a:pt x="574" y="264"/>
                  </a:cubicBezTo>
                  <a:cubicBezTo>
                    <a:pt x="574" y="264"/>
                    <a:pt x="574" y="264"/>
                    <a:pt x="574" y="264"/>
                  </a:cubicBezTo>
                  <a:cubicBezTo>
                    <a:pt x="574" y="263"/>
                    <a:pt x="574" y="263"/>
                    <a:pt x="574" y="263"/>
                  </a:cubicBezTo>
                  <a:cubicBezTo>
                    <a:pt x="574" y="263"/>
                    <a:pt x="574" y="263"/>
                    <a:pt x="574" y="263"/>
                  </a:cubicBezTo>
                  <a:cubicBezTo>
                    <a:pt x="574" y="263"/>
                    <a:pt x="574" y="263"/>
                    <a:pt x="574" y="263"/>
                  </a:cubicBezTo>
                  <a:cubicBezTo>
                    <a:pt x="573" y="263"/>
                    <a:pt x="573" y="263"/>
                    <a:pt x="573" y="263"/>
                  </a:cubicBezTo>
                  <a:cubicBezTo>
                    <a:pt x="572" y="263"/>
                    <a:pt x="572" y="263"/>
                    <a:pt x="572" y="263"/>
                  </a:cubicBezTo>
                  <a:cubicBezTo>
                    <a:pt x="571" y="263"/>
                    <a:pt x="571" y="263"/>
                    <a:pt x="571" y="263"/>
                  </a:cubicBezTo>
                  <a:cubicBezTo>
                    <a:pt x="571" y="264"/>
                    <a:pt x="571" y="264"/>
                    <a:pt x="571" y="264"/>
                  </a:cubicBezTo>
                  <a:cubicBezTo>
                    <a:pt x="570" y="265"/>
                    <a:pt x="570" y="265"/>
                    <a:pt x="570" y="265"/>
                  </a:cubicBezTo>
                  <a:cubicBezTo>
                    <a:pt x="570" y="265"/>
                    <a:pt x="570" y="265"/>
                    <a:pt x="570" y="265"/>
                  </a:cubicBezTo>
                  <a:cubicBezTo>
                    <a:pt x="571" y="267"/>
                    <a:pt x="571" y="267"/>
                    <a:pt x="571" y="267"/>
                  </a:cubicBezTo>
                  <a:close/>
                  <a:moveTo>
                    <a:pt x="568" y="266"/>
                  </a:moveTo>
                  <a:cubicBezTo>
                    <a:pt x="568" y="266"/>
                    <a:pt x="568" y="266"/>
                    <a:pt x="568" y="266"/>
                  </a:cubicBezTo>
                  <a:cubicBezTo>
                    <a:pt x="568" y="266"/>
                    <a:pt x="568" y="266"/>
                    <a:pt x="568" y="266"/>
                  </a:cubicBezTo>
                  <a:cubicBezTo>
                    <a:pt x="568" y="265"/>
                    <a:pt x="568" y="265"/>
                    <a:pt x="568" y="265"/>
                  </a:cubicBezTo>
                  <a:cubicBezTo>
                    <a:pt x="569" y="266"/>
                    <a:pt x="569" y="266"/>
                    <a:pt x="569" y="266"/>
                  </a:cubicBezTo>
                  <a:cubicBezTo>
                    <a:pt x="569" y="265"/>
                    <a:pt x="569" y="265"/>
                    <a:pt x="569" y="265"/>
                  </a:cubicBezTo>
                  <a:cubicBezTo>
                    <a:pt x="569" y="265"/>
                    <a:pt x="569" y="265"/>
                    <a:pt x="569" y="265"/>
                  </a:cubicBezTo>
                  <a:cubicBezTo>
                    <a:pt x="569" y="264"/>
                    <a:pt x="569" y="264"/>
                    <a:pt x="569" y="264"/>
                  </a:cubicBezTo>
                  <a:cubicBezTo>
                    <a:pt x="569" y="263"/>
                    <a:pt x="569" y="263"/>
                    <a:pt x="569" y="263"/>
                  </a:cubicBezTo>
                  <a:cubicBezTo>
                    <a:pt x="569" y="263"/>
                    <a:pt x="569" y="263"/>
                    <a:pt x="569" y="263"/>
                  </a:cubicBezTo>
                  <a:cubicBezTo>
                    <a:pt x="568" y="264"/>
                    <a:pt x="568" y="264"/>
                    <a:pt x="568" y="264"/>
                  </a:cubicBezTo>
                  <a:cubicBezTo>
                    <a:pt x="567" y="265"/>
                    <a:pt x="567" y="265"/>
                    <a:pt x="567" y="265"/>
                  </a:cubicBezTo>
                  <a:cubicBezTo>
                    <a:pt x="567" y="265"/>
                    <a:pt x="567" y="265"/>
                    <a:pt x="567" y="265"/>
                  </a:cubicBezTo>
                  <a:cubicBezTo>
                    <a:pt x="568" y="266"/>
                    <a:pt x="568" y="266"/>
                    <a:pt x="568" y="266"/>
                  </a:cubicBezTo>
                  <a:close/>
                  <a:moveTo>
                    <a:pt x="575" y="269"/>
                  </a:moveTo>
                  <a:cubicBezTo>
                    <a:pt x="575" y="270"/>
                    <a:pt x="575" y="270"/>
                    <a:pt x="575" y="270"/>
                  </a:cubicBezTo>
                  <a:cubicBezTo>
                    <a:pt x="576" y="269"/>
                    <a:pt x="576" y="269"/>
                    <a:pt x="576" y="269"/>
                  </a:cubicBezTo>
                  <a:cubicBezTo>
                    <a:pt x="576" y="269"/>
                    <a:pt x="576" y="269"/>
                    <a:pt x="576" y="269"/>
                  </a:cubicBezTo>
                  <a:cubicBezTo>
                    <a:pt x="576" y="268"/>
                    <a:pt x="576" y="268"/>
                    <a:pt x="576" y="268"/>
                  </a:cubicBezTo>
                  <a:cubicBezTo>
                    <a:pt x="576" y="268"/>
                    <a:pt x="576" y="268"/>
                    <a:pt x="576" y="268"/>
                  </a:cubicBezTo>
                  <a:cubicBezTo>
                    <a:pt x="576" y="269"/>
                    <a:pt x="576" y="269"/>
                    <a:pt x="576" y="269"/>
                  </a:cubicBezTo>
                  <a:cubicBezTo>
                    <a:pt x="575" y="269"/>
                    <a:pt x="575" y="269"/>
                    <a:pt x="575" y="269"/>
                  </a:cubicBezTo>
                  <a:close/>
                  <a:moveTo>
                    <a:pt x="574" y="268"/>
                  </a:moveTo>
                  <a:cubicBezTo>
                    <a:pt x="574" y="269"/>
                    <a:pt x="574" y="269"/>
                    <a:pt x="574" y="269"/>
                  </a:cubicBezTo>
                  <a:cubicBezTo>
                    <a:pt x="574" y="269"/>
                    <a:pt x="574" y="269"/>
                    <a:pt x="574" y="269"/>
                  </a:cubicBezTo>
                  <a:cubicBezTo>
                    <a:pt x="575" y="269"/>
                    <a:pt x="575" y="269"/>
                    <a:pt x="575" y="269"/>
                  </a:cubicBezTo>
                  <a:cubicBezTo>
                    <a:pt x="575" y="268"/>
                    <a:pt x="575" y="268"/>
                    <a:pt x="575" y="268"/>
                  </a:cubicBezTo>
                  <a:cubicBezTo>
                    <a:pt x="574" y="268"/>
                    <a:pt x="574" y="268"/>
                    <a:pt x="574" y="268"/>
                  </a:cubicBezTo>
                  <a:cubicBezTo>
                    <a:pt x="574" y="268"/>
                    <a:pt x="574" y="268"/>
                    <a:pt x="574" y="268"/>
                  </a:cubicBezTo>
                  <a:close/>
                  <a:moveTo>
                    <a:pt x="574" y="273"/>
                  </a:moveTo>
                  <a:cubicBezTo>
                    <a:pt x="575" y="272"/>
                    <a:pt x="575" y="272"/>
                    <a:pt x="575" y="272"/>
                  </a:cubicBezTo>
                  <a:cubicBezTo>
                    <a:pt x="576" y="272"/>
                    <a:pt x="576" y="272"/>
                    <a:pt x="576" y="272"/>
                  </a:cubicBezTo>
                  <a:cubicBezTo>
                    <a:pt x="576" y="271"/>
                    <a:pt x="576" y="271"/>
                    <a:pt x="576" y="271"/>
                  </a:cubicBezTo>
                  <a:cubicBezTo>
                    <a:pt x="576" y="271"/>
                    <a:pt x="576" y="271"/>
                    <a:pt x="576" y="271"/>
                  </a:cubicBezTo>
                  <a:cubicBezTo>
                    <a:pt x="576" y="270"/>
                    <a:pt x="576" y="270"/>
                    <a:pt x="576" y="270"/>
                  </a:cubicBezTo>
                  <a:cubicBezTo>
                    <a:pt x="574" y="270"/>
                    <a:pt x="574" y="270"/>
                    <a:pt x="574" y="270"/>
                  </a:cubicBezTo>
                  <a:cubicBezTo>
                    <a:pt x="573" y="272"/>
                    <a:pt x="573" y="272"/>
                    <a:pt x="573" y="272"/>
                  </a:cubicBezTo>
                  <a:cubicBezTo>
                    <a:pt x="574" y="272"/>
                    <a:pt x="574" y="272"/>
                    <a:pt x="574" y="272"/>
                  </a:cubicBezTo>
                  <a:cubicBezTo>
                    <a:pt x="574" y="273"/>
                    <a:pt x="574" y="273"/>
                    <a:pt x="574" y="273"/>
                  </a:cubicBezTo>
                  <a:close/>
                  <a:moveTo>
                    <a:pt x="617" y="213"/>
                  </a:moveTo>
                  <a:cubicBezTo>
                    <a:pt x="618" y="213"/>
                    <a:pt x="618" y="213"/>
                    <a:pt x="618" y="213"/>
                  </a:cubicBezTo>
                  <a:cubicBezTo>
                    <a:pt x="619" y="212"/>
                    <a:pt x="619" y="212"/>
                    <a:pt x="619" y="212"/>
                  </a:cubicBezTo>
                  <a:cubicBezTo>
                    <a:pt x="619" y="212"/>
                    <a:pt x="619" y="212"/>
                    <a:pt x="619" y="212"/>
                  </a:cubicBezTo>
                  <a:cubicBezTo>
                    <a:pt x="618" y="212"/>
                    <a:pt x="618" y="212"/>
                    <a:pt x="618" y="212"/>
                  </a:cubicBezTo>
                  <a:cubicBezTo>
                    <a:pt x="618" y="213"/>
                    <a:pt x="618" y="213"/>
                    <a:pt x="618" y="213"/>
                  </a:cubicBezTo>
                  <a:cubicBezTo>
                    <a:pt x="617" y="213"/>
                    <a:pt x="617" y="213"/>
                    <a:pt x="617" y="213"/>
                  </a:cubicBezTo>
                  <a:close/>
                  <a:moveTo>
                    <a:pt x="686" y="207"/>
                  </a:moveTo>
                  <a:cubicBezTo>
                    <a:pt x="687" y="207"/>
                    <a:pt x="687" y="207"/>
                    <a:pt x="687" y="207"/>
                  </a:cubicBezTo>
                  <a:cubicBezTo>
                    <a:pt x="686" y="206"/>
                    <a:pt x="686" y="206"/>
                    <a:pt x="686" y="206"/>
                  </a:cubicBezTo>
                  <a:cubicBezTo>
                    <a:pt x="686" y="205"/>
                    <a:pt x="686" y="205"/>
                    <a:pt x="686" y="205"/>
                  </a:cubicBezTo>
                  <a:cubicBezTo>
                    <a:pt x="686" y="204"/>
                    <a:pt x="686" y="204"/>
                    <a:pt x="686" y="204"/>
                  </a:cubicBezTo>
                  <a:cubicBezTo>
                    <a:pt x="686" y="204"/>
                    <a:pt x="686" y="204"/>
                    <a:pt x="686" y="204"/>
                  </a:cubicBezTo>
                  <a:cubicBezTo>
                    <a:pt x="687" y="203"/>
                    <a:pt x="687" y="203"/>
                    <a:pt x="687" y="203"/>
                  </a:cubicBezTo>
                  <a:cubicBezTo>
                    <a:pt x="688" y="202"/>
                    <a:pt x="688" y="202"/>
                    <a:pt x="688" y="202"/>
                  </a:cubicBezTo>
                  <a:cubicBezTo>
                    <a:pt x="689" y="201"/>
                    <a:pt x="689" y="201"/>
                    <a:pt x="689" y="201"/>
                  </a:cubicBezTo>
                  <a:cubicBezTo>
                    <a:pt x="690" y="200"/>
                    <a:pt x="690" y="200"/>
                    <a:pt x="690" y="200"/>
                  </a:cubicBezTo>
                  <a:cubicBezTo>
                    <a:pt x="689" y="199"/>
                    <a:pt x="689" y="199"/>
                    <a:pt x="689" y="199"/>
                  </a:cubicBezTo>
                  <a:cubicBezTo>
                    <a:pt x="689" y="198"/>
                    <a:pt x="689" y="198"/>
                    <a:pt x="689" y="198"/>
                  </a:cubicBezTo>
                  <a:cubicBezTo>
                    <a:pt x="687" y="197"/>
                    <a:pt x="687" y="197"/>
                    <a:pt x="687" y="197"/>
                  </a:cubicBezTo>
                  <a:cubicBezTo>
                    <a:pt x="687" y="197"/>
                    <a:pt x="687" y="197"/>
                    <a:pt x="687" y="197"/>
                  </a:cubicBezTo>
                  <a:cubicBezTo>
                    <a:pt x="686" y="197"/>
                    <a:pt x="686" y="197"/>
                    <a:pt x="686" y="197"/>
                  </a:cubicBezTo>
                  <a:cubicBezTo>
                    <a:pt x="686" y="198"/>
                    <a:pt x="686" y="198"/>
                    <a:pt x="686" y="198"/>
                  </a:cubicBezTo>
                  <a:cubicBezTo>
                    <a:pt x="686" y="198"/>
                    <a:pt x="686" y="198"/>
                    <a:pt x="686" y="198"/>
                  </a:cubicBezTo>
                  <a:cubicBezTo>
                    <a:pt x="684" y="199"/>
                    <a:pt x="684" y="199"/>
                    <a:pt x="684" y="199"/>
                  </a:cubicBezTo>
                  <a:cubicBezTo>
                    <a:pt x="684" y="200"/>
                    <a:pt x="684" y="200"/>
                    <a:pt x="684" y="200"/>
                  </a:cubicBezTo>
                  <a:cubicBezTo>
                    <a:pt x="683" y="201"/>
                    <a:pt x="683" y="201"/>
                    <a:pt x="683" y="201"/>
                  </a:cubicBezTo>
                  <a:cubicBezTo>
                    <a:pt x="684" y="201"/>
                    <a:pt x="684" y="201"/>
                    <a:pt x="684" y="201"/>
                  </a:cubicBezTo>
                  <a:cubicBezTo>
                    <a:pt x="685" y="200"/>
                    <a:pt x="685" y="200"/>
                    <a:pt x="685" y="200"/>
                  </a:cubicBezTo>
                  <a:cubicBezTo>
                    <a:pt x="685" y="200"/>
                    <a:pt x="685" y="200"/>
                    <a:pt x="685" y="200"/>
                  </a:cubicBezTo>
                  <a:cubicBezTo>
                    <a:pt x="685" y="201"/>
                    <a:pt x="685" y="201"/>
                    <a:pt x="685" y="201"/>
                  </a:cubicBezTo>
                  <a:cubicBezTo>
                    <a:pt x="685" y="203"/>
                    <a:pt x="685" y="203"/>
                    <a:pt x="685" y="203"/>
                  </a:cubicBezTo>
                  <a:cubicBezTo>
                    <a:pt x="685" y="204"/>
                    <a:pt x="685" y="204"/>
                    <a:pt x="685" y="204"/>
                  </a:cubicBezTo>
                  <a:cubicBezTo>
                    <a:pt x="686" y="205"/>
                    <a:pt x="686" y="205"/>
                    <a:pt x="686" y="205"/>
                  </a:cubicBezTo>
                  <a:cubicBezTo>
                    <a:pt x="685" y="205"/>
                    <a:pt x="685" y="205"/>
                    <a:pt x="685" y="205"/>
                  </a:cubicBezTo>
                  <a:cubicBezTo>
                    <a:pt x="685" y="206"/>
                    <a:pt x="685" y="206"/>
                    <a:pt x="685" y="206"/>
                  </a:cubicBezTo>
                  <a:cubicBezTo>
                    <a:pt x="686" y="207"/>
                    <a:pt x="686" y="207"/>
                    <a:pt x="686" y="207"/>
                  </a:cubicBezTo>
                  <a:close/>
                  <a:moveTo>
                    <a:pt x="727" y="239"/>
                  </a:moveTo>
                  <a:cubicBezTo>
                    <a:pt x="727" y="240"/>
                    <a:pt x="727" y="240"/>
                    <a:pt x="727" y="240"/>
                  </a:cubicBezTo>
                  <a:cubicBezTo>
                    <a:pt x="728" y="240"/>
                    <a:pt x="728" y="240"/>
                    <a:pt x="728" y="240"/>
                  </a:cubicBezTo>
                  <a:cubicBezTo>
                    <a:pt x="730" y="241"/>
                    <a:pt x="730" y="241"/>
                    <a:pt x="730" y="241"/>
                  </a:cubicBezTo>
                  <a:cubicBezTo>
                    <a:pt x="731" y="241"/>
                    <a:pt x="731" y="241"/>
                    <a:pt x="731" y="241"/>
                  </a:cubicBezTo>
                  <a:cubicBezTo>
                    <a:pt x="732" y="242"/>
                    <a:pt x="732" y="242"/>
                    <a:pt x="732" y="242"/>
                  </a:cubicBezTo>
                  <a:cubicBezTo>
                    <a:pt x="733" y="242"/>
                    <a:pt x="733" y="242"/>
                    <a:pt x="733" y="242"/>
                  </a:cubicBezTo>
                  <a:cubicBezTo>
                    <a:pt x="733" y="241"/>
                    <a:pt x="733" y="241"/>
                    <a:pt x="733" y="241"/>
                  </a:cubicBezTo>
                  <a:cubicBezTo>
                    <a:pt x="731" y="241"/>
                    <a:pt x="731" y="241"/>
                    <a:pt x="731" y="241"/>
                  </a:cubicBezTo>
                  <a:cubicBezTo>
                    <a:pt x="731" y="240"/>
                    <a:pt x="731" y="240"/>
                    <a:pt x="731" y="240"/>
                  </a:cubicBezTo>
                  <a:cubicBezTo>
                    <a:pt x="729" y="240"/>
                    <a:pt x="729" y="240"/>
                    <a:pt x="729" y="240"/>
                  </a:cubicBezTo>
                  <a:cubicBezTo>
                    <a:pt x="729" y="239"/>
                    <a:pt x="729" y="239"/>
                    <a:pt x="729" y="239"/>
                  </a:cubicBezTo>
                  <a:cubicBezTo>
                    <a:pt x="727" y="239"/>
                    <a:pt x="727" y="239"/>
                    <a:pt x="727" y="239"/>
                  </a:cubicBezTo>
                  <a:cubicBezTo>
                    <a:pt x="727" y="239"/>
                    <a:pt x="727" y="239"/>
                    <a:pt x="727" y="239"/>
                  </a:cubicBezTo>
                  <a:close/>
                  <a:moveTo>
                    <a:pt x="715" y="237"/>
                  </a:moveTo>
                  <a:cubicBezTo>
                    <a:pt x="716" y="237"/>
                    <a:pt x="716" y="237"/>
                    <a:pt x="716" y="237"/>
                  </a:cubicBezTo>
                  <a:cubicBezTo>
                    <a:pt x="717" y="237"/>
                    <a:pt x="717" y="237"/>
                    <a:pt x="717" y="237"/>
                  </a:cubicBezTo>
                  <a:cubicBezTo>
                    <a:pt x="718" y="237"/>
                    <a:pt x="718" y="237"/>
                    <a:pt x="718" y="237"/>
                  </a:cubicBezTo>
                  <a:cubicBezTo>
                    <a:pt x="717" y="238"/>
                    <a:pt x="717" y="238"/>
                    <a:pt x="717" y="238"/>
                  </a:cubicBezTo>
                  <a:cubicBezTo>
                    <a:pt x="719" y="239"/>
                    <a:pt x="719" y="239"/>
                    <a:pt x="719" y="239"/>
                  </a:cubicBezTo>
                  <a:cubicBezTo>
                    <a:pt x="719" y="239"/>
                    <a:pt x="719" y="239"/>
                    <a:pt x="719" y="239"/>
                  </a:cubicBezTo>
                  <a:cubicBezTo>
                    <a:pt x="720" y="240"/>
                    <a:pt x="720" y="240"/>
                    <a:pt x="720" y="240"/>
                  </a:cubicBezTo>
                  <a:cubicBezTo>
                    <a:pt x="721" y="240"/>
                    <a:pt x="721" y="240"/>
                    <a:pt x="721" y="240"/>
                  </a:cubicBezTo>
                  <a:cubicBezTo>
                    <a:pt x="721" y="240"/>
                    <a:pt x="721" y="240"/>
                    <a:pt x="721" y="240"/>
                  </a:cubicBezTo>
                  <a:cubicBezTo>
                    <a:pt x="722" y="241"/>
                    <a:pt x="722" y="241"/>
                    <a:pt x="722" y="241"/>
                  </a:cubicBezTo>
                  <a:cubicBezTo>
                    <a:pt x="724" y="241"/>
                    <a:pt x="724" y="241"/>
                    <a:pt x="724" y="241"/>
                  </a:cubicBezTo>
                  <a:cubicBezTo>
                    <a:pt x="724" y="241"/>
                    <a:pt x="724" y="241"/>
                    <a:pt x="724" y="241"/>
                  </a:cubicBezTo>
                  <a:cubicBezTo>
                    <a:pt x="723" y="240"/>
                    <a:pt x="723" y="240"/>
                    <a:pt x="723" y="240"/>
                  </a:cubicBezTo>
                  <a:cubicBezTo>
                    <a:pt x="722" y="239"/>
                    <a:pt x="722" y="239"/>
                    <a:pt x="722" y="239"/>
                  </a:cubicBezTo>
                  <a:cubicBezTo>
                    <a:pt x="720" y="238"/>
                    <a:pt x="720" y="238"/>
                    <a:pt x="720" y="238"/>
                  </a:cubicBezTo>
                  <a:cubicBezTo>
                    <a:pt x="720" y="237"/>
                    <a:pt x="720" y="237"/>
                    <a:pt x="720" y="237"/>
                  </a:cubicBezTo>
                  <a:cubicBezTo>
                    <a:pt x="719" y="237"/>
                    <a:pt x="719" y="237"/>
                    <a:pt x="719" y="237"/>
                  </a:cubicBezTo>
                  <a:cubicBezTo>
                    <a:pt x="718" y="236"/>
                    <a:pt x="718" y="236"/>
                    <a:pt x="718" y="236"/>
                  </a:cubicBezTo>
                  <a:cubicBezTo>
                    <a:pt x="718" y="235"/>
                    <a:pt x="718" y="235"/>
                    <a:pt x="718" y="235"/>
                  </a:cubicBezTo>
                  <a:cubicBezTo>
                    <a:pt x="718" y="235"/>
                    <a:pt x="718" y="235"/>
                    <a:pt x="718" y="235"/>
                  </a:cubicBezTo>
                  <a:cubicBezTo>
                    <a:pt x="717" y="235"/>
                    <a:pt x="717" y="235"/>
                    <a:pt x="717" y="235"/>
                  </a:cubicBezTo>
                  <a:cubicBezTo>
                    <a:pt x="717" y="235"/>
                    <a:pt x="717" y="235"/>
                    <a:pt x="717" y="235"/>
                  </a:cubicBezTo>
                  <a:cubicBezTo>
                    <a:pt x="716" y="235"/>
                    <a:pt x="716" y="235"/>
                    <a:pt x="716" y="235"/>
                  </a:cubicBezTo>
                  <a:cubicBezTo>
                    <a:pt x="715" y="236"/>
                    <a:pt x="715" y="236"/>
                    <a:pt x="715" y="236"/>
                  </a:cubicBezTo>
                  <a:cubicBezTo>
                    <a:pt x="715" y="237"/>
                    <a:pt x="715" y="237"/>
                    <a:pt x="715" y="237"/>
                  </a:cubicBezTo>
                  <a:close/>
                  <a:moveTo>
                    <a:pt x="687" y="289"/>
                  </a:moveTo>
                  <a:cubicBezTo>
                    <a:pt x="688" y="289"/>
                    <a:pt x="688" y="289"/>
                    <a:pt x="688" y="289"/>
                  </a:cubicBezTo>
                  <a:cubicBezTo>
                    <a:pt x="688" y="289"/>
                    <a:pt x="688" y="289"/>
                    <a:pt x="688" y="289"/>
                  </a:cubicBezTo>
                  <a:cubicBezTo>
                    <a:pt x="688" y="288"/>
                    <a:pt x="688" y="288"/>
                    <a:pt x="688" y="288"/>
                  </a:cubicBezTo>
                  <a:cubicBezTo>
                    <a:pt x="687" y="287"/>
                    <a:pt x="687" y="287"/>
                    <a:pt x="687" y="287"/>
                  </a:cubicBezTo>
                  <a:cubicBezTo>
                    <a:pt x="687" y="288"/>
                    <a:pt x="687" y="288"/>
                    <a:pt x="687" y="288"/>
                  </a:cubicBezTo>
                  <a:cubicBezTo>
                    <a:pt x="687" y="288"/>
                    <a:pt x="687" y="288"/>
                    <a:pt x="687" y="288"/>
                  </a:cubicBezTo>
                  <a:cubicBezTo>
                    <a:pt x="687" y="289"/>
                    <a:pt x="687" y="289"/>
                    <a:pt x="687" y="289"/>
                  </a:cubicBezTo>
                  <a:close/>
                  <a:moveTo>
                    <a:pt x="681" y="288"/>
                  </a:moveTo>
                  <a:cubicBezTo>
                    <a:pt x="681" y="289"/>
                    <a:pt x="681" y="289"/>
                    <a:pt x="681" y="289"/>
                  </a:cubicBezTo>
                  <a:cubicBezTo>
                    <a:pt x="682" y="289"/>
                    <a:pt x="682" y="289"/>
                    <a:pt x="682" y="289"/>
                  </a:cubicBezTo>
                  <a:cubicBezTo>
                    <a:pt x="683" y="289"/>
                    <a:pt x="683" y="289"/>
                    <a:pt x="683" y="289"/>
                  </a:cubicBezTo>
                  <a:cubicBezTo>
                    <a:pt x="683" y="288"/>
                    <a:pt x="683" y="288"/>
                    <a:pt x="683" y="288"/>
                  </a:cubicBezTo>
                  <a:cubicBezTo>
                    <a:pt x="682" y="287"/>
                    <a:pt x="682" y="287"/>
                    <a:pt x="682" y="287"/>
                  </a:cubicBezTo>
                  <a:cubicBezTo>
                    <a:pt x="681" y="288"/>
                    <a:pt x="681" y="288"/>
                    <a:pt x="681" y="288"/>
                  </a:cubicBezTo>
                  <a:close/>
                  <a:moveTo>
                    <a:pt x="685" y="296"/>
                  </a:moveTo>
                  <a:cubicBezTo>
                    <a:pt x="685" y="296"/>
                    <a:pt x="685" y="296"/>
                    <a:pt x="685" y="296"/>
                  </a:cubicBezTo>
                  <a:cubicBezTo>
                    <a:pt x="685" y="295"/>
                    <a:pt x="685" y="295"/>
                    <a:pt x="685" y="295"/>
                  </a:cubicBezTo>
                  <a:cubicBezTo>
                    <a:pt x="685" y="294"/>
                    <a:pt x="685" y="294"/>
                    <a:pt x="685" y="294"/>
                  </a:cubicBezTo>
                  <a:cubicBezTo>
                    <a:pt x="686" y="294"/>
                    <a:pt x="686" y="294"/>
                    <a:pt x="686" y="294"/>
                  </a:cubicBezTo>
                  <a:cubicBezTo>
                    <a:pt x="687" y="293"/>
                    <a:pt x="687" y="293"/>
                    <a:pt x="687" y="293"/>
                  </a:cubicBezTo>
                  <a:cubicBezTo>
                    <a:pt x="687" y="292"/>
                    <a:pt x="687" y="292"/>
                    <a:pt x="687" y="292"/>
                  </a:cubicBezTo>
                  <a:cubicBezTo>
                    <a:pt x="687" y="291"/>
                    <a:pt x="687" y="291"/>
                    <a:pt x="687" y="291"/>
                  </a:cubicBezTo>
                  <a:cubicBezTo>
                    <a:pt x="687" y="291"/>
                    <a:pt x="687" y="291"/>
                    <a:pt x="687" y="291"/>
                  </a:cubicBezTo>
                  <a:cubicBezTo>
                    <a:pt x="687" y="290"/>
                    <a:pt x="687" y="290"/>
                    <a:pt x="687" y="290"/>
                  </a:cubicBezTo>
                  <a:cubicBezTo>
                    <a:pt x="685" y="288"/>
                    <a:pt x="685" y="288"/>
                    <a:pt x="685" y="288"/>
                  </a:cubicBezTo>
                  <a:cubicBezTo>
                    <a:pt x="685" y="289"/>
                    <a:pt x="685" y="289"/>
                    <a:pt x="685" y="289"/>
                  </a:cubicBezTo>
                  <a:cubicBezTo>
                    <a:pt x="685" y="291"/>
                    <a:pt x="685" y="291"/>
                    <a:pt x="685" y="291"/>
                  </a:cubicBezTo>
                  <a:cubicBezTo>
                    <a:pt x="685" y="292"/>
                    <a:pt x="685" y="292"/>
                    <a:pt x="685" y="292"/>
                  </a:cubicBezTo>
                  <a:cubicBezTo>
                    <a:pt x="684" y="292"/>
                    <a:pt x="684" y="292"/>
                    <a:pt x="684" y="292"/>
                  </a:cubicBezTo>
                  <a:cubicBezTo>
                    <a:pt x="684" y="293"/>
                    <a:pt x="684" y="293"/>
                    <a:pt x="684" y="293"/>
                  </a:cubicBezTo>
                  <a:cubicBezTo>
                    <a:pt x="683" y="293"/>
                    <a:pt x="683" y="293"/>
                    <a:pt x="683" y="293"/>
                  </a:cubicBezTo>
                  <a:cubicBezTo>
                    <a:pt x="683" y="293"/>
                    <a:pt x="683" y="293"/>
                    <a:pt x="683" y="293"/>
                  </a:cubicBezTo>
                  <a:cubicBezTo>
                    <a:pt x="684" y="294"/>
                    <a:pt x="684" y="294"/>
                    <a:pt x="684" y="294"/>
                  </a:cubicBezTo>
                  <a:cubicBezTo>
                    <a:pt x="684" y="295"/>
                    <a:pt x="684" y="295"/>
                    <a:pt x="684" y="295"/>
                  </a:cubicBezTo>
                  <a:cubicBezTo>
                    <a:pt x="683" y="295"/>
                    <a:pt x="683" y="295"/>
                    <a:pt x="683" y="295"/>
                  </a:cubicBezTo>
                  <a:cubicBezTo>
                    <a:pt x="683" y="296"/>
                    <a:pt x="683" y="296"/>
                    <a:pt x="683" y="296"/>
                  </a:cubicBezTo>
                  <a:cubicBezTo>
                    <a:pt x="684" y="296"/>
                    <a:pt x="684" y="296"/>
                    <a:pt x="684" y="296"/>
                  </a:cubicBezTo>
                  <a:cubicBezTo>
                    <a:pt x="685" y="296"/>
                    <a:pt x="685" y="296"/>
                    <a:pt x="685" y="296"/>
                  </a:cubicBezTo>
                  <a:close/>
                  <a:moveTo>
                    <a:pt x="684" y="302"/>
                  </a:moveTo>
                  <a:cubicBezTo>
                    <a:pt x="684" y="302"/>
                    <a:pt x="684" y="302"/>
                    <a:pt x="684" y="302"/>
                  </a:cubicBezTo>
                  <a:cubicBezTo>
                    <a:pt x="684" y="301"/>
                    <a:pt x="684" y="301"/>
                    <a:pt x="684" y="301"/>
                  </a:cubicBezTo>
                  <a:cubicBezTo>
                    <a:pt x="684" y="300"/>
                    <a:pt x="684" y="300"/>
                    <a:pt x="684" y="300"/>
                  </a:cubicBezTo>
                  <a:cubicBezTo>
                    <a:pt x="683" y="300"/>
                    <a:pt x="683" y="300"/>
                    <a:pt x="683" y="300"/>
                  </a:cubicBezTo>
                  <a:cubicBezTo>
                    <a:pt x="683" y="301"/>
                    <a:pt x="683" y="301"/>
                    <a:pt x="683" y="301"/>
                  </a:cubicBezTo>
                  <a:cubicBezTo>
                    <a:pt x="683" y="302"/>
                    <a:pt x="683" y="302"/>
                    <a:pt x="683" y="302"/>
                  </a:cubicBezTo>
                  <a:cubicBezTo>
                    <a:pt x="684" y="302"/>
                    <a:pt x="684" y="302"/>
                    <a:pt x="684" y="302"/>
                  </a:cubicBezTo>
                  <a:close/>
                  <a:moveTo>
                    <a:pt x="684" y="304"/>
                  </a:moveTo>
                  <a:cubicBezTo>
                    <a:pt x="684" y="304"/>
                    <a:pt x="684" y="304"/>
                    <a:pt x="684" y="304"/>
                  </a:cubicBezTo>
                  <a:cubicBezTo>
                    <a:pt x="684" y="304"/>
                    <a:pt x="684" y="304"/>
                    <a:pt x="684" y="304"/>
                  </a:cubicBezTo>
                  <a:cubicBezTo>
                    <a:pt x="683" y="303"/>
                    <a:pt x="683" y="303"/>
                    <a:pt x="683" y="303"/>
                  </a:cubicBezTo>
                  <a:cubicBezTo>
                    <a:pt x="683" y="304"/>
                    <a:pt x="683" y="304"/>
                    <a:pt x="683" y="304"/>
                  </a:cubicBezTo>
                  <a:cubicBezTo>
                    <a:pt x="683" y="304"/>
                    <a:pt x="683" y="304"/>
                    <a:pt x="683" y="304"/>
                  </a:cubicBezTo>
                  <a:cubicBezTo>
                    <a:pt x="684" y="304"/>
                    <a:pt x="684" y="304"/>
                    <a:pt x="684" y="304"/>
                  </a:cubicBezTo>
                  <a:close/>
                  <a:moveTo>
                    <a:pt x="682" y="306"/>
                  </a:moveTo>
                  <a:cubicBezTo>
                    <a:pt x="682" y="306"/>
                    <a:pt x="682" y="306"/>
                    <a:pt x="682" y="306"/>
                  </a:cubicBezTo>
                  <a:cubicBezTo>
                    <a:pt x="682" y="305"/>
                    <a:pt x="682" y="305"/>
                    <a:pt x="682" y="305"/>
                  </a:cubicBezTo>
                  <a:cubicBezTo>
                    <a:pt x="681" y="305"/>
                    <a:pt x="681" y="305"/>
                    <a:pt x="681" y="305"/>
                  </a:cubicBezTo>
                  <a:cubicBezTo>
                    <a:pt x="681" y="306"/>
                    <a:pt x="681" y="306"/>
                    <a:pt x="681" y="306"/>
                  </a:cubicBezTo>
                  <a:cubicBezTo>
                    <a:pt x="682" y="306"/>
                    <a:pt x="682" y="306"/>
                    <a:pt x="682" y="306"/>
                  </a:cubicBezTo>
                  <a:close/>
                  <a:moveTo>
                    <a:pt x="683" y="308"/>
                  </a:moveTo>
                  <a:cubicBezTo>
                    <a:pt x="683" y="308"/>
                    <a:pt x="683" y="308"/>
                    <a:pt x="683" y="308"/>
                  </a:cubicBezTo>
                  <a:cubicBezTo>
                    <a:pt x="683" y="308"/>
                    <a:pt x="683" y="308"/>
                    <a:pt x="683" y="308"/>
                  </a:cubicBezTo>
                  <a:cubicBezTo>
                    <a:pt x="683" y="307"/>
                    <a:pt x="683" y="307"/>
                    <a:pt x="683" y="307"/>
                  </a:cubicBezTo>
                  <a:cubicBezTo>
                    <a:pt x="683" y="306"/>
                    <a:pt x="683" y="306"/>
                    <a:pt x="683" y="306"/>
                  </a:cubicBezTo>
                  <a:cubicBezTo>
                    <a:pt x="683" y="307"/>
                    <a:pt x="683" y="307"/>
                    <a:pt x="683" y="307"/>
                  </a:cubicBezTo>
                  <a:cubicBezTo>
                    <a:pt x="683" y="308"/>
                    <a:pt x="683" y="308"/>
                    <a:pt x="683" y="308"/>
                  </a:cubicBezTo>
                  <a:close/>
                  <a:moveTo>
                    <a:pt x="681" y="315"/>
                  </a:moveTo>
                  <a:cubicBezTo>
                    <a:pt x="682" y="314"/>
                    <a:pt x="682" y="314"/>
                    <a:pt x="682" y="314"/>
                  </a:cubicBezTo>
                  <a:cubicBezTo>
                    <a:pt x="681" y="314"/>
                    <a:pt x="681" y="314"/>
                    <a:pt x="681" y="314"/>
                  </a:cubicBezTo>
                  <a:cubicBezTo>
                    <a:pt x="681" y="314"/>
                    <a:pt x="681" y="314"/>
                    <a:pt x="681" y="314"/>
                  </a:cubicBezTo>
                  <a:cubicBezTo>
                    <a:pt x="681" y="315"/>
                    <a:pt x="681" y="315"/>
                    <a:pt x="681" y="315"/>
                  </a:cubicBezTo>
                  <a:close/>
                  <a:moveTo>
                    <a:pt x="681" y="318"/>
                  </a:moveTo>
                  <a:cubicBezTo>
                    <a:pt x="681" y="317"/>
                    <a:pt x="681" y="317"/>
                    <a:pt x="681" y="317"/>
                  </a:cubicBezTo>
                  <a:cubicBezTo>
                    <a:pt x="681" y="317"/>
                    <a:pt x="681" y="317"/>
                    <a:pt x="681" y="317"/>
                  </a:cubicBezTo>
                  <a:cubicBezTo>
                    <a:pt x="680" y="317"/>
                    <a:pt x="680" y="317"/>
                    <a:pt x="680" y="317"/>
                  </a:cubicBezTo>
                  <a:cubicBezTo>
                    <a:pt x="681" y="318"/>
                    <a:pt x="681" y="318"/>
                    <a:pt x="681" y="318"/>
                  </a:cubicBezTo>
                  <a:close/>
                  <a:moveTo>
                    <a:pt x="680" y="319"/>
                  </a:moveTo>
                  <a:cubicBezTo>
                    <a:pt x="681" y="320"/>
                    <a:pt x="681" y="320"/>
                    <a:pt x="681" y="320"/>
                  </a:cubicBezTo>
                  <a:cubicBezTo>
                    <a:pt x="681" y="319"/>
                    <a:pt x="681" y="319"/>
                    <a:pt x="681" y="319"/>
                  </a:cubicBezTo>
                  <a:cubicBezTo>
                    <a:pt x="680" y="319"/>
                    <a:pt x="680" y="319"/>
                    <a:pt x="680" y="319"/>
                  </a:cubicBezTo>
                  <a:close/>
                  <a:moveTo>
                    <a:pt x="679" y="321"/>
                  </a:moveTo>
                  <a:cubicBezTo>
                    <a:pt x="680" y="321"/>
                    <a:pt x="680" y="321"/>
                    <a:pt x="680" y="321"/>
                  </a:cubicBezTo>
                  <a:cubicBezTo>
                    <a:pt x="680" y="321"/>
                    <a:pt x="680" y="321"/>
                    <a:pt x="680" y="321"/>
                  </a:cubicBezTo>
                  <a:cubicBezTo>
                    <a:pt x="680" y="321"/>
                    <a:pt x="680" y="321"/>
                    <a:pt x="680" y="321"/>
                  </a:cubicBezTo>
                  <a:cubicBezTo>
                    <a:pt x="680" y="320"/>
                    <a:pt x="680" y="320"/>
                    <a:pt x="680" y="320"/>
                  </a:cubicBezTo>
                  <a:cubicBezTo>
                    <a:pt x="679" y="321"/>
                    <a:pt x="679" y="321"/>
                    <a:pt x="679" y="321"/>
                  </a:cubicBezTo>
                  <a:close/>
                  <a:moveTo>
                    <a:pt x="679" y="325"/>
                  </a:moveTo>
                  <a:cubicBezTo>
                    <a:pt x="679" y="324"/>
                    <a:pt x="679" y="324"/>
                    <a:pt x="679" y="324"/>
                  </a:cubicBezTo>
                  <a:cubicBezTo>
                    <a:pt x="679" y="323"/>
                    <a:pt x="679" y="323"/>
                    <a:pt x="679" y="323"/>
                  </a:cubicBezTo>
                  <a:cubicBezTo>
                    <a:pt x="679" y="323"/>
                    <a:pt x="679" y="323"/>
                    <a:pt x="679" y="323"/>
                  </a:cubicBezTo>
                  <a:cubicBezTo>
                    <a:pt x="679" y="324"/>
                    <a:pt x="679" y="324"/>
                    <a:pt x="679" y="324"/>
                  </a:cubicBezTo>
                  <a:cubicBezTo>
                    <a:pt x="678" y="325"/>
                    <a:pt x="678" y="325"/>
                    <a:pt x="678" y="325"/>
                  </a:cubicBezTo>
                  <a:cubicBezTo>
                    <a:pt x="679" y="325"/>
                    <a:pt x="679" y="325"/>
                    <a:pt x="679" y="325"/>
                  </a:cubicBezTo>
                  <a:close/>
                  <a:moveTo>
                    <a:pt x="669" y="336"/>
                  </a:moveTo>
                  <a:cubicBezTo>
                    <a:pt x="669" y="337"/>
                    <a:pt x="669" y="337"/>
                    <a:pt x="669" y="337"/>
                  </a:cubicBezTo>
                  <a:cubicBezTo>
                    <a:pt x="671" y="336"/>
                    <a:pt x="671" y="336"/>
                    <a:pt x="671" y="336"/>
                  </a:cubicBezTo>
                  <a:cubicBezTo>
                    <a:pt x="671" y="334"/>
                    <a:pt x="671" y="334"/>
                    <a:pt x="671" y="334"/>
                  </a:cubicBezTo>
                  <a:cubicBezTo>
                    <a:pt x="672" y="334"/>
                    <a:pt x="672" y="334"/>
                    <a:pt x="672" y="334"/>
                  </a:cubicBezTo>
                  <a:cubicBezTo>
                    <a:pt x="672" y="333"/>
                    <a:pt x="672" y="333"/>
                    <a:pt x="672" y="333"/>
                  </a:cubicBezTo>
                  <a:cubicBezTo>
                    <a:pt x="672" y="332"/>
                    <a:pt x="672" y="332"/>
                    <a:pt x="672" y="332"/>
                  </a:cubicBezTo>
                  <a:cubicBezTo>
                    <a:pt x="674" y="330"/>
                    <a:pt x="674" y="330"/>
                    <a:pt x="674" y="330"/>
                  </a:cubicBezTo>
                  <a:cubicBezTo>
                    <a:pt x="673" y="331"/>
                    <a:pt x="673" y="331"/>
                    <a:pt x="673" y="331"/>
                  </a:cubicBezTo>
                  <a:cubicBezTo>
                    <a:pt x="672" y="331"/>
                    <a:pt x="672" y="331"/>
                    <a:pt x="672" y="331"/>
                  </a:cubicBezTo>
                  <a:cubicBezTo>
                    <a:pt x="671" y="332"/>
                    <a:pt x="671" y="332"/>
                    <a:pt x="671" y="332"/>
                  </a:cubicBezTo>
                  <a:cubicBezTo>
                    <a:pt x="671" y="332"/>
                    <a:pt x="671" y="332"/>
                    <a:pt x="671" y="332"/>
                  </a:cubicBezTo>
                  <a:cubicBezTo>
                    <a:pt x="671" y="333"/>
                    <a:pt x="671" y="333"/>
                    <a:pt x="671" y="333"/>
                  </a:cubicBezTo>
                  <a:cubicBezTo>
                    <a:pt x="670" y="334"/>
                    <a:pt x="670" y="334"/>
                    <a:pt x="670" y="334"/>
                  </a:cubicBezTo>
                  <a:cubicBezTo>
                    <a:pt x="670" y="334"/>
                    <a:pt x="670" y="334"/>
                    <a:pt x="670" y="334"/>
                  </a:cubicBezTo>
                  <a:cubicBezTo>
                    <a:pt x="669" y="335"/>
                    <a:pt x="669" y="335"/>
                    <a:pt x="669" y="335"/>
                  </a:cubicBezTo>
                  <a:cubicBezTo>
                    <a:pt x="669" y="336"/>
                    <a:pt x="669" y="336"/>
                    <a:pt x="669" y="336"/>
                  </a:cubicBezTo>
                  <a:close/>
                  <a:moveTo>
                    <a:pt x="658" y="348"/>
                  </a:moveTo>
                  <a:cubicBezTo>
                    <a:pt x="659" y="347"/>
                    <a:pt x="659" y="347"/>
                    <a:pt x="659" y="347"/>
                  </a:cubicBezTo>
                  <a:cubicBezTo>
                    <a:pt x="659" y="346"/>
                    <a:pt x="659" y="346"/>
                    <a:pt x="659" y="346"/>
                  </a:cubicBezTo>
                  <a:cubicBezTo>
                    <a:pt x="660" y="346"/>
                    <a:pt x="660" y="346"/>
                    <a:pt x="660" y="346"/>
                  </a:cubicBezTo>
                  <a:cubicBezTo>
                    <a:pt x="660" y="344"/>
                    <a:pt x="660" y="344"/>
                    <a:pt x="660" y="344"/>
                  </a:cubicBezTo>
                  <a:cubicBezTo>
                    <a:pt x="660" y="344"/>
                    <a:pt x="660" y="344"/>
                    <a:pt x="660" y="344"/>
                  </a:cubicBezTo>
                  <a:cubicBezTo>
                    <a:pt x="660" y="343"/>
                    <a:pt x="660" y="343"/>
                    <a:pt x="660" y="343"/>
                  </a:cubicBezTo>
                  <a:cubicBezTo>
                    <a:pt x="661" y="343"/>
                    <a:pt x="661" y="343"/>
                    <a:pt x="661" y="343"/>
                  </a:cubicBezTo>
                  <a:cubicBezTo>
                    <a:pt x="661" y="343"/>
                    <a:pt x="661" y="343"/>
                    <a:pt x="661" y="343"/>
                  </a:cubicBezTo>
                  <a:cubicBezTo>
                    <a:pt x="662" y="343"/>
                    <a:pt x="662" y="343"/>
                    <a:pt x="662" y="343"/>
                  </a:cubicBezTo>
                  <a:cubicBezTo>
                    <a:pt x="663" y="341"/>
                    <a:pt x="663" y="341"/>
                    <a:pt x="663" y="341"/>
                  </a:cubicBezTo>
                  <a:cubicBezTo>
                    <a:pt x="664" y="340"/>
                    <a:pt x="664" y="340"/>
                    <a:pt x="664" y="340"/>
                  </a:cubicBezTo>
                  <a:cubicBezTo>
                    <a:pt x="665" y="340"/>
                    <a:pt x="665" y="340"/>
                    <a:pt x="665" y="340"/>
                  </a:cubicBezTo>
                  <a:cubicBezTo>
                    <a:pt x="666" y="339"/>
                    <a:pt x="666" y="339"/>
                    <a:pt x="666" y="339"/>
                  </a:cubicBezTo>
                  <a:cubicBezTo>
                    <a:pt x="666" y="338"/>
                    <a:pt x="666" y="338"/>
                    <a:pt x="666" y="338"/>
                  </a:cubicBezTo>
                  <a:cubicBezTo>
                    <a:pt x="666" y="337"/>
                    <a:pt x="666" y="337"/>
                    <a:pt x="666" y="337"/>
                  </a:cubicBezTo>
                  <a:cubicBezTo>
                    <a:pt x="665" y="338"/>
                    <a:pt x="665" y="338"/>
                    <a:pt x="665" y="338"/>
                  </a:cubicBezTo>
                  <a:cubicBezTo>
                    <a:pt x="664" y="339"/>
                    <a:pt x="664" y="339"/>
                    <a:pt x="664" y="339"/>
                  </a:cubicBezTo>
                  <a:cubicBezTo>
                    <a:pt x="664" y="340"/>
                    <a:pt x="664" y="340"/>
                    <a:pt x="664" y="340"/>
                  </a:cubicBezTo>
                  <a:cubicBezTo>
                    <a:pt x="663" y="340"/>
                    <a:pt x="663" y="340"/>
                    <a:pt x="663" y="340"/>
                  </a:cubicBezTo>
                  <a:cubicBezTo>
                    <a:pt x="662" y="340"/>
                    <a:pt x="662" y="340"/>
                    <a:pt x="662" y="340"/>
                  </a:cubicBezTo>
                  <a:cubicBezTo>
                    <a:pt x="662" y="340"/>
                    <a:pt x="662" y="340"/>
                    <a:pt x="662" y="340"/>
                  </a:cubicBezTo>
                  <a:cubicBezTo>
                    <a:pt x="661" y="339"/>
                    <a:pt x="661" y="339"/>
                    <a:pt x="661" y="339"/>
                  </a:cubicBezTo>
                  <a:cubicBezTo>
                    <a:pt x="661" y="339"/>
                    <a:pt x="661" y="339"/>
                    <a:pt x="661" y="339"/>
                  </a:cubicBezTo>
                  <a:cubicBezTo>
                    <a:pt x="661" y="340"/>
                    <a:pt x="661" y="340"/>
                    <a:pt x="661" y="340"/>
                  </a:cubicBezTo>
                  <a:cubicBezTo>
                    <a:pt x="661" y="341"/>
                    <a:pt x="661" y="341"/>
                    <a:pt x="661" y="341"/>
                  </a:cubicBezTo>
                  <a:cubicBezTo>
                    <a:pt x="661" y="341"/>
                    <a:pt x="661" y="341"/>
                    <a:pt x="661" y="341"/>
                  </a:cubicBezTo>
                  <a:cubicBezTo>
                    <a:pt x="660" y="342"/>
                    <a:pt x="660" y="342"/>
                    <a:pt x="660" y="342"/>
                  </a:cubicBezTo>
                  <a:cubicBezTo>
                    <a:pt x="659" y="342"/>
                    <a:pt x="659" y="342"/>
                    <a:pt x="659" y="342"/>
                  </a:cubicBezTo>
                  <a:cubicBezTo>
                    <a:pt x="659" y="343"/>
                    <a:pt x="659" y="343"/>
                    <a:pt x="659" y="343"/>
                  </a:cubicBezTo>
                  <a:cubicBezTo>
                    <a:pt x="659" y="344"/>
                    <a:pt x="659" y="344"/>
                    <a:pt x="659" y="344"/>
                  </a:cubicBezTo>
                  <a:cubicBezTo>
                    <a:pt x="658" y="344"/>
                    <a:pt x="658" y="344"/>
                    <a:pt x="658" y="344"/>
                  </a:cubicBezTo>
                  <a:cubicBezTo>
                    <a:pt x="658" y="345"/>
                    <a:pt x="658" y="345"/>
                    <a:pt x="658" y="345"/>
                  </a:cubicBezTo>
                  <a:cubicBezTo>
                    <a:pt x="659" y="345"/>
                    <a:pt x="659" y="345"/>
                    <a:pt x="659" y="345"/>
                  </a:cubicBezTo>
                  <a:cubicBezTo>
                    <a:pt x="658" y="346"/>
                    <a:pt x="658" y="346"/>
                    <a:pt x="658" y="346"/>
                  </a:cubicBezTo>
                  <a:cubicBezTo>
                    <a:pt x="658" y="347"/>
                    <a:pt x="658" y="347"/>
                    <a:pt x="658" y="347"/>
                  </a:cubicBezTo>
                  <a:cubicBezTo>
                    <a:pt x="658" y="348"/>
                    <a:pt x="658" y="348"/>
                    <a:pt x="658" y="348"/>
                  </a:cubicBezTo>
                  <a:close/>
                  <a:moveTo>
                    <a:pt x="654" y="354"/>
                  </a:moveTo>
                  <a:cubicBezTo>
                    <a:pt x="654" y="354"/>
                    <a:pt x="654" y="353"/>
                    <a:pt x="654" y="353"/>
                  </a:cubicBezTo>
                  <a:cubicBezTo>
                    <a:pt x="654" y="351"/>
                    <a:pt x="654" y="351"/>
                    <a:pt x="654" y="351"/>
                  </a:cubicBezTo>
                  <a:cubicBezTo>
                    <a:pt x="655" y="350"/>
                    <a:pt x="655" y="350"/>
                    <a:pt x="655" y="350"/>
                  </a:cubicBezTo>
                  <a:cubicBezTo>
                    <a:pt x="656" y="349"/>
                    <a:pt x="656" y="349"/>
                    <a:pt x="656" y="349"/>
                  </a:cubicBezTo>
                  <a:cubicBezTo>
                    <a:pt x="656" y="348"/>
                    <a:pt x="656" y="348"/>
                    <a:pt x="656" y="348"/>
                  </a:cubicBezTo>
                  <a:cubicBezTo>
                    <a:pt x="656" y="348"/>
                    <a:pt x="656" y="348"/>
                    <a:pt x="656" y="348"/>
                  </a:cubicBezTo>
                  <a:cubicBezTo>
                    <a:pt x="655" y="348"/>
                    <a:pt x="655" y="348"/>
                    <a:pt x="655" y="348"/>
                  </a:cubicBezTo>
                  <a:cubicBezTo>
                    <a:pt x="655" y="348"/>
                    <a:pt x="655" y="348"/>
                    <a:pt x="655" y="348"/>
                  </a:cubicBezTo>
                  <a:cubicBezTo>
                    <a:pt x="654" y="348"/>
                    <a:pt x="654" y="348"/>
                    <a:pt x="654" y="348"/>
                  </a:cubicBezTo>
                  <a:cubicBezTo>
                    <a:pt x="654" y="348"/>
                    <a:pt x="654" y="348"/>
                    <a:pt x="654" y="348"/>
                  </a:cubicBezTo>
                  <a:cubicBezTo>
                    <a:pt x="653" y="349"/>
                    <a:pt x="653" y="349"/>
                    <a:pt x="653" y="349"/>
                  </a:cubicBezTo>
                  <a:cubicBezTo>
                    <a:pt x="653" y="350"/>
                    <a:pt x="653" y="350"/>
                    <a:pt x="653" y="350"/>
                  </a:cubicBezTo>
                  <a:cubicBezTo>
                    <a:pt x="653" y="352"/>
                    <a:pt x="653" y="352"/>
                    <a:pt x="653" y="352"/>
                  </a:cubicBezTo>
                  <a:cubicBezTo>
                    <a:pt x="652" y="353"/>
                    <a:pt x="652" y="353"/>
                    <a:pt x="652" y="353"/>
                  </a:cubicBezTo>
                  <a:cubicBezTo>
                    <a:pt x="653" y="353"/>
                    <a:pt x="653" y="353"/>
                    <a:pt x="653" y="353"/>
                  </a:cubicBezTo>
                  <a:cubicBezTo>
                    <a:pt x="654" y="354"/>
                    <a:pt x="654" y="354"/>
                    <a:pt x="654" y="354"/>
                  </a:cubicBezTo>
                  <a:close/>
                  <a:moveTo>
                    <a:pt x="12" y="273"/>
                  </a:moveTo>
                  <a:cubicBezTo>
                    <a:pt x="12" y="273"/>
                    <a:pt x="11" y="274"/>
                    <a:pt x="11" y="274"/>
                  </a:cubicBezTo>
                  <a:cubicBezTo>
                    <a:pt x="12" y="274"/>
                    <a:pt x="12" y="274"/>
                    <a:pt x="12" y="274"/>
                  </a:cubicBezTo>
                  <a:cubicBezTo>
                    <a:pt x="13" y="274"/>
                    <a:pt x="13" y="274"/>
                    <a:pt x="13" y="274"/>
                  </a:cubicBezTo>
                  <a:lnTo>
                    <a:pt x="12" y="273"/>
                  </a:lnTo>
                  <a:close/>
                </a:path>
              </a:pathLst>
            </a:custGeom>
            <a:solidFill>
              <a:srgbClr val="FC61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143" name="Freeform 69"/>
            <p:cNvSpPr>
              <a:spLocks noEditPoints="1"/>
            </p:cNvSpPr>
            <p:nvPr/>
          </p:nvSpPr>
          <p:spPr bwMode="auto">
            <a:xfrm>
              <a:off x="4203700" y="2173288"/>
              <a:ext cx="149225" cy="242887"/>
            </a:xfrm>
            <a:custGeom>
              <a:avLst/>
              <a:gdLst>
                <a:gd name="T0" fmla="*/ 3 w 49"/>
                <a:gd name="T1" fmla="*/ 46 h 80"/>
                <a:gd name="T2" fmla="*/ 12 w 49"/>
                <a:gd name="T3" fmla="*/ 46 h 80"/>
                <a:gd name="T4" fmla="*/ 11 w 49"/>
                <a:gd name="T5" fmla="*/ 50 h 80"/>
                <a:gd name="T6" fmla="*/ 35 w 49"/>
                <a:gd name="T7" fmla="*/ 0 h 80"/>
                <a:gd name="T8" fmla="*/ 34 w 49"/>
                <a:gd name="T9" fmla="*/ 1 h 80"/>
                <a:gd name="T10" fmla="*/ 33 w 49"/>
                <a:gd name="T11" fmla="*/ 3 h 80"/>
                <a:gd name="T12" fmla="*/ 45 w 49"/>
                <a:gd name="T13" fmla="*/ 69 h 80"/>
                <a:gd name="T14" fmla="*/ 33 w 49"/>
                <a:gd name="T15" fmla="*/ 75 h 80"/>
                <a:gd name="T16" fmla="*/ 6 w 49"/>
                <a:gd name="T17" fmla="*/ 33 h 80"/>
                <a:gd name="T18" fmla="*/ 9 w 49"/>
                <a:gd name="T19" fmla="*/ 30 h 80"/>
                <a:gd name="T20" fmla="*/ 24 w 49"/>
                <a:gd name="T21" fmla="*/ 16 h 80"/>
                <a:gd name="T22" fmla="*/ 23 w 49"/>
                <a:gd name="T23" fmla="*/ 18 h 80"/>
                <a:gd name="T24" fmla="*/ 10 w 49"/>
                <a:gd name="T25" fmla="*/ 21 h 80"/>
                <a:gd name="T26" fmla="*/ 7 w 49"/>
                <a:gd name="T27" fmla="*/ 23 h 80"/>
                <a:gd name="T28" fmla="*/ 4 w 49"/>
                <a:gd name="T29" fmla="*/ 27 h 80"/>
                <a:gd name="T30" fmla="*/ 5 w 49"/>
                <a:gd name="T31" fmla="*/ 28 h 80"/>
                <a:gd name="T32" fmla="*/ 9 w 49"/>
                <a:gd name="T33" fmla="*/ 27 h 80"/>
                <a:gd name="T34" fmla="*/ 10 w 49"/>
                <a:gd name="T35" fmla="*/ 28 h 80"/>
                <a:gd name="T36" fmla="*/ 12 w 49"/>
                <a:gd name="T37" fmla="*/ 34 h 80"/>
                <a:gd name="T38" fmla="*/ 11 w 49"/>
                <a:gd name="T39" fmla="*/ 38 h 80"/>
                <a:gd name="T40" fmla="*/ 15 w 49"/>
                <a:gd name="T41" fmla="*/ 42 h 80"/>
                <a:gd name="T42" fmla="*/ 16 w 49"/>
                <a:gd name="T43" fmla="*/ 51 h 80"/>
                <a:gd name="T44" fmla="*/ 15 w 49"/>
                <a:gd name="T45" fmla="*/ 79 h 80"/>
                <a:gd name="T46" fmla="*/ 22 w 49"/>
                <a:gd name="T47" fmla="*/ 78 h 80"/>
                <a:gd name="T48" fmla="*/ 29 w 49"/>
                <a:gd name="T49" fmla="*/ 75 h 80"/>
                <a:gd name="T50" fmla="*/ 37 w 49"/>
                <a:gd name="T51" fmla="*/ 74 h 80"/>
                <a:gd name="T52" fmla="*/ 46 w 49"/>
                <a:gd name="T53" fmla="*/ 72 h 80"/>
                <a:gd name="T54" fmla="*/ 44 w 49"/>
                <a:gd name="T55" fmla="*/ 69 h 80"/>
                <a:gd name="T56" fmla="*/ 45 w 49"/>
                <a:gd name="T57" fmla="*/ 66 h 80"/>
                <a:gd name="T58" fmla="*/ 48 w 49"/>
                <a:gd name="T59" fmla="*/ 64 h 80"/>
                <a:gd name="T60" fmla="*/ 40 w 49"/>
                <a:gd name="T61" fmla="*/ 59 h 80"/>
                <a:gd name="T62" fmla="*/ 37 w 49"/>
                <a:gd name="T63" fmla="*/ 53 h 80"/>
                <a:gd name="T64" fmla="*/ 38 w 49"/>
                <a:gd name="T65" fmla="*/ 50 h 80"/>
                <a:gd name="T66" fmla="*/ 30 w 49"/>
                <a:gd name="T67" fmla="*/ 40 h 80"/>
                <a:gd name="T68" fmla="*/ 21 w 49"/>
                <a:gd name="T69" fmla="*/ 37 h 80"/>
                <a:gd name="T70" fmla="*/ 23 w 49"/>
                <a:gd name="T71" fmla="*/ 34 h 80"/>
                <a:gd name="T72" fmla="*/ 29 w 49"/>
                <a:gd name="T73" fmla="*/ 28 h 80"/>
                <a:gd name="T74" fmla="*/ 22 w 49"/>
                <a:gd name="T75" fmla="*/ 25 h 80"/>
                <a:gd name="T76" fmla="*/ 20 w 49"/>
                <a:gd name="T77" fmla="*/ 23 h 80"/>
                <a:gd name="T78" fmla="*/ 20 w 49"/>
                <a:gd name="T79" fmla="*/ 19 h 80"/>
                <a:gd name="T80" fmla="*/ 15 w 49"/>
                <a:gd name="T81" fmla="*/ 20 h 80"/>
                <a:gd name="T82" fmla="*/ 13 w 49"/>
                <a:gd name="T83" fmla="*/ 24 h 80"/>
                <a:gd name="T84" fmla="*/ 12 w 49"/>
                <a:gd name="T85" fmla="*/ 26 h 80"/>
                <a:gd name="T86" fmla="*/ 13 w 49"/>
                <a:gd name="T87" fmla="*/ 28 h 80"/>
                <a:gd name="T88" fmla="*/ 11 w 49"/>
                <a:gd name="T89" fmla="*/ 31 h 80"/>
                <a:gd name="T90" fmla="*/ 12 w 49"/>
                <a:gd name="T91" fmla="*/ 34 h 80"/>
                <a:gd name="T92" fmla="*/ 12 w 49"/>
                <a:gd name="T93" fmla="*/ 38 h 80"/>
                <a:gd name="T94" fmla="*/ 13 w 49"/>
                <a:gd name="T95" fmla="*/ 39 h 80"/>
                <a:gd name="T96" fmla="*/ 16 w 49"/>
                <a:gd name="T97" fmla="*/ 36 h 80"/>
                <a:gd name="T98" fmla="*/ 15 w 49"/>
                <a:gd name="T99" fmla="*/ 45 h 80"/>
                <a:gd name="T100" fmla="*/ 20 w 49"/>
                <a:gd name="T101" fmla="*/ 46 h 80"/>
                <a:gd name="T102" fmla="*/ 26 w 49"/>
                <a:gd name="T103" fmla="*/ 50 h 80"/>
                <a:gd name="T104" fmla="*/ 25 w 49"/>
                <a:gd name="T105" fmla="*/ 56 h 80"/>
                <a:gd name="T106" fmla="*/ 16 w 49"/>
                <a:gd name="T107" fmla="*/ 60 h 80"/>
                <a:gd name="T108" fmla="*/ 18 w 49"/>
                <a:gd name="T109" fmla="*/ 64 h 80"/>
                <a:gd name="T110" fmla="*/ 15 w 49"/>
                <a:gd name="T111" fmla="*/ 68 h 80"/>
                <a:gd name="T112" fmla="*/ 22 w 49"/>
                <a:gd name="T113" fmla="*/ 69 h 80"/>
                <a:gd name="T114" fmla="*/ 24 w 49"/>
                <a:gd name="T115" fmla="*/ 72 h 80"/>
                <a:gd name="T116" fmla="*/ 15 w 49"/>
                <a:gd name="T117" fmla="*/ 76 h 80"/>
                <a:gd name="T118" fmla="*/ 14 w 49"/>
                <a:gd name="T119"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9" h="80">
                  <a:moveTo>
                    <a:pt x="9" y="51"/>
                  </a:moveTo>
                  <a:cubicBezTo>
                    <a:pt x="8" y="51"/>
                    <a:pt x="8" y="51"/>
                    <a:pt x="8" y="51"/>
                  </a:cubicBezTo>
                  <a:cubicBezTo>
                    <a:pt x="7" y="51"/>
                    <a:pt x="7" y="51"/>
                    <a:pt x="7" y="51"/>
                  </a:cubicBezTo>
                  <a:cubicBezTo>
                    <a:pt x="6" y="49"/>
                    <a:pt x="6" y="49"/>
                    <a:pt x="6" y="49"/>
                  </a:cubicBezTo>
                  <a:cubicBezTo>
                    <a:pt x="5" y="48"/>
                    <a:pt x="5" y="48"/>
                    <a:pt x="5" y="48"/>
                  </a:cubicBezTo>
                  <a:cubicBezTo>
                    <a:pt x="4" y="48"/>
                    <a:pt x="4" y="48"/>
                    <a:pt x="4" y="48"/>
                  </a:cubicBezTo>
                  <a:cubicBezTo>
                    <a:pt x="4" y="50"/>
                    <a:pt x="4" y="50"/>
                    <a:pt x="4" y="50"/>
                  </a:cubicBezTo>
                  <a:cubicBezTo>
                    <a:pt x="3" y="50"/>
                    <a:pt x="3" y="50"/>
                    <a:pt x="3" y="50"/>
                  </a:cubicBezTo>
                  <a:cubicBezTo>
                    <a:pt x="0" y="48"/>
                    <a:pt x="0" y="48"/>
                    <a:pt x="0" y="48"/>
                  </a:cubicBezTo>
                  <a:cubicBezTo>
                    <a:pt x="2" y="46"/>
                    <a:pt x="2" y="46"/>
                    <a:pt x="2" y="46"/>
                  </a:cubicBezTo>
                  <a:cubicBezTo>
                    <a:pt x="3" y="46"/>
                    <a:pt x="3" y="46"/>
                    <a:pt x="3" y="46"/>
                  </a:cubicBezTo>
                  <a:cubicBezTo>
                    <a:pt x="3" y="45"/>
                    <a:pt x="3" y="45"/>
                    <a:pt x="3" y="45"/>
                  </a:cubicBezTo>
                  <a:cubicBezTo>
                    <a:pt x="4" y="44"/>
                    <a:pt x="4" y="44"/>
                    <a:pt x="4" y="44"/>
                  </a:cubicBezTo>
                  <a:cubicBezTo>
                    <a:pt x="4" y="44"/>
                    <a:pt x="4" y="44"/>
                    <a:pt x="4" y="44"/>
                  </a:cubicBezTo>
                  <a:cubicBezTo>
                    <a:pt x="5" y="44"/>
                    <a:pt x="5" y="44"/>
                    <a:pt x="5" y="44"/>
                  </a:cubicBezTo>
                  <a:cubicBezTo>
                    <a:pt x="6" y="43"/>
                    <a:pt x="6" y="43"/>
                    <a:pt x="6" y="43"/>
                  </a:cubicBezTo>
                  <a:cubicBezTo>
                    <a:pt x="6" y="43"/>
                    <a:pt x="6" y="43"/>
                    <a:pt x="6" y="43"/>
                  </a:cubicBezTo>
                  <a:cubicBezTo>
                    <a:pt x="8" y="43"/>
                    <a:pt x="8" y="43"/>
                    <a:pt x="8" y="43"/>
                  </a:cubicBezTo>
                  <a:cubicBezTo>
                    <a:pt x="9" y="43"/>
                    <a:pt x="9" y="43"/>
                    <a:pt x="9" y="43"/>
                  </a:cubicBezTo>
                  <a:cubicBezTo>
                    <a:pt x="10" y="43"/>
                    <a:pt x="10" y="43"/>
                    <a:pt x="10" y="43"/>
                  </a:cubicBezTo>
                  <a:cubicBezTo>
                    <a:pt x="10" y="44"/>
                    <a:pt x="10" y="44"/>
                    <a:pt x="10" y="44"/>
                  </a:cubicBezTo>
                  <a:cubicBezTo>
                    <a:pt x="12" y="46"/>
                    <a:pt x="12" y="46"/>
                    <a:pt x="12" y="46"/>
                  </a:cubicBezTo>
                  <a:cubicBezTo>
                    <a:pt x="11" y="47"/>
                    <a:pt x="11" y="47"/>
                    <a:pt x="11" y="47"/>
                  </a:cubicBezTo>
                  <a:cubicBezTo>
                    <a:pt x="12" y="47"/>
                    <a:pt x="12" y="47"/>
                    <a:pt x="12" y="47"/>
                  </a:cubicBezTo>
                  <a:cubicBezTo>
                    <a:pt x="13" y="49"/>
                    <a:pt x="13" y="49"/>
                    <a:pt x="13" y="49"/>
                  </a:cubicBezTo>
                  <a:cubicBezTo>
                    <a:pt x="12" y="47"/>
                    <a:pt x="12" y="47"/>
                    <a:pt x="12" y="47"/>
                  </a:cubicBezTo>
                  <a:cubicBezTo>
                    <a:pt x="12" y="47"/>
                    <a:pt x="12" y="47"/>
                    <a:pt x="12" y="47"/>
                  </a:cubicBezTo>
                  <a:cubicBezTo>
                    <a:pt x="12" y="48"/>
                    <a:pt x="12" y="48"/>
                    <a:pt x="12" y="48"/>
                  </a:cubicBezTo>
                  <a:cubicBezTo>
                    <a:pt x="12" y="49"/>
                    <a:pt x="12" y="49"/>
                    <a:pt x="12" y="49"/>
                  </a:cubicBezTo>
                  <a:cubicBezTo>
                    <a:pt x="12" y="49"/>
                    <a:pt x="12" y="49"/>
                    <a:pt x="12" y="49"/>
                  </a:cubicBezTo>
                  <a:cubicBezTo>
                    <a:pt x="12" y="50"/>
                    <a:pt x="12" y="50"/>
                    <a:pt x="12" y="50"/>
                  </a:cubicBezTo>
                  <a:cubicBezTo>
                    <a:pt x="11" y="50"/>
                    <a:pt x="11" y="50"/>
                    <a:pt x="11" y="50"/>
                  </a:cubicBezTo>
                  <a:cubicBezTo>
                    <a:pt x="11" y="50"/>
                    <a:pt x="11" y="50"/>
                    <a:pt x="11" y="50"/>
                  </a:cubicBezTo>
                  <a:cubicBezTo>
                    <a:pt x="10" y="51"/>
                    <a:pt x="10" y="51"/>
                    <a:pt x="10" y="51"/>
                  </a:cubicBezTo>
                  <a:cubicBezTo>
                    <a:pt x="9" y="51"/>
                    <a:pt x="9" y="51"/>
                    <a:pt x="9" y="51"/>
                  </a:cubicBezTo>
                  <a:cubicBezTo>
                    <a:pt x="9" y="51"/>
                    <a:pt x="9" y="51"/>
                    <a:pt x="9" y="51"/>
                  </a:cubicBezTo>
                  <a:cubicBezTo>
                    <a:pt x="9" y="51"/>
                    <a:pt x="9" y="51"/>
                    <a:pt x="9" y="51"/>
                  </a:cubicBezTo>
                  <a:close/>
                  <a:moveTo>
                    <a:pt x="33" y="7"/>
                  </a:moveTo>
                  <a:cubicBezTo>
                    <a:pt x="33" y="6"/>
                    <a:pt x="33" y="6"/>
                    <a:pt x="33" y="6"/>
                  </a:cubicBezTo>
                  <a:cubicBezTo>
                    <a:pt x="34" y="6"/>
                    <a:pt x="34" y="6"/>
                    <a:pt x="34" y="6"/>
                  </a:cubicBezTo>
                  <a:cubicBezTo>
                    <a:pt x="33" y="7"/>
                    <a:pt x="33" y="7"/>
                    <a:pt x="33" y="7"/>
                  </a:cubicBezTo>
                  <a:close/>
                  <a:moveTo>
                    <a:pt x="35" y="1"/>
                  </a:moveTo>
                  <a:cubicBezTo>
                    <a:pt x="35" y="0"/>
                    <a:pt x="35" y="0"/>
                    <a:pt x="35" y="0"/>
                  </a:cubicBezTo>
                  <a:cubicBezTo>
                    <a:pt x="35" y="0"/>
                    <a:pt x="35" y="0"/>
                    <a:pt x="35" y="0"/>
                  </a:cubicBezTo>
                  <a:cubicBezTo>
                    <a:pt x="35" y="1"/>
                    <a:pt x="35" y="1"/>
                    <a:pt x="35" y="1"/>
                  </a:cubicBezTo>
                  <a:close/>
                  <a:moveTo>
                    <a:pt x="33" y="3"/>
                  </a:moveTo>
                  <a:cubicBezTo>
                    <a:pt x="33" y="2"/>
                    <a:pt x="33" y="2"/>
                    <a:pt x="33" y="2"/>
                  </a:cubicBezTo>
                  <a:cubicBezTo>
                    <a:pt x="32" y="2"/>
                    <a:pt x="32" y="2"/>
                    <a:pt x="32" y="2"/>
                  </a:cubicBezTo>
                  <a:cubicBezTo>
                    <a:pt x="32" y="3"/>
                    <a:pt x="32" y="3"/>
                    <a:pt x="32" y="3"/>
                  </a:cubicBezTo>
                  <a:cubicBezTo>
                    <a:pt x="32" y="3"/>
                    <a:pt x="33" y="3"/>
                    <a:pt x="33" y="3"/>
                  </a:cubicBezTo>
                  <a:close/>
                  <a:moveTo>
                    <a:pt x="34" y="2"/>
                  </a:moveTo>
                  <a:cubicBezTo>
                    <a:pt x="33" y="2"/>
                    <a:pt x="33" y="2"/>
                    <a:pt x="33" y="2"/>
                  </a:cubicBezTo>
                  <a:cubicBezTo>
                    <a:pt x="34" y="1"/>
                    <a:pt x="34" y="1"/>
                    <a:pt x="34" y="1"/>
                  </a:cubicBezTo>
                  <a:cubicBezTo>
                    <a:pt x="34" y="1"/>
                    <a:pt x="34" y="1"/>
                    <a:pt x="34" y="1"/>
                  </a:cubicBezTo>
                  <a:cubicBezTo>
                    <a:pt x="34" y="1"/>
                    <a:pt x="34" y="1"/>
                    <a:pt x="34" y="1"/>
                  </a:cubicBezTo>
                  <a:cubicBezTo>
                    <a:pt x="34" y="2"/>
                    <a:pt x="34" y="2"/>
                    <a:pt x="34" y="2"/>
                  </a:cubicBezTo>
                  <a:cubicBezTo>
                    <a:pt x="34" y="2"/>
                    <a:pt x="34" y="2"/>
                    <a:pt x="34" y="2"/>
                  </a:cubicBezTo>
                  <a:close/>
                  <a:moveTo>
                    <a:pt x="33" y="5"/>
                  </a:moveTo>
                  <a:cubicBezTo>
                    <a:pt x="33" y="5"/>
                    <a:pt x="33" y="5"/>
                    <a:pt x="33" y="5"/>
                  </a:cubicBezTo>
                  <a:cubicBezTo>
                    <a:pt x="32" y="5"/>
                    <a:pt x="32" y="5"/>
                    <a:pt x="32" y="5"/>
                  </a:cubicBezTo>
                  <a:cubicBezTo>
                    <a:pt x="31" y="4"/>
                    <a:pt x="31" y="4"/>
                    <a:pt x="31" y="4"/>
                  </a:cubicBezTo>
                  <a:cubicBezTo>
                    <a:pt x="32" y="4"/>
                    <a:pt x="32" y="4"/>
                    <a:pt x="32" y="4"/>
                  </a:cubicBezTo>
                  <a:cubicBezTo>
                    <a:pt x="33" y="4"/>
                    <a:pt x="33" y="4"/>
                    <a:pt x="33" y="4"/>
                  </a:cubicBezTo>
                  <a:cubicBezTo>
                    <a:pt x="33" y="3"/>
                    <a:pt x="33" y="3"/>
                    <a:pt x="33" y="3"/>
                  </a:cubicBezTo>
                  <a:cubicBezTo>
                    <a:pt x="33" y="3"/>
                    <a:pt x="33" y="3"/>
                    <a:pt x="33" y="3"/>
                  </a:cubicBezTo>
                  <a:cubicBezTo>
                    <a:pt x="33" y="3"/>
                    <a:pt x="33" y="3"/>
                    <a:pt x="33" y="3"/>
                  </a:cubicBezTo>
                  <a:cubicBezTo>
                    <a:pt x="34" y="3"/>
                    <a:pt x="34" y="3"/>
                    <a:pt x="34" y="3"/>
                  </a:cubicBezTo>
                  <a:cubicBezTo>
                    <a:pt x="35" y="3"/>
                    <a:pt x="35" y="3"/>
                    <a:pt x="35" y="3"/>
                  </a:cubicBezTo>
                  <a:cubicBezTo>
                    <a:pt x="34" y="4"/>
                    <a:pt x="34" y="4"/>
                    <a:pt x="34" y="4"/>
                  </a:cubicBezTo>
                  <a:cubicBezTo>
                    <a:pt x="34" y="4"/>
                    <a:pt x="34" y="4"/>
                    <a:pt x="34" y="4"/>
                  </a:cubicBezTo>
                  <a:cubicBezTo>
                    <a:pt x="34" y="5"/>
                    <a:pt x="34" y="5"/>
                    <a:pt x="34" y="5"/>
                  </a:cubicBezTo>
                  <a:cubicBezTo>
                    <a:pt x="34" y="6"/>
                    <a:pt x="34" y="6"/>
                    <a:pt x="34" y="6"/>
                  </a:cubicBezTo>
                  <a:cubicBezTo>
                    <a:pt x="33" y="5"/>
                    <a:pt x="33" y="5"/>
                    <a:pt x="33" y="5"/>
                  </a:cubicBezTo>
                  <a:close/>
                  <a:moveTo>
                    <a:pt x="44" y="69"/>
                  </a:moveTo>
                  <a:cubicBezTo>
                    <a:pt x="45" y="70"/>
                    <a:pt x="45" y="70"/>
                    <a:pt x="45" y="70"/>
                  </a:cubicBezTo>
                  <a:cubicBezTo>
                    <a:pt x="45" y="69"/>
                    <a:pt x="45" y="69"/>
                    <a:pt x="45" y="69"/>
                  </a:cubicBezTo>
                  <a:cubicBezTo>
                    <a:pt x="45" y="69"/>
                    <a:pt x="45" y="69"/>
                    <a:pt x="45" y="69"/>
                  </a:cubicBezTo>
                  <a:cubicBezTo>
                    <a:pt x="45" y="69"/>
                    <a:pt x="45" y="69"/>
                    <a:pt x="45" y="69"/>
                  </a:cubicBezTo>
                  <a:cubicBezTo>
                    <a:pt x="44" y="69"/>
                    <a:pt x="44" y="69"/>
                    <a:pt x="44" y="69"/>
                  </a:cubicBezTo>
                  <a:close/>
                  <a:moveTo>
                    <a:pt x="33" y="75"/>
                  </a:moveTo>
                  <a:cubicBezTo>
                    <a:pt x="34" y="74"/>
                    <a:pt x="34" y="74"/>
                    <a:pt x="34" y="74"/>
                  </a:cubicBezTo>
                  <a:cubicBezTo>
                    <a:pt x="35" y="75"/>
                    <a:pt x="35" y="75"/>
                    <a:pt x="35" y="75"/>
                  </a:cubicBezTo>
                  <a:cubicBezTo>
                    <a:pt x="35" y="75"/>
                    <a:pt x="35" y="75"/>
                    <a:pt x="35" y="75"/>
                  </a:cubicBezTo>
                  <a:cubicBezTo>
                    <a:pt x="35" y="75"/>
                    <a:pt x="35" y="75"/>
                    <a:pt x="35" y="75"/>
                  </a:cubicBezTo>
                  <a:cubicBezTo>
                    <a:pt x="35" y="76"/>
                    <a:pt x="35" y="76"/>
                    <a:pt x="35" y="76"/>
                  </a:cubicBezTo>
                  <a:cubicBezTo>
                    <a:pt x="34" y="76"/>
                    <a:pt x="34" y="76"/>
                    <a:pt x="34" y="76"/>
                  </a:cubicBezTo>
                  <a:cubicBezTo>
                    <a:pt x="33" y="75"/>
                    <a:pt x="33" y="75"/>
                    <a:pt x="33" y="75"/>
                  </a:cubicBezTo>
                  <a:cubicBezTo>
                    <a:pt x="33" y="75"/>
                    <a:pt x="33" y="75"/>
                    <a:pt x="33" y="75"/>
                  </a:cubicBezTo>
                  <a:close/>
                  <a:moveTo>
                    <a:pt x="15" y="38"/>
                  </a:moveTo>
                  <a:cubicBezTo>
                    <a:pt x="14" y="39"/>
                    <a:pt x="14" y="39"/>
                    <a:pt x="14" y="39"/>
                  </a:cubicBezTo>
                  <a:cubicBezTo>
                    <a:pt x="15" y="39"/>
                    <a:pt x="15" y="39"/>
                    <a:pt x="15" y="39"/>
                  </a:cubicBezTo>
                  <a:cubicBezTo>
                    <a:pt x="15" y="38"/>
                    <a:pt x="15" y="38"/>
                    <a:pt x="15" y="38"/>
                  </a:cubicBezTo>
                  <a:cubicBezTo>
                    <a:pt x="15" y="38"/>
                    <a:pt x="15" y="38"/>
                    <a:pt x="15" y="38"/>
                  </a:cubicBezTo>
                  <a:close/>
                  <a:moveTo>
                    <a:pt x="9" y="37"/>
                  </a:moveTo>
                  <a:cubicBezTo>
                    <a:pt x="10" y="36"/>
                    <a:pt x="10" y="36"/>
                    <a:pt x="10" y="36"/>
                  </a:cubicBezTo>
                  <a:cubicBezTo>
                    <a:pt x="10" y="37"/>
                    <a:pt x="10" y="37"/>
                    <a:pt x="10" y="37"/>
                  </a:cubicBezTo>
                  <a:cubicBezTo>
                    <a:pt x="9" y="37"/>
                    <a:pt x="9" y="37"/>
                    <a:pt x="9" y="37"/>
                  </a:cubicBezTo>
                  <a:close/>
                  <a:moveTo>
                    <a:pt x="6" y="34"/>
                  </a:moveTo>
                  <a:cubicBezTo>
                    <a:pt x="6" y="33"/>
                    <a:pt x="6" y="33"/>
                    <a:pt x="6" y="33"/>
                  </a:cubicBezTo>
                  <a:cubicBezTo>
                    <a:pt x="7" y="33"/>
                    <a:pt x="7" y="33"/>
                    <a:pt x="7" y="33"/>
                  </a:cubicBezTo>
                  <a:cubicBezTo>
                    <a:pt x="6" y="34"/>
                    <a:pt x="6" y="34"/>
                    <a:pt x="6" y="34"/>
                  </a:cubicBezTo>
                  <a:close/>
                  <a:moveTo>
                    <a:pt x="8" y="33"/>
                  </a:moveTo>
                  <a:cubicBezTo>
                    <a:pt x="8" y="32"/>
                    <a:pt x="8" y="32"/>
                    <a:pt x="8" y="32"/>
                  </a:cubicBezTo>
                  <a:cubicBezTo>
                    <a:pt x="8" y="33"/>
                    <a:pt x="8" y="33"/>
                    <a:pt x="8" y="33"/>
                  </a:cubicBezTo>
                  <a:cubicBezTo>
                    <a:pt x="8" y="33"/>
                    <a:pt x="8" y="33"/>
                    <a:pt x="8" y="33"/>
                  </a:cubicBezTo>
                  <a:close/>
                  <a:moveTo>
                    <a:pt x="10" y="31"/>
                  </a:moveTo>
                  <a:cubicBezTo>
                    <a:pt x="10" y="31"/>
                    <a:pt x="10" y="31"/>
                    <a:pt x="10" y="31"/>
                  </a:cubicBezTo>
                  <a:cubicBezTo>
                    <a:pt x="10" y="31"/>
                    <a:pt x="10" y="31"/>
                    <a:pt x="10" y="31"/>
                  </a:cubicBezTo>
                  <a:cubicBezTo>
                    <a:pt x="10" y="31"/>
                    <a:pt x="10" y="31"/>
                    <a:pt x="10" y="31"/>
                  </a:cubicBezTo>
                  <a:close/>
                  <a:moveTo>
                    <a:pt x="9" y="30"/>
                  </a:moveTo>
                  <a:cubicBezTo>
                    <a:pt x="9" y="31"/>
                    <a:pt x="9" y="31"/>
                    <a:pt x="9" y="31"/>
                  </a:cubicBezTo>
                  <a:cubicBezTo>
                    <a:pt x="10" y="30"/>
                    <a:pt x="10" y="30"/>
                    <a:pt x="10" y="30"/>
                  </a:cubicBezTo>
                  <a:cubicBezTo>
                    <a:pt x="9" y="30"/>
                    <a:pt x="9" y="30"/>
                    <a:pt x="9" y="30"/>
                  </a:cubicBezTo>
                  <a:cubicBezTo>
                    <a:pt x="9" y="30"/>
                    <a:pt x="9" y="30"/>
                    <a:pt x="9" y="30"/>
                  </a:cubicBezTo>
                  <a:close/>
                  <a:moveTo>
                    <a:pt x="23" y="15"/>
                  </a:moveTo>
                  <a:cubicBezTo>
                    <a:pt x="24" y="15"/>
                    <a:pt x="24" y="15"/>
                    <a:pt x="24" y="15"/>
                  </a:cubicBezTo>
                  <a:cubicBezTo>
                    <a:pt x="24" y="15"/>
                    <a:pt x="24" y="15"/>
                    <a:pt x="24" y="15"/>
                  </a:cubicBezTo>
                  <a:cubicBezTo>
                    <a:pt x="23" y="15"/>
                    <a:pt x="23" y="15"/>
                    <a:pt x="23" y="15"/>
                  </a:cubicBezTo>
                  <a:close/>
                  <a:moveTo>
                    <a:pt x="22" y="15"/>
                  </a:moveTo>
                  <a:cubicBezTo>
                    <a:pt x="23" y="15"/>
                    <a:pt x="23" y="15"/>
                    <a:pt x="23" y="15"/>
                  </a:cubicBezTo>
                  <a:cubicBezTo>
                    <a:pt x="24" y="16"/>
                    <a:pt x="24" y="16"/>
                    <a:pt x="24" y="16"/>
                  </a:cubicBezTo>
                  <a:cubicBezTo>
                    <a:pt x="23" y="16"/>
                    <a:pt x="23" y="16"/>
                    <a:pt x="23" y="16"/>
                  </a:cubicBezTo>
                  <a:cubicBezTo>
                    <a:pt x="24" y="16"/>
                    <a:pt x="24" y="16"/>
                    <a:pt x="24" y="16"/>
                  </a:cubicBezTo>
                  <a:cubicBezTo>
                    <a:pt x="24" y="17"/>
                    <a:pt x="24" y="17"/>
                    <a:pt x="24" y="17"/>
                  </a:cubicBezTo>
                  <a:cubicBezTo>
                    <a:pt x="24" y="16"/>
                    <a:pt x="24" y="16"/>
                    <a:pt x="24" y="16"/>
                  </a:cubicBezTo>
                  <a:cubicBezTo>
                    <a:pt x="23" y="16"/>
                    <a:pt x="23" y="16"/>
                    <a:pt x="23" y="16"/>
                  </a:cubicBezTo>
                  <a:cubicBezTo>
                    <a:pt x="23" y="16"/>
                    <a:pt x="23" y="16"/>
                    <a:pt x="23" y="16"/>
                  </a:cubicBezTo>
                  <a:cubicBezTo>
                    <a:pt x="23" y="16"/>
                    <a:pt x="23" y="16"/>
                    <a:pt x="23" y="16"/>
                  </a:cubicBezTo>
                  <a:cubicBezTo>
                    <a:pt x="22" y="16"/>
                    <a:pt x="22" y="16"/>
                    <a:pt x="22" y="16"/>
                  </a:cubicBezTo>
                  <a:cubicBezTo>
                    <a:pt x="22" y="15"/>
                    <a:pt x="22" y="15"/>
                    <a:pt x="22" y="15"/>
                  </a:cubicBezTo>
                  <a:close/>
                  <a:moveTo>
                    <a:pt x="22" y="17"/>
                  </a:moveTo>
                  <a:cubicBezTo>
                    <a:pt x="23" y="18"/>
                    <a:pt x="23" y="18"/>
                    <a:pt x="23" y="18"/>
                  </a:cubicBezTo>
                  <a:cubicBezTo>
                    <a:pt x="23" y="17"/>
                    <a:pt x="23" y="17"/>
                    <a:pt x="23" y="17"/>
                  </a:cubicBezTo>
                  <a:cubicBezTo>
                    <a:pt x="23" y="17"/>
                    <a:pt x="23" y="17"/>
                    <a:pt x="23" y="17"/>
                  </a:cubicBezTo>
                  <a:cubicBezTo>
                    <a:pt x="22" y="17"/>
                    <a:pt x="22" y="17"/>
                    <a:pt x="22" y="17"/>
                  </a:cubicBezTo>
                  <a:close/>
                  <a:moveTo>
                    <a:pt x="6" y="23"/>
                  </a:moveTo>
                  <a:cubicBezTo>
                    <a:pt x="7" y="22"/>
                    <a:pt x="7" y="22"/>
                    <a:pt x="7" y="22"/>
                  </a:cubicBezTo>
                  <a:cubicBezTo>
                    <a:pt x="6" y="22"/>
                    <a:pt x="6" y="22"/>
                    <a:pt x="6" y="22"/>
                  </a:cubicBezTo>
                  <a:cubicBezTo>
                    <a:pt x="7" y="21"/>
                    <a:pt x="7" y="21"/>
                    <a:pt x="7" y="21"/>
                  </a:cubicBezTo>
                  <a:cubicBezTo>
                    <a:pt x="8" y="22"/>
                    <a:pt x="8" y="22"/>
                    <a:pt x="8" y="22"/>
                  </a:cubicBezTo>
                  <a:cubicBezTo>
                    <a:pt x="7" y="21"/>
                    <a:pt x="7" y="21"/>
                    <a:pt x="7" y="21"/>
                  </a:cubicBezTo>
                  <a:cubicBezTo>
                    <a:pt x="10" y="19"/>
                    <a:pt x="10" y="19"/>
                    <a:pt x="10" y="19"/>
                  </a:cubicBezTo>
                  <a:cubicBezTo>
                    <a:pt x="10" y="21"/>
                    <a:pt x="10" y="21"/>
                    <a:pt x="10" y="21"/>
                  </a:cubicBezTo>
                  <a:cubicBezTo>
                    <a:pt x="9" y="21"/>
                    <a:pt x="9" y="21"/>
                    <a:pt x="9" y="21"/>
                  </a:cubicBezTo>
                  <a:cubicBezTo>
                    <a:pt x="9" y="22"/>
                    <a:pt x="9" y="22"/>
                    <a:pt x="9" y="22"/>
                  </a:cubicBezTo>
                  <a:cubicBezTo>
                    <a:pt x="9" y="22"/>
                    <a:pt x="9" y="22"/>
                    <a:pt x="9" y="22"/>
                  </a:cubicBezTo>
                  <a:cubicBezTo>
                    <a:pt x="8" y="23"/>
                    <a:pt x="8" y="23"/>
                    <a:pt x="8" y="23"/>
                  </a:cubicBezTo>
                  <a:cubicBezTo>
                    <a:pt x="8" y="23"/>
                    <a:pt x="8" y="23"/>
                    <a:pt x="8" y="23"/>
                  </a:cubicBezTo>
                  <a:cubicBezTo>
                    <a:pt x="7" y="23"/>
                    <a:pt x="7" y="23"/>
                    <a:pt x="7" y="23"/>
                  </a:cubicBezTo>
                  <a:cubicBezTo>
                    <a:pt x="6" y="23"/>
                    <a:pt x="6" y="23"/>
                    <a:pt x="6" y="23"/>
                  </a:cubicBezTo>
                  <a:close/>
                  <a:moveTo>
                    <a:pt x="6" y="24"/>
                  </a:moveTo>
                  <a:cubicBezTo>
                    <a:pt x="7" y="25"/>
                    <a:pt x="7" y="25"/>
                    <a:pt x="7" y="25"/>
                  </a:cubicBezTo>
                  <a:cubicBezTo>
                    <a:pt x="8" y="24"/>
                    <a:pt x="8" y="24"/>
                    <a:pt x="8" y="24"/>
                  </a:cubicBezTo>
                  <a:cubicBezTo>
                    <a:pt x="7" y="23"/>
                    <a:pt x="7" y="23"/>
                    <a:pt x="7" y="23"/>
                  </a:cubicBezTo>
                  <a:cubicBezTo>
                    <a:pt x="7" y="24"/>
                    <a:pt x="7" y="24"/>
                    <a:pt x="7" y="24"/>
                  </a:cubicBezTo>
                  <a:cubicBezTo>
                    <a:pt x="6" y="24"/>
                    <a:pt x="6" y="24"/>
                    <a:pt x="6" y="24"/>
                  </a:cubicBezTo>
                  <a:cubicBezTo>
                    <a:pt x="6" y="24"/>
                    <a:pt x="6" y="24"/>
                    <a:pt x="6" y="24"/>
                  </a:cubicBezTo>
                  <a:close/>
                  <a:moveTo>
                    <a:pt x="6" y="26"/>
                  </a:moveTo>
                  <a:cubicBezTo>
                    <a:pt x="5" y="26"/>
                    <a:pt x="5" y="26"/>
                    <a:pt x="5" y="26"/>
                  </a:cubicBezTo>
                  <a:cubicBezTo>
                    <a:pt x="4" y="25"/>
                    <a:pt x="4" y="25"/>
                    <a:pt x="4" y="25"/>
                  </a:cubicBezTo>
                  <a:cubicBezTo>
                    <a:pt x="4" y="25"/>
                    <a:pt x="4" y="25"/>
                    <a:pt x="4" y="25"/>
                  </a:cubicBezTo>
                  <a:cubicBezTo>
                    <a:pt x="6" y="25"/>
                    <a:pt x="6" y="25"/>
                    <a:pt x="6" y="25"/>
                  </a:cubicBezTo>
                  <a:cubicBezTo>
                    <a:pt x="6" y="26"/>
                    <a:pt x="6" y="26"/>
                    <a:pt x="6" y="26"/>
                  </a:cubicBezTo>
                  <a:close/>
                  <a:moveTo>
                    <a:pt x="5" y="27"/>
                  </a:moveTo>
                  <a:cubicBezTo>
                    <a:pt x="4" y="27"/>
                    <a:pt x="4" y="27"/>
                    <a:pt x="4" y="27"/>
                  </a:cubicBezTo>
                  <a:cubicBezTo>
                    <a:pt x="4" y="26"/>
                    <a:pt x="4" y="26"/>
                    <a:pt x="4" y="26"/>
                  </a:cubicBezTo>
                  <a:cubicBezTo>
                    <a:pt x="5" y="26"/>
                    <a:pt x="5" y="26"/>
                    <a:pt x="5" y="26"/>
                  </a:cubicBezTo>
                  <a:cubicBezTo>
                    <a:pt x="5" y="27"/>
                    <a:pt x="5" y="27"/>
                    <a:pt x="5" y="27"/>
                  </a:cubicBezTo>
                  <a:close/>
                  <a:moveTo>
                    <a:pt x="4" y="29"/>
                  </a:moveTo>
                  <a:cubicBezTo>
                    <a:pt x="4" y="30"/>
                    <a:pt x="4" y="30"/>
                    <a:pt x="4" y="30"/>
                  </a:cubicBezTo>
                  <a:cubicBezTo>
                    <a:pt x="4" y="31"/>
                    <a:pt x="4" y="31"/>
                    <a:pt x="4" y="31"/>
                  </a:cubicBezTo>
                  <a:cubicBezTo>
                    <a:pt x="4" y="30"/>
                    <a:pt x="4" y="30"/>
                    <a:pt x="4" y="30"/>
                  </a:cubicBezTo>
                  <a:cubicBezTo>
                    <a:pt x="4" y="29"/>
                    <a:pt x="4" y="29"/>
                    <a:pt x="4" y="29"/>
                  </a:cubicBezTo>
                  <a:close/>
                  <a:moveTo>
                    <a:pt x="5" y="29"/>
                  </a:moveTo>
                  <a:cubicBezTo>
                    <a:pt x="5" y="28"/>
                    <a:pt x="5" y="28"/>
                    <a:pt x="5" y="28"/>
                  </a:cubicBezTo>
                  <a:cubicBezTo>
                    <a:pt x="5" y="28"/>
                    <a:pt x="5" y="28"/>
                    <a:pt x="5" y="28"/>
                  </a:cubicBezTo>
                  <a:cubicBezTo>
                    <a:pt x="5" y="27"/>
                    <a:pt x="5" y="27"/>
                    <a:pt x="5" y="27"/>
                  </a:cubicBezTo>
                  <a:cubicBezTo>
                    <a:pt x="5" y="27"/>
                    <a:pt x="5" y="27"/>
                    <a:pt x="5" y="27"/>
                  </a:cubicBezTo>
                  <a:cubicBezTo>
                    <a:pt x="5" y="28"/>
                    <a:pt x="5" y="28"/>
                    <a:pt x="5" y="28"/>
                  </a:cubicBezTo>
                  <a:cubicBezTo>
                    <a:pt x="4" y="28"/>
                    <a:pt x="4" y="28"/>
                    <a:pt x="4" y="28"/>
                  </a:cubicBezTo>
                  <a:cubicBezTo>
                    <a:pt x="4" y="29"/>
                    <a:pt x="4" y="29"/>
                    <a:pt x="4" y="29"/>
                  </a:cubicBezTo>
                  <a:cubicBezTo>
                    <a:pt x="5" y="29"/>
                    <a:pt x="5" y="29"/>
                    <a:pt x="5" y="29"/>
                  </a:cubicBezTo>
                  <a:close/>
                  <a:moveTo>
                    <a:pt x="11" y="30"/>
                  </a:moveTo>
                  <a:cubicBezTo>
                    <a:pt x="11" y="29"/>
                    <a:pt x="11" y="29"/>
                    <a:pt x="11" y="29"/>
                  </a:cubicBezTo>
                  <a:cubicBezTo>
                    <a:pt x="9" y="29"/>
                    <a:pt x="9" y="29"/>
                    <a:pt x="9" y="29"/>
                  </a:cubicBezTo>
                  <a:cubicBezTo>
                    <a:pt x="9" y="28"/>
                    <a:pt x="9" y="28"/>
                    <a:pt x="9" y="28"/>
                  </a:cubicBezTo>
                  <a:cubicBezTo>
                    <a:pt x="9" y="27"/>
                    <a:pt x="9" y="27"/>
                    <a:pt x="9" y="27"/>
                  </a:cubicBezTo>
                  <a:cubicBezTo>
                    <a:pt x="8" y="27"/>
                    <a:pt x="8" y="27"/>
                    <a:pt x="8" y="27"/>
                  </a:cubicBezTo>
                  <a:cubicBezTo>
                    <a:pt x="8" y="27"/>
                    <a:pt x="8" y="27"/>
                    <a:pt x="8" y="27"/>
                  </a:cubicBezTo>
                  <a:cubicBezTo>
                    <a:pt x="7" y="27"/>
                    <a:pt x="7" y="27"/>
                    <a:pt x="7" y="27"/>
                  </a:cubicBezTo>
                  <a:cubicBezTo>
                    <a:pt x="8" y="26"/>
                    <a:pt x="8" y="26"/>
                    <a:pt x="8" y="26"/>
                  </a:cubicBezTo>
                  <a:cubicBezTo>
                    <a:pt x="8" y="27"/>
                    <a:pt x="8" y="27"/>
                    <a:pt x="8" y="27"/>
                  </a:cubicBezTo>
                  <a:cubicBezTo>
                    <a:pt x="8" y="26"/>
                    <a:pt x="8" y="26"/>
                    <a:pt x="8" y="26"/>
                  </a:cubicBezTo>
                  <a:cubicBezTo>
                    <a:pt x="9" y="26"/>
                    <a:pt x="9" y="26"/>
                    <a:pt x="9" y="26"/>
                  </a:cubicBezTo>
                  <a:cubicBezTo>
                    <a:pt x="9" y="25"/>
                    <a:pt x="9" y="25"/>
                    <a:pt x="9" y="25"/>
                  </a:cubicBezTo>
                  <a:cubicBezTo>
                    <a:pt x="10" y="25"/>
                    <a:pt x="10" y="25"/>
                    <a:pt x="10" y="25"/>
                  </a:cubicBezTo>
                  <a:cubicBezTo>
                    <a:pt x="10" y="26"/>
                    <a:pt x="10" y="26"/>
                    <a:pt x="10" y="26"/>
                  </a:cubicBezTo>
                  <a:cubicBezTo>
                    <a:pt x="10" y="28"/>
                    <a:pt x="10" y="28"/>
                    <a:pt x="10" y="28"/>
                  </a:cubicBezTo>
                  <a:cubicBezTo>
                    <a:pt x="11" y="28"/>
                    <a:pt x="11" y="28"/>
                    <a:pt x="11" y="28"/>
                  </a:cubicBezTo>
                  <a:cubicBezTo>
                    <a:pt x="12" y="28"/>
                    <a:pt x="12" y="28"/>
                    <a:pt x="12" y="28"/>
                  </a:cubicBezTo>
                  <a:cubicBezTo>
                    <a:pt x="12" y="28"/>
                    <a:pt x="12" y="28"/>
                    <a:pt x="12" y="28"/>
                  </a:cubicBezTo>
                  <a:cubicBezTo>
                    <a:pt x="11" y="29"/>
                    <a:pt x="11" y="29"/>
                    <a:pt x="11" y="29"/>
                  </a:cubicBezTo>
                  <a:cubicBezTo>
                    <a:pt x="11" y="30"/>
                    <a:pt x="11" y="30"/>
                    <a:pt x="11" y="30"/>
                  </a:cubicBezTo>
                  <a:cubicBezTo>
                    <a:pt x="11" y="30"/>
                    <a:pt x="11" y="30"/>
                    <a:pt x="11" y="30"/>
                  </a:cubicBezTo>
                  <a:close/>
                  <a:moveTo>
                    <a:pt x="9" y="35"/>
                  </a:moveTo>
                  <a:cubicBezTo>
                    <a:pt x="11" y="35"/>
                    <a:pt x="11" y="35"/>
                    <a:pt x="11" y="35"/>
                  </a:cubicBezTo>
                  <a:cubicBezTo>
                    <a:pt x="11" y="35"/>
                    <a:pt x="11" y="35"/>
                    <a:pt x="11" y="35"/>
                  </a:cubicBezTo>
                  <a:cubicBezTo>
                    <a:pt x="12" y="34"/>
                    <a:pt x="12" y="34"/>
                    <a:pt x="12" y="34"/>
                  </a:cubicBezTo>
                  <a:cubicBezTo>
                    <a:pt x="12" y="34"/>
                    <a:pt x="12" y="34"/>
                    <a:pt x="12" y="34"/>
                  </a:cubicBezTo>
                  <a:cubicBezTo>
                    <a:pt x="11" y="33"/>
                    <a:pt x="11" y="33"/>
                    <a:pt x="11" y="33"/>
                  </a:cubicBezTo>
                  <a:cubicBezTo>
                    <a:pt x="10" y="33"/>
                    <a:pt x="10" y="33"/>
                    <a:pt x="10" y="33"/>
                  </a:cubicBezTo>
                  <a:cubicBezTo>
                    <a:pt x="9" y="33"/>
                    <a:pt x="9" y="33"/>
                    <a:pt x="9" y="33"/>
                  </a:cubicBezTo>
                  <a:cubicBezTo>
                    <a:pt x="10" y="34"/>
                    <a:pt x="10" y="34"/>
                    <a:pt x="10" y="34"/>
                  </a:cubicBezTo>
                  <a:cubicBezTo>
                    <a:pt x="10" y="34"/>
                    <a:pt x="10" y="34"/>
                    <a:pt x="10" y="34"/>
                  </a:cubicBezTo>
                  <a:cubicBezTo>
                    <a:pt x="10" y="35"/>
                    <a:pt x="10" y="35"/>
                    <a:pt x="10" y="35"/>
                  </a:cubicBezTo>
                  <a:cubicBezTo>
                    <a:pt x="9" y="35"/>
                    <a:pt x="9" y="35"/>
                    <a:pt x="9" y="35"/>
                  </a:cubicBezTo>
                  <a:close/>
                  <a:moveTo>
                    <a:pt x="10" y="39"/>
                  </a:moveTo>
                  <a:cubicBezTo>
                    <a:pt x="10" y="38"/>
                    <a:pt x="10" y="38"/>
                    <a:pt x="10" y="38"/>
                  </a:cubicBezTo>
                  <a:cubicBezTo>
                    <a:pt x="12" y="36"/>
                    <a:pt x="12" y="36"/>
                    <a:pt x="12" y="36"/>
                  </a:cubicBezTo>
                  <a:cubicBezTo>
                    <a:pt x="11" y="38"/>
                    <a:pt x="11" y="38"/>
                    <a:pt x="11" y="38"/>
                  </a:cubicBezTo>
                  <a:cubicBezTo>
                    <a:pt x="10" y="39"/>
                    <a:pt x="10" y="39"/>
                    <a:pt x="10" y="39"/>
                  </a:cubicBezTo>
                  <a:close/>
                  <a:moveTo>
                    <a:pt x="9" y="40"/>
                  </a:moveTo>
                  <a:cubicBezTo>
                    <a:pt x="10" y="39"/>
                    <a:pt x="10" y="39"/>
                    <a:pt x="10" y="39"/>
                  </a:cubicBezTo>
                  <a:cubicBezTo>
                    <a:pt x="10" y="38"/>
                    <a:pt x="10" y="38"/>
                    <a:pt x="10" y="38"/>
                  </a:cubicBezTo>
                  <a:cubicBezTo>
                    <a:pt x="8" y="38"/>
                    <a:pt x="8" y="38"/>
                    <a:pt x="8" y="38"/>
                  </a:cubicBezTo>
                  <a:cubicBezTo>
                    <a:pt x="8" y="40"/>
                    <a:pt x="8" y="40"/>
                    <a:pt x="8" y="40"/>
                  </a:cubicBezTo>
                  <a:cubicBezTo>
                    <a:pt x="9" y="39"/>
                    <a:pt x="9" y="39"/>
                    <a:pt x="9" y="39"/>
                  </a:cubicBezTo>
                  <a:cubicBezTo>
                    <a:pt x="9" y="40"/>
                    <a:pt x="9" y="40"/>
                    <a:pt x="9" y="40"/>
                  </a:cubicBezTo>
                  <a:close/>
                  <a:moveTo>
                    <a:pt x="13" y="40"/>
                  </a:moveTo>
                  <a:cubicBezTo>
                    <a:pt x="13" y="41"/>
                    <a:pt x="13" y="41"/>
                    <a:pt x="13" y="41"/>
                  </a:cubicBezTo>
                  <a:cubicBezTo>
                    <a:pt x="15" y="42"/>
                    <a:pt x="15" y="42"/>
                    <a:pt x="15" y="42"/>
                  </a:cubicBezTo>
                  <a:cubicBezTo>
                    <a:pt x="15" y="41"/>
                    <a:pt x="15" y="41"/>
                    <a:pt x="15" y="41"/>
                  </a:cubicBezTo>
                  <a:cubicBezTo>
                    <a:pt x="14" y="39"/>
                    <a:pt x="14" y="39"/>
                    <a:pt x="14" y="39"/>
                  </a:cubicBezTo>
                  <a:cubicBezTo>
                    <a:pt x="13" y="40"/>
                    <a:pt x="13" y="40"/>
                    <a:pt x="13" y="40"/>
                  </a:cubicBezTo>
                  <a:close/>
                  <a:moveTo>
                    <a:pt x="17" y="57"/>
                  </a:moveTo>
                  <a:cubicBezTo>
                    <a:pt x="18" y="57"/>
                    <a:pt x="18" y="57"/>
                    <a:pt x="18" y="57"/>
                  </a:cubicBezTo>
                  <a:cubicBezTo>
                    <a:pt x="20" y="56"/>
                    <a:pt x="20" y="56"/>
                    <a:pt x="20" y="56"/>
                  </a:cubicBezTo>
                  <a:cubicBezTo>
                    <a:pt x="19" y="56"/>
                    <a:pt x="19" y="56"/>
                    <a:pt x="19" y="56"/>
                  </a:cubicBezTo>
                  <a:cubicBezTo>
                    <a:pt x="18" y="56"/>
                    <a:pt x="18" y="56"/>
                    <a:pt x="18" y="56"/>
                  </a:cubicBezTo>
                  <a:cubicBezTo>
                    <a:pt x="17" y="56"/>
                    <a:pt x="17" y="56"/>
                    <a:pt x="17" y="56"/>
                  </a:cubicBezTo>
                  <a:cubicBezTo>
                    <a:pt x="17" y="56"/>
                    <a:pt x="17" y="57"/>
                    <a:pt x="17" y="57"/>
                  </a:cubicBezTo>
                  <a:close/>
                  <a:moveTo>
                    <a:pt x="16" y="51"/>
                  </a:moveTo>
                  <a:cubicBezTo>
                    <a:pt x="16" y="50"/>
                    <a:pt x="16" y="50"/>
                    <a:pt x="16" y="50"/>
                  </a:cubicBezTo>
                  <a:cubicBezTo>
                    <a:pt x="18" y="48"/>
                    <a:pt x="18" y="48"/>
                    <a:pt x="18" y="48"/>
                  </a:cubicBezTo>
                  <a:cubicBezTo>
                    <a:pt x="18" y="49"/>
                    <a:pt x="18" y="49"/>
                    <a:pt x="18" y="49"/>
                  </a:cubicBezTo>
                  <a:cubicBezTo>
                    <a:pt x="18" y="50"/>
                    <a:pt x="18" y="50"/>
                    <a:pt x="18" y="50"/>
                  </a:cubicBezTo>
                  <a:cubicBezTo>
                    <a:pt x="17" y="51"/>
                    <a:pt x="17" y="51"/>
                    <a:pt x="17" y="51"/>
                  </a:cubicBezTo>
                  <a:cubicBezTo>
                    <a:pt x="16" y="51"/>
                    <a:pt x="16" y="51"/>
                    <a:pt x="16" y="51"/>
                  </a:cubicBezTo>
                  <a:close/>
                  <a:moveTo>
                    <a:pt x="14" y="80"/>
                  </a:moveTo>
                  <a:cubicBezTo>
                    <a:pt x="14" y="80"/>
                    <a:pt x="14" y="80"/>
                    <a:pt x="14" y="80"/>
                  </a:cubicBezTo>
                  <a:cubicBezTo>
                    <a:pt x="14" y="79"/>
                    <a:pt x="14" y="79"/>
                    <a:pt x="14" y="79"/>
                  </a:cubicBezTo>
                  <a:cubicBezTo>
                    <a:pt x="15" y="79"/>
                    <a:pt x="15" y="79"/>
                    <a:pt x="15" y="79"/>
                  </a:cubicBezTo>
                  <a:cubicBezTo>
                    <a:pt x="15" y="79"/>
                    <a:pt x="15" y="79"/>
                    <a:pt x="15" y="79"/>
                  </a:cubicBezTo>
                  <a:cubicBezTo>
                    <a:pt x="16" y="78"/>
                    <a:pt x="16" y="78"/>
                    <a:pt x="16" y="78"/>
                  </a:cubicBezTo>
                  <a:cubicBezTo>
                    <a:pt x="16" y="78"/>
                    <a:pt x="16" y="78"/>
                    <a:pt x="16" y="78"/>
                  </a:cubicBezTo>
                  <a:cubicBezTo>
                    <a:pt x="16" y="78"/>
                    <a:pt x="16" y="78"/>
                    <a:pt x="16" y="78"/>
                  </a:cubicBezTo>
                  <a:cubicBezTo>
                    <a:pt x="17" y="78"/>
                    <a:pt x="17" y="78"/>
                    <a:pt x="17" y="78"/>
                  </a:cubicBezTo>
                  <a:cubicBezTo>
                    <a:pt x="18" y="77"/>
                    <a:pt x="18" y="77"/>
                    <a:pt x="18" y="77"/>
                  </a:cubicBezTo>
                  <a:cubicBezTo>
                    <a:pt x="19" y="78"/>
                    <a:pt x="19" y="78"/>
                    <a:pt x="19" y="78"/>
                  </a:cubicBezTo>
                  <a:cubicBezTo>
                    <a:pt x="19" y="77"/>
                    <a:pt x="19" y="77"/>
                    <a:pt x="19" y="77"/>
                  </a:cubicBezTo>
                  <a:cubicBezTo>
                    <a:pt x="20" y="78"/>
                    <a:pt x="20" y="78"/>
                    <a:pt x="20" y="78"/>
                  </a:cubicBezTo>
                  <a:cubicBezTo>
                    <a:pt x="20" y="78"/>
                    <a:pt x="20" y="78"/>
                    <a:pt x="20" y="78"/>
                  </a:cubicBezTo>
                  <a:cubicBezTo>
                    <a:pt x="21" y="78"/>
                    <a:pt x="21" y="78"/>
                    <a:pt x="21" y="78"/>
                  </a:cubicBezTo>
                  <a:cubicBezTo>
                    <a:pt x="22" y="78"/>
                    <a:pt x="22" y="78"/>
                    <a:pt x="22" y="78"/>
                  </a:cubicBezTo>
                  <a:cubicBezTo>
                    <a:pt x="22" y="78"/>
                    <a:pt x="22" y="78"/>
                    <a:pt x="22" y="78"/>
                  </a:cubicBezTo>
                  <a:cubicBezTo>
                    <a:pt x="23" y="78"/>
                    <a:pt x="23" y="78"/>
                    <a:pt x="23" y="78"/>
                  </a:cubicBezTo>
                  <a:cubicBezTo>
                    <a:pt x="23" y="77"/>
                    <a:pt x="23" y="77"/>
                    <a:pt x="23" y="77"/>
                  </a:cubicBezTo>
                  <a:cubicBezTo>
                    <a:pt x="23" y="76"/>
                    <a:pt x="23" y="76"/>
                    <a:pt x="23" y="76"/>
                  </a:cubicBezTo>
                  <a:cubicBezTo>
                    <a:pt x="23" y="76"/>
                    <a:pt x="23" y="76"/>
                    <a:pt x="23" y="76"/>
                  </a:cubicBezTo>
                  <a:cubicBezTo>
                    <a:pt x="24" y="76"/>
                    <a:pt x="24" y="76"/>
                    <a:pt x="24" y="76"/>
                  </a:cubicBezTo>
                  <a:cubicBezTo>
                    <a:pt x="24" y="75"/>
                    <a:pt x="24" y="75"/>
                    <a:pt x="24" y="75"/>
                  </a:cubicBezTo>
                  <a:cubicBezTo>
                    <a:pt x="26" y="75"/>
                    <a:pt x="26" y="75"/>
                    <a:pt x="26" y="75"/>
                  </a:cubicBezTo>
                  <a:cubicBezTo>
                    <a:pt x="27" y="75"/>
                    <a:pt x="27" y="75"/>
                    <a:pt x="27" y="75"/>
                  </a:cubicBezTo>
                  <a:cubicBezTo>
                    <a:pt x="28" y="76"/>
                    <a:pt x="28" y="76"/>
                    <a:pt x="28" y="76"/>
                  </a:cubicBezTo>
                  <a:cubicBezTo>
                    <a:pt x="29" y="75"/>
                    <a:pt x="29" y="75"/>
                    <a:pt x="29" y="75"/>
                  </a:cubicBezTo>
                  <a:cubicBezTo>
                    <a:pt x="30" y="75"/>
                    <a:pt x="30" y="75"/>
                    <a:pt x="30" y="75"/>
                  </a:cubicBezTo>
                  <a:cubicBezTo>
                    <a:pt x="31" y="76"/>
                    <a:pt x="31" y="76"/>
                    <a:pt x="31" y="76"/>
                  </a:cubicBezTo>
                  <a:cubicBezTo>
                    <a:pt x="31" y="75"/>
                    <a:pt x="31" y="75"/>
                    <a:pt x="31" y="75"/>
                  </a:cubicBezTo>
                  <a:cubicBezTo>
                    <a:pt x="32" y="74"/>
                    <a:pt x="32" y="74"/>
                    <a:pt x="32" y="74"/>
                  </a:cubicBezTo>
                  <a:cubicBezTo>
                    <a:pt x="33" y="75"/>
                    <a:pt x="33" y="75"/>
                    <a:pt x="33" y="75"/>
                  </a:cubicBezTo>
                  <a:cubicBezTo>
                    <a:pt x="34" y="74"/>
                    <a:pt x="34" y="74"/>
                    <a:pt x="34" y="74"/>
                  </a:cubicBezTo>
                  <a:cubicBezTo>
                    <a:pt x="35" y="74"/>
                    <a:pt x="35" y="74"/>
                    <a:pt x="35" y="74"/>
                  </a:cubicBezTo>
                  <a:cubicBezTo>
                    <a:pt x="35" y="74"/>
                    <a:pt x="35" y="74"/>
                    <a:pt x="35" y="74"/>
                  </a:cubicBezTo>
                  <a:cubicBezTo>
                    <a:pt x="36" y="74"/>
                    <a:pt x="36" y="74"/>
                    <a:pt x="36" y="74"/>
                  </a:cubicBezTo>
                  <a:cubicBezTo>
                    <a:pt x="36" y="74"/>
                    <a:pt x="36" y="74"/>
                    <a:pt x="36" y="74"/>
                  </a:cubicBezTo>
                  <a:cubicBezTo>
                    <a:pt x="37" y="74"/>
                    <a:pt x="37" y="74"/>
                    <a:pt x="37" y="74"/>
                  </a:cubicBezTo>
                  <a:cubicBezTo>
                    <a:pt x="38" y="74"/>
                    <a:pt x="38" y="74"/>
                    <a:pt x="38" y="74"/>
                  </a:cubicBezTo>
                  <a:cubicBezTo>
                    <a:pt x="40" y="74"/>
                    <a:pt x="40" y="74"/>
                    <a:pt x="40" y="74"/>
                  </a:cubicBezTo>
                  <a:cubicBezTo>
                    <a:pt x="41" y="74"/>
                    <a:pt x="41" y="74"/>
                    <a:pt x="41" y="74"/>
                  </a:cubicBezTo>
                  <a:cubicBezTo>
                    <a:pt x="42" y="74"/>
                    <a:pt x="42" y="74"/>
                    <a:pt x="42" y="74"/>
                  </a:cubicBezTo>
                  <a:cubicBezTo>
                    <a:pt x="42" y="74"/>
                    <a:pt x="42" y="74"/>
                    <a:pt x="42" y="74"/>
                  </a:cubicBezTo>
                  <a:cubicBezTo>
                    <a:pt x="43" y="73"/>
                    <a:pt x="43" y="73"/>
                    <a:pt x="43" y="73"/>
                  </a:cubicBezTo>
                  <a:cubicBezTo>
                    <a:pt x="44" y="73"/>
                    <a:pt x="44" y="73"/>
                    <a:pt x="44" y="73"/>
                  </a:cubicBezTo>
                  <a:cubicBezTo>
                    <a:pt x="45" y="73"/>
                    <a:pt x="45" y="73"/>
                    <a:pt x="45" y="73"/>
                  </a:cubicBezTo>
                  <a:cubicBezTo>
                    <a:pt x="45" y="73"/>
                    <a:pt x="45" y="73"/>
                    <a:pt x="45" y="73"/>
                  </a:cubicBezTo>
                  <a:cubicBezTo>
                    <a:pt x="46" y="73"/>
                    <a:pt x="46" y="73"/>
                    <a:pt x="46" y="73"/>
                  </a:cubicBezTo>
                  <a:cubicBezTo>
                    <a:pt x="46" y="72"/>
                    <a:pt x="46" y="72"/>
                    <a:pt x="46" y="72"/>
                  </a:cubicBezTo>
                  <a:cubicBezTo>
                    <a:pt x="47" y="71"/>
                    <a:pt x="47" y="71"/>
                    <a:pt x="47" y="71"/>
                  </a:cubicBezTo>
                  <a:cubicBezTo>
                    <a:pt x="48" y="71"/>
                    <a:pt x="48" y="71"/>
                    <a:pt x="48" y="71"/>
                  </a:cubicBezTo>
                  <a:cubicBezTo>
                    <a:pt x="48" y="70"/>
                    <a:pt x="48" y="70"/>
                    <a:pt x="48" y="70"/>
                  </a:cubicBezTo>
                  <a:cubicBezTo>
                    <a:pt x="48" y="70"/>
                    <a:pt x="48" y="70"/>
                    <a:pt x="48" y="70"/>
                  </a:cubicBezTo>
                  <a:cubicBezTo>
                    <a:pt x="48" y="69"/>
                    <a:pt x="48" y="69"/>
                    <a:pt x="48" y="69"/>
                  </a:cubicBezTo>
                  <a:cubicBezTo>
                    <a:pt x="47" y="69"/>
                    <a:pt x="47" y="69"/>
                    <a:pt x="47" y="69"/>
                  </a:cubicBezTo>
                  <a:cubicBezTo>
                    <a:pt x="46" y="70"/>
                    <a:pt x="46" y="70"/>
                    <a:pt x="46" y="70"/>
                  </a:cubicBezTo>
                  <a:cubicBezTo>
                    <a:pt x="45" y="70"/>
                    <a:pt x="45" y="70"/>
                    <a:pt x="45" y="70"/>
                  </a:cubicBezTo>
                  <a:cubicBezTo>
                    <a:pt x="44" y="69"/>
                    <a:pt x="44" y="69"/>
                    <a:pt x="44" y="69"/>
                  </a:cubicBezTo>
                  <a:cubicBezTo>
                    <a:pt x="44" y="69"/>
                    <a:pt x="44" y="69"/>
                    <a:pt x="44" y="69"/>
                  </a:cubicBezTo>
                  <a:cubicBezTo>
                    <a:pt x="44" y="69"/>
                    <a:pt x="44" y="69"/>
                    <a:pt x="44" y="69"/>
                  </a:cubicBezTo>
                  <a:cubicBezTo>
                    <a:pt x="44" y="69"/>
                    <a:pt x="44" y="69"/>
                    <a:pt x="44" y="69"/>
                  </a:cubicBezTo>
                  <a:cubicBezTo>
                    <a:pt x="44" y="69"/>
                    <a:pt x="44" y="69"/>
                    <a:pt x="44" y="69"/>
                  </a:cubicBezTo>
                  <a:cubicBezTo>
                    <a:pt x="43" y="69"/>
                    <a:pt x="43" y="69"/>
                    <a:pt x="43" y="69"/>
                  </a:cubicBezTo>
                  <a:cubicBezTo>
                    <a:pt x="43" y="69"/>
                    <a:pt x="43" y="69"/>
                    <a:pt x="43" y="69"/>
                  </a:cubicBezTo>
                  <a:cubicBezTo>
                    <a:pt x="44" y="68"/>
                    <a:pt x="44" y="68"/>
                    <a:pt x="44" y="68"/>
                  </a:cubicBezTo>
                  <a:cubicBezTo>
                    <a:pt x="44" y="68"/>
                    <a:pt x="44" y="68"/>
                    <a:pt x="44" y="68"/>
                  </a:cubicBezTo>
                  <a:cubicBezTo>
                    <a:pt x="45" y="68"/>
                    <a:pt x="45" y="68"/>
                    <a:pt x="45" y="68"/>
                  </a:cubicBezTo>
                  <a:cubicBezTo>
                    <a:pt x="45" y="67"/>
                    <a:pt x="45" y="67"/>
                    <a:pt x="45" y="67"/>
                  </a:cubicBezTo>
                  <a:cubicBezTo>
                    <a:pt x="44" y="67"/>
                    <a:pt x="44" y="67"/>
                    <a:pt x="44" y="67"/>
                  </a:cubicBezTo>
                  <a:cubicBezTo>
                    <a:pt x="45" y="67"/>
                    <a:pt x="45" y="67"/>
                    <a:pt x="45" y="67"/>
                  </a:cubicBezTo>
                  <a:cubicBezTo>
                    <a:pt x="45" y="66"/>
                    <a:pt x="45" y="66"/>
                    <a:pt x="45" y="66"/>
                  </a:cubicBezTo>
                  <a:cubicBezTo>
                    <a:pt x="46" y="67"/>
                    <a:pt x="46" y="67"/>
                    <a:pt x="46" y="67"/>
                  </a:cubicBezTo>
                  <a:cubicBezTo>
                    <a:pt x="47" y="66"/>
                    <a:pt x="47" y="66"/>
                    <a:pt x="47" y="66"/>
                  </a:cubicBezTo>
                  <a:cubicBezTo>
                    <a:pt x="47" y="66"/>
                    <a:pt x="47" y="66"/>
                    <a:pt x="47" y="66"/>
                  </a:cubicBezTo>
                  <a:cubicBezTo>
                    <a:pt x="47" y="66"/>
                    <a:pt x="47" y="66"/>
                    <a:pt x="47" y="66"/>
                  </a:cubicBezTo>
                  <a:cubicBezTo>
                    <a:pt x="47" y="65"/>
                    <a:pt x="47" y="65"/>
                    <a:pt x="47" y="65"/>
                  </a:cubicBezTo>
                  <a:cubicBezTo>
                    <a:pt x="46" y="65"/>
                    <a:pt x="46" y="65"/>
                    <a:pt x="46" y="65"/>
                  </a:cubicBezTo>
                  <a:cubicBezTo>
                    <a:pt x="46" y="65"/>
                    <a:pt x="46" y="65"/>
                    <a:pt x="46" y="65"/>
                  </a:cubicBezTo>
                  <a:cubicBezTo>
                    <a:pt x="47" y="65"/>
                    <a:pt x="47" y="65"/>
                    <a:pt x="47" y="65"/>
                  </a:cubicBezTo>
                  <a:cubicBezTo>
                    <a:pt x="47" y="65"/>
                    <a:pt x="47" y="65"/>
                    <a:pt x="47" y="65"/>
                  </a:cubicBezTo>
                  <a:cubicBezTo>
                    <a:pt x="48" y="64"/>
                    <a:pt x="48" y="64"/>
                    <a:pt x="48" y="64"/>
                  </a:cubicBezTo>
                  <a:cubicBezTo>
                    <a:pt x="48" y="64"/>
                    <a:pt x="48" y="64"/>
                    <a:pt x="48" y="64"/>
                  </a:cubicBezTo>
                  <a:cubicBezTo>
                    <a:pt x="48" y="63"/>
                    <a:pt x="48" y="63"/>
                    <a:pt x="48" y="63"/>
                  </a:cubicBezTo>
                  <a:cubicBezTo>
                    <a:pt x="49" y="61"/>
                    <a:pt x="49" y="61"/>
                    <a:pt x="49" y="61"/>
                  </a:cubicBezTo>
                  <a:cubicBezTo>
                    <a:pt x="49" y="61"/>
                    <a:pt x="49" y="61"/>
                    <a:pt x="49" y="61"/>
                  </a:cubicBezTo>
                  <a:cubicBezTo>
                    <a:pt x="48" y="60"/>
                    <a:pt x="48" y="60"/>
                    <a:pt x="48" y="60"/>
                  </a:cubicBezTo>
                  <a:cubicBezTo>
                    <a:pt x="46" y="58"/>
                    <a:pt x="46" y="58"/>
                    <a:pt x="46" y="58"/>
                  </a:cubicBezTo>
                  <a:cubicBezTo>
                    <a:pt x="44" y="58"/>
                    <a:pt x="44" y="58"/>
                    <a:pt x="44" y="58"/>
                  </a:cubicBezTo>
                  <a:cubicBezTo>
                    <a:pt x="42" y="58"/>
                    <a:pt x="42" y="58"/>
                    <a:pt x="42" y="58"/>
                  </a:cubicBezTo>
                  <a:cubicBezTo>
                    <a:pt x="42" y="59"/>
                    <a:pt x="42" y="59"/>
                    <a:pt x="42" y="59"/>
                  </a:cubicBezTo>
                  <a:cubicBezTo>
                    <a:pt x="42" y="60"/>
                    <a:pt x="42" y="60"/>
                    <a:pt x="42" y="60"/>
                  </a:cubicBezTo>
                  <a:cubicBezTo>
                    <a:pt x="41" y="59"/>
                    <a:pt x="41" y="59"/>
                    <a:pt x="41" y="59"/>
                  </a:cubicBezTo>
                  <a:cubicBezTo>
                    <a:pt x="40" y="59"/>
                    <a:pt x="40" y="59"/>
                    <a:pt x="40" y="59"/>
                  </a:cubicBezTo>
                  <a:cubicBezTo>
                    <a:pt x="41" y="57"/>
                    <a:pt x="41" y="57"/>
                    <a:pt x="41" y="57"/>
                  </a:cubicBezTo>
                  <a:cubicBezTo>
                    <a:pt x="41" y="56"/>
                    <a:pt x="41" y="56"/>
                    <a:pt x="41" y="56"/>
                  </a:cubicBezTo>
                  <a:cubicBezTo>
                    <a:pt x="40" y="55"/>
                    <a:pt x="40" y="55"/>
                    <a:pt x="40" y="55"/>
                  </a:cubicBezTo>
                  <a:cubicBezTo>
                    <a:pt x="40" y="55"/>
                    <a:pt x="40" y="55"/>
                    <a:pt x="40" y="55"/>
                  </a:cubicBezTo>
                  <a:cubicBezTo>
                    <a:pt x="38" y="54"/>
                    <a:pt x="38" y="54"/>
                    <a:pt x="38" y="54"/>
                  </a:cubicBezTo>
                  <a:cubicBezTo>
                    <a:pt x="38" y="53"/>
                    <a:pt x="38" y="53"/>
                    <a:pt x="38" y="53"/>
                  </a:cubicBezTo>
                  <a:cubicBezTo>
                    <a:pt x="37" y="53"/>
                    <a:pt x="37" y="53"/>
                    <a:pt x="37" y="53"/>
                  </a:cubicBezTo>
                  <a:cubicBezTo>
                    <a:pt x="37" y="53"/>
                    <a:pt x="37" y="53"/>
                    <a:pt x="37" y="53"/>
                  </a:cubicBezTo>
                  <a:cubicBezTo>
                    <a:pt x="36" y="53"/>
                    <a:pt x="36" y="53"/>
                    <a:pt x="36" y="53"/>
                  </a:cubicBezTo>
                  <a:cubicBezTo>
                    <a:pt x="36" y="53"/>
                    <a:pt x="36" y="53"/>
                    <a:pt x="36" y="53"/>
                  </a:cubicBezTo>
                  <a:cubicBezTo>
                    <a:pt x="37" y="53"/>
                    <a:pt x="37" y="53"/>
                    <a:pt x="37" y="53"/>
                  </a:cubicBezTo>
                  <a:cubicBezTo>
                    <a:pt x="37" y="53"/>
                    <a:pt x="37" y="53"/>
                    <a:pt x="37" y="53"/>
                  </a:cubicBezTo>
                  <a:cubicBezTo>
                    <a:pt x="38" y="53"/>
                    <a:pt x="38" y="53"/>
                    <a:pt x="38" y="53"/>
                  </a:cubicBezTo>
                  <a:cubicBezTo>
                    <a:pt x="39" y="53"/>
                    <a:pt x="39" y="53"/>
                    <a:pt x="39" y="53"/>
                  </a:cubicBezTo>
                  <a:cubicBezTo>
                    <a:pt x="39" y="54"/>
                    <a:pt x="39" y="54"/>
                    <a:pt x="39" y="54"/>
                  </a:cubicBezTo>
                  <a:cubicBezTo>
                    <a:pt x="40" y="54"/>
                    <a:pt x="40" y="54"/>
                    <a:pt x="40" y="54"/>
                  </a:cubicBezTo>
                  <a:cubicBezTo>
                    <a:pt x="40" y="54"/>
                    <a:pt x="40" y="54"/>
                    <a:pt x="40" y="54"/>
                  </a:cubicBezTo>
                  <a:cubicBezTo>
                    <a:pt x="39" y="52"/>
                    <a:pt x="39" y="52"/>
                    <a:pt x="39" y="52"/>
                  </a:cubicBezTo>
                  <a:cubicBezTo>
                    <a:pt x="38" y="51"/>
                    <a:pt x="38" y="51"/>
                    <a:pt x="38" y="51"/>
                  </a:cubicBezTo>
                  <a:cubicBezTo>
                    <a:pt x="38" y="50"/>
                    <a:pt x="38" y="50"/>
                    <a:pt x="38" y="50"/>
                  </a:cubicBezTo>
                  <a:cubicBezTo>
                    <a:pt x="39" y="50"/>
                    <a:pt x="39" y="50"/>
                    <a:pt x="39" y="50"/>
                  </a:cubicBezTo>
                  <a:cubicBezTo>
                    <a:pt x="38" y="50"/>
                    <a:pt x="38" y="50"/>
                    <a:pt x="38" y="50"/>
                  </a:cubicBezTo>
                  <a:cubicBezTo>
                    <a:pt x="38" y="49"/>
                    <a:pt x="38" y="49"/>
                    <a:pt x="38" y="49"/>
                  </a:cubicBezTo>
                  <a:cubicBezTo>
                    <a:pt x="37" y="49"/>
                    <a:pt x="37" y="49"/>
                    <a:pt x="37" y="49"/>
                  </a:cubicBezTo>
                  <a:cubicBezTo>
                    <a:pt x="36" y="48"/>
                    <a:pt x="36" y="48"/>
                    <a:pt x="36" y="48"/>
                  </a:cubicBezTo>
                  <a:cubicBezTo>
                    <a:pt x="35" y="47"/>
                    <a:pt x="35" y="47"/>
                    <a:pt x="35" y="47"/>
                  </a:cubicBezTo>
                  <a:cubicBezTo>
                    <a:pt x="33" y="47"/>
                    <a:pt x="33" y="47"/>
                    <a:pt x="33" y="47"/>
                  </a:cubicBezTo>
                  <a:cubicBezTo>
                    <a:pt x="33" y="46"/>
                    <a:pt x="33" y="46"/>
                    <a:pt x="33" y="46"/>
                  </a:cubicBezTo>
                  <a:cubicBezTo>
                    <a:pt x="33" y="46"/>
                    <a:pt x="33" y="46"/>
                    <a:pt x="33" y="46"/>
                  </a:cubicBezTo>
                  <a:cubicBezTo>
                    <a:pt x="32" y="44"/>
                    <a:pt x="32" y="44"/>
                    <a:pt x="32" y="44"/>
                  </a:cubicBezTo>
                  <a:cubicBezTo>
                    <a:pt x="31" y="43"/>
                    <a:pt x="31" y="43"/>
                    <a:pt x="31" y="43"/>
                  </a:cubicBezTo>
                  <a:cubicBezTo>
                    <a:pt x="31" y="41"/>
                    <a:pt x="31" y="41"/>
                    <a:pt x="31" y="41"/>
                  </a:cubicBezTo>
                  <a:cubicBezTo>
                    <a:pt x="30" y="40"/>
                    <a:pt x="30" y="40"/>
                    <a:pt x="30" y="40"/>
                  </a:cubicBezTo>
                  <a:cubicBezTo>
                    <a:pt x="30" y="40"/>
                    <a:pt x="30" y="40"/>
                    <a:pt x="30" y="40"/>
                  </a:cubicBezTo>
                  <a:cubicBezTo>
                    <a:pt x="28" y="38"/>
                    <a:pt x="28" y="38"/>
                    <a:pt x="28" y="38"/>
                  </a:cubicBezTo>
                  <a:cubicBezTo>
                    <a:pt x="27" y="38"/>
                    <a:pt x="27" y="38"/>
                    <a:pt x="27" y="38"/>
                  </a:cubicBezTo>
                  <a:cubicBezTo>
                    <a:pt x="27" y="37"/>
                    <a:pt x="27" y="37"/>
                    <a:pt x="27" y="37"/>
                  </a:cubicBezTo>
                  <a:cubicBezTo>
                    <a:pt x="26" y="37"/>
                    <a:pt x="26" y="37"/>
                    <a:pt x="26" y="37"/>
                  </a:cubicBezTo>
                  <a:cubicBezTo>
                    <a:pt x="25" y="37"/>
                    <a:pt x="25" y="37"/>
                    <a:pt x="25" y="37"/>
                  </a:cubicBezTo>
                  <a:cubicBezTo>
                    <a:pt x="24" y="38"/>
                    <a:pt x="24" y="38"/>
                    <a:pt x="24" y="38"/>
                  </a:cubicBezTo>
                  <a:cubicBezTo>
                    <a:pt x="23" y="37"/>
                    <a:pt x="23" y="37"/>
                    <a:pt x="23" y="37"/>
                  </a:cubicBezTo>
                  <a:cubicBezTo>
                    <a:pt x="22" y="37"/>
                    <a:pt x="22" y="37"/>
                    <a:pt x="22" y="37"/>
                  </a:cubicBezTo>
                  <a:cubicBezTo>
                    <a:pt x="21" y="37"/>
                    <a:pt x="21" y="37"/>
                    <a:pt x="21" y="37"/>
                  </a:cubicBezTo>
                  <a:cubicBezTo>
                    <a:pt x="21" y="37"/>
                    <a:pt x="21" y="37"/>
                    <a:pt x="21" y="37"/>
                  </a:cubicBezTo>
                  <a:cubicBezTo>
                    <a:pt x="21" y="37"/>
                    <a:pt x="21" y="37"/>
                    <a:pt x="21" y="37"/>
                  </a:cubicBezTo>
                  <a:cubicBezTo>
                    <a:pt x="23" y="37"/>
                    <a:pt x="23" y="37"/>
                    <a:pt x="23" y="37"/>
                  </a:cubicBezTo>
                  <a:cubicBezTo>
                    <a:pt x="24" y="37"/>
                    <a:pt x="24" y="37"/>
                    <a:pt x="24" y="37"/>
                  </a:cubicBezTo>
                  <a:cubicBezTo>
                    <a:pt x="24" y="36"/>
                    <a:pt x="24" y="36"/>
                    <a:pt x="24" y="36"/>
                  </a:cubicBezTo>
                  <a:cubicBezTo>
                    <a:pt x="25" y="36"/>
                    <a:pt x="25" y="36"/>
                    <a:pt x="25" y="36"/>
                  </a:cubicBezTo>
                  <a:cubicBezTo>
                    <a:pt x="26" y="35"/>
                    <a:pt x="26" y="35"/>
                    <a:pt x="26" y="35"/>
                  </a:cubicBezTo>
                  <a:cubicBezTo>
                    <a:pt x="25" y="35"/>
                    <a:pt x="25" y="35"/>
                    <a:pt x="25" y="35"/>
                  </a:cubicBezTo>
                  <a:cubicBezTo>
                    <a:pt x="25" y="34"/>
                    <a:pt x="25" y="34"/>
                    <a:pt x="25" y="34"/>
                  </a:cubicBezTo>
                  <a:cubicBezTo>
                    <a:pt x="25" y="34"/>
                    <a:pt x="25" y="34"/>
                    <a:pt x="25" y="34"/>
                  </a:cubicBezTo>
                  <a:cubicBezTo>
                    <a:pt x="23" y="35"/>
                    <a:pt x="23" y="35"/>
                    <a:pt x="23" y="35"/>
                  </a:cubicBezTo>
                  <a:cubicBezTo>
                    <a:pt x="23" y="34"/>
                    <a:pt x="23" y="34"/>
                    <a:pt x="23" y="34"/>
                  </a:cubicBezTo>
                  <a:cubicBezTo>
                    <a:pt x="24" y="34"/>
                    <a:pt x="24" y="34"/>
                    <a:pt x="24" y="34"/>
                  </a:cubicBezTo>
                  <a:cubicBezTo>
                    <a:pt x="25" y="34"/>
                    <a:pt x="25" y="34"/>
                    <a:pt x="25" y="34"/>
                  </a:cubicBezTo>
                  <a:cubicBezTo>
                    <a:pt x="26" y="33"/>
                    <a:pt x="26" y="33"/>
                    <a:pt x="26" y="33"/>
                  </a:cubicBezTo>
                  <a:cubicBezTo>
                    <a:pt x="26" y="33"/>
                    <a:pt x="26" y="33"/>
                    <a:pt x="26" y="33"/>
                  </a:cubicBezTo>
                  <a:cubicBezTo>
                    <a:pt x="27" y="32"/>
                    <a:pt x="27" y="32"/>
                    <a:pt x="27" y="32"/>
                  </a:cubicBezTo>
                  <a:cubicBezTo>
                    <a:pt x="28" y="31"/>
                    <a:pt x="28" y="31"/>
                    <a:pt x="28" y="31"/>
                  </a:cubicBezTo>
                  <a:cubicBezTo>
                    <a:pt x="28" y="30"/>
                    <a:pt x="28" y="30"/>
                    <a:pt x="28" y="30"/>
                  </a:cubicBezTo>
                  <a:cubicBezTo>
                    <a:pt x="28" y="30"/>
                    <a:pt x="28" y="30"/>
                    <a:pt x="28" y="30"/>
                  </a:cubicBezTo>
                  <a:cubicBezTo>
                    <a:pt x="28" y="29"/>
                    <a:pt x="28" y="29"/>
                    <a:pt x="28" y="29"/>
                  </a:cubicBezTo>
                  <a:cubicBezTo>
                    <a:pt x="28" y="29"/>
                    <a:pt x="28" y="29"/>
                    <a:pt x="28" y="29"/>
                  </a:cubicBezTo>
                  <a:cubicBezTo>
                    <a:pt x="29" y="28"/>
                    <a:pt x="29" y="28"/>
                    <a:pt x="29" y="28"/>
                  </a:cubicBezTo>
                  <a:cubicBezTo>
                    <a:pt x="30" y="27"/>
                    <a:pt x="30" y="27"/>
                    <a:pt x="30" y="27"/>
                  </a:cubicBezTo>
                  <a:cubicBezTo>
                    <a:pt x="30" y="26"/>
                    <a:pt x="30" y="26"/>
                    <a:pt x="30" y="26"/>
                  </a:cubicBezTo>
                  <a:cubicBezTo>
                    <a:pt x="28" y="25"/>
                    <a:pt x="28" y="25"/>
                    <a:pt x="28" y="25"/>
                  </a:cubicBezTo>
                  <a:cubicBezTo>
                    <a:pt x="28" y="25"/>
                    <a:pt x="28" y="25"/>
                    <a:pt x="28" y="25"/>
                  </a:cubicBezTo>
                  <a:cubicBezTo>
                    <a:pt x="26" y="25"/>
                    <a:pt x="26" y="25"/>
                    <a:pt x="26" y="25"/>
                  </a:cubicBezTo>
                  <a:cubicBezTo>
                    <a:pt x="24" y="25"/>
                    <a:pt x="24" y="25"/>
                    <a:pt x="24" y="25"/>
                  </a:cubicBezTo>
                  <a:cubicBezTo>
                    <a:pt x="24" y="25"/>
                    <a:pt x="24" y="25"/>
                    <a:pt x="24" y="25"/>
                  </a:cubicBezTo>
                  <a:cubicBezTo>
                    <a:pt x="23" y="25"/>
                    <a:pt x="23" y="25"/>
                    <a:pt x="23" y="25"/>
                  </a:cubicBezTo>
                  <a:cubicBezTo>
                    <a:pt x="22" y="25"/>
                    <a:pt x="22" y="25"/>
                    <a:pt x="22" y="25"/>
                  </a:cubicBezTo>
                  <a:cubicBezTo>
                    <a:pt x="22" y="25"/>
                    <a:pt x="22" y="25"/>
                    <a:pt x="22" y="25"/>
                  </a:cubicBezTo>
                  <a:cubicBezTo>
                    <a:pt x="22" y="25"/>
                    <a:pt x="22" y="25"/>
                    <a:pt x="22" y="25"/>
                  </a:cubicBezTo>
                  <a:cubicBezTo>
                    <a:pt x="21" y="26"/>
                    <a:pt x="21" y="26"/>
                    <a:pt x="21" y="26"/>
                  </a:cubicBezTo>
                  <a:cubicBezTo>
                    <a:pt x="20" y="26"/>
                    <a:pt x="20" y="26"/>
                    <a:pt x="20" y="26"/>
                  </a:cubicBezTo>
                  <a:cubicBezTo>
                    <a:pt x="20" y="26"/>
                    <a:pt x="20" y="26"/>
                    <a:pt x="20" y="26"/>
                  </a:cubicBezTo>
                  <a:cubicBezTo>
                    <a:pt x="19" y="26"/>
                    <a:pt x="19" y="26"/>
                    <a:pt x="19" y="26"/>
                  </a:cubicBezTo>
                  <a:cubicBezTo>
                    <a:pt x="19" y="26"/>
                    <a:pt x="19" y="26"/>
                    <a:pt x="19" y="26"/>
                  </a:cubicBezTo>
                  <a:cubicBezTo>
                    <a:pt x="20" y="25"/>
                    <a:pt x="20" y="25"/>
                    <a:pt x="20" y="25"/>
                  </a:cubicBezTo>
                  <a:cubicBezTo>
                    <a:pt x="21" y="24"/>
                    <a:pt x="21" y="24"/>
                    <a:pt x="21" y="24"/>
                  </a:cubicBezTo>
                  <a:cubicBezTo>
                    <a:pt x="20" y="25"/>
                    <a:pt x="20" y="25"/>
                    <a:pt x="20" y="25"/>
                  </a:cubicBezTo>
                  <a:cubicBezTo>
                    <a:pt x="19" y="24"/>
                    <a:pt x="19" y="24"/>
                    <a:pt x="19" y="24"/>
                  </a:cubicBezTo>
                  <a:cubicBezTo>
                    <a:pt x="20" y="24"/>
                    <a:pt x="20" y="24"/>
                    <a:pt x="20" y="24"/>
                  </a:cubicBezTo>
                  <a:cubicBezTo>
                    <a:pt x="20" y="23"/>
                    <a:pt x="20" y="23"/>
                    <a:pt x="20" y="23"/>
                  </a:cubicBezTo>
                  <a:cubicBezTo>
                    <a:pt x="22" y="22"/>
                    <a:pt x="22" y="22"/>
                    <a:pt x="22" y="22"/>
                  </a:cubicBezTo>
                  <a:cubicBezTo>
                    <a:pt x="23" y="21"/>
                    <a:pt x="23" y="21"/>
                    <a:pt x="23" y="21"/>
                  </a:cubicBezTo>
                  <a:cubicBezTo>
                    <a:pt x="23" y="21"/>
                    <a:pt x="23" y="21"/>
                    <a:pt x="23" y="21"/>
                  </a:cubicBezTo>
                  <a:cubicBezTo>
                    <a:pt x="24" y="20"/>
                    <a:pt x="24" y="20"/>
                    <a:pt x="24" y="20"/>
                  </a:cubicBezTo>
                  <a:cubicBezTo>
                    <a:pt x="23" y="19"/>
                    <a:pt x="23" y="19"/>
                    <a:pt x="23" y="19"/>
                  </a:cubicBezTo>
                  <a:cubicBezTo>
                    <a:pt x="24" y="19"/>
                    <a:pt x="24" y="19"/>
                    <a:pt x="24" y="19"/>
                  </a:cubicBezTo>
                  <a:cubicBezTo>
                    <a:pt x="24" y="18"/>
                    <a:pt x="24" y="18"/>
                    <a:pt x="24" y="18"/>
                  </a:cubicBezTo>
                  <a:cubicBezTo>
                    <a:pt x="23" y="18"/>
                    <a:pt x="23" y="18"/>
                    <a:pt x="23" y="18"/>
                  </a:cubicBezTo>
                  <a:cubicBezTo>
                    <a:pt x="22" y="19"/>
                    <a:pt x="22" y="19"/>
                    <a:pt x="22" y="19"/>
                  </a:cubicBezTo>
                  <a:cubicBezTo>
                    <a:pt x="21" y="19"/>
                    <a:pt x="21" y="19"/>
                    <a:pt x="21" y="19"/>
                  </a:cubicBezTo>
                  <a:cubicBezTo>
                    <a:pt x="20" y="19"/>
                    <a:pt x="20" y="19"/>
                    <a:pt x="20" y="19"/>
                  </a:cubicBezTo>
                  <a:cubicBezTo>
                    <a:pt x="19" y="19"/>
                    <a:pt x="19" y="19"/>
                    <a:pt x="19" y="19"/>
                  </a:cubicBezTo>
                  <a:cubicBezTo>
                    <a:pt x="19" y="19"/>
                    <a:pt x="19" y="19"/>
                    <a:pt x="19" y="19"/>
                  </a:cubicBezTo>
                  <a:cubicBezTo>
                    <a:pt x="18" y="19"/>
                    <a:pt x="18" y="19"/>
                    <a:pt x="18" y="19"/>
                  </a:cubicBezTo>
                  <a:cubicBezTo>
                    <a:pt x="18" y="20"/>
                    <a:pt x="18" y="20"/>
                    <a:pt x="18" y="20"/>
                  </a:cubicBezTo>
                  <a:cubicBezTo>
                    <a:pt x="18" y="19"/>
                    <a:pt x="18" y="19"/>
                    <a:pt x="18" y="19"/>
                  </a:cubicBezTo>
                  <a:cubicBezTo>
                    <a:pt x="17" y="19"/>
                    <a:pt x="17" y="19"/>
                    <a:pt x="17" y="19"/>
                  </a:cubicBezTo>
                  <a:cubicBezTo>
                    <a:pt x="16" y="20"/>
                    <a:pt x="16" y="20"/>
                    <a:pt x="16" y="20"/>
                  </a:cubicBezTo>
                  <a:cubicBezTo>
                    <a:pt x="17" y="19"/>
                    <a:pt x="17" y="19"/>
                    <a:pt x="17" y="19"/>
                  </a:cubicBezTo>
                  <a:cubicBezTo>
                    <a:pt x="15" y="19"/>
                    <a:pt x="15" y="19"/>
                    <a:pt x="15" y="19"/>
                  </a:cubicBezTo>
                  <a:cubicBezTo>
                    <a:pt x="15" y="19"/>
                    <a:pt x="15" y="19"/>
                    <a:pt x="15" y="19"/>
                  </a:cubicBezTo>
                  <a:cubicBezTo>
                    <a:pt x="15" y="20"/>
                    <a:pt x="15" y="20"/>
                    <a:pt x="15" y="20"/>
                  </a:cubicBezTo>
                  <a:cubicBezTo>
                    <a:pt x="15" y="20"/>
                    <a:pt x="15" y="20"/>
                    <a:pt x="15" y="20"/>
                  </a:cubicBezTo>
                  <a:cubicBezTo>
                    <a:pt x="15" y="20"/>
                    <a:pt x="15" y="20"/>
                    <a:pt x="15" y="20"/>
                  </a:cubicBezTo>
                  <a:cubicBezTo>
                    <a:pt x="15" y="21"/>
                    <a:pt x="15" y="21"/>
                    <a:pt x="15" y="21"/>
                  </a:cubicBezTo>
                  <a:cubicBezTo>
                    <a:pt x="14" y="21"/>
                    <a:pt x="14" y="21"/>
                    <a:pt x="14" y="21"/>
                  </a:cubicBezTo>
                  <a:cubicBezTo>
                    <a:pt x="14" y="22"/>
                    <a:pt x="14" y="22"/>
                    <a:pt x="14" y="22"/>
                  </a:cubicBezTo>
                  <a:cubicBezTo>
                    <a:pt x="14" y="23"/>
                    <a:pt x="14" y="23"/>
                    <a:pt x="14" y="23"/>
                  </a:cubicBezTo>
                  <a:cubicBezTo>
                    <a:pt x="13" y="23"/>
                    <a:pt x="13" y="23"/>
                    <a:pt x="13" y="23"/>
                  </a:cubicBezTo>
                  <a:cubicBezTo>
                    <a:pt x="14" y="24"/>
                    <a:pt x="14" y="24"/>
                    <a:pt x="14" y="24"/>
                  </a:cubicBezTo>
                  <a:cubicBezTo>
                    <a:pt x="15" y="24"/>
                    <a:pt x="15" y="24"/>
                    <a:pt x="15" y="24"/>
                  </a:cubicBezTo>
                  <a:cubicBezTo>
                    <a:pt x="14" y="24"/>
                    <a:pt x="14" y="24"/>
                    <a:pt x="14" y="24"/>
                  </a:cubicBezTo>
                  <a:cubicBezTo>
                    <a:pt x="13" y="24"/>
                    <a:pt x="13" y="24"/>
                    <a:pt x="13" y="24"/>
                  </a:cubicBezTo>
                  <a:cubicBezTo>
                    <a:pt x="12" y="23"/>
                    <a:pt x="12" y="23"/>
                    <a:pt x="12" y="23"/>
                  </a:cubicBezTo>
                  <a:cubicBezTo>
                    <a:pt x="12" y="24"/>
                    <a:pt x="12" y="24"/>
                    <a:pt x="12" y="24"/>
                  </a:cubicBezTo>
                  <a:cubicBezTo>
                    <a:pt x="13" y="24"/>
                    <a:pt x="13" y="24"/>
                    <a:pt x="13" y="24"/>
                  </a:cubicBezTo>
                  <a:cubicBezTo>
                    <a:pt x="12" y="25"/>
                    <a:pt x="12" y="25"/>
                    <a:pt x="12" y="25"/>
                  </a:cubicBezTo>
                  <a:cubicBezTo>
                    <a:pt x="12" y="24"/>
                    <a:pt x="12" y="24"/>
                    <a:pt x="12" y="24"/>
                  </a:cubicBezTo>
                  <a:cubicBezTo>
                    <a:pt x="12" y="25"/>
                    <a:pt x="12" y="25"/>
                    <a:pt x="12" y="25"/>
                  </a:cubicBezTo>
                  <a:cubicBezTo>
                    <a:pt x="12" y="25"/>
                    <a:pt x="12" y="25"/>
                    <a:pt x="12" y="25"/>
                  </a:cubicBezTo>
                  <a:cubicBezTo>
                    <a:pt x="12" y="26"/>
                    <a:pt x="12" y="26"/>
                    <a:pt x="12" y="26"/>
                  </a:cubicBezTo>
                  <a:cubicBezTo>
                    <a:pt x="12" y="26"/>
                    <a:pt x="12" y="26"/>
                    <a:pt x="12" y="26"/>
                  </a:cubicBezTo>
                  <a:cubicBezTo>
                    <a:pt x="13" y="26"/>
                    <a:pt x="13" y="26"/>
                    <a:pt x="13" y="26"/>
                  </a:cubicBezTo>
                  <a:cubicBezTo>
                    <a:pt x="12" y="26"/>
                    <a:pt x="12" y="26"/>
                    <a:pt x="12" y="26"/>
                  </a:cubicBezTo>
                  <a:cubicBezTo>
                    <a:pt x="11" y="26"/>
                    <a:pt x="11" y="26"/>
                    <a:pt x="11" y="26"/>
                  </a:cubicBezTo>
                  <a:cubicBezTo>
                    <a:pt x="12" y="27"/>
                    <a:pt x="12" y="27"/>
                    <a:pt x="12" y="27"/>
                  </a:cubicBezTo>
                  <a:cubicBezTo>
                    <a:pt x="12" y="28"/>
                    <a:pt x="12" y="28"/>
                    <a:pt x="12" y="28"/>
                  </a:cubicBezTo>
                  <a:cubicBezTo>
                    <a:pt x="13" y="27"/>
                    <a:pt x="13" y="27"/>
                    <a:pt x="13" y="27"/>
                  </a:cubicBezTo>
                  <a:cubicBezTo>
                    <a:pt x="12" y="28"/>
                    <a:pt x="12" y="28"/>
                    <a:pt x="12" y="28"/>
                  </a:cubicBezTo>
                  <a:cubicBezTo>
                    <a:pt x="12" y="28"/>
                    <a:pt x="12" y="28"/>
                    <a:pt x="12" y="28"/>
                  </a:cubicBezTo>
                  <a:cubicBezTo>
                    <a:pt x="12" y="28"/>
                    <a:pt x="12" y="28"/>
                    <a:pt x="12" y="28"/>
                  </a:cubicBezTo>
                  <a:cubicBezTo>
                    <a:pt x="13" y="28"/>
                    <a:pt x="13" y="28"/>
                    <a:pt x="13" y="28"/>
                  </a:cubicBezTo>
                  <a:cubicBezTo>
                    <a:pt x="13" y="28"/>
                    <a:pt x="13" y="28"/>
                    <a:pt x="13" y="28"/>
                  </a:cubicBezTo>
                  <a:cubicBezTo>
                    <a:pt x="13" y="29"/>
                    <a:pt x="13" y="29"/>
                    <a:pt x="13" y="29"/>
                  </a:cubicBezTo>
                  <a:cubicBezTo>
                    <a:pt x="13" y="28"/>
                    <a:pt x="13" y="28"/>
                    <a:pt x="13" y="28"/>
                  </a:cubicBezTo>
                  <a:cubicBezTo>
                    <a:pt x="12" y="28"/>
                    <a:pt x="12" y="28"/>
                    <a:pt x="12" y="28"/>
                  </a:cubicBezTo>
                  <a:cubicBezTo>
                    <a:pt x="12" y="29"/>
                    <a:pt x="12" y="29"/>
                    <a:pt x="12" y="29"/>
                  </a:cubicBezTo>
                  <a:cubicBezTo>
                    <a:pt x="13" y="29"/>
                    <a:pt x="13" y="29"/>
                    <a:pt x="13" y="29"/>
                  </a:cubicBezTo>
                  <a:cubicBezTo>
                    <a:pt x="12" y="29"/>
                    <a:pt x="12" y="29"/>
                    <a:pt x="12" y="29"/>
                  </a:cubicBezTo>
                  <a:cubicBezTo>
                    <a:pt x="12" y="30"/>
                    <a:pt x="12" y="30"/>
                    <a:pt x="12" y="30"/>
                  </a:cubicBezTo>
                  <a:cubicBezTo>
                    <a:pt x="12" y="30"/>
                    <a:pt x="12" y="30"/>
                    <a:pt x="12" y="30"/>
                  </a:cubicBezTo>
                  <a:cubicBezTo>
                    <a:pt x="12" y="30"/>
                    <a:pt x="12" y="30"/>
                    <a:pt x="12" y="30"/>
                  </a:cubicBezTo>
                  <a:cubicBezTo>
                    <a:pt x="11" y="30"/>
                    <a:pt x="11" y="30"/>
                    <a:pt x="11" y="30"/>
                  </a:cubicBezTo>
                  <a:cubicBezTo>
                    <a:pt x="11" y="31"/>
                    <a:pt x="11" y="31"/>
                    <a:pt x="11" y="31"/>
                  </a:cubicBezTo>
                  <a:cubicBezTo>
                    <a:pt x="12" y="31"/>
                    <a:pt x="12" y="31"/>
                    <a:pt x="12" y="31"/>
                  </a:cubicBezTo>
                  <a:cubicBezTo>
                    <a:pt x="11" y="31"/>
                    <a:pt x="11" y="31"/>
                    <a:pt x="11" y="31"/>
                  </a:cubicBezTo>
                  <a:cubicBezTo>
                    <a:pt x="11" y="32"/>
                    <a:pt x="11" y="32"/>
                    <a:pt x="11" y="32"/>
                  </a:cubicBezTo>
                  <a:cubicBezTo>
                    <a:pt x="10" y="32"/>
                    <a:pt x="10" y="32"/>
                    <a:pt x="10" y="32"/>
                  </a:cubicBezTo>
                  <a:cubicBezTo>
                    <a:pt x="10" y="32"/>
                    <a:pt x="10" y="32"/>
                    <a:pt x="10" y="32"/>
                  </a:cubicBezTo>
                  <a:cubicBezTo>
                    <a:pt x="10" y="32"/>
                    <a:pt x="10" y="32"/>
                    <a:pt x="10" y="32"/>
                  </a:cubicBezTo>
                  <a:cubicBezTo>
                    <a:pt x="11" y="32"/>
                    <a:pt x="11" y="32"/>
                    <a:pt x="11" y="32"/>
                  </a:cubicBezTo>
                  <a:cubicBezTo>
                    <a:pt x="11" y="32"/>
                    <a:pt x="11" y="32"/>
                    <a:pt x="11" y="32"/>
                  </a:cubicBezTo>
                  <a:cubicBezTo>
                    <a:pt x="11" y="33"/>
                    <a:pt x="11" y="33"/>
                    <a:pt x="11" y="33"/>
                  </a:cubicBezTo>
                  <a:cubicBezTo>
                    <a:pt x="11" y="33"/>
                    <a:pt x="11" y="33"/>
                    <a:pt x="11" y="33"/>
                  </a:cubicBezTo>
                  <a:cubicBezTo>
                    <a:pt x="11" y="33"/>
                    <a:pt x="11" y="33"/>
                    <a:pt x="11" y="33"/>
                  </a:cubicBezTo>
                  <a:cubicBezTo>
                    <a:pt x="12" y="33"/>
                    <a:pt x="12" y="33"/>
                    <a:pt x="12" y="33"/>
                  </a:cubicBezTo>
                  <a:cubicBezTo>
                    <a:pt x="12" y="34"/>
                    <a:pt x="12" y="34"/>
                    <a:pt x="12" y="34"/>
                  </a:cubicBezTo>
                  <a:cubicBezTo>
                    <a:pt x="14" y="32"/>
                    <a:pt x="14" y="32"/>
                    <a:pt x="14" y="32"/>
                  </a:cubicBezTo>
                  <a:cubicBezTo>
                    <a:pt x="14" y="32"/>
                    <a:pt x="14" y="32"/>
                    <a:pt x="14" y="32"/>
                  </a:cubicBezTo>
                  <a:cubicBezTo>
                    <a:pt x="14" y="32"/>
                    <a:pt x="14" y="32"/>
                    <a:pt x="14" y="32"/>
                  </a:cubicBezTo>
                  <a:cubicBezTo>
                    <a:pt x="14" y="33"/>
                    <a:pt x="14" y="33"/>
                    <a:pt x="14" y="33"/>
                  </a:cubicBezTo>
                  <a:cubicBezTo>
                    <a:pt x="13" y="34"/>
                    <a:pt x="13" y="34"/>
                    <a:pt x="13" y="34"/>
                  </a:cubicBezTo>
                  <a:cubicBezTo>
                    <a:pt x="13" y="34"/>
                    <a:pt x="13" y="34"/>
                    <a:pt x="13" y="34"/>
                  </a:cubicBezTo>
                  <a:cubicBezTo>
                    <a:pt x="13" y="35"/>
                    <a:pt x="13" y="35"/>
                    <a:pt x="13" y="35"/>
                  </a:cubicBezTo>
                  <a:cubicBezTo>
                    <a:pt x="13" y="35"/>
                    <a:pt x="13" y="35"/>
                    <a:pt x="13" y="35"/>
                  </a:cubicBezTo>
                  <a:cubicBezTo>
                    <a:pt x="12" y="37"/>
                    <a:pt x="12" y="37"/>
                    <a:pt x="12" y="37"/>
                  </a:cubicBezTo>
                  <a:cubicBezTo>
                    <a:pt x="12" y="38"/>
                    <a:pt x="12" y="38"/>
                    <a:pt x="12" y="38"/>
                  </a:cubicBezTo>
                  <a:cubicBezTo>
                    <a:pt x="12" y="38"/>
                    <a:pt x="12" y="38"/>
                    <a:pt x="12" y="38"/>
                  </a:cubicBezTo>
                  <a:cubicBezTo>
                    <a:pt x="12" y="39"/>
                    <a:pt x="12" y="39"/>
                    <a:pt x="12" y="39"/>
                  </a:cubicBezTo>
                  <a:cubicBezTo>
                    <a:pt x="13" y="39"/>
                    <a:pt x="13" y="39"/>
                    <a:pt x="13" y="39"/>
                  </a:cubicBezTo>
                  <a:cubicBezTo>
                    <a:pt x="12" y="40"/>
                    <a:pt x="12" y="40"/>
                    <a:pt x="12" y="40"/>
                  </a:cubicBezTo>
                  <a:cubicBezTo>
                    <a:pt x="12" y="41"/>
                    <a:pt x="12" y="41"/>
                    <a:pt x="12" y="41"/>
                  </a:cubicBezTo>
                  <a:cubicBezTo>
                    <a:pt x="11" y="42"/>
                    <a:pt x="11" y="42"/>
                    <a:pt x="11" y="42"/>
                  </a:cubicBezTo>
                  <a:cubicBezTo>
                    <a:pt x="11" y="42"/>
                    <a:pt x="11" y="42"/>
                    <a:pt x="11" y="42"/>
                  </a:cubicBezTo>
                  <a:cubicBezTo>
                    <a:pt x="13" y="42"/>
                    <a:pt x="13" y="42"/>
                    <a:pt x="13" y="42"/>
                  </a:cubicBezTo>
                  <a:cubicBezTo>
                    <a:pt x="12" y="41"/>
                    <a:pt x="12" y="41"/>
                    <a:pt x="12" y="41"/>
                  </a:cubicBezTo>
                  <a:cubicBezTo>
                    <a:pt x="13" y="40"/>
                    <a:pt x="13" y="40"/>
                    <a:pt x="13" y="40"/>
                  </a:cubicBezTo>
                  <a:cubicBezTo>
                    <a:pt x="13" y="39"/>
                    <a:pt x="13" y="39"/>
                    <a:pt x="13" y="39"/>
                  </a:cubicBezTo>
                  <a:cubicBezTo>
                    <a:pt x="13" y="39"/>
                    <a:pt x="13" y="39"/>
                    <a:pt x="13" y="39"/>
                  </a:cubicBezTo>
                  <a:cubicBezTo>
                    <a:pt x="13" y="37"/>
                    <a:pt x="13" y="37"/>
                    <a:pt x="13" y="37"/>
                  </a:cubicBezTo>
                  <a:cubicBezTo>
                    <a:pt x="13" y="37"/>
                    <a:pt x="13" y="37"/>
                    <a:pt x="13" y="37"/>
                  </a:cubicBezTo>
                  <a:cubicBezTo>
                    <a:pt x="15" y="35"/>
                    <a:pt x="15" y="35"/>
                    <a:pt x="15" y="35"/>
                  </a:cubicBezTo>
                  <a:cubicBezTo>
                    <a:pt x="14" y="37"/>
                    <a:pt x="14" y="37"/>
                    <a:pt x="14" y="37"/>
                  </a:cubicBezTo>
                  <a:cubicBezTo>
                    <a:pt x="14" y="38"/>
                    <a:pt x="14" y="38"/>
                    <a:pt x="14" y="38"/>
                  </a:cubicBezTo>
                  <a:cubicBezTo>
                    <a:pt x="14" y="38"/>
                    <a:pt x="14" y="38"/>
                    <a:pt x="14" y="38"/>
                  </a:cubicBezTo>
                  <a:cubicBezTo>
                    <a:pt x="14" y="38"/>
                    <a:pt x="14" y="38"/>
                    <a:pt x="14" y="38"/>
                  </a:cubicBezTo>
                  <a:cubicBezTo>
                    <a:pt x="15" y="37"/>
                    <a:pt x="15" y="37"/>
                    <a:pt x="15" y="37"/>
                  </a:cubicBezTo>
                  <a:cubicBezTo>
                    <a:pt x="15" y="38"/>
                    <a:pt x="15" y="38"/>
                    <a:pt x="15" y="38"/>
                  </a:cubicBezTo>
                  <a:cubicBezTo>
                    <a:pt x="16" y="37"/>
                    <a:pt x="16" y="37"/>
                    <a:pt x="16" y="37"/>
                  </a:cubicBezTo>
                  <a:cubicBezTo>
                    <a:pt x="16" y="36"/>
                    <a:pt x="16" y="36"/>
                    <a:pt x="16" y="36"/>
                  </a:cubicBezTo>
                  <a:cubicBezTo>
                    <a:pt x="16" y="36"/>
                    <a:pt x="16" y="36"/>
                    <a:pt x="16" y="36"/>
                  </a:cubicBezTo>
                  <a:cubicBezTo>
                    <a:pt x="16" y="37"/>
                    <a:pt x="16" y="37"/>
                    <a:pt x="16" y="37"/>
                  </a:cubicBezTo>
                  <a:cubicBezTo>
                    <a:pt x="17" y="38"/>
                    <a:pt x="17" y="38"/>
                    <a:pt x="17" y="38"/>
                  </a:cubicBezTo>
                  <a:cubicBezTo>
                    <a:pt x="16" y="37"/>
                    <a:pt x="16" y="37"/>
                    <a:pt x="16" y="37"/>
                  </a:cubicBezTo>
                  <a:cubicBezTo>
                    <a:pt x="16" y="39"/>
                    <a:pt x="16" y="39"/>
                    <a:pt x="16" y="39"/>
                  </a:cubicBezTo>
                  <a:cubicBezTo>
                    <a:pt x="16" y="40"/>
                    <a:pt x="16" y="40"/>
                    <a:pt x="16" y="40"/>
                  </a:cubicBezTo>
                  <a:cubicBezTo>
                    <a:pt x="17" y="40"/>
                    <a:pt x="17" y="40"/>
                    <a:pt x="17" y="40"/>
                  </a:cubicBezTo>
                  <a:cubicBezTo>
                    <a:pt x="17" y="41"/>
                    <a:pt x="17" y="41"/>
                    <a:pt x="17" y="41"/>
                  </a:cubicBezTo>
                  <a:cubicBezTo>
                    <a:pt x="16" y="42"/>
                    <a:pt x="16" y="42"/>
                    <a:pt x="16" y="42"/>
                  </a:cubicBezTo>
                  <a:cubicBezTo>
                    <a:pt x="15" y="44"/>
                    <a:pt x="15" y="44"/>
                    <a:pt x="15" y="44"/>
                  </a:cubicBezTo>
                  <a:cubicBezTo>
                    <a:pt x="15" y="45"/>
                    <a:pt x="15" y="45"/>
                    <a:pt x="15" y="45"/>
                  </a:cubicBezTo>
                  <a:cubicBezTo>
                    <a:pt x="14" y="44"/>
                    <a:pt x="14" y="44"/>
                    <a:pt x="14" y="44"/>
                  </a:cubicBezTo>
                  <a:cubicBezTo>
                    <a:pt x="15" y="45"/>
                    <a:pt x="15" y="45"/>
                    <a:pt x="15" y="45"/>
                  </a:cubicBezTo>
                  <a:cubicBezTo>
                    <a:pt x="16" y="47"/>
                    <a:pt x="16" y="47"/>
                    <a:pt x="16" y="47"/>
                  </a:cubicBezTo>
                  <a:cubicBezTo>
                    <a:pt x="15" y="46"/>
                    <a:pt x="15" y="46"/>
                    <a:pt x="15" y="46"/>
                  </a:cubicBezTo>
                  <a:cubicBezTo>
                    <a:pt x="16" y="45"/>
                    <a:pt x="16" y="45"/>
                    <a:pt x="16" y="45"/>
                  </a:cubicBezTo>
                  <a:cubicBezTo>
                    <a:pt x="18" y="47"/>
                    <a:pt x="18" y="47"/>
                    <a:pt x="18" y="47"/>
                  </a:cubicBezTo>
                  <a:cubicBezTo>
                    <a:pt x="18" y="46"/>
                    <a:pt x="18" y="46"/>
                    <a:pt x="18" y="46"/>
                  </a:cubicBezTo>
                  <a:cubicBezTo>
                    <a:pt x="17" y="45"/>
                    <a:pt x="17" y="45"/>
                    <a:pt x="17" y="45"/>
                  </a:cubicBezTo>
                  <a:cubicBezTo>
                    <a:pt x="18" y="45"/>
                    <a:pt x="18" y="45"/>
                    <a:pt x="18" y="45"/>
                  </a:cubicBezTo>
                  <a:cubicBezTo>
                    <a:pt x="19" y="46"/>
                    <a:pt x="19" y="46"/>
                    <a:pt x="19" y="46"/>
                  </a:cubicBezTo>
                  <a:cubicBezTo>
                    <a:pt x="20" y="46"/>
                    <a:pt x="20" y="46"/>
                    <a:pt x="20" y="46"/>
                  </a:cubicBezTo>
                  <a:cubicBezTo>
                    <a:pt x="20" y="45"/>
                    <a:pt x="20" y="45"/>
                    <a:pt x="20" y="45"/>
                  </a:cubicBezTo>
                  <a:cubicBezTo>
                    <a:pt x="21" y="45"/>
                    <a:pt x="21" y="45"/>
                    <a:pt x="21" y="45"/>
                  </a:cubicBezTo>
                  <a:cubicBezTo>
                    <a:pt x="22" y="44"/>
                    <a:pt x="22" y="44"/>
                    <a:pt x="22" y="44"/>
                  </a:cubicBezTo>
                  <a:cubicBezTo>
                    <a:pt x="25" y="45"/>
                    <a:pt x="25" y="45"/>
                    <a:pt x="25" y="45"/>
                  </a:cubicBezTo>
                  <a:cubicBezTo>
                    <a:pt x="23" y="45"/>
                    <a:pt x="23" y="45"/>
                    <a:pt x="23" y="45"/>
                  </a:cubicBezTo>
                  <a:cubicBezTo>
                    <a:pt x="22" y="48"/>
                    <a:pt x="22" y="48"/>
                    <a:pt x="22" y="48"/>
                  </a:cubicBezTo>
                  <a:cubicBezTo>
                    <a:pt x="23" y="50"/>
                    <a:pt x="23" y="50"/>
                    <a:pt x="23" y="50"/>
                  </a:cubicBezTo>
                  <a:cubicBezTo>
                    <a:pt x="24" y="50"/>
                    <a:pt x="24" y="50"/>
                    <a:pt x="24" y="50"/>
                  </a:cubicBezTo>
                  <a:cubicBezTo>
                    <a:pt x="24" y="51"/>
                    <a:pt x="24" y="51"/>
                    <a:pt x="24" y="51"/>
                  </a:cubicBezTo>
                  <a:cubicBezTo>
                    <a:pt x="25" y="50"/>
                    <a:pt x="25" y="50"/>
                    <a:pt x="25" y="50"/>
                  </a:cubicBezTo>
                  <a:cubicBezTo>
                    <a:pt x="26" y="50"/>
                    <a:pt x="26" y="50"/>
                    <a:pt x="26" y="50"/>
                  </a:cubicBezTo>
                  <a:cubicBezTo>
                    <a:pt x="25" y="51"/>
                    <a:pt x="25" y="51"/>
                    <a:pt x="25" y="51"/>
                  </a:cubicBezTo>
                  <a:cubicBezTo>
                    <a:pt x="26" y="51"/>
                    <a:pt x="26" y="51"/>
                    <a:pt x="26" y="51"/>
                  </a:cubicBezTo>
                  <a:cubicBezTo>
                    <a:pt x="24" y="52"/>
                    <a:pt x="24" y="52"/>
                    <a:pt x="24" y="52"/>
                  </a:cubicBezTo>
                  <a:cubicBezTo>
                    <a:pt x="25" y="54"/>
                    <a:pt x="25" y="54"/>
                    <a:pt x="25" y="54"/>
                  </a:cubicBezTo>
                  <a:cubicBezTo>
                    <a:pt x="24" y="55"/>
                    <a:pt x="24" y="55"/>
                    <a:pt x="24" y="55"/>
                  </a:cubicBezTo>
                  <a:cubicBezTo>
                    <a:pt x="25" y="55"/>
                    <a:pt x="25" y="55"/>
                    <a:pt x="25" y="55"/>
                  </a:cubicBezTo>
                  <a:cubicBezTo>
                    <a:pt x="26" y="56"/>
                    <a:pt x="26" y="56"/>
                    <a:pt x="26" y="56"/>
                  </a:cubicBezTo>
                  <a:cubicBezTo>
                    <a:pt x="26" y="56"/>
                    <a:pt x="26" y="56"/>
                    <a:pt x="26" y="56"/>
                  </a:cubicBezTo>
                  <a:cubicBezTo>
                    <a:pt x="26" y="56"/>
                    <a:pt x="26" y="56"/>
                    <a:pt x="26" y="56"/>
                  </a:cubicBezTo>
                  <a:cubicBezTo>
                    <a:pt x="25" y="56"/>
                    <a:pt x="25" y="56"/>
                    <a:pt x="25" y="56"/>
                  </a:cubicBezTo>
                  <a:cubicBezTo>
                    <a:pt x="25" y="56"/>
                    <a:pt x="25" y="56"/>
                    <a:pt x="25" y="56"/>
                  </a:cubicBezTo>
                  <a:cubicBezTo>
                    <a:pt x="24" y="56"/>
                    <a:pt x="24" y="56"/>
                    <a:pt x="24" y="56"/>
                  </a:cubicBezTo>
                  <a:cubicBezTo>
                    <a:pt x="24" y="57"/>
                    <a:pt x="24" y="57"/>
                    <a:pt x="24" y="57"/>
                  </a:cubicBezTo>
                  <a:cubicBezTo>
                    <a:pt x="25" y="57"/>
                    <a:pt x="25" y="57"/>
                    <a:pt x="25" y="57"/>
                  </a:cubicBezTo>
                  <a:cubicBezTo>
                    <a:pt x="24" y="57"/>
                    <a:pt x="24" y="57"/>
                    <a:pt x="24" y="57"/>
                  </a:cubicBezTo>
                  <a:cubicBezTo>
                    <a:pt x="23" y="56"/>
                    <a:pt x="23" y="56"/>
                    <a:pt x="23" y="56"/>
                  </a:cubicBezTo>
                  <a:cubicBezTo>
                    <a:pt x="22" y="57"/>
                    <a:pt x="22" y="57"/>
                    <a:pt x="22" y="57"/>
                  </a:cubicBezTo>
                  <a:cubicBezTo>
                    <a:pt x="21" y="57"/>
                    <a:pt x="21" y="57"/>
                    <a:pt x="21" y="57"/>
                  </a:cubicBezTo>
                  <a:cubicBezTo>
                    <a:pt x="19" y="57"/>
                    <a:pt x="19" y="57"/>
                    <a:pt x="19" y="57"/>
                  </a:cubicBezTo>
                  <a:cubicBezTo>
                    <a:pt x="18" y="59"/>
                    <a:pt x="18" y="59"/>
                    <a:pt x="18" y="59"/>
                  </a:cubicBezTo>
                  <a:cubicBezTo>
                    <a:pt x="17" y="59"/>
                    <a:pt x="17" y="59"/>
                    <a:pt x="17" y="59"/>
                  </a:cubicBezTo>
                  <a:cubicBezTo>
                    <a:pt x="16" y="60"/>
                    <a:pt x="16" y="60"/>
                    <a:pt x="16" y="60"/>
                  </a:cubicBezTo>
                  <a:cubicBezTo>
                    <a:pt x="17" y="60"/>
                    <a:pt x="17" y="60"/>
                    <a:pt x="17" y="60"/>
                  </a:cubicBezTo>
                  <a:cubicBezTo>
                    <a:pt x="17" y="60"/>
                    <a:pt x="17" y="60"/>
                    <a:pt x="17" y="60"/>
                  </a:cubicBezTo>
                  <a:cubicBezTo>
                    <a:pt x="18" y="60"/>
                    <a:pt x="18" y="60"/>
                    <a:pt x="18" y="60"/>
                  </a:cubicBezTo>
                  <a:cubicBezTo>
                    <a:pt x="19" y="59"/>
                    <a:pt x="19" y="59"/>
                    <a:pt x="19" y="59"/>
                  </a:cubicBezTo>
                  <a:cubicBezTo>
                    <a:pt x="19" y="60"/>
                    <a:pt x="19" y="60"/>
                    <a:pt x="19" y="60"/>
                  </a:cubicBezTo>
                  <a:cubicBezTo>
                    <a:pt x="20" y="61"/>
                    <a:pt x="20" y="61"/>
                    <a:pt x="20" y="61"/>
                  </a:cubicBezTo>
                  <a:cubicBezTo>
                    <a:pt x="19" y="61"/>
                    <a:pt x="19" y="61"/>
                    <a:pt x="19" y="61"/>
                  </a:cubicBezTo>
                  <a:cubicBezTo>
                    <a:pt x="20" y="62"/>
                    <a:pt x="20" y="62"/>
                    <a:pt x="20" y="62"/>
                  </a:cubicBezTo>
                  <a:cubicBezTo>
                    <a:pt x="20" y="62"/>
                    <a:pt x="20" y="62"/>
                    <a:pt x="20" y="62"/>
                  </a:cubicBezTo>
                  <a:cubicBezTo>
                    <a:pt x="19" y="64"/>
                    <a:pt x="19" y="64"/>
                    <a:pt x="19" y="64"/>
                  </a:cubicBezTo>
                  <a:cubicBezTo>
                    <a:pt x="18" y="64"/>
                    <a:pt x="18" y="64"/>
                    <a:pt x="18" y="64"/>
                  </a:cubicBezTo>
                  <a:cubicBezTo>
                    <a:pt x="17" y="65"/>
                    <a:pt x="17" y="65"/>
                    <a:pt x="17" y="65"/>
                  </a:cubicBezTo>
                  <a:cubicBezTo>
                    <a:pt x="17" y="65"/>
                    <a:pt x="17" y="65"/>
                    <a:pt x="17" y="65"/>
                  </a:cubicBezTo>
                  <a:cubicBezTo>
                    <a:pt x="15" y="66"/>
                    <a:pt x="15" y="66"/>
                    <a:pt x="15" y="66"/>
                  </a:cubicBezTo>
                  <a:cubicBezTo>
                    <a:pt x="15" y="66"/>
                    <a:pt x="15" y="66"/>
                    <a:pt x="15" y="66"/>
                  </a:cubicBezTo>
                  <a:cubicBezTo>
                    <a:pt x="13" y="66"/>
                    <a:pt x="13" y="66"/>
                    <a:pt x="13" y="66"/>
                  </a:cubicBezTo>
                  <a:cubicBezTo>
                    <a:pt x="14" y="67"/>
                    <a:pt x="14" y="67"/>
                    <a:pt x="14" y="67"/>
                  </a:cubicBezTo>
                  <a:cubicBezTo>
                    <a:pt x="14" y="67"/>
                    <a:pt x="14" y="67"/>
                    <a:pt x="14" y="67"/>
                  </a:cubicBezTo>
                  <a:cubicBezTo>
                    <a:pt x="14" y="68"/>
                    <a:pt x="14" y="68"/>
                    <a:pt x="14" y="68"/>
                  </a:cubicBezTo>
                  <a:cubicBezTo>
                    <a:pt x="15" y="68"/>
                    <a:pt x="15" y="68"/>
                    <a:pt x="15" y="68"/>
                  </a:cubicBezTo>
                  <a:cubicBezTo>
                    <a:pt x="15" y="68"/>
                    <a:pt x="15" y="68"/>
                    <a:pt x="15" y="68"/>
                  </a:cubicBezTo>
                  <a:cubicBezTo>
                    <a:pt x="15" y="68"/>
                    <a:pt x="15" y="68"/>
                    <a:pt x="15" y="68"/>
                  </a:cubicBezTo>
                  <a:cubicBezTo>
                    <a:pt x="16" y="68"/>
                    <a:pt x="16" y="68"/>
                    <a:pt x="16" y="68"/>
                  </a:cubicBezTo>
                  <a:cubicBezTo>
                    <a:pt x="17" y="68"/>
                    <a:pt x="17" y="68"/>
                    <a:pt x="17" y="68"/>
                  </a:cubicBezTo>
                  <a:cubicBezTo>
                    <a:pt x="18" y="67"/>
                    <a:pt x="18" y="67"/>
                    <a:pt x="18" y="67"/>
                  </a:cubicBezTo>
                  <a:cubicBezTo>
                    <a:pt x="18" y="68"/>
                    <a:pt x="18" y="68"/>
                    <a:pt x="18" y="68"/>
                  </a:cubicBezTo>
                  <a:cubicBezTo>
                    <a:pt x="20" y="68"/>
                    <a:pt x="20" y="68"/>
                    <a:pt x="20" y="68"/>
                  </a:cubicBezTo>
                  <a:cubicBezTo>
                    <a:pt x="19" y="68"/>
                    <a:pt x="19" y="68"/>
                    <a:pt x="19" y="68"/>
                  </a:cubicBezTo>
                  <a:cubicBezTo>
                    <a:pt x="19" y="69"/>
                    <a:pt x="19" y="69"/>
                    <a:pt x="19" y="69"/>
                  </a:cubicBezTo>
                  <a:cubicBezTo>
                    <a:pt x="20" y="69"/>
                    <a:pt x="20" y="69"/>
                    <a:pt x="20" y="69"/>
                  </a:cubicBezTo>
                  <a:cubicBezTo>
                    <a:pt x="20" y="69"/>
                    <a:pt x="20" y="69"/>
                    <a:pt x="20" y="69"/>
                  </a:cubicBezTo>
                  <a:cubicBezTo>
                    <a:pt x="21" y="68"/>
                    <a:pt x="21" y="68"/>
                    <a:pt x="21" y="68"/>
                  </a:cubicBezTo>
                  <a:cubicBezTo>
                    <a:pt x="22" y="69"/>
                    <a:pt x="22" y="69"/>
                    <a:pt x="22" y="69"/>
                  </a:cubicBezTo>
                  <a:cubicBezTo>
                    <a:pt x="22" y="70"/>
                    <a:pt x="22" y="70"/>
                    <a:pt x="22" y="70"/>
                  </a:cubicBezTo>
                  <a:cubicBezTo>
                    <a:pt x="24" y="70"/>
                    <a:pt x="24" y="70"/>
                    <a:pt x="24" y="70"/>
                  </a:cubicBezTo>
                  <a:cubicBezTo>
                    <a:pt x="25" y="69"/>
                    <a:pt x="25" y="69"/>
                    <a:pt x="25" y="69"/>
                  </a:cubicBezTo>
                  <a:cubicBezTo>
                    <a:pt x="25" y="69"/>
                    <a:pt x="25" y="69"/>
                    <a:pt x="25" y="69"/>
                  </a:cubicBezTo>
                  <a:cubicBezTo>
                    <a:pt x="27" y="69"/>
                    <a:pt x="27" y="69"/>
                    <a:pt x="27" y="69"/>
                  </a:cubicBezTo>
                  <a:cubicBezTo>
                    <a:pt x="27" y="68"/>
                    <a:pt x="27" y="68"/>
                    <a:pt x="27" y="68"/>
                  </a:cubicBezTo>
                  <a:cubicBezTo>
                    <a:pt x="28" y="68"/>
                    <a:pt x="28" y="68"/>
                    <a:pt x="28" y="68"/>
                  </a:cubicBezTo>
                  <a:cubicBezTo>
                    <a:pt x="27" y="69"/>
                    <a:pt x="27" y="69"/>
                    <a:pt x="27" y="69"/>
                  </a:cubicBezTo>
                  <a:cubicBezTo>
                    <a:pt x="25" y="70"/>
                    <a:pt x="25" y="70"/>
                    <a:pt x="25" y="70"/>
                  </a:cubicBezTo>
                  <a:cubicBezTo>
                    <a:pt x="25" y="72"/>
                    <a:pt x="25" y="72"/>
                    <a:pt x="25" y="72"/>
                  </a:cubicBezTo>
                  <a:cubicBezTo>
                    <a:pt x="24" y="72"/>
                    <a:pt x="24" y="72"/>
                    <a:pt x="24" y="72"/>
                  </a:cubicBezTo>
                  <a:cubicBezTo>
                    <a:pt x="24" y="72"/>
                    <a:pt x="24" y="72"/>
                    <a:pt x="24" y="72"/>
                  </a:cubicBezTo>
                  <a:cubicBezTo>
                    <a:pt x="23" y="71"/>
                    <a:pt x="23" y="71"/>
                    <a:pt x="23" y="71"/>
                  </a:cubicBezTo>
                  <a:cubicBezTo>
                    <a:pt x="21" y="71"/>
                    <a:pt x="21" y="71"/>
                    <a:pt x="21" y="71"/>
                  </a:cubicBezTo>
                  <a:cubicBezTo>
                    <a:pt x="19" y="72"/>
                    <a:pt x="19" y="72"/>
                    <a:pt x="19" y="72"/>
                  </a:cubicBezTo>
                  <a:cubicBezTo>
                    <a:pt x="19" y="72"/>
                    <a:pt x="19" y="72"/>
                    <a:pt x="19" y="72"/>
                  </a:cubicBezTo>
                  <a:cubicBezTo>
                    <a:pt x="18" y="73"/>
                    <a:pt x="18" y="73"/>
                    <a:pt x="18" y="73"/>
                  </a:cubicBezTo>
                  <a:cubicBezTo>
                    <a:pt x="17" y="73"/>
                    <a:pt x="17" y="73"/>
                    <a:pt x="17" y="73"/>
                  </a:cubicBezTo>
                  <a:cubicBezTo>
                    <a:pt x="17" y="75"/>
                    <a:pt x="17" y="75"/>
                    <a:pt x="17" y="75"/>
                  </a:cubicBezTo>
                  <a:cubicBezTo>
                    <a:pt x="16" y="75"/>
                    <a:pt x="16" y="75"/>
                    <a:pt x="16" y="75"/>
                  </a:cubicBezTo>
                  <a:cubicBezTo>
                    <a:pt x="16" y="76"/>
                    <a:pt x="16" y="76"/>
                    <a:pt x="16" y="76"/>
                  </a:cubicBezTo>
                  <a:cubicBezTo>
                    <a:pt x="15" y="76"/>
                    <a:pt x="15" y="76"/>
                    <a:pt x="15" y="76"/>
                  </a:cubicBezTo>
                  <a:cubicBezTo>
                    <a:pt x="15" y="77"/>
                    <a:pt x="15" y="77"/>
                    <a:pt x="15" y="77"/>
                  </a:cubicBezTo>
                  <a:cubicBezTo>
                    <a:pt x="14" y="77"/>
                    <a:pt x="14" y="77"/>
                    <a:pt x="14" y="77"/>
                  </a:cubicBezTo>
                  <a:cubicBezTo>
                    <a:pt x="14" y="78"/>
                    <a:pt x="14" y="78"/>
                    <a:pt x="14" y="78"/>
                  </a:cubicBezTo>
                  <a:cubicBezTo>
                    <a:pt x="12" y="78"/>
                    <a:pt x="12" y="78"/>
                    <a:pt x="12" y="78"/>
                  </a:cubicBezTo>
                  <a:cubicBezTo>
                    <a:pt x="12" y="78"/>
                    <a:pt x="12" y="78"/>
                    <a:pt x="12" y="78"/>
                  </a:cubicBezTo>
                  <a:cubicBezTo>
                    <a:pt x="11" y="79"/>
                    <a:pt x="11" y="79"/>
                    <a:pt x="11" y="79"/>
                  </a:cubicBezTo>
                  <a:cubicBezTo>
                    <a:pt x="11" y="80"/>
                    <a:pt x="11" y="80"/>
                    <a:pt x="11" y="80"/>
                  </a:cubicBezTo>
                  <a:cubicBezTo>
                    <a:pt x="12" y="80"/>
                    <a:pt x="12" y="80"/>
                    <a:pt x="12" y="80"/>
                  </a:cubicBezTo>
                  <a:cubicBezTo>
                    <a:pt x="12" y="79"/>
                    <a:pt x="12" y="79"/>
                    <a:pt x="12" y="79"/>
                  </a:cubicBezTo>
                  <a:cubicBezTo>
                    <a:pt x="13" y="79"/>
                    <a:pt x="13" y="79"/>
                    <a:pt x="13" y="79"/>
                  </a:cubicBezTo>
                  <a:lnTo>
                    <a:pt x="14" y="80"/>
                  </a:lnTo>
                  <a:close/>
                </a:path>
              </a:pathLst>
            </a:custGeom>
            <a:solidFill>
              <a:srgbClr val="FC61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144" name="Freeform 70"/>
            <p:cNvSpPr>
              <a:spLocks noEditPoints="1"/>
            </p:cNvSpPr>
            <p:nvPr/>
          </p:nvSpPr>
          <p:spPr bwMode="auto">
            <a:xfrm>
              <a:off x="4252913" y="2390775"/>
              <a:ext cx="223838" cy="185737"/>
            </a:xfrm>
            <a:custGeom>
              <a:avLst/>
              <a:gdLst>
                <a:gd name="T0" fmla="*/ 111 w 141"/>
                <a:gd name="T1" fmla="*/ 58 h 117"/>
                <a:gd name="T2" fmla="*/ 101 w 141"/>
                <a:gd name="T3" fmla="*/ 61 h 117"/>
                <a:gd name="T4" fmla="*/ 105 w 141"/>
                <a:gd name="T5" fmla="*/ 54 h 117"/>
                <a:gd name="T6" fmla="*/ 113 w 141"/>
                <a:gd name="T7" fmla="*/ 44 h 117"/>
                <a:gd name="T8" fmla="*/ 117 w 141"/>
                <a:gd name="T9" fmla="*/ 44 h 117"/>
                <a:gd name="T10" fmla="*/ 118 w 141"/>
                <a:gd name="T11" fmla="*/ 35 h 117"/>
                <a:gd name="T12" fmla="*/ 120 w 141"/>
                <a:gd name="T13" fmla="*/ 25 h 117"/>
                <a:gd name="T14" fmla="*/ 111 w 141"/>
                <a:gd name="T15" fmla="*/ 23 h 117"/>
                <a:gd name="T16" fmla="*/ 103 w 141"/>
                <a:gd name="T17" fmla="*/ 21 h 117"/>
                <a:gd name="T18" fmla="*/ 96 w 141"/>
                <a:gd name="T19" fmla="*/ 18 h 117"/>
                <a:gd name="T20" fmla="*/ 88 w 141"/>
                <a:gd name="T21" fmla="*/ 14 h 117"/>
                <a:gd name="T22" fmla="*/ 80 w 141"/>
                <a:gd name="T23" fmla="*/ 8 h 117"/>
                <a:gd name="T24" fmla="*/ 73 w 141"/>
                <a:gd name="T25" fmla="*/ 0 h 117"/>
                <a:gd name="T26" fmla="*/ 63 w 141"/>
                <a:gd name="T27" fmla="*/ 2 h 117"/>
                <a:gd name="T28" fmla="*/ 59 w 141"/>
                <a:gd name="T29" fmla="*/ 14 h 117"/>
                <a:gd name="T30" fmla="*/ 48 w 141"/>
                <a:gd name="T31" fmla="*/ 18 h 117"/>
                <a:gd name="T32" fmla="*/ 40 w 141"/>
                <a:gd name="T33" fmla="*/ 21 h 117"/>
                <a:gd name="T34" fmla="*/ 36 w 141"/>
                <a:gd name="T35" fmla="*/ 18 h 117"/>
                <a:gd name="T36" fmla="*/ 29 w 141"/>
                <a:gd name="T37" fmla="*/ 19 h 117"/>
                <a:gd name="T38" fmla="*/ 32 w 141"/>
                <a:gd name="T39" fmla="*/ 27 h 117"/>
                <a:gd name="T40" fmla="*/ 27 w 141"/>
                <a:gd name="T41" fmla="*/ 31 h 117"/>
                <a:gd name="T42" fmla="*/ 17 w 141"/>
                <a:gd name="T43" fmla="*/ 27 h 117"/>
                <a:gd name="T44" fmla="*/ 10 w 141"/>
                <a:gd name="T45" fmla="*/ 29 h 117"/>
                <a:gd name="T46" fmla="*/ 2 w 141"/>
                <a:gd name="T47" fmla="*/ 35 h 117"/>
                <a:gd name="T48" fmla="*/ 2 w 141"/>
                <a:gd name="T49" fmla="*/ 35 h 117"/>
                <a:gd name="T50" fmla="*/ 4 w 141"/>
                <a:gd name="T51" fmla="*/ 37 h 117"/>
                <a:gd name="T52" fmla="*/ 4 w 141"/>
                <a:gd name="T53" fmla="*/ 40 h 117"/>
                <a:gd name="T54" fmla="*/ 13 w 141"/>
                <a:gd name="T55" fmla="*/ 42 h 117"/>
                <a:gd name="T56" fmla="*/ 19 w 141"/>
                <a:gd name="T57" fmla="*/ 44 h 117"/>
                <a:gd name="T58" fmla="*/ 23 w 141"/>
                <a:gd name="T59" fmla="*/ 48 h 117"/>
                <a:gd name="T60" fmla="*/ 29 w 141"/>
                <a:gd name="T61" fmla="*/ 48 h 117"/>
                <a:gd name="T62" fmla="*/ 27 w 141"/>
                <a:gd name="T63" fmla="*/ 54 h 117"/>
                <a:gd name="T64" fmla="*/ 36 w 141"/>
                <a:gd name="T65" fmla="*/ 60 h 117"/>
                <a:gd name="T66" fmla="*/ 34 w 141"/>
                <a:gd name="T67" fmla="*/ 67 h 117"/>
                <a:gd name="T68" fmla="*/ 40 w 141"/>
                <a:gd name="T69" fmla="*/ 69 h 117"/>
                <a:gd name="T70" fmla="*/ 36 w 141"/>
                <a:gd name="T71" fmla="*/ 79 h 117"/>
                <a:gd name="T72" fmla="*/ 32 w 141"/>
                <a:gd name="T73" fmla="*/ 94 h 117"/>
                <a:gd name="T74" fmla="*/ 36 w 141"/>
                <a:gd name="T75" fmla="*/ 98 h 117"/>
                <a:gd name="T76" fmla="*/ 52 w 141"/>
                <a:gd name="T77" fmla="*/ 103 h 117"/>
                <a:gd name="T78" fmla="*/ 63 w 141"/>
                <a:gd name="T79" fmla="*/ 102 h 117"/>
                <a:gd name="T80" fmla="*/ 76 w 141"/>
                <a:gd name="T81" fmla="*/ 105 h 117"/>
                <a:gd name="T82" fmla="*/ 84 w 141"/>
                <a:gd name="T83" fmla="*/ 92 h 117"/>
                <a:gd name="T84" fmla="*/ 92 w 141"/>
                <a:gd name="T85" fmla="*/ 94 h 117"/>
                <a:gd name="T86" fmla="*/ 109 w 141"/>
                <a:gd name="T87" fmla="*/ 98 h 117"/>
                <a:gd name="T88" fmla="*/ 118 w 141"/>
                <a:gd name="T89" fmla="*/ 88 h 117"/>
                <a:gd name="T90" fmla="*/ 113 w 141"/>
                <a:gd name="T91" fmla="*/ 77 h 117"/>
                <a:gd name="T92" fmla="*/ 113 w 141"/>
                <a:gd name="T93" fmla="*/ 67 h 117"/>
                <a:gd name="T94" fmla="*/ 136 w 141"/>
                <a:gd name="T95" fmla="*/ 117 h 117"/>
                <a:gd name="T96" fmla="*/ 134 w 141"/>
                <a:gd name="T97" fmla="*/ 113 h 117"/>
                <a:gd name="T98" fmla="*/ 132 w 141"/>
                <a:gd name="T99" fmla="*/ 109 h 117"/>
                <a:gd name="T100" fmla="*/ 132 w 141"/>
                <a:gd name="T101" fmla="*/ 107 h 117"/>
                <a:gd name="T102" fmla="*/ 138 w 141"/>
                <a:gd name="T103" fmla="*/ 102 h 117"/>
                <a:gd name="T104" fmla="*/ 139 w 141"/>
                <a:gd name="T105" fmla="*/ 98 h 117"/>
                <a:gd name="T106" fmla="*/ 139 w 141"/>
                <a:gd name="T107" fmla="*/ 113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1" h="117">
                  <a:moveTo>
                    <a:pt x="113" y="63"/>
                  </a:moveTo>
                  <a:lnTo>
                    <a:pt x="113" y="63"/>
                  </a:lnTo>
                  <a:lnTo>
                    <a:pt x="113" y="61"/>
                  </a:lnTo>
                  <a:lnTo>
                    <a:pt x="111" y="60"/>
                  </a:lnTo>
                  <a:lnTo>
                    <a:pt x="111" y="58"/>
                  </a:lnTo>
                  <a:lnTo>
                    <a:pt x="107" y="58"/>
                  </a:lnTo>
                  <a:lnTo>
                    <a:pt x="105" y="58"/>
                  </a:lnTo>
                  <a:lnTo>
                    <a:pt x="107" y="61"/>
                  </a:lnTo>
                  <a:lnTo>
                    <a:pt x="103" y="61"/>
                  </a:lnTo>
                  <a:lnTo>
                    <a:pt x="101" y="61"/>
                  </a:lnTo>
                  <a:lnTo>
                    <a:pt x="101" y="60"/>
                  </a:lnTo>
                  <a:lnTo>
                    <a:pt x="103" y="60"/>
                  </a:lnTo>
                  <a:lnTo>
                    <a:pt x="103" y="60"/>
                  </a:lnTo>
                  <a:lnTo>
                    <a:pt x="103" y="58"/>
                  </a:lnTo>
                  <a:lnTo>
                    <a:pt x="105" y="54"/>
                  </a:lnTo>
                  <a:lnTo>
                    <a:pt x="107" y="50"/>
                  </a:lnTo>
                  <a:lnTo>
                    <a:pt x="109" y="50"/>
                  </a:lnTo>
                  <a:lnTo>
                    <a:pt x="111" y="48"/>
                  </a:lnTo>
                  <a:lnTo>
                    <a:pt x="113" y="46"/>
                  </a:lnTo>
                  <a:lnTo>
                    <a:pt x="113" y="44"/>
                  </a:lnTo>
                  <a:lnTo>
                    <a:pt x="111" y="44"/>
                  </a:lnTo>
                  <a:lnTo>
                    <a:pt x="111" y="42"/>
                  </a:lnTo>
                  <a:lnTo>
                    <a:pt x="115" y="42"/>
                  </a:lnTo>
                  <a:lnTo>
                    <a:pt x="115" y="44"/>
                  </a:lnTo>
                  <a:lnTo>
                    <a:pt x="117" y="44"/>
                  </a:lnTo>
                  <a:lnTo>
                    <a:pt x="120" y="42"/>
                  </a:lnTo>
                  <a:lnTo>
                    <a:pt x="118" y="40"/>
                  </a:lnTo>
                  <a:lnTo>
                    <a:pt x="117" y="40"/>
                  </a:lnTo>
                  <a:lnTo>
                    <a:pt x="117" y="37"/>
                  </a:lnTo>
                  <a:lnTo>
                    <a:pt x="118" y="35"/>
                  </a:lnTo>
                  <a:lnTo>
                    <a:pt x="120" y="33"/>
                  </a:lnTo>
                  <a:lnTo>
                    <a:pt x="120" y="31"/>
                  </a:lnTo>
                  <a:lnTo>
                    <a:pt x="120" y="29"/>
                  </a:lnTo>
                  <a:lnTo>
                    <a:pt x="122" y="25"/>
                  </a:lnTo>
                  <a:lnTo>
                    <a:pt x="120" y="25"/>
                  </a:lnTo>
                  <a:lnTo>
                    <a:pt x="118" y="25"/>
                  </a:lnTo>
                  <a:lnTo>
                    <a:pt x="117" y="23"/>
                  </a:lnTo>
                  <a:lnTo>
                    <a:pt x="115" y="23"/>
                  </a:lnTo>
                  <a:lnTo>
                    <a:pt x="113" y="23"/>
                  </a:lnTo>
                  <a:lnTo>
                    <a:pt x="111" y="23"/>
                  </a:lnTo>
                  <a:lnTo>
                    <a:pt x="109" y="23"/>
                  </a:lnTo>
                  <a:lnTo>
                    <a:pt x="107" y="23"/>
                  </a:lnTo>
                  <a:lnTo>
                    <a:pt x="107" y="21"/>
                  </a:lnTo>
                  <a:lnTo>
                    <a:pt x="105" y="19"/>
                  </a:lnTo>
                  <a:lnTo>
                    <a:pt x="103" y="21"/>
                  </a:lnTo>
                  <a:lnTo>
                    <a:pt x="101" y="19"/>
                  </a:lnTo>
                  <a:lnTo>
                    <a:pt x="99" y="18"/>
                  </a:lnTo>
                  <a:lnTo>
                    <a:pt x="99" y="18"/>
                  </a:lnTo>
                  <a:lnTo>
                    <a:pt x="97" y="19"/>
                  </a:lnTo>
                  <a:lnTo>
                    <a:pt x="96" y="18"/>
                  </a:lnTo>
                  <a:lnTo>
                    <a:pt x="94" y="18"/>
                  </a:lnTo>
                  <a:lnTo>
                    <a:pt x="92" y="14"/>
                  </a:lnTo>
                  <a:lnTo>
                    <a:pt x="90" y="14"/>
                  </a:lnTo>
                  <a:lnTo>
                    <a:pt x="88" y="14"/>
                  </a:lnTo>
                  <a:lnTo>
                    <a:pt x="88" y="14"/>
                  </a:lnTo>
                  <a:lnTo>
                    <a:pt x="86" y="14"/>
                  </a:lnTo>
                  <a:lnTo>
                    <a:pt x="84" y="14"/>
                  </a:lnTo>
                  <a:lnTo>
                    <a:pt x="84" y="10"/>
                  </a:lnTo>
                  <a:lnTo>
                    <a:pt x="82" y="10"/>
                  </a:lnTo>
                  <a:lnTo>
                    <a:pt x="80" y="8"/>
                  </a:lnTo>
                  <a:lnTo>
                    <a:pt x="80" y="8"/>
                  </a:lnTo>
                  <a:lnTo>
                    <a:pt x="76" y="6"/>
                  </a:lnTo>
                  <a:lnTo>
                    <a:pt x="76" y="4"/>
                  </a:lnTo>
                  <a:lnTo>
                    <a:pt x="74" y="4"/>
                  </a:lnTo>
                  <a:lnTo>
                    <a:pt x="73" y="0"/>
                  </a:lnTo>
                  <a:lnTo>
                    <a:pt x="73" y="0"/>
                  </a:lnTo>
                  <a:lnTo>
                    <a:pt x="73" y="0"/>
                  </a:lnTo>
                  <a:lnTo>
                    <a:pt x="69" y="2"/>
                  </a:lnTo>
                  <a:lnTo>
                    <a:pt x="67" y="0"/>
                  </a:lnTo>
                  <a:lnTo>
                    <a:pt x="63" y="2"/>
                  </a:lnTo>
                  <a:lnTo>
                    <a:pt x="63" y="4"/>
                  </a:lnTo>
                  <a:lnTo>
                    <a:pt x="63" y="6"/>
                  </a:lnTo>
                  <a:lnTo>
                    <a:pt x="63" y="10"/>
                  </a:lnTo>
                  <a:lnTo>
                    <a:pt x="59" y="14"/>
                  </a:lnTo>
                  <a:lnTo>
                    <a:pt x="59" y="14"/>
                  </a:lnTo>
                  <a:lnTo>
                    <a:pt x="57" y="16"/>
                  </a:lnTo>
                  <a:lnTo>
                    <a:pt x="55" y="16"/>
                  </a:lnTo>
                  <a:lnTo>
                    <a:pt x="53" y="14"/>
                  </a:lnTo>
                  <a:lnTo>
                    <a:pt x="48" y="18"/>
                  </a:lnTo>
                  <a:lnTo>
                    <a:pt x="48" y="18"/>
                  </a:lnTo>
                  <a:lnTo>
                    <a:pt x="48" y="19"/>
                  </a:lnTo>
                  <a:lnTo>
                    <a:pt x="50" y="19"/>
                  </a:lnTo>
                  <a:lnTo>
                    <a:pt x="48" y="21"/>
                  </a:lnTo>
                  <a:lnTo>
                    <a:pt x="44" y="21"/>
                  </a:lnTo>
                  <a:lnTo>
                    <a:pt x="40" y="21"/>
                  </a:lnTo>
                  <a:lnTo>
                    <a:pt x="38" y="21"/>
                  </a:lnTo>
                  <a:lnTo>
                    <a:pt x="36" y="21"/>
                  </a:lnTo>
                  <a:lnTo>
                    <a:pt x="36" y="19"/>
                  </a:lnTo>
                  <a:lnTo>
                    <a:pt x="34" y="19"/>
                  </a:lnTo>
                  <a:lnTo>
                    <a:pt x="36" y="18"/>
                  </a:lnTo>
                  <a:lnTo>
                    <a:pt x="34" y="18"/>
                  </a:lnTo>
                  <a:lnTo>
                    <a:pt x="32" y="18"/>
                  </a:lnTo>
                  <a:lnTo>
                    <a:pt x="31" y="18"/>
                  </a:lnTo>
                  <a:lnTo>
                    <a:pt x="29" y="18"/>
                  </a:lnTo>
                  <a:lnTo>
                    <a:pt x="29" y="19"/>
                  </a:lnTo>
                  <a:lnTo>
                    <a:pt x="29" y="19"/>
                  </a:lnTo>
                  <a:lnTo>
                    <a:pt x="32" y="23"/>
                  </a:lnTo>
                  <a:lnTo>
                    <a:pt x="32" y="25"/>
                  </a:lnTo>
                  <a:lnTo>
                    <a:pt x="32" y="25"/>
                  </a:lnTo>
                  <a:lnTo>
                    <a:pt x="32" y="27"/>
                  </a:lnTo>
                  <a:lnTo>
                    <a:pt x="32" y="29"/>
                  </a:lnTo>
                  <a:lnTo>
                    <a:pt x="32" y="31"/>
                  </a:lnTo>
                  <a:lnTo>
                    <a:pt x="29" y="29"/>
                  </a:lnTo>
                  <a:lnTo>
                    <a:pt x="29" y="31"/>
                  </a:lnTo>
                  <a:lnTo>
                    <a:pt x="27" y="31"/>
                  </a:lnTo>
                  <a:lnTo>
                    <a:pt x="25" y="31"/>
                  </a:lnTo>
                  <a:lnTo>
                    <a:pt x="23" y="29"/>
                  </a:lnTo>
                  <a:lnTo>
                    <a:pt x="21" y="31"/>
                  </a:lnTo>
                  <a:lnTo>
                    <a:pt x="19" y="27"/>
                  </a:lnTo>
                  <a:lnTo>
                    <a:pt x="17" y="27"/>
                  </a:lnTo>
                  <a:lnTo>
                    <a:pt x="13" y="27"/>
                  </a:lnTo>
                  <a:lnTo>
                    <a:pt x="11" y="29"/>
                  </a:lnTo>
                  <a:lnTo>
                    <a:pt x="11" y="29"/>
                  </a:lnTo>
                  <a:lnTo>
                    <a:pt x="10" y="31"/>
                  </a:lnTo>
                  <a:lnTo>
                    <a:pt x="10" y="29"/>
                  </a:lnTo>
                  <a:lnTo>
                    <a:pt x="6" y="29"/>
                  </a:lnTo>
                  <a:lnTo>
                    <a:pt x="6" y="31"/>
                  </a:lnTo>
                  <a:lnTo>
                    <a:pt x="2" y="31"/>
                  </a:lnTo>
                  <a:lnTo>
                    <a:pt x="0" y="33"/>
                  </a:lnTo>
                  <a:lnTo>
                    <a:pt x="2" y="35"/>
                  </a:lnTo>
                  <a:lnTo>
                    <a:pt x="4" y="33"/>
                  </a:lnTo>
                  <a:lnTo>
                    <a:pt x="6" y="35"/>
                  </a:lnTo>
                  <a:lnTo>
                    <a:pt x="6" y="35"/>
                  </a:lnTo>
                  <a:lnTo>
                    <a:pt x="4" y="35"/>
                  </a:lnTo>
                  <a:lnTo>
                    <a:pt x="2" y="35"/>
                  </a:lnTo>
                  <a:lnTo>
                    <a:pt x="4" y="37"/>
                  </a:lnTo>
                  <a:lnTo>
                    <a:pt x="4" y="35"/>
                  </a:lnTo>
                  <a:lnTo>
                    <a:pt x="6" y="35"/>
                  </a:lnTo>
                  <a:lnTo>
                    <a:pt x="6" y="37"/>
                  </a:lnTo>
                  <a:lnTo>
                    <a:pt x="4" y="37"/>
                  </a:lnTo>
                  <a:lnTo>
                    <a:pt x="2" y="37"/>
                  </a:lnTo>
                  <a:lnTo>
                    <a:pt x="2" y="39"/>
                  </a:lnTo>
                  <a:lnTo>
                    <a:pt x="4" y="39"/>
                  </a:lnTo>
                  <a:lnTo>
                    <a:pt x="6" y="40"/>
                  </a:lnTo>
                  <a:lnTo>
                    <a:pt x="4" y="40"/>
                  </a:lnTo>
                  <a:lnTo>
                    <a:pt x="8" y="40"/>
                  </a:lnTo>
                  <a:lnTo>
                    <a:pt x="8" y="40"/>
                  </a:lnTo>
                  <a:lnTo>
                    <a:pt x="10" y="40"/>
                  </a:lnTo>
                  <a:lnTo>
                    <a:pt x="13" y="40"/>
                  </a:lnTo>
                  <a:lnTo>
                    <a:pt x="13" y="42"/>
                  </a:lnTo>
                  <a:lnTo>
                    <a:pt x="15" y="42"/>
                  </a:lnTo>
                  <a:lnTo>
                    <a:pt x="17" y="44"/>
                  </a:lnTo>
                  <a:lnTo>
                    <a:pt x="19" y="42"/>
                  </a:lnTo>
                  <a:lnTo>
                    <a:pt x="21" y="42"/>
                  </a:lnTo>
                  <a:lnTo>
                    <a:pt x="19" y="44"/>
                  </a:lnTo>
                  <a:lnTo>
                    <a:pt x="21" y="44"/>
                  </a:lnTo>
                  <a:lnTo>
                    <a:pt x="23" y="44"/>
                  </a:lnTo>
                  <a:lnTo>
                    <a:pt x="23" y="44"/>
                  </a:lnTo>
                  <a:lnTo>
                    <a:pt x="23" y="46"/>
                  </a:lnTo>
                  <a:lnTo>
                    <a:pt x="23" y="48"/>
                  </a:lnTo>
                  <a:lnTo>
                    <a:pt x="25" y="48"/>
                  </a:lnTo>
                  <a:lnTo>
                    <a:pt x="27" y="46"/>
                  </a:lnTo>
                  <a:lnTo>
                    <a:pt x="29" y="46"/>
                  </a:lnTo>
                  <a:lnTo>
                    <a:pt x="31" y="48"/>
                  </a:lnTo>
                  <a:lnTo>
                    <a:pt x="29" y="48"/>
                  </a:lnTo>
                  <a:lnTo>
                    <a:pt x="27" y="48"/>
                  </a:lnTo>
                  <a:lnTo>
                    <a:pt x="25" y="50"/>
                  </a:lnTo>
                  <a:lnTo>
                    <a:pt x="27" y="50"/>
                  </a:lnTo>
                  <a:lnTo>
                    <a:pt x="27" y="52"/>
                  </a:lnTo>
                  <a:lnTo>
                    <a:pt x="27" y="54"/>
                  </a:lnTo>
                  <a:lnTo>
                    <a:pt x="27" y="54"/>
                  </a:lnTo>
                  <a:lnTo>
                    <a:pt x="29" y="54"/>
                  </a:lnTo>
                  <a:lnTo>
                    <a:pt x="31" y="58"/>
                  </a:lnTo>
                  <a:lnTo>
                    <a:pt x="34" y="58"/>
                  </a:lnTo>
                  <a:lnTo>
                    <a:pt x="36" y="60"/>
                  </a:lnTo>
                  <a:lnTo>
                    <a:pt x="36" y="61"/>
                  </a:lnTo>
                  <a:lnTo>
                    <a:pt x="36" y="63"/>
                  </a:lnTo>
                  <a:lnTo>
                    <a:pt x="36" y="65"/>
                  </a:lnTo>
                  <a:lnTo>
                    <a:pt x="36" y="65"/>
                  </a:lnTo>
                  <a:lnTo>
                    <a:pt x="34" y="67"/>
                  </a:lnTo>
                  <a:lnTo>
                    <a:pt x="36" y="67"/>
                  </a:lnTo>
                  <a:lnTo>
                    <a:pt x="40" y="69"/>
                  </a:lnTo>
                  <a:lnTo>
                    <a:pt x="42" y="75"/>
                  </a:lnTo>
                  <a:lnTo>
                    <a:pt x="40" y="73"/>
                  </a:lnTo>
                  <a:lnTo>
                    <a:pt x="40" y="69"/>
                  </a:lnTo>
                  <a:lnTo>
                    <a:pt x="36" y="69"/>
                  </a:lnTo>
                  <a:lnTo>
                    <a:pt x="36" y="69"/>
                  </a:lnTo>
                  <a:lnTo>
                    <a:pt x="34" y="75"/>
                  </a:lnTo>
                  <a:lnTo>
                    <a:pt x="34" y="79"/>
                  </a:lnTo>
                  <a:lnTo>
                    <a:pt x="36" y="79"/>
                  </a:lnTo>
                  <a:lnTo>
                    <a:pt x="36" y="81"/>
                  </a:lnTo>
                  <a:lnTo>
                    <a:pt x="34" y="86"/>
                  </a:lnTo>
                  <a:lnTo>
                    <a:pt x="32" y="92"/>
                  </a:lnTo>
                  <a:lnTo>
                    <a:pt x="31" y="94"/>
                  </a:lnTo>
                  <a:lnTo>
                    <a:pt x="32" y="94"/>
                  </a:lnTo>
                  <a:lnTo>
                    <a:pt x="32" y="94"/>
                  </a:lnTo>
                  <a:lnTo>
                    <a:pt x="34" y="96"/>
                  </a:lnTo>
                  <a:lnTo>
                    <a:pt x="34" y="98"/>
                  </a:lnTo>
                  <a:lnTo>
                    <a:pt x="34" y="98"/>
                  </a:lnTo>
                  <a:lnTo>
                    <a:pt x="36" y="98"/>
                  </a:lnTo>
                  <a:lnTo>
                    <a:pt x="42" y="100"/>
                  </a:lnTo>
                  <a:lnTo>
                    <a:pt x="44" y="102"/>
                  </a:lnTo>
                  <a:lnTo>
                    <a:pt x="46" y="102"/>
                  </a:lnTo>
                  <a:lnTo>
                    <a:pt x="48" y="103"/>
                  </a:lnTo>
                  <a:lnTo>
                    <a:pt x="52" y="103"/>
                  </a:lnTo>
                  <a:lnTo>
                    <a:pt x="52" y="103"/>
                  </a:lnTo>
                  <a:lnTo>
                    <a:pt x="53" y="102"/>
                  </a:lnTo>
                  <a:lnTo>
                    <a:pt x="59" y="102"/>
                  </a:lnTo>
                  <a:lnTo>
                    <a:pt x="61" y="103"/>
                  </a:lnTo>
                  <a:lnTo>
                    <a:pt x="63" y="102"/>
                  </a:lnTo>
                  <a:lnTo>
                    <a:pt x="67" y="103"/>
                  </a:lnTo>
                  <a:lnTo>
                    <a:pt x="73" y="103"/>
                  </a:lnTo>
                  <a:lnTo>
                    <a:pt x="76" y="105"/>
                  </a:lnTo>
                  <a:lnTo>
                    <a:pt x="76" y="105"/>
                  </a:lnTo>
                  <a:lnTo>
                    <a:pt x="76" y="105"/>
                  </a:lnTo>
                  <a:lnTo>
                    <a:pt x="76" y="102"/>
                  </a:lnTo>
                  <a:lnTo>
                    <a:pt x="76" y="100"/>
                  </a:lnTo>
                  <a:lnTo>
                    <a:pt x="76" y="98"/>
                  </a:lnTo>
                  <a:lnTo>
                    <a:pt x="80" y="96"/>
                  </a:lnTo>
                  <a:lnTo>
                    <a:pt x="84" y="92"/>
                  </a:lnTo>
                  <a:lnTo>
                    <a:pt x="84" y="92"/>
                  </a:lnTo>
                  <a:lnTo>
                    <a:pt x="86" y="92"/>
                  </a:lnTo>
                  <a:lnTo>
                    <a:pt x="88" y="92"/>
                  </a:lnTo>
                  <a:lnTo>
                    <a:pt x="90" y="94"/>
                  </a:lnTo>
                  <a:lnTo>
                    <a:pt x="92" y="94"/>
                  </a:lnTo>
                  <a:lnTo>
                    <a:pt x="94" y="92"/>
                  </a:lnTo>
                  <a:lnTo>
                    <a:pt x="96" y="92"/>
                  </a:lnTo>
                  <a:lnTo>
                    <a:pt x="101" y="96"/>
                  </a:lnTo>
                  <a:lnTo>
                    <a:pt x="103" y="98"/>
                  </a:lnTo>
                  <a:lnTo>
                    <a:pt x="109" y="98"/>
                  </a:lnTo>
                  <a:lnTo>
                    <a:pt x="111" y="96"/>
                  </a:lnTo>
                  <a:lnTo>
                    <a:pt x="111" y="96"/>
                  </a:lnTo>
                  <a:lnTo>
                    <a:pt x="113" y="94"/>
                  </a:lnTo>
                  <a:lnTo>
                    <a:pt x="118" y="88"/>
                  </a:lnTo>
                  <a:lnTo>
                    <a:pt x="118" y="88"/>
                  </a:lnTo>
                  <a:lnTo>
                    <a:pt x="118" y="86"/>
                  </a:lnTo>
                  <a:lnTo>
                    <a:pt x="120" y="84"/>
                  </a:lnTo>
                  <a:lnTo>
                    <a:pt x="117" y="84"/>
                  </a:lnTo>
                  <a:lnTo>
                    <a:pt x="113" y="82"/>
                  </a:lnTo>
                  <a:lnTo>
                    <a:pt x="113" y="77"/>
                  </a:lnTo>
                  <a:lnTo>
                    <a:pt x="111" y="75"/>
                  </a:lnTo>
                  <a:lnTo>
                    <a:pt x="111" y="73"/>
                  </a:lnTo>
                  <a:lnTo>
                    <a:pt x="115" y="73"/>
                  </a:lnTo>
                  <a:lnTo>
                    <a:pt x="115" y="69"/>
                  </a:lnTo>
                  <a:lnTo>
                    <a:pt x="113" y="67"/>
                  </a:lnTo>
                  <a:lnTo>
                    <a:pt x="113" y="65"/>
                  </a:lnTo>
                  <a:lnTo>
                    <a:pt x="113" y="63"/>
                  </a:lnTo>
                  <a:lnTo>
                    <a:pt x="113" y="63"/>
                  </a:lnTo>
                  <a:lnTo>
                    <a:pt x="113" y="63"/>
                  </a:lnTo>
                  <a:close/>
                  <a:moveTo>
                    <a:pt x="136" y="117"/>
                  </a:moveTo>
                  <a:lnTo>
                    <a:pt x="134" y="117"/>
                  </a:lnTo>
                  <a:lnTo>
                    <a:pt x="132" y="115"/>
                  </a:lnTo>
                  <a:lnTo>
                    <a:pt x="134" y="115"/>
                  </a:lnTo>
                  <a:lnTo>
                    <a:pt x="134" y="115"/>
                  </a:lnTo>
                  <a:lnTo>
                    <a:pt x="134" y="113"/>
                  </a:lnTo>
                  <a:lnTo>
                    <a:pt x="132" y="113"/>
                  </a:lnTo>
                  <a:lnTo>
                    <a:pt x="132" y="113"/>
                  </a:lnTo>
                  <a:lnTo>
                    <a:pt x="132" y="111"/>
                  </a:lnTo>
                  <a:lnTo>
                    <a:pt x="130" y="111"/>
                  </a:lnTo>
                  <a:lnTo>
                    <a:pt x="132" y="109"/>
                  </a:lnTo>
                  <a:lnTo>
                    <a:pt x="132" y="109"/>
                  </a:lnTo>
                  <a:lnTo>
                    <a:pt x="130" y="109"/>
                  </a:lnTo>
                  <a:lnTo>
                    <a:pt x="130" y="107"/>
                  </a:lnTo>
                  <a:lnTo>
                    <a:pt x="130" y="107"/>
                  </a:lnTo>
                  <a:lnTo>
                    <a:pt x="132" y="107"/>
                  </a:lnTo>
                  <a:lnTo>
                    <a:pt x="130" y="105"/>
                  </a:lnTo>
                  <a:lnTo>
                    <a:pt x="132" y="103"/>
                  </a:lnTo>
                  <a:lnTo>
                    <a:pt x="134" y="102"/>
                  </a:lnTo>
                  <a:lnTo>
                    <a:pt x="136" y="102"/>
                  </a:lnTo>
                  <a:lnTo>
                    <a:pt x="138" y="102"/>
                  </a:lnTo>
                  <a:lnTo>
                    <a:pt x="138" y="102"/>
                  </a:lnTo>
                  <a:lnTo>
                    <a:pt x="138" y="100"/>
                  </a:lnTo>
                  <a:lnTo>
                    <a:pt x="138" y="100"/>
                  </a:lnTo>
                  <a:lnTo>
                    <a:pt x="138" y="98"/>
                  </a:lnTo>
                  <a:lnTo>
                    <a:pt x="139" y="98"/>
                  </a:lnTo>
                  <a:lnTo>
                    <a:pt x="139" y="100"/>
                  </a:lnTo>
                  <a:lnTo>
                    <a:pt x="139" y="103"/>
                  </a:lnTo>
                  <a:lnTo>
                    <a:pt x="141" y="107"/>
                  </a:lnTo>
                  <a:lnTo>
                    <a:pt x="139" y="111"/>
                  </a:lnTo>
                  <a:lnTo>
                    <a:pt x="139" y="113"/>
                  </a:lnTo>
                  <a:lnTo>
                    <a:pt x="138" y="117"/>
                  </a:lnTo>
                  <a:lnTo>
                    <a:pt x="136" y="117"/>
                  </a:lnTo>
                  <a:close/>
                </a:path>
              </a:pathLst>
            </a:custGeom>
            <a:solidFill>
              <a:srgbClr val="FC61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173" name="Freeform 99"/>
            <p:cNvSpPr>
              <a:spLocks/>
            </p:cNvSpPr>
            <p:nvPr/>
          </p:nvSpPr>
          <p:spPr bwMode="auto">
            <a:xfrm>
              <a:off x="4699000" y="2913063"/>
              <a:ext cx="280988" cy="290512"/>
            </a:xfrm>
            <a:custGeom>
              <a:avLst/>
              <a:gdLst>
                <a:gd name="T0" fmla="*/ 158 w 177"/>
                <a:gd name="T1" fmla="*/ 2 h 183"/>
                <a:gd name="T2" fmla="*/ 160 w 177"/>
                <a:gd name="T3" fmla="*/ 5 h 183"/>
                <a:gd name="T4" fmla="*/ 160 w 177"/>
                <a:gd name="T5" fmla="*/ 7 h 183"/>
                <a:gd name="T6" fmla="*/ 162 w 177"/>
                <a:gd name="T7" fmla="*/ 25 h 183"/>
                <a:gd name="T8" fmla="*/ 174 w 177"/>
                <a:gd name="T9" fmla="*/ 36 h 183"/>
                <a:gd name="T10" fmla="*/ 177 w 177"/>
                <a:gd name="T11" fmla="*/ 42 h 183"/>
                <a:gd name="T12" fmla="*/ 168 w 177"/>
                <a:gd name="T13" fmla="*/ 44 h 183"/>
                <a:gd name="T14" fmla="*/ 164 w 177"/>
                <a:gd name="T15" fmla="*/ 47 h 183"/>
                <a:gd name="T16" fmla="*/ 162 w 177"/>
                <a:gd name="T17" fmla="*/ 53 h 183"/>
                <a:gd name="T18" fmla="*/ 158 w 177"/>
                <a:gd name="T19" fmla="*/ 67 h 183"/>
                <a:gd name="T20" fmla="*/ 158 w 177"/>
                <a:gd name="T21" fmla="*/ 76 h 183"/>
                <a:gd name="T22" fmla="*/ 153 w 177"/>
                <a:gd name="T23" fmla="*/ 91 h 183"/>
                <a:gd name="T24" fmla="*/ 147 w 177"/>
                <a:gd name="T25" fmla="*/ 99 h 183"/>
                <a:gd name="T26" fmla="*/ 139 w 177"/>
                <a:gd name="T27" fmla="*/ 110 h 183"/>
                <a:gd name="T28" fmla="*/ 135 w 177"/>
                <a:gd name="T29" fmla="*/ 120 h 183"/>
                <a:gd name="T30" fmla="*/ 132 w 177"/>
                <a:gd name="T31" fmla="*/ 133 h 183"/>
                <a:gd name="T32" fmla="*/ 124 w 177"/>
                <a:gd name="T33" fmla="*/ 133 h 183"/>
                <a:gd name="T34" fmla="*/ 124 w 177"/>
                <a:gd name="T35" fmla="*/ 141 h 183"/>
                <a:gd name="T36" fmla="*/ 134 w 177"/>
                <a:gd name="T37" fmla="*/ 145 h 183"/>
                <a:gd name="T38" fmla="*/ 139 w 177"/>
                <a:gd name="T39" fmla="*/ 151 h 183"/>
                <a:gd name="T40" fmla="*/ 145 w 177"/>
                <a:gd name="T41" fmla="*/ 160 h 183"/>
                <a:gd name="T42" fmla="*/ 137 w 177"/>
                <a:gd name="T43" fmla="*/ 173 h 183"/>
                <a:gd name="T44" fmla="*/ 132 w 177"/>
                <a:gd name="T45" fmla="*/ 177 h 183"/>
                <a:gd name="T46" fmla="*/ 118 w 177"/>
                <a:gd name="T47" fmla="*/ 181 h 183"/>
                <a:gd name="T48" fmla="*/ 114 w 177"/>
                <a:gd name="T49" fmla="*/ 183 h 183"/>
                <a:gd name="T50" fmla="*/ 107 w 177"/>
                <a:gd name="T51" fmla="*/ 181 h 183"/>
                <a:gd name="T52" fmla="*/ 101 w 177"/>
                <a:gd name="T53" fmla="*/ 183 h 183"/>
                <a:gd name="T54" fmla="*/ 95 w 177"/>
                <a:gd name="T55" fmla="*/ 181 h 183"/>
                <a:gd name="T56" fmla="*/ 90 w 177"/>
                <a:gd name="T57" fmla="*/ 175 h 183"/>
                <a:gd name="T58" fmla="*/ 84 w 177"/>
                <a:gd name="T59" fmla="*/ 172 h 183"/>
                <a:gd name="T60" fmla="*/ 78 w 177"/>
                <a:gd name="T61" fmla="*/ 173 h 183"/>
                <a:gd name="T62" fmla="*/ 70 w 177"/>
                <a:gd name="T63" fmla="*/ 175 h 183"/>
                <a:gd name="T64" fmla="*/ 63 w 177"/>
                <a:gd name="T65" fmla="*/ 170 h 183"/>
                <a:gd name="T66" fmla="*/ 59 w 177"/>
                <a:gd name="T67" fmla="*/ 166 h 183"/>
                <a:gd name="T68" fmla="*/ 53 w 177"/>
                <a:gd name="T69" fmla="*/ 160 h 183"/>
                <a:gd name="T70" fmla="*/ 48 w 177"/>
                <a:gd name="T71" fmla="*/ 154 h 183"/>
                <a:gd name="T72" fmla="*/ 42 w 177"/>
                <a:gd name="T73" fmla="*/ 147 h 183"/>
                <a:gd name="T74" fmla="*/ 38 w 177"/>
                <a:gd name="T75" fmla="*/ 145 h 183"/>
                <a:gd name="T76" fmla="*/ 34 w 177"/>
                <a:gd name="T77" fmla="*/ 139 h 183"/>
                <a:gd name="T78" fmla="*/ 27 w 177"/>
                <a:gd name="T79" fmla="*/ 135 h 183"/>
                <a:gd name="T80" fmla="*/ 21 w 177"/>
                <a:gd name="T81" fmla="*/ 131 h 183"/>
                <a:gd name="T82" fmla="*/ 19 w 177"/>
                <a:gd name="T83" fmla="*/ 126 h 183"/>
                <a:gd name="T84" fmla="*/ 13 w 177"/>
                <a:gd name="T85" fmla="*/ 112 h 183"/>
                <a:gd name="T86" fmla="*/ 11 w 177"/>
                <a:gd name="T87" fmla="*/ 109 h 183"/>
                <a:gd name="T88" fmla="*/ 6 w 177"/>
                <a:gd name="T89" fmla="*/ 101 h 183"/>
                <a:gd name="T90" fmla="*/ 6 w 177"/>
                <a:gd name="T91" fmla="*/ 93 h 183"/>
                <a:gd name="T92" fmla="*/ 0 w 177"/>
                <a:gd name="T93" fmla="*/ 89 h 183"/>
                <a:gd name="T94" fmla="*/ 4 w 177"/>
                <a:gd name="T95" fmla="*/ 82 h 183"/>
                <a:gd name="T96" fmla="*/ 7 w 177"/>
                <a:gd name="T97" fmla="*/ 74 h 183"/>
                <a:gd name="T98" fmla="*/ 11 w 177"/>
                <a:gd name="T99" fmla="*/ 63 h 183"/>
                <a:gd name="T100" fmla="*/ 21 w 177"/>
                <a:gd name="T101" fmla="*/ 61 h 183"/>
                <a:gd name="T102" fmla="*/ 30 w 177"/>
                <a:gd name="T103" fmla="*/ 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77" h="183">
                  <a:moveTo>
                    <a:pt x="30" y="0"/>
                  </a:moveTo>
                  <a:lnTo>
                    <a:pt x="158" y="0"/>
                  </a:lnTo>
                  <a:lnTo>
                    <a:pt x="158" y="0"/>
                  </a:lnTo>
                  <a:lnTo>
                    <a:pt x="158" y="0"/>
                  </a:lnTo>
                  <a:lnTo>
                    <a:pt x="158" y="2"/>
                  </a:lnTo>
                  <a:lnTo>
                    <a:pt x="158" y="2"/>
                  </a:lnTo>
                  <a:lnTo>
                    <a:pt x="158" y="2"/>
                  </a:lnTo>
                  <a:lnTo>
                    <a:pt x="158" y="4"/>
                  </a:lnTo>
                  <a:lnTo>
                    <a:pt x="160" y="4"/>
                  </a:lnTo>
                  <a:lnTo>
                    <a:pt x="160" y="5"/>
                  </a:lnTo>
                  <a:lnTo>
                    <a:pt x="162" y="7"/>
                  </a:lnTo>
                  <a:lnTo>
                    <a:pt x="162" y="9"/>
                  </a:lnTo>
                  <a:lnTo>
                    <a:pt x="162" y="9"/>
                  </a:lnTo>
                  <a:lnTo>
                    <a:pt x="162" y="9"/>
                  </a:lnTo>
                  <a:lnTo>
                    <a:pt x="160" y="7"/>
                  </a:lnTo>
                  <a:lnTo>
                    <a:pt x="160" y="7"/>
                  </a:lnTo>
                  <a:lnTo>
                    <a:pt x="160" y="9"/>
                  </a:lnTo>
                  <a:lnTo>
                    <a:pt x="162" y="17"/>
                  </a:lnTo>
                  <a:lnTo>
                    <a:pt x="164" y="21"/>
                  </a:lnTo>
                  <a:lnTo>
                    <a:pt x="162" y="25"/>
                  </a:lnTo>
                  <a:lnTo>
                    <a:pt x="164" y="28"/>
                  </a:lnTo>
                  <a:lnTo>
                    <a:pt x="166" y="32"/>
                  </a:lnTo>
                  <a:lnTo>
                    <a:pt x="168" y="32"/>
                  </a:lnTo>
                  <a:lnTo>
                    <a:pt x="174" y="34"/>
                  </a:lnTo>
                  <a:lnTo>
                    <a:pt x="174" y="36"/>
                  </a:lnTo>
                  <a:lnTo>
                    <a:pt x="176" y="36"/>
                  </a:lnTo>
                  <a:lnTo>
                    <a:pt x="177" y="38"/>
                  </a:lnTo>
                  <a:lnTo>
                    <a:pt x="177" y="40"/>
                  </a:lnTo>
                  <a:lnTo>
                    <a:pt x="177" y="40"/>
                  </a:lnTo>
                  <a:lnTo>
                    <a:pt x="177" y="42"/>
                  </a:lnTo>
                  <a:lnTo>
                    <a:pt x="176" y="42"/>
                  </a:lnTo>
                  <a:lnTo>
                    <a:pt x="174" y="42"/>
                  </a:lnTo>
                  <a:lnTo>
                    <a:pt x="172" y="44"/>
                  </a:lnTo>
                  <a:lnTo>
                    <a:pt x="170" y="44"/>
                  </a:lnTo>
                  <a:lnTo>
                    <a:pt x="168" y="44"/>
                  </a:lnTo>
                  <a:lnTo>
                    <a:pt x="166" y="46"/>
                  </a:lnTo>
                  <a:lnTo>
                    <a:pt x="166" y="46"/>
                  </a:lnTo>
                  <a:lnTo>
                    <a:pt x="166" y="47"/>
                  </a:lnTo>
                  <a:lnTo>
                    <a:pt x="166" y="47"/>
                  </a:lnTo>
                  <a:lnTo>
                    <a:pt x="164" y="47"/>
                  </a:lnTo>
                  <a:lnTo>
                    <a:pt x="162" y="47"/>
                  </a:lnTo>
                  <a:lnTo>
                    <a:pt x="162" y="51"/>
                  </a:lnTo>
                  <a:lnTo>
                    <a:pt x="162" y="53"/>
                  </a:lnTo>
                  <a:lnTo>
                    <a:pt x="162" y="53"/>
                  </a:lnTo>
                  <a:lnTo>
                    <a:pt x="162" y="53"/>
                  </a:lnTo>
                  <a:lnTo>
                    <a:pt x="162" y="55"/>
                  </a:lnTo>
                  <a:lnTo>
                    <a:pt x="160" y="59"/>
                  </a:lnTo>
                  <a:lnTo>
                    <a:pt x="160" y="63"/>
                  </a:lnTo>
                  <a:lnTo>
                    <a:pt x="158" y="65"/>
                  </a:lnTo>
                  <a:lnTo>
                    <a:pt x="158" y="67"/>
                  </a:lnTo>
                  <a:lnTo>
                    <a:pt x="156" y="68"/>
                  </a:lnTo>
                  <a:lnTo>
                    <a:pt x="156" y="70"/>
                  </a:lnTo>
                  <a:lnTo>
                    <a:pt x="158" y="74"/>
                  </a:lnTo>
                  <a:lnTo>
                    <a:pt x="158" y="76"/>
                  </a:lnTo>
                  <a:lnTo>
                    <a:pt x="158" y="76"/>
                  </a:lnTo>
                  <a:lnTo>
                    <a:pt x="158" y="78"/>
                  </a:lnTo>
                  <a:lnTo>
                    <a:pt x="158" y="80"/>
                  </a:lnTo>
                  <a:lnTo>
                    <a:pt x="158" y="84"/>
                  </a:lnTo>
                  <a:lnTo>
                    <a:pt x="155" y="88"/>
                  </a:lnTo>
                  <a:lnTo>
                    <a:pt x="153" y="91"/>
                  </a:lnTo>
                  <a:lnTo>
                    <a:pt x="153" y="91"/>
                  </a:lnTo>
                  <a:lnTo>
                    <a:pt x="151" y="91"/>
                  </a:lnTo>
                  <a:lnTo>
                    <a:pt x="151" y="93"/>
                  </a:lnTo>
                  <a:lnTo>
                    <a:pt x="147" y="97"/>
                  </a:lnTo>
                  <a:lnTo>
                    <a:pt x="147" y="99"/>
                  </a:lnTo>
                  <a:lnTo>
                    <a:pt x="145" y="101"/>
                  </a:lnTo>
                  <a:lnTo>
                    <a:pt x="143" y="103"/>
                  </a:lnTo>
                  <a:lnTo>
                    <a:pt x="141" y="110"/>
                  </a:lnTo>
                  <a:lnTo>
                    <a:pt x="139" y="110"/>
                  </a:lnTo>
                  <a:lnTo>
                    <a:pt x="139" y="110"/>
                  </a:lnTo>
                  <a:lnTo>
                    <a:pt x="139" y="112"/>
                  </a:lnTo>
                  <a:lnTo>
                    <a:pt x="135" y="114"/>
                  </a:lnTo>
                  <a:lnTo>
                    <a:pt x="135" y="116"/>
                  </a:lnTo>
                  <a:lnTo>
                    <a:pt x="135" y="118"/>
                  </a:lnTo>
                  <a:lnTo>
                    <a:pt x="135" y="120"/>
                  </a:lnTo>
                  <a:lnTo>
                    <a:pt x="135" y="122"/>
                  </a:lnTo>
                  <a:lnTo>
                    <a:pt x="134" y="124"/>
                  </a:lnTo>
                  <a:lnTo>
                    <a:pt x="134" y="128"/>
                  </a:lnTo>
                  <a:lnTo>
                    <a:pt x="134" y="133"/>
                  </a:lnTo>
                  <a:lnTo>
                    <a:pt x="132" y="133"/>
                  </a:lnTo>
                  <a:lnTo>
                    <a:pt x="132" y="135"/>
                  </a:lnTo>
                  <a:lnTo>
                    <a:pt x="130" y="135"/>
                  </a:lnTo>
                  <a:lnTo>
                    <a:pt x="130" y="133"/>
                  </a:lnTo>
                  <a:lnTo>
                    <a:pt x="128" y="135"/>
                  </a:lnTo>
                  <a:lnTo>
                    <a:pt x="124" y="133"/>
                  </a:lnTo>
                  <a:lnTo>
                    <a:pt x="124" y="137"/>
                  </a:lnTo>
                  <a:lnTo>
                    <a:pt x="124" y="137"/>
                  </a:lnTo>
                  <a:lnTo>
                    <a:pt x="122" y="139"/>
                  </a:lnTo>
                  <a:lnTo>
                    <a:pt x="122" y="141"/>
                  </a:lnTo>
                  <a:lnTo>
                    <a:pt x="124" y="141"/>
                  </a:lnTo>
                  <a:lnTo>
                    <a:pt x="130" y="141"/>
                  </a:lnTo>
                  <a:lnTo>
                    <a:pt x="130" y="143"/>
                  </a:lnTo>
                  <a:lnTo>
                    <a:pt x="132" y="143"/>
                  </a:lnTo>
                  <a:lnTo>
                    <a:pt x="132" y="145"/>
                  </a:lnTo>
                  <a:lnTo>
                    <a:pt x="134" y="145"/>
                  </a:lnTo>
                  <a:lnTo>
                    <a:pt x="135" y="149"/>
                  </a:lnTo>
                  <a:lnTo>
                    <a:pt x="137" y="151"/>
                  </a:lnTo>
                  <a:lnTo>
                    <a:pt x="137" y="151"/>
                  </a:lnTo>
                  <a:lnTo>
                    <a:pt x="137" y="151"/>
                  </a:lnTo>
                  <a:lnTo>
                    <a:pt x="139" y="151"/>
                  </a:lnTo>
                  <a:lnTo>
                    <a:pt x="141" y="152"/>
                  </a:lnTo>
                  <a:lnTo>
                    <a:pt x="141" y="154"/>
                  </a:lnTo>
                  <a:lnTo>
                    <a:pt x="143" y="156"/>
                  </a:lnTo>
                  <a:lnTo>
                    <a:pt x="145" y="160"/>
                  </a:lnTo>
                  <a:lnTo>
                    <a:pt x="145" y="160"/>
                  </a:lnTo>
                  <a:lnTo>
                    <a:pt x="147" y="164"/>
                  </a:lnTo>
                  <a:lnTo>
                    <a:pt x="143" y="168"/>
                  </a:lnTo>
                  <a:lnTo>
                    <a:pt x="139" y="172"/>
                  </a:lnTo>
                  <a:lnTo>
                    <a:pt x="139" y="172"/>
                  </a:lnTo>
                  <a:lnTo>
                    <a:pt x="137" y="173"/>
                  </a:lnTo>
                  <a:lnTo>
                    <a:pt x="135" y="173"/>
                  </a:lnTo>
                  <a:lnTo>
                    <a:pt x="135" y="175"/>
                  </a:lnTo>
                  <a:lnTo>
                    <a:pt x="134" y="175"/>
                  </a:lnTo>
                  <a:lnTo>
                    <a:pt x="134" y="175"/>
                  </a:lnTo>
                  <a:lnTo>
                    <a:pt x="132" y="177"/>
                  </a:lnTo>
                  <a:lnTo>
                    <a:pt x="130" y="179"/>
                  </a:lnTo>
                  <a:lnTo>
                    <a:pt x="128" y="179"/>
                  </a:lnTo>
                  <a:lnTo>
                    <a:pt x="126" y="179"/>
                  </a:lnTo>
                  <a:lnTo>
                    <a:pt x="122" y="179"/>
                  </a:lnTo>
                  <a:lnTo>
                    <a:pt x="118" y="181"/>
                  </a:lnTo>
                  <a:lnTo>
                    <a:pt x="116" y="181"/>
                  </a:lnTo>
                  <a:lnTo>
                    <a:pt x="116" y="181"/>
                  </a:lnTo>
                  <a:lnTo>
                    <a:pt x="114" y="181"/>
                  </a:lnTo>
                  <a:lnTo>
                    <a:pt x="114" y="181"/>
                  </a:lnTo>
                  <a:lnTo>
                    <a:pt x="114" y="183"/>
                  </a:lnTo>
                  <a:lnTo>
                    <a:pt x="112" y="183"/>
                  </a:lnTo>
                  <a:lnTo>
                    <a:pt x="111" y="183"/>
                  </a:lnTo>
                  <a:lnTo>
                    <a:pt x="109" y="181"/>
                  </a:lnTo>
                  <a:lnTo>
                    <a:pt x="107" y="181"/>
                  </a:lnTo>
                  <a:lnTo>
                    <a:pt x="107" y="181"/>
                  </a:lnTo>
                  <a:lnTo>
                    <a:pt x="103" y="181"/>
                  </a:lnTo>
                  <a:lnTo>
                    <a:pt x="101" y="179"/>
                  </a:lnTo>
                  <a:lnTo>
                    <a:pt x="99" y="181"/>
                  </a:lnTo>
                  <a:lnTo>
                    <a:pt x="99" y="181"/>
                  </a:lnTo>
                  <a:lnTo>
                    <a:pt x="101" y="183"/>
                  </a:lnTo>
                  <a:lnTo>
                    <a:pt x="99" y="183"/>
                  </a:lnTo>
                  <a:lnTo>
                    <a:pt x="99" y="183"/>
                  </a:lnTo>
                  <a:lnTo>
                    <a:pt x="97" y="183"/>
                  </a:lnTo>
                  <a:lnTo>
                    <a:pt x="95" y="183"/>
                  </a:lnTo>
                  <a:lnTo>
                    <a:pt x="95" y="181"/>
                  </a:lnTo>
                  <a:lnTo>
                    <a:pt x="95" y="181"/>
                  </a:lnTo>
                  <a:lnTo>
                    <a:pt x="95" y="179"/>
                  </a:lnTo>
                  <a:lnTo>
                    <a:pt x="93" y="177"/>
                  </a:lnTo>
                  <a:lnTo>
                    <a:pt x="93" y="177"/>
                  </a:lnTo>
                  <a:lnTo>
                    <a:pt x="90" y="175"/>
                  </a:lnTo>
                  <a:lnTo>
                    <a:pt x="90" y="175"/>
                  </a:lnTo>
                  <a:lnTo>
                    <a:pt x="88" y="173"/>
                  </a:lnTo>
                  <a:lnTo>
                    <a:pt x="86" y="172"/>
                  </a:lnTo>
                  <a:lnTo>
                    <a:pt x="86" y="172"/>
                  </a:lnTo>
                  <a:lnTo>
                    <a:pt x="84" y="172"/>
                  </a:lnTo>
                  <a:lnTo>
                    <a:pt x="82" y="172"/>
                  </a:lnTo>
                  <a:lnTo>
                    <a:pt x="82" y="173"/>
                  </a:lnTo>
                  <a:lnTo>
                    <a:pt x="80" y="173"/>
                  </a:lnTo>
                  <a:lnTo>
                    <a:pt x="78" y="173"/>
                  </a:lnTo>
                  <a:lnTo>
                    <a:pt x="78" y="173"/>
                  </a:lnTo>
                  <a:lnTo>
                    <a:pt x="76" y="173"/>
                  </a:lnTo>
                  <a:lnTo>
                    <a:pt x="74" y="173"/>
                  </a:lnTo>
                  <a:lnTo>
                    <a:pt x="72" y="173"/>
                  </a:lnTo>
                  <a:lnTo>
                    <a:pt x="72" y="175"/>
                  </a:lnTo>
                  <a:lnTo>
                    <a:pt x="70" y="175"/>
                  </a:lnTo>
                  <a:lnTo>
                    <a:pt x="69" y="175"/>
                  </a:lnTo>
                  <a:lnTo>
                    <a:pt x="67" y="173"/>
                  </a:lnTo>
                  <a:lnTo>
                    <a:pt x="65" y="172"/>
                  </a:lnTo>
                  <a:lnTo>
                    <a:pt x="65" y="172"/>
                  </a:lnTo>
                  <a:lnTo>
                    <a:pt x="63" y="170"/>
                  </a:lnTo>
                  <a:lnTo>
                    <a:pt x="63" y="168"/>
                  </a:lnTo>
                  <a:lnTo>
                    <a:pt x="63" y="168"/>
                  </a:lnTo>
                  <a:lnTo>
                    <a:pt x="63" y="168"/>
                  </a:lnTo>
                  <a:lnTo>
                    <a:pt x="61" y="168"/>
                  </a:lnTo>
                  <a:lnTo>
                    <a:pt x="59" y="166"/>
                  </a:lnTo>
                  <a:lnTo>
                    <a:pt x="57" y="166"/>
                  </a:lnTo>
                  <a:lnTo>
                    <a:pt x="57" y="162"/>
                  </a:lnTo>
                  <a:lnTo>
                    <a:pt x="57" y="162"/>
                  </a:lnTo>
                  <a:lnTo>
                    <a:pt x="57" y="160"/>
                  </a:lnTo>
                  <a:lnTo>
                    <a:pt x="53" y="160"/>
                  </a:lnTo>
                  <a:lnTo>
                    <a:pt x="51" y="158"/>
                  </a:lnTo>
                  <a:lnTo>
                    <a:pt x="51" y="156"/>
                  </a:lnTo>
                  <a:lnTo>
                    <a:pt x="51" y="156"/>
                  </a:lnTo>
                  <a:lnTo>
                    <a:pt x="49" y="154"/>
                  </a:lnTo>
                  <a:lnTo>
                    <a:pt x="48" y="154"/>
                  </a:lnTo>
                  <a:lnTo>
                    <a:pt x="48" y="151"/>
                  </a:lnTo>
                  <a:lnTo>
                    <a:pt x="48" y="151"/>
                  </a:lnTo>
                  <a:lnTo>
                    <a:pt x="44" y="149"/>
                  </a:lnTo>
                  <a:lnTo>
                    <a:pt x="42" y="149"/>
                  </a:lnTo>
                  <a:lnTo>
                    <a:pt x="42" y="147"/>
                  </a:lnTo>
                  <a:lnTo>
                    <a:pt x="40" y="149"/>
                  </a:lnTo>
                  <a:lnTo>
                    <a:pt x="38" y="147"/>
                  </a:lnTo>
                  <a:lnTo>
                    <a:pt x="36" y="145"/>
                  </a:lnTo>
                  <a:lnTo>
                    <a:pt x="36" y="145"/>
                  </a:lnTo>
                  <a:lnTo>
                    <a:pt x="38" y="145"/>
                  </a:lnTo>
                  <a:lnTo>
                    <a:pt x="38" y="143"/>
                  </a:lnTo>
                  <a:lnTo>
                    <a:pt x="40" y="141"/>
                  </a:lnTo>
                  <a:lnTo>
                    <a:pt x="38" y="141"/>
                  </a:lnTo>
                  <a:lnTo>
                    <a:pt x="36" y="141"/>
                  </a:lnTo>
                  <a:lnTo>
                    <a:pt x="34" y="139"/>
                  </a:lnTo>
                  <a:lnTo>
                    <a:pt x="34" y="139"/>
                  </a:lnTo>
                  <a:lnTo>
                    <a:pt x="32" y="137"/>
                  </a:lnTo>
                  <a:lnTo>
                    <a:pt x="30" y="137"/>
                  </a:lnTo>
                  <a:lnTo>
                    <a:pt x="28" y="137"/>
                  </a:lnTo>
                  <a:lnTo>
                    <a:pt x="27" y="135"/>
                  </a:lnTo>
                  <a:lnTo>
                    <a:pt x="27" y="133"/>
                  </a:lnTo>
                  <a:lnTo>
                    <a:pt x="27" y="131"/>
                  </a:lnTo>
                  <a:lnTo>
                    <a:pt x="25" y="131"/>
                  </a:lnTo>
                  <a:lnTo>
                    <a:pt x="23" y="131"/>
                  </a:lnTo>
                  <a:lnTo>
                    <a:pt x="21" y="131"/>
                  </a:lnTo>
                  <a:lnTo>
                    <a:pt x="19" y="131"/>
                  </a:lnTo>
                  <a:lnTo>
                    <a:pt x="17" y="131"/>
                  </a:lnTo>
                  <a:lnTo>
                    <a:pt x="17" y="128"/>
                  </a:lnTo>
                  <a:lnTo>
                    <a:pt x="17" y="126"/>
                  </a:lnTo>
                  <a:lnTo>
                    <a:pt x="19" y="126"/>
                  </a:lnTo>
                  <a:lnTo>
                    <a:pt x="19" y="124"/>
                  </a:lnTo>
                  <a:lnTo>
                    <a:pt x="19" y="122"/>
                  </a:lnTo>
                  <a:lnTo>
                    <a:pt x="17" y="118"/>
                  </a:lnTo>
                  <a:lnTo>
                    <a:pt x="13" y="114"/>
                  </a:lnTo>
                  <a:lnTo>
                    <a:pt x="13" y="112"/>
                  </a:lnTo>
                  <a:lnTo>
                    <a:pt x="11" y="112"/>
                  </a:lnTo>
                  <a:lnTo>
                    <a:pt x="11" y="110"/>
                  </a:lnTo>
                  <a:lnTo>
                    <a:pt x="11" y="110"/>
                  </a:lnTo>
                  <a:lnTo>
                    <a:pt x="9" y="109"/>
                  </a:lnTo>
                  <a:lnTo>
                    <a:pt x="11" y="109"/>
                  </a:lnTo>
                  <a:lnTo>
                    <a:pt x="11" y="107"/>
                  </a:lnTo>
                  <a:lnTo>
                    <a:pt x="11" y="105"/>
                  </a:lnTo>
                  <a:lnTo>
                    <a:pt x="11" y="103"/>
                  </a:lnTo>
                  <a:lnTo>
                    <a:pt x="6" y="103"/>
                  </a:lnTo>
                  <a:lnTo>
                    <a:pt x="6" y="101"/>
                  </a:lnTo>
                  <a:lnTo>
                    <a:pt x="6" y="99"/>
                  </a:lnTo>
                  <a:lnTo>
                    <a:pt x="6" y="97"/>
                  </a:lnTo>
                  <a:lnTo>
                    <a:pt x="6" y="95"/>
                  </a:lnTo>
                  <a:lnTo>
                    <a:pt x="4" y="95"/>
                  </a:lnTo>
                  <a:lnTo>
                    <a:pt x="6" y="93"/>
                  </a:lnTo>
                  <a:lnTo>
                    <a:pt x="6" y="93"/>
                  </a:lnTo>
                  <a:lnTo>
                    <a:pt x="4" y="91"/>
                  </a:lnTo>
                  <a:lnTo>
                    <a:pt x="2" y="93"/>
                  </a:lnTo>
                  <a:lnTo>
                    <a:pt x="0" y="93"/>
                  </a:lnTo>
                  <a:lnTo>
                    <a:pt x="0" y="89"/>
                  </a:lnTo>
                  <a:lnTo>
                    <a:pt x="4" y="88"/>
                  </a:lnTo>
                  <a:lnTo>
                    <a:pt x="6" y="86"/>
                  </a:lnTo>
                  <a:lnTo>
                    <a:pt x="4" y="84"/>
                  </a:lnTo>
                  <a:lnTo>
                    <a:pt x="2" y="82"/>
                  </a:lnTo>
                  <a:lnTo>
                    <a:pt x="4" y="82"/>
                  </a:lnTo>
                  <a:lnTo>
                    <a:pt x="6" y="80"/>
                  </a:lnTo>
                  <a:lnTo>
                    <a:pt x="6" y="78"/>
                  </a:lnTo>
                  <a:lnTo>
                    <a:pt x="6" y="76"/>
                  </a:lnTo>
                  <a:lnTo>
                    <a:pt x="6" y="76"/>
                  </a:lnTo>
                  <a:lnTo>
                    <a:pt x="7" y="74"/>
                  </a:lnTo>
                  <a:lnTo>
                    <a:pt x="7" y="74"/>
                  </a:lnTo>
                  <a:lnTo>
                    <a:pt x="11" y="70"/>
                  </a:lnTo>
                  <a:lnTo>
                    <a:pt x="13" y="67"/>
                  </a:lnTo>
                  <a:lnTo>
                    <a:pt x="11" y="67"/>
                  </a:lnTo>
                  <a:lnTo>
                    <a:pt x="11" y="63"/>
                  </a:lnTo>
                  <a:lnTo>
                    <a:pt x="13" y="63"/>
                  </a:lnTo>
                  <a:lnTo>
                    <a:pt x="17" y="63"/>
                  </a:lnTo>
                  <a:lnTo>
                    <a:pt x="19" y="63"/>
                  </a:lnTo>
                  <a:lnTo>
                    <a:pt x="21" y="63"/>
                  </a:lnTo>
                  <a:lnTo>
                    <a:pt x="21" y="61"/>
                  </a:lnTo>
                  <a:lnTo>
                    <a:pt x="21" y="23"/>
                  </a:lnTo>
                  <a:lnTo>
                    <a:pt x="21" y="23"/>
                  </a:lnTo>
                  <a:lnTo>
                    <a:pt x="21" y="19"/>
                  </a:lnTo>
                  <a:lnTo>
                    <a:pt x="30" y="19"/>
                  </a:lnTo>
                  <a:lnTo>
                    <a:pt x="30" y="0"/>
                  </a:lnTo>
                  <a:close/>
                </a:path>
              </a:pathLst>
            </a:custGeom>
            <a:solidFill>
              <a:srgbClr val="FC61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242" name="Freeform 168"/>
            <p:cNvSpPr>
              <a:spLocks noEditPoints="1"/>
            </p:cNvSpPr>
            <p:nvPr/>
          </p:nvSpPr>
          <p:spPr bwMode="auto">
            <a:xfrm>
              <a:off x="2303463" y="2339975"/>
              <a:ext cx="966788" cy="512762"/>
            </a:xfrm>
            <a:custGeom>
              <a:avLst/>
              <a:gdLst>
                <a:gd name="T0" fmla="*/ 185 w 319"/>
                <a:gd name="T1" fmla="*/ 16 h 169"/>
                <a:gd name="T2" fmla="*/ 224 w 319"/>
                <a:gd name="T3" fmla="*/ 32 h 169"/>
                <a:gd name="T4" fmla="*/ 266 w 319"/>
                <a:gd name="T5" fmla="*/ 51 h 169"/>
                <a:gd name="T6" fmla="*/ 300 w 319"/>
                <a:gd name="T7" fmla="*/ 42 h 169"/>
                <a:gd name="T8" fmla="*/ 315 w 319"/>
                <a:gd name="T9" fmla="*/ 34 h 169"/>
                <a:gd name="T10" fmla="*/ 317 w 319"/>
                <a:gd name="T11" fmla="*/ 50 h 169"/>
                <a:gd name="T12" fmla="*/ 307 w 319"/>
                <a:gd name="T13" fmla="*/ 53 h 169"/>
                <a:gd name="T14" fmla="*/ 298 w 319"/>
                <a:gd name="T15" fmla="*/ 57 h 169"/>
                <a:gd name="T16" fmla="*/ 296 w 319"/>
                <a:gd name="T17" fmla="*/ 67 h 169"/>
                <a:gd name="T18" fmla="*/ 289 w 319"/>
                <a:gd name="T19" fmla="*/ 72 h 169"/>
                <a:gd name="T20" fmla="*/ 274 w 319"/>
                <a:gd name="T21" fmla="*/ 78 h 169"/>
                <a:gd name="T22" fmla="*/ 268 w 319"/>
                <a:gd name="T23" fmla="*/ 87 h 169"/>
                <a:gd name="T24" fmla="*/ 266 w 319"/>
                <a:gd name="T25" fmla="*/ 89 h 169"/>
                <a:gd name="T26" fmla="*/ 261 w 319"/>
                <a:gd name="T27" fmla="*/ 95 h 169"/>
                <a:gd name="T28" fmla="*/ 259 w 319"/>
                <a:gd name="T29" fmla="*/ 85 h 169"/>
                <a:gd name="T30" fmla="*/ 258 w 319"/>
                <a:gd name="T31" fmla="*/ 92 h 169"/>
                <a:gd name="T32" fmla="*/ 258 w 319"/>
                <a:gd name="T33" fmla="*/ 95 h 169"/>
                <a:gd name="T34" fmla="*/ 255 w 319"/>
                <a:gd name="T35" fmla="*/ 98 h 169"/>
                <a:gd name="T36" fmla="*/ 256 w 319"/>
                <a:gd name="T37" fmla="*/ 105 h 169"/>
                <a:gd name="T38" fmla="*/ 259 w 319"/>
                <a:gd name="T39" fmla="*/ 108 h 169"/>
                <a:gd name="T40" fmla="*/ 254 w 319"/>
                <a:gd name="T41" fmla="*/ 112 h 169"/>
                <a:gd name="T42" fmla="*/ 245 w 319"/>
                <a:gd name="T43" fmla="*/ 119 h 169"/>
                <a:gd name="T44" fmla="*/ 231 w 319"/>
                <a:gd name="T45" fmla="*/ 126 h 169"/>
                <a:gd name="T46" fmla="*/ 224 w 319"/>
                <a:gd name="T47" fmla="*/ 140 h 169"/>
                <a:gd name="T48" fmla="*/ 228 w 319"/>
                <a:gd name="T49" fmla="*/ 162 h 169"/>
                <a:gd name="T50" fmla="*/ 219 w 319"/>
                <a:gd name="T51" fmla="*/ 165 h 169"/>
                <a:gd name="T52" fmla="*/ 215 w 319"/>
                <a:gd name="T53" fmla="*/ 158 h 169"/>
                <a:gd name="T54" fmla="*/ 213 w 319"/>
                <a:gd name="T55" fmla="*/ 146 h 169"/>
                <a:gd name="T56" fmla="*/ 204 w 319"/>
                <a:gd name="T57" fmla="*/ 143 h 169"/>
                <a:gd name="T58" fmla="*/ 199 w 319"/>
                <a:gd name="T59" fmla="*/ 140 h 169"/>
                <a:gd name="T60" fmla="*/ 189 w 319"/>
                <a:gd name="T61" fmla="*/ 139 h 169"/>
                <a:gd name="T62" fmla="*/ 176 w 319"/>
                <a:gd name="T63" fmla="*/ 142 h 169"/>
                <a:gd name="T64" fmla="*/ 177 w 319"/>
                <a:gd name="T65" fmla="*/ 146 h 169"/>
                <a:gd name="T66" fmla="*/ 168 w 319"/>
                <a:gd name="T67" fmla="*/ 145 h 169"/>
                <a:gd name="T68" fmla="*/ 159 w 319"/>
                <a:gd name="T69" fmla="*/ 143 h 169"/>
                <a:gd name="T70" fmla="*/ 147 w 319"/>
                <a:gd name="T71" fmla="*/ 143 h 169"/>
                <a:gd name="T72" fmla="*/ 137 w 319"/>
                <a:gd name="T73" fmla="*/ 149 h 169"/>
                <a:gd name="T74" fmla="*/ 131 w 319"/>
                <a:gd name="T75" fmla="*/ 164 h 169"/>
                <a:gd name="T76" fmla="*/ 121 w 319"/>
                <a:gd name="T77" fmla="*/ 156 h 169"/>
                <a:gd name="T78" fmla="*/ 115 w 319"/>
                <a:gd name="T79" fmla="*/ 143 h 169"/>
                <a:gd name="T80" fmla="*/ 105 w 319"/>
                <a:gd name="T81" fmla="*/ 143 h 169"/>
                <a:gd name="T82" fmla="*/ 97 w 319"/>
                <a:gd name="T83" fmla="*/ 143 h 169"/>
                <a:gd name="T84" fmla="*/ 93 w 319"/>
                <a:gd name="T85" fmla="*/ 136 h 169"/>
                <a:gd name="T86" fmla="*/ 85 w 319"/>
                <a:gd name="T87" fmla="*/ 128 h 169"/>
                <a:gd name="T88" fmla="*/ 23 w 319"/>
                <a:gd name="T89" fmla="*/ 112 h 169"/>
                <a:gd name="T90" fmla="*/ 12 w 319"/>
                <a:gd name="T91" fmla="*/ 104 h 169"/>
                <a:gd name="T92" fmla="*/ 8 w 319"/>
                <a:gd name="T93" fmla="*/ 91 h 169"/>
                <a:gd name="T94" fmla="*/ 7 w 319"/>
                <a:gd name="T95" fmla="*/ 84 h 169"/>
                <a:gd name="T96" fmla="*/ 5 w 319"/>
                <a:gd name="T97" fmla="*/ 84 h 169"/>
                <a:gd name="T98" fmla="*/ 1 w 319"/>
                <a:gd name="T99" fmla="*/ 66 h 169"/>
                <a:gd name="T100" fmla="*/ 4 w 319"/>
                <a:gd name="T101" fmla="*/ 49 h 169"/>
                <a:gd name="T102" fmla="*/ 14 w 319"/>
                <a:gd name="T103" fmla="*/ 24 h 169"/>
                <a:gd name="T104" fmla="*/ 15 w 319"/>
                <a:gd name="T105" fmla="*/ 20 h 169"/>
                <a:gd name="T106" fmla="*/ 16 w 319"/>
                <a:gd name="T107" fmla="*/ 9 h 169"/>
                <a:gd name="T108" fmla="*/ 24 w 319"/>
                <a:gd name="T109" fmla="*/ 10 h 169"/>
                <a:gd name="T110" fmla="*/ 24 w 319"/>
                <a:gd name="T111" fmla="*/ 14 h 169"/>
                <a:gd name="T112" fmla="*/ 29 w 319"/>
                <a:gd name="T113" fmla="*/ 3 h 169"/>
                <a:gd name="T114" fmla="*/ 276 w 319"/>
                <a:gd name="T115" fmla="*/ 76 h 169"/>
                <a:gd name="T116" fmla="*/ 282 w 319"/>
                <a:gd name="T117" fmla="*/ 74 h 169"/>
                <a:gd name="T118" fmla="*/ 28 w 319"/>
                <a:gd name="T119" fmla="*/ 5 h 169"/>
                <a:gd name="T120" fmla="*/ 133 w 319"/>
                <a:gd name="T121" fmla="*/ 156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9" h="169">
                  <a:moveTo>
                    <a:pt x="28" y="0"/>
                  </a:moveTo>
                  <a:cubicBezTo>
                    <a:pt x="174" y="13"/>
                    <a:pt x="174" y="13"/>
                    <a:pt x="174" y="13"/>
                  </a:cubicBezTo>
                  <a:cubicBezTo>
                    <a:pt x="175" y="13"/>
                    <a:pt x="175" y="13"/>
                    <a:pt x="175" y="13"/>
                  </a:cubicBezTo>
                  <a:cubicBezTo>
                    <a:pt x="176" y="13"/>
                    <a:pt x="176" y="13"/>
                    <a:pt x="176" y="13"/>
                  </a:cubicBezTo>
                  <a:cubicBezTo>
                    <a:pt x="178" y="14"/>
                    <a:pt x="178" y="14"/>
                    <a:pt x="178" y="14"/>
                  </a:cubicBezTo>
                  <a:cubicBezTo>
                    <a:pt x="178" y="14"/>
                    <a:pt x="178" y="14"/>
                    <a:pt x="178" y="14"/>
                  </a:cubicBezTo>
                  <a:cubicBezTo>
                    <a:pt x="178" y="15"/>
                    <a:pt x="178" y="15"/>
                    <a:pt x="178" y="15"/>
                  </a:cubicBezTo>
                  <a:cubicBezTo>
                    <a:pt x="179" y="15"/>
                    <a:pt x="179" y="15"/>
                    <a:pt x="179" y="15"/>
                  </a:cubicBezTo>
                  <a:cubicBezTo>
                    <a:pt x="180" y="15"/>
                    <a:pt x="180" y="15"/>
                    <a:pt x="180" y="15"/>
                  </a:cubicBezTo>
                  <a:cubicBezTo>
                    <a:pt x="180" y="16"/>
                    <a:pt x="180" y="16"/>
                    <a:pt x="180" y="16"/>
                  </a:cubicBezTo>
                  <a:cubicBezTo>
                    <a:pt x="181" y="16"/>
                    <a:pt x="181" y="16"/>
                    <a:pt x="181" y="16"/>
                  </a:cubicBezTo>
                  <a:cubicBezTo>
                    <a:pt x="182" y="17"/>
                    <a:pt x="182" y="17"/>
                    <a:pt x="182" y="17"/>
                  </a:cubicBezTo>
                  <a:cubicBezTo>
                    <a:pt x="182" y="16"/>
                    <a:pt x="182" y="16"/>
                    <a:pt x="182" y="16"/>
                  </a:cubicBezTo>
                  <a:cubicBezTo>
                    <a:pt x="183" y="16"/>
                    <a:pt x="183" y="16"/>
                    <a:pt x="183" y="16"/>
                  </a:cubicBezTo>
                  <a:cubicBezTo>
                    <a:pt x="184" y="16"/>
                    <a:pt x="184" y="16"/>
                    <a:pt x="184" y="16"/>
                  </a:cubicBezTo>
                  <a:cubicBezTo>
                    <a:pt x="185" y="16"/>
                    <a:pt x="185" y="16"/>
                    <a:pt x="185" y="16"/>
                  </a:cubicBezTo>
                  <a:cubicBezTo>
                    <a:pt x="186" y="17"/>
                    <a:pt x="186" y="17"/>
                    <a:pt x="186" y="17"/>
                  </a:cubicBezTo>
                  <a:cubicBezTo>
                    <a:pt x="187" y="17"/>
                    <a:pt x="187" y="17"/>
                    <a:pt x="187" y="17"/>
                  </a:cubicBezTo>
                  <a:cubicBezTo>
                    <a:pt x="188" y="18"/>
                    <a:pt x="188" y="18"/>
                    <a:pt x="188" y="18"/>
                  </a:cubicBezTo>
                  <a:cubicBezTo>
                    <a:pt x="190" y="19"/>
                    <a:pt x="190" y="19"/>
                    <a:pt x="190" y="19"/>
                  </a:cubicBezTo>
                  <a:cubicBezTo>
                    <a:pt x="191" y="19"/>
                    <a:pt x="191" y="19"/>
                    <a:pt x="191" y="19"/>
                  </a:cubicBezTo>
                  <a:cubicBezTo>
                    <a:pt x="192" y="20"/>
                    <a:pt x="192" y="20"/>
                    <a:pt x="192" y="20"/>
                  </a:cubicBezTo>
                  <a:cubicBezTo>
                    <a:pt x="192" y="20"/>
                    <a:pt x="192" y="20"/>
                    <a:pt x="192" y="20"/>
                  </a:cubicBezTo>
                  <a:cubicBezTo>
                    <a:pt x="194" y="20"/>
                    <a:pt x="194" y="20"/>
                    <a:pt x="194" y="20"/>
                  </a:cubicBezTo>
                  <a:cubicBezTo>
                    <a:pt x="195" y="20"/>
                    <a:pt x="195" y="20"/>
                    <a:pt x="195" y="20"/>
                  </a:cubicBezTo>
                  <a:cubicBezTo>
                    <a:pt x="196" y="20"/>
                    <a:pt x="196" y="20"/>
                    <a:pt x="196" y="20"/>
                  </a:cubicBezTo>
                  <a:cubicBezTo>
                    <a:pt x="196" y="21"/>
                    <a:pt x="196" y="21"/>
                    <a:pt x="196" y="21"/>
                  </a:cubicBezTo>
                  <a:cubicBezTo>
                    <a:pt x="199" y="21"/>
                    <a:pt x="199" y="21"/>
                    <a:pt x="199" y="21"/>
                  </a:cubicBezTo>
                  <a:cubicBezTo>
                    <a:pt x="199" y="22"/>
                    <a:pt x="199" y="22"/>
                    <a:pt x="199" y="22"/>
                  </a:cubicBezTo>
                  <a:cubicBezTo>
                    <a:pt x="201" y="22"/>
                    <a:pt x="201" y="22"/>
                    <a:pt x="201" y="22"/>
                  </a:cubicBezTo>
                  <a:cubicBezTo>
                    <a:pt x="202" y="23"/>
                    <a:pt x="202" y="23"/>
                    <a:pt x="202" y="23"/>
                  </a:cubicBezTo>
                  <a:cubicBezTo>
                    <a:pt x="224" y="32"/>
                    <a:pt x="224" y="32"/>
                    <a:pt x="224" y="32"/>
                  </a:cubicBezTo>
                  <a:cubicBezTo>
                    <a:pt x="226" y="34"/>
                    <a:pt x="226" y="34"/>
                    <a:pt x="226" y="34"/>
                  </a:cubicBezTo>
                  <a:cubicBezTo>
                    <a:pt x="229" y="36"/>
                    <a:pt x="229" y="36"/>
                    <a:pt x="229" y="36"/>
                  </a:cubicBezTo>
                  <a:cubicBezTo>
                    <a:pt x="233" y="52"/>
                    <a:pt x="233" y="52"/>
                    <a:pt x="233" y="52"/>
                  </a:cubicBezTo>
                  <a:cubicBezTo>
                    <a:pt x="232" y="59"/>
                    <a:pt x="232" y="59"/>
                    <a:pt x="232" y="59"/>
                  </a:cubicBezTo>
                  <a:cubicBezTo>
                    <a:pt x="232" y="60"/>
                    <a:pt x="232" y="60"/>
                    <a:pt x="232" y="60"/>
                  </a:cubicBezTo>
                  <a:cubicBezTo>
                    <a:pt x="231" y="61"/>
                    <a:pt x="231" y="61"/>
                    <a:pt x="231" y="61"/>
                  </a:cubicBezTo>
                  <a:cubicBezTo>
                    <a:pt x="230" y="62"/>
                    <a:pt x="230" y="62"/>
                    <a:pt x="230" y="62"/>
                  </a:cubicBezTo>
                  <a:cubicBezTo>
                    <a:pt x="228" y="63"/>
                    <a:pt x="228" y="63"/>
                    <a:pt x="228" y="63"/>
                  </a:cubicBezTo>
                  <a:cubicBezTo>
                    <a:pt x="227" y="64"/>
                    <a:pt x="227" y="64"/>
                    <a:pt x="227" y="64"/>
                  </a:cubicBezTo>
                  <a:cubicBezTo>
                    <a:pt x="228" y="66"/>
                    <a:pt x="228" y="66"/>
                    <a:pt x="228" y="66"/>
                  </a:cubicBezTo>
                  <a:cubicBezTo>
                    <a:pt x="247" y="61"/>
                    <a:pt x="247" y="61"/>
                    <a:pt x="247" y="61"/>
                  </a:cubicBezTo>
                  <a:cubicBezTo>
                    <a:pt x="250" y="60"/>
                    <a:pt x="250" y="60"/>
                    <a:pt x="250" y="60"/>
                  </a:cubicBezTo>
                  <a:cubicBezTo>
                    <a:pt x="250" y="58"/>
                    <a:pt x="250" y="58"/>
                    <a:pt x="250" y="58"/>
                  </a:cubicBezTo>
                  <a:cubicBezTo>
                    <a:pt x="261" y="55"/>
                    <a:pt x="261" y="55"/>
                    <a:pt x="261" y="55"/>
                  </a:cubicBezTo>
                  <a:cubicBezTo>
                    <a:pt x="265" y="52"/>
                    <a:pt x="265" y="52"/>
                    <a:pt x="265" y="52"/>
                  </a:cubicBezTo>
                  <a:cubicBezTo>
                    <a:pt x="266" y="51"/>
                    <a:pt x="266" y="51"/>
                    <a:pt x="266" y="51"/>
                  </a:cubicBezTo>
                  <a:cubicBezTo>
                    <a:pt x="268" y="51"/>
                    <a:pt x="268" y="51"/>
                    <a:pt x="268" y="51"/>
                  </a:cubicBezTo>
                  <a:cubicBezTo>
                    <a:pt x="270" y="49"/>
                    <a:pt x="270" y="49"/>
                    <a:pt x="270" y="49"/>
                  </a:cubicBezTo>
                  <a:cubicBezTo>
                    <a:pt x="272" y="48"/>
                    <a:pt x="272" y="48"/>
                    <a:pt x="272" y="48"/>
                  </a:cubicBezTo>
                  <a:cubicBezTo>
                    <a:pt x="273" y="47"/>
                    <a:pt x="273" y="47"/>
                    <a:pt x="273" y="47"/>
                  </a:cubicBezTo>
                  <a:cubicBezTo>
                    <a:pt x="274" y="47"/>
                    <a:pt x="274" y="47"/>
                    <a:pt x="274" y="47"/>
                  </a:cubicBezTo>
                  <a:cubicBezTo>
                    <a:pt x="276" y="46"/>
                    <a:pt x="276" y="46"/>
                    <a:pt x="276" y="46"/>
                  </a:cubicBezTo>
                  <a:cubicBezTo>
                    <a:pt x="292" y="47"/>
                    <a:pt x="292" y="47"/>
                    <a:pt x="292" y="47"/>
                  </a:cubicBezTo>
                  <a:cubicBezTo>
                    <a:pt x="294" y="45"/>
                    <a:pt x="294" y="45"/>
                    <a:pt x="294" y="45"/>
                  </a:cubicBezTo>
                  <a:cubicBezTo>
                    <a:pt x="294" y="45"/>
                    <a:pt x="294" y="45"/>
                    <a:pt x="294" y="45"/>
                  </a:cubicBezTo>
                  <a:cubicBezTo>
                    <a:pt x="295" y="45"/>
                    <a:pt x="295" y="45"/>
                    <a:pt x="295" y="45"/>
                  </a:cubicBezTo>
                  <a:cubicBezTo>
                    <a:pt x="295" y="45"/>
                    <a:pt x="295" y="45"/>
                    <a:pt x="295" y="45"/>
                  </a:cubicBezTo>
                  <a:cubicBezTo>
                    <a:pt x="296" y="45"/>
                    <a:pt x="296" y="45"/>
                    <a:pt x="296" y="45"/>
                  </a:cubicBezTo>
                  <a:cubicBezTo>
                    <a:pt x="297" y="45"/>
                    <a:pt x="297" y="45"/>
                    <a:pt x="297" y="45"/>
                  </a:cubicBezTo>
                  <a:cubicBezTo>
                    <a:pt x="297" y="44"/>
                    <a:pt x="297" y="44"/>
                    <a:pt x="297" y="44"/>
                  </a:cubicBezTo>
                  <a:cubicBezTo>
                    <a:pt x="299" y="42"/>
                    <a:pt x="299" y="42"/>
                    <a:pt x="299" y="42"/>
                  </a:cubicBezTo>
                  <a:cubicBezTo>
                    <a:pt x="300" y="42"/>
                    <a:pt x="300" y="42"/>
                    <a:pt x="300" y="42"/>
                  </a:cubicBezTo>
                  <a:cubicBezTo>
                    <a:pt x="301" y="40"/>
                    <a:pt x="301" y="40"/>
                    <a:pt x="301" y="40"/>
                  </a:cubicBezTo>
                  <a:cubicBezTo>
                    <a:pt x="302" y="39"/>
                    <a:pt x="302" y="39"/>
                    <a:pt x="302" y="39"/>
                  </a:cubicBezTo>
                  <a:cubicBezTo>
                    <a:pt x="302" y="38"/>
                    <a:pt x="302" y="38"/>
                    <a:pt x="302" y="38"/>
                  </a:cubicBezTo>
                  <a:cubicBezTo>
                    <a:pt x="303" y="38"/>
                    <a:pt x="303" y="38"/>
                    <a:pt x="303" y="38"/>
                  </a:cubicBezTo>
                  <a:cubicBezTo>
                    <a:pt x="303" y="37"/>
                    <a:pt x="303" y="37"/>
                    <a:pt x="303" y="37"/>
                  </a:cubicBezTo>
                  <a:cubicBezTo>
                    <a:pt x="304" y="36"/>
                    <a:pt x="304" y="36"/>
                    <a:pt x="304" y="36"/>
                  </a:cubicBezTo>
                  <a:cubicBezTo>
                    <a:pt x="306" y="34"/>
                    <a:pt x="306" y="34"/>
                    <a:pt x="306" y="34"/>
                  </a:cubicBezTo>
                  <a:cubicBezTo>
                    <a:pt x="307" y="33"/>
                    <a:pt x="307" y="33"/>
                    <a:pt x="307" y="33"/>
                  </a:cubicBezTo>
                  <a:cubicBezTo>
                    <a:pt x="308" y="32"/>
                    <a:pt x="308" y="32"/>
                    <a:pt x="308" y="32"/>
                  </a:cubicBezTo>
                  <a:cubicBezTo>
                    <a:pt x="308" y="32"/>
                    <a:pt x="308" y="32"/>
                    <a:pt x="308" y="32"/>
                  </a:cubicBezTo>
                  <a:cubicBezTo>
                    <a:pt x="309" y="32"/>
                    <a:pt x="309" y="32"/>
                    <a:pt x="309" y="32"/>
                  </a:cubicBezTo>
                  <a:cubicBezTo>
                    <a:pt x="309" y="33"/>
                    <a:pt x="309" y="33"/>
                    <a:pt x="309" y="33"/>
                  </a:cubicBezTo>
                  <a:cubicBezTo>
                    <a:pt x="311" y="33"/>
                    <a:pt x="311" y="33"/>
                    <a:pt x="311" y="33"/>
                  </a:cubicBezTo>
                  <a:cubicBezTo>
                    <a:pt x="312" y="33"/>
                    <a:pt x="312" y="33"/>
                    <a:pt x="312" y="33"/>
                  </a:cubicBezTo>
                  <a:cubicBezTo>
                    <a:pt x="313" y="33"/>
                    <a:pt x="313" y="33"/>
                    <a:pt x="313" y="33"/>
                  </a:cubicBezTo>
                  <a:cubicBezTo>
                    <a:pt x="315" y="34"/>
                    <a:pt x="315" y="34"/>
                    <a:pt x="315" y="34"/>
                  </a:cubicBezTo>
                  <a:cubicBezTo>
                    <a:pt x="315" y="36"/>
                    <a:pt x="315" y="36"/>
                    <a:pt x="315" y="36"/>
                  </a:cubicBezTo>
                  <a:cubicBezTo>
                    <a:pt x="314" y="43"/>
                    <a:pt x="314" y="43"/>
                    <a:pt x="314" y="43"/>
                  </a:cubicBezTo>
                  <a:cubicBezTo>
                    <a:pt x="313" y="43"/>
                    <a:pt x="313" y="43"/>
                    <a:pt x="313" y="43"/>
                  </a:cubicBezTo>
                  <a:cubicBezTo>
                    <a:pt x="314" y="43"/>
                    <a:pt x="314" y="43"/>
                    <a:pt x="314" y="43"/>
                  </a:cubicBezTo>
                  <a:cubicBezTo>
                    <a:pt x="314" y="44"/>
                    <a:pt x="314" y="44"/>
                    <a:pt x="314" y="44"/>
                  </a:cubicBezTo>
                  <a:cubicBezTo>
                    <a:pt x="315" y="44"/>
                    <a:pt x="315" y="44"/>
                    <a:pt x="315" y="44"/>
                  </a:cubicBezTo>
                  <a:cubicBezTo>
                    <a:pt x="315" y="45"/>
                    <a:pt x="315" y="45"/>
                    <a:pt x="315" y="45"/>
                  </a:cubicBezTo>
                  <a:cubicBezTo>
                    <a:pt x="315" y="46"/>
                    <a:pt x="315" y="46"/>
                    <a:pt x="315" y="46"/>
                  </a:cubicBezTo>
                  <a:cubicBezTo>
                    <a:pt x="315" y="46"/>
                    <a:pt x="315" y="46"/>
                    <a:pt x="315" y="46"/>
                  </a:cubicBezTo>
                  <a:cubicBezTo>
                    <a:pt x="314" y="47"/>
                    <a:pt x="314" y="47"/>
                    <a:pt x="314" y="47"/>
                  </a:cubicBezTo>
                  <a:cubicBezTo>
                    <a:pt x="315" y="47"/>
                    <a:pt x="315" y="47"/>
                    <a:pt x="315" y="47"/>
                  </a:cubicBezTo>
                  <a:cubicBezTo>
                    <a:pt x="315" y="47"/>
                    <a:pt x="315" y="47"/>
                    <a:pt x="315" y="47"/>
                  </a:cubicBezTo>
                  <a:cubicBezTo>
                    <a:pt x="315" y="47"/>
                    <a:pt x="315" y="47"/>
                    <a:pt x="315" y="47"/>
                  </a:cubicBezTo>
                  <a:cubicBezTo>
                    <a:pt x="317" y="48"/>
                    <a:pt x="317" y="48"/>
                    <a:pt x="317" y="48"/>
                  </a:cubicBezTo>
                  <a:cubicBezTo>
                    <a:pt x="316" y="49"/>
                    <a:pt x="316" y="49"/>
                    <a:pt x="316" y="49"/>
                  </a:cubicBezTo>
                  <a:cubicBezTo>
                    <a:pt x="317" y="50"/>
                    <a:pt x="317" y="50"/>
                    <a:pt x="317" y="50"/>
                  </a:cubicBezTo>
                  <a:cubicBezTo>
                    <a:pt x="318" y="49"/>
                    <a:pt x="318" y="49"/>
                    <a:pt x="318" y="49"/>
                  </a:cubicBezTo>
                  <a:cubicBezTo>
                    <a:pt x="319" y="50"/>
                    <a:pt x="319" y="50"/>
                    <a:pt x="319" y="50"/>
                  </a:cubicBezTo>
                  <a:cubicBezTo>
                    <a:pt x="318" y="51"/>
                    <a:pt x="318" y="51"/>
                    <a:pt x="318" y="51"/>
                  </a:cubicBezTo>
                  <a:cubicBezTo>
                    <a:pt x="317" y="51"/>
                    <a:pt x="317" y="51"/>
                    <a:pt x="317" y="51"/>
                  </a:cubicBezTo>
                  <a:cubicBezTo>
                    <a:pt x="317" y="50"/>
                    <a:pt x="317" y="50"/>
                    <a:pt x="317" y="50"/>
                  </a:cubicBezTo>
                  <a:cubicBezTo>
                    <a:pt x="315" y="51"/>
                    <a:pt x="315" y="51"/>
                    <a:pt x="315" y="51"/>
                  </a:cubicBezTo>
                  <a:cubicBezTo>
                    <a:pt x="314" y="51"/>
                    <a:pt x="314" y="51"/>
                    <a:pt x="314" y="51"/>
                  </a:cubicBezTo>
                  <a:cubicBezTo>
                    <a:pt x="313" y="52"/>
                    <a:pt x="313" y="52"/>
                    <a:pt x="313" y="52"/>
                  </a:cubicBezTo>
                  <a:cubicBezTo>
                    <a:pt x="313" y="52"/>
                    <a:pt x="313" y="52"/>
                    <a:pt x="313" y="52"/>
                  </a:cubicBezTo>
                  <a:cubicBezTo>
                    <a:pt x="312" y="52"/>
                    <a:pt x="312" y="52"/>
                    <a:pt x="312" y="52"/>
                  </a:cubicBezTo>
                  <a:cubicBezTo>
                    <a:pt x="311" y="53"/>
                    <a:pt x="311" y="53"/>
                    <a:pt x="311" y="53"/>
                  </a:cubicBezTo>
                  <a:cubicBezTo>
                    <a:pt x="310" y="53"/>
                    <a:pt x="310" y="53"/>
                    <a:pt x="310" y="53"/>
                  </a:cubicBezTo>
                  <a:cubicBezTo>
                    <a:pt x="310" y="52"/>
                    <a:pt x="310" y="52"/>
                    <a:pt x="310" y="52"/>
                  </a:cubicBezTo>
                  <a:cubicBezTo>
                    <a:pt x="309" y="52"/>
                    <a:pt x="309" y="52"/>
                    <a:pt x="309" y="52"/>
                  </a:cubicBezTo>
                  <a:cubicBezTo>
                    <a:pt x="308" y="53"/>
                    <a:pt x="308" y="53"/>
                    <a:pt x="308" y="53"/>
                  </a:cubicBezTo>
                  <a:cubicBezTo>
                    <a:pt x="307" y="53"/>
                    <a:pt x="307" y="53"/>
                    <a:pt x="307" y="53"/>
                  </a:cubicBezTo>
                  <a:cubicBezTo>
                    <a:pt x="306" y="52"/>
                    <a:pt x="306" y="52"/>
                    <a:pt x="306" y="52"/>
                  </a:cubicBezTo>
                  <a:cubicBezTo>
                    <a:pt x="307" y="51"/>
                    <a:pt x="307" y="51"/>
                    <a:pt x="307" y="51"/>
                  </a:cubicBezTo>
                  <a:cubicBezTo>
                    <a:pt x="305" y="53"/>
                    <a:pt x="305" y="53"/>
                    <a:pt x="305" y="53"/>
                  </a:cubicBezTo>
                  <a:cubicBezTo>
                    <a:pt x="304" y="54"/>
                    <a:pt x="304" y="54"/>
                    <a:pt x="304" y="54"/>
                  </a:cubicBezTo>
                  <a:cubicBezTo>
                    <a:pt x="303" y="55"/>
                    <a:pt x="303" y="55"/>
                    <a:pt x="303" y="55"/>
                  </a:cubicBezTo>
                  <a:cubicBezTo>
                    <a:pt x="303" y="54"/>
                    <a:pt x="303" y="54"/>
                    <a:pt x="303" y="54"/>
                  </a:cubicBezTo>
                  <a:cubicBezTo>
                    <a:pt x="303" y="55"/>
                    <a:pt x="303" y="55"/>
                    <a:pt x="303" y="55"/>
                  </a:cubicBezTo>
                  <a:cubicBezTo>
                    <a:pt x="302" y="55"/>
                    <a:pt x="302" y="55"/>
                    <a:pt x="302" y="55"/>
                  </a:cubicBezTo>
                  <a:cubicBezTo>
                    <a:pt x="302" y="54"/>
                    <a:pt x="302" y="54"/>
                    <a:pt x="302" y="54"/>
                  </a:cubicBezTo>
                  <a:cubicBezTo>
                    <a:pt x="301" y="55"/>
                    <a:pt x="301" y="55"/>
                    <a:pt x="301" y="55"/>
                  </a:cubicBezTo>
                  <a:cubicBezTo>
                    <a:pt x="301" y="56"/>
                    <a:pt x="301" y="56"/>
                    <a:pt x="301" y="56"/>
                  </a:cubicBezTo>
                  <a:cubicBezTo>
                    <a:pt x="300" y="56"/>
                    <a:pt x="300" y="56"/>
                    <a:pt x="300" y="56"/>
                  </a:cubicBezTo>
                  <a:cubicBezTo>
                    <a:pt x="300" y="55"/>
                    <a:pt x="300" y="55"/>
                    <a:pt x="300" y="55"/>
                  </a:cubicBezTo>
                  <a:cubicBezTo>
                    <a:pt x="299" y="56"/>
                    <a:pt x="299" y="56"/>
                    <a:pt x="299" y="56"/>
                  </a:cubicBezTo>
                  <a:cubicBezTo>
                    <a:pt x="298" y="56"/>
                    <a:pt x="298" y="56"/>
                    <a:pt x="298" y="56"/>
                  </a:cubicBezTo>
                  <a:cubicBezTo>
                    <a:pt x="298" y="57"/>
                    <a:pt x="298" y="57"/>
                    <a:pt x="298" y="57"/>
                  </a:cubicBezTo>
                  <a:cubicBezTo>
                    <a:pt x="296" y="59"/>
                    <a:pt x="296" y="59"/>
                    <a:pt x="296" y="59"/>
                  </a:cubicBezTo>
                  <a:cubicBezTo>
                    <a:pt x="295" y="60"/>
                    <a:pt x="295" y="60"/>
                    <a:pt x="295" y="60"/>
                  </a:cubicBezTo>
                  <a:cubicBezTo>
                    <a:pt x="294" y="61"/>
                    <a:pt x="294" y="61"/>
                    <a:pt x="294" y="61"/>
                  </a:cubicBezTo>
                  <a:cubicBezTo>
                    <a:pt x="294" y="62"/>
                    <a:pt x="294" y="62"/>
                    <a:pt x="294" y="62"/>
                  </a:cubicBezTo>
                  <a:cubicBezTo>
                    <a:pt x="293" y="62"/>
                    <a:pt x="293" y="62"/>
                    <a:pt x="293" y="62"/>
                  </a:cubicBezTo>
                  <a:cubicBezTo>
                    <a:pt x="293" y="63"/>
                    <a:pt x="293" y="63"/>
                    <a:pt x="293" y="63"/>
                  </a:cubicBezTo>
                  <a:cubicBezTo>
                    <a:pt x="294" y="63"/>
                    <a:pt x="294" y="63"/>
                    <a:pt x="294" y="63"/>
                  </a:cubicBezTo>
                  <a:cubicBezTo>
                    <a:pt x="294" y="64"/>
                    <a:pt x="294" y="64"/>
                    <a:pt x="294" y="64"/>
                  </a:cubicBezTo>
                  <a:cubicBezTo>
                    <a:pt x="292" y="65"/>
                    <a:pt x="292" y="65"/>
                    <a:pt x="292" y="65"/>
                  </a:cubicBezTo>
                  <a:cubicBezTo>
                    <a:pt x="292" y="66"/>
                    <a:pt x="292" y="66"/>
                    <a:pt x="292" y="66"/>
                  </a:cubicBezTo>
                  <a:cubicBezTo>
                    <a:pt x="294" y="67"/>
                    <a:pt x="294" y="67"/>
                    <a:pt x="294" y="67"/>
                  </a:cubicBezTo>
                  <a:cubicBezTo>
                    <a:pt x="294" y="68"/>
                    <a:pt x="294" y="68"/>
                    <a:pt x="294" y="68"/>
                  </a:cubicBezTo>
                  <a:cubicBezTo>
                    <a:pt x="294" y="69"/>
                    <a:pt x="294" y="69"/>
                    <a:pt x="294" y="69"/>
                  </a:cubicBezTo>
                  <a:cubicBezTo>
                    <a:pt x="296" y="69"/>
                    <a:pt x="296" y="69"/>
                    <a:pt x="296" y="69"/>
                  </a:cubicBezTo>
                  <a:cubicBezTo>
                    <a:pt x="296" y="68"/>
                    <a:pt x="296" y="68"/>
                    <a:pt x="296" y="68"/>
                  </a:cubicBezTo>
                  <a:cubicBezTo>
                    <a:pt x="296" y="67"/>
                    <a:pt x="296" y="67"/>
                    <a:pt x="296" y="67"/>
                  </a:cubicBezTo>
                  <a:cubicBezTo>
                    <a:pt x="297" y="67"/>
                    <a:pt x="297" y="67"/>
                    <a:pt x="297" y="67"/>
                  </a:cubicBezTo>
                  <a:cubicBezTo>
                    <a:pt x="297" y="69"/>
                    <a:pt x="297" y="69"/>
                    <a:pt x="297" y="69"/>
                  </a:cubicBezTo>
                  <a:cubicBezTo>
                    <a:pt x="297" y="70"/>
                    <a:pt x="297" y="70"/>
                    <a:pt x="297" y="70"/>
                  </a:cubicBezTo>
                  <a:cubicBezTo>
                    <a:pt x="294" y="71"/>
                    <a:pt x="294" y="71"/>
                    <a:pt x="294" y="71"/>
                  </a:cubicBezTo>
                  <a:cubicBezTo>
                    <a:pt x="293" y="71"/>
                    <a:pt x="293" y="71"/>
                    <a:pt x="293" y="71"/>
                  </a:cubicBezTo>
                  <a:cubicBezTo>
                    <a:pt x="293" y="70"/>
                    <a:pt x="293" y="70"/>
                    <a:pt x="293" y="70"/>
                  </a:cubicBezTo>
                  <a:cubicBezTo>
                    <a:pt x="293" y="69"/>
                    <a:pt x="293" y="69"/>
                    <a:pt x="293" y="69"/>
                  </a:cubicBezTo>
                  <a:cubicBezTo>
                    <a:pt x="292" y="71"/>
                    <a:pt x="292" y="71"/>
                    <a:pt x="292" y="71"/>
                  </a:cubicBezTo>
                  <a:cubicBezTo>
                    <a:pt x="291" y="72"/>
                    <a:pt x="291" y="72"/>
                    <a:pt x="291" y="72"/>
                  </a:cubicBezTo>
                  <a:cubicBezTo>
                    <a:pt x="290" y="72"/>
                    <a:pt x="290" y="72"/>
                    <a:pt x="290" y="72"/>
                  </a:cubicBezTo>
                  <a:cubicBezTo>
                    <a:pt x="290" y="71"/>
                    <a:pt x="290" y="71"/>
                    <a:pt x="290" y="71"/>
                  </a:cubicBezTo>
                  <a:cubicBezTo>
                    <a:pt x="290" y="70"/>
                    <a:pt x="290" y="70"/>
                    <a:pt x="290" y="70"/>
                  </a:cubicBezTo>
                  <a:cubicBezTo>
                    <a:pt x="289" y="69"/>
                    <a:pt x="289" y="69"/>
                    <a:pt x="289" y="69"/>
                  </a:cubicBezTo>
                  <a:cubicBezTo>
                    <a:pt x="289" y="70"/>
                    <a:pt x="289" y="70"/>
                    <a:pt x="289" y="70"/>
                  </a:cubicBezTo>
                  <a:cubicBezTo>
                    <a:pt x="289" y="71"/>
                    <a:pt x="289" y="71"/>
                    <a:pt x="289" y="71"/>
                  </a:cubicBezTo>
                  <a:cubicBezTo>
                    <a:pt x="289" y="72"/>
                    <a:pt x="289" y="72"/>
                    <a:pt x="289" y="72"/>
                  </a:cubicBezTo>
                  <a:cubicBezTo>
                    <a:pt x="289" y="72"/>
                    <a:pt x="289" y="72"/>
                    <a:pt x="289" y="72"/>
                  </a:cubicBezTo>
                  <a:cubicBezTo>
                    <a:pt x="286" y="72"/>
                    <a:pt x="286" y="72"/>
                    <a:pt x="286" y="72"/>
                  </a:cubicBezTo>
                  <a:cubicBezTo>
                    <a:pt x="285" y="72"/>
                    <a:pt x="285" y="72"/>
                    <a:pt x="285" y="72"/>
                  </a:cubicBezTo>
                  <a:cubicBezTo>
                    <a:pt x="284" y="72"/>
                    <a:pt x="284" y="72"/>
                    <a:pt x="284" y="72"/>
                  </a:cubicBezTo>
                  <a:cubicBezTo>
                    <a:pt x="282" y="72"/>
                    <a:pt x="282" y="72"/>
                    <a:pt x="282" y="72"/>
                  </a:cubicBezTo>
                  <a:cubicBezTo>
                    <a:pt x="281" y="72"/>
                    <a:pt x="281" y="72"/>
                    <a:pt x="281" y="72"/>
                  </a:cubicBezTo>
                  <a:cubicBezTo>
                    <a:pt x="281" y="72"/>
                    <a:pt x="281" y="72"/>
                    <a:pt x="281" y="72"/>
                  </a:cubicBezTo>
                  <a:cubicBezTo>
                    <a:pt x="279" y="73"/>
                    <a:pt x="279" y="73"/>
                    <a:pt x="279" y="73"/>
                  </a:cubicBezTo>
                  <a:cubicBezTo>
                    <a:pt x="278" y="73"/>
                    <a:pt x="278" y="73"/>
                    <a:pt x="278" y="73"/>
                  </a:cubicBezTo>
                  <a:cubicBezTo>
                    <a:pt x="276" y="74"/>
                    <a:pt x="276" y="74"/>
                    <a:pt x="276" y="74"/>
                  </a:cubicBezTo>
                  <a:cubicBezTo>
                    <a:pt x="275" y="74"/>
                    <a:pt x="275" y="74"/>
                    <a:pt x="275" y="74"/>
                  </a:cubicBezTo>
                  <a:cubicBezTo>
                    <a:pt x="274" y="75"/>
                    <a:pt x="274" y="75"/>
                    <a:pt x="274" y="75"/>
                  </a:cubicBezTo>
                  <a:cubicBezTo>
                    <a:pt x="274" y="76"/>
                    <a:pt x="274" y="76"/>
                    <a:pt x="274" y="76"/>
                  </a:cubicBezTo>
                  <a:cubicBezTo>
                    <a:pt x="272" y="76"/>
                    <a:pt x="272" y="76"/>
                    <a:pt x="272" y="76"/>
                  </a:cubicBezTo>
                  <a:cubicBezTo>
                    <a:pt x="273" y="77"/>
                    <a:pt x="273" y="77"/>
                    <a:pt x="273" y="77"/>
                  </a:cubicBezTo>
                  <a:cubicBezTo>
                    <a:pt x="274" y="78"/>
                    <a:pt x="274" y="78"/>
                    <a:pt x="274" y="78"/>
                  </a:cubicBezTo>
                  <a:cubicBezTo>
                    <a:pt x="274" y="78"/>
                    <a:pt x="274" y="78"/>
                    <a:pt x="274" y="78"/>
                  </a:cubicBezTo>
                  <a:cubicBezTo>
                    <a:pt x="273" y="79"/>
                    <a:pt x="273" y="79"/>
                    <a:pt x="273" y="79"/>
                  </a:cubicBezTo>
                  <a:cubicBezTo>
                    <a:pt x="273" y="79"/>
                    <a:pt x="273" y="79"/>
                    <a:pt x="273" y="79"/>
                  </a:cubicBezTo>
                  <a:cubicBezTo>
                    <a:pt x="273" y="80"/>
                    <a:pt x="273" y="80"/>
                    <a:pt x="273" y="80"/>
                  </a:cubicBezTo>
                  <a:cubicBezTo>
                    <a:pt x="273" y="81"/>
                    <a:pt x="273" y="81"/>
                    <a:pt x="273" y="81"/>
                  </a:cubicBezTo>
                  <a:cubicBezTo>
                    <a:pt x="272" y="81"/>
                    <a:pt x="272" y="81"/>
                    <a:pt x="272" y="81"/>
                  </a:cubicBezTo>
                  <a:cubicBezTo>
                    <a:pt x="272" y="82"/>
                    <a:pt x="272" y="82"/>
                    <a:pt x="272" y="82"/>
                  </a:cubicBezTo>
                  <a:cubicBezTo>
                    <a:pt x="271" y="82"/>
                    <a:pt x="271" y="82"/>
                    <a:pt x="271" y="82"/>
                  </a:cubicBezTo>
                  <a:cubicBezTo>
                    <a:pt x="271" y="83"/>
                    <a:pt x="271" y="83"/>
                    <a:pt x="271" y="83"/>
                  </a:cubicBezTo>
                  <a:cubicBezTo>
                    <a:pt x="270" y="85"/>
                    <a:pt x="270" y="85"/>
                    <a:pt x="270" y="85"/>
                  </a:cubicBezTo>
                  <a:cubicBezTo>
                    <a:pt x="270" y="85"/>
                    <a:pt x="270" y="85"/>
                    <a:pt x="270" y="85"/>
                  </a:cubicBezTo>
                  <a:cubicBezTo>
                    <a:pt x="269" y="85"/>
                    <a:pt x="269" y="85"/>
                    <a:pt x="269" y="85"/>
                  </a:cubicBezTo>
                  <a:cubicBezTo>
                    <a:pt x="269" y="85"/>
                    <a:pt x="269" y="85"/>
                    <a:pt x="269" y="85"/>
                  </a:cubicBezTo>
                  <a:cubicBezTo>
                    <a:pt x="269" y="86"/>
                    <a:pt x="269" y="86"/>
                    <a:pt x="269" y="86"/>
                  </a:cubicBezTo>
                  <a:cubicBezTo>
                    <a:pt x="268" y="87"/>
                    <a:pt x="268" y="87"/>
                    <a:pt x="268" y="87"/>
                  </a:cubicBezTo>
                  <a:cubicBezTo>
                    <a:pt x="268" y="87"/>
                    <a:pt x="268" y="87"/>
                    <a:pt x="268" y="87"/>
                  </a:cubicBezTo>
                  <a:cubicBezTo>
                    <a:pt x="267" y="87"/>
                    <a:pt x="267" y="87"/>
                    <a:pt x="267" y="87"/>
                  </a:cubicBezTo>
                  <a:cubicBezTo>
                    <a:pt x="267" y="86"/>
                    <a:pt x="267" y="86"/>
                    <a:pt x="267" y="86"/>
                  </a:cubicBezTo>
                  <a:cubicBezTo>
                    <a:pt x="267" y="85"/>
                    <a:pt x="267" y="85"/>
                    <a:pt x="267" y="85"/>
                  </a:cubicBezTo>
                  <a:cubicBezTo>
                    <a:pt x="266" y="86"/>
                    <a:pt x="266" y="86"/>
                    <a:pt x="266" y="86"/>
                  </a:cubicBezTo>
                  <a:cubicBezTo>
                    <a:pt x="265" y="84"/>
                    <a:pt x="265" y="84"/>
                    <a:pt x="265" y="84"/>
                  </a:cubicBezTo>
                  <a:cubicBezTo>
                    <a:pt x="264" y="84"/>
                    <a:pt x="264" y="84"/>
                    <a:pt x="264" y="84"/>
                  </a:cubicBezTo>
                  <a:cubicBezTo>
                    <a:pt x="265" y="83"/>
                    <a:pt x="265" y="83"/>
                    <a:pt x="265" y="83"/>
                  </a:cubicBezTo>
                  <a:cubicBezTo>
                    <a:pt x="266" y="81"/>
                    <a:pt x="266" y="81"/>
                    <a:pt x="266" y="81"/>
                  </a:cubicBezTo>
                  <a:cubicBezTo>
                    <a:pt x="265" y="82"/>
                    <a:pt x="265" y="82"/>
                    <a:pt x="265" y="82"/>
                  </a:cubicBezTo>
                  <a:cubicBezTo>
                    <a:pt x="264" y="83"/>
                    <a:pt x="264" y="83"/>
                    <a:pt x="264" y="83"/>
                  </a:cubicBezTo>
                  <a:cubicBezTo>
                    <a:pt x="264" y="84"/>
                    <a:pt x="264" y="84"/>
                    <a:pt x="264" y="84"/>
                  </a:cubicBezTo>
                  <a:cubicBezTo>
                    <a:pt x="264" y="85"/>
                    <a:pt x="264" y="85"/>
                    <a:pt x="264" y="85"/>
                  </a:cubicBezTo>
                  <a:cubicBezTo>
                    <a:pt x="264" y="85"/>
                    <a:pt x="264" y="85"/>
                    <a:pt x="264" y="85"/>
                  </a:cubicBezTo>
                  <a:cubicBezTo>
                    <a:pt x="265" y="86"/>
                    <a:pt x="265" y="86"/>
                    <a:pt x="265" y="86"/>
                  </a:cubicBezTo>
                  <a:cubicBezTo>
                    <a:pt x="265" y="87"/>
                    <a:pt x="265" y="87"/>
                    <a:pt x="265" y="87"/>
                  </a:cubicBezTo>
                  <a:cubicBezTo>
                    <a:pt x="266" y="89"/>
                    <a:pt x="266" y="89"/>
                    <a:pt x="266" y="89"/>
                  </a:cubicBezTo>
                  <a:cubicBezTo>
                    <a:pt x="266" y="90"/>
                    <a:pt x="266" y="90"/>
                    <a:pt x="266" y="90"/>
                  </a:cubicBezTo>
                  <a:cubicBezTo>
                    <a:pt x="265" y="92"/>
                    <a:pt x="265" y="92"/>
                    <a:pt x="265" y="92"/>
                  </a:cubicBezTo>
                  <a:cubicBezTo>
                    <a:pt x="264" y="93"/>
                    <a:pt x="264" y="93"/>
                    <a:pt x="264" y="93"/>
                  </a:cubicBezTo>
                  <a:cubicBezTo>
                    <a:pt x="263" y="95"/>
                    <a:pt x="263" y="95"/>
                    <a:pt x="263" y="95"/>
                  </a:cubicBezTo>
                  <a:cubicBezTo>
                    <a:pt x="262" y="96"/>
                    <a:pt x="262" y="96"/>
                    <a:pt x="262" y="96"/>
                  </a:cubicBezTo>
                  <a:cubicBezTo>
                    <a:pt x="262" y="96"/>
                    <a:pt x="262" y="96"/>
                    <a:pt x="262" y="96"/>
                  </a:cubicBezTo>
                  <a:cubicBezTo>
                    <a:pt x="262" y="97"/>
                    <a:pt x="262" y="97"/>
                    <a:pt x="262" y="97"/>
                  </a:cubicBezTo>
                  <a:cubicBezTo>
                    <a:pt x="262" y="96"/>
                    <a:pt x="262" y="96"/>
                    <a:pt x="262" y="96"/>
                  </a:cubicBezTo>
                  <a:cubicBezTo>
                    <a:pt x="261" y="96"/>
                    <a:pt x="261" y="96"/>
                    <a:pt x="261" y="96"/>
                  </a:cubicBezTo>
                  <a:cubicBezTo>
                    <a:pt x="260" y="98"/>
                    <a:pt x="260" y="98"/>
                    <a:pt x="260" y="98"/>
                  </a:cubicBezTo>
                  <a:cubicBezTo>
                    <a:pt x="260" y="98"/>
                    <a:pt x="260" y="98"/>
                    <a:pt x="260" y="98"/>
                  </a:cubicBezTo>
                  <a:cubicBezTo>
                    <a:pt x="260" y="99"/>
                    <a:pt x="260" y="99"/>
                    <a:pt x="260" y="99"/>
                  </a:cubicBezTo>
                  <a:cubicBezTo>
                    <a:pt x="260" y="98"/>
                    <a:pt x="260" y="98"/>
                    <a:pt x="260" y="98"/>
                  </a:cubicBezTo>
                  <a:cubicBezTo>
                    <a:pt x="260" y="96"/>
                    <a:pt x="260" y="96"/>
                    <a:pt x="260" y="96"/>
                  </a:cubicBezTo>
                  <a:cubicBezTo>
                    <a:pt x="261" y="95"/>
                    <a:pt x="261" y="95"/>
                    <a:pt x="261" y="95"/>
                  </a:cubicBezTo>
                  <a:cubicBezTo>
                    <a:pt x="261" y="95"/>
                    <a:pt x="261" y="95"/>
                    <a:pt x="261" y="95"/>
                  </a:cubicBezTo>
                  <a:cubicBezTo>
                    <a:pt x="261" y="94"/>
                    <a:pt x="261" y="94"/>
                    <a:pt x="261" y="94"/>
                  </a:cubicBezTo>
                  <a:cubicBezTo>
                    <a:pt x="261" y="94"/>
                    <a:pt x="261" y="94"/>
                    <a:pt x="261" y="94"/>
                  </a:cubicBezTo>
                  <a:cubicBezTo>
                    <a:pt x="262" y="93"/>
                    <a:pt x="262" y="93"/>
                    <a:pt x="262" y="93"/>
                  </a:cubicBezTo>
                  <a:cubicBezTo>
                    <a:pt x="261" y="93"/>
                    <a:pt x="261" y="93"/>
                    <a:pt x="261" y="93"/>
                  </a:cubicBezTo>
                  <a:cubicBezTo>
                    <a:pt x="260" y="93"/>
                    <a:pt x="260" y="93"/>
                    <a:pt x="260" y="93"/>
                  </a:cubicBezTo>
                  <a:cubicBezTo>
                    <a:pt x="261" y="92"/>
                    <a:pt x="261" y="92"/>
                    <a:pt x="261" y="92"/>
                  </a:cubicBezTo>
                  <a:cubicBezTo>
                    <a:pt x="261" y="92"/>
                    <a:pt x="261" y="92"/>
                    <a:pt x="261" y="92"/>
                  </a:cubicBezTo>
                  <a:cubicBezTo>
                    <a:pt x="260" y="92"/>
                    <a:pt x="260" y="92"/>
                    <a:pt x="260" y="92"/>
                  </a:cubicBezTo>
                  <a:cubicBezTo>
                    <a:pt x="260" y="92"/>
                    <a:pt x="260" y="92"/>
                    <a:pt x="260" y="92"/>
                  </a:cubicBezTo>
                  <a:cubicBezTo>
                    <a:pt x="260" y="92"/>
                    <a:pt x="260" y="92"/>
                    <a:pt x="260" y="92"/>
                  </a:cubicBezTo>
                  <a:cubicBezTo>
                    <a:pt x="259" y="91"/>
                    <a:pt x="259" y="91"/>
                    <a:pt x="259" y="91"/>
                  </a:cubicBezTo>
                  <a:cubicBezTo>
                    <a:pt x="259" y="90"/>
                    <a:pt x="259" y="90"/>
                    <a:pt x="259" y="90"/>
                  </a:cubicBezTo>
                  <a:cubicBezTo>
                    <a:pt x="259" y="89"/>
                    <a:pt x="259" y="89"/>
                    <a:pt x="259" y="89"/>
                  </a:cubicBezTo>
                  <a:cubicBezTo>
                    <a:pt x="260" y="87"/>
                    <a:pt x="260" y="87"/>
                    <a:pt x="260" y="87"/>
                  </a:cubicBezTo>
                  <a:cubicBezTo>
                    <a:pt x="259" y="86"/>
                    <a:pt x="259" y="86"/>
                    <a:pt x="259" y="86"/>
                  </a:cubicBezTo>
                  <a:cubicBezTo>
                    <a:pt x="259" y="85"/>
                    <a:pt x="259" y="85"/>
                    <a:pt x="259" y="85"/>
                  </a:cubicBezTo>
                  <a:cubicBezTo>
                    <a:pt x="260" y="84"/>
                    <a:pt x="260" y="84"/>
                    <a:pt x="260" y="84"/>
                  </a:cubicBezTo>
                  <a:cubicBezTo>
                    <a:pt x="260" y="84"/>
                    <a:pt x="260" y="84"/>
                    <a:pt x="260" y="84"/>
                  </a:cubicBezTo>
                  <a:cubicBezTo>
                    <a:pt x="260" y="83"/>
                    <a:pt x="260" y="83"/>
                    <a:pt x="260" y="83"/>
                  </a:cubicBezTo>
                  <a:cubicBezTo>
                    <a:pt x="260" y="83"/>
                    <a:pt x="260" y="83"/>
                    <a:pt x="260" y="83"/>
                  </a:cubicBezTo>
                  <a:cubicBezTo>
                    <a:pt x="260" y="83"/>
                    <a:pt x="260" y="83"/>
                    <a:pt x="260" y="83"/>
                  </a:cubicBezTo>
                  <a:cubicBezTo>
                    <a:pt x="260" y="84"/>
                    <a:pt x="260" y="84"/>
                    <a:pt x="260" y="84"/>
                  </a:cubicBezTo>
                  <a:cubicBezTo>
                    <a:pt x="259" y="85"/>
                    <a:pt x="259" y="85"/>
                    <a:pt x="259" y="85"/>
                  </a:cubicBezTo>
                  <a:cubicBezTo>
                    <a:pt x="258" y="85"/>
                    <a:pt x="258" y="85"/>
                    <a:pt x="258" y="85"/>
                  </a:cubicBezTo>
                  <a:cubicBezTo>
                    <a:pt x="258" y="85"/>
                    <a:pt x="258" y="85"/>
                    <a:pt x="258" y="85"/>
                  </a:cubicBezTo>
                  <a:cubicBezTo>
                    <a:pt x="258" y="86"/>
                    <a:pt x="258" y="86"/>
                    <a:pt x="258" y="86"/>
                  </a:cubicBezTo>
                  <a:cubicBezTo>
                    <a:pt x="258" y="87"/>
                    <a:pt x="258" y="87"/>
                    <a:pt x="258" y="87"/>
                  </a:cubicBezTo>
                  <a:cubicBezTo>
                    <a:pt x="258" y="88"/>
                    <a:pt x="258" y="88"/>
                    <a:pt x="258" y="88"/>
                  </a:cubicBezTo>
                  <a:cubicBezTo>
                    <a:pt x="258" y="89"/>
                    <a:pt x="258" y="89"/>
                    <a:pt x="258" y="89"/>
                  </a:cubicBezTo>
                  <a:cubicBezTo>
                    <a:pt x="258" y="89"/>
                    <a:pt x="258" y="89"/>
                    <a:pt x="258" y="89"/>
                  </a:cubicBezTo>
                  <a:cubicBezTo>
                    <a:pt x="258" y="90"/>
                    <a:pt x="258" y="90"/>
                    <a:pt x="258" y="90"/>
                  </a:cubicBezTo>
                  <a:cubicBezTo>
                    <a:pt x="258" y="92"/>
                    <a:pt x="258" y="92"/>
                    <a:pt x="258" y="92"/>
                  </a:cubicBezTo>
                  <a:cubicBezTo>
                    <a:pt x="257" y="92"/>
                    <a:pt x="257" y="92"/>
                    <a:pt x="257" y="92"/>
                  </a:cubicBezTo>
                  <a:cubicBezTo>
                    <a:pt x="256" y="91"/>
                    <a:pt x="256" y="91"/>
                    <a:pt x="256" y="91"/>
                  </a:cubicBezTo>
                  <a:cubicBezTo>
                    <a:pt x="255" y="91"/>
                    <a:pt x="255" y="91"/>
                    <a:pt x="255" y="91"/>
                  </a:cubicBezTo>
                  <a:cubicBezTo>
                    <a:pt x="254" y="90"/>
                    <a:pt x="254" y="90"/>
                    <a:pt x="254" y="90"/>
                  </a:cubicBezTo>
                  <a:cubicBezTo>
                    <a:pt x="254" y="90"/>
                    <a:pt x="254" y="90"/>
                    <a:pt x="254" y="90"/>
                  </a:cubicBezTo>
                  <a:cubicBezTo>
                    <a:pt x="254" y="89"/>
                    <a:pt x="254" y="89"/>
                    <a:pt x="254" y="89"/>
                  </a:cubicBezTo>
                  <a:cubicBezTo>
                    <a:pt x="254" y="88"/>
                    <a:pt x="254" y="88"/>
                    <a:pt x="254" y="88"/>
                  </a:cubicBezTo>
                  <a:cubicBezTo>
                    <a:pt x="253" y="89"/>
                    <a:pt x="253" y="89"/>
                    <a:pt x="253" y="89"/>
                  </a:cubicBezTo>
                  <a:cubicBezTo>
                    <a:pt x="253" y="90"/>
                    <a:pt x="253" y="90"/>
                    <a:pt x="253" y="90"/>
                  </a:cubicBezTo>
                  <a:cubicBezTo>
                    <a:pt x="254" y="90"/>
                    <a:pt x="254" y="90"/>
                    <a:pt x="254" y="90"/>
                  </a:cubicBezTo>
                  <a:cubicBezTo>
                    <a:pt x="255" y="91"/>
                    <a:pt x="255" y="91"/>
                    <a:pt x="255" y="91"/>
                  </a:cubicBezTo>
                  <a:cubicBezTo>
                    <a:pt x="256" y="92"/>
                    <a:pt x="256" y="92"/>
                    <a:pt x="256" y="92"/>
                  </a:cubicBezTo>
                  <a:cubicBezTo>
                    <a:pt x="257" y="93"/>
                    <a:pt x="257" y="93"/>
                    <a:pt x="257" y="93"/>
                  </a:cubicBezTo>
                  <a:cubicBezTo>
                    <a:pt x="258" y="94"/>
                    <a:pt x="258" y="94"/>
                    <a:pt x="258" y="94"/>
                  </a:cubicBezTo>
                  <a:cubicBezTo>
                    <a:pt x="258" y="94"/>
                    <a:pt x="258" y="94"/>
                    <a:pt x="258" y="94"/>
                  </a:cubicBezTo>
                  <a:cubicBezTo>
                    <a:pt x="258" y="95"/>
                    <a:pt x="258" y="95"/>
                    <a:pt x="258" y="95"/>
                  </a:cubicBezTo>
                  <a:cubicBezTo>
                    <a:pt x="257" y="95"/>
                    <a:pt x="257" y="95"/>
                    <a:pt x="257" y="95"/>
                  </a:cubicBezTo>
                  <a:cubicBezTo>
                    <a:pt x="257" y="94"/>
                    <a:pt x="257" y="94"/>
                    <a:pt x="257" y="94"/>
                  </a:cubicBezTo>
                  <a:cubicBezTo>
                    <a:pt x="256" y="94"/>
                    <a:pt x="256" y="94"/>
                    <a:pt x="256" y="94"/>
                  </a:cubicBezTo>
                  <a:cubicBezTo>
                    <a:pt x="257" y="96"/>
                    <a:pt x="257" y="96"/>
                    <a:pt x="257" y="96"/>
                  </a:cubicBezTo>
                  <a:cubicBezTo>
                    <a:pt x="258" y="96"/>
                    <a:pt x="258" y="96"/>
                    <a:pt x="258" y="96"/>
                  </a:cubicBezTo>
                  <a:cubicBezTo>
                    <a:pt x="258" y="97"/>
                    <a:pt x="258" y="97"/>
                    <a:pt x="258" y="97"/>
                  </a:cubicBezTo>
                  <a:cubicBezTo>
                    <a:pt x="258" y="97"/>
                    <a:pt x="258" y="97"/>
                    <a:pt x="258" y="97"/>
                  </a:cubicBezTo>
                  <a:cubicBezTo>
                    <a:pt x="258" y="98"/>
                    <a:pt x="258" y="98"/>
                    <a:pt x="258" y="98"/>
                  </a:cubicBezTo>
                  <a:cubicBezTo>
                    <a:pt x="257" y="97"/>
                    <a:pt x="257" y="97"/>
                    <a:pt x="257" y="97"/>
                  </a:cubicBezTo>
                  <a:cubicBezTo>
                    <a:pt x="258" y="99"/>
                    <a:pt x="258" y="99"/>
                    <a:pt x="258" y="99"/>
                  </a:cubicBezTo>
                  <a:cubicBezTo>
                    <a:pt x="258" y="99"/>
                    <a:pt x="258" y="99"/>
                    <a:pt x="258" y="99"/>
                  </a:cubicBezTo>
                  <a:cubicBezTo>
                    <a:pt x="257" y="99"/>
                    <a:pt x="257" y="99"/>
                    <a:pt x="257" y="99"/>
                  </a:cubicBezTo>
                  <a:cubicBezTo>
                    <a:pt x="256" y="98"/>
                    <a:pt x="256" y="98"/>
                    <a:pt x="256" y="98"/>
                  </a:cubicBezTo>
                  <a:cubicBezTo>
                    <a:pt x="255" y="98"/>
                    <a:pt x="255" y="98"/>
                    <a:pt x="255" y="98"/>
                  </a:cubicBezTo>
                  <a:cubicBezTo>
                    <a:pt x="254" y="98"/>
                    <a:pt x="254" y="98"/>
                    <a:pt x="254" y="98"/>
                  </a:cubicBezTo>
                  <a:cubicBezTo>
                    <a:pt x="255" y="98"/>
                    <a:pt x="255" y="98"/>
                    <a:pt x="255" y="98"/>
                  </a:cubicBezTo>
                  <a:cubicBezTo>
                    <a:pt x="256" y="99"/>
                    <a:pt x="256" y="99"/>
                    <a:pt x="256" y="99"/>
                  </a:cubicBezTo>
                  <a:cubicBezTo>
                    <a:pt x="256" y="99"/>
                    <a:pt x="256" y="99"/>
                    <a:pt x="256" y="99"/>
                  </a:cubicBezTo>
                  <a:cubicBezTo>
                    <a:pt x="257" y="100"/>
                    <a:pt x="257" y="100"/>
                    <a:pt x="257" y="100"/>
                  </a:cubicBezTo>
                  <a:cubicBezTo>
                    <a:pt x="258" y="100"/>
                    <a:pt x="258" y="100"/>
                    <a:pt x="258" y="100"/>
                  </a:cubicBezTo>
                  <a:cubicBezTo>
                    <a:pt x="258" y="100"/>
                    <a:pt x="258" y="100"/>
                    <a:pt x="258" y="100"/>
                  </a:cubicBezTo>
                  <a:cubicBezTo>
                    <a:pt x="259" y="100"/>
                    <a:pt x="259" y="100"/>
                    <a:pt x="259" y="100"/>
                  </a:cubicBezTo>
                  <a:cubicBezTo>
                    <a:pt x="259" y="101"/>
                    <a:pt x="259" y="101"/>
                    <a:pt x="259" y="101"/>
                  </a:cubicBezTo>
                  <a:cubicBezTo>
                    <a:pt x="259" y="102"/>
                    <a:pt x="259" y="102"/>
                    <a:pt x="259" y="102"/>
                  </a:cubicBezTo>
                  <a:cubicBezTo>
                    <a:pt x="258" y="102"/>
                    <a:pt x="258" y="102"/>
                    <a:pt x="258" y="102"/>
                  </a:cubicBezTo>
                  <a:cubicBezTo>
                    <a:pt x="258" y="103"/>
                    <a:pt x="258" y="103"/>
                    <a:pt x="258" y="103"/>
                  </a:cubicBezTo>
                  <a:cubicBezTo>
                    <a:pt x="259" y="103"/>
                    <a:pt x="259" y="103"/>
                    <a:pt x="259" y="103"/>
                  </a:cubicBezTo>
                  <a:cubicBezTo>
                    <a:pt x="259" y="104"/>
                    <a:pt x="259" y="104"/>
                    <a:pt x="259" y="104"/>
                  </a:cubicBezTo>
                  <a:cubicBezTo>
                    <a:pt x="259" y="105"/>
                    <a:pt x="259" y="105"/>
                    <a:pt x="259" y="105"/>
                  </a:cubicBezTo>
                  <a:cubicBezTo>
                    <a:pt x="258" y="105"/>
                    <a:pt x="258" y="105"/>
                    <a:pt x="258" y="105"/>
                  </a:cubicBezTo>
                  <a:cubicBezTo>
                    <a:pt x="258" y="105"/>
                    <a:pt x="258" y="105"/>
                    <a:pt x="258" y="105"/>
                  </a:cubicBezTo>
                  <a:cubicBezTo>
                    <a:pt x="256" y="105"/>
                    <a:pt x="256" y="105"/>
                    <a:pt x="256" y="105"/>
                  </a:cubicBezTo>
                  <a:cubicBezTo>
                    <a:pt x="255" y="106"/>
                    <a:pt x="255" y="106"/>
                    <a:pt x="255" y="106"/>
                  </a:cubicBezTo>
                  <a:cubicBezTo>
                    <a:pt x="255" y="106"/>
                    <a:pt x="255" y="106"/>
                    <a:pt x="255" y="106"/>
                  </a:cubicBezTo>
                  <a:cubicBezTo>
                    <a:pt x="254" y="104"/>
                    <a:pt x="254" y="104"/>
                    <a:pt x="254" y="104"/>
                  </a:cubicBezTo>
                  <a:cubicBezTo>
                    <a:pt x="254" y="105"/>
                    <a:pt x="254" y="105"/>
                    <a:pt x="254" y="105"/>
                  </a:cubicBezTo>
                  <a:cubicBezTo>
                    <a:pt x="254" y="106"/>
                    <a:pt x="254" y="106"/>
                    <a:pt x="254" y="106"/>
                  </a:cubicBezTo>
                  <a:cubicBezTo>
                    <a:pt x="254" y="107"/>
                    <a:pt x="254" y="107"/>
                    <a:pt x="254" y="107"/>
                  </a:cubicBezTo>
                  <a:cubicBezTo>
                    <a:pt x="255" y="107"/>
                    <a:pt x="255" y="107"/>
                    <a:pt x="255" y="107"/>
                  </a:cubicBezTo>
                  <a:cubicBezTo>
                    <a:pt x="257" y="106"/>
                    <a:pt x="257" y="106"/>
                    <a:pt x="257" y="106"/>
                  </a:cubicBezTo>
                  <a:cubicBezTo>
                    <a:pt x="257" y="106"/>
                    <a:pt x="257" y="106"/>
                    <a:pt x="257" y="106"/>
                  </a:cubicBezTo>
                  <a:cubicBezTo>
                    <a:pt x="258" y="108"/>
                    <a:pt x="258" y="108"/>
                    <a:pt x="258" y="108"/>
                  </a:cubicBezTo>
                  <a:cubicBezTo>
                    <a:pt x="258" y="108"/>
                    <a:pt x="258" y="108"/>
                    <a:pt x="258" y="108"/>
                  </a:cubicBezTo>
                  <a:cubicBezTo>
                    <a:pt x="258" y="107"/>
                    <a:pt x="258" y="107"/>
                    <a:pt x="258" y="107"/>
                  </a:cubicBezTo>
                  <a:cubicBezTo>
                    <a:pt x="259" y="106"/>
                    <a:pt x="259" y="106"/>
                    <a:pt x="259" y="106"/>
                  </a:cubicBezTo>
                  <a:cubicBezTo>
                    <a:pt x="259" y="106"/>
                    <a:pt x="259" y="106"/>
                    <a:pt x="259" y="106"/>
                  </a:cubicBezTo>
                  <a:cubicBezTo>
                    <a:pt x="260" y="107"/>
                    <a:pt x="260" y="107"/>
                    <a:pt x="260" y="107"/>
                  </a:cubicBezTo>
                  <a:cubicBezTo>
                    <a:pt x="259" y="108"/>
                    <a:pt x="259" y="108"/>
                    <a:pt x="259" y="108"/>
                  </a:cubicBezTo>
                  <a:cubicBezTo>
                    <a:pt x="259" y="108"/>
                    <a:pt x="259" y="108"/>
                    <a:pt x="259" y="108"/>
                  </a:cubicBezTo>
                  <a:cubicBezTo>
                    <a:pt x="258" y="109"/>
                    <a:pt x="258" y="109"/>
                    <a:pt x="258" y="109"/>
                  </a:cubicBezTo>
                  <a:cubicBezTo>
                    <a:pt x="257" y="110"/>
                    <a:pt x="257" y="110"/>
                    <a:pt x="257" y="110"/>
                  </a:cubicBezTo>
                  <a:cubicBezTo>
                    <a:pt x="257" y="110"/>
                    <a:pt x="257" y="110"/>
                    <a:pt x="257" y="110"/>
                  </a:cubicBezTo>
                  <a:cubicBezTo>
                    <a:pt x="256" y="110"/>
                    <a:pt x="256" y="110"/>
                    <a:pt x="256" y="110"/>
                  </a:cubicBezTo>
                  <a:cubicBezTo>
                    <a:pt x="255" y="110"/>
                    <a:pt x="255" y="110"/>
                    <a:pt x="255" y="110"/>
                  </a:cubicBezTo>
                  <a:cubicBezTo>
                    <a:pt x="255" y="109"/>
                    <a:pt x="255" y="109"/>
                    <a:pt x="255" y="109"/>
                  </a:cubicBezTo>
                  <a:cubicBezTo>
                    <a:pt x="255" y="110"/>
                    <a:pt x="255" y="110"/>
                    <a:pt x="255" y="110"/>
                  </a:cubicBezTo>
                  <a:cubicBezTo>
                    <a:pt x="254" y="110"/>
                    <a:pt x="254" y="110"/>
                    <a:pt x="254" y="110"/>
                  </a:cubicBezTo>
                  <a:cubicBezTo>
                    <a:pt x="253" y="110"/>
                    <a:pt x="253" y="110"/>
                    <a:pt x="253" y="110"/>
                  </a:cubicBezTo>
                  <a:cubicBezTo>
                    <a:pt x="252" y="110"/>
                    <a:pt x="252" y="110"/>
                    <a:pt x="252" y="110"/>
                  </a:cubicBezTo>
                  <a:cubicBezTo>
                    <a:pt x="253" y="110"/>
                    <a:pt x="253" y="110"/>
                    <a:pt x="253" y="110"/>
                  </a:cubicBezTo>
                  <a:cubicBezTo>
                    <a:pt x="254" y="110"/>
                    <a:pt x="254" y="110"/>
                    <a:pt x="254" y="110"/>
                  </a:cubicBezTo>
                  <a:cubicBezTo>
                    <a:pt x="255" y="111"/>
                    <a:pt x="255" y="111"/>
                    <a:pt x="255" y="111"/>
                  </a:cubicBezTo>
                  <a:cubicBezTo>
                    <a:pt x="254" y="111"/>
                    <a:pt x="254" y="111"/>
                    <a:pt x="254" y="111"/>
                  </a:cubicBezTo>
                  <a:cubicBezTo>
                    <a:pt x="254" y="112"/>
                    <a:pt x="254" y="112"/>
                    <a:pt x="254" y="112"/>
                  </a:cubicBezTo>
                  <a:cubicBezTo>
                    <a:pt x="253" y="112"/>
                    <a:pt x="253" y="112"/>
                    <a:pt x="253" y="112"/>
                  </a:cubicBezTo>
                  <a:cubicBezTo>
                    <a:pt x="252" y="112"/>
                    <a:pt x="252" y="112"/>
                    <a:pt x="252" y="112"/>
                  </a:cubicBezTo>
                  <a:cubicBezTo>
                    <a:pt x="253" y="113"/>
                    <a:pt x="253" y="113"/>
                    <a:pt x="253" y="113"/>
                  </a:cubicBezTo>
                  <a:cubicBezTo>
                    <a:pt x="254" y="113"/>
                    <a:pt x="254" y="113"/>
                    <a:pt x="254" y="113"/>
                  </a:cubicBezTo>
                  <a:cubicBezTo>
                    <a:pt x="255" y="112"/>
                    <a:pt x="255" y="112"/>
                    <a:pt x="255" y="112"/>
                  </a:cubicBezTo>
                  <a:cubicBezTo>
                    <a:pt x="255" y="112"/>
                    <a:pt x="255" y="112"/>
                    <a:pt x="255" y="112"/>
                  </a:cubicBezTo>
                  <a:cubicBezTo>
                    <a:pt x="256" y="112"/>
                    <a:pt x="256" y="112"/>
                    <a:pt x="256" y="112"/>
                  </a:cubicBezTo>
                  <a:cubicBezTo>
                    <a:pt x="255" y="114"/>
                    <a:pt x="255" y="114"/>
                    <a:pt x="255" y="114"/>
                  </a:cubicBezTo>
                  <a:cubicBezTo>
                    <a:pt x="254" y="114"/>
                    <a:pt x="254" y="114"/>
                    <a:pt x="254" y="114"/>
                  </a:cubicBezTo>
                  <a:cubicBezTo>
                    <a:pt x="254" y="113"/>
                    <a:pt x="254" y="113"/>
                    <a:pt x="254" y="113"/>
                  </a:cubicBezTo>
                  <a:cubicBezTo>
                    <a:pt x="253" y="113"/>
                    <a:pt x="253" y="113"/>
                    <a:pt x="253" y="113"/>
                  </a:cubicBezTo>
                  <a:cubicBezTo>
                    <a:pt x="253" y="114"/>
                    <a:pt x="253" y="114"/>
                    <a:pt x="253" y="114"/>
                  </a:cubicBezTo>
                  <a:cubicBezTo>
                    <a:pt x="251" y="114"/>
                    <a:pt x="251" y="114"/>
                    <a:pt x="251" y="114"/>
                  </a:cubicBezTo>
                  <a:cubicBezTo>
                    <a:pt x="249" y="115"/>
                    <a:pt x="249" y="115"/>
                    <a:pt x="249" y="115"/>
                  </a:cubicBezTo>
                  <a:cubicBezTo>
                    <a:pt x="246" y="117"/>
                    <a:pt x="246" y="117"/>
                    <a:pt x="246" y="117"/>
                  </a:cubicBezTo>
                  <a:cubicBezTo>
                    <a:pt x="245" y="119"/>
                    <a:pt x="245" y="119"/>
                    <a:pt x="245" y="119"/>
                  </a:cubicBezTo>
                  <a:cubicBezTo>
                    <a:pt x="244" y="119"/>
                    <a:pt x="244" y="119"/>
                    <a:pt x="244" y="119"/>
                  </a:cubicBezTo>
                  <a:cubicBezTo>
                    <a:pt x="244" y="119"/>
                    <a:pt x="244" y="119"/>
                    <a:pt x="244" y="119"/>
                  </a:cubicBezTo>
                  <a:cubicBezTo>
                    <a:pt x="242" y="119"/>
                    <a:pt x="242" y="119"/>
                    <a:pt x="242" y="119"/>
                  </a:cubicBezTo>
                  <a:cubicBezTo>
                    <a:pt x="241" y="120"/>
                    <a:pt x="241" y="120"/>
                    <a:pt x="241" y="120"/>
                  </a:cubicBezTo>
                  <a:cubicBezTo>
                    <a:pt x="239" y="122"/>
                    <a:pt x="239" y="122"/>
                    <a:pt x="239" y="122"/>
                  </a:cubicBezTo>
                  <a:cubicBezTo>
                    <a:pt x="239" y="123"/>
                    <a:pt x="239" y="123"/>
                    <a:pt x="239" y="123"/>
                  </a:cubicBezTo>
                  <a:cubicBezTo>
                    <a:pt x="238" y="123"/>
                    <a:pt x="238" y="123"/>
                    <a:pt x="238" y="123"/>
                  </a:cubicBezTo>
                  <a:cubicBezTo>
                    <a:pt x="237" y="123"/>
                    <a:pt x="237" y="123"/>
                    <a:pt x="237" y="123"/>
                  </a:cubicBezTo>
                  <a:cubicBezTo>
                    <a:pt x="237" y="124"/>
                    <a:pt x="237" y="124"/>
                    <a:pt x="237" y="124"/>
                  </a:cubicBezTo>
                  <a:cubicBezTo>
                    <a:pt x="236" y="125"/>
                    <a:pt x="236" y="125"/>
                    <a:pt x="236" y="125"/>
                  </a:cubicBezTo>
                  <a:cubicBezTo>
                    <a:pt x="236" y="125"/>
                    <a:pt x="236" y="125"/>
                    <a:pt x="236" y="125"/>
                  </a:cubicBezTo>
                  <a:cubicBezTo>
                    <a:pt x="235" y="125"/>
                    <a:pt x="235" y="125"/>
                    <a:pt x="235" y="125"/>
                  </a:cubicBezTo>
                  <a:cubicBezTo>
                    <a:pt x="235" y="125"/>
                    <a:pt x="235" y="125"/>
                    <a:pt x="235" y="125"/>
                  </a:cubicBezTo>
                  <a:cubicBezTo>
                    <a:pt x="234" y="125"/>
                    <a:pt x="234" y="125"/>
                    <a:pt x="234" y="125"/>
                  </a:cubicBezTo>
                  <a:cubicBezTo>
                    <a:pt x="233" y="126"/>
                    <a:pt x="233" y="126"/>
                    <a:pt x="233" y="126"/>
                  </a:cubicBezTo>
                  <a:cubicBezTo>
                    <a:pt x="231" y="126"/>
                    <a:pt x="231" y="126"/>
                    <a:pt x="231" y="126"/>
                  </a:cubicBezTo>
                  <a:cubicBezTo>
                    <a:pt x="231" y="127"/>
                    <a:pt x="231" y="127"/>
                    <a:pt x="231" y="127"/>
                  </a:cubicBezTo>
                  <a:cubicBezTo>
                    <a:pt x="230" y="127"/>
                    <a:pt x="230" y="127"/>
                    <a:pt x="230" y="127"/>
                  </a:cubicBezTo>
                  <a:cubicBezTo>
                    <a:pt x="230" y="127"/>
                    <a:pt x="230" y="127"/>
                    <a:pt x="230" y="127"/>
                  </a:cubicBezTo>
                  <a:cubicBezTo>
                    <a:pt x="228" y="127"/>
                    <a:pt x="228" y="127"/>
                    <a:pt x="228" y="127"/>
                  </a:cubicBezTo>
                  <a:cubicBezTo>
                    <a:pt x="228" y="128"/>
                    <a:pt x="228" y="128"/>
                    <a:pt x="228" y="128"/>
                  </a:cubicBezTo>
                  <a:cubicBezTo>
                    <a:pt x="229" y="128"/>
                    <a:pt x="229" y="128"/>
                    <a:pt x="229" y="128"/>
                  </a:cubicBezTo>
                  <a:cubicBezTo>
                    <a:pt x="228" y="129"/>
                    <a:pt x="228" y="129"/>
                    <a:pt x="228" y="129"/>
                  </a:cubicBezTo>
                  <a:cubicBezTo>
                    <a:pt x="228" y="130"/>
                    <a:pt x="228" y="130"/>
                    <a:pt x="228" y="130"/>
                  </a:cubicBezTo>
                  <a:cubicBezTo>
                    <a:pt x="227" y="130"/>
                    <a:pt x="227" y="130"/>
                    <a:pt x="227" y="130"/>
                  </a:cubicBezTo>
                  <a:cubicBezTo>
                    <a:pt x="227" y="130"/>
                    <a:pt x="227" y="130"/>
                    <a:pt x="227" y="130"/>
                  </a:cubicBezTo>
                  <a:cubicBezTo>
                    <a:pt x="226" y="131"/>
                    <a:pt x="226" y="131"/>
                    <a:pt x="226" y="131"/>
                  </a:cubicBezTo>
                  <a:cubicBezTo>
                    <a:pt x="225" y="132"/>
                    <a:pt x="225" y="132"/>
                    <a:pt x="225" y="132"/>
                  </a:cubicBezTo>
                  <a:cubicBezTo>
                    <a:pt x="224" y="133"/>
                    <a:pt x="224" y="133"/>
                    <a:pt x="224" y="133"/>
                  </a:cubicBezTo>
                  <a:cubicBezTo>
                    <a:pt x="224" y="135"/>
                    <a:pt x="224" y="135"/>
                    <a:pt x="224" y="135"/>
                  </a:cubicBezTo>
                  <a:cubicBezTo>
                    <a:pt x="224" y="138"/>
                    <a:pt x="224" y="138"/>
                    <a:pt x="224" y="138"/>
                  </a:cubicBezTo>
                  <a:cubicBezTo>
                    <a:pt x="224" y="140"/>
                    <a:pt x="224" y="140"/>
                    <a:pt x="224" y="140"/>
                  </a:cubicBezTo>
                  <a:cubicBezTo>
                    <a:pt x="224" y="142"/>
                    <a:pt x="224" y="142"/>
                    <a:pt x="224" y="142"/>
                  </a:cubicBezTo>
                  <a:cubicBezTo>
                    <a:pt x="224" y="143"/>
                    <a:pt x="224" y="143"/>
                    <a:pt x="224" y="143"/>
                  </a:cubicBezTo>
                  <a:cubicBezTo>
                    <a:pt x="224" y="146"/>
                    <a:pt x="224" y="146"/>
                    <a:pt x="224" y="146"/>
                  </a:cubicBezTo>
                  <a:cubicBezTo>
                    <a:pt x="225" y="147"/>
                    <a:pt x="225" y="147"/>
                    <a:pt x="225" y="147"/>
                  </a:cubicBezTo>
                  <a:cubicBezTo>
                    <a:pt x="225" y="149"/>
                    <a:pt x="225" y="149"/>
                    <a:pt x="225" y="149"/>
                  </a:cubicBezTo>
                  <a:cubicBezTo>
                    <a:pt x="226" y="150"/>
                    <a:pt x="226" y="150"/>
                    <a:pt x="226" y="150"/>
                  </a:cubicBezTo>
                  <a:cubicBezTo>
                    <a:pt x="227" y="151"/>
                    <a:pt x="227" y="151"/>
                    <a:pt x="227" y="151"/>
                  </a:cubicBezTo>
                  <a:cubicBezTo>
                    <a:pt x="226" y="152"/>
                    <a:pt x="226" y="152"/>
                    <a:pt x="226" y="152"/>
                  </a:cubicBezTo>
                  <a:cubicBezTo>
                    <a:pt x="226" y="153"/>
                    <a:pt x="226" y="153"/>
                    <a:pt x="226" y="153"/>
                  </a:cubicBezTo>
                  <a:cubicBezTo>
                    <a:pt x="226" y="154"/>
                    <a:pt x="226" y="154"/>
                    <a:pt x="226" y="154"/>
                  </a:cubicBezTo>
                  <a:cubicBezTo>
                    <a:pt x="227" y="157"/>
                    <a:pt x="227" y="157"/>
                    <a:pt x="227" y="157"/>
                  </a:cubicBezTo>
                  <a:cubicBezTo>
                    <a:pt x="228" y="158"/>
                    <a:pt x="228" y="158"/>
                    <a:pt x="228" y="158"/>
                  </a:cubicBezTo>
                  <a:cubicBezTo>
                    <a:pt x="228" y="159"/>
                    <a:pt x="228" y="159"/>
                    <a:pt x="228" y="159"/>
                  </a:cubicBezTo>
                  <a:cubicBezTo>
                    <a:pt x="228" y="160"/>
                    <a:pt x="228" y="160"/>
                    <a:pt x="228" y="160"/>
                  </a:cubicBezTo>
                  <a:cubicBezTo>
                    <a:pt x="228" y="160"/>
                    <a:pt x="228" y="160"/>
                    <a:pt x="228" y="160"/>
                  </a:cubicBezTo>
                  <a:cubicBezTo>
                    <a:pt x="228" y="162"/>
                    <a:pt x="228" y="162"/>
                    <a:pt x="228" y="162"/>
                  </a:cubicBezTo>
                  <a:cubicBezTo>
                    <a:pt x="228" y="163"/>
                    <a:pt x="228" y="163"/>
                    <a:pt x="228" y="163"/>
                  </a:cubicBezTo>
                  <a:cubicBezTo>
                    <a:pt x="228" y="164"/>
                    <a:pt x="228" y="164"/>
                    <a:pt x="228" y="164"/>
                  </a:cubicBezTo>
                  <a:cubicBezTo>
                    <a:pt x="227" y="165"/>
                    <a:pt x="227" y="165"/>
                    <a:pt x="227" y="165"/>
                  </a:cubicBezTo>
                  <a:cubicBezTo>
                    <a:pt x="226" y="167"/>
                    <a:pt x="226" y="167"/>
                    <a:pt x="226" y="167"/>
                  </a:cubicBezTo>
                  <a:cubicBezTo>
                    <a:pt x="226" y="167"/>
                    <a:pt x="226" y="167"/>
                    <a:pt x="226" y="167"/>
                  </a:cubicBezTo>
                  <a:cubicBezTo>
                    <a:pt x="225" y="169"/>
                    <a:pt x="225" y="169"/>
                    <a:pt x="225" y="169"/>
                  </a:cubicBezTo>
                  <a:cubicBezTo>
                    <a:pt x="224" y="169"/>
                    <a:pt x="224" y="169"/>
                    <a:pt x="224" y="169"/>
                  </a:cubicBezTo>
                  <a:cubicBezTo>
                    <a:pt x="223" y="169"/>
                    <a:pt x="223" y="169"/>
                    <a:pt x="223" y="169"/>
                  </a:cubicBezTo>
                  <a:cubicBezTo>
                    <a:pt x="222" y="169"/>
                    <a:pt x="222" y="169"/>
                    <a:pt x="222" y="169"/>
                  </a:cubicBezTo>
                  <a:cubicBezTo>
                    <a:pt x="222" y="168"/>
                    <a:pt x="222" y="168"/>
                    <a:pt x="222" y="168"/>
                  </a:cubicBezTo>
                  <a:cubicBezTo>
                    <a:pt x="221" y="168"/>
                    <a:pt x="221" y="168"/>
                    <a:pt x="221" y="168"/>
                  </a:cubicBezTo>
                  <a:cubicBezTo>
                    <a:pt x="221" y="168"/>
                    <a:pt x="221" y="168"/>
                    <a:pt x="221" y="168"/>
                  </a:cubicBezTo>
                  <a:cubicBezTo>
                    <a:pt x="220" y="167"/>
                    <a:pt x="220" y="167"/>
                    <a:pt x="220" y="167"/>
                  </a:cubicBezTo>
                  <a:cubicBezTo>
                    <a:pt x="220" y="166"/>
                    <a:pt x="220" y="166"/>
                    <a:pt x="220" y="166"/>
                  </a:cubicBezTo>
                  <a:cubicBezTo>
                    <a:pt x="220" y="165"/>
                    <a:pt x="220" y="165"/>
                    <a:pt x="220" y="165"/>
                  </a:cubicBezTo>
                  <a:cubicBezTo>
                    <a:pt x="219" y="165"/>
                    <a:pt x="219" y="165"/>
                    <a:pt x="219" y="165"/>
                  </a:cubicBezTo>
                  <a:cubicBezTo>
                    <a:pt x="218" y="165"/>
                    <a:pt x="218" y="165"/>
                    <a:pt x="218" y="165"/>
                  </a:cubicBezTo>
                  <a:cubicBezTo>
                    <a:pt x="218" y="164"/>
                    <a:pt x="218" y="164"/>
                    <a:pt x="218" y="164"/>
                  </a:cubicBezTo>
                  <a:cubicBezTo>
                    <a:pt x="218" y="163"/>
                    <a:pt x="218" y="163"/>
                    <a:pt x="218" y="163"/>
                  </a:cubicBezTo>
                  <a:cubicBezTo>
                    <a:pt x="217" y="162"/>
                    <a:pt x="217" y="162"/>
                    <a:pt x="217" y="162"/>
                  </a:cubicBezTo>
                  <a:cubicBezTo>
                    <a:pt x="217" y="161"/>
                    <a:pt x="217" y="161"/>
                    <a:pt x="217" y="161"/>
                  </a:cubicBezTo>
                  <a:cubicBezTo>
                    <a:pt x="217" y="161"/>
                    <a:pt x="217" y="161"/>
                    <a:pt x="217" y="161"/>
                  </a:cubicBezTo>
                  <a:cubicBezTo>
                    <a:pt x="217" y="160"/>
                    <a:pt x="217" y="160"/>
                    <a:pt x="217" y="160"/>
                  </a:cubicBezTo>
                  <a:cubicBezTo>
                    <a:pt x="218" y="159"/>
                    <a:pt x="218" y="159"/>
                    <a:pt x="218" y="159"/>
                  </a:cubicBezTo>
                  <a:cubicBezTo>
                    <a:pt x="217" y="159"/>
                    <a:pt x="217" y="159"/>
                    <a:pt x="217" y="159"/>
                  </a:cubicBezTo>
                  <a:cubicBezTo>
                    <a:pt x="217" y="159"/>
                    <a:pt x="217" y="159"/>
                    <a:pt x="217" y="159"/>
                  </a:cubicBezTo>
                  <a:cubicBezTo>
                    <a:pt x="217" y="159"/>
                    <a:pt x="217" y="159"/>
                    <a:pt x="217" y="159"/>
                  </a:cubicBezTo>
                  <a:cubicBezTo>
                    <a:pt x="216" y="160"/>
                    <a:pt x="216" y="160"/>
                    <a:pt x="216" y="160"/>
                  </a:cubicBezTo>
                  <a:cubicBezTo>
                    <a:pt x="216" y="159"/>
                    <a:pt x="216" y="159"/>
                    <a:pt x="216" y="159"/>
                  </a:cubicBezTo>
                  <a:cubicBezTo>
                    <a:pt x="216" y="159"/>
                    <a:pt x="216" y="159"/>
                    <a:pt x="216" y="159"/>
                  </a:cubicBezTo>
                  <a:cubicBezTo>
                    <a:pt x="215" y="159"/>
                    <a:pt x="215" y="159"/>
                    <a:pt x="215" y="159"/>
                  </a:cubicBezTo>
                  <a:cubicBezTo>
                    <a:pt x="215" y="158"/>
                    <a:pt x="215" y="158"/>
                    <a:pt x="215" y="158"/>
                  </a:cubicBezTo>
                  <a:cubicBezTo>
                    <a:pt x="215" y="157"/>
                    <a:pt x="215" y="157"/>
                    <a:pt x="215" y="157"/>
                  </a:cubicBezTo>
                  <a:cubicBezTo>
                    <a:pt x="214" y="156"/>
                    <a:pt x="214" y="156"/>
                    <a:pt x="214" y="156"/>
                  </a:cubicBezTo>
                  <a:cubicBezTo>
                    <a:pt x="216" y="154"/>
                    <a:pt x="216" y="154"/>
                    <a:pt x="216" y="154"/>
                  </a:cubicBezTo>
                  <a:cubicBezTo>
                    <a:pt x="216" y="153"/>
                    <a:pt x="216" y="153"/>
                    <a:pt x="216" y="153"/>
                  </a:cubicBezTo>
                  <a:cubicBezTo>
                    <a:pt x="215" y="153"/>
                    <a:pt x="215" y="153"/>
                    <a:pt x="215" y="153"/>
                  </a:cubicBezTo>
                  <a:cubicBezTo>
                    <a:pt x="214" y="153"/>
                    <a:pt x="214" y="153"/>
                    <a:pt x="214" y="153"/>
                  </a:cubicBezTo>
                  <a:cubicBezTo>
                    <a:pt x="215" y="154"/>
                    <a:pt x="215" y="154"/>
                    <a:pt x="215" y="154"/>
                  </a:cubicBezTo>
                  <a:cubicBezTo>
                    <a:pt x="214" y="155"/>
                    <a:pt x="214" y="155"/>
                    <a:pt x="214" y="155"/>
                  </a:cubicBezTo>
                  <a:cubicBezTo>
                    <a:pt x="214" y="155"/>
                    <a:pt x="214" y="155"/>
                    <a:pt x="214" y="155"/>
                  </a:cubicBezTo>
                  <a:cubicBezTo>
                    <a:pt x="213" y="154"/>
                    <a:pt x="213" y="154"/>
                    <a:pt x="213" y="154"/>
                  </a:cubicBezTo>
                  <a:cubicBezTo>
                    <a:pt x="213" y="153"/>
                    <a:pt x="213" y="153"/>
                    <a:pt x="213" y="153"/>
                  </a:cubicBezTo>
                  <a:cubicBezTo>
                    <a:pt x="214" y="151"/>
                    <a:pt x="214" y="151"/>
                    <a:pt x="214" y="151"/>
                  </a:cubicBezTo>
                  <a:cubicBezTo>
                    <a:pt x="215" y="149"/>
                    <a:pt x="215" y="149"/>
                    <a:pt x="215" y="149"/>
                  </a:cubicBezTo>
                  <a:cubicBezTo>
                    <a:pt x="215" y="148"/>
                    <a:pt x="215" y="148"/>
                    <a:pt x="215" y="148"/>
                  </a:cubicBezTo>
                  <a:cubicBezTo>
                    <a:pt x="214" y="146"/>
                    <a:pt x="214" y="146"/>
                    <a:pt x="214" y="146"/>
                  </a:cubicBezTo>
                  <a:cubicBezTo>
                    <a:pt x="213" y="146"/>
                    <a:pt x="213" y="146"/>
                    <a:pt x="213" y="146"/>
                  </a:cubicBezTo>
                  <a:cubicBezTo>
                    <a:pt x="213" y="146"/>
                    <a:pt x="213" y="146"/>
                    <a:pt x="213" y="146"/>
                  </a:cubicBezTo>
                  <a:cubicBezTo>
                    <a:pt x="213" y="145"/>
                    <a:pt x="213" y="145"/>
                    <a:pt x="213" y="145"/>
                  </a:cubicBezTo>
                  <a:cubicBezTo>
                    <a:pt x="212" y="145"/>
                    <a:pt x="212" y="145"/>
                    <a:pt x="212" y="145"/>
                  </a:cubicBezTo>
                  <a:cubicBezTo>
                    <a:pt x="212" y="145"/>
                    <a:pt x="212" y="145"/>
                    <a:pt x="212" y="145"/>
                  </a:cubicBezTo>
                  <a:cubicBezTo>
                    <a:pt x="211" y="144"/>
                    <a:pt x="211" y="144"/>
                    <a:pt x="211" y="144"/>
                  </a:cubicBezTo>
                  <a:cubicBezTo>
                    <a:pt x="211" y="144"/>
                    <a:pt x="211" y="144"/>
                    <a:pt x="211" y="144"/>
                  </a:cubicBezTo>
                  <a:cubicBezTo>
                    <a:pt x="210" y="143"/>
                    <a:pt x="210" y="143"/>
                    <a:pt x="210" y="143"/>
                  </a:cubicBezTo>
                  <a:cubicBezTo>
                    <a:pt x="210" y="141"/>
                    <a:pt x="210" y="141"/>
                    <a:pt x="210" y="141"/>
                  </a:cubicBezTo>
                  <a:cubicBezTo>
                    <a:pt x="209" y="141"/>
                    <a:pt x="209" y="141"/>
                    <a:pt x="209" y="141"/>
                  </a:cubicBezTo>
                  <a:cubicBezTo>
                    <a:pt x="208" y="141"/>
                    <a:pt x="208" y="141"/>
                    <a:pt x="208" y="141"/>
                  </a:cubicBezTo>
                  <a:cubicBezTo>
                    <a:pt x="207" y="141"/>
                    <a:pt x="207" y="141"/>
                    <a:pt x="207" y="141"/>
                  </a:cubicBezTo>
                  <a:cubicBezTo>
                    <a:pt x="206" y="141"/>
                    <a:pt x="206" y="141"/>
                    <a:pt x="206" y="141"/>
                  </a:cubicBezTo>
                  <a:cubicBezTo>
                    <a:pt x="206" y="141"/>
                    <a:pt x="206" y="141"/>
                    <a:pt x="206" y="141"/>
                  </a:cubicBezTo>
                  <a:cubicBezTo>
                    <a:pt x="206" y="142"/>
                    <a:pt x="206" y="142"/>
                    <a:pt x="206" y="142"/>
                  </a:cubicBezTo>
                  <a:cubicBezTo>
                    <a:pt x="205" y="141"/>
                    <a:pt x="205" y="141"/>
                    <a:pt x="205" y="141"/>
                  </a:cubicBezTo>
                  <a:cubicBezTo>
                    <a:pt x="204" y="143"/>
                    <a:pt x="204" y="143"/>
                    <a:pt x="204" y="143"/>
                  </a:cubicBezTo>
                  <a:cubicBezTo>
                    <a:pt x="203" y="143"/>
                    <a:pt x="203" y="143"/>
                    <a:pt x="203" y="143"/>
                  </a:cubicBezTo>
                  <a:cubicBezTo>
                    <a:pt x="201" y="143"/>
                    <a:pt x="201" y="143"/>
                    <a:pt x="201" y="143"/>
                  </a:cubicBezTo>
                  <a:cubicBezTo>
                    <a:pt x="201" y="143"/>
                    <a:pt x="201" y="143"/>
                    <a:pt x="201" y="143"/>
                  </a:cubicBezTo>
                  <a:cubicBezTo>
                    <a:pt x="201" y="142"/>
                    <a:pt x="201" y="142"/>
                    <a:pt x="201" y="142"/>
                  </a:cubicBezTo>
                  <a:cubicBezTo>
                    <a:pt x="201" y="143"/>
                    <a:pt x="201" y="143"/>
                    <a:pt x="201" y="143"/>
                  </a:cubicBezTo>
                  <a:cubicBezTo>
                    <a:pt x="202" y="143"/>
                    <a:pt x="202" y="143"/>
                    <a:pt x="202" y="143"/>
                  </a:cubicBezTo>
                  <a:cubicBezTo>
                    <a:pt x="201" y="142"/>
                    <a:pt x="201" y="142"/>
                    <a:pt x="201" y="142"/>
                  </a:cubicBezTo>
                  <a:cubicBezTo>
                    <a:pt x="201" y="141"/>
                    <a:pt x="201" y="141"/>
                    <a:pt x="201" y="141"/>
                  </a:cubicBezTo>
                  <a:cubicBezTo>
                    <a:pt x="199" y="140"/>
                    <a:pt x="199" y="140"/>
                    <a:pt x="199" y="140"/>
                  </a:cubicBezTo>
                  <a:cubicBezTo>
                    <a:pt x="200" y="140"/>
                    <a:pt x="200" y="140"/>
                    <a:pt x="200" y="140"/>
                  </a:cubicBezTo>
                  <a:cubicBezTo>
                    <a:pt x="200" y="141"/>
                    <a:pt x="200" y="141"/>
                    <a:pt x="200" y="141"/>
                  </a:cubicBezTo>
                  <a:cubicBezTo>
                    <a:pt x="200" y="140"/>
                    <a:pt x="200" y="140"/>
                    <a:pt x="200" y="140"/>
                  </a:cubicBezTo>
                  <a:cubicBezTo>
                    <a:pt x="199" y="140"/>
                    <a:pt x="199" y="140"/>
                    <a:pt x="199" y="140"/>
                  </a:cubicBezTo>
                  <a:cubicBezTo>
                    <a:pt x="199" y="139"/>
                    <a:pt x="199" y="139"/>
                    <a:pt x="199" y="139"/>
                  </a:cubicBezTo>
                  <a:cubicBezTo>
                    <a:pt x="199" y="139"/>
                    <a:pt x="199" y="139"/>
                    <a:pt x="199" y="139"/>
                  </a:cubicBezTo>
                  <a:cubicBezTo>
                    <a:pt x="199" y="140"/>
                    <a:pt x="199" y="140"/>
                    <a:pt x="199" y="140"/>
                  </a:cubicBezTo>
                  <a:cubicBezTo>
                    <a:pt x="199" y="140"/>
                    <a:pt x="199" y="140"/>
                    <a:pt x="199" y="140"/>
                  </a:cubicBezTo>
                  <a:cubicBezTo>
                    <a:pt x="198" y="140"/>
                    <a:pt x="198" y="140"/>
                    <a:pt x="198" y="140"/>
                  </a:cubicBezTo>
                  <a:cubicBezTo>
                    <a:pt x="197" y="139"/>
                    <a:pt x="197" y="139"/>
                    <a:pt x="197" y="139"/>
                  </a:cubicBezTo>
                  <a:cubicBezTo>
                    <a:pt x="196" y="139"/>
                    <a:pt x="196" y="139"/>
                    <a:pt x="196" y="139"/>
                  </a:cubicBezTo>
                  <a:cubicBezTo>
                    <a:pt x="194" y="139"/>
                    <a:pt x="194" y="139"/>
                    <a:pt x="194" y="139"/>
                  </a:cubicBezTo>
                  <a:cubicBezTo>
                    <a:pt x="195" y="139"/>
                    <a:pt x="195" y="139"/>
                    <a:pt x="195" y="139"/>
                  </a:cubicBezTo>
                  <a:cubicBezTo>
                    <a:pt x="196" y="139"/>
                    <a:pt x="196" y="139"/>
                    <a:pt x="196" y="139"/>
                  </a:cubicBezTo>
                  <a:cubicBezTo>
                    <a:pt x="197" y="139"/>
                    <a:pt x="197" y="139"/>
                    <a:pt x="197" y="139"/>
                  </a:cubicBezTo>
                  <a:cubicBezTo>
                    <a:pt x="196" y="138"/>
                    <a:pt x="196" y="138"/>
                    <a:pt x="196" y="138"/>
                  </a:cubicBezTo>
                  <a:cubicBezTo>
                    <a:pt x="195" y="138"/>
                    <a:pt x="195" y="138"/>
                    <a:pt x="195" y="138"/>
                  </a:cubicBezTo>
                  <a:cubicBezTo>
                    <a:pt x="194" y="139"/>
                    <a:pt x="194" y="139"/>
                    <a:pt x="194" y="139"/>
                  </a:cubicBezTo>
                  <a:cubicBezTo>
                    <a:pt x="193" y="139"/>
                    <a:pt x="193" y="139"/>
                    <a:pt x="193" y="139"/>
                  </a:cubicBezTo>
                  <a:cubicBezTo>
                    <a:pt x="192" y="139"/>
                    <a:pt x="192" y="139"/>
                    <a:pt x="192" y="139"/>
                  </a:cubicBezTo>
                  <a:cubicBezTo>
                    <a:pt x="191" y="139"/>
                    <a:pt x="191" y="139"/>
                    <a:pt x="191" y="139"/>
                  </a:cubicBezTo>
                  <a:cubicBezTo>
                    <a:pt x="190" y="139"/>
                    <a:pt x="190" y="139"/>
                    <a:pt x="190" y="139"/>
                  </a:cubicBezTo>
                  <a:cubicBezTo>
                    <a:pt x="189" y="139"/>
                    <a:pt x="189" y="139"/>
                    <a:pt x="189" y="139"/>
                  </a:cubicBezTo>
                  <a:cubicBezTo>
                    <a:pt x="188" y="139"/>
                    <a:pt x="188" y="139"/>
                    <a:pt x="188" y="139"/>
                  </a:cubicBezTo>
                  <a:cubicBezTo>
                    <a:pt x="187" y="138"/>
                    <a:pt x="187" y="138"/>
                    <a:pt x="187" y="138"/>
                  </a:cubicBezTo>
                  <a:cubicBezTo>
                    <a:pt x="187" y="138"/>
                    <a:pt x="187" y="138"/>
                    <a:pt x="187" y="138"/>
                  </a:cubicBezTo>
                  <a:cubicBezTo>
                    <a:pt x="187" y="137"/>
                    <a:pt x="187" y="137"/>
                    <a:pt x="187" y="137"/>
                  </a:cubicBezTo>
                  <a:cubicBezTo>
                    <a:pt x="186" y="137"/>
                    <a:pt x="186" y="137"/>
                    <a:pt x="186" y="137"/>
                  </a:cubicBezTo>
                  <a:cubicBezTo>
                    <a:pt x="186" y="138"/>
                    <a:pt x="186" y="138"/>
                    <a:pt x="186" y="138"/>
                  </a:cubicBezTo>
                  <a:cubicBezTo>
                    <a:pt x="185" y="139"/>
                    <a:pt x="185" y="139"/>
                    <a:pt x="185" y="139"/>
                  </a:cubicBezTo>
                  <a:cubicBezTo>
                    <a:pt x="184" y="138"/>
                    <a:pt x="184" y="138"/>
                    <a:pt x="184" y="138"/>
                  </a:cubicBezTo>
                  <a:cubicBezTo>
                    <a:pt x="184" y="139"/>
                    <a:pt x="184" y="139"/>
                    <a:pt x="184" y="139"/>
                  </a:cubicBezTo>
                  <a:cubicBezTo>
                    <a:pt x="182" y="138"/>
                    <a:pt x="182" y="138"/>
                    <a:pt x="182" y="138"/>
                  </a:cubicBezTo>
                  <a:cubicBezTo>
                    <a:pt x="179" y="139"/>
                    <a:pt x="179" y="139"/>
                    <a:pt x="179" y="139"/>
                  </a:cubicBezTo>
                  <a:cubicBezTo>
                    <a:pt x="178" y="140"/>
                    <a:pt x="178" y="140"/>
                    <a:pt x="178" y="140"/>
                  </a:cubicBezTo>
                  <a:cubicBezTo>
                    <a:pt x="176" y="140"/>
                    <a:pt x="176" y="140"/>
                    <a:pt x="176" y="140"/>
                  </a:cubicBezTo>
                  <a:cubicBezTo>
                    <a:pt x="175" y="141"/>
                    <a:pt x="175" y="141"/>
                    <a:pt x="175" y="141"/>
                  </a:cubicBezTo>
                  <a:cubicBezTo>
                    <a:pt x="175" y="142"/>
                    <a:pt x="175" y="142"/>
                    <a:pt x="175" y="142"/>
                  </a:cubicBezTo>
                  <a:cubicBezTo>
                    <a:pt x="176" y="142"/>
                    <a:pt x="176" y="142"/>
                    <a:pt x="176" y="142"/>
                  </a:cubicBezTo>
                  <a:cubicBezTo>
                    <a:pt x="177" y="141"/>
                    <a:pt x="177" y="141"/>
                    <a:pt x="177" y="141"/>
                  </a:cubicBezTo>
                  <a:cubicBezTo>
                    <a:pt x="177" y="141"/>
                    <a:pt x="177" y="141"/>
                    <a:pt x="177" y="141"/>
                  </a:cubicBezTo>
                  <a:cubicBezTo>
                    <a:pt x="177" y="142"/>
                    <a:pt x="177" y="142"/>
                    <a:pt x="177" y="142"/>
                  </a:cubicBezTo>
                  <a:cubicBezTo>
                    <a:pt x="178" y="142"/>
                    <a:pt x="178" y="142"/>
                    <a:pt x="178" y="142"/>
                  </a:cubicBezTo>
                  <a:cubicBezTo>
                    <a:pt x="178" y="143"/>
                    <a:pt x="178" y="143"/>
                    <a:pt x="178" y="143"/>
                  </a:cubicBezTo>
                  <a:cubicBezTo>
                    <a:pt x="176" y="143"/>
                    <a:pt x="176" y="143"/>
                    <a:pt x="176" y="143"/>
                  </a:cubicBezTo>
                  <a:cubicBezTo>
                    <a:pt x="176" y="144"/>
                    <a:pt x="176" y="144"/>
                    <a:pt x="176" y="144"/>
                  </a:cubicBezTo>
                  <a:cubicBezTo>
                    <a:pt x="177" y="145"/>
                    <a:pt x="177" y="145"/>
                    <a:pt x="177" y="145"/>
                  </a:cubicBezTo>
                  <a:cubicBezTo>
                    <a:pt x="178" y="145"/>
                    <a:pt x="178" y="145"/>
                    <a:pt x="178" y="145"/>
                  </a:cubicBezTo>
                  <a:cubicBezTo>
                    <a:pt x="180" y="146"/>
                    <a:pt x="180" y="146"/>
                    <a:pt x="180" y="146"/>
                  </a:cubicBezTo>
                  <a:cubicBezTo>
                    <a:pt x="180" y="147"/>
                    <a:pt x="180" y="147"/>
                    <a:pt x="180" y="147"/>
                  </a:cubicBezTo>
                  <a:cubicBezTo>
                    <a:pt x="179" y="147"/>
                    <a:pt x="179" y="147"/>
                    <a:pt x="179" y="147"/>
                  </a:cubicBezTo>
                  <a:cubicBezTo>
                    <a:pt x="178" y="147"/>
                    <a:pt x="178" y="147"/>
                    <a:pt x="178" y="147"/>
                  </a:cubicBezTo>
                  <a:cubicBezTo>
                    <a:pt x="178" y="146"/>
                    <a:pt x="178" y="146"/>
                    <a:pt x="178" y="146"/>
                  </a:cubicBezTo>
                  <a:cubicBezTo>
                    <a:pt x="178" y="146"/>
                    <a:pt x="178" y="146"/>
                    <a:pt x="178" y="146"/>
                  </a:cubicBezTo>
                  <a:cubicBezTo>
                    <a:pt x="177" y="146"/>
                    <a:pt x="177" y="146"/>
                    <a:pt x="177" y="146"/>
                  </a:cubicBezTo>
                  <a:cubicBezTo>
                    <a:pt x="177" y="145"/>
                    <a:pt x="177" y="145"/>
                    <a:pt x="177" y="145"/>
                  </a:cubicBezTo>
                  <a:cubicBezTo>
                    <a:pt x="176" y="145"/>
                    <a:pt x="176" y="145"/>
                    <a:pt x="176" y="145"/>
                  </a:cubicBezTo>
                  <a:cubicBezTo>
                    <a:pt x="175" y="144"/>
                    <a:pt x="175" y="144"/>
                    <a:pt x="175" y="144"/>
                  </a:cubicBezTo>
                  <a:cubicBezTo>
                    <a:pt x="174" y="144"/>
                    <a:pt x="174" y="144"/>
                    <a:pt x="174" y="144"/>
                  </a:cubicBezTo>
                  <a:cubicBezTo>
                    <a:pt x="174" y="145"/>
                    <a:pt x="174" y="145"/>
                    <a:pt x="174" y="145"/>
                  </a:cubicBezTo>
                  <a:cubicBezTo>
                    <a:pt x="174" y="146"/>
                    <a:pt x="174" y="146"/>
                    <a:pt x="174" y="146"/>
                  </a:cubicBezTo>
                  <a:cubicBezTo>
                    <a:pt x="174" y="147"/>
                    <a:pt x="174" y="147"/>
                    <a:pt x="174" y="147"/>
                  </a:cubicBezTo>
                  <a:cubicBezTo>
                    <a:pt x="173" y="146"/>
                    <a:pt x="173" y="146"/>
                    <a:pt x="173" y="146"/>
                  </a:cubicBezTo>
                  <a:cubicBezTo>
                    <a:pt x="172" y="145"/>
                    <a:pt x="172" y="145"/>
                    <a:pt x="172" y="145"/>
                  </a:cubicBezTo>
                  <a:cubicBezTo>
                    <a:pt x="171" y="146"/>
                    <a:pt x="171" y="146"/>
                    <a:pt x="171" y="146"/>
                  </a:cubicBezTo>
                  <a:cubicBezTo>
                    <a:pt x="171" y="147"/>
                    <a:pt x="171" y="147"/>
                    <a:pt x="171" y="147"/>
                  </a:cubicBezTo>
                  <a:cubicBezTo>
                    <a:pt x="169" y="146"/>
                    <a:pt x="169" y="146"/>
                    <a:pt x="169" y="146"/>
                  </a:cubicBezTo>
                  <a:cubicBezTo>
                    <a:pt x="169" y="146"/>
                    <a:pt x="169" y="146"/>
                    <a:pt x="169" y="146"/>
                  </a:cubicBezTo>
                  <a:cubicBezTo>
                    <a:pt x="168" y="146"/>
                    <a:pt x="168" y="146"/>
                    <a:pt x="168" y="146"/>
                  </a:cubicBezTo>
                  <a:cubicBezTo>
                    <a:pt x="167" y="146"/>
                    <a:pt x="167" y="146"/>
                    <a:pt x="167" y="146"/>
                  </a:cubicBezTo>
                  <a:cubicBezTo>
                    <a:pt x="168" y="145"/>
                    <a:pt x="168" y="145"/>
                    <a:pt x="168" y="145"/>
                  </a:cubicBezTo>
                  <a:cubicBezTo>
                    <a:pt x="168" y="145"/>
                    <a:pt x="168" y="145"/>
                    <a:pt x="168" y="145"/>
                  </a:cubicBezTo>
                  <a:cubicBezTo>
                    <a:pt x="168" y="144"/>
                    <a:pt x="168" y="144"/>
                    <a:pt x="168" y="144"/>
                  </a:cubicBezTo>
                  <a:cubicBezTo>
                    <a:pt x="167" y="144"/>
                    <a:pt x="167" y="144"/>
                    <a:pt x="167" y="144"/>
                  </a:cubicBezTo>
                  <a:cubicBezTo>
                    <a:pt x="166" y="144"/>
                    <a:pt x="166" y="144"/>
                    <a:pt x="166" y="144"/>
                  </a:cubicBezTo>
                  <a:cubicBezTo>
                    <a:pt x="166" y="143"/>
                    <a:pt x="166" y="143"/>
                    <a:pt x="166" y="143"/>
                  </a:cubicBezTo>
                  <a:cubicBezTo>
                    <a:pt x="166" y="143"/>
                    <a:pt x="166" y="143"/>
                    <a:pt x="166" y="143"/>
                  </a:cubicBezTo>
                  <a:cubicBezTo>
                    <a:pt x="165" y="143"/>
                    <a:pt x="165" y="143"/>
                    <a:pt x="165" y="143"/>
                  </a:cubicBezTo>
                  <a:cubicBezTo>
                    <a:pt x="165" y="143"/>
                    <a:pt x="165" y="143"/>
                    <a:pt x="165" y="143"/>
                  </a:cubicBezTo>
                  <a:cubicBezTo>
                    <a:pt x="165" y="142"/>
                    <a:pt x="165" y="142"/>
                    <a:pt x="165" y="142"/>
                  </a:cubicBezTo>
                  <a:cubicBezTo>
                    <a:pt x="164" y="142"/>
                    <a:pt x="164" y="142"/>
                    <a:pt x="164" y="142"/>
                  </a:cubicBezTo>
                  <a:cubicBezTo>
                    <a:pt x="163" y="142"/>
                    <a:pt x="163" y="142"/>
                    <a:pt x="163" y="142"/>
                  </a:cubicBezTo>
                  <a:cubicBezTo>
                    <a:pt x="163" y="143"/>
                    <a:pt x="163" y="143"/>
                    <a:pt x="163" y="143"/>
                  </a:cubicBezTo>
                  <a:cubicBezTo>
                    <a:pt x="163" y="143"/>
                    <a:pt x="163" y="143"/>
                    <a:pt x="163" y="143"/>
                  </a:cubicBezTo>
                  <a:cubicBezTo>
                    <a:pt x="162" y="144"/>
                    <a:pt x="162" y="144"/>
                    <a:pt x="162" y="144"/>
                  </a:cubicBezTo>
                  <a:cubicBezTo>
                    <a:pt x="159" y="143"/>
                    <a:pt x="159" y="143"/>
                    <a:pt x="159" y="143"/>
                  </a:cubicBezTo>
                  <a:cubicBezTo>
                    <a:pt x="159" y="143"/>
                    <a:pt x="159" y="143"/>
                    <a:pt x="159" y="143"/>
                  </a:cubicBezTo>
                  <a:cubicBezTo>
                    <a:pt x="156" y="142"/>
                    <a:pt x="156" y="142"/>
                    <a:pt x="156" y="142"/>
                  </a:cubicBezTo>
                  <a:cubicBezTo>
                    <a:pt x="155" y="142"/>
                    <a:pt x="155" y="142"/>
                    <a:pt x="155" y="142"/>
                  </a:cubicBezTo>
                  <a:cubicBezTo>
                    <a:pt x="153" y="143"/>
                    <a:pt x="153" y="143"/>
                    <a:pt x="153" y="143"/>
                  </a:cubicBezTo>
                  <a:cubicBezTo>
                    <a:pt x="152" y="143"/>
                    <a:pt x="152" y="143"/>
                    <a:pt x="152" y="143"/>
                  </a:cubicBezTo>
                  <a:cubicBezTo>
                    <a:pt x="151" y="143"/>
                    <a:pt x="151" y="143"/>
                    <a:pt x="151" y="143"/>
                  </a:cubicBezTo>
                  <a:cubicBezTo>
                    <a:pt x="150" y="144"/>
                    <a:pt x="150" y="144"/>
                    <a:pt x="150" y="144"/>
                  </a:cubicBezTo>
                  <a:cubicBezTo>
                    <a:pt x="149" y="144"/>
                    <a:pt x="149" y="144"/>
                    <a:pt x="149" y="144"/>
                  </a:cubicBezTo>
                  <a:cubicBezTo>
                    <a:pt x="149" y="144"/>
                    <a:pt x="149" y="144"/>
                    <a:pt x="149" y="144"/>
                  </a:cubicBezTo>
                  <a:cubicBezTo>
                    <a:pt x="149" y="143"/>
                    <a:pt x="149" y="143"/>
                    <a:pt x="149" y="143"/>
                  </a:cubicBezTo>
                  <a:cubicBezTo>
                    <a:pt x="150" y="142"/>
                    <a:pt x="150" y="142"/>
                    <a:pt x="150" y="142"/>
                  </a:cubicBezTo>
                  <a:cubicBezTo>
                    <a:pt x="149" y="141"/>
                    <a:pt x="149" y="141"/>
                    <a:pt x="149" y="141"/>
                  </a:cubicBezTo>
                  <a:cubicBezTo>
                    <a:pt x="149" y="142"/>
                    <a:pt x="149" y="142"/>
                    <a:pt x="149" y="142"/>
                  </a:cubicBezTo>
                  <a:cubicBezTo>
                    <a:pt x="148" y="142"/>
                    <a:pt x="148" y="142"/>
                    <a:pt x="148" y="142"/>
                  </a:cubicBezTo>
                  <a:cubicBezTo>
                    <a:pt x="147" y="142"/>
                    <a:pt x="147" y="142"/>
                    <a:pt x="147" y="142"/>
                  </a:cubicBezTo>
                  <a:cubicBezTo>
                    <a:pt x="147" y="142"/>
                    <a:pt x="147" y="142"/>
                    <a:pt x="147" y="142"/>
                  </a:cubicBezTo>
                  <a:cubicBezTo>
                    <a:pt x="147" y="143"/>
                    <a:pt x="147" y="143"/>
                    <a:pt x="147" y="143"/>
                  </a:cubicBezTo>
                  <a:cubicBezTo>
                    <a:pt x="147" y="144"/>
                    <a:pt x="147" y="144"/>
                    <a:pt x="147" y="144"/>
                  </a:cubicBezTo>
                  <a:cubicBezTo>
                    <a:pt x="148" y="145"/>
                    <a:pt x="148" y="145"/>
                    <a:pt x="148" y="145"/>
                  </a:cubicBezTo>
                  <a:cubicBezTo>
                    <a:pt x="147" y="146"/>
                    <a:pt x="147" y="146"/>
                    <a:pt x="147" y="146"/>
                  </a:cubicBezTo>
                  <a:cubicBezTo>
                    <a:pt x="146" y="146"/>
                    <a:pt x="146" y="146"/>
                    <a:pt x="146" y="146"/>
                  </a:cubicBezTo>
                  <a:cubicBezTo>
                    <a:pt x="144" y="147"/>
                    <a:pt x="144" y="147"/>
                    <a:pt x="144" y="147"/>
                  </a:cubicBezTo>
                  <a:cubicBezTo>
                    <a:pt x="142" y="148"/>
                    <a:pt x="142" y="148"/>
                    <a:pt x="142" y="148"/>
                  </a:cubicBezTo>
                  <a:cubicBezTo>
                    <a:pt x="141" y="148"/>
                    <a:pt x="141" y="148"/>
                    <a:pt x="141" y="148"/>
                  </a:cubicBezTo>
                  <a:cubicBezTo>
                    <a:pt x="140" y="149"/>
                    <a:pt x="140" y="149"/>
                    <a:pt x="140" y="149"/>
                  </a:cubicBezTo>
                  <a:cubicBezTo>
                    <a:pt x="139" y="149"/>
                    <a:pt x="139" y="149"/>
                    <a:pt x="139" y="149"/>
                  </a:cubicBezTo>
                  <a:cubicBezTo>
                    <a:pt x="140" y="148"/>
                    <a:pt x="140" y="148"/>
                    <a:pt x="140" y="148"/>
                  </a:cubicBezTo>
                  <a:cubicBezTo>
                    <a:pt x="140" y="148"/>
                    <a:pt x="140" y="148"/>
                    <a:pt x="140" y="148"/>
                  </a:cubicBezTo>
                  <a:cubicBezTo>
                    <a:pt x="139" y="148"/>
                    <a:pt x="139" y="148"/>
                    <a:pt x="139" y="148"/>
                  </a:cubicBezTo>
                  <a:cubicBezTo>
                    <a:pt x="139" y="148"/>
                    <a:pt x="139" y="148"/>
                    <a:pt x="139" y="148"/>
                  </a:cubicBezTo>
                  <a:cubicBezTo>
                    <a:pt x="138" y="148"/>
                    <a:pt x="138" y="148"/>
                    <a:pt x="138" y="148"/>
                  </a:cubicBezTo>
                  <a:cubicBezTo>
                    <a:pt x="138" y="149"/>
                    <a:pt x="138" y="149"/>
                    <a:pt x="138" y="149"/>
                  </a:cubicBezTo>
                  <a:cubicBezTo>
                    <a:pt x="137" y="149"/>
                    <a:pt x="137" y="149"/>
                    <a:pt x="137" y="149"/>
                  </a:cubicBezTo>
                  <a:cubicBezTo>
                    <a:pt x="136" y="149"/>
                    <a:pt x="136" y="149"/>
                    <a:pt x="136" y="149"/>
                  </a:cubicBezTo>
                  <a:cubicBezTo>
                    <a:pt x="137" y="150"/>
                    <a:pt x="137" y="150"/>
                    <a:pt x="137" y="150"/>
                  </a:cubicBezTo>
                  <a:cubicBezTo>
                    <a:pt x="135" y="151"/>
                    <a:pt x="135" y="151"/>
                    <a:pt x="135" y="151"/>
                  </a:cubicBezTo>
                  <a:cubicBezTo>
                    <a:pt x="135" y="150"/>
                    <a:pt x="135" y="150"/>
                    <a:pt x="135" y="150"/>
                  </a:cubicBezTo>
                  <a:cubicBezTo>
                    <a:pt x="134" y="151"/>
                    <a:pt x="134" y="151"/>
                    <a:pt x="134" y="151"/>
                  </a:cubicBezTo>
                  <a:cubicBezTo>
                    <a:pt x="135" y="152"/>
                    <a:pt x="135" y="152"/>
                    <a:pt x="135" y="152"/>
                  </a:cubicBezTo>
                  <a:cubicBezTo>
                    <a:pt x="133" y="153"/>
                    <a:pt x="133" y="153"/>
                    <a:pt x="133" y="153"/>
                  </a:cubicBezTo>
                  <a:cubicBezTo>
                    <a:pt x="133" y="153"/>
                    <a:pt x="133" y="153"/>
                    <a:pt x="133" y="153"/>
                  </a:cubicBezTo>
                  <a:cubicBezTo>
                    <a:pt x="133" y="155"/>
                    <a:pt x="133" y="155"/>
                    <a:pt x="133" y="155"/>
                  </a:cubicBezTo>
                  <a:cubicBezTo>
                    <a:pt x="132" y="156"/>
                    <a:pt x="132" y="156"/>
                    <a:pt x="132" y="156"/>
                  </a:cubicBezTo>
                  <a:cubicBezTo>
                    <a:pt x="132" y="158"/>
                    <a:pt x="132" y="158"/>
                    <a:pt x="132" y="158"/>
                  </a:cubicBezTo>
                  <a:cubicBezTo>
                    <a:pt x="131" y="159"/>
                    <a:pt x="131" y="159"/>
                    <a:pt x="131" y="159"/>
                  </a:cubicBezTo>
                  <a:cubicBezTo>
                    <a:pt x="132" y="160"/>
                    <a:pt x="132" y="160"/>
                    <a:pt x="132" y="160"/>
                  </a:cubicBezTo>
                  <a:cubicBezTo>
                    <a:pt x="131" y="162"/>
                    <a:pt x="131" y="162"/>
                    <a:pt x="131" y="162"/>
                  </a:cubicBezTo>
                  <a:cubicBezTo>
                    <a:pt x="132" y="162"/>
                    <a:pt x="132" y="162"/>
                    <a:pt x="132" y="162"/>
                  </a:cubicBezTo>
                  <a:cubicBezTo>
                    <a:pt x="131" y="164"/>
                    <a:pt x="131" y="164"/>
                    <a:pt x="131" y="164"/>
                  </a:cubicBezTo>
                  <a:cubicBezTo>
                    <a:pt x="131" y="165"/>
                    <a:pt x="131" y="165"/>
                    <a:pt x="131" y="165"/>
                  </a:cubicBezTo>
                  <a:cubicBezTo>
                    <a:pt x="130" y="165"/>
                    <a:pt x="130" y="165"/>
                    <a:pt x="130" y="165"/>
                  </a:cubicBezTo>
                  <a:cubicBezTo>
                    <a:pt x="130" y="164"/>
                    <a:pt x="130" y="164"/>
                    <a:pt x="130" y="164"/>
                  </a:cubicBezTo>
                  <a:cubicBezTo>
                    <a:pt x="129" y="164"/>
                    <a:pt x="129" y="164"/>
                    <a:pt x="129" y="164"/>
                  </a:cubicBezTo>
                  <a:cubicBezTo>
                    <a:pt x="128" y="164"/>
                    <a:pt x="128" y="164"/>
                    <a:pt x="128" y="164"/>
                  </a:cubicBezTo>
                  <a:cubicBezTo>
                    <a:pt x="126" y="163"/>
                    <a:pt x="126" y="163"/>
                    <a:pt x="126" y="163"/>
                  </a:cubicBezTo>
                  <a:cubicBezTo>
                    <a:pt x="125" y="162"/>
                    <a:pt x="125" y="162"/>
                    <a:pt x="125" y="162"/>
                  </a:cubicBezTo>
                  <a:cubicBezTo>
                    <a:pt x="124" y="162"/>
                    <a:pt x="124" y="162"/>
                    <a:pt x="124" y="162"/>
                  </a:cubicBezTo>
                  <a:cubicBezTo>
                    <a:pt x="124" y="162"/>
                    <a:pt x="124" y="162"/>
                    <a:pt x="124" y="162"/>
                  </a:cubicBezTo>
                  <a:cubicBezTo>
                    <a:pt x="123" y="162"/>
                    <a:pt x="123" y="162"/>
                    <a:pt x="123" y="162"/>
                  </a:cubicBezTo>
                  <a:cubicBezTo>
                    <a:pt x="123" y="162"/>
                    <a:pt x="123" y="162"/>
                    <a:pt x="123" y="162"/>
                  </a:cubicBezTo>
                  <a:cubicBezTo>
                    <a:pt x="122" y="161"/>
                    <a:pt x="122" y="161"/>
                    <a:pt x="122" y="161"/>
                  </a:cubicBezTo>
                  <a:cubicBezTo>
                    <a:pt x="122" y="160"/>
                    <a:pt x="122" y="160"/>
                    <a:pt x="122" y="160"/>
                  </a:cubicBezTo>
                  <a:cubicBezTo>
                    <a:pt x="121" y="157"/>
                    <a:pt x="121" y="157"/>
                    <a:pt x="121" y="157"/>
                  </a:cubicBezTo>
                  <a:cubicBezTo>
                    <a:pt x="121" y="156"/>
                    <a:pt x="121" y="156"/>
                    <a:pt x="121" y="156"/>
                  </a:cubicBezTo>
                  <a:cubicBezTo>
                    <a:pt x="121" y="156"/>
                    <a:pt x="121" y="156"/>
                    <a:pt x="121" y="156"/>
                  </a:cubicBezTo>
                  <a:cubicBezTo>
                    <a:pt x="121" y="155"/>
                    <a:pt x="121" y="155"/>
                    <a:pt x="121" y="155"/>
                  </a:cubicBezTo>
                  <a:cubicBezTo>
                    <a:pt x="121" y="154"/>
                    <a:pt x="121" y="154"/>
                    <a:pt x="121" y="154"/>
                  </a:cubicBezTo>
                  <a:cubicBezTo>
                    <a:pt x="121" y="153"/>
                    <a:pt x="121" y="153"/>
                    <a:pt x="121" y="153"/>
                  </a:cubicBezTo>
                  <a:cubicBezTo>
                    <a:pt x="120" y="153"/>
                    <a:pt x="120" y="153"/>
                    <a:pt x="120" y="153"/>
                  </a:cubicBezTo>
                  <a:cubicBezTo>
                    <a:pt x="120" y="152"/>
                    <a:pt x="120" y="152"/>
                    <a:pt x="120" y="152"/>
                  </a:cubicBezTo>
                  <a:cubicBezTo>
                    <a:pt x="119" y="151"/>
                    <a:pt x="119" y="151"/>
                    <a:pt x="119" y="151"/>
                  </a:cubicBezTo>
                  <a:cubicBezTo>
                    <a:pt x="119" y="151"/>
                    <a:pt x="119" y="151"/>
                    <a:pt x="119" y="151"/>
                  </a:cubicBezTo>
                  <a:cubicBezTo>
                    <a:pt x="118" y="150"/>
                    <a:pt x="118" y="150"/>
                    <a:pt x="118" y="150"/>
                  </a:cubicBezTo>
                  <a:cubicBezTo>
                    <a:pt x="117" y="148"/>
                    <a:pt x="117" y="148"/>
                    <a:pt x="117" y="148"/>
                  </a:cubicBezTo>
                  <a:cubicBezTo>
                    <a:pt x="117" y="148"/>
                    <a:pt x="117" y="148"/>
                    <a:pt x="117" y="148"/>
                  </a:cubicBezTo>
                  <a:cubicBezTo>
                    <a:pt x="117" y="147"/>
                    <a:pt x="117" y="147"/>
                    <a:pt x="117" y="147"/>
                  </a:cubicBezTo>
                  <a:cubicBezTo>
                    <a:pt x="116" y="146"/>
                    <a:pt x="116" y="146"/>
                    <a:pt x="116" y="146"/>
                  </a:cubicBezTo>
                  <a:cubicBezTo>
                    <a:pt x="116" y="145"/>
                    <a:pt x="116" y="145"/>
                    <a:pt x="116" y="145"/>
                  </a:cubicBezTo>
                  <a:cubicBezTo>
                    <a:pt x="116" y="145"/>
                    <a:pt x="116" y="145"/>
                    <a:pt x="116" y="145"/>
                  </a:cubicBezTo>
                  <a:cubicBezTo>
                    <a:pt x="116" y="144"/>
                    <a:pt x="116" y="144"/>
                    <a:pt x="116" y="144"/>
                  </a:cubicBezTo>
                  <a:cubicBezTo>
                    <a:pt x="115" y="143"/>
                    <a:pt x="115" y="143"/>
                    <a:pt x="115" y="143"/>
                  </a:cubicBezTo>
                  <a:cubicBezTo>
                    <a:pt x="114" y="142"/>
                    <a:pt x="114" y="142"/>
                    <a:pt x="114" y="142"/>
                  </a:cubicBezTo>
                  <a:cubicBezTo>
                    <a:pt x="113" y="141"/>
                    <a:pt x="113" y="141"/>
                    <a:pt x="113" y="141"/>
                  </a:cubicBezTo>
                  <a:cubicBezTo>
                    <a:pt x="112" y="141"/>
                    <a:pt x="112" y="141"/>
                    <a:pt x="112" y="141"/>
                  </a:cubicBezTo>
                  <a:cubicBezTo>
                    <a:pt x="112" y="141"/>
                    <a:pt x="112" y="141"/>
                    <a:pt x="112" y="141"/>
                  </a:cubicBezTo>
                  <a:cubicBezTo>
                    <a:pt x="111" y="141"/>
                    <a:pt x="111" y="141"/>
                    <a:pt x="111" y="141"/>
                  </a:cubicBezTo>
                  <a:cubicBezTo>
                    <a:pt x="111" y="140"/>
                    <a:pt x="111" y="140"/>
                    <a:pt x="111" y="140"/>
                  </a:cubicBezTo>
                  <a:cubicBezTo>
                    <a:pt x="110" y="141"/>
                    <a:pt x="110" y="141"/>
                    <a:pt x="110" y="141"/>
                  </a:cubicBezTo>
                  <a:cubicBezTo>
                    <a:pt x="109" y="140"/>
                    <a:pt x="109" y="140"/>
                    <a:pt x="109" y="140"/>
                  </a:cubicBezTo>
                  <a:cubicBezTo>
                    <a:pt x="108" y="140"/>
                    <a:pt x="108" y="140"/>
                    <a:pt x="108" y="140"/>
                  </a:cubicBezTo>
                  <a:cubicBezTo>
                    <a:pt x="108" y="141"/>
                    <a:pt x="108" y="141"/>
                    <a:pt x="108" y="141"/>
                  </a:cubicBezTo>
                  <a:cubicBezTo>
                    <a:pt x="107" y="141"/>
                    <a:pt x="107" y="141"/>
                    <a:pt x="107" y="141"/>
                  </a:cubicBezTo>
                  <a:cubicBezTo>
                    <a:pt x="107" y="141"/>
                    <a:pt x="107" y="141"/>
                    <a:pt x="107" y="141"/>
                  </a:cubicBezTo>
                  <a:cubicBezTo>
                    <a:pt x="107" y="141"/>
                    <a:pt x="107" y="141"/>
                    <a:pt x="107" y="141"/>
                  </a:cubicBezTo>
                  <a:cubicBezTo>
                    <a:pt x="106" y="141"/>
                    <a:pt x="106" y="141"/>
                    <a:pt x="106" y="141"/>
                  </a:cubicBezTo>
                  <a:cubicBezTo>
                    <a:pt x="105" y="142"/>
                    <a:pt x="105" y="142"/>
                    <a:pt x="105" y="142"/>
                  </a:cubicBezTo>
                  <a:cubicBezTo>
                    <a:pt x="105" y="143"/>
                    <a:pt x="105" y="143"/>
                    <a:pt x="105" y="143"/>
                  </a:cubicBezTo>
                  <a:cubicBezTo>
                    <a:pt x="104" y="143"/>
                    <a:pt x="104" y="143"/>
                    <a:pt x="104" y="143"/>
                  </a:cubicBezTo>
                  <a:cubicBezTo>
                    <a:pt x="104" y="144"/>
                    <a:pt x="104" y="144"/>
                    <a:pt x="104" y="144"/>
                  </a:cubicBezTo>
                  <a:cubicBezTo>
                    <a:pt x="104" y="144"/>
                    <a:pt x="104" y="144"/>
                    <a:pt x="104" y="144"/>
                  </a:cubicBezTo>
                  <a:cubicBezTo>
                    <a:pt x="104" y="144"/>
                    <a:pt x="104" y="144"/>
                    <a:pt x="104" y="144"/>
                  </a:cubicBezTo>
                  <a:cubicBezTo>
                    <a:pt x="103" y="145"/>
                    <a:pt x="103" y="145"/>
                    <a:pt x="103" y="145"/>
                  </a:cubicBezTo>
                  <a:cubicBezTo>
                    <a:pt x="103" y="145"/>
                    <a:pt x="103" y="145"/>
                    <a:pt x="103" y="145"/>
                  </a:cubicBezTo>
                  <a:cubicBezTo>
                    <a:pt x="102" y="145"/>
                    <a:pt x="102" y="145"/>
                    <a:pt x="102" y="145"/>
                  </a:cubicBezTo>
                  <a:cubicBezTo>
                    <a:pt x="102" y="145"/>
                    <a:pt x="102" y="145"/>
                    <a:pt x="102" y="145"/>
                  </a:cubicBezTo>
                  <a:cubicBezTo>
                    <a:pt x="101" y="145"/>
                    <a:pt x="101" y="145"/>
                    <a:pt x="101" y="145"/>
                  </a:cubicBezTo>
                  <a:cubicBezTo>
                    <a:pt x="100" y="144"/>
                    <a:pt x="100" y="144"/>
                    <a:pt x="100" y="144"/>
                  </a:cubicBezTo>
                  <a:cubicBezTo>
                    <a:pt x="99" y="144"/>
                    <a:pt x="99" y="144"/>
                    <a:pt x="99" y="144"/>
                  </a:cubicBezTo>
                  <a:cubicBezTo>
                    <a:pt x="99" y="144"/>
                    <a:pt x="99" y="144"/>
                    <a:pt x="99" y="144"/>
                  </a:cubicBezTo>
                  <a:cubicBezTo>
                    <a:pt x="98" y="143"/>
                    <a:pt x="98" y="143"/>
                    <a:pt x="98" y="143"/>
                  </a:cubicBezTo>
                  <a:cubicBezTo>
                    <a:pt x="97" y="143"/>
                    <a:pt x="97" y="143"/>
                    <a:pt x="97" y="143"/>
                  </a:cubicBezTo>
                  <a:cubicBezTo>
                    <a:pt x="97" y="143"/>
                    <a:pt x="97" y="143"/>
                    <a:pt x="97" y="143"/>
                  </a:cubicBezTo>
                  <a:cubicBezTo>
                    <a:pt x="97" y="143"/>
                    <a:pt x="97" y="143"/>
                    <a:pt x="97" y="143"/>
                  </a:cubicBezTo>
                  <a:cubicBezTo>
                    <a:pt x="97" y="142"/>
                    <a:pt x="97" y="142"/>
                    <a:pt x="97" y="142"/>
                  </a:cubicBezTo>
                  <a:cubicBezTo>
                    <a:pt x="96" y="142"/>
                    <a:pt x="96" y="142"/>
                    <a:pt x="96" y="142"/>
                  </a:cubicBezTo>
                  <a:cubicBezTo>
                    <a:pt x="96" y="142"/>
                    <a:pt x="96" y="142"/>
                    <a:pt x="96" y="142"/>
                  </a:cubicBezTo>
                  <a:cubicBezTo>
                    <a:pt x="95" y="142"/>
                    <a:pt x="95" y="142"/>
                    <a:pt x="95" y="142"/>
                  </a:cubicBezTo>
                  <a:cubicBezTo>
                    <a:pt x="95" y="142"/>
                    <a:pt x="95" y="142"/>
                    <a:pt x="95" y="142"/>
                  </a:cubicBezTo>
                  <a:cubicBezTo>
                    <a:pt x="95" y="141"/>
                    <a:pt x="95" y="141"/>
                    <a:pt x="95" y="141"/>
                  </a:cubicBezTo>
                  <a:cubicBezTo>
                    <a:pt x="95" y="141"/>
                    <a:pt x="95" y="141"/>
                    <a:pt x="95" y="141"/>
                  </a:cubicBezTo>
                  <a:cubicBezTo>
                    <a:pt x="94" y="140"/>
                    <a:pt x="94" y="140"/>
                    <a:pt x="94" y="140"/>
                  </a:cubicBezTo>
                  <a:cubicBezTo>
                    <a:pt x="93" y="139"/>
                    <a:pt x="93" y="139"/>
                    <a:pt x="93" y="139"/>
                  </a:cubicBezTo>
                  <a:cubicBezTo>
                    <a:pt x="93" y="138"/>
                    <a:pt x="93" y="138"/>
                    <a:pt x="93" y="138"/>
                  </a:cubicBezTo>
                  <a:cubicBezTo>
                    <a:pt x="94" y="138"/>
                    <a:pt x="94" y="138"/>
                    <a:pt x="94" y="138"/>
                  </a:cubicBezTo>
                  <a:cubicBezTo>
                    <a:pt x="94" y="138"/>
                    <a:pt x="94" y="138"/>
                    <a:pt x="94" y="138"/>
                  </a:cubicBezTo>
                  <a:cubicBezTo>
                    <a:pt x="94" y="137"/>
                    <a:pt x="94" y="137"/>
                    <a:pt x="94" y="137"/>
                  </a:cubicBezTo>
                  <a:cubicBezTo>
                    <a:pt x="93" y="137"/>
                    <a:pt x="93" y="137"/>
                    <a:pt x="93" y="137"/>
                  </a:cubicBezTo>
                  <a:cubicBezTo>
                    <a:pt x="93" y="136"/>
                    <a:pt x="93" y="136"/>
                    <a:pt x="93" y="136"/>
                  </a:cubicBezTo>
                  <a:cubicBezTo>
                    <a:pt x="93" y="136"/>
                    <a:pt x="93" y="136"/>
                    <a:pt x="93" y="136"/>
                  </a:cubicBezTo>
                  <a:cubicBezTo>
                    <a:pt x="92" y="136"/>
                    <a:pt x="92" y="136"/>
                    <a:pt x="92" y="136"/>
                  </a:cubicBezTo>
                  <a:cubicBezTo>
                    <a:pt x="92" y="135"/>
                    <a:pt x="92" y="135"/>
                    <a:pt x="92" y="135"/>
                  </a:cubicBezTo>
                  <a:cubicBezTo>
                    <a:pt x="92" y="134"/>
                    <a:pt x="92" y="134"/>
                    <a:pt x="92" y="134"/>
                  </a:cubicBezTo>
                  <a:cubicBezTo>
                    <a:pt x="91" y="134"/>
                    <a:pt x="91" y="134"/>
                    <a:pt x="91" y="134"/>
                  </a:cubicBezTo>
                  <a:cubicBezTo>
                    <a:pt x="90" y="133"/>
                    <a:pt x="90" y="133"/>
                    <a:pt x="90" y="133"/>
                  </a:cubicBezTo>
                  <a:cubicBezTo>
                    <a:pt x="91" y="133"/>
                    <a:pt x="91" y="133"/>
                    <a:pt x="91" y="133"/>
                  </a:cubicBezTo>
                  <a:cubicBezTo>
                    <a:pt x="91" y="133"/>
                    <a:pt x="91" y="133"/>
                    <a:pt x="91" y="133"/>
                  </a:cubicBezTo>
                  <a:cubicBezTo>
                    <a:pt x="90" y="132"/>
                    <a:pt x="90" y="132"/>
                    <a:pt x="90" y="132"/>
                  </a:cubicBezTo>
                  <a:cubicBezTo>
                    <a:pt x="89" y="132"/>
                    <a:pt x="89" y="132"/>
                    <a:pt x="89" y="132"/>
                  </a:cubicBezTo>
                  <a:cubicBezTo>
                    <a:pt x="89" y="131"/>
                    <a:pt x="89" y="131"/>
                    <a:pt x="89" y="131"/>
                  </a:cubicBezTo>
                  <a:cubicBezTo>
                    <a:pt x="89" y="130"/>
                    <a:pt x="89" y="130"/>
                    <a:pt x="89" y="130"/>
                  </a:cubicBezTo>
                  <a:cubicBezTo>
                    <a:pt x="88" y="130"/>
                    <a:pt x="88" y="130"/>
                    <a:pt x="88" y="130"/>
                  </a:cubicBezTo>
                  <a:cubicBezTo>
                    <a:pt x="88" y="130"/>
                    <a:pt x="88" y="130"/>
                    <a:pt x="88" y="130"/>
                  </a:cubicBezTo>
                  <a:cubicBezTo>
                    <a:pt x="87" y="129"/>
                    <a:pt x="87" y="129"/>
                    <a:pt x="87" y="129"/>
                  </a:cubicBezTo>
                  <a:cubicBezTo>
                    <a:pt x="86" y="128"/>
                    <a:pt x="86" y="128"/>
                    <a:pt x="86" y="128"/>
                  </a:cubicBezTo>
                  <a:cubicBezTo>
                    <a:pt x="85" y="128"/>
                    <a:pt x="85" y="128"/>
                    <a:pt x="85" y="128"/>
                  </a:cubicBezTo>
                  <a:cubicBezTo>
                    <a:pt x="76" y="127"/>
                    <a:pt x="76" y="127"/>
                    <a:pt x="76" y="127"/>
                  </a:cubicBezTo>
                  <a:cubicBezTo>
                    <a:pt x="76" y="129"/>
                    <a:pt x="76" y="129"/>
                    <a:pt x="76" y="129"/>
                  </a:cubicBezTo>
                  <a:cubicBezTo>
                    <a:pt x="60" y="129"/>
                    <a:pt x="60" y="129"/>
                    <a:pt x="60" y="129"/>
                  </a:cubicBezTo>
                  <a:cubicBezTo>
                    <a:pt x="41" y="121"/>
                    <a:pt x="41" y="121"/>
                    <a:pt x="41" y="121"/>
                  </a:cubicBezTo>
                  <a:cubicBezTo>
                    <a:pt x="41" y="120"/>
                    <a:pt x="41" y="120"/>
                    <a:pt x="41" y="120"/>
                  </a:cubicBezTo>
                  <a:cubicBezTo>
                    <a:pt x="41" y="120"/>
                    <a:pt x="41" y="120"/>
                    <a:pt x="41" y="120"/>
                  </a:cubicBezTo>
                  <a:cubicBezTo>
                    <a:pt x="27" y="120"/>
                    <a:pt x="27" y="120"/>
                    <a:pt x="27" y="120"/>
                  </a:cubicBezTo>
                  <a:cubicBezTo>
                    <a:pt x="27" y="119"/>
                    <a:pt x="27" y="119"/>
                    <a:pt x="27" y="119"/>
                  </a:cubicBezTo>
                  <a:cubicBezTo>
                    <a:pt x="28" y="118"/>
                    <a:pt x="28" y="118"/>
                    <a:pt x="28" y="118"/>
                  </a:cubicBezTo>
                  <a:cubicBezTo>
                    <a:pt x="27" y="117"/>
                    <a:pt x="27" y="117"/>
                    <a:pt x="27" y="117"/>
                  </a:cubicBezTo>
                  <a:cubicBezTo>
                    <a:pt x="25" y="114"/>
                    <a:pt x="25" y="114"/>
                    <a:pt x="25" y="114"/>
                  </a:cubicBezTo>
                  <a:cubicBezTo>
                    <a:pt x="24" y="113"/>
                    <a:pt x="24" y="113"/>
                    <a:pt x="24" y="113"/>
                  </a:cubicBezTo>
                  <a:cubicBezTo>
                    <a:pt x="23" y="113"/>
                    <a:pt x="23" y="113"/>
                    <a:pt x="23" y="113"/>
                  </a:cubicBezTo>
                  <a:cubicBezTo>
                    <a:pt x="23" y="113"/>
                    <a:pt x="23" y="113"/>
                    <a:pt x="23" y="113"/>
                  </a:cubicBezTo>
                  <a:cubicBezTo>
                    <a:pt x="22" y="113"/>
                    <a:pt x="22" y="113"/>
                    <a:pt x="22" y="113"/>
                  </a:cubicBezTo>
                  <a:cubicBezTo>
                    <a:pt x="23" y="112"/>
                    <a:pt x="23" y="112"/>
                    <a:pt x="23" y="112"/>
                  </a:cubicBezTo>
                  <a:cubicBezTo>
                    <a:pt x="22" y="111"/>
                    <a:pt x="22" y="111"/>
                    <a:pt x="22" y="111"/>
                  </a:cubicBezTo>
                  <a:cubicBezTo>
                    <a:pt x="21" y="111"/>
                    <a:pt x="21" y="111"/>
                    <a:pt x="21" y="111"/>
                  </a:cubicBezTo>
                  <a:cubicBezTo>
                    <a:pt x="20" y="111"/>
                    <a:pt x="20" y="111"/>
                    <a:pt x="20" y="111"/>
                  </a:cubicBezTo>
                  <a:cubicBezTo>
                    <a:pt x="18" y="110"/>
                    <a:pt x="18" y="110"/>
                    <a:pt x="18" y="110"/>
                  </a:cubicBezTo>
                  <a:cubicBezTo>
                    <a:pt x="18" y="109"/>
                    <a:pt x="18" y="109"/>
                    <a:pt x="18" y="109"/>
                  </a:cubicBezTo>
                  <a:cubicBezTo>
                    <a:pt x="18" y="109"/>
                    <a:pt x="18" y="109"/>
                    <a:pt x="18" y="109"/>
                  </a:cubicBezTo>
                  <a:cubicBezTo>
                    <a:pt x="16" y="109"/>
                    <a:pt x="16" y="109"/>
                    <a:pt x="16" y="109"/>
                  </a:cubicBezTo>
                  <a:cubicBezTo>
                    <a:pt x="15" y="109"/>
                    <a:pt x="15" y="109"/>
                    <a:pt x="15" y="109"/>
                  </a:cubicBezTo>
                  <a:cubicBezTo>
                    <a:pt x="15" y="108"/>
                    <a:pt x="15" y="108"/>
                    <a:pt x="15" y="108"/>
                  </a:cubicBezTo>
                  <a:cubicBezTo>
                    <a:pt x="13" y="108"/>
                    <a:pt x="13" y="108"/>
                    <a:pt x="13" y="108"/>
                  </a:cubicBezTo>
                  <a:cubicBezTo>
                    <a:pt x="11" y="108"/>
                    <a:pt x="11" y="108"/>
                    <a:pt x="11" y="108"/>
                  </a:cubicBezTo>
                  <a:cubicBezTo>
                    <a:pt x="11" y="107"/>
                    <a:pt x="11" y="107"/>
                    <a:pt x="11" y="107"/>
                  </a:cubicBezTo>
                  <a:cubicBezTo>
                    <a:pt x="11" y="107"/>
                    <a:pt x="11" y="107"/>
                    <a:pt x="11" y="107"/>
                  </a:cubicBezTo>
                  <a:cubicBezTo>
                    <a:pt x="11" y="106"/>
                    <a:pt x="11" y="106"/>
                    <a:pt x="11" y="106"/>
                  </a:cubicBezTo>
                  <a:cubicBezTo>
                    <a:pt x="11" y="106"/>
                    <a:pt x="11" y="106"/>
                    <a:pt x="11" y="106"/>
                  </a:cubicBezTo>
                  <a:cubicBezTo>
                    <a:pt x="12" y="104"/>
                    <a:pt x="12" y="104"/>
                    <a:pt x="12" y="104"/>
                  </a:cubicBezTo>
                  <a:cubicBezTo>
                    <a:pt x="11" y="103"/>
                    <a:pt x="11" y="103"/>
                    <a:pt x="11" y="103"/>
                  </a:cubicBezTo>
                  <a:cubicBezTo>
                    <a:pt x="10" y="102"/>
                    <a:pt x="10" y="102"/>
                    <a:pt x="10" y="102"/>
                  </a:cubicBezTo>
                  <a:cubicBezTo>
                    <a:pt x="10" y="102"/>
                    <a:pt x="10" y="102"/>
                    <a:pt x="10" y="102"/>
                  </a:cubicBezTo>
                  <a:cubicBezTo>
                    <a:pt x="10" y="101"/>
                    <a:pt x="10" y="101"/>
                    <a:pt x="10" y="101"/>
                  </a:cubicBezTo>
                  <a:cubicBezTo>
                    <a:pt x="10" y="101"/>
                    <a:pt x="10" y="101"/>
                    <a:pt x="10" y="101"/>
                  </a:cubicBezTo>
                  <a:cubicBezTo>
                    <a:pt x="9" y="100"/>
                    <a:pt x="9" y="100"/>
                    <a:pt x="9" y="100"/>
                  </a:cubicBezTo>
                  <a:cubicBezTo>
                    <a:pt x="8" y="98"/>
                    <a:pt x="8" y="98"/>
                    <a:pt x="8" y="98"/>
                  </a:cubicBezTo>
                  <a:cubicBezTo>
                    <a:pt x="8" y="96"/>
                    <a:pt x="8" y="96"/>
                    <a:pt x="8" y="96"/>
                  </a:cubicBezTo>
                  <a:cubicBezTo>
                    <a:pt x="7" y="95"/>
                    <a:pt x="7" y="95"/>
                    <a:pt x="7" y="95"/>
                  </a:cubicBezTo>
                  <a:cubicBezTo>
                    <a:pt x="7" y="95"/>
                    <a:pt x="7" y="95"/>
                    <a:pt x="7" y="95"/>
                  </a:cubicBezTo>
                  <a:cubicBezTo>
                    <a:pt x="7" y="94"/>
                    <a:pt x="7" y="94"/>
                    <a:pt x="7" y="94"/>
                  </a:cubicBezTo>
                  <a:cubicBezTo>
                    <a:pt x="6" y="93"/>
                    <a:pt x="6" y="93"/>
                    <a:pt x="6" y="93"/>
                  </a:cubicBezTo>
                  <a:cubicBezTo>
                    <a:pt x="6" y="92"/>
                    <a:pt x="6" y="92"/>
                    <a:pt x="6" y="92"/>
                  </a:cubicBezTo>
                  <a:cubicBezTo>
                    <a:pt x="7" y="92"/>
                    <a:pt x="7" y="92"/>
                    <a:pt x="7" y="92"/>
                  </a:cubicBezTo>
                  <a:cubicBezTo>
                    <a:pt x="8" y="92"/>
                    <a:pt x="8" y="92"/>
                    <a:pt x="8" y="92"/>
                  </a:cubicBezTo>
                  <a:cubicBezTo>
                    <a:pt x="8" y="91"/>
                    <a:pt x="8" y="91"/>
                    <a:pt x="8" y="91"/>
                  </a:cubicBezTo>
                  <a:cubicBezTo>
                    <a:pt x="7" y="90"/>
                    <a:pt x="7" y="90"/>
                    <a:pt x="7" y="90"/>
                  </a:cubicBezTo>
                  <a:cubicBezTo>
                    <a:pt x="6" y="90"/>
                    <a:pt x="6" y="90"/>
                    <a:pt x="6" y="90"/>
                  </a:cubicBezTo>
                  <a:cubicBezTo>
                    <a:pt x="6" y="89"/>
                    <a:pt x="6" y="89"/>
                    <a:pt x="6" y="89"/>
                  </a:cubicBezTo>
                  <a:cubicBezTo>
                    <a:pt x="5" y="89"/>
                    <a:pt x="5" y="89"/>
                    <a:pt x="5" y="89"/>
                  </a:cubicBezTo>
                  <a:cubicBezTo>
                    <a:pt x="5" y="88"/>
                    <a:pt x="5" y="88"/>
                    <a:pt x="5" y="88"/>
                  </a:cubicBezTo>
                  <a:cubicBezTo>
                    <a:pt x="6" y="87"/>
                    <a:pt x="6" y="87"/>
                    <a:pt x="6" y="87"/>
                  </a:cubicBezTo>
                  <a:cubicBezTo>
                    <a:pt x="5" y="86"/>
                    <a:pt x="5" y="86"/>
                    <a:pt x="5" y="86"/>
                  </a:cubicBezTo>
                  <a:cubicBezTo>
                    <a:pt x="6" y="86"/>
                    <a:pt x="6" y="86"/>
                    <a:pt x="6" y="86"/>
                  </a:cubicBezTo>
                  <a:cubicBezTo>
                    <a:pt x="6" y="85"/>
                    <a:pt x="6" y="85"/>
                    <a:pt x="6" y="85"/>
                  </a:cubicBezTo>
                  <a:cubicBezTo>
                    <a:pt x="6" y="85"/>
                    <a:pt x="6" y="85"/>
                    <a:pt x="6" y="85"/>
                  </a:cubicBezTo>
                  <a:cubicBezTo>
                    <a:pt x="7" y="85"/>
                    <a:pt x="7" y="85"/>
                    <a:pt x="7" y="85"/>
                  </a:cubicBezTo>
                  <a:cubicBezTo>
                    <a:pt x="7" y="86"/>
                    <a:pt x="7" y="86"/>
                    <a:pt x="7" y="86"/>
                  </a:cubicBezTo>
                  <a:cubicBezTo>
                    <a:pt x="8" y="86"/>
                    <a:pt x="8" y="86"/>
                    <a:pt x="8" y="86"/>
                  </a:cubicBezTo>
                  <a:cubicBezTo>
                    <a:pt x="8" y="86"/>
                    <a:pt x="8" y="86"/>
                    <a:pt x="8" y="86"/>
                  </a:cubicBezTo>
                  <a:cubicBezTo>
                    <a:pt x="7" y="85"/>
                    <a:pt x="7" y="85"/>
                    <a:pt x="7" y="85"/>
                  </a:cubicBezTo>
                  <a:cubicBezTo>
                    <a:pt x="7" y="84"/>
                    <a:pt x="7" y="84"/>
                    <a:pt x="7" y="84"/>
                  </a:cubicBezTo>
                  <a:cubicBezTo>
                    <a:pt x="7" y="84"/>
                    <a:pt x="7" y="84"/>
                    <a:pt x="7" y="84"/>
                  </a:cubicBezTo>
                  <a:cubicBezTo>
                    <a:pt x="7" y="83"/>
                    <a:pt x="7" y="83"/>
                    <a:pt x="7" y="83"/>
                  </a:cubicBezTo>
                  <a:cubicBezTo>
                    <a:pt x="7" y="83"/>
                    <a:pt x="7" y="83"/>
                    <a:pt x="7" y="83"/>
                  </a:cubicBezTo>
                  <a:cubicBezTo>
                    <a:pt x="8" y="83"/>
                    <a:pt x="8" y="83"/>
                    <a:pt x="8" y="83"/>
                  </a:cubicBezTo>
                  <a:cubicBezTo>
                    <a:pt x="9" y="83"/>
                    <a:pt x="9" y="83"/>
                    <a:pt x="9" y="83"/>
                  </a:cubicBezTo>
                  <a:cubicBezTo>
                    <a:pt x="10" y="83"/>
                    <a:pt x="10" y="83"/>
                    <a:pt x="10" y="83"/>
                  </a:cubicBezTo>
                  <a:cubicBezTo>
                    <a:pt x="8" y="83"/>
                    <a:pt x="8" y="83"/>
                    <a:pt x="8" y="83"/>
                  </a:cubicBezTo>
                  <a:cubicBezTo>
                    <a:pt x="8" y="82"/>
                    <a:pt x="8" y="82"/>
                    <a:pt x="8" y="82"/>
                  </a:cubicBezTo>
                  <a:cubicBezTo>
                    <a:pt x="7" y="82"/>
                    <a:pt x="7" y="82"/>
                    <a:pt x="7" y="82"/>
                  </a:cubicBezTo>
                  <a:cubicBezTo>
                    <a:pt x="7" y="82"/>
                    <a:pt x="7" y="82"/>
                    <a:pt x="7" y="82"/>
                  </a:cubicBezTo>
                  <a:cubicBezTo>
                    <a:pt x="7" y="82"/>
                    <a:pt x="7" y="82"/>
                    <a:pt x="7" y="82"/>
                  </a:cubicBezTo>
                  <a:cubicBezTo>
                    <a:pt x="6" y="82"/>
                    <a:pt x="6" y="82"/>
                    <a:pt x="6" y="82"/>
                  </a:cubicBezTo>
                  <a:cubicBezTo>
                    <a:pt x="6" y="83"/>
                    <a:pt x="6" y="83"/>
                    <a:pt x="6" y="83"/>
                  </a:cubicBezTo>
                  <a:cubicBezTo>
                    <a:pt x="6" y="84"/>
                    <a:pt x="6" y="84"/>
                    <a:pt x="6" y="84"/>
                  </a:cubicBezTo>
                  <a:cubicBezTo>
                    <a:pt x="6" y="84"/>
                    <a:pt x="6" y="84"/>
                    <a:pt x="6" y="84"/>
                  </a:cubicBezTo>
                  <a:cubicBezTo>
                    <a:pt x="5" y="84"/>
                    <a:pt x="5" y="84"/>
                    <a:pt x="5" y="84"/>
                  </a:cubicBezTo>
                  <a:cubicBezTo>
                    <a:pt x="5" y="83"/>
                    <a:pt x="5" y="83"/>
                    <a:pt x="5" y="83"/>
                  </a:cubicBezTo>
                  <a:cubicBezTo>
                    <a:pt x="4" y="82"/>
                    <a:pt x="4" y="82"/>
                    <a:pt x="4" y="82"/>
                  </a:cubicBezTo>
                  <a:cubicBezTo>
                    <a:pt x="3" y="81"/>
                    <a:pt x="3" y="81"/>
                    <a:pt x="3" y="81"/>
                  </a:cubicBezTo>
                  <a:cubicBezTo>
                    <a:pt x="4" y="81"/>
                    <a:pt x="4" y="81"/>
                    <a:pt x="4" y="81"/>
                  </a:cubicBezTo>
                  <a:cubicBezTo>
                    <a:pt x="4" y="80"/>
                    <a:pt x="4" y="80"/>
                    <a:pt x="4" y="80"/>
                  </a:cubicBezTo>
                  <a:cubicBezTo>
                    <a:pt x="1" y="77"/>
                    <a:pt x="1" y="77"/>
                    <a:pt x="1" y="77"/>
                  </a:cubicBezTo>
                  <a:cubicBezTo>
                    <a:pt x="1" y="76"/>
                    <a:pt x="1" y="76"/>
                    <a:pt x="1" y="76"/>
                  </a:cubicBezTo>
                  <a:cubicBezTo>
                    <a:pt x="1" y="75"/>
                    <a:pt x="1" y="75"/>
                    <a:pt x="1" y="75"/>
                  </a:cubicBezTo>
                  <a:cubicBezTo>
                    <a:pt x="2" y="75"/>
                    <a:pt x="2" y="75"/>
                    <a:pt x="2" y="75"/>
                  </a:cubicBezTo>
                  <a:cubicBezTo>
                    <a:pt x="2" y="73"/>
                    <a:pt x="2" y="73"/>
                    <a:pt x="2" y="73"/>
                  </a:cubicBezTo>
                  <a:cubicBezTo>
                    <a:pt x="1" y="73"/>
                    <a:pt x="1" y="73"/>
                    <a:pt x="1" y="73"/>
                  </a:cubicBezTo>
                  <a:cubicBezTo>
                    <a:pt x="1" y="72"/>
                    <a:pt x="1" y="72"/>
                    <a:pt x="1" y="72"/>
                  </a:cubicBezTo>
                  <a:cubicBezTo>
                    <a:pt x="2" y="71"/>
                    <a:pt x="2" y="71"/>
                    <a:pt x="2" y="71"/>
                  </a:cubicBezTo>
                  <a:cubicBezTo>
                    <a:pt x="2" y="70"/>
                    <a:pt x="2" y="70"/>
                    <a:pt x="2" y="70"/>
                  </a:cubicBezTo>
                  <a:cubicBezTo>
                    <a:pt x="2" y="68"/>
                    <a:pt x="2" y="68"/>
                    <a:pt x="2" y="68"/>
                  </a:cubicBezTo>
                  <a:cubicBezTo>
                    <a:pt x="1" y="66"/>
                    <a:pt x="1" y="66"/>
                    <a:pt x="1" y="66"/>
                  </a:cubicBezTo>
                  <a:cubicBezTo>
                    <a:pt x="0" y="65"/>
                    <a:pt x="0" y="65"/>
                    <a:pt x="0" y="65"/>
                  </a:cubicBezTo>
                  <a:cubicBezTo>
                    <a:pt x="0" y="64"/>
                    <a:pt x="0" y="64"/>
                    <a:pt x="0" y="64"/>
                  </a:cubicBezTo>
                  <a:cubicBezTo>
                    <a:pt x="1" y="63"/>
                    <a:pt x="1" y="63"/>
                    <a:pt x="1" y="63"/>
                  </a:cubicBezTo>
                  <a:cubicBezTo>
                    <a:pt x="2" y="62"/>
                    <a:pt x="2" y="62"/>
                    <a:pt x="2" y="62"/>
                  </a:cubicBezTo>
                  <a:cubicBezTo>
                    <a:pt x="3" y="60"/>
                    <a:pt x="3" y="60"/>
                    <a:pt x="3" y="60"/>
                  </a:cubicBezTo>
                  <a:cubicBezTo>
                    <a:pt x="3" y="60"/>
                    <a:pt x="3" y="60"/>
                    <a:pt x="3" y="60"/>
                  </a:cubicBezTo>
                  <a:cubicBezTo>
                    <a:pt x="2" y="59"/>
                    <a:pt x="2" y="59"/>
                    <a:pt x="2" y="59"/>
                  </a:cubicBezTo>
                  <a:cubicBezTo>
                    <a:pt x="3" y="59"/>
                    <a:pt x="3" y="59"/>
                    <a:pt x="3" y="59"/>
                  </a:cubicBezTo>
                  <a:cubicBezTo>
                    <a:pt x="4" y="58"/>
                    <a:pt x="4" y="58"/>
                    <a:pt x="4" y="58"/>
                  </a:cubicBezTo>
                  <a:cubicBezTo>
                    <a:pt x="4" y="56"/>
                    <a:pt x="4" y="56"/>
                    <a:pt x="4" y="56"/>
                  </a:cubicBezTo>
                  <a:cubicBezTo>
                    <a:pt x="3" y="54"/>
                    <a:pt x="3" y="54"/>
                    <a:pt x="3" y="54"/>
                  </a:cubicBezTo>
                  <a:cubicBezTo>
                    <a:pt x="3" y="54"/>
                    <a:pt x="3" y="54"/>
                    <a:pt x="3" y="54"/>
                  </a:cubicBezTo>
                  <a:cubicBezTo>
                    <a:pt x="4" y="53"/>
                    <a:pt x="4" y="53"/>
                    <a:pt x="4" y="53"/>
                  </a:cubicBezTo>
                  <a:cubicBezTo>
                    <a:pt x="3" y="52"/>
                    <a:pt x="3" y="52"/>
                    <a:pt x="3" y="52"/>
                  </a:cubicBezTo>
                  <a:cubicBezTo>
                    <a:pt x="3" y="51"/>
                    <a:pt x="3" y="51"/>
                    <a:pt x="3" y="51"/>
                  </a:cubicBezTo>
                  <a:cubicBezTo>
                    <a:pt x="4" y="49"/>
                    <a:pt x="4" y="49"/>
                    <a:pt x="4" y="49"/>
                  </a:cubicBezTo>
                  <a:cubicBezTo>
                    <a:pt x="4" y="47"/>
                    <a:pt x="4" y="47"/>
                    <a:pt x="4" y="47"/>
                  </a:cubicBezTo>
                  <a:cubicBezTo>
                    <a:pt x="4" y="46"/>
                    <a:pt x="4" y="46"/>
                    <a:pt x="4" y="46"/>
                  </a:cubicBezTo>
                  <a:cubicBezTo>
                    <a:pt x="6" y="44"/>
                    <a:pt x="6" y="44"/>
                    <a:pt x="6" y="44"/>
                  </a:cubicBezTo>
                  <a:cubicBezTo>
                    <a:pt x="6" y="43"/>
                    <a:pt x="6" y="43"/>
                    <a:pt x="6" y="43"/>
                  </a:cubicBezTo>
                  <a:cubicBezTo>
                    <a:pt x="6" y="43"/>
                    <a:pt x="6" y="43"/>
                    <a:pt x="6" y="43"/>
                  </a:cubicBezTo>
                  <a:cubicBezTo>
                    <a:pt x="7" y="41"/>
                    <a:pt x="7" y="41"/>
                    <a:pt x="7" y="41"/>
                  </a:cubicBezTo>
                  <a:cubicBezTo>
                    <a:pt x="8" y="40"/>
                    <a:pt x="8" y="40"/>
                    <a:pt x="8" y="40"/>
                  </a:cubicBezTo>
                  <a:cubicBezTo>
                    <a:pt x="9" y="38"/>
                    <a:pt x="9" y="38"/>
                    <a:pt x="9" y="38"/>
                  </a:cubicBezTo>
                  <a:cubicBezTo>
                    <a:pt x="9" y="36"/>
                    <a:pt x="9" y="36"/>
                    <a:pt x="9" y="36"/>
                  </a:cubicBezTo>
                  <a:cubicBezTo>
                    <a:pt x="11" y="33"/>
                    <a:pt x="11" y="33"/>
                    <a:pt x="11" y="33"/>
                  </a:cubicBezTo>
                  <a:cubicBezTo>
                    <a:pt x="11" y="31"/>
                    <a:pt x="11" y="31"/>
                    <a:pt x="11" y="31"/>
                  </a:cubicBezTo>
                  <a:cubicBezTo>
                    <a:pt x="12" y="28"/>
                    <a:pt x="12" y="28"/>
                    <a:pt x="12" y="28"/>
                  </a:cubicBezTo>
                  <a:cubicBezTo>
                    <a:pt x="13" y="27"/>
                    <a:pt x="13" y="27"/>
                    <a:pt x="13" y="27"/>
                  </a:cubicBezTo>
                  <a:cubicBezTo>
                    <a:pt x="14" y="25"/>
                    <a:pt x="14" y="25"/>
                    <a:pt x="14" y="25"/>
                  </a:cubicBezTo>
                  <a:cubicBezTo>
                    <a:pt x="14" y="25"/>
                    <a:pt x="14" y="25"/>
                    <a:pt x="14" y="25"/>
                  </a:cubicBezTo>
                  <a:cubicBezTo>
                    <a:pt x="14" y="24"/>
                    <a:pt x="14" y="24"/>
                    <a:pt x="14" y="24"/>
                  </a:cubicBezTo>
                  <a:cubicBezTo>
                    <a:pt x="15" y="23"/>
                    <a:pt x="15" y="23"/>
                    <a:pt x="15" y="23"/>
                  </a:cubicBezTo>
                  <a:cubicBezTo>
                    <a:pt x="15" y="22"/>
                    <a:pt x="15" y="22"/>
                    <a:pt x="15" y="22"/>
                  </a:cubicBezTo>
                  <a:cubicBezTo>
                    <a:pt x="15" y="22"/>
                    <a:pt x="15" y="22"/>
                    <a:pt x="15" y="22"/>
                  </a:cubicBezTo>
                  <a:cubicBezTo>
                    <a:pt x="16" y="22"/>
                    <a:pt x="16" y="22"/>
                    <a:pt x="16" y="22"/>
                  </a:cubicBezTo>
                  <a:cubicBezTo>
                    <a:pt x="18" y="22"/>
                    <a:pt x="18" y="22"/>
                    <a:pt x="18" y="22"/>
                  </a:cubicBezTo>
                  <a:cubicBezTo>
                    <a:pt x="19" y="23"/>
                    <a:pt x="19" y="23"/>
                    <a:pt x="19" y="23"/>
                  </a:cubicBezTo>
                  <a:cubicBezTo>
                    <a:pt x="19" y="22"/>
                    <a:pt x="19" y="22"/>
                    <a:pt x="19" y="22"/>
                  </a:cubicBezTo>
                  <a:cubicBezTo>
                    <a:pt x="20" y="23"/>
                    <a:pt x="20" y="23"/>
                    <a:pt x="20" y="23"/>
                  </a:cubicBezTo>
                  <a:cubicBezTo>
                    <a:pt x="21" y="24"/>
                    <a:pt x="21" y="24"/>
                    <a:pt x="21" y="24"/>
                  </a:cubicBezTo>
                  <a:cubicBezTo>
                    <a:pt x="21" y="23"/>
                    <a:pt x="21" y="23"/>
                    <a:pt x="21" y="23"/>
                  </a:cubicBezTo>
                  <a:cubicBezTo>
                    <a:pt x="20" y="22"/>
                    <a:pt x="20" y="22"/>
                    <a:pt x="20" y="22"/>
                  </a:cubicBezTo>
                  <a:cubicBezTo>
                    <a:pt x="19" y="22"/>
                    <a:pt x="19" y="22"/>
                    <a:pt x="19" y="22"/>
                  </a:cubicBezTo>
                  <a:cubicBezTo>
                    <a:pt x="18" y="21"/>
                    <a:pt x="18" y="21"/>
                    <a:pt x="18" y="21"/>
                  </a:cubicBezTo>
                  <a:cubicBezTo>
                    <a:pt x="16" y="21"/>
                    <a:pt x="16" y="21"/>
                    <a:pt x="16" y="21"/>
                  </a:cubicBezTo>
                  <a:cubicBezTo>
                    <a:pt x="15" y="21"/>
                    <a:pt x="15" y="21"/>
                    <a:pt x="15" y="21"/>
                  </a:cubicBezTo>
                  <a:cubicBezTo>
                    <a:pt x="15" y="20"/>
                    <a:pt x="15" y="20"/>
                    <a:pt x="15" y="20"/>
                  </a:cubicBezTo>
                  <a:cubicBezTo>
                    <a:pt x="15" y="20"/>
                    <a:pt x="15" y="20"/>
                    <a:pt x="15" y="20"/>
                  </a:cubicBezTo>
                  <a:cubicBezTo>
                    <a:pt x="15" y="20"/>
                    <a:pt x="15" y="20"/>
                    <a:pt x="15" y="20"/>
                  </a:cubicBezTo>
                  <a:cubicBezTo>
                    <a:pt x="16" y="19"/>
                    <a:pt x="16" y="19"/>
                    <a:pt x="16" y="19"/>
                  </a:cubicBezTo>
                  <a:cubicBezTo>
                    <a:pt x="16" y="18"/>
                    <a:pt x="16" y="18"/>
                    <a:pt x="16" y="18"/>
                  </a:cubicBezTo>
                  <a:cubicBezTo>
                    <a:pt x="17" y="18"/>
                    <a:pt x="17" y="18"/>
                    <a:pt x="17" y="18"/>
                  </a:cubicBezTo>
                  <a:cubicBezTo>
                    <a:pt x="16" y="17"/>
                    <a:pt x="16" y="17"/>
                    <a:pt x="16" y="17"/>
                  </a:cubicBezTo>
                  <a:cubicBezTo>
                    <a:pt x="15" y="17"/>
                    <a:pt x="15" y="17"/>
                    <a:pt x="15" y="17"/>
                  </a:cubicBezTo>
                  <a:cubicBezTo>
                    <a:pt x="15" y="16"/>
                    <a:pt x="15" y="16"/>
                    <a:pt x="15" y="16"/>
                  </a:cubicBezTo>
                  <a:cubicBezTo>
                    <a:pt x="16" y="16"/>
                    <a:pt x="16" y="16"/>
                    <a:pt x="16" y="16"/>
                  </a:cubicBezTo>
                  <a:cubicBezTo>
                    <a:pt x="17" y="15"/>
                    <a:pt x="17" y="15"/>
                    <a:pt x="17" y="15"/>
                  </a:cubicBezTo>
                  <a:cubicBezTo>
                    <a:pt x="16" y="15"/>
                    <a:pt x="16" y="15"/>
                    <a:pt x="16" y="15"/>
                  </a:cubicBezTo>
                  <a:cubicBezTo>
                    <a:pt x="16" y="15"/>
                    <a:pt x="16" y="15"/>
                    <a:pt x="16" y="15"/>
                  </a:cubicBezTo>
                  <a:cubicBezTo>
                    <a:pt x="16" y="14"/>
                    <a:pt x="16" y="14"/>
                    <a:pt x="16" y="14"/>
                  </a:cubicBezTo>
                  <a:cubicBezTo>
                    <a:pt x="16" y="13"/>
                    <a:pt x="16" y="13"/>
                    <a:pt x="16" y="13"/>
                  </a:cubicBezTo>
                  <a:cubicBezTo>
                    <a:pt x="16" y="12"/>
                    <a:pt x="16" y="12"/>
                    <a:pt x="16" y="12"/>
                  </a:cubicBezTo>
                  <a:cubicBezTo>
                    <a:pt x="16" y="9"/>
                    <a:pt x="16" y="9"/>
                    <a:pt x="16" y="9"/>
                  </a:cubicBezTo>
                  <a:cubicBezTo>
                    <a:pt x="16" y="7"/>
                    <a:pt x="16" y="7"/>
                    <a:pt x="16" y="7"/>
                  </a:cubicBezTo>
                  <a:cubicBezTo>
                    <a:pt x="15" y="6"/>
                    <a:pt x="15" y="6"/>
                    <a:pt x="15" y="6"/>
                  </a:cubicBezTo>
                  <a:cubicBezTo>
                    <a:pt x="16" y="4"/>
                    <a:pt x="16" y="4"/>
                    <a:pt x="16" y="4"/>
                  </a:cubicBezTo>
                  <a:cubicBezTo>
                    <a:pt x="17" y="3"/>
                    <a:pt x="17" y="3"/>
                    <a:pt x="17" y="3"/>
                  </a:cubicBezTo>
                  <a:cubicBezTo>
                    <a:pt x="17" y="3"/>
                    <a:pt x="17" y="3"/>
                    <a:pt x="17" y="3"/>
                  </a:cubicBezTo>
                  <a:cubicBezTo>
                    <a:pt x="20" y="5"/>
                    <a:pt x="20" y="5"/>
                    <a:pt x="20" y="5"/>
                  </a:cubicBezTo>
                  <a:cubicBezTo>
                    <a:pt x="21" y="6"/>
                    <a:pt x="21" y="6"/>
                    <a:pt x="21" y="6"/>
                  </a:cubicBezTo>
                  <a:cubicBezTo>
                    <a:pt x="23" y="6"/>
                    <a:pt x="23" y="6"/>
                    <a:pt x="23" y="6"/>
                  </a:cubicBezTo>
                  <a:cubicBezTo>
                    <a:pt x="24" y="7"/>
                    <a:pt x="24" y="7"/>
                    <a:pt x="24" y="7"/>
                  </a:cubicBezTo>
                  <a:cubicBezTo>
                    <a:pt x="25" y="8"/>
                    <a:pt x="25" y="8"/>
                    <a:pt x="25" y="8"/>
                  </a:cubicBezTo>
                  <a:cubicBezTo>
                    <a:pt x="25" y="7"/>
                    <a:pt x="25" y="7"/>
                    <a:pt x="25" y="7"/>
                  </a:cubicBezTo>
                  <a:cubicBezTo>
                    <a:pt x="26" y="7"/>
                    <a:pt x="26" y="7"/>
                    <a:pt x="26" y="7"/>
                  </a:cubicBezTo>
                  <a:cubicBezTo>
                    <a:pt x="26" y="8"/>
                    <a:pt x="26" y="8"/>
                    <a:pt x="26" y="8"/>
                  </a:cubicBezTo>
                  <a:cubicBezTo>
                    <a:pt x="26" y="9"/>
                    <a:pt x="26" y="9"/>
                    <a:pt x="26" y="9"/>
                  </a:cubicBezTo>
                  <a:cubicBezTo>
                    <a:pt x="25" y="9"/>
                    <a:pt x="25" y="9"/>
                    <a:pt x="25" y="9"/>
                  </a:cubicBezTo>
                  <a:cubicBezTo>
                    <a:pt x="24" y="10"/>
                    <a:pt x="24" y="10"/>
                    <a:pt x="24" y="10"/>
                  </a:cubicBezTo>
                  <a:cubicBezTo>
                    <a:pt x="24" y="10"/>
                    <a:pt x="24" y="10"/>
                    <a:pt x="24" y="10"/>
                  </a:cubicBezTo>
                  <a:cubicBezTo>
                    <a:pt x="25" y="10"/>
                    <a:pt x="25" y="10"/>
                    <a:pt x="25" y="10"/>
                  </a:cubicBezTo>
                  <a:cubicBezTo>
                    <a:pt x="25" y="10"/>
                    <a:pt x="25" y="10"/>
                    <a:pt x="25" y="10"/>
                  </a:cubicBezTo>
                  <a:cubicBezTo>
                    <a:pt x="26" y="9"/>
                    <a:pt x="26" y="9"/>
                    <a:pt x="26" y="9"/>
                  </a:cubicBezTo>
                  <a:cubicBezTo>
                    <a:pt x="27" y="9"/>
                    <a:pt x="27" y="9"/>
                    <a:pt x="27" y="9"/>
                  </a:cubicBezTo>
                  <a:cubicBezTo>
                    <a:pt x="27" y="10"/>
                    <a:pt x="27" y="10"/>
                    <a:pt x="27" y="10"/>
                  </a:cubicBezTo>
                  <a:cubicBezTo>
                    <a:pt x="26" y="10"/>
                    <a:pt x="26" y="10"/>
                    <a:pt x="26" y="10"/>
                  </a:cubicBezTo>
                  <a:cubicBezTo>
                    <a:pt x="25" y="12"/>
                    <a:pt x="25" y="12"/>
                    <a:pt x="25" y="12"/>
                  </a:cubicBezTo>
                  <a:cubicBezTo>
                    <a:pt x="25" y="13"/>
                    <a:pt x="25" y="13"/>
                    <a:pt x="25" y="13"/>
                  </a:cubicBezTo>
                  <a:cubicBezTo>
                    <a:pt x="25" y="13"/>
                    <a:pt x="25" y="13"/>
                    <a:pt x="25" y="13"/>
                  </a:cubicBezTo>
                  <a:cubicBezTo>
                    <a:pt x="25" y="12"/>
                    <a:pt x="25" y="12"/>
                    <a:pt x="25" y="12"/>
                  </a:cubicBezTo>
                  <a:cubicBezTo>
                    <a:pt x="24" y="13"/>
                    <a:pt x="24" y="13"/>
                    <a:pt x="24" y="13"/>
                  </a:cubicBezTo>
                  <a:cubicBezTo>
                    <a:pt x="24" y="13"/>
                    <a:pt x="24" y="13"/>
                    <a:pt x="24" y="13"/>
                  </a:cubicBezTo>
                  <a:cubicBezTo>
                    <a:pt x="23" y="13"/>
                    <a:pt x="23" y="13"/>
                    <a:pt x="23" y="13"/>
                  </a:cubicBezTo>
                  <a:cubicBezTo>
                    <a:pt x="23" y="14"/>
                    <a:pt x="23" y="14"/>
                    <a:pt x="23" y="14"/>
                  </a:cubicBezTo>
                  <a:cubicBezTo>
                    <a:pt x="24" y="14"/>
                    <a:pt x="24" y="14"/>
                    <a:pt x="24" y="14"/>
                  </a:cubicBezTo>
                  <a:cubicBezTo>
                    <a:pt x="25" y="14"/>
                    <a:pt x="25" y="14"/>
                    <a:pt x="25" y="14"/>
                  </a:cubicBezTo>
                  <a:cubicBezTo>
                    <a:pt x="26" y="13"/>
                    <a:pt x="26" y="13"/>
                    <a:pt x="26" y="13"/>
                  </a:cubicBezTo>
                  <a:cubicBezTo>
                    <a:pt x="26" y="12"/>
                    <a:pt x="26" y="12"/>
                    <a:pt x="26" y="12"/>
                  </a:cubicBezTo>
                  <a:cubicBezTo>
                    <a:pt x="26" y="11"/>
                    <a:pt x="26" y="11"/>
                    <a:pt x="26" y="11"/>
                  </a:cubicBezTo>
                  <a:cubicBezTo>
                    <a:pt x="27" y="11"/>
                    <a:pt x="27" y="11"/>
                    <a:pt x="27" y="11"/>
                  </a:cubicBezTo>
                  <a:cubicBezTo>
                    <a:pt x="27" y="9"/>
                    <a:pt x="27" y="9"/>
                    <a:pt x="27" y="9"/>
                  </a:cubicBezTo>
                  <a:cubicBezTo>
                    <a:pt x="28" y="9"/>
                    <a:pt x="28" y="9"/>
                    <a:pt x="28" y="9"/>
                  </a:cubicBezTo>
                  <a:cubicBezTo>
                    <a:pt x="29" y="8"/>
                    <a:pt x="29" y="8"/>
                    <a:pt x="29" y="8"/>
                  </a:cubicBezTo>
                  <a:cubicBezTo>
                    <a:pt x="29" y="7"/>
                    <a:pt x="29" y="7"/>
                    <a:pt x="29" y="7"/>
                  </a:cubicBezTo>
                  <a:cubicBezTo>
                    <a:pt x="29" y="6"/>
                    <a:pt x="29" y="6"/>
                    <a:pt x="29" y="6"/>
                  </a:cubicBezTo>
                  <a:cubicBezTo>
                    <a:pt x="28" y="6"/>
                    <a:pt x="28" y="6"/>
                    <a:pt x="28" y="6"/>
                  </a:cubicBezTo>
                  <a:cubicBezTo>
                    <a:pt x="29" y="5"/>
                    <a:pt x="29" y="5"/>
                    <a:pt x="29" y="5"/>
                  </a:cubicBezTo>
                  <a:cubicBezTo>
                    <a:pt x="29" y="5"/>
                    <a:pt x="29" y="5"/>
                    <a:pt x="29" y="5"/>
                  </a:cubicBezTo>
                  <a:cubicBezTo>
                    <a:pt x="29" y="4"/>
                    <a:pt x="29" y="4"/>
                    <a:pt x="29" y="4"/>
                  </a:cubicBezTo>
                  <a:cubicBezTo>
                    <a:pt x="28" y="4"/>
                    <a:pt x="28" y="4"/>
                    <a:pt x="28" y="4"/>
                  </a:cubicBezTo>
                  <a:cubicBezTo>
                    <a:pt x="29" y="3"/>
                    <a:pt x="29" y="3"/>
                    <a:pt x="29" y="3"/>
                  </a:cubicBezTo>
                  <a:cubicBezTo>
                    <a:pt x="29" y="2"/>
                    <a:pt x="29" y="2"/>
                    <a:pt x="29" y="2"/>
                  </a:cubicBezTo>
                  <a:cubicBezTo>
                    <a:pt x="28" y="1"/>
                    <a:pt x="28" y="1"/>
                    <a:pt x="28" y="1"/>
                  </a:cubicBezTo>
                  <a:cubicBezTo>
                    <a:pt x="28" y="0"/>
                    <a:pt x="28" y="0"/>
                    <a:pt x="28" y="0"/>
                  </a:cubicBezTo>
                  <a:close/>
                  <a:moveTo>
                    <a:pt x="292" y="72"/>
                  </a:moveTo>
                  <a:cubicBezTo>
                    <a:pt x="293" y="72"/>
                    <a:pt x="293" y="72"/>
                    <a:pt x="293" y="72"/>
                  </a:cubicBezTo>
                  <a:cubicBezTo>
                    <a:pt x="293" y="72"/>
                    <a:pt x="293" y="72"/>
                    <a:pt x="293" y="72"/>
                  </a:cubicBezTo>
                  <a:cubicBezTo>
                    <a:pt x="294" y="72"/>
                    <a:pt x="294" y="72"/>
                    <a:pt x="294" y="72"/>
                  </a:cubicBezTo>
                  <a:cubicBezTo>
                    <a:pt x="294" y="72"/>
                    <a:pt x="294" y="72"/>
                    <a:pt x="294" y="72"/>
                  </a:cubicBezTo>
                  <a:cubicBezTo>
                    <a:pt x="294" y="71"/>
                    <a:pt x="294" y="71"/>
                    <a:pt x="294" y="71"/>
                  </a:cubicBezTo>
                  <a:cubicBezTo>
                    <a:pt x="293" y="71"/>
                    <a:pt x="293" y="71"/>
                    <a:pt x="293" y="71"/>
                  </a:cubicBezTo>
                  <a:cubicBezTo>
                    <a:pt x="293" y="72"/>
                    <a:pt x="293" y="72"/>
                    <a:pt x="293" y="72"/>
                  </a:cubicBezTo>
                  <a:cubicBezTo>
                    <a:pt x="292" y="72"/>
                    <a:pt x="292" y="72"/>
                    <a:pt x="292" y="72"/>
                  </a:cubicBezTo>
                  <a:close/>
                  <a:moveTo>
                    <a:pt x="275" y="76"/>
                  </a:moveTo>
                  <a:cubicBezTo>
                    <a:pt x="275" y="76"/>
                    <a:pt x="275" y="76"/>
                    <a:pt x="275" y="76"/>
                  </a:cubicBezTo>
                  <a:cubicBezTo>
                    <a:pt x="276" y="76"/>
                    <a:pt x="276" y="76"/>
                    <a:pt x="276" y="76"/>
                  </a:cubicBezTo>
                  <a:cubicBezTo>
                    <a:pt x="276" y="76"/>
                    <a:pt x="276" y="76"/>
                    <a:pt x="276" y="76"/>
                  </a:cubicBezTo>
                  <a:cubicBezTo>
                    <a:pt x="277" y="76"/>
                    <a:pt x="277" y="76"/>
                    <a:pt x="277" y="76"/>
                  </a:cubicBezTo>
                  <a:cubicBezTo>
                    <a:pt x="278" y="76"/>
                    <a:pt x="278" y="76"/>
                    <a:pt x="278" y="76"/>
                  </a:cubicBezTo>
                  <a:cubicBezTo>
                    <a:pt x="280" y="75"/>
                    <a:pt x="280" y="75"/>
                    <a:pt x="280" y="75"/>
                  </a:cubicBezTo>
                  <a:cubicBezTo>
                    <a:pt x="281" y="75"/>
                    <a:pt x="281" y="75"/>
                    <a:pt x="281" y="75"/>
                  </a:cubicBezTo>
                  <a:cubicBezTo>
                    <a:pt x="283" y="75"/>
                    <a:pt x="283" y="75"/>
                    <a:pt x="283" y="75"/>
                  </a:cubicBezTo>
                  <a:cubicBezTo>
                    <a:pt x="283" y="75"/>
                    <a:pt x="283" y="75"/>
                    <a:pt x="283" y="75"/>
                  </a:cubicBezTo>
                  <a:cubicBezTo>
                    <a:pt x="284" y="75"/>
                    <a:pt x="284" y="75"/>
                    <a:pt x="284" y="75"/>
                  </a:cubicBezTo>
                  <a:cubicBezTo>
                    <a:pt x="285" y="74"/>
                    <a:pt x="285" y="74"/>
                    <a:pt x="285" y="74"/>
                  </a:cubicBezTo>
                  <a:cubicBezTo>
                    <a:pt x="286" y="74"/>
                    <a:pt x="286" y="74"/>
                    <a:pt x="286" y="74"/>
                  </a:cubicBezTo>
                  <a:cubicBezTo>
                    <a:pt x="285" y="74"/>
                    <a:pt x="285" y="74"/>
                    <a:pt x="285" y="74"/>
                  </a:cubicBezTo>
                  <a:cubicBezTo>
                    <a:pt x="284" y="74"/>
                    <a:pt x="284" y="74"/>
                    <a:pt x="284" y="74"/>
                  </a:cubicBezTo>
                  <a:cubicBezTo>
                    <a:pt x="283" y="74"/>
                    <a:pt x="283" y="74"/>
                    <a:pt x="283" y="74"/>
                  </a:cubicBezTo>
                  <a:cubicBezTo>
                    <a:pt x="283" y="74"/>
                    <a:pt x="283" y="74"/>
                    <a:pt x="283" y="74"/>
                  </a:cubicBezTo>
                  <a:cubicBezTo>
                    <a:pt x="284" y="73"/>
                    <a:pt x="284" y="73"/>
                    <a:pt x="284" y="73"/>
                  </a:cubicBezTo>
                  <a:cubicBezTo>
                    <a:pt x="284" y="73"/>
                    <a:pt x="284" y="73"/>
                    <a:pt x="284" y="73"/>
                  </a:cubicBezTo>
                  <a:cubicBezTo>
                    <a:pt x="282" y="74"/>
                    <a:pt x="282" y="74"/>
                    <a:pt x="282" y="74"/>
                  </a:cubicBezTo>
                  <a:cubicBezTo>
                    <a:pt x="281" y="74"/>
                    <a:pt x="281" y="74"/>
                    <a:pt x="281" y="74"/>
                  </a:cubicBezTo>
                  <a:cubicBezTo>
                    <a:pt x="279" y="74"/>
                    <a:pt x="279" y="74"/>
                    <a:pt x="279" y="74"/>
                  </a:cubicBezTo>
                  <a:cubicBezTo>
                    <a:pt x="278" y="74"/>
                    <a:pt x="278" y="74"/>
                    <a:pt x="278" y="74"/>
                  </a:cubicBezTo>
                  <a:cubicBezTo>
                    <a:pt x="276" y="75"/>
                    <a:pt x="276" y="75"/>
                    <a:pt x="276" y="75"/>
                  </a:cubicBezTo>
                  <a:cubicBezTo>
                    <a:pt x="275" y="75"/>
                    <a:pt x="275" y="75"/>
                    <a:pt x="275" y="75"/>
                  </a:cubicBezTo>
                  <a:cubicBezTo>
                    <a:pt x="274" y="76"/>
                    <a:pt x="274" y="76"/>
                    <a:pt x="274" y="76"/>
                  </a:cubicBezTo>
                  <a:cubicBezTo>
                    <a:pt x="275" y="76"/>
                    <a:pt x="275" y="76"/>
                    <a:pt x="275" y="76"/>
                  </a:cubicBezTo>
                  <a:cubicBezTo>
                    <a:pt x="275" y="76"/>
                    <a:pt x="275" y="76"/>
                    <a:pt x="275" y="76"/>
                  </a:cubicBezTo>
                  <a:close/>
                  <a:moveTo>
                    <a:pt x="28" y="5"/>
                  </a:moveTo>
                  <a:cubicBezTo>
                    <a:pt x="27" y="5"/>
                    <a:pt x="27" y="5"/>
                    <a:pt x="27" y="5"/>
                  </a:cubicBezTo>
                  <a:cubicBezTo>
                    <a:pt x="27" y="7"/>
                    <a:pt x="27" y="7"/>
                    <a:pt x="27" y="7"/>
                  </a:cubicBezTo>
                  <a:cubicBezTo>
                    <a:pt x="28" y="8"/>
                    <a:pt x="28" y="8"/>
                    <a:pt x="28" y="8"/>
                  </a:cubicBezTo>
                  <a:cubicBezTo>
                    <a:pt x="28" y="8"/>
                    <a:pt x="28" y="8"/>
                    <a:pt x="28" y="8"/>
                  </a:cubicBezTo>
                  <a:cubicBezTo>
                    <a:pt x="27" y="6"/>
                    <a:pt x="27" y="6"/>
                    <a:pt x="27" y="6"/>
                  </a:cubicBezTo>
                  <a:cubicBezTo>
                    <a:pt x="28" y="5"/>
                    <a:pt x="28" y="5"/>
                    <a:pt x="28" y="5"/>
                  </a:cubicBezTo>
                  <a:cubicBezTo>
                    <a:pt x="28" y="5"/>
                    <a:pt x="28" y="5"/>
                    <a:pt x="28" y="5"/>
                  </a:cubicBezTo>
                  <a:cubicBezTo>
                    <a:pt x="28" y="5"/>
                    <a:pt x="28" y="5"/>
                    <a:pt x="28" y="5"/>
                  </a:cubicBezTo>
                  <a:close/>
                  <a:moveTo>
                    <a:pt x="135" y="153"/>
                  </a:moveTo>
                  <a:cubicBezTo>
                    <a:pt x="135" y="153"/>
                    <a:pt x="135" y="153"/>
                    <a:pt x="135" y="153"/>
                  </a:cubicBezTo>
                  <a:cubicBezTo>
                    <a:pt x="136" y="151"/>
                    <a:pt x="136" y="151"/>
                    <a:pt x="136" y="151"/>
                  </a:cubicBezTo>
                  <a:cubicBezTo>
                    <a:pt x="137" y="150"/>
                    <a:pt x="137" y="150"/>
                    <a:pt x="137" y="150"/>
                  </a:cubicBezTo>
                  <a:cubicBezTo>
                    <a:pt x="136" y="151"/>
                    <a:pt x="136" y="151"/>
                    <a:pt x="136" y="151"/>
                  </a:cubicBezTo>
                  <a:cubicBezTo>
                    <a:pt x="135" y="153"/>
                    <a:pt x="135" y="153"/>
                    <a:pt x="135" y="153"/>
                  </a:cubicBezTo>
                  <a:close/>
                  <a:moveTo>
                    <a:pt x="133" y="156"/>
                  </a:moveTo>
                  <a:cubicBezTo>
                    <a:pt x="134" y="155"/>
                    <a:pt x="134" y="155"/>
                    <a:pt x="134" y="155"/>
                  </a:cubicBezTo>
                  <a:cubicBezTo>
                    <a:pt x="134" y="154"/>
                    <a:pt x="134" y="154"/>
                    <a:pt x="134" y="154"/>
                  </a:cubicBezTo>
                  <a:cubicBezTo>
                    <a:pt x="134" y="154"/>
                    <a:pt x="134" y="154"/>
                    <a:pt x="134" y="154"/>
                  </a:cubicBezTo>
                  <a:cubicBezTo>
                    <a:pt x="133" y="156"/>
                    <a:pt x="133" y="156"/>
                    <a:pt x="133" y="156"/>
                  </a:cubicBezTo>
                  <a:close/>
                  <a:moveTo>
                    <a:pt x="133" y="163"/>
                  </a:moveTo>
                  <a:cubicBezTo>
                    <a:pt x="132" y="161"/>
                    <a:pt x="132" y="161"/>
                    <a:pt x="132" y="161"/>
                  </a:cubicBezTo>
                  <a:cubicBezTo>
                    <a:pt x="132" y="159"/>
                    <a:pt x="132" y="159"/>
                    <a:pt x="132" y="159"/>
                  </a:cubicBezTo>
                  <a:cubicBezTo>
                    <a:pt x="133" y="156"/>
                    <a:pt x="133" y="156"/>
                    <a:pt x="133" y="156"/>
                  </a:cubicBezTo>
                  <a:cubicBezTo>
                    <a:pt x="132" y="158"/>
                    <a:pt x="132" y="158"/>
                    <a:pt x="132" y="158"/>
                  </a:cubicBezTo>
                  <a:cubicBezTo>
                    <a:pt x="132" y="161"/>
                    <a:pt x="132" y="161"/>
                    <a:pt x="132" y="161"/>
                  </a:cubicBezTo>
                  <a:cubicBezTo>
                    <a:pt x="132" y="161"/>
                    <a:pt x="133" y="163"/>
                    <a:pt x="133" y="163"/>
                  </a:cubicBezTo>
                  <a:close/>
                </a:path>
              </a:pathLst>
            </a:custGeom>
            <a:solidFill>
              <a:srgbClr val="FC61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251" name="Freeform 177"/>
            <p:cNvSpPr>
              <a:spLocks noEditPoints="1"/>
            </p:cNvSpPr>
            <p:nvPr/>
          </p:nvSpPr>
          <p:spPr bwMode="auto">
            <a:xfrm>
              <a:off x="3079750" y="3176588"/>
              <a:ext cx="669925" cy="633412"/>
            </a:xfrm>
            <a:custGeom>
              <a:avLst/>
              <a:gdLst>
                <a:gd name="T0" fmla="*/ 131 w 221"/>
                <a:gd name="T1" fmla="*/ 28 h 209"/>
                <a:gd name="T2" fmla="*/ 133 w 221"/>
                <a:gd name="T3" fmla="*/ 27 h 209"/>
                <a:gd name="T4" fmla="*/ 135 w 221"/>
                <a:gd name="T5" fmla="*/ 27 h 209"/>
                <a:gd name="T6" fmla="*/ 139 w 221"/>
                <a:gd name="T7" fmla="*/ 28 h 209"/>
                <a:gd name="T8" fmla="*/ 127 w 221"/>
                <a:gd name="T9" fmla="*/ 6 h 209"/>
                <a:gd name="T10" fmla="*/ 119 w 221"/>
                <a:gd name="T11" fmla="*/ 16 h 209"/>
                <a:gd name="T12" fmla="*/ 112 w 221"/>
                <a:gd name="T13" fmla="*/ 17 h 209"/>
                <a:gd name="T14" fmla="*/ 101 w 221"/>
                <a:gd name="T15" fmla="*/ 15 h 209"/>
                <a:gd name="T16" fmla="*/ 96 w 221"/>
                <a:gd name="T17" fmla="*/ 17 h 209"/>
                <a:gd name="T18" fmla="*/ 82 w 221"/>
                <a:gd name="T19" fmla="*/ 20 h 209"/>
                <a:gd name="T20" fmla="*/ 82 w 221"/>
                <a:gd name="T21" fmla="*/ 7 h 209"/>
                <a:gd name="T22" fmla="*/ 75 w 221"/>
                <a:gd name="T23" fmla="*/ 0 h 209"/>
                <a:gd name="T24" fmla="*/ 56 w 221"/>
                <a:gd name="T25" fmla="*/ 7 h 209"/>
                <a:gd name="T26" fmla="*/ 59 w 221"/>
                <a:gd name="T27" fmla="*/ 15 h 209"/>
                <a:gd name="T28" fmla="*/ 39 w 221"/>
                <a:gd name="T29" fmla="*/ 21 h 209"/>
                <a:gd name="T30" fmla="*/ 23 w 221"/>
                <a:gd name="T31" fmla="*/ 21 h 209"/>
                <a:gd name="T32" fmla="*/ 26 w 221"/>
                <a:gd name="T33" fmla="*/ 36 h 209"/>
                <a:gd name="T34" fmla="*/ 13 w 221"/>
                <a:gd name="T35" fmla="*/ 51 h 209"/>
                <a:gd name="T36" fmla="*/ 4 w 221"/>
                <a:gd name="T37" fmla="*/ 63 h 209"/>
                <a:gd name="T38" fmla="*/ 7 w 221"/>
                <a:gd name="T39" fmla="*/ 76 h 209"/>
                <a:gd name="T40" fmla="*/ 20 w 221"/>
                <a:gd name="T41" fmla="*/ 85 h 209"/>
                <a:gd name="T42" fmla="*/ 34 w 221"/>
                <a:gd name="T43" fmla="*/ 84 h 209"/>
                <a:gd name="T44" fmla="*/ 48 w 221"/>
                <a:gd name="T45" fmla="*/ 83 h 209"/>
                <a:gd name="T46" fmla="*/ 64 w 221"/>
                <a:gd name="T47" fmla="*/ 96 h 209"/>
                <a:gd name="T48" fmla="*/ 79 w 221"/>
                <a:gd name="T49" fmla="*/ 110 h 209"/>
                <a:gd name="T50" fmla="*/ 94 w 221"/>
                <a:gd name="T51" fmla="*/ 135 h 209"/>
                <a:gd name="T52" fmla="*/ 107 w 221"/>
                <a:gd name="T53" fmla="*/ 145 h 209"/>
                <a:gd name="T54" fmla="*/ 115 w 221"/>
                <a:gd name="T55" fmla="*/ 161 h 209"/>
                <a:gd name="T56" fmla="*/ 117 w 221"/>
                <a:gd name="T57" fmla="*/ 172 h 209"/>
                <a:gd name="T58" fmla="*/ 105 w 221"/>
                <a:gd name="T59" fmla="*/ 182 h 209"/>
                <a:gd name="T60" fmla="*/ 107 w 221"/>
                <a:gd name="T61" fmla="*/ 190 h 209"/>
                <a:gd name="T62" fmla="*/ 121 w 221"/>
                <a:gd name="T63" fmla="*/ 199 h 209"/>
                <a:gd name="T64" fmla="*/ 129 w 221"/>
                <a:gd name="T65" fmla="*/ 203 h 209"/>
                <a:gd name="T66" fmla="*/ 134 w 221"/>
                <a:gd name="T67" fmla="*/ 193 h 209"/>
                <a:gd name="T68" fmla="*/ 138 w 221"/>
                <a:gd name="T69" fmla="*/ 189 h 209"/>
                <a:gd name="T70" fmla="*/ 132 w 221"/>
                <a:gd name="T71" fmla="*/ 198 h 209"/>
                <a:gd name="T72" fmla="*/ 147 w 221"/>
                <a:gd name="T73" fmla="*/ 178 h 209"/>
                <a:gd name="T74" fmla="*/ 147 w 221"/>
                <a:gd name="T75" fmla="*/ 169 h 209"/>
                <a:gd name="T76" fmla="*/ 151 w 221"/>
                <a:gd name="T77" fmla="*/ 160 h 209"/>
                <a:gd name="T78" fmla="*/ 166 w 221"/>
                <a:gd name="T79" fmla="*/ 151 h 209"/>
                <a:gd name="T80" fmla="*/ 173 w 221"/>
                <a:gd name="T81" fmla="*/ 147 h 209"/>
                <a:gd name="T82" fmla="*/ 179 w 221"/>
                <a:gd name="T83" fmla="*/ 147 h 209"/>
                <a:gd name="T84" fmla="*/ 189 w 221"/>
                <a:gd name="T85" fmla="*/ 138 h 209"/>
                <a:gd name="T86" fmla="*/ 195 w 221"/>
                <a:gd name="T87" fmla="*/ 122 h 209"/>
                <a:gd name="T88" fmla="*/ 198 w 221"/>
                <a:gd name="T89" fmla="*/ 100 h 209"/>
                <a:gd name="T90" fmla="*/ 197 w 221"/>
                <a:gd name="T91" fmla="*/ 93 h 209"/>
                <a:gd name="T92" fmla="*/ 204 w 221"/>
                <a:gd name="T93" fmla="*/ 91 h 209"/>
                <a:gd name="T94" fmla="*/ 219 w 221"/>
                <a:gd name="T95" fmla="*/ 72 h 209"/>
                <a:gd name="T96" fmla="*/ 214 w 221"/>
                <a:gd name="T97" fmla="*/ 54 h 209"/>
                <a:gd name="T98" fmla="*/ 192 w 221"/>
                <a:gd name="T99" fmla="*/ 42 h 209"/>
                <a:gd name="T100" fmla="*/ 180 w 221"/>
                <a:gd name="T101" fmla="*/ 42 h 209"/>
                <a:gd name="T102" fmla="*/ 171 w 221"/>
                <a:gd name="T103" fmla="*/ 41 h 209"/>
                <a:gd name="T104" fmla="*/ 165 w 221"/>
                <a:gd name="T105" fmla="*/ 44 h 209"/>
                <a:gd name="T106" fmla="*/ 160 w 221"/>
                <a:gd name="T107" fmla="*/ 37 h 209"/>
                <a:gd name="T108" fmla="*/ 153 w 221"/>
                <a:gd name="T109" fmla="*/ 33 h 209"/>
                <a:gd name="T110" fmla="*/ 144 w 221"/>
                <a:gd name="T111" fmla="*/ 35 h 209"/>
                <a:gd name="T112" fmla="*/ 136 w 221"/>
                <a:gd name="T113" fmla="*/ 43 h 209"/>
                <a:gd name="T114" fmla="*/ 133 w 221"/>
                <a:gd name="T115" fmla="*/ 37 h 209"/>
                <a:gd name="T116" fmla="*/ 144 w 221"/>
                <a:gd name="T117" fmla="*/ 31 h 209"/>
                <a:gd name="T118" fmla="*/ 131 w 221"/>
                <a:gd name="T119" fmla="*/ 32 h 209"/>
                <a:gd name="T120" fmla="*/ 126 w 221"/>
                <a:gd name="T121" fmla="*/ 32 h 209"/>
                <a:gd name="T122" fmla="*/ 135 w 221"/>
                <a:gd name="T123" fmla="*/ 22 h 209"/>
                <a:gd name="T124" fmla="*/ 129 w 221"/>
                <a:gd name="T125" fmla="*/ 12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1" h="209">
                  <a:moveTo>
                    <a:pt x="129" y="31"/>
                  </a:moveTo>
                  <a:cubicBezTo>
                    <a:pt x="129" y="31"/>
                    <a:pt x="129" y="31"/>
                    <a:pt x="129" y="31"/>
                  </a:cubicBezTo>
                  <a:cubicBezTo>
                    <a:pt x="130" y="30"/>
                    <a:pt x="130" y="30"/>
                    <a:pt x="130" y="30"/>
                  </a:cubicBezTo>
                  <a:cubicBezTo>
                    <a:pt x="131" y="30"/>
                    <a:pt x="131" y="30"/>
                    <a:pt x="131" y="30"/>
                  </a:cubicBezTo>
                  <a:cubicBezTo>
                    <a:pt x="130" y="31"/>
                    <a:pt x="130" y="31"/>
                    <a:pt x="130" y="31"/>
                  </a:cubicBezTo>
                  <a:cubicBezTo>
                    <a:pt x="129" y="31"/>
                    <a:pt x="129" y="31"/>
                    <a:pt x="129" y="31"/>
                  </a:cubicBezTo>
                  <a:cubicBezTo>
                    <a:pt x="129" y="31"/>
                    <a:pt x="129" y="31"/>
                    <a:pt x="129" y="31"/>
                  </a:cubicBezTo>
                  <a:close/>
                  <a:moveTo>
                    <a:pt x="128" y="31"/>
                  </a:moveTo>
                  <a:cubicBezTo>
                    <a:pt x="128" y="31"/>
                    <a:pt x="128" y="31"/>
                    <a:pt x="128" y="31"/>
                  </a:cubicBezTo>
                  <a:cubicBezTo>
                    <a:pt x="129" y="31"/>
                    <a:pt x="129" y="31"/>
                    <a:pt x="129" y="31"/>
                  </a:cubicBezTo>
                  <a:cubicBezTo>
                    <a:pt x="130" y="29"/>
                    <a:pt x="130" y="29"/>
                    <a:pt x="130" y="29"/>
                  </a:cubicBezTo>
                  <a:cubicBezTo>
                    <a:pt x="130" y="29"/>
                    <a:pt x="130" y="29"/>
                    <a:pt x="130" y="29"/>
                  </a:cubicBezTo>
                  <a:cubicBezTo>
                    <a:pt x="131" y="28"/>
                    <a:pt x="131" y="28"/>
                    <a:pt x="131" y="28"/>
                  </a:cubicBezTo>
                  <a:cubicBezTo>
                    <a:pt x="131" y="28"/>
                    <a:pt x="131" y="28"/>
                    <a:pt x="131" y="28"/>
                  </a:cubicBezTo>
                  <a:cubicBezTo>
                    <a:pt x="131" y="28"/>
                    <a:pt x="131" y="28"/>
                    <a:pt x="131" y="28"/>
                  </a:cubicBezTo>
                  <a:cubicBezTo>
                    <a:pt x="130" y="28"/>
                    <a:pt x="130" y="28"/>
                    <a:pt x="130" y="28"/>
                  </a:cubicBezTo>
                  <a:cubicBezTo>
                    <a:pt x="130" y="28"/>
                    <a:pt x="130" y="28"/>
                    <a:pt x="130" y="28"/>
                  </a:cubicBezTo>
                  <a:cubicBezTo>
                    <a:pt x="129" y="29"/>
                    <a:pt x="129" y="29"/>
                    <a:pt x="129" y="29"/>
                  </a:cubicBezTo>
                  <a:cubicBezTo>
                    <a:pt x="128" y="31"/>
                    <a:pt x="128" y="31"/>
                    <a:pt x="128" y="31"/>
                  </a:cubicBezTo>
                  <a:close/>
                  <a:moveTo>
                    <a:pt x="133" y="27"/>
                  </a:moveTo>
                  <a:cubicBezTo>
                    <a:pt x="133" y="27"/>
                    <a:pt x="133" y="27"/>
                    <a:pt x="133" y="27"/>
                  </a:cubicBezTo>
                  <a:cubicBezTo>
                    <a:pt x="132" y="27"/>
                    <a:pt x="132" y="27"/>
                    <a:pt x="132" y="27"/>
                  </a:cubicBezTo>
                  <a:cubicBezTo>
                    <a:pt x="132" y="27"/>
                    <a:pt x="132" y="27"/>
                    <a:pt x="132" y="27"/>
                  </a:cubicBezTo>
                  <a:cubicBezTo>
                    <a:pt x="132" y="28"/>
                    <a:pt x="132" y="28"/>
                    <a:pt x="132" y="28"/>
                  </a:cubicBezTo>
                  <a:cubicBezTo>
                    <a:pt x="133" y="28"/>
                    <a:pt x="133" y="28"/>
                    <a:pt x="133" y="28"/>
                  </a:cubicBezTo>
                  <a:cubicBezTo>
                    <a:pt x="133" y="27"/>
                    <a:pt x="133" y="27"/>
                    <a:pt x="133" y="27"/>
                  </a:cubicBezTo>
                  <a:close/>
                  <a:moveTo>
                    <a:pt x="133" y="26"/>
                  </a:moveTo>
                  <a:cubicBezTo>
                    <a:pt x="133" y="25"/>
                    <a:pt x="133" y="25"/>
                    <a:pt x="133" y="25"/>
                  </a:cubicBezTo>
                  <a:cubicBezTo>
                    <a:pt x="133" y="25"/>
                    <a:pt x="133" y="25"/>
                    <a:pt x="133" y="25"/>
                  </a:cubicBezTo>
                  <a:cubicBezTo>
                    <a:pt x="134" y="25"/>
                    <a:pt x="134" y="25"/>
                    <a:pt x="134" y="25"/>
                  </a:cubicBezTo>
                  <a:cubicBezTo>
                    <a:pt x="135" y="24"/>
                    <a:pt x="135" y="24"/>
                    <a:pt x="135" y="24"/>
                  </a:cubicBezTo>
                  <a:cubicBezTo>
                    <a:pt x="135" y="24"/>
                    <a:pt x="135" y="24"/>
                    <a:pt x="135" y="24"/>
                  </a:cubicBezTo>
                  <a:cubicBezTo>
                    <a:pt x="135" y="25"/>
                    <a:pt x="135" y="25"/>
                    <a:pt x="135" y="25"/>
                  </a:cubicBezTo>
                  <a:cubicBezTo>
                    <a:pt x="134" y="25"/>
                    <a:pt x="134" y="25"/>
                    <a:pt x="134" y="25"/>
                  </a:cubicBezTo>
                  <a:cubicBezTo>
                    <a:pt x="134" y="26"/>
                    <a:pt x="134" y="26"/>
                    <a:pt x="134" y="26"/>
                  </a:cubicBezTo>
                  <a:cubicBezTo>
                    <a:pt x="133" y="26"/>
                    <a:pt x="133" y="26"/>
                    <a:pt x="133" y="26"/>
                  </a:cubicBezTo>
                  <a:close/>
                  <a:moveTo>
                    <a:pt x="133" y="27"/>
                  </a:moveTo>
                  <a:cubicBezTo>
                    <a:pt x="134" y="27"/>
                    <a:pt x="134" y="27"/>
                    <a:pt x="134" y="27"/>
                  </a:cubicBezTo>
                  <a:cubicBezTo>
                    <a:pt x="135" y="27"/>
                    <a:pt x="135" y="27"/>
                    <a:pt x="135" y="27"/>
                  </a:cubicBezTo>
                  <a:cubicBezTo>
                    <a:pt x="136" y="28"/>
                    <a:pt x="136" y="28"/>
                    <a:pt x="136" y="28"/>
                  </a:cubicBezTo>
                  <a:cubicBezTo>
                    <a:pt x="136" y="27"/>
                    <a:pt x="136" y="27"/>
                    <a:pt x="136" y="27"/>
                  </a:cubicBezTo>
                  <a:cubicBezTo>
                    <a:pt x="137" y="27"/>
                    <a:pt x="137" y="27"/>
                    <a:pt x="137" y="27"/>
                  </a:cubicBezTo>
                  <a:cubicBezTo>
                    <a:pt x="136" y="26"/>
                    <a:pt x="136" y="26"/>
                    <a:pt x="136" y="26"/>
                  </a:cubicBezTo>
                  <a:cubicBezTo>
                    <a:pt x="134" y="27"/>
                    <a:pt x="134" y="27"/>
                    <a:pt x="134" y="27"/>
                  </a:cubicBezTo>
                  <a:cubicBezTo>
                    <a:pt x="134" y="27"/>
                    <a:pt x="134" y="27"/>
                    <a:pt x="134" y="27"/>
                  </a:cubicBezTo>
                  <a:cubicBezTo>
                    <a:pt x="133" y="27"/>
                    <a:pt x="133" y="27"/>
                    <a:pt x="133" y="27"/>
                  </a:cubicBezTo>
                  <a:close/>
                  <a:moveTo>
                    <a:pt x="136" y="28"/>
                  </a:moveTo>
                  <a:cubicBezTo>
                    <a:pt x="137" y="28"/>
                    <a:pt x="137" y="28"/>
                    <a:pt x="137" y="28"/>
                  </a:cubicBezTo>
                  <a:cubicBezTo>
                    <a:pt x="138" y="27"/>
                    <a:pt x="138" y="27"/>
                    <a:pt x="138" y="27"/>
                  </a:cubicBezTo>
                  <a:cubicBezTo>
                    <a:pt x="138" y="27"/>
                    <a:pt x="138" y="27"/>
                    <a:pt x="138" y="27"/>
                  </a:cubicBezTo>
                  <a:cubicBezTo>
                    <a:pt x="139" y="28"/>
                    <a:pt x="139" y="28"/>
                    <a:pt x="139" y="28"/>
                  </a:cubicBezTo>
                  <a:cubicBezTo>
                    <a:pt x="139" y="28"/>
                    <a:pt x="139" y="28"/>
                    <a:pt x="139" y="28"/>
                  </a:cubicBezTo>
                  <a:cubicBezTo>
                    <a:pt x="137" y="29"/>
                    <a:pt x="137" y="29"/>
                    <a:pt x="137" y="29"/>
                  </a:cubicBezTo>
                  <a:cubicBezTo>
                    <a:pt x="136" y="28"/>
                    <a:pt x="136" y="28"/>
                    <a:pt x="136" y="28"/>
                  </a:cubicBezTo>
                  <a:close/>
                  <a:moveTo>
                    <a:pt x="133" y="18"/>
                  </a:moveTo>
                  <a:cubicBezTo>
                    <a:pt x="132" y="17"/>
                    <a:pt x="132" y="17"/>
                    <a:pt x="132" y="17"/>
                  </a:cubicBezTo>
                  <a:cubicBezTo>
                    <a:pt x="132" y="16"/>
                    <a:pt x="132" y="16"/>
                    <a:pt x="132" y="16"/>
                  </a:cubicBezTo>
                  <a:cubicBezTo>
                    <a:pt x="132" y="15"/>
                    <a:pt x="132" y="15"/>
                    <a:pt x="132" y="15"/>
                  </a:cubicBezTo>
                  <a:cubicBezTo>
                    <a:pt x="133" y="16"/>
                    <a:pt x="133" y="16"/>
                    <a:pt x="133" y="16"/>
                  </a:cubicBezTo>
                  <a:cubicBezTo>
                    <a:pt x="134" y="17"/>
                    <a:pt x="134" y="17"/>
                    <a:pt x="134" y="17"/>
                  </a:cubicBezTo>
                  <a:cubicBezTo>
                    <a:pt x="134" y="18"/>
                    <a:pt x="134" y="18"/>
                    <a:pt x="134" y="18"/>
                  </a:cubicBezTo>
                  <a:cubicBezTo>
                    <a:pt x="134" y="18"/>
                    <a:pt x="133" y="18"/>
                    <a:pt x="133" y="18"/>
                  </a:cubicBezTo>
                  <a:close/>
                  <a:moveTo>
                    <a:pt x="128" y="8"/>
                  </a:moveTo>
                  <a:cubicBezTo>
                    <a:pt x="127" y="7"/>
                    <a:pt x="127" y="7"/>
                    <a:pt x="127" y="7"/>
                  </a:cubicBezTo>
                  <a:cubicBezTo>
                    <a:pt x="127" y="6"/>
                    <a:pt x="127" y="6"/>
                    <a:pt x="127" y="6"/>
                  </a:cubicBezTo>
                  <a:cubicBezTo>
                    <a:pt x="127" y="5"/>
                    <a:pt x="127" y="5"/>
                    <a:pt x="127" y="5"/>
                  </a:cubicBezTo>
                  <a:cubicBezTo>
                    <a:pt x="126" y="5"/>
                    <a:pt x="126" y="5"/>
                    <a:pt x="126" y="5"/>
                  </a:cubicBezTo>
                  <a:cubicBezTo>
                    <a:pt x="126" y="6"/>
                    <a:pt x="126" y="6"/>
                    <a:pt x="126" y="6"/>
                  </a:cubicBezTo>
                  <a:cubicBezTo>
                    <a:pt x="126" y="7"/>
                    <a:pt x="126" y="7"/>
                    <a:pt x="126" y="7"/>
                  </a:cubicBezTo>
                  <a:cubicBezTo>
                    <a:pt x="125" y="7"/>
                    <a:pt x="125" y="7"/>
                    <a:pt x="125" y="7"/>
                  </a:cubicBezTo>
                  <a:cubicBezTo>
                    <a:pt x="125" y="7"/>
                    <a:pt x="125" y="7"/>
                    <a:pt x="125" y="7"/>
                  </a:cubicBezTo>
                  <a:cubicBezTo>
                    <a:pt x="125" y="7"/>
                    <a:pt x="125" y="7"/>
                    <a:pt x="125" y="7"/>
                  </a:cubicBezTo>
                  <a:cubicBezTo>
                    <a:pt x="124" y="8"/>
                    <a:pt x="124" y="8"/>
                    <a:pt x="124" y="8"/>
                  </a:cubicBezTo>
                  <a:cubicBezTo>
                    <a:pt x="123" y="9"/>
                    <a:pt x="123" y="9"/>
                    <a:pt x="123" y="9"/>
                  </a:cubicBezTo>
                  <a:cubicBezTo>
                    <a:pt x="121" y="11"/>
                    <a:pt x="121" y="11"/>
                    <a:pt x="121" y="11"/>
                  </a:cubicBezTo>
                  <a:cubicBezTo>
                    <a:pt x="121" y="12"/>
                    <a:pt x="121" y="12"/>
                    <a:pt x="121" y="12"/>
                  </a:cubicBezTo>
                  <a:cubicBezTo>
                    <a:pt x="120" y="14"/>
                    <a:pt x="120" y="14"/>
                    <a:pt x="120" y="14"/>
                  </a:cubicBezTo>
                  <a:cubicBezTo>
                    <a:pt x="119" y="16"/>
                    <a:pt x="119" y="16"/>
                    <a:pt x="119" y="16"/>
                  </a:cubicBezTo>
                  <a:cubicBezTo>
                    <a:pt x="119" y="17"/>
                    <a:pt x="119" y="17"/>
                    <a:pt x="119" y="17"/>
                  </a:cubicBezTo>
                  <a:cubicBezTo>
                    <a:pt x="118" y="17"/>
                    <a:pt x="118" y="17"/>
                    <a:pt x="118" y="17"/>
                  </a:cubicBezTo>
                  <a:cubicBezTo>
                    <a:pt x="117" y="17"/>
                    <a:pt x="117" y="17"/>
                    <a:pt x="117" y="17"/>
                  </a:cubicBezTo>
                  <a:cubicBezTo>
                    <a:pt x="117" y="18"/>
                    <a:pt x="117" y="18"/>
                    <a:pt x="117" y="18"/>
                  </a:cubicBezTo>
                  <a:cubicBezTo>
                    <a:pt x="116" y="19"/>
                    <a:pt x="116" y="19"/>
                    <a:pt x="116" y="19"/>
                  </a:cubicBezTo>
                  <a:cubicBezTo>
                    <a:pt x="115" y="19"/>
                    <a:pt x="115" y="19"/>
                    <a:pt x="115" y="19"/>
                  </a:cubicBezTo>
                  <a:cubicBezTo>
                    <a:pt x="115" y="17"/>
                    <a:pt x="115" y="17"/>
                    <a:pt x="115" y="17"/>
                  </a:cubicBezTo>
                  <a:cubicBezTo>
                    <a:pt x="115" y="17"/>
                    <a:pt x="115" y="17"/>
                    <a:pt x="115" y="17"/>
                  </a:cubicBezTo>
                  <a:cubicBezTo>
                    <a:pt x="115" y="17"/>
                    <a:pt x="115" y="17"/>
                    <a:pt x="115" y="17"/>
                  </a:cubicBezTo>
                  <a:cubicBezTo>
                    <a:pt x="114" y="17"/>
                    <a:pt x="114" y="17"/>
                    <a:pt x="114" y="17"/>
                  </a:cubicBezTo>
                  <a:cubicBezTo>
                    <a:pt x="113" y="17"/>
                    <a:pt x="113" y="17"/>
                    <a:pt x="113" y="17"/>
                  </a:cubicBezTo>
                  <a:cubicBezTo>
                    <a:pt x="113" y="18"/>
                    <a:pt x="113" y="18"/>
                    <a:pt x="113" y="18"/>
                  </a:cubicBezTo>
                  <a:cubicBezTo>
                    <a:pt x="112" y="17"/>
                    <a:pt x="112" y="17"/>
                    <a:pt x="112" y="17"/>
                  </a:cubicBezTo>
                  <a:cubicBezTo>
                    <a:pt x="111" y="17"/>
                    <a:pt x="111" y="17"/>
                    <a:pt x="111" y="17"/>
                  </a:cubicBezTo>
                  <a:cubicBezTo>
                    <a:pt x="111" y="16"/>
                    <a:pt x="111" y="16"/>
                    <a:pt x="111" y="16"/>
                  </a:cubicBezTo>
                  <a:cubicBezTo>
                    <a:pt x="111" y="16"/>
                    <a:pt x="111" y="16"/>
                    <a:pt x="111" y="16"/>
                  </a:cubicBezTo>
                  <a:cubicBezTo>
                    <a:pt x="110" y="15"/>
                    <a:pt x="110" y="15"/>
                    <a:pt x="110" y="15"/>
                  </a:cubicBezTo>
                  <a:cubicBezTo>
                    <a:pt x="110" y="15"/>
                    <a:pt x="110" y="15"/>
                    <a:pt x="110" y="15"/>
                  </a:cubicBezTo>
                  <a:cubicBezTo>
                    <a:pt x="109" y="14"/>
                    <a:pt x="109" y="14"/>
                    <a:pt x="109" y="14"/>
                  </a:cubicBezTo>
                  <a:cubicBezTo>
                    <a:pt x="108" y="13"/>
                    <a:pt x="108" y="13"/>
                    <a:pt x="108" y="13"/>
                  </a:cubicBezTo>
                  <a:cubicBezTo>
                    <a:pt x="107" y="13"/>
                    <a:pt x="107" y="13"/>
                    <a:pt x="107" y="13"/>
                  </a:cubicBezTo>
                  <a:cubicBezTo>
                    <a:pt x="106" y="14"/>
                    <a:pt x="106" y="14"/>
                    <a:pt x="106" y="14"/>
                  </a:cubicBezTo>
                  <a:cubicBezTo>
                    <a:pt x="103" y="14"/>
                    <a:pt x="103" y="14"/>
                    <a:pt x="103" y="14"/>
                  </a:cubicBezTo>
                  <a:cubicBezTo>
                    <a:pt x="102" y="14"/>
                    <a:pt x="102" y="14"/>
                    <a:pt x="102" y="14"/>
                  </a:cubicBezTo>
                  <a:cubicBezTo>
                    <a:pt x="101" y="14"/>
                    <a:pt x="101" y="14"/>
                    <a:pt x="101" y="14"/>
                  </a:cubicBezTo>
                  <a:cubicBezTo>
                    <a:pt x="101" y="15"/>
                    <a:pt x="101" y="15"/>
                    <a:pt x="101" y="15"/>
                  </a:cubicBezTo>
                  <a:cubicBezTo>
                    <a:pt x="102" y="16"/>
                    <a:pt x="102" y="16"/>
                    <a:pt x="102" y="16"/>
                  </a:cubicBezTo>
                  <a:cubicBezTo>
                    <a:pt x="102" y="17"/>
                    <a:pt x="102" y="17"/>
                    <a:pt x="102" y="17"/>
                  </a:cubicBezTo>
                  <a:cubicBezTo>
                    <a:pt x="103" y="18"/>
                    <a:pt x="103" y="18"/>
                    <a:pt x="103" y="18"/>
                  </a:cubicBezTo>
                  <a:cubicBezTo>
                    <a:pt x="102" y="18"/>
                    <a:pt x="102" y="18"/>
                    <a:pt x="102" y="18"/>
                  </a:cubicBezTo>
                  <a:cubicBezTo>
                    <a:pt x="101" y="18"/>
                    <a:pt x="101" y="18"/>
                    <a:pt x="101" y="18"/>
                  </a:cubicBezTo>
                  <a:cubicBezTo>
                    <a:pt x="100" y="18"/>
                    <a:pt x="100" y="18"/>
                    <a:pt x="100" y="18"/>
                  </a:cubicBezTo>
                  <a:cubicBezTo>
                    <a:pt x="100" y="18"/>
                    <a:pt x="100" y="18"/>
                    <a:pt x="100" y="18"/>
                  </a:cubicBezTo>
                  <a:cubicBezTo>
                    <a:pt x="99" y="18"/>
                    <a:pt x="99" y="18"/>
                    <a:pt x="99" y="18"/>
                  </a:cubicBezTo>
                  <a:cubicBezTo>
                    <a:pt x="99" y="18"/>
                    <a:pt x="99" y="18"/>
                    <a:pt x="99" y="18"/>
                  </a:cubicBezTo>
                  <a:cubicBezTo>
                    <a:pt x="99" y="18"/>
                    <a:pt x="99" y="18"/>
                    <a:pt x="99" y="18"/>
                  </a:cubicBezTo>
                  <a:cubicBezTo>
                    <a:pt x="97" y="18"/>
                    <a:pt x="97" y="18"/>
                    <a:pt x="97" y="18"/>
                  </a:cubicBezTo>
                  <a:cubicBezTo>
                    <a:pt x="96" y="18"/>
                    <a:pt x="96" y="18"/>
                    <a:pt x="96" y="18"/>
                  </a:cubicBezTo>
                  <a:cubicBezTo>
                    <a:pt x="96" y="17"/>
                    <a:pt x="96" y="17"/>
                    <a:pt x="96" y="17"/>
                  </a:cubicBezTo>
                  <a:cubicBezTo>
                    <a:pt x="94" y="17"/>
                    <a:pt x="94" y="17"/>
                    <a:pt x="94" y="17"/>
                  </a:cubicBezTo>
                  <a:cubicBezTo>
                    <a:pt x="93" y="18"/>
                    <a:pt x="93" y="18"/>
                    <a:pt x="93" y="18"/>
                  </a:cubicBezTo>
                  <a:cubicBezTo>
                    <a:pt x="92" y="19"/>
                    <a:pt x="92" y="19"/>
                    <a:pt x="92" y="19"/>
                  </a:cubicBezTo>
                  <a:cubicBezTo>
                    <a:pt x="90" y="19"/>
                    <a:pt x="90" y="19"/>
                    <a:pt x="90" y="19"/>
                  </a:cubicBezTo>
                  <a:cubicBezTo>
                    <a:pt x="89" y="20"/>
                    <a:pt x="89" y="20"/>
                    <a:pt x="89" y="20"/>
                  </a:cubicBezTo>
                  <a:cubicBezTo>
                    <a:pt x="89" y="20"/>
                    <a:pt x="89" y="20"/>
                    <a:pt x="89" y="20"/>
                  </a:cubicBezTo>
                  <a:cubicBezTo>
                    <a:pt x="88" y="21"/>
                    <a:pt x="88" y="21"/>
                    <a:pt x="88" y="21"/>
                  </a:cubicBezTo>
                  <a:cubicBezTo>
                    <a:pt x="87" y="21"/>
                    <a:pt x="87" y="21"/>
                    <a:pt x="87" y="21"/>
                  </a:cubicBezTo>
                  <a:cubicBezTo>
                    <a:pt x="86" y="21"/>
                    <a:pt x="86" y="21"/>
                    <a:pt x="86" y="21"/>
                  </a:cubicBezTo>
                  <a:cubicBezTo>
                    <a:pt x="86" y="21"/>
                    <a:pt x="86" y="21"/>
                    <a:pt x="86" y="21"/>
                  </a:cubicBezTo>
                  <a:cubicBezTo>
                    <a:pt x="85" y="22"/>
                    <a:pt x="85" y="22"/>
                    <a:pt x="85" y="22"/>
                  </a:cubicBezTo>
                  <a:cubicBezTo>
                    <a:pt x="84" y="22"/>
                    <a:pt x="84" y="22"/>
                    <a:pt x="84" y="22"/>
                  </a:cubicBezTo>
                  <a:cubicBezTo>
                    <a:pt x="82" y="20"/>
                    <a:pt x="82" y="20"/>
                    <a:pt x="82" y="20"/>
                  </a:cubicBezTo>
                  <a:cubicBezTo>
                    <a:pt x="81" y="19"/>
                    <a:pt x="81" y="19"/>
                    <a:pt x="81" y="19"/>
                  </a:cubicBezTo>
                  <a:cubicBezTo>
                    <a:pt x="81" y="18"/>
                    <a:pt x="81" y="18"/>
                    <a:pt x="81" y="18"/>
                  </a:cubicBezTo>
                  <a:cubicBezTo>
                    <a:pt x="80" y="17"/>
                    <a:pt x="80" y="17"/>
                    <a:pt x="80" y="17"/>
                  </a:cubicBezTo>
                  <a:cubicBezTo>
                    <a:pt x="79" y="16"/>
                    <a:pt x="79" y="16"/>
                    <a:pt x="79" y="16"/>
                  </a:cubicBezTo>
                  <a:cubicBezTo>
                    <a:pt x="79" y="15"/>
                    <a:pt x="79" y="15"/>
                    <a:pt x="79" y="15"/>
                  </a:cubicBezTo>
                  <a:cubicBezTo>
                    <a:pt x="79" y="14"/>
                    <a:pt x="79" y="14"/>
                    <a:pt x="79" y="14"/>
                  </a:cubicBezTo>
                  <a:cubicBezTo>
                    <a:pt x="79" y="14"/>
                    <a:pt x="79" y="14"/>
                    <a:pt x="79" y="14"/>
                  </a:cubicBezTo>
                  <a:cubicBezTo>
                    <a:pt x="79" y="13"/>
                    <a:pt x="79" y="13"/>
                    <a:pt x="79" y="13"/>
                  </a:cubicBezTo>
                  <a:cubicBezTo>
                    <a:pt x="79" y="12"/>
                    <a:pt x="79" y="12"/>
                    <a:pt x="79" y="12"/>
                  </a:cubicBezTo>
                  <a:cubicBezTo>
                    <a:pt x="79" y="11"/>
                    <a:pt x="79" y="11"/>
                    <a:pt x="79" y="11"/>
                  </a:cubicBezTo>
                  <a:cubicBezTo>
                    <a:pt x="80" y="9"/>
                    <a:pt x="80" y="9"/>
                    <a:pt x="80" y="9"/>
                  </a:cubicBezTo>
                  <a:cubicBezTo>
                    <a:pt x="81" y="8"/>
                    <a:pt x="81" y="8"/>
                    <a:pt x="81" y="8"/>
                  </a:cubicBezTo>
                  <a:cubicBezTo>
                    <a:pt x="82" y="7"/>
                    <a:pt x="82" y="7"/>
                    <a:pt x="82" y="7"/>
                  </a:cubicBezTo>
                  <a:cubicBezTo>
                    <a:pt x="82" y="6"/>
                    <a:pt x="82" y="6"/>
                    <a:pt x="82" y="6"/>
                  </a:cubicBezTo>
                  <a:cubicBezTo>
                    <a:pt x="80" y="6"/>
                    <a:pt x="80" y="6"/>
                    <a:pt x="80" y="6"/>
                  </a:cubicBezTo>
                  <a:cubicBezTo>
                    <a:pt x="80" y="6"/>
                    <a:pt x="80" y="6"/>
                    <a:pt x="80" y="6"/>
                  </a:cubicBezTo>
                  <a:cubicBezTo>
                    <a:pt x="80" y="5"/>
                    <a:pt x="80" y="5"/>
                    <a:pt x="80" y="5"/>
                  </a:cubicBezTo>
                  <a:cubicBezTo>
                    <a:pt x="78" y="5"/>
                    <a:pt x="78" y="5"/>
                    <a:pt x="78" y="5"/>
                  </a:cubicBezTo>
                  <a:cubicBezTo>
                    <a:pt x="77" y="5"/>
                    <a:pt x="77" y="5"/>
                    <a:pt x="77" y="5"/>
                  </a:cubicBezTo>
                  <a:cubicBezTo>
                    <a:pt x="78" y="4"/>
                    <a:pt x="78" y="4"/>
                    <a:pt x="78" y="4"/>
                  </a:cubicBezTo>
                  <a:cubicBezTo>
                    <a:pt x="79" y="3"/>
                    <a:pt x="79" y="3"/>
                    <a:pt x="79" y="3"/>
                  </a:cubicBezTo>
                  <a:cubicBezTo>
                    <a:pt x="79" y="2"/>
                    <a:pt x="79" y="2"/>
                    <a:pt x="79" y="2"/>
                  </a:cubicBezTo>
                  <a:cubicBezTo>
                    <a:pt x="78" y="1"/>
                    <a:pt x="78" y="1"/>
                    <a:pt x="78" y="1"/>
                  </a:cubicBezTo>
                  <a:cubicBezTo>
                    <a:pt x="76" y="0"/>
                    <a:pt x="76" y="0"/>
                    <a:pt x="76" y="0"/>
                  </a:cubicBezTo>
                  <a:cubicBezTo>
                    <a:pt x="76" y="1"/>
                    <a:pt x="76" y="1"/>
                    <a:pt x="76" y="1"/>
                  </a:cubicBezTo>
                  <a:cubicBezTo>
                    <a:pt x="75" y="0"/>
                    <a:pt x="75" y="0"/>
                    <a:pt x="75" y="0"/>
                  </a:cubicBezTo>
                  <a:cubicBezTo>
                    <a:pt x="75" y="0"/>
                    <a:pt x="75" y="0"/>
                    <a:pt x="75" y="0"/>
                  </a:cubicBezTo>
                  <a:cubicBezTo>
                    <a:pt x="75" y="1"/>
                    <a:pt x="75" y="1"/>
                    <a:pt x="75" y="1"/>
                  </a:cubicBezTo>
                  <a:cubicBezTo>
                    <a:pt x="74" y="3"/>
                    <a:pt x="74" y="3"/>
                    <a:pt x="74" y="3"/>
                  </a:cubicBezTo>
                  <a:cubicBezTo>
                    <a:pt x="71" y="4"/>
                    <a:pt x="71" y="4"/>
                    <a:pt x="71" y="4"/>
                  </a:cubicBezTo>
                  <a:cubicBezTo>
                    <a:pt x="70" y="5"/>
                    <a:pt x="70" y="5"/>
                    <a:pt x="70" y="5"/>
                  </a:cubicBezTo>
                  <a:cubicBezTo>
                    <a:pt x="67" y="5"/>
                    <a:pt x="67" y="5"/>
                    <a:pt x="67" y="5"/>
                  </a:cubicBezTo>
                  <a:cubicBezTo>
                    <a:pt x="66" y="5"/>
                    <a:pt x="66" y="5"/>
                    <a:pt x="66" y="5"/>
                  </a:cubicBezTo>
                  <a:cubicBezTo>
                    <a:pt x="65" y="5"/>
                    <a:pt x="65" y="5"/>
                    <a:pt x="65" y="5"/>
                  </a:cubicBezTo>
                  <a:cubicBezTo>
                    <a:pt x="63" y="7"/>
                    <a:pt x="63" y="7"/>
                    <a:pt x="63" y="7"/>
                  </a:cubicBezTo>
                  <a:cubicBezTo>
                    <a:pt x="61" y="7"/>
                    <a:pt x="61" y="7"/>
                    <a:pt x="61" y="7"/>
                  </a:cubicBezTo>
                  <a:cubicBezTo>
                    <a:pt x="60" y="7"/>
                    <a:pt x="60" y="7"/>
                    <a:pt x="60" y="7"/>
                  </a:cubicBezTo>
                  <a:cubicBezTo>
                    <a:pt x="58" y="7"/>
                    <a:pt x="58" y="7"/>
                    <a:pt x="58" y="7"/>
                  </a:cubicBezTo>
                  <a:cubicBezTo>
                    <a:pt x="56" y="7"/>
                    <a:pt x="56" y="7"/>
                    <a:pt x="56" y="7"/>
                  </a:cubicBezTo>
                  <a:cubicBezTo>
                    <a:pt x="54" y="6"/>
                    <a:pt x="54" y="6"/>
                    <a:pt x="54" y="6"/>
                  </a:cubicBezTo>
                  <a:cubicBezTo>
                    <a:pt x="52" y="6"/>
                    <a:pt x="52" y="6"/>
                    <a:pt x="52" y="6"/>
                  </a:cubicBezTo>
                  <a:cubicBezTo>
                    <a:pt x="51" y="6"/>
                    <a:pt x="51" y="6"/>
                    <a:pt x="51" y="6"/>
                  </a:cubicBezTo>
                  <a:cubicBezTo>
                    <a:pt x="52" y="7"/>
                    <a:pt x="52" y="7"/>
                    <a:pt x="52" y="7"/>
                  </a:cubicBezTo>
                  <a:cubicBezTo>
                    <a:pt x="53" y="7"/>
                    <a:pt x="53" y="7"/>
                    <a:pt x="53" y="7"/>
                  </a:cubicBezTo>
                  <a:cubicBezTo>
                    <a:pt x="54" y="8"/>
                    <a:pt x="54" y="8"/>
                    <a:pt x="54" y="8"/>
                  </a:cubicBezTo>
                  <a:cubicBezTo>
                    <a:pt x="54" y="9"/>
                    <a:pt x="54" y="9"/>
                    <a:pt x="54" y="9"/>
                  </a:cubicBezTo>
                  <a:cubicBezTo>
                    <a:pt x="53" y="12"/>
                    <a:pt x="53" y="12"/>
                    <a:pt x="53" y="12"/>
                  </a:cubicBezTo>
                  <a:cubicBezTo>
                    <a:pt x="53" y="13"/>
                    <a:pt x="53" y="13"/>
                    <a:pt x="53" y="13"/>
                  </a:cubicBezTo>
                  <a:cubicBezTo>
                    <a:pt x="53" y="14"/>
                    <a:pt x="53" y="14"/>
                    <a:pt x="53" y="14"/>
                  </a:cubicBezTo>
                  <a:cubicBezTo>
                    <a:pt x="56" y="15"/>
                    <a:pt x="56" y="15"/>
                    <a:pt x="56" y="15"/>
                  </a:cubicBezTo>
                  <a:cubicBezTo>
                    <a:pt x="57" y="15"/>
                    <a:pt x="57" y="15"/>
                    <a:pt x="57" y="15"/>
                  </a:cubicBezTo>
                  <a:cubicBezTo>
                    <a:pt x="59" y="15"/>
                    <a:pt x="59" y="15"/>
                    <a:pt x="59" y="15"/>
                  </a:cubicBezTo>
                  <a:cubicBezTo>
                    <a:pt x="59" y="16"/>
                    <a:pt x="59" y="16"/>
                    <a:pt x="59" y="16"/>
                  </a:cubicBezTo>
                  <a:cubicBezTo>
                    <a:pt x="58" y="17"/>
                    <a:pt x="58" y="17"/>
                    <a:pt x="58" y="17"/>
                  </a:cubicBezTo>
                  <a:cubicBezTo>
                    <a:pt x="55" y="17"/>
                    <a:pt x="55" y="17"/>
                    <a:pt x="55" y="17"/>
                  </a:cubicBezTo>
                  <a:cubicBezTo>
                    <a:pt x="54" y="18"/>
                    <a:pt x="54" y="18"/>
                    <a:pt x="54" y="18"/>
                  </a:cubicBezTo>
                  <a:cubicBezTo>
                    <a:pt x="54" y="19"/>
                    <a:pt x="54" y="19"/>
                    <a:pt x="54" y="19"/>
                  </a:cubicBezTo>
                  <a:cubicBezTo>
                    <a:pt x="51" y="21"/>
                    <a:pt x="51" y="21"/>
                    <a:pt x="51" y="21"/>
                  </a:cubicBezTo>
                  <a:cubicBezTo>
                    <a:pt x="50" y="22"/>
                    <a:pt x="50" y="22"/>
                    <a:pt x="50" y="22"/>
                  </a:cubicBezTo>
                  <a:cubicBezTo>
                    <a:pt x="48" y="23"/>
                    <a:pt x="48" y="23"/>
                    <a:pt x="48" y="23"/>
                  </a:cubicBezTo>
                  <a:cubicBezTo>
                    <a:pt x="47" y="24"/>
                    <a:pt x="47" y="24"/>
                    <a:pt x="47" y="24"/>
                  </a:cubicBezTo>
                  <a:cubicBezTo>
                    <a:pt x="45" y="24"/>
                    <a:pt x="45" y="24"/>
                    <a:pt x="45" y="24"/>
                  </a:cubicBezTo>
                  <a:cubicBezTo>
                    <a:pt x="43" y="24"/>
                    <a:pt x="43" y="24"/>
                    <a:pt x="43" y="24"/>
                  </a:cubicBezTo>
                  <a:cubicBezTo>
                    <a:pt x="41" y="23"/>
                    <a:pt x="41" y="23"/>
                    <a:pt x="41" y="23"/>
                  </a:cubicBezTo>
                  <a:cubicBezTo>
                    <a:pt x="39" y="21"/>
                    <a:pt x="39" y="21"/>
                    <a:pt x="39" y="21"/>
                  </a:cubicBezTo>
                  <a:cubicBezTo>
                    <a:pt x="37" y="22"/>
                    <a:pt x="37" y="22"/>
                    <a:pt x="37" y="22"/>
                  </a:cubicBezTo>
                  <a:cubicBezTo>
                    <a:pt x="37" y="20"/>
                    <a:pt x="37" y="20"/>
                    <a:pt x="37" y="20"/>
                  </a:cubicBezTo>
                  <a:cubicBezTo>
                    <a:pt x="37" y="19"/>
                    <a:pt x="37" y="19"/>
                    <a:pt x="37" y="19"/>
                  </a:cubicBezTo>
                  <a:cubicBezTo>
                    <a:pt x="36" y="18"/>
                    <a:pt x="36" y="18"/>
                    <a:pt x="36" y="18"/>
                  </a:cubicBezTo>
                  <a:cubicBezTo>
                    <a:pt x="36" y="17"/>
                    <a:pt x="36" y="17"/>
                    <a:pt x="36" y="17"/>
                  </a:cubicBezTo>
                  <a:cubicBezTo>
                    <a:pt x="34" y="18"/>
                    <a:pt x="34" y="18"/>
                    <a:pt x="34" y="18"/>
                  </a:cubicBezTo>
                  <a:cubicBezTo>
                    <a:pt x="33" y="19"/>
                    <a:pt x="33" y="19"/>
                    <a:pt x="33" y="19"/>
                  </a:cubicBezTo>
                  <a:cubicBezTo>
                    <a:pt x="33" y="19"/>
                    <a:pt x="33" y="19"/>
                    <a:pt x="33" y="19"/>
                  </a:cubicBezTo>
                  <a:cubicBezTo>
                    <a:pt x="32" y="18"/>
                    <a:pt x="32" y="18"/>
                    <a:pt x="32" y="18"/>
                  </a:cubicBezTo>
                  <a:cubicBezTo>
                    <a:pt x="31" y="18"/>
                    <a:pt x="31" y="18"/>
                    <a:pt x="31" y="18"/>
                  </a:cubicBezTo>
                  <a:cubicBezTo>
                    <a:pt x="30" y="19"/>
                    <a:pt x="30" y="19"/>
                    <a:pt x="30" y="19"/>
                  </a:cubicBezTo>
                  <a:cubicBezTo>
                    <a:pt x="24" y="19"/>
                    <a:pt x="24" y="19"/>
                    <a:pt x="24" y="19"/>
                  </a:cubicBezTo>
                  <a:cubicBezTo>
                    <a:pt x="23" y="21"/>
                    <a:pt x="23" y="21"/>
                    <a:pt x="23" y="21"/>
                  </a:cubicBezTo>
                  <a:cubicBezTo>
                    <a:pt x="24" y="22"/>
                    <a:pt x="24" y="22"/>
                    <a:pt x="24" y="22"/>
                  </a:cubicBezTo>
                  <a:cubicBezTo>
                    <a:pt x="26" y="22"/>
                    <a:pt x="26" y="22"/>
                    <a:pt x="26" y="22"/>
                  </a:cubicBezTo>
                  <a:cubicBezTo>
                    <a:pt x="27" y="24"/>
                    <a:pt x="27" y="24"/>
                    <a:pt x="27" y="24"/>
                  </a:cubicBezTo>
                  <a:cubicBezTo>
                    <a:pt x="26" y="24"/>
                    <a:pt x="26" y="24"/>
                    <a:pt x="26" y="24"/>
                  </a:cubicBezTo>
                  <a:cubicBezTo>
                    <a:pt x="27" y="25"/>
                    <a:pt x="27" y="25"/>
                    <a:pt x="27" y="25"/>
                  </a:cubicBezTo>
                  <a:cubicBezTo>
                    <a:pt x="27" y="26"/>
                    <a:pt x="27" y="26"/>
                    <a:pt x="27" y="26"/>
                  </a:cubicBezTo>
                  <a:cubicBezTo>
                    <a:pt x="25" y="25"/>
                    <a:pt x="25" y="25"/>
                    <a:pt x="25" y="25"/>
                  </a:cubicBezTo>
                  <a:cubicBezTo>
                    <a:pt x="22" y="26"/>
                    <a:pt x="22" y="26"/>
                    <a:pt x="22" y="26"/>
                  </a:cubicBezTo>
                  <a:cubicBezTo>
                    <a:pt x="22" y="29"/>
                    <a:pt x="22" y="29"/>
                    <a:pt x="22" y="29"/>
                  </a:cubicBezTo>
                  <a:cubicBezTo>
                    <a:pt x="23" y="30"/>
                    <a:pt x="23" y="30"/>
                    <a:pt x="23" y="30"/>
                  </a:cubicBezTo>
                  <a:cubicBezTo>
                    <a:pt x="25" y="32"/>
                    <a:pt x="25" y="32"/>
                    <a:pt x="25" y="32"/>
                  </a:cubicBezTo>
                  <a:cubicBezTo>
                    <a:pt x="26" y="34"/>
                    <a:pt x="26" y="34"/>
                    <a:pt x="26" y="34"/>
                  </a:cubicBezTo>
                  <a:cubicBezTo>
                    <a:pt x="26" y="36"/>
                    <a:pt x="26" y="36"/>
                    <a:pt x="26" y="36"/>
                  </a:cubicBezTo>
                  <a:cubicBezTo>
                    <a:pt x="26" y="36"/>
                    <a:pt x="26" y="36"/>
                    <a:pt x="26" y="36"/>
                  </a:cubicBezTo>
                  <a:cubicBezTo>
                    <a:pt x="23" y="47"/>
                    <a:pt x="23" y="47"/>
                    <a:pt x="23" y="47"/>
                  </a:cubicBezTo>
                  <a:cubicBezTo>
                    <a:pt x="22" y="50"/>
                    <a:pt x="22" y="50"/>
                    <a:pt x="22" y="50"/>
                  </a:cubicBezTo>
                  <a:cubicBezTo>
                    <a:pt x="22" y="50"/>
                    <a:pt x="22" y="50"/>
                    <a:pt x="22" y="50"/>
                  </a:cubicBezTo>
                  <a:cubicBezTo>
                    <a:pt x="22" y="51"/>
                    <a:pt x="22" y="51"/>
                    <a:pt x="22" y="51"/>
                  </a:cubicBezTo>
                  <a:cubicBezTo>
                    <a:pt x="20" y="51"/>
                    <a:pt x="20" y="51"/>
                    <a:pt x="20" y="51"/>
                  </a:cubicBezTo>
                  <a:cubicBezTo>
                    <a:pt x="21" y="50"/>
                    <a:pt x="21" y="50"/>
                    <a:pt x="21" y="50"/>
                  </a:cubicBezTo>
                  <a:cubicBezTo>
                    <a:pt x="19" y="50"/>
                    <a:pt x="19" y="50"/>
                    <a:pt x="19" y="50"/>
                  </a:cubicBezTo>
                  <a:cubicBezTo>
                    <a:pt x="19" y="50"/>
                    <a:pt x="19" y="50"/>
                    <a:pt x="19" y="50"/>
                  </a:cubicBezTo>
                  <a:cubicBezTo>
                    <a:pt x="18" y="50"/>
                    <a:pt x="18" y="50"/>
                    <a:pt x="18" y="50"/>
                  </a:cubicBezTo>
                  <a:cubicBezTo>
                    <a:pt x="17" y="50"/>
                    <a:pt x="17" y="50"/>
                    <a:pt x="17" y="50"/>
                  </a:cubicBezTo>
                  <a:cubicBezTo>
                    <a:pt x="17" y="50"/>
                    <a:pt x="17" y="50"/>
                    <a:pt x="17" y="50"/>
                  </a:cubicBezTo>
                  <a:cubicBezTo>
                    <a:pt x="13" y="51"/>
                    <a:pt x="13" y="51"/>
                    <a:pt x="13" y="51"/>
                  </a:cubicBezTo>
                  <a:cubicBezTo>
                    <a:pt x="10" y="52"/>
                    <a:pt x="10" y="52"/>
                    <a:pt x="10" y="52"/>
                  </a:cubicBezTo>
                  <a:cubicBezTo>
                    <a:pt x="9" y="53"/>
                    <a:pt x="9" y="53"/>
                    <a:pt x="9" y="53"/>
                  </a:cubicBezTo>
                  <a:cubicBezTo>
                    <a:pt x="9" y="53"/>
                    <a:pt x="9" y="53"/>
                    <a:pt x="9" y="53"/>
                  </a:cubicBezTo>
                  <a:cubicBezTo>
                    <a:pt x="8" y="54"/>
                    <a:pt x="8" y="54"/>
                    <a:pt x="8" y="54"/>
                  </a:cubicBezTo>
                  <a:cubicBezTo>
                    <a:pt x="6" y="54"/>
                    <a:pt x="6" y="54"/>
                    <a:pt x="6" y="54"/>
                  </a:cubicBezTo>
                  <a:cubicBezTo>
                    <a:pt x="5" y="55"/>
                    <a:pt x="5" y="55"/>
                    <a:pt x="5" y="55"/>
                  </a:cubicBezTo>
                  <a:cubicBezTo>
                    <a:pt x="5" y="56"/>
                    <a:pt x="5" y="56"/>
                    <a:pt x="5" y="56"/>
                  </a:cubicBezTo>
                  <a:cubicBezTo>
                    <a:pt x="5" y="57"/>
                    <a:pt x="5" y="57"/>
                    <a:pt x="5" y="57"/>
                  </a:cubicBezTo>
                  <a:cubicBezTo>
                    <a:pt x="5" y="58"/>
                    <a:pt x="5" y="58"/>
                    <a:pt x="5" y="58"/>
                  </a:cubicBezTo>
                  <a:cubicBezTo>
                    <a:pt x="3" y="59"/>
                    <a:pt x="3" y="59"/>
                    <a:pt x="3" y="59"/>
                  </a:cubicBezTo>
                  <a:cubicBezTo>
                    <a:pt x="4" y="61"/>
                    <a:pt x="4" y="61"/>
                    <a:pt x="4" y="61"/>
                  </a:cubicBezTo>
                  <a:cubicBezTo>
                    <a:pt x="5" y="62"/>
                    <a:pt x="5" y="62"/>
                    <a:pt x="5" y="62"/>
                  </a:cubicBezTo>
                  <a:cubicBezTo>
                    <a:pt x="4" y="63"/>
                    <a:pt x="4" y="63"/>
                    <a:pt x="4" y="63"/>
                  </a:cubicBezTo>
                  <a:cubicBezTo>
                    <a:pt x="3" y="63"/>
                    <a:pt x="3" y="63"/>
                    <a:pt x="3" y="63"/>
                  </a:cubicBezTo>
                  <a:cubicBezTo>
                    <a:pt x="1" y="64"/>
                    <a:pt x="1" y="64"/>
                    <a:pt x="1" y="64"/>
                  </a:cubicBezTo>
                  <a:cubicBezTo>
                    <a:pt x="1" y="65"/>
                    <a:pt x="1" y="65"/>
                    <a:pt x="1" y="65"/>
                  </a:cubicBezTo>
                  <a:cubicBezTo>
                    <a:pt x="1" y="65"/>
                    <a:pt x="1" y="65"/>
                    <a:pt x="1" y="65"/>
                  </a:cubicBezTo>
                  <a:cubicBezTo>
                    <a:pt x="1" y="66"/>
                    <a:pt x="1" y="66"/>
                    <a:pt x="1" y="66"/>
                  </a:cubicBezTo>
                  <a:cubicBezTo>
                    <a:pt x="1" y="67"/>
                    <a:pt x="1" y="67"/>
                    <a:pt x="1" y="67"/>
                  </a:cubicBezTo>
                  <a:cubicBezTo>
                    <a:pt x="0" y="68"/>
                    <a:pt x="0" y="68"/>
                    <a:pt x="0" y="68"/>
                  </a:cubicBezTo>
                  <a:cubicBezTo>
                    <a:pt x="1" y="69"/>
                    <a:pt x="1" y="69"/>
                    <a:pt x="1" y="69"/>
                  </a:cubicBezTo>
                  <a:cubicBezTo>
                    <a:pt x="0" y="70"/>
                    <a:pt x="0" y="70"/>
                    <a:pt x="0" y="70"/>
                  </a:cubicBezTo>
                  <a:cubicBezTo>
                    <a:pt x="2" y="71"/>
                    <a:pt x="2" y="71"/>
                    <a:pt x="2" y="71"/>
                  </a:cubicBezTo>
                  <a:cubicBezTo>
                    <a:pt x="5" y="75"/>
                    <a:pt x="5" y="75"/>
                    <a:pt x="5" y="75"/>
                  </a:cubicBezTo>
                  <a:cubicBezTo>
                    <a:pt x="3" y="77"/>
                    <a:pt x="3" y="77"/>
                    <a:pt x="3" y="77"/>
                  </a:cubicBezTo>
                  <a:cubicBezTo>
                    <a:pt x="7" y="76"/>
                    <a:pt x="7" y="76"/>
                    <a:pt x="7" y="76"/>
                  </a:cubicBezTo>
                  <a:cubicBezTo>
                    <a:pt x="8" y="77"/>
                    <a:pt x="8" y="77"/>
                    <a:pt x="8" y="77"/>
                  </a:cubicBezTo>
                  <a:cubicBezTo>
                    <a:pt x="10" y="78"/>
                    <a:pt x="10" y="78"/>
                    <a:pt x="10" y="78"/>
                  </a:cubicBezTo>
                  <a:cubicBezTo>
                    <a:pt x="10" y="80"/>
                    <a:pt x="10" y="80"/>
                    <a:pt x="10" y="80"/>
                  </a:cubicBezTo>
                  <a:cubicBezTo>
                    <a:pt x="12" y="80"/>
                    <a:pt x="12" y="80"/>
                    <a:pt x="12" y="80"/>
                  </a:cubicBezTo>
                  <a:cubicBezTo>
                    <a:pt x="15" y="80"/>
                    <a:pt x="15" y="80"/>
                    <a:pt x="15" y="80"/>
                  </a:cubicBezTo>
                  <a:cubicBezTo>
                    <a:pt x="18" y="78"/>
                    <a:pt x="18" y="78"/>
                    <a:pt x="18" y="78"/>
                  </a:cubicBezTo>
                  <a:cubicBezTo>
                    <a:pt x="20" y="77"/>
                    <a:pt x="20" y="77"/>
                    <a:pt x="20" y="77"/>
                  </a:cubicBezTo>
                  <a:cubicBezTo>
                    <a:pt x="20" y="77"/>
                    <a:pt x="20" y="77"/>
                    <a:pt x="20" y="77"/>
                  </a:cubicBezTo>
                  <a:cubicBezTo>
                    <a:pt x="20" y="79"/>
                    <a:pt x="20" y="79"/>
                    <a:pt x="20" y="79"/>
                  </a:cubicBezTo>
                  <a:cubicBezTo>
                    <a:pt x="20" y="79"/>
                    <a:pt x="20" y="79"/>
                    <a:pt x="20" y="79"/>
                  </a:cubicBezTo>
                  <a:cubicBezTo>
                    <a:pt x="20" y="81"/>
                    <a:pt x="20" y="81"/>
                    <a:pt x="20" y="81"/>
                  </a:cubicBezTo>
                  <a:cubicBezTo>
                    <a:pt x="20" y="84"/>
                    <a:pt x="20" y="84"/>
                    <a:pt x="20" y="84"/>
                  </a:cubicBezTo>
                  <a:cubicBezTo>
                    <a:pt x="20" y="85"/>
                    <a:pt x="20" y="85"/>
                    <a:pt x="20" y="85"/>
                  </a:cubicBezTo>
                  <a:cubicBezTo>
                    <a:pt x="21" y="86"/>
                    <a:pt x="21" y="86"/>
                    <a:pt x="21" y="86"/>
                  </a:cubicBezTo>
                  <a:cubicBezTo>
                    <a:pt x="22" y="85"/>
                    <a:pt x="22" y="85"/>
                    <a:pt x="22" y="85"/>
                  </a:cubicBezTo>
                  <a:cubicBezTo>
                    <a:pt x="23" y="85"/>
                    <a:pt x="23" y="85"/>
                    <a:pt x="23" y="85"/>
                  </a:cubicBezTo>
                  <a:cubicBezTo>
                    <a:pt x="24" y="85"/>
                    <a:pt x="24" y="85"/>
                    <a:pt x="24" y="85"/>
                  </a:cubicBezTo>
                  <a:cubicBezTo>
                    <a:pt x="25" y="85"/>
                    <a:pt x="25" y="85"/>
                    <a:pt x="25" y="85"/>
                  </a:cubicBezTo>
                  <a:cubicBezTo>
                    <a:pt x="25" y="85"/>
                    <a:pt x="25" y="85"/>
                    <a:pt x="25" y="85"/>
                  </a:cubicBezTo>
                  <a:cubicBezTo>
                    <a:pt x="25" y="85"/>
                    <a:pt x="25" y="85"/>
                    <a:pt x="25" y="85"/>
                  </a:cubicBezTo>
                  <a:cubicBezTo>
                    <a:pt x="25" y="85"/>
                    <a:pt x="25" y="85"/>
                    <a:pt x="25" y="85"/>
                  </a:cubicBezTo>
                  <a:cubicBezTo>
                    <a:pt x="29" y="85"/>
                    <a:pt x="29" y="85"/>
                    <a:pt x="29" y="85"/>
                  </a:cubicBezTo>
                  <a:cubicBezTo>
                    <a:pt x="31" y="85"/>
                    <a:pt x="31" y="85"/>
                    <a:pt x="31" y="85"/>
                  </a:cubicBezTo>
                  <a:cubicBezTo>
                    <a:pt x="32" y="85"/>
                    <a:pt x="32" y="85"/>
                    <a:pt x="32" y="85"/>
                  </a:cubicBezTo>
                  <a:cubicBezTo>
                    <a:pt x="33" y="85"/>
                    <a:pt x="33" y="85"/>
                    <a:pt x="33" y="85"/>
                  </a:cubicBezTo>
                  <a:cubicBezTo>
                    <a:pt x="34" y="84"/>
                    <a:pt x="34" y="84"/>
                    <a:pt x="34" y="84"/>
                  </a:cubicBezTo>
                  <a:cubicBezTo>
                    <a:pt x="36" y="84"/>
                    <a:pt x="36" y="84"/>
                    <a:pt x="36" y="84"/>
                  </a:cubicBezTo>
                  <a:cubicBezTo>
                    <a:pt x="37" y="83"/>
                    <a:pt x="37" y="83"/>
                    <a:pt x="37" y="83"/>
                  </a:cubicBezTo>
                  <a:cubicBezTo>
                    <a:pt x="38" y="81"/>
                    <a:pt x="38" y="81"/>
                    <a:pt x="38" y="81"/>
                  </a:cubicBezTo>
                  <a:cubicBezTo>
                    <a:pt x="41" y="79"/>
                    <a:pt x="41" y="79"/>
                    <a:pt x="41" y="79"/>
                  </a:cubicBezTo>
                  <a:cubicBezTo>
                    <a:pt x="43" y="79"/>
                    <a:pt x="43" y="79"/>
                    <a:pt x="43" y="79"/>
                  </a:cubicBezTo>
                  <a:cubicBezTo>
                    <a:pt x="45" y="78"/>
                    <a:pt x="45" y="78"/>
                    <a:pt x="45" y="78"/>
                  </a:cubicBezTo>
                  <a:cubicBezTo>
                    <a:pt x="46" y="78"/>
                    <a:pt x="46" y="78"/>
                    <a:pt x="46" y="78"/>
                  </a:cubicBezTo>
                  <a:cubicBezTo>
                    <a:pt x="47" y="79"/>
                    <a:pt x="47" y="79"/>
                    <a:pt x="47" y="79"/>
                  </a:cubicBezTo>
                  <a:cubicBezTo>
                    <a:pt x="48" y="78"/>
                    <a:pt x="48" y="78"/>
                    <a:pt x="48" y="78"/>
                  </a:cubicBezTo>
                  <a:cubicBezTo>
                    <a:pt x="49" y="79"/>
                    <a:pt x="49" y="79"/>
                    <a:pt x="49" y="79"/>
                  </a:cubicBezTo>
                  <a:cubicBezTo>
                    <a:pt x="49" y="80"/>
                    <a:pt x="49" y="80"/>
                    <a:pt x="49" y="80"/>
                  </a:cubicBezTo>
                  <a:cubicBezTo>
                    <a:pt x="49" y="82"/>
                    <a:pt x="49" y="82"/>
                    <a:pt x="49" y="82"/>
                  </a:cubicBezTo>
                  <a:cubicBezTo>
                    <a:pt x="48" y="83"/>
                    <a:pt x="48" y="83"/>
                    <a:pt x="48" y="83"/>
                  </a:cubicBezTo>
                  <a:cubicBezTo>
                    <a:pt x="49" y="86"/>
                    <a:pt x="49" y="86"/>
                    <a:pt x="49" y="86"/>
                  </a:cubicBezTo>
                  <a:cubicBezTo>
                    <a:pt x="49" y="87"/>
                    <a:pt x="49" y="87"/>
                    <a:pt x="49" y="87"/>
                  </a:cubicBezTo>
                  <a:cubicBezTo>
                    <a:pt x="50" y="89"/>
                    <a:pt x="50" y="89"/>
                    <a:pt x="50" y="89"/>
                  </a:cubicBezTo>
                  <a:cubicBezTo>
                    <a:pt x="51" y="89"/>
                    <a:pt x="51" y="89"/>
                    <a:pt x="51" y="89"/>
                  </a:cubicBezTo>
                  <a:cubicBezTo>
                    <a:pt x="51" y="91"/>
                    <a:pt x="51" y="91"/>
                    <a:pt x="51" y="91"/>
                  </a:cubicBezTo>
                  <a:cubicBezTo>
                    <a:pt x="53" y="91"/>
                    <a:pt x="53" y="91"/>
                    <a:pt x="53" y="91"/>
                  </a:cubicBezTo>
                  <a:cubicBezTo>
                    <a:pt x="54" y="92"/>
                    <a:pt x="54" y="92"/>
                    <a:pt x="54" y="92"/>
                  </a:cubicBezTo>
                  <a:cubicBezTo>
                    <a:pt x="56" y="93"/>
                    <a:pt x="56" y="93"/>
                    <a:pt x="56" y="93"/>
                  </a:cubicBezTo>
                  <a:cubicBezTo>
                    <a:pt x="56" y="93"/>
                    <a:pt x="56" y="93"/>
                    <a:pt x="56" y="93"/>
                  </a:cubicBezTo>
                  <a:cubicBezTo>
                    <a:pt x="59" y="92"/>
                    <a:pt x="59" y="92"/>
                    <a:pt x="59" y="92"/>
                  </a:cubicBezTo>
                  <a:cubicBezTo>
                    <a:pt x="61" y="94"/>
                    <a:pt x="61" y="94"/>
                    <a:pt x="61" y="94"/>
                  </a:cubicBezTo>
                  <a:cubicBezTo>
                    <a:pt x="62" y="94"/>
                    <a:pt x="62" y="94"/>
                    <a:pt x="62" y="94"/>
                  </a:cubicBezTo>
                  <a:cubicBezTo>
                    <a:pt x="64" y="96"/>
                    <a:pt x="64" y="96"/>
                    <a:pt x="64" y="96"/>
                  </a:cubicBezTo>
                  <a:cubicBezTo>
                    <a:pt x="65" y="96"/>
                    <a:pt x="65" y="96"/>
                    <a:pt x="65" y="96"/>
                  </a:cubicBezTo>
                  <a:cubicBezTo>
                    <a:pt x="67" y="96"/>
                    <a:pt x="67" y="96"/>
                    <a:pt x="67" y="96"/>
                  </a:cubicBezTo>
                  <a:cubicBezTo>
                    <a:pt x="69" y="97"/>
                    <a:pt x="69" y="97"/>
                    <a:pt x="69" y="97"/>
                  </a:cubicBezTo>
                  <a:cubicBezTo>
                    <a:pt x="69" y="98"/>
                    <a:pt x="69" y="98"/>
                    <a:pt x="69" y="98"/>
                  </a:cubicBezTo>
                  <a:cubicBezTo>
                    <a:pt x="70" y="99"/>
                    <a:pt x="70" y="99"/>
                    <a:pt x="70" y="99"/>
                  </a:cubicBezTo>
                  <a:cubicBezTo>
                    <a:pt x="72" y="99"/>
                    <a:pt x="72" y="99"/>
                    <a:pt x="72" y="99"/>
                  </a:cubicBezTo>
                  <a:cubicBezTo>
                    <a:pt x="75" y="99"/>
                    <a:pt x="75" y="99"/>
                    <a:pt x="75" y="99"/>
                  </a:cubicBezTo>
                  <a:cubicBezTo>
                    <a:pt x="77" y="100"/>
                    <a:pt x="77" y="100"/>
                    <a:pt x="77" y="100"/>
                  </a:cubicBezTo>
                  <a:cubicBezTo>
                    <a:pt x="78" y="101"/>
                    <a:pt x="78" y="101"/>
                    <a:pt x="78" y="101"/>
                  </a:cubicBezTo>
                  <a:cubicBezTo>
                    <a:pt x="77" y="103"/>
                    <a:pt x="77" y="103"/>
                    <a:pt x="77" y="103"/>
                  </a:cubicBezTo>
                  <a:cubicBezTo>
                    <a:pt x="78" y="105"/>
                    <a:pt x="78" y="105"/>
                    <a:pt x="78" y="105"/>
                  </a:cubicBezTo>
                  <a:cubicBezTo>
                    <a:pt x="77" y="106"/>
                    <a:pt x="77" y="106"/>
                    <a:pt x="77" y="106"/>
                  </a:cubicBezTo>
                  <a:cubicBezTo>
                    <a:pt x="79" y="110"/>
                    <a:pt x="79" y="110"/>
                    <a:pt x="79" y="110"/>
                  </a:cubicBezTo>
                  <a:cubicBezTo>
                    <a:pt x="79" y="112"/>
                    <a:pt x="79" y="112"/>
                    <a:pt x="79" y="112"/>
                  </a:cubicBezTo>
                  <a:cubicBezTo>
                    <a:pt x="89" y="112"/>
                    <a:pt x="89" y="112"/>
                    <a:pt x="89" y="112"/>
                  </a:cubicBezTo>
                  <a:cubicBezTo>
                    <a:pt x="90" y="115"/>
                    <a:pt x="90" y="115"/>
                    <a:pt x="90" y="115"/>
                  </a:cubicBezTo>
                  <a:cubicBezTo>
                    <a:pt x="89" y="118"/>
                    <a:pt x="89" y="118"/>
                    <a:pt x="89" y="118"/>
                  </a:cubicBezTo>
                  <a:cubicBezTo>
                    <a:pt x="92" y="118"/>
                    <a:pt x="92" y="118"/>
                    <a:pt x="92" y="118"/>
                  </a:cubicBezTo>
                  <a:cubicBezTo>
                    <a:pt x="95" y="123"/>
                    <a:pt x="95" y="123"/>
                    <a:pt x="95" y="123"/>
                  </a:cubicBezTo>
                  <a:cubicBezTo>
                    <a:pt x="96" y="125"/>
                    <a:pt x="96" y="125"/>
                    <a:pt x="96" y="125"/>
                  </a:cubicBezTo>
                  <a:cubicBezTo>
                    <a:pt x="93" y="130"/>
                    <a:pt x="93" y="130"/>
                    <a:pt x="93" y="130"/>
                  </a:cubicBezTo>
                  <a:cubicBezTo>
                    <a:pt x="93" y="131"/>
                    <a:pt x="93" y="131"/>
                    <a:pt x="93" y="131"/>
                  </a:cubicBezTo>
                  <a:cubicBezTo>
                    <a:pt x="92" y="132"/>
                    <a:pt x="92" y="132"/>
                    <a:pt x="92" y="132"/>
                  </a:cubicBezTo>
                  <a:cubicBezTo>
                    <a:pt x="93" y="132"/>
                    <a:pt x="93" y="132"/>
                    <a:pt x="93" y="132"/>
                  </a:cubicBezTo>
                  <a:cubicBezTo>
                    <a:pt x="92" y="134"/>
                    <a:pt x="92" y="134"/>
                    <a:pt x="92" y="134"/>
                  </a:cubicBezTo>
                  <a:cubicBezTo>
                    <a:pt x="94" y="135"/>
                    <a:pt x="94" y="135"/>
                    <a:pt x="94" y="135"/>
                  </a:cubicBezTo>
                  <a:cubicBezTo>
                    <a:pt x="94" y="136"/>
                    <a:pt x="94" y="136"/>
                    <a:pt x="94" y="136"/>
                  </a:cubicBezTo>
                  <a:cubicBezTo>
                    <a:pt x="95" y="138"/>
                    <a:pt x="95" y="138"/>
                    <a:pt x="95" y="138"/>
                  </a:cubicBezTo>
                  <a:cubicBezTo>
                    <a:pt x="94" y="141"/>
                    <a:pt x="94" y="141"/>
                    <a:pt x="94" y="141"/>
                  </a:cubicBezTo>
                  <a:cubicBezTo>
                    <a:pt x="95" y="142"/>
                    <a:pt x="95" y="142"/>
                    <a:pt x="95" y="142"/>
                  </a:cubicBezTo>
                  <a:cubicBezTo>
                    <a:pt x="94" y="143"/>
                    <a:pt x="94" y="143"/>
                    <a:pt x="94" y="143"/>
                  </a:cubicBezTo>
                  <a:cubicBezTo>
                    <a:pt x="95" y="144"/>
                    <a:pt x="95" y="144"/>
                    <a:pt x="95" y="144"/>
                  </a:cubicBezTo>
                  <a:cubicBezTo>
                    <a:pt x="97" y="144"/>
                    <a:pt x="97" y="144"/>
                    <a:pt x="97" y="144"/>
                  </a:cubicBezTo>
                  <a:cubicBezTo>
                    <a:pt x="98" y="144"/>
                    <a:pt x="98" y="144"/>
                    <a:pt x="98" y="144"/>
                  </a:cubicBezTo>
                  <a:cubicBezTo>
                    <a:pt x="100" y="144"/>
                    <a:pt x="100" y="144"/>
                    <a:pt x="100" y="144"/>
                  </a:cubicBezTo>
                  <a:cubicBezTo>
                    <a:pt x="102" y="145"/>
                    <a:pt x="102" y="145"/>
                    <a:pt x="102" y="145"/>
                  </a:cubicBezTo>
                  <a:cubicBezTo>
                    <a:pt x="105" y="144"/>
                    <a:pt x="105" y="144"/>
                    <a:pt x="105" y="144"/>
                  </a:cubicBezTo>
                  <a:cubicBezTo>
                    <a:pt x="106" y="145"/>
                    <a:pt x="106" y="145"/>
                    <a:pt x="106" y="145"/>
                  </a:cubicBezTo>
                  <a:cubicBezTo>
                    <a:pt x="107" y="145"/>
                    <a:pt x="107" y="145"/>
                    <a:pt x="107" y="145"/>
                  </a:cubicBezTo>
                  <a:cubicBezTo>
                    <a:pt x="107" y="146"/>
                    <a:pt x="107" y="146"/>
                    <a:pt x="107" y="146"/>
                  </a:cubicBezTo>
                  <a:cubicBezTo>
                    <a:pt x="109" y="152"/>
                    <a:pt x="109" y="152"/>
                    <a:pt x="109" y="152"/>
                  </a:cubicBezTo>
                  <a:cubicBezTo>
                    <a:pt x="110" y="154"/>
                    <a:pt x="110" y="154"/>
                    <a:pt x="110" y="154"/>
                  </a:cubicBezTo>
                  <a:cubicBezTo>
                    <a:pt x="111" y="154"/>
                    <a:pt x="111" y="154"/>
                    <a:pt x="111" y="154"/>
                  </a:cubicBezTo>
                  <a:cubicBezTo>
                    <a:pt x="113" y="153"/>
                    <a:pt x="113" y="153"/>
                    <a:pt x="113" y="153"/>
                  </a:cubicBezTo>
                  <a:cubicBezTo>
                    <a:pt x="114" y="153"/>
                    <a:pt x="114" y="153"/>
                    <a:pt x="114" y="153"/>
                  </a:cubicBezTo>
                  <a:cubicBezTo>
                    <a:pt x="115" y="154"/>
                    <a:pt x="115" y="154"/>
                    <a:pt x="115" y="154"/>
                  </a:cubicBezTo>
                  <a:cubicBezTo>
                    <a:pt x="116" y="154"/>
                    <a:pt x="116" y="154"/>
                    <a:pt x="116" y="154"/>
                  </a:cubicBezTo>
                  <a:cubicBezTo>
                    <a:pt x="115" y="155"/>
                    <a:pt x="115" y="155"/>
                    <a:pt x="115" y="155"/>
                  </a:cubicBezTo>
                  <a:cubicBezTo>
                    <a:pt x="115" y="160"/>
                    <a:pt x="115" y="160"/>
                    <a:pt x="115" y="160"/>
                  </a:cubicBezTo>
                  <a:cubicBezTo>
                    <a:pt x="115" y="160"/>
                    <a:pt x="115" y="160"/>
                    <a:pt x="115" y="160"/>
                  </a:cubicBezTo>
                  <a:cubicBezTo>
                    <a:pt x="115" y="160"/>
                    <a:pt x="115" y="160"/>
                    <a:pt x="115" y="160"/>
                  </a:cubicBezTo>
                  <a:cubicBezTo>
                    <a:pt x="115" y="161"/>
                    <a:pt x="115" y="161"/>
                    <a:pt x="115" y="161"/>
                  </a:cubicBezTo>
                  <a:cubicBezTo>
                    <a:pt x="115" y="162"/>
                    <a:pt x="115" y="162"/>
                    <a:pt x="115" y="162"/>
                  </a:cubicBezTo>
                  <a:cubicBezTo>
                    <a:pt x="115" y="162"/>
                    <a:pt x="115" y="162"/>
                    <a:pt x="115" y="162"/>
                  </a:cubicBezTo>
                  <a:cubicBezTo>
                    <a:pt x="116" y="162"/>
                    <a:pt x="116" y="162"/>
                    <a:pt x="116" y="162"/>
                  </a:cubicBezTo>
                  <a:cubicBezTo>
                    <a:pt x="118" y="162"/>
                    <a:pt x="118" y="162"/>
                    <a:pt x="118" y="162"/>
                  </a:cubicBezTo>
                  <a:cubicBezTo>
                    <a:pt x="118" y="163"/>
                    <a:pt x="118" y="163"/>
                    <a:pt x="118" y="163"/>
                  </a:cubicBezTo>
                  <a:cubicBezTo>
                    <a:pt x="119" y="165"/>
                    <a:pt x="119" y="165"/>
                    <a:pt x="119" y="165"/>
                  </a:cubicBezTo>
                  <a:cubicBezTo>
                    <a:pt x="119" y="167"/>
                    <a:pt x="119" y="167"/>
                    <a:pt x="119" y="167"/>
                  </a:cubicBezTo>
                  <a:cubicBezTo>
                    <a:pt x="120" y="169"/>
                    <a:pt x="120" y="169"/>
                    <a:pt x="120" y="169"/>
                  </a:cubicBezTo>
                  <a:cubicBezTo>
                    <a:pt x="120" y="171"/>
                    <a:pt x="120" y="171"/>
                    <a:pt x="120" y="171"/>
                  </a:cubicBezTo>
                  <a:cubicBezTo>
                    <a:pt x="119" y="171"/>
                    <a:pt x="119" y="171"/>
                    <a:pt x="119" y="171"/>
                  </a:cubicBezTo>
                  <a:cubicBezTo>
                    <a:pt x="118" y="171"/>
                    <a:pt x="118" y="171"/>
                    <a:pt x="118" y="171"/>
                  </a:cubicBezTo>
                  <a:cubicBezTo>
                    <a:pt x="117" y="172"/>
                    <a:pt x="117" y="172"/>
                    <a:pt x="117" y="172"/>
                  </a:cubicBezTo>
                  <a:cubicBezTo>
                    <a:pt x="117" y="172"/>
                    <a:pt x="117" y="172"/>
                    <a:pt x="117" y="172"/>
                  </a:cubicBezTo>
                  <a:cubicBezTo>
                    <a:pt x="116" y="173"/>
                    <a:pt x="116" y="173"/>
                    <a:pt x="116" y="173"/>
                  </a:cubicBezTo>
                  <a:cubicBezTo>
                    <a:pt x="116" y="173"/>
                    <a:pt x="116" y="173"/>
                    <a:pt x="116" y="173"/>
                  </a:cubicBezTo>
                  <a:cubicBezTo>
                    <a:pt x="113" y="174"/>
                    <a:pt x="113" y="174"/>
                    <a:pt x="113" y="174"/>
                  </a:cubicBezTo>
                  <a:cubicBezTo>
                    <a:pt x="113" y="175"/>
                    <a:pt x="113" y="175"/>
                    <a:pt x="113" y="175"/>
                  </a:cubicBezTo>
                  <a:cubicBezTo>
                    <a:pt x="112" y="175"/>
                    <a:pt x="112" y="175"/>
                    <a:pt x="112" y="175"/>
                  </a:cubicBezTo>
                  <a:cubicBezTo>
                    <a:pt x="110" y="177"/>
                    <a:pt x="110" y="177"/>
                    <a:pt x="110" y="177"/>
                  </a:cubicBezTo>
                  <a:cubicBezTo>
                    <a:pt x="109" y="177"/>
                    <a:pt x="109" y="177"/>
                    <a:pt x="109" y="177"/>
                  </a:cubicBezTo>
                  <a:cubicBezTo>
                    <a:pt x="109" y="178"/>
                    <a:pt x="109" y="178"/>
                    <a:pt x="109" y="178"/>
                  </a:cubicBezTo>
                  <a:cubicBezTo>
                    <a:pt x="108" y="178"/>
                    <a:pt x="108" y="178"/>
                    <a:pt x="108" y="178"/>
                  </a:cubicBezTo>
                  <a:cubicBezTo>
                    <a:pt x="108" y="178"/>
                    <a:pt x="108" y="178"/>
                    <a:pt x="108" y="178"/>
                  </a:cubicBezTo>
                  <a:cubicBezTo>
                    <a:pt x="106" y="180"/>
                    <a:pt x="106" y="180"/>
                    <a:pt x="106" y="180"/>
                  </a:cubicBezTo>
                  <a:cubicBezTo>
                    <a:pt x="105" y="181"/>
                    <a:pt x="105" y="181"/>
                    <a:pt x="105" y="181"/>
                  </a:cubicBezTo>
                  <a:cubicBezTo>
                    <a:pt x="105" y="182"/>
                    <a:pt x="105" y="182"/>
                    <a:pt x="105" y="182"/>
                  </a:cubicBezTo>
                  <a:cubicBezTo>
                    <a:pt x="105" y="182"/>
                    <a:pt x="105" y="182"/>
                    <a:pt x="105" y="182"/>
                  </a:cubicBezTo>
                  <a:cubicBezTo>
                    <a:pt x="104" y="183"/>
                    <a:pt x="104" y="183"/>
                    <a:pt x="104" y="183"/>
                  </a:cubicBezTo>
                  <a:cubicBezTo>
                    <a:pt x="103" y="185"/>
                    <a:pt x="103" y="185"/>
                    <a:pt x="103" y="185"/>
                  </a:cubicBezTo>
                  <a:cubicBezTo>
                    <a:pt x="102" y="186"/>
                    <a:pt x="102" y="186"/>
                    <a:pt x="102" y="186"/>
                  </a:cubicBezTo>
                  <a:cubicBezTo>
                    <a:pt x="101" y="187"/>
                    <a:pt x="101" y="187"/>
                    <a:pt x="101" y="187"/>
                  </a:cubicBezTo>
                  <a:cubicBezTo>
                    <a:pt x="101" y="188"/>
                    <a:pt x="101" y="188"/>
                    <a:pt x="101" y="188"/>
                  </a:cubicBezTo>
                  <a:cubicBezTo>
                    <a:pt x="100" y="188"/>
                    <a:pt x="100" y="188"/>
                    <a:pt x="100" y="188"/>
                  </a:cubicBezTo>
                  <a:cubicBezTo>
                    <a:pt x="100" y="189"/>
                    <a:pt x="100" y="189"/>
                    <a:pt x="100" y="189"/>
                  </a:cubicBezTo>
                  <a:cubicBezTo>
                    <a:pt x="101" y="189"/>
                    <a:pt x="101" y="189"/>
                    <a:pt x="101" y="189"/>
                  </a:cubicBezTo>
                  <a:cubicBezTo>
                    <a:pt x="102" y="189"/>
                    <a:pt x="102" y="189"/>
                    <a:pt x="102" y="189"/>
                  </a:cubicBezTo>
                  <a:cubicBezTo>
                    <a:pt x="104" y="188"/>
                    <a:pt x="104" y="188"/>
                    <a:pt x="104" y="188"/>
                  </a:cubicBezTo>
                  <a:cubicBezTo>
                    <a:pt x="106" y="189"/>
                    <a:pt x="106" y="189"/>
                    <a:pt x="106" y="189"/>
                  </a:cubicBezTo>
                  <a:cubicBezTo>
                    <a:pt x="107" y="190"/>
                    <a:pt x="107" y="190"/>
                    <a:pt x="107" y="190"/>
                  </a:cubicBezTo>
                  <a:cubicBezTo>
                    <a:pt x="108" y="191"/>
                    <a:pt x="108" y="191"/>
                    <a:pt x="108" y="191"/>
                  </a:cubicBezTo>
                  <a:cubicBezTo>
                    <a:pt x="109" y="192"/>
                    <a:pt x="109" y="192"/>
                    <a:pt x="109" y="192"/>
                  </a:cubicBezTo>
                  <a:cubicBezTo>
                    <a:pt x="110" y="194"/>
                    <a:pt x="110" y="194"/>
                    <a:pt x="110" y="194"/>
                  </a:cubicBezTo>
                  <a:cubicBezTo>
                    <a:pt x="111" y="194"/>
                    <a:pt x="111" y="194"/>
                    <a:pt x="111" y="194"/>
                  </a:cubicBezTo>
                  <a:cubicBezTo>
                    <a:pt x="112" y="193"/>
                    <a:pt x="112" y="193"/>
                    <a:pt x="112" y="193"/>
                  </a:cubicBezTo>
                  <a:cubicBezTo>
                    <a:pt x="112" y="193"/>
                    <a:pt x="112" y="193"/>
                    <a:pt x="112" y="193"/>
                  </a:cubicBezTo>
                  <a:cubicBezTo>
                    <a:pt x="114" y="195"/>
                    <a:pt x="114" y="195"/>
                    <a:pt x="114" y="195"/>
                  </a:cubicBezTo>
                  <a:cubicBezTo>
                    <a:pt x="115" y="196"/>
                    <a:pt x="115" y="196"/>
                    <a:pt x="115" y="196"/>
                  </a:cubicBezTo>
                  <a:cubicBezTo>
                    <a:pt x="117" y="196"/>
                    <a:pt x="117" y="196"/>
                    <a:pt x="117" y="196"/>
                  </a:cubicBezTo>
                  <a:cubicBezTo>
                    <a:pt x="118" y="197"/>
                    <a:pt x="118" y="197"/>
                    <a:pt x="118" y="197"/>
                  </a:cubicBezTo>
                  <a:cubicBezTo>
                    <a:pt x="118" y="199"/>
                    <a:pt x="118" y="199"/>
                    <a:pt x="118" y="199"/>
                  </a:cubicBezTo>
                  <a:cubicBezTo>
                    <a:pt x="119" y="198"/>
                    <a:pt x="119" y="198"/>
                    <a:pt x="119" y="198"/>
                  </a:cubicBezTo>
                  <a:cubicBezTo>
                    <a:pt x="121" y="199"/>
                    <a:pt x="121" y="199"/>
                    <a:pt x="121" y="199"/>
                  </a:cubicBezTo>
                  <a:cubicBezTo>
                    <a:pt x="122" y="201"/>
                    <a:pt x="122" y="201"/>
                    <a:pt x="122" y="201"/>
                  </a:cubicBezTo>
                  <a:cubicBezTo>
                    <a:pt x="124" y="203"/>
                    <a:pt x="124" y="203"/>
                    <a:pt x="124" y="203"/>
                  </a:cubicBezTo>
                  <a:cubicBezTo>
                    <a:pt x="125" y="203"/>
                    <a:pt x="125" y="203"/>
                    <a:pt x="125" y="203"/>
                  </a:cubicBezTo>
                  <a:cubicBezTo>
                    <a:pt x="125" y="205"/>
                    <a:pt x="125" y="205"/>
                    <a:pt x="125" y="205"/>
                  </a:cubicBezTo>
                  <a:cubicBezTo>
                    <a:pt x="124" y="206"/>
                    <a:pt x="124" y="206"/>
                    <a:pt x="124" y="206"/>
                  </a:cubicBezTo>
                  <a:cubicBezTo>
                    <a:pt x="124" y="208"/>
                    <a:pt x="124" y="208"/>
                    <a:pt x="124" y="208"/>
                  </a:cubicBezTo>
                  <a:cubicBezTo>
                    <a:pt x="125" y="208"/>
                    <a:pt x="125" y="208"/>
                    <a:pt x="125" y="208"/>
                  </a:cubicBezTo>
                  <a:cubicBezTo>
                    <a:pt x="125" y="208"/>
                    <a:pt x="125" y="208"/>
                    <a:pt x="125" y="208"/>
                  </a:cubicBezTo>
                  <a:cubicBezTo>
                    <a:pt x="125" y="209"/>
                    <a:pt x="125" y="209"/>
                    <a:pt x="125" y="209"/>
                  </a:cubicBezTo>
                  <a:cubicBezTo>
                    <a:pt x="126" y="209"/>
                    <a:pt x="126" y="209"/>
                    <a:pt x="126" y="209"/>
                  </a:cubicBezTo>
                  <a:cubicBezTo>
                    <a:pt x="128" y="208"/>
                    <a:pt x="128" y="208"/>
                    <a:pt x="128" y="208"/>
                  </a:cubicBezTo>
                  <a:cubicBezTo>
                    <a:pt x="129" y="206"/>
                    <a:pt x="129" y="206"/>
                    <a:pt x="129" y="206"/>
                  </a:cubicBezTo>
                  <a:cubicBezTo>
                    <a:pt x="129" y="203"/>
                    <a:pt x="129" y="203"/>
                    <a:pt x="129" y="203"/>
                  </a:cubicBezTo>
                  <a:cubicBezTo>
                    <a:pt x="130" y="200"/>
                    <a:pt x="130" y="200"/>
                    <a:pt x="130" y="200"/>
                  </a:cubicBezTo>
                  <a:cubicBezTo>
                    <a:pt x="131" y="200"/>
                    <a:pt x="131" y="200"/>
                    <a:pt x="131" y="200"/>
                  </a:cubicBezTo>
                  <a:cubicBezTo>
                    <a:pt x="130" y="199"/>
                    <a:pt x="130" y="199"/>
                    <a:pt x="130" y="199"/>
                  </a:cubicBezTo>
                  <a:cubicBezTo>
                    <a:pt x="129" y="198"/>
                    <a:pt x="129" y="198"/>
                    <a:pt x="129" y="198"/>
                  </a:cubicBezTo>
                  <a:cubicBezTo>
                    <a:pt x="130" y="197"/>
                    <a:pt x="130" y="197"/>
                    <a:pt x="130" y="197"/>
                  </a:cubicBezTo>
                  <a:cubicBezTo>
                    <a:pt x="131" y="197"/>
                    <a:pt x="131" y="197"/>
                    <a:pt x="131" y="197"/>
                  </a:cubicBezTo>
                  <a:cubicBezTo>
                    <a:pt x="131" y="196"/>
                    <a:pt x="131" y="196"/>
                    <a:pt x="131" y="196"/>
                  </a:cubicBezTo>
                  <a:cubicBezTo>
                    <a:pt x="132" y="195"/>
                    <a:pt x="132" y="195"/>
                    <a:pt x="132" y="195"/>
                  </a:cubicBezTo>
                  <a:cubicBezTo>
                    <a:pt x="132" y="194"/>
                    <a:pt x="132" y="194"/>
                    <a:pt x="132" y="194"/>
                  </a:cubicBezTo>
                  <a:cubicBezTo>
                    <a:pt x="132" y="195"/>
                    <a:pt x="132" y="195"/>
                    <a:pt x="132" y="195"/>
                  </a:cubicBezTo>
                  <a:cubicBezTo>
                    <a:pt x="133" y="195"/>
                    <a:pt x="133" y="195"/>
                    <a:pt x="133" y="195"/>
                  </a:cubicBezTo>
                  <a:cubicBezTo>
                    <a:pt x="134" y="194"/>
                    <a:pt x="134" y="194"/>
                    <a:pt x="134" y="194"/>
                  </a:cubicBezTo>
                  <a:cubicBezTo>
                    <a:pt x="134" y="193"/>
                    <a:pt x="134" y="193"/>
                    <a:pt x="134" y="193"/>
                  </a:cubicBezTo>
                  <a:cubicBezTo>
                    <a:pt x="134" y="192"/>
                    <a:pt x="134" y="192"/>
                    <a:pt x="134" y="192"/>
                  </a:cubicBezTo>
                  <a:cubicBezTo>
                    <a:pt x="134" y="191"/>
                    <a:pt x="134" y="191"/>
                    <a:pt x="134" y="191"/>
                  </a:cubicBezTo>
                  <a:cubicBezTo>
                    <a:pt x="135" y="191"/>
                    <a:pt x="135" y="191"/>
                    <a:pt x="135" y="191"/>
                  </a:cubicBezTo>
                  <a:cubicBezTo>
                    <a:pt x="135" y="191"/>
                    <a:pt x="135" y="191"/>
                    <a:pt x="135" y="191"/>
                  </a:cubicBezTo>
                  <a:cubicBezTo>
                    <a:pt x="136" y="190"/>
                    <a:pt x="136" y="190"/>
                    <a:pt x="136" y="190"/>
                  </a:cubicBezTo>
                  <a:cubicBezTo>
                    <a:pt x="135" y="189"/>
                    <a:pt x="135" y="189"/>
                    <a:pt x="135" y="189"/>
                  </a:cubicBezTo>
                  <a:cubicBezTo>
                    <a:pt x="135" y="189"/>
                    <a:pt x="135" y="189"/>
                    <a:pt x="135" y="189"/>
                  </a:cubicBezTo>
                  <a:cubicBezTo>
                    <a:pt x="135" y="187"/>
                    <a:pt x="135" y="187"/>
                    <a:pt x="135" y="187"/>
                  </a:cubicBezTo>
                  <a:cubicBezTo>
                    <a:pt x="134" y="187"/>
                    <a:pt x="134" y="187"/>
                    <a:pt x="134" y="187"/>
                  </a:cubicBezTo>
                  <a:cubicBezTo>
                    <a:pt x="135" y="187"/>
                    <a:pt x="135" y="187"/>
                    <a:pt x="135" y="187"/>
                  </a:cubicBezTo>
                  <a:cubicBezTo>
                    <a:pt x="136" y="188"/>
                    <a:pt x="136" y="188"/>
                    <a:pt x="136" y="188"/>
                  </a:cubicBezTo>
                  <a:cubicBezTo>
                    <a:pt x="137" y="189"/>
                    <a:pt x="137" y="189"/>
                    <a:pt x="137" y="189"/>
                  </a:cubicBezTo>
                  <a:cubicBezTo>
                    <a:pt x="138" y="189"/>
                    <a:pt x="138" y="189"/>
                    <a:pt x="138" y="189"/>
                  </a:cubicBezTo>
                  <a:cubicBezTo>
                    <a:pt x="138" y="189"/>
                    <a:pt x="138" y="189"/>
                    <a:pt x="138" y="189"/>
                  </a:cubicBezTo>
                  <a:cubicBezTo>
                    <a:pt x="139" y="189"/>
                    <a:pt x="139" y="189"/>
                    <a:pt x="139" y="189"/>
                  </a:cubicBezTo>
                  <a:cubicBezTo>
                    <a:pt x="139" y="190"/>
                    <a:pt x="139" y="190"/>
                    <a:pt x="139" y="190"/>
                  </a:cubicBezTo>
                  <a:cubicBezTo>
                    <a:pt x="138" y="190"/>
                    <a:pt x="138" y="190"/>
                    <a:pt x="138" y="190"/>
                  </a:cubicBezTo>
                  <a:cubicBezTo>
                    <a:pt x="138" y="192"/>
                    <a:pt x="138" y="192"/>
                    <a:pt x="138" y="192"/>
                  </a:cubicBezTo>
                  <a:cubicBezTo>
                    <a:pt x="136" y="194"/>
                    <a:pt x="136" y="194"/>
                    <a:pt x="136" y="194"/>
                  </a:cubicBezTo>
                  <a:cubicBezTo>
                    <a:pt x="135" y="194"/>
                    <a:pt x="135" y="194"/>
                    <a:pt x="135" y="194"/>
                  </a:cubicBezTo>
                  <a:cubicBezTo>
                    <a:pt x="135" y="195"/>
                    <a:pt x="135" y="195"/>
                    <a:pt x="135" y="195"/>
                  </a:cubicBezTo>
                  <a:cubicBezTo>
                    <a:pt x="135" y="196"/>
                    <a:pt x="135" y="196"/>
                    <a:pt x="135" y="196"/>
                  </a:cubicBezTo>
                  <a:cubicBezTo>
                    <a:pt x="134" y="196"/>
                    <a:pt x="134" y="196"/>
                    <a:pt x="134" y="196"/>
                  </a:cubicBezTo>
                  <a:cubicBezTo>
                    <a:pt x="133" y="197"/>
                    <a:pt x="133" y="197"/>
                    <a:pt x="133" y="197"/>
                  </a:cubicBezTo>
                  <a:cubicBezTo>
                    <a:pt x="132" y="197"/>
                    <a:pt x="132" y="197"/>
                    <a:pt x="132" y="197"/>
                  </a:cubicBezTo>
                  <a:cubicBezTo>
                    <a:pt x="132" y="198"/>
                    <a:pt x="132" y="198"/>
                    <a:pt x="132" y="198"/>
                  </a:cubicBezTo>
                  <a:cubicBezTo>
                    <a:pt x="131" y="198"/>
                    <a:pt x="131" y="198"/>
                    <a:pt x="131" y="198"/>
                  </a:cubicBezTo>
                  <a:cubicBezTo>
                    <a:pt x="131" y="198"/>
                    <a:pt x="131" y="198"/>
                    <a:pt x="131" y="198"/>
                  </a:cubicBezTo>
                  <a:cubicBezTo>
                    <a:pt x="131" y="199"/>
                    <a:pt x="131" y="199"/>
                    <a:pt x="131" y="199"/>
                  </a:cubicBezTo>
                  <a:cubicBezTo>
                    <a:pt x="132" y="199"/>
                    <a:pt x="132" y="199"/>
                    <a:pt x="132" y="199"/>
                  </a:cubicBezTo>
                  <a:cubicBezTo>
                    <a:pt x="135" y="197"/>
                    <a:pt x="135" y="197"/>
                    <a:pt x="135" y="197"/>
                  </a:cubicBezTo>
                  <a:cubicBezTo>
                    <a:pt x="137" y="195"/>
                    <a:pt x="137" y="195"/>
                    <a:pt x="137" y="195"/>
                  </a:cubicBezTo>
                  <a:cubicBezTo>
                    <a:pt x="140" y="191"/>
                    <a:pt x="140" y="191"/>
                    <a:pt x="140" y="191"/>
                  </a:cubicBezTo>
                  <a:cubicBezTo>
                    <a:pt x="141" y="189"/>
                    <a:pt x="141" y="189"/>
                    <a:pt x="141" y="189"/>
                  </a:cubicBezTo>
                  <a:cubicBezTo>
                    <a:pt x="142" y="186"/>
                    <a:pt x="142" y="186"/>
                    <a:pt x="142" y="186"/>
                  </a:cubicBezTo>
                  <a:cubicBezTo>
                    <a:pt x="145" y="182"/>
                    <a:pt x="145" y="182"/>
                    <a:pt x="145" y="182"/>
                  </a:cubicBezTo>
                  <a:cubicBezTo>
                    <a:pt x="147" y="179"/>
                    <a:pt x="147" y="179"/>
                    <a:pt x="147" y="179"/>
                  </a:cubicBezTo>
                  <a:cubicBezTo>
                    <a:pt x="147" y="178"/>
                    <a:pt x="147" y="178"/>
                    <a:pt x="147" y="178"/>
                  </a:cubicBezTo>
                  <a:cubicBezTo>
                    <a:pt x="147" y="178"/>
                    <a:pt x="147" y="178"/>
                    <a:pt x="147" y="178"/>
                  </a:cubicBezTo>
                  <a:cubicBezTo>
                    <a:pt x="147" y="177"/>
                    <a:pt x="147" y="177"/>
                    <a:pt x="147" y="177"/>
                  </a:cubicBezTo>
                  <a:cubicBezTo>
                    <a:pt x="148" y="177"/>
                    <a:pt x="148" y="177"/>
                    <a:pt x="148" y="177"/>
                  </a:cubicBezTo>
                  <a:cubicBezTo>
                    <a:pt x="148" y="176"/>
                    <a:pt x="148" y="176"/>
                    <a:pt x="148" y="176"/>
                  </a:cubicBezTo>
                  <a:cubicBezTo>
                    <a:pt x="149" y="175"/>
                    <a:pt x="149" y="175"/>
                    <a:pt x="149" y="175"/>
                  </a:cubicBezTo>
                  <a:cubicBezTo>
                    <a:pt x="149" y="174"/>
                    <a:pt x="149" y="174"/>
                    <a:pt x="149" y="174"/>
                  </a:cubicBezTo>
                  <a:cubicBezTo>
                    <a:pt x="149" y="174"/>
                    <a:pt x="149" y="174"/>
                    <a:pt x="149" y="174"/>
                  </a:cubicBezTo>
                  <a:cubicBezTo>
                    <a:pt x="149" y="174"/>
                    <a:pt x="149" y="174"/>
                    <a:pt x="149" y="174"/>
                  </a:cubicBezTo>
                  <a:cubicBezTo>
                    <a:pt x="148" y="173"/>
                    <a:pt x="148" y="173"/>
                    <a:pt x="148" y="173"/>
                  </a:cubicBezTo>
                  <a:cubicBezTo>
                    <a:pt x="148" y="172"/>
                    <a:pt x="148" y="172"/>
                    <a:pt x="148" y="172"/>
                  </a:cubicBezTo>
                  <a:cubicBezTo>
                    <a:pt x="147" y="171"/>
                    <a:pt x="147" y="171"/>
                    <a:pt x="147" y="171"/>
                  </a:cubicBezTo>
                  <a:cubicBezTo>
                    <a:pt x="147" y="170"/>
                    <a:pt x="147" y="170"/>
                    <a:pt x="147" y="170"/>
                  </a:cubicBezTo>
                  <a:cubicBezTo>
                    <a:pt x="147" y="170"/>
                    <a:pt x="147" y="170"/>
                    <a:pt x="147" y="170"/>
                  </a:cubicBezTo>
                  <a:cubicBezTo>
                    <a:pt x="147" y="169"/>
                    <a:pt x="147" y="169"/>
                    <a:pt x="147" y="169"/>
                  </a:cubicBezTo>
                  <a:cubicBezTo>
                    <a:pt x="147" y="167"/>
                    <a:pt x="147" y="167"/>
                    <a:pt x="147" y="167"/>
                  </a:cubicBezTo>
                  <a:cubicBezTo>
                    <a:pt x="146" y="166"/>
                    <a:pt x="146" y="166"/>
                    <a:pt x="146" y="166"/>
                  </a:cubicBezTo>
                  <a:cubicBezTo>
                    <a:pt x="147" y="166"/>
                    <a:pt x="147" y="166"/>
                    <a:pt x="147" y="166"/>
                  </a:cubicBezTo>
                  <a:cubicBezTo>
                    <a:pt x="148" y="165"/>
                    <a:pt x="148" y="165"/>
                    <a:pt x="148" y="165"/>
                  </a:cubicBezTo>
                  <a:cubicBezTo>
                    <a:pt x="148" y="164"/>
                    <a:pt x="148" y="164"/>
                    <a:pt x="148" y="164"/>
                  </a:cubicBezTo>
                  <a:cubicBezTo>
                    <a:pt x="147" y="164"/>
                    <a:pt x="147" y="164"/>
                    <a:pt x="147" y="164"/>
                  </a:cubicBezTo>
                  <a:cubicBezTo>
                    <a:pt x="148" y="164"/>
                    <a:pt x="148" y="164"/>
                    <a:pt x="148" y="164"/>
                  </a:cubicBezTo>
                  <a:cubicBezTo>
                    <a:pt x="149" y="163"/>
                    <a:pt x="149" y="163"/>
                    <a:pt x="149" y="163"/>
                  </a:cubicBezTo>
                  <a:cubicBezTo>
                    <a:pt x="147" y="162"/>
                    <a:pt x="147" y="162"/>
                    <a:pt x="147" y="162"/>
                  </a:cubicBezTo>
                  <a:cubicBezTo>
                    <a:pt x="148" y="162"/>
                    <a:pt x="148" y="162"/>
                    <a:pt x="148" y="162"/>
                  </a:cubicBezTo>
                  <a:cubicBezTo>
                    <a:pt x="149" y="161"/>
                    <a:pt x="149" y="161"/>
                    <a:pt x="149" y="161"/>
                  </a:cubicBezTo>
                  <a:cubicBezTo>
                    <a:pt x="150" y="161"/>
                    <a:pt x="150" y="161"/>
                    <a:pt x="150" y="161"/>
                  </a:cubicBezTo>
                  <a:cubicBezTo>
                    <a:pt x="151" y="160"/>
                    <a:pt x="151" y="160"/>
                    <a:pt x="151" y="160"/>
                  </a:cubicBezTo>
                  <a:cubicBezTo>
                    <a:pt x="152" y="159"/>
                    <a:pt x="152" y="159"/>
                    <a:pt x="152" y="159"/>
                  </a:cubicBezTo>
                  <a:cubicBezTo>
                    <a:pt x="152" y="159"/>
                    <a:pt x="152" y="159"/>
                    <a:pt x="152" y="159"/>
                  </a:cubicBezTo>
                  <a:cubicBezTo>
                    <a:pt x="154" y="158"/>
                    <a:pt x="154" y="158"/>
                    <a:pt x="154" y="158"/>
                  </a:cubicBezTo>
                  <a:cubicBezTo>
                    <a:pt x="156" y="157"/>
                    <a:pt x="156" y="157"/>
                    <a:pt x="156" y="157"/>
                  </a:cubicBezTo>
                  <a:cubicBezTo>
                    <a:pt x="158" y="154"/>
                    <a:pt x="158" y="154"/>
                    <a:pt x="158" y="154"/>
                  </a:cubicBezTo>
                  <a:cubicBezTo>
                    <a:pt x="160" y="154"/>
                    <a:pt x="160" y="154"/>
                    <a:pt x="160" y="154"/>
                  </a:cubicBezTo>
                  <a:cubicBezTo>
                    <a:pt x="161" y="153"/>
                    <a:pt x="161" y="153"/>
                    <a:pt x="161" y="153"/>
                  </a:cubicBezTo>
                  <a:cubicBezTo>
                    <a:pt x="162" y="152"/>
                    <a:pt x="162" y="152"/>
                    <a:pt x="162" y="152"/>
                  </a:cubicBezTo>
                  <a:cubicBezTo>
                    <a:pt x="163" y="152"/>
                    <a:pt x="163" y="152"/>
                    <a:pt x="163" y="152"/>
                  </a:cubicBezTo>
                  <a:cubicBezTo>
                    <a:pt x="164" y="153"/>
                    <a:pt x="164" y="153"/>
                    <a:pt x="164" y="153"/>
                  </a:cubicBezTo>
                  <a:cubicBezTo>
                    <a:pt x="165" y="153"/>
                    <a:pt x="165" y="153"/>
                    <a:pt x="165" y="153"/>
                  </a:cubicBezTo>
                  <a:cubicBezTo>
                    <a:pt x="165" y="152"/>
                    <a:pt x="165" y="152"/>
                    <a:pt x="165" y="152"/>
                  </a:cubicBezTo>
                  <a:cubicBezTo>
                    <a:pt x="166" y="151"/>
                    <a:pt x="166" y="151"/>
                    <a:pt x="166" y="151"/>
                  </a:cubicBezTo>
                  <a:cubicBezTo>
                    <a:pt x="168" y="149"/>
                    <a:pt x="168" y="149"/>
                    <a:pt x="168" y="149"/>
                  </a:cubicBezTo>
                  <a:cubicBezTo>
                    <a:pt x="169" y="149"/>
                    <a:pt x="169" y="149"/>
                    <a:pt x="169" y="149"/>
                  </a:cubicBezTo>
                  <a:cubicBezTo>
                    <a:pt x="169" y="149"/>
                    <a:pt x="169" y="149"/>
                    <a:pt x="169" y="149"/>
                  </a:cubicBezTo>
                  <a:cubicBezTo>
                    <a:pt x="169" y="148"/>
                    <a:pt x="169" y="148"/>
                    <a:pt x="169" y="148"/>
                  </a:cubicBezTo>
                  <a:cubicBezTo>
                    <a:pt x="168" y="148"/>
                    <a:pt x="168" y="148"/>
                    <a:pt x="168" y="148"/>
                  </a:cubicBezTo>
                  <a:cubicBezTo>
                    <a:pt x="167" y="148"/>
                    <a:pt x="167" y="148"/>
                    <a:pt x="167" y="148"/>
                  </a:cubicBezTo>
                  <a:cubicBezTo>
                    <a:pt x="168" y="147"/>
                    <a:pt x="168" y="147"/>
                    <a:pt x="168" y="147"/>
                  </a:cubicBezTo>
                  <a:cubicBezTo>
                    <a:pt x="170" y="147"/>
                    <a:pt x="170" y="147"/>
                    <a:pt x="170" y="147"/>
                  </a:cubicBezTo>
                  <a:cubicBezTo>
                    <a:pt x="171" y="147"/>
                    <a:pt x="171" y="147"/>
                    <a:pt x="171" y="147"/>
                  </a:cubicBezTo>
                  <a:cubicBezTo>
                    <a:pt x="172" y="147"/>
                    <a:pt x="172" y="147"/>
                    <a:pt x="172" y="147"/>
                  </a:cubicBezTo>
                  <a:cubicBezTo>
                    <a:pt x="172" y="146"/>
                    <a:pt x="172" y="146"/>
                    <a:pt x="172" y="146"/>
                  </a:cubicBezTo>
                  <a:cubicBezTo>
                    <a:pt x="173" y="146"/>
                    <a:pt x="173" y="146"/>
                    <a:pt x="173" y="146"/>
                  </a:cubicBezTo>
                  <a:cubicBezTo>
                    <a:pt x="173" y="147"/>
                    <a:pt x="173" y="147"/>
                    <a:pt x="173" y="147"/>
                  </a:cubicBezTo>
                  <a:cubicBezTo>
                    <a:pt x="172" y="147"/>
                    <a:pt x="172" y="147"/>
                    <a:pt x="172" y="147"/>
                  </a:cubicBezTo>
                  <a:cubicBezTo>
                    <a:pt x="170" y="148"/>
                    <a:pt x="170" y="148"/>
                    <a:pt x="170" y="148"/>
                  </a:cubicBezTo>
                  <a:cubicBezTo>
                    <a:pt x="170" y="148"/>
                    <a:pt x="170" y="148"/>
                    <a:pt x="170" y="148"/>
                  </a:cubicBezTo>
                  <a:cubicBezTo>
                    <a:pt x="171" y="148"/>
                    <a:pt x="171" y="148"/>
                    <a:pt x="171" y="148"/>
                  </a:cubicBezTo>
                  <a:cubicBezTo>
                    <a:pt x="173" y="148"/>
                    <a:pt x="173" y="148"/>
                    <a:pt x="173" y="148"/>
                  </a:cubicBezTo>
                  <a:cubicBezTo>
                    <a:pt x="175" y="147"/>
                    <a:pt x="175" y="147"/>
                    <a:pt x="175" y="147"/>
                  </a:cubicBezTo>
                  <a:cubicBezTo>
                    <a:pt x="175" y="146"/>
                    <a:pt x="175" y="146"/>
                    <a:pt x="175" y="146"/>
                  </a:cubicBezTo>
                  <a:cubicBezTo>
                    <a:pt x="176" y="146"/>
                    <a:pt x="176" y="146"/>
                    <a:pt x="176" y="146"/>
                  </a:cubicBezTo>
                  <a:cubicBezTo>
                    <a:pt x="177" y="146"/>
                    <a:pt x="177" y="146"/>
                    <a:pt x="177" y="146"/>
                  </a:cubicBezTo>
                  <a:cubicBezTo>
                    <a:pt x="176" y="146"/>
                    <a:pt x="176" y="146"/>
                    <a:pt x="176" y="146"/>
                  </a:cubicBezTo>
                  <a:cubicBezTo>
                    <a:pt x="176" y="146"/>
                    <a:pt x="176" y="147"/>
                    <a:pt x="176" y="147"/>
                  </a:cubicBezTo>
                  <a:cubicBezTo>
                    <a:pt x="177" y="147"/>
                    <a:pt x="178" y="148"/>
                    <a:pt x="178" y="148"/>
                  </a:cubicBezTo>
                  <a:cubicBezTo>
                    <a:pt x="179" y="147"/>
                    <a:pt x="179" y="147"/>
                    <a:pt x="179" y="147"/>
                  </a:cubicBezTo>
                  <a:cubicBezTo>
                    <a:pt x="181" y="147"/>
                    <a:pt x="181" y="147"/>
                    <a:pt x="181" y="147"/>
                  </a:cubicBezTo>
                  <a:cubicBezTo>
                    <a:pt x="182" y="147"/>
                    <a:pt x="182" y="147"/>
                    <a:pt x="182" y="147"/>
                  </a:cubicBezTo>
                  <a:cubicBezTo>
                    <a:pt x="184" y="147"/>
                    <a:pt x="184" y="147"/>
                    <a:pt x="184" y="147"/>
                  </a:cubicBezTo>
                  <a:cubicBezTo>
                    <a:pt x="184" y="146"/>
                    <a:pt x="184" y="146"/>
                    <a:pt x="184" y="146"/>
                  </a:cubicBezTo>
                  <a:cubicBezTo>
                    <a:pt x="183" y="146"/>
                    <a:pt x="183" y="146"/>
                    <a:pt x="183" y="146"/>
                  </a:cubicBezTo>
                  <a:cubicBezTo>
                    <a:pt x="183" y="145"/>
                    <a:pt x="183" y="145"/>
                    <a:pt x="183" y="145"/>
                  </a:cubicBezTo>
                  <a:cubicBezTo>
                    <a:pt x="186" y="144"/>
                    <a:pt x="186" y="144"/>
                    <a:pt x="186" y="144"/>
                  </a:cubicBezTo>
                  <a:cubicBezTo>
                    <a:pt x="188" y="143"/>
                    <a:pt x="188" y="143"/>
                    <a:pt x="188" y="143"/>
                  </a:cubicBezTo>
                  <a:cubicBezTo>
                    <a:pt x="189" y="142"/>
                    <a:pt x="189" y="142"/>
                    <a:pt x="189" y="142"/>
                  </a:cubicBezTo>
                  <a:cubicBezTo>
                    <a:pt x="190" y="142"/>
                    <a:pt x="190" y="142"/>
                    <a:pt x="190" y="142"/>
                  </a:cubicBezTo>
                  <a:cubicBezTo>
                    <a:pt x="189" y="141"/>
                    <a:pt x="189" y="141"/>
                    <a:pt x="189" y="141"/>
                  </a:cubicBezTo>
                  <a:cubicBezTo>
                    <a:pt x="188" y="139"/>
                    <a:pt x="188" y="139"/>
                    <a:pt x="188" y="139"/>
                  </a:cubicBezTo>
                  <a:cubicBezTo>
                    <a:pt x="189" y="138"/>
                    <a:pt x="189" y="138"/>
                    <a:pt x="189" y="138"/>
                  </a:cubicBezTo>
                  <a:cubicBezTo>
                    <a:pt x="190" y="137"/>
                    <a:pt x="190" y="137"/>
                    <a:pt x="190" y="137"/>
                  </a:cubicBezTo>
                  <a:cubicBezTo>
                    <a:pt x="190" y="136"/>
                    <a:pt x="190" y="136"/>
                    <a:pt x="190" y="136"/>
                  </a:cubicBezTo>
                  <a:cubicBezTo>
                    <a:pt x="190" y="136"/>
                    <a:pt x="190" y="136"/>
                    <a:pt x="190" y="136"/>
                  </a:cubicBezTo>
                  <a:cubicBezTo>
                    <a:pt x="191" y="135"/>
                    <a:pt x="191" y="135"/>
                    <a:pt x="191" y="135"/>
                  </a:cubicBezTo>
                  <a:cubicBezTo>
                    <a:pt x="191" y="134"/>
                    <a:pt x="191" y="134"/>
                    <a:pt x="191" y="134"/>
                  </a:cubicBezTo>
                  <a:cubicBezTo>
                    <a:pt x="191" y="134"/>
                    <a:pt x="191" y="134"/>
                    <a:pt x="191" y="134"/>
                  </a:cubicBezTo>
                  <a:cubicBezTo>
                    <a:pt x="193" y="132"/>
                    <a:pt x="193" y="132"/>
                    <a:pt x="193" y="132"/>
                  </a:cubicBezTo>
                  <a:cubicBezTo>
                    <a:pt x="195" y="130"/>
                    <a:pt x="195" y="130"/>
                    <a:pt x="195" y="130"/>
                  </a:cubicBezTo>
                  <a:cubicBezTo>
                    <a:pt x="195" y="128"/>
                    <a:pt x="195" y="128"/>
                    <a:pt x="195" y="128"/>
                  </a:cubicBezTo>
                  <a:cubicBezTo>
                    <a:pt x="195" y="125"/>
                    <a:pt x="195" y="125"/>
                    <a:pt x="195" y="125"/>
                  </a:cubicBezTo>
                  <a:cubicBezTo>
                    <a:pt x="194" y="125"/>
                    <a:pt x="194" y="125"/>
                    <a:pt x="194" y="125"/>
                  </a:cubicBezTo>
                  <a:cubicBezTo>
                    <a:pt x="195" y="123"/>
                    <a:pt x="195" y="123"/>
                    <a:pt x="195" y="123"/>
                  </a:cubicBezTo>
                  <a:cubicBezTo>
                    <a:pt x="195" y="122"/>
                    <a:pt x="195" y="122"/>
                    <a:pt x="195" y="122"/>
                  </a:cubicBezTo>
                  <a:cubicBezTo>
                    <a:pt x="196" y="121"/>
                    <a:pt x="196" y="121"/>
                    <a:pt x="196" y="121"/>
                  </a:cubicBezTo>
                  <a:cubicBezTo>
                    <a:pt x="197" y="120"/>
                    <a:pt x="197" y="120"/>
                    <a:pt x="197" y="120"/>
                  </a:cubicBezTo>
                  <a:cubicBezTo>
                    <a:pt x="197" y="119"/>
                    <a:pt x="197" y="119"/>
                    <a:pt x="197" y="119"/>
                  </a:cubicBezTo>
                  <a:cubicBezTo>
                    <a:pt x="197" y="118"/>
                    <a:pt x="197" y="118"/>
                    <a:pt x="197" y="118"/>
                  </a:cubicBezTo>
                  <a:cubicBezTo>
                    <a:pt x="198" y="115"/>
                    <a:pt x="198" y="115"/>
                    <a:pt x="198" y="115"/>
                  </a:cubicBezTo>
                  <a:cubicBezTo>
                    <a:pt x="198" y="114"/>
                    <a:pt x="198" y="114"/>
                    <a:pt x="198" y="114"/>
                  </a:cubicBezTo>
                  <a:cubicBezTo>
                    <a:pt x="198" y="112"/>
                    <a:pt x="198" y="112"/>
                    <a:pt x="198" y="112"/>
                  </a:cubicBezTo>
                  <a:cubicBezTo>
                    <a:pt x="198" y="112"/>
                    <a:pt x="198" y="112"/>
                    <a:pt x="198" y="112"/>
                  </a:cubicBezTo>
                  <a:cubicBezTo>
                    <a:pt x="198" y="110"/>
                    <a:pt x="198" y="110"/>
                    <a:pt x="198" y="110"/>
                  </a:cubicBezTo>
                  <a:cubicBezTo>
                    <a:pt x="198" y="103"/>
                    <a:pt x="198" y="103"/>
                    <a:pt x="198" y="103"/>
                  </a:cubicBezTo>
                  <a:cubicBezTo>
                    <a:pt x="198" y="101"/>
                    <a:pt x="198" y="101"/>
                    <a:pt x="198" y="101"/>
                  </a:cubicBezTo>
                  <a:cubicBezTo>
                    <a:pt x="198" y="100"/>
                    <a:pt x="198" y="100"/>
                    <a:pt x="198" y="100"/>
                  </a:cubicBezTo>
                  <a:cubicBezTo>
                    <a:pt x="198" y="100"/>
                    <a:pt x="198" y="100"/>
                    <a:pt x="198" y="100"/>
                  </a:cubicBezTo>
                  <a:cubicBezTo>
                    <a:pt x="198" y="100"/>
                    <a:pt x="198" y="100"/>
                    <a:pt x="198" y="100"/>
                  </a:cubicBezTo>
                  <a:cubicBezTo>
                    <a:pt x="197" y="99"/>
                    <a:pt x="197" y="99"/>
                    <a:pt x="197" y="99"/>
                  </a:cubicBezTo>
                  <a:cubicBezTo>
                    <a:pt x="197" y="99"/>
                    <a:pt x="197" y="99"/>
                    <a:pt x="197" y="99"/>
                  </a:cubicBezTo>
                  <a:cubicBezTo>
                    <a:pt x="198" y="98"/>
                    <a:pt x="198" y="98"/>
                    <a:pt x="198" y="98"/>
                  </a:cubicBezTo>
                  <a:cubicBezTo>
                    <a:pt x="197" y="97"/>
                    <a:pt x="197" y="97"/>
                    <a:pt x="197" y="97"/>
                  </a:cubicBezTo>
                  <a:cubicBezTo>
                    <a:pt x="198" y="96"/>
                    <a:pt x="198" y="96"/>
                    <a:pt x="198" y="96"/>
                  </a:cubicBezTo>
                  <a:cubicBezTo>
                    <a:pt x="198" y="96"/>
                    <a:pt x="198" y="96"/>
                    <a:pt x="198" y="96"/>
                  </a:cubicBezTo>
                  <a:cubicBezTo>
                    <a:pt x="199" y="94"/>
                    <a:pt x="199" y="94"/>
                    <a:pt x="199" y="94"/>
                  </a:cubicBezTo>
                  <a:cubicBezTo>
                    <a:pt x="198" y="93"/>
                    <a:pt x="198" y="93"/>
                    <a:pt x="198" y="93"/>
                  </a:cubicBezTo>
                  <a:cubicBezTo>
                    <a:pt x="196" y="93"/>
                    <a:pt x="196" y="93"/>
                    <a:pt x="196" y="93"/>
                  </a:cubicBezTo>
                  <a:cubicBezTo>
                    <a:pt x="197" y="93"/>
                    <a:pt x="197" y="93"/>
                    <a:pt x="197" y="93"/>
                  </a:cubicBezTo>
                  <a:cubicBezTo>
                    <a:pt x="197" y="92"/>
                    <a:pt x="197" y="92"/>
                    <a:pt x="197" y="92"/>
                  </a:cubicBezTo>
                  <a:cubicBezTo>
                    <a:pt x="197" y="93"/>
                    <a:pt x="197" y="93"/>
                    <a:pt x="197" y="93"/>
                  </a:cubicBezTo>
                  <a:cubicBezTo>
                    <a:pt x="198" y="93"/>
                    <a:pt x="198" y="93"/>
                    <a:pt x="198" y="93"/>
                  </a:cubicBezTo>
                  <a:cubicBezTo>
                    <a:pt x="199" y="93"/>
                    <a:pt x="199" y="93"/>
                    <a:pt x="199" y="93"/>
                  </a:cubicBezTo>
                  <a:cubicBezTo>
                    <a:pt x="199" y="92"/>
                    <a:pt x="199" y="92"/>
                    <a:pt x="199" y="92"/>
                  </a:cubicBezTo>
                  <a:cubicBezTo>
                    <a:pt x="200" y="92"/>
                    <a:pt x="200" y="92"/>
                    <a:pt x="200" y="92"/>
                  </a:cubicBezTo>
                  <a:cubicBezTo>
                    <a:pt x="200" y="93"/>
                    <a:pt x="200" y="93"/>
                    <a:pt x="200" y="93"/>
                  </a:cubicBezTo>
                  <a:cubicBezTo>
                    <a:pt x="201" y="93"/>
                    <a:pt x="201" y="93"/>
                    <a:pt x="201" y="93"/>
                  </a:cubicBezTo>
                  <a:cubicBezTo>
                    <a:pt x="200" y="94"/>
                    <a:pt x="200" y="94"/>
                    <a:pt x="200" y="94"/>
                  </a:cubicBezTo>
                  <a:cubicBezTo>
                    <a:pt x="199" y="94"/>
                    <a:pt x="199" y="94"/>
                    <a:pt x="199" y="94"/>
                  </a:cubicBezTo>
                  <a:cubicBezTo>
                    <a:pt x="199" y="95"/>
                    <a:pt x="199" y="95"/>
                    <a:pt x="199" y="95"/>
                  </a:cubicBezTo>
                  <a:cubicBezTo>
                    <a:pt x="200" y="95"/>
                    <a:pt x="200" y="95"/>
                    <a:pt x="200" y="95"/>
                  </a:cubicBezTo>
                  <a:cubicBezTo>
                    <a:pt x="201" y="94"/>
                    <a:pt x="201" y="94"/>
                    <a:pt x="201" y="94"/>
                  </a:cubicBezTo>
                  <a:cubicBezTo>
                    <a:pt x="202" y="94"/>
                    <a:pt x="202" y="94"/>
                    <a:pt x="202" y="94"/>
                  </a:cubicBezTo>
                  <a:cubicBezTo>
                    <a:pt x="204" y="91"/>
                    <a:pt x="204" y="91"/>
                    <a:pt x="204" y="91"/>
                  </a:cubicBezTo>
                  <a:cubicBezTo>
                    <a:pt x="205" y="89"/>
                    <a:pt x="205" y="89"/>
                    <a:pt x="205" y="89"/>
                  </a:cubicBezTo>
                  <a:cubicBezTo>
                    <a:pt x="205" y="88"/>
                    <a:pt x="205" y="88"/>
                    <a:pt x="205" y="88"/>
                  </a:cubicBezTo>
                  <a:cubicBezTo>
                    <a:pt x="206" y="87"/>
                    <a:pt x="206" y="87"/>
                    <a:pt x="206" y="87"/>
                  </a:cubicBezTo>
                  <a:cubicBezTo>
                    <a:pt x="207" y="85"/>
                    <a:pt x="207" y="85"/>
                    <a:pt x="207" y="85"/>
                  </a:cubicBezTo>
                  <a:cubicBezTo>
                    <a:pt x="208" y="84"/>
                    <a:pt x="208" y="84"/>
                    <a:pt x="208" y="84"/>
                  </a:cubicBezTo>
                  <a:cubicBezTo>
                    <a:pt x="211" y="82"/>
                    <a:pt x="211" y="82"/>
                    <a:pt x="211" y="82"/>
                  </a:cubicBezTo>
                  <a:cubicBezTo>
                    <a:pt x="211" y="81"/>
                    <a:pt x="211" y="81"/>
                    <a:pt x="211" y="81"/>
                  </a:cubicBezTo>
                  <a:cubicBezTo>
                    <a:pt x="212" y="81"/>
                    <a:pt x="212" y="81"/>
                    <a:pt x="212" y="81"/>
                  </a:cubicBezTo>
                  <a:cubicBezTo>
                    <a:pt x="213" y="80"/>
                    <a:pt x="213" y="80"/>
                    <a:pt x="213" y="80"/>
                  </a:cubicBezTo>
                  <a:cubicBezTo>
                    <a:pt x="215" y="78"/>
                    <a:pt x="215" y="78"/>
                    <a:pt x="215" y="78"/>
                  </a:cubicBezTo>
                  <a:cubicBezTo>
                    <a:pt x="217" y="75"/>
                    <a:pt x="217" y="75"/>
                    <a:pt x="217" y="75"/>
                  </a:cubicBezTo>
                  <a:cubicBezTo>
                    <a:pt x="218" y="75"/>
                    <a:pt x="218" y="75"/>
                    <a:pt x="218" y="75"/>
                  </a:cubicBezTo>
                  <a:cubicBezTo>
                    <a:pt x="219" y="72"/>
                    <a:pt x="219" y="72"/>
                    <a:pt x="219" y="72"/>
                  </a:cubicBezTo>
                  <a:cubicBezTo>
                    <a:pt x="220" y="71"/>
                    <a:pt x="220" y="71"/>
                    <a:pt x="220" y="71"/>
                  </a:cubicBezTo>
                  <a:cubicBezTo>
                    <a:pt x="220" y="70"/>
                    <a:pt x="220" y="70"/>
                    <a:pt x="220" y="70"/>
                  </a:cubicBezTo>
                  <a:cubicBezTo>
                    <a:pt x="220" y="69"/>
                    <a:pt x="220" y="69"/>
                    <a:pt x="220" y="69"/>
                  </a:cubicBezTo>
                  <a:cubicBezTo>
                    <a:pt x="220" y="68"/>
                    <a:pt x="220" y="68"/>
                    <a:pt x="220" y="68"/>
                  </a:cubicBezTo>
                  <a:cubicBezTo>
                    <a:pt x="220" y="67"/>
                    <a:pt x="220" y="67"/>
                    <a:pt x="220" y="67"/>
                  </a:cubicBezTo>
                  <a:cubicBezTo>
                    <a:pt x="221" y="66"/>
                    <a:pt x="221" y="66"/>
                    <a:pt x="221" y="66"/>
                  </a:cubicBezTo>
                  <a:cubicBezTo>
                    <a:pt x="220" y="64"/>
                    <a:pt x="220" y="64"/>
                    <a:pt x="220" y="64"/>
                  </a:cubicBezTo>
                  <a:cubicBezTo>
                    <a:pt x="220" y="63"/>
                    <a:pt x="220" y="63"/>
                    <a:pt x="220" y="63"/>
                  </a:cubicBezTo>
                  <a:cubicBezTo>
                    <a:pt x="219" y="62"/>
                    <a:pt x="219" y="62"/>
                    <a:pt x="219" y="62"/>
                  </a:cubicBezTo>
                  <a:cubicBezTo>
                    <a:pt x="218" y="58"/>
                    <a:pt x="218" y="58"/>
                    <a:pt x="218" y="58"/>
                  </a:cubicBezTo>
                  <a:cubicBezTo>
                    <a:pt x="218" y="57"/>
                    <a:pt x="218" y="57"/>
                    <a:pt x="218" y="57"/>
                  </a:cubicBezTo>
                  <a:cubicBezTo>
                    <a:pt x="217" y="55"/>
                    <a:pt x="217" y="55"/>
                    <a:pt x="217" y="55"/>
                  </a:cubicBezTo>
                  <a:cubicBezTo>
                    <a:pt x="214" y="54"/>
                    <a:pt x="214" y="54"/>
                    <a:pt x="214" y="54"/>
                  </a:cubicBezTo>
                  <a:cubicBezTo>
                    <a:pt x="211" y="54"/>
                    <a:pt x="211" y="54"/>
                    <a:pt x="211" y="54"/>
                  </a:cubicBezTo>
                  <a:cubicBezTo>
                    <a:pt x="210" y="54"/>
                    <a:pt x="210" y="54"/>
                    <a:pt x="210" y="54"/>
                  </a:cubicBezTo>
                  <a:cubicBezTo>
                    <a:pt x="209" y="53"/>
                    <a:pt x="209" y="53"/>
                    <a:pt x="209" y="53"/>
                  </a:cubicBezTo>
                  <a:cubicBezTo>
                    <a:pt x="208" y="53"/>
                    <a:pt x="208" y="53"/>
                    <a:pt x="208" y="53"/>
                  </a:cubicBezTo>
                  <a:cubicBezTo>
                    <a:pt x="206" y="52"/>
                    <a:pt x="206" y="52"/>
                    <a:pt x="206" y="52"/>
                  </a:cubicBezTo>
                  <a:cubicBezTo>
                    <a:pt x="205" y="51"/>
                    <a:pt x="205" y="51"/>
                    <a:pt x="205" y="51"/>
                  </a:cubicBezTo>
                  <a:cubicBezTo>
                    <a:pt x="204" y="51"/>
                    <a:pt x="204" y="51"/>
                    <a:pt x="204" y="51"/>
                  </a:cubicBezTo>
                  <a:cubicBezTo>
                    <a:pt x="201" y="48"/>
                    <a:pt x="201" y="48"/>
                    <a:pt x="201" y="48"/>
                  </a:cubicBezTo>
                  <a:cubicBezTo>
                    <a:pt x="199" y="46"/>
                    <a:pt x="199" y="46"/>
                    <a:pt x="199" y="46"/>
                  </a:cubicBezTo>
                  <a:cubicBezTo>
                    <a:pt x="198" y="46"/>
                    <a:pt x="198" y="46"/>
                    <a:pt x="198" y="46"/>
                  </a:cubicBezTo>
                  <a:cubicBezTo>
                    <a:pt x="197" y="44"/>
                    <a:pt x="197" y="44"/>
                    <a:pt x="197" y="44"/>
                  </a:cubicBezTo>
                  <a:cubicBezTo>
                    <a:pt x="196" y="44"/>
                    <a:pt x="196" y="44"/>
                    <a:pt x="196" y="44"/>
                  </a:cubicBezTo>
                  <a:cubicBezTo>
                    <a:pt x="192" y="42"/>
                    <a:pt x="192" y="42"/>
                    <a:pt x="192" y="42"/>
                  </a:cubicBezTo>
                  <a:cubicBezTo>
                    <a:pt x="191" y="42"/>
                    <a:pt x="191" y="42"/>
                    <a:pt x="191" y="42"/>
                  </a:cubicBezTo>
                  <a:cubicBezTo>
                    <a:pt x="189" y="42"/>
                    <a:pt x="189" y="42"/>
                    <a:pt x="189" y="42"/>
                  </a:cubicBezTo>
                  <a:cubicBezTo>
                    <a:pt x="188" y="42"/>
                    <a:pt x="188" y="42"/>
                    <a:pt x="188" y="42"/>
                  </a:cubicBezTo>
                  <a:cubicBezTo>
                    <a:pt x="186" y="42"/>
                    <a:pt x="186" y="42"/>
                    <a:pt x="186" y="42"/>
                  </a:cubicBezTo>
                  <a:cubicBezTo>
                    <a:pt x="185" y="42"/>
                    <a:pt x="185" y="42"/>
                    <a:pt x="185" y="42"/>
                  </a:cubicBezTo>
                  <a:cubicBezTo>
                    <a:pt x="184" y="42"/>
                    <a:pt x="184" y="42"/>
                    <a:pt x="184" y="42"/>
                  </a:cubicBezTo>
                  <a:cubicBezTo>
                    <a:pt x="184" y="43"/>
                    <a:pt x="184" y="43"/>
                    <a:pt x="184" y="43"/>
                  </a:cubicBezTo>
                  <a:cubicBezTo>
                    <a:pt x="183" y="42"/>
                    <a:pt x="183" y="42"/>
                    <a:pt x="183" y="42"/>
                  </a:cubicBezTo>
                  <a:cubicBezTo>
                    <a:pt x="181" y="41"/>
                    <a:pt x="181" y="41"/>
                    <a:pt x="181" y="41"/>
                  </a:cubicBezTo>
                  <a:cubicBezTo>
                    <a:pt x="181" y="42"/>
                    <a:pt x="181" y="42"/>
                    <a:pt x="181" y="42"/>
                  </a:cubicBezTo>
                  <a:cubicBezTo>
                    <a:pt x="181" y="41"/>
                    <a:pt x="181" y="41"/>
                    <a:pt x="181" y="41"/>
                  </a:cubicBezTo>
                  <a:cubicBezTo>
                    <a:pt x="180" y="42"/>
                    <a:pt x="180" y="42"/>
                    <a:pt x="180" y="42"/>
                  </a:cubicBezTo>
                  <a:cubicBezTo>
                    <a:pt x="180" y="42"/>
                    <a:pt x="180" y="42"/>
                    <a:pt x="180" y="42"/>
                  </a:cubicBezTo>
                  <a:cubicBezTo>
                    <a:pt x="179" y="42"/>
                    <a:pt x="179" y="42"/>
                    <a:pt x="179" y="42"/>
                  </a:cubicBezTo>
                  <a:cubicBezTo>
                    <a:pt x="179" y="41"/>
                    <a:pt x="179" y="41"/>
                    <a:pt x="179" y="41"/>
                  </a:cubicBezTo>
                  <a:cubicBezTo>
                    <a:pt x="179" y="41"/>
                    <a:pt x="179" y="41"/>
                    <a:pt x="179" y="41"/>
                  </a:cubicBezTo>
                  <a:cubicBezTo>
                    <a:pt x="179" y="41"/>
                    <a:pt x="179" y="41"/>
                    <a:pt x="179" y="41"/>
                  </a:cubicBezTo>
                  <a:cubicBezTo>
                    <a:pt x="179" y="42"/>
                    <a:pt x="179" y="42"/>
                    <a:pt x="179" y="42"/>
                  </a:cubicBezTo>
                  <a:cubicBezTo>
                    <a:pt x="177" y="41"/>
                    <a:pt x="177" y="41"/>
                    <a:pt x="177" y="41"/>
                  </a:cubicBezTo>
                  <a:cubicBezTo>
                    <a:pt x="176" y="41"/>
                    <a:pt x="176" y="41"/>
                    <a:pt x="176" y="41"/>
                  </a:cubicBezTo>
                  <a:cubicBezTo>
                    <a:pt x="175" y="41"/>
                    <a:pt x="175" y="41"/>
                    <a:pt x="175" y="41"/>
                  </a:cubicBezTo>
                  <a:cubicBezTo>
                    <a:pt x="172" y="40"/>
                    <a:pt x="172" y="40"/>
                    <a:pt x="172" y="40"/>
                  </a:cubicBezTo>
                  <a:cubicBezTo>
                    <a:pt x="171" y="40"/>
                    <a:pt x="171" y="40"/>
                    <a:pt x="171" y="40"/>
                  </a:cubicBezTo>
                  <a:cubicBezTo>
                    <a:pt x="171" y="40"/>
                    <a:pt x="171" y="40"/>
                    <a:pt x="171" y="40"/>
                  </a:cubicBezTo>
                  <a:cubicBezTo>
                    <a:pt x="171" y="41"/>
                    <a:pt x="171" y="41"/>
                    <a:pt x="171" y="41"/>
                  </a:cubicBezTo>
                  <a:cubicBezTo>
                    <a:pt x="171" y="41"/>
                    <a:pt x="171" y="41"/>
                    <a:pt x="171" y="41"/>
                  </a:cubicBezTo>
                  <a:cubicBezTo>
                    <a:pt x="170" y="41"/>
                    <a:pt x="170" y="41"/>
                    <a:pt x="170" y="41"/>
                  </a:cubicBezTo>
                  <a:cubicBezTo>
                    <a:pt x="170" y="41"/>
                    <a:pt x="170" y="41"/>
                    <a:pt x="170" y="41"/>
                  </a:cubicBezTo>
                  <a:cubicBezTo>
                    <a:pt x="169" y="41"/>
                    <a:pt x="169" y="41"/>
                    <a:pt x="169" y="41"/>
                  </a:cubicBezTo>
                  <a:cubicBezTo>
                    <a:pt x="168" y="42"/>
                    <a:pt x="168" y="42"/>
                    <a:pt x="168" y="42"/>
                  </a:cubicBezTo>
                  <a:cubicBezTo>
                    <a:pt x="168" y="42"/>
                    <a:pt x="168" y="42"/>
                    <a:pt x="168" y="42"/>
                  </a:cubicBezTo>
                  <a:cubicBezTo>
                    <a:pt x="168" y="43"/>
                    <a:pt x="168" y="43"/>
                    <a:pt x="168" y="43"/>
                  </a:cubicBezTo>
                  <a:cubicBezTo>
                    <a:pt x="167" y="42"/>
                    <a:pt x="167" y="42"/>
                    <a:pt x="167" y="42"/>
                  </a:cubicBezTo>
                  <a:cubicBezTo>
                    <a:pt x="167" y="42"/>
                    <a:pt x="167" y="42"/>
                    <a:pt x="167" y="42"/>
                  </a:cubicBezTo>
                  <a:cubicBezTo>
                    <a:pt x="166" y="42"/>
                    <a:pt x="166" y="42"/>
                    <a:pt x="166" y="42"/>
                  </a:cubicBezTo>
                  <a:cubicBezTo>
                    <a:pt x="166" y="43"/>
                    <a:pt x="166" y="43"/>
                    <a:pt x="166" y="43"/>
                  </a:cubicBezTo>
                  <a:cubicBezTo>
                    <a:pt x="166" y="44"/>
                    <a:pt x="166" y="44"/>
                    <a:pt x="166" y="44"/>
                  </a:cubicBezTo>
                  <a:cubicBezTo>
                    <a:pt x="166" y="46"/>
                    <a:pt x="166" y="46"/>
                    <a:pt x="166" y="46"/>
                  </a:cubicBezTo>
                  <a:cubicBezTo>
                    <a:pt x="165" y="44"/>
                    <a:pt x="165" y="44"/>
                    <a:pt x="165" y="44"/>
                  </a:cubicBezTo>
                  <a:cubicBezTo>
                    <a:pt x="166" y="43"/>
                    <a:pt x="166" y="43"/>
                    <a:pt x="166" y="43"/>
                  </a:cubicBezTo>
                  <a:cubicBezTo>
                    <a:pt x="165" y="42"/>
                    <a:pt x="165" y="42"/>
                    <a:pt x="165" y="42"/>
                  </a:cubicBezTo>
                  <a:cubicBezTo>
                    <a:pt x="166" y="40"/>
                    <a:pt x="166" y="40"/>
                    <a:pt x="166" y="40"/>
                  </a:cubicBezTo>
                  <a:cubicBezTo>
                    <a:pt x="166" y="40"/>
                    <a:pt x="166" y="40"/>
                    <a:pt x="166" y="40"/>
                  </a:cubicBezTo>
                  <a:cubicBezTo>
                    <a:pt x="166" y="40"/>
                    <a:pt x="166" y="40"/>
                    <a:pt x="166" y="40"/>
                  </a:cubicBezTo>
                  <a:cubicBezTo>
                    <a:pt x="165" y="40"/>
                    <a:pt x="165" y="40"/>
                    <a:pt x="165" y="40"/>
                  </a:cubicBezTo>
                  <a:cubicBezTo>
                    <a:pt x="166" y="38"/>
                    <a:pt x="166" y="38"/>
                    <a:pt x="166" y="38"/>
                  </a:cubicBezTo>
                  <a:cubicBezTo>
                    <a:pt x="165" y="37"/>
                    <a:pt x="165" y="37"/>
                    <a:pt x="165" y="37"/>
                  </a:cubicBezTo>
                  <a:cubicBezTo>
                    <a:pt x="164" y="36"/>
                    <a:pt x="164" y="36"/>
                    <a:pt x="164" y="36"/>
                  </a:cubicBezTo>
                  <a:cubicBezTo>
                    <a:pt x="163" y="36"/>
                    <a:pt x="163" y="36"/>
                    <a:pt x="163" y="36"/>
                  </a:cubicBezTo>
                  <a:cubicBezTo>
                    <a:pt x="162" y="36"/>
                    <a:pt x="162" y="36"/>
                    <a:pt x="162" y="36"/>
                  </a:cubicBezTo>
                  <a:cubicBezTo>
                    <a:pt x="161" y="36"/>
                    <a:pt x="161" y="36"/>
                    <a:pt x="161" y="36"/>
                  </a:cubicBezTo>
                  <a:cubicBezTo>
                    <a:pt x="160" y="37"/>
                    <a:pt x="160" y="37"/>
                    <a:pt x="160" y="37"/>
                  </a:cubicBezTo>
                  <a:cubicBezTo>
                    <a:pt x="160" y="36"/>
                    <a:pt x="160" y="36"/>
                    <a:pt x="160" y="36"/>
                  </a:cubicBezTo>
                  <a:cubicBezTo>
                    <a:pt x="159" y="36"/>
                    <a:pt x="159" y="36"/>
                    <a:pt x="159" y="36"/>
                  </a:cubicBezTo>
                  <a:cubicBezTo>
                    <a:pt x="159" y="35"/>
                    <a:pt x="159" y="35"/>
                    <a:pt x="159" y="35"/>
                  </a:cubicBezTo>
                  <a:cubicBezTo>
                    <a:pt x="159" y="34"/>
                    <a:pt x="159" y="34"/>
                    <a:pt x="159" y="34"/>
                  </a:cubicBezTo>
                  <a:cubicBezTo>
                    <a:pt x="158" y="34"/>
                    <a:pt x="158" y="34"/>
                    <a:pt x="158" y="34"/>
                  </a:cubicBezTo>
                  <a:cubicBezTo>
                    <a:pt x="157" y="34"/>
                    <a:pt x="157" y="34"/>
                    <a:pt x="157" y="34"/>
                  </a:cubicBezTo>
                  <a:cubicBezTo>
                    <a:pt x="156" y="34"/>
                    <a:pt x="156" y="34"/>
                    <a:pt x="156" y="34"/>
                  </a:cubicBezTo>
                  <a:cubicBezTo>
                    <a:pt x="156" y="34"/>
                    <a:pt x="156" y="34"/>
                    <a:pt x="156" y="34"/>
                  </a:cubicBezTo>
                  <a:cubicBezTo>
                    <a:pt x="156" y="34"/>
                    <a:pt x="156" y="34"/>
                    <a:pt x="156" y="34"/>
                  </a:cubicBezTo>
                  <a:cubicBezTo>
                    <a:pt x="155" y="33"/>
                    <a:pt x="155" y="33"/>
                    <a:pt x="155" y="33"/>
                  </a:cubicBezTo>
                  <a:cubicBezTo>
                    <a:pt x="155" y="33"/>
                    <a:pt x="155" y="33"/>
                    <a:pt x="155" y="33"/>
                  </a:cubicBezTo>
                  <a:cubicBezTo>
                    <a:pt x="154" y="33"/>
                    <a:pt x="154" y="33"/>
                    <a:pt x="154" y="33"/>
                  </a:cubicBezTo>
                  <a:cubicBezTo>
                    <a:pt x="153" y="33"/>
                    <a:pt x="153" y="33"/>
                    <a:pt x="153" y="33"/>
                  </a:cubicBezTo>
                  <a:cubicBezTo>
                    <a:pt x="151" y="32"/>
                    <a:pt x="151" y="32"/>
                    <a:pt x="151" y="32"/>
                  </a:cubicBezTo>
                  <a:cubicBezTo>
                    <a:pt x="151" y="32"/>
                    <a:pt x="151" y="32"/>
                    <a:pt x="151" y="32"/>
                  </a:cubicBezTo>
                  <a:cubicBezTo>
                    <a:pt x="151" y="32"/>
                    <a:pt x="151" y="32"/>
                    <a:pt x="151" y="32"/>
                  </a:cubicBezTo>
                  <a:cubicBezTo>
                    <a:pt x="150" y="32"/>
                    <a:pt x="150" y="32"/>
                    <a:pt x="150" y="32"/>
                  </a:cubicBezTo>
                  <a:cubicBezTo>
                    <a:pt x="149" y="32"/>
                    <a:pt x="149" y="32"/>
                    <a:pt x="149" y="32"/>
                  </a:cubicBezTo>
                  <a:cubicBezTo>
                    <a:pt x="149" y="32"/>
                    <a:pt x="149" y="32"/>
                    <a:pt x="149" y="32"/>
                  </a:cubicBezTo>
                  <a:cubicBezTo>
                    <a:pt x="148" y="32"/>
                    <a:pt x="148" y="32"/>
                    <a:pt x="148" y="32"/>
                  </a:cubicBezTo>
                  <a:cubicBezTo>
                    <a:pt x="148" y="32"/>
                    <a:pt x="148" y="32"/>
                    <a:pt x="148" y="32"/>
                  </a:cubicBezTo>
                  <a:cubicBezTo>
                    <a:pt x="147" y="32"/>
                    <a:pt x="147" y="32"/>
                    <a:pt x="147" y="32"/>
                  </a:cubicBezTo>
                  <a:cubicBezTo>
                    <a:pt x="145" y="32"/>
                    <a:pt x="145" y="32"/>
                    <a:pt x="145" y="32"/>
                  </a:cubicBezTo>
                  <a:cubicBezTo>
                    <a:pt x="145" y="33"/>
                    <a:pt x="145" y="33"/>
                    <a:pt x="145" y="33"/>
                  </a:cubicBezTo>
                  <a:cubicBezTo>
                    <a:pt x="145" y="34"/>
                    <a:pt x="145" y="34"/>
                    <a:pt x="145" y="34"/>
                  </a:cubicBezTo>
                  <a:cubicBezTo>
                    <a:pt x="144" y="35"/>
                    <a:pt x="144" y="35"/>
                    <a:pt x="144" y="35"/>
                  </a:cubicBezTo>
                  <a:cubicBezTo>
                    <a:pt x="142" y="36"/>
                    <a:pt x="142" y="36"/>
                    <a:pt x="142" y="36"/>
                  </a:cubicBezTo>
                  <a:cubicBezTo>
                    <a:pt x="140" y="37"/>
                    <a:pt x="140" y="37"/>
                    <a:pt x="140" y="37"/>
                  </a:cubicBezTo>
                  <a:cubicBezTo>
                    <a:pt x="139" y="38"/>
                    <a:pt x="139" y="38"/>
                    <a:pt x="139" y="38"/>
                  </a:cubicBezTo>
                  <a:cubicBezTo>
                    <a:pt x="139" y="39"/>
                    <a:pt x="139" y="39"/>
                    <a:pt x="139" y="39"/>
                  </a:cubicBezTo>
                  <a:cubicBezTo>
                    <a:pt x="138" y="41"/>
                    <a:pt x="138" y="41"/>
                    <a:pt x="138" y="41"/>
                  </a:cubicBezTo>
                  <a:cubicBezTo>
                    <a:pt x="138" y="41"/>
                    <a:pt x="138" y="41"/>
                    <a:pt x="138" y="41"/>
                  </a:cubicBezTo>
                  <a:cubicBezTo>
                    <a:pt x="137" y="42"/>
                    <a:pt x="137" y="42"/>
                    <a:pt x="137" y="42"/>
                  </a:cubicBezTo>
                  <a:cubicBezTo>
                    <a:pt x="137" y="43"/>
                    <a:pt x="137" y="43"/>
                    <a:pt x="137" y="43"/>
                  </a:cubicBezTo>
                  <a:cubicBezTo>
                    <a:pt x="137" y="44"/>
                    <a:pt x="137" y="44"/>
                    <a:pt x="137" y="44"/>
                  </a:cubicBezTo>
                  <a:cubicBezTo>
                    <a:pt x="137" y="46"/>
                    <a:pt x="137" y="46"/>
                    <a:pt x="137" y="46"/>
                  </a:cubicBezTo>
                  <a:cubicBezTo>
                    <a:pt x="137" y="45"/>
                    <a:pt x="137" y="45"/>
                    <a:pt x="137" y="45"/>
                  </a:cubicBezTo>
                  <a:cubicBezTo>
                    <a:pt x="136" y="43"/>
                    <a:pt x="136" y="43"/>
                    <a:pt x="136" y="43"/>
                  </a:cubicBezTo>
                  <a:cubicBezTo>
                    <a:pt x="136" y="43"/>
                    <a:pt x="136" y="43"/>
                    <a:pt x="136" y="43"/>
                  </a:cubicBezTo>
                  <a:cubicBezTo>
                    <a:pt x="137" y="42"/>
                    <a:pt x="137" y="42"/>
                    <a:pt x="137" y="42"/>
                  </a:cubicBezTo>
                  <a:cubicBezTo>
                    <a:pt x="137" y="41"/>
                    <a:pt x="137" y="41"/>
                    <a:pt x="137" y="41"/>
                  </a:cubicBezTo>
                  <a:cubicBezTo>
                    <a:pt x="137" y="40"/>
                    <a:pt x="137" y="40"/>
                    <a:pt x="137" y="40"/>
                  </a:cubicBezTo>
                  <a:cubicBezTo>
                    <a:pt x="138" y="38"/>
                    <a:pt x="138" y="38"/>
                    <a:pt x="138" y="38"/>
                  </a:cubicBezTo>
                  <a:cubicBezTo>
                    <a:pt x="138" y="38"/>
                    <a:pt x="138" y="38"/>
                    <a:pt x="138" y="38"/>
                  </a:cubicBezTo>
                  <a:cubicBezTo>
                    <a:pt x="137" y="38"/>
                    <a:pt x="137" y="38"/>
                    <a:pt x="137" y="38"/>
                  </a:cubicBezTo>
                  <a:cubicBezTo>
                    <a:pt x="136" y="38"/>
                    <a:pt x="136" y="38"/>
                    <a:pt x="136" y="38"/>
                  </a:cubicBezTo>
                  <a:cubicBezTo>
                    <a:pt x="134" y="38"/>
                    <a:pt x="134" y="38"/>
                    <a:pt x="134" y="38"/>
                  </a:cubicBezTo>
                  <a:cubicBezTo>
                    <a:pt x="133" y="38"/>
                    <a:pt x="133" y="38"/>
                    <a:pt x="133" y="38"/>
                  </a:cubicBezTo>
                  <a:cubicBezTo>
                    <a:pt x="132" y="38"/>
                    <a:pt x="132" y="38"/>
                    <a:pt x="132" y="38"/>
                  </a:cubicBezTo>
                  <a:cubicBezTo>
                    <a:pt x="131" y="38"/>
                    <a:pt x="131" y="38"/>
                    <a:pt x="131" y="38"/>
                  </a:cubicBezTo>
                  <a:cubicBezTo>
                    <a:pt x="132" y="38"/>
                    <a:pt x="132" y="38"/>
                    <a:pt x="132" y="38"/>
                  </a:cubicBezTo>
                  <a:cubicBezTo>
                    <a:pt x="133" y="37"/>
                    <a:pt x="133" y="37"/>
                    <a:pt x="133" y="37"/>
                  </a:cubicBezTo>
                  <a:cubicBezTo>
                    <a:pt x="134" y="37"/>
                    <a:pt x="134" y="37"/>
                    <a:pt x="134" y="37"/>
                  </a:cubicBezTo>
                  <a:cubicBezTo>
                    <a:pt x="136" y="37"/>
                    <a:pt x="136" y="37"/>
                    <a:pt x="136" y="37"/>
                  </a:cubicBezTo>
                  <a:cubicBezTo>
                    <a:pt x="137" y="37"/>
                    <a:pt x="137" y="37"/>
                    <a:pt x="137" y="37"/>
                  </a:cubicBezTo>
                  <a:cubicBezTo>
                    <a:pt x="138" y="36"/>
                    <a:pt x="138" y="36"/>
                    <a:pt x="138" y="36"/>
                  </a:cubicBezTo>
                  <a:cubicBezTo>
                    <a:pt x="138" y="36"/>
                    <a:pt x="138" y="36"/>
                    <a:pt x="138" y="36"/>
                  </a:cubicBezTo>
                  <a:cubicBezTo>
                    <a:pt x="139" y="36"/>
                    <a:pt x="139" y="36"/>
                    <a:pt x="139" y="36"/>
                  </a:cubicBezTo>
                  <a:cubicBezTo>
                    <a:pt x="139" y="36"/>
                    <a:pt x="139" y="36"/>
                    <a:pt x="139" y="36"/>
                  </a:cubicBezTo>
                  <a:cubicBezTo>
                    <a:pt x="140" y="36"/>
                    <a:pt x="140" y="36"/>
                    <a:pt x="140" y="36"/>
                  </a:cubicBezTo>
                  <a:cubicBezTo>
                    <a:pt x="142" y="35"/>
                    <a:pt x="142" y="35"/>
                    <a:pt x="142" y="35"/>
                  </a:cubicBezTo>
                  <a:cubicBezTo>
                    <a:pt x="142" y="34"/>
                    <a:pt x="142" y="34"/>
                    <a:pt x="142" y="34"/>
                  </a:cubicBezTo>
                  <a:cubicBezTo>
                    <a:pt x="143" y="32"/>
                    <a:pt x="143" y="32"/>
                    <a:pt x="143" y="32"/>
                  </a:cubicBezTo>
                  <a:cubicBezTo>
                    <a:pt x="143" y="31"/>
                    <a:pt x="143" y="31"/>
                    <a:pt x="143" y="31"/>
                  </a:cubicBezTo>
                  <a:cubicBezTo>
                    <a:pt x="144" y="31"/>
                    <a:pt x="144" y="31"/>
                    <a:pt x="144" y="31"/>
                  </a:cubicBezTo>
                  <a:cubicBezTo>
                    <a:pt x="144" y="30"/>
                    <a:pt x="144" y="30"/>
                    <a:pt x="144" y="30"/>
                  </a:cubicBezTo>
                  <a:cubicBezTo>
                    <a:pt x="142" y="29"/>
                    <a:pt x="142" y="29"/>
                    <a:pt x="142" y="29"/>
                  </a:cubicBezTo>
                  <a:cubicBezTo>
                    <a:pt x="141" y="28"/>
                    <a:pt x="141" y="28"/>
                    <a:pt x="141" y="28"/>
                  </a:cubicBezTo>
                  <a:cubicBezTo>
                    <a:pt x="140" y="28"/>
                    <a:pt x="140" y="28"/>
                    <a:pt x="140" y="28"/>
                  </a:cubicBezTo>
                  <a:cubicBezTo>
                    <a:pt x="138" y="29"/>
                    <a:pt x="138" y="29"/>
                    <a:pt x="138" y="29"/>
                  </a:cubicBezTo>
                  <a:cubicBezTo>
                    <a:pt x="137" y="29"/>
                    <a:pt x="137" y="29"/>
                    <a:pt x="137" y="29"/>
                  </a:cubicBezTo>
                  <a:cubicBezTo>
                    <a:pt x="135" y="29"/>
                    <a:pt x="135" y="29"/>
                    <a:pt x="135" y="29"/>
                  </a:cubicBezTo>
                  <a:cubicBezTo>
                    <a:pt x="133" y="29"/>
                    <a:pt x="133" y="29"/>
                    <a:pt x="133" y="29"/>
                  </a:cubicBezTo>
                  <a:cubicBezTo>
                    <a:pt x="131" y="30"/>
                    <a:pt x="131" y="30"/>
                    <a:pt x="131" y="30"/>
                  </a:cubicBezTo>
                  <a:cubicBezTo>
                    <a:pt x="131" y="31"/>
                    <a:pt x="131" y="31"/>
                    <a:pt x="131" y="31"/>
                  </a:cubicBezTo>
                  <a:cubicBezTo>
                    <a:pt x="132" y="31"/>
                    <a:pt x="132" y="31"/>
                    <a:pt x="132" y="31"/>
                  </a:cubicBezTo>
                  <a:cubicBezTo>
                    <a:pt x="132" y="31"/>
                    <a:pt x="132" y="31"/>
                    <a:pt x="132" y="31"/>
                  </a:cubicBezTo>
                  <a:cubicBezTo>
                    <a:pt x="131" y="32"/>
                    <a:pt x="131" y="32"/>
                    <a:pt x="131" y="32"/>
                  </a:cubicBezTo>
                  <a:cubicBezTo>
                    <a:pt x="131" y="32"/>
                    <a:pt x="131" y="32"/>
                    <a:pt x="131" y="32"/>
                  </a:cubicBezTo>
                  <a:cubicBezTo>
                    <a:pt x="131" y="33"/>
                    <a:pt x="131" y="33"/>
                    <a:pt x="131" y="33"/>
                  </a:cubicBezTo>
                  <a:cubicBezTo>
                    <a:pt x="130" y="32"/>
                    <a:pt x="130" y="32"/>
                    <a:pt x="130" y="32"/>
                  </a:cubicBezTo>
                  <a:cubicBezTo>
                    <a:pt x="130" y="32"/>
                    <a:pt x="130" y="32"/>
                    <a:pt x="130" y="32"/>
                  </a:cubicBezTo>
                  <a:cubicBezTo>
                    <a:pt x="129" y="32"/>
                    <a:pt x="129" y="32"/>
                    <a:pt x="129" y="32"/>
                  </a:cubicBezTo>
                  <a:cubicBezTo>
                    <a:pt x="127" y="34"/>
                    <a:pt x="127" y="34"/>
                    <a:pt x="127" y="34"/>
                  </a:cubicBezTo>
                  <a:cubicBezTo>
                    <a:pt x="126" y="36"/>
                    <a:pt x="126" y="36"/>
                    <a:pt x="126" y="36"/>
                  </a:cubicBezTo>
                  <a:cubicBezTo>
                    <a:pt x="127" y="34"/>
                    <a:pt x="127" y="34"/>
                    <a:pt x="127" y="34"/>
                  </a:cubicBezTo>
                  <a:cubicBezTo>
                    <a:pt x="127" y="33"/>
                    <a:pt x="127" y="33"/>
                    <a:pt x="127" y="33"/>
                  </a:cubicBezTo>
                  <a:cubicBezTo>
                    <a:pt x="127" y="32"/>
                    <a:pt x="127" y="32"/>
                    <a:pt x="127" y="32"/>
                  </a:cubicBezTo>
                  <a:cubicBezTo>
                    <a:pt x="127" y="32"/>
                    <a:pt x="127" y="32"/>
                    <a:pt x="127" y="32"/>
                  </a:cubicBezTo>
                  <a:cubicBezTo>
                    <a:pt x="127" y="32"/>
                    <a:pt x="127" y="32"/>
                    <a:pt x="127" y="32"/>
                  </a:cubicBezTo>
                  <a:cubicBezTo>
                    <a:pt x="126" y="32"/>
                    <a:pt x="126" y="32"/>
                    <a:pt x="126" y="32"/>
                  </a:cubicBezTo>
                  <a:cubicBezTo>
                    <a:pt x="125" y="34"/>
                    <a:pt x="125" y="34"/>
                    <a:pt x="125" y="34"/>
                  </a:cubicBezTo>
                  <a:cubicBezTo>
                    <a:pt x="124" y="35"/>
                    <a:pt x="124" y="35"/>
                    <a:pt x="124" y="35"/>
                  </a:cubicBezTo>
                  <a:cubicBezTo>
                    <a:pt x="123" y="35"/>
                    <a:pt x="123" y="35"/>
                    <a:pt x="123" y="35"/>
                  </a:cubicBezTo>
                  <a:cubicBezTo>
                    <a:pt x="124" y="34"/>
                    <a:pt x="124" y="34"/>
                    <a:pt x="124" y="34"/>
                  </a:cubicBezTo>
                  <a:cubicBezTo>
                    <a:pt x="125" y="33"/>
                    <a:pt x="125" y="33"/>
                    <a:pt x="125" y="33"/>
                  </a:cubicBezTo>
                  <a:cubicBezTo>
                    <a:pt x="127" y="30"/>
                    <a:pt x="127" y="30"/>
                    <a:pt x="127" y="30"/>
                  </a:cubicBezTo>
                  <a:cubicBezTo>
                    <a:pt x="127" y="29"/>
                    <a:pt x="127" y="29"/>
                    <a:pt x="127" y="29"/>
                  </a:cubicBezTo>
                  <a:cubicBezTo>
                    <a:pt x="128" y="28"/>
                    <a:pt x="128" y="28"/>
                    <a:pt x="128" y="28"/>
                  </a:cubicBezTo>
                  <a:cubicBezTo>
                    <a:pt x="129" y="27"/>
                    <a:pt x="129" y="27"/>
                    <a:pt x="129" y="27"/>
                  </a:cubicBezTo>
                  <a:cubicBezTo>
                    <a:pt x="130" y="27"/>
                    <a:pt x="130" y="27"/>
                    <a:pt x="130" y="27"/>
                  </a:cubicBezTo>
                  <a:cubicBezTo>
                    <a:pt x="131" y="26"/>
                    <a:pt x="131" y="26"/>
                    <a:pt x="131" y="26"/>
                  </a:cubicBezTo>
                  <a:cubicBezTo>
                    <a:pt x="132" y="25"/>
                    <a:pt x="132" y="25"/>
                    <a:pt x="132" y="25"/>
                  </a:cubicBezTo>
                  <a:cubicBezTo>
                    <a:pt x="135" y="22"/>
                    <a:pt x="135" y="22"/>
                    <a:pt x="135" y="22"/>
                  </a:cubicBezTo>
                  <a:cubicBezTo>
                    <a:pt x="135" y="22"/>
                    <a:pt x="135" y="22"/>
                    <a:pt x="135" y="22"/>
                  </a:cubicBezTo>
                  <a:cubicBezTo>
                    <a:pt x="135" y="22"/>
                    <a:pt x="135" y="22"/>
                    <a:pt x="135" y="22"/>
                  </a:cubicBezTo>
                  <a:cubicBezTo>
                    <a:pt x="135" y="21"/>
                    <a:pt x="135" y="21"/>
                    <a:pt x="135" y="21"/>
                  </a:cubicBezTo>
                  <a:cubicBezTo>
                    <a:pt x="135" y="20"/>
                    <a:pt x="135" y="20"/>
                    <a:pt x="135" y="20"/>
                  </a:cubicBezTo>
                  <a:cubicBezTo>
                    <a:pt x="135" y="20"/>
                    <a:pt x="135" y="20"/>
                    <a:pt x="135" y="20"/>
                  </a:cubicBezTo>
                  <a:cubicBezTo>
                    <a:pt x="135" y="19"/>
                    <a:pt x="135" y="19"/>
                    <a:pt x="135" y="19"/>
                  </a:cubicBezTo>
                  <a:cubicBezTo>
                    <a:pt x="134" y="18"/>
                    <a:pt x="134" y="18"/>
                    <a:pt x="134" y="18"/>
                  </a:cubicBezTo>
                  <a:cubicBezTo>
                    <a:pt x="133" y="18"/>
                    <a:pt x="133" y="18"/>
                    <a:pt x="133" y="18"/>
                  </a:cubicBezTo>
                  <a:cubicBezTo>
                    <a:pt x="133" y="19"/>
                    <a:pt x="133" y="19"/>
                    <a:pt x="133" y="19"/>
                  </a:cubicBezTo>
                  <a:cubicBezTo>
                    <a:pt x="132" y="18"/>
                    <a:pt x="132" y="18"/>
                    <a:pt x="132" y="18"/>
                  </a:cubicBezTo>
                  <a:cubicBezTo>
                    <a:pt x="131" y="16"/>
                    <a:pt x="131" y="16"/>
                    <a:pt x="131" y="16"/>
                  </a:cubicBezTo>
                  <a:cubicBezTo>
                    <a:pt x="130" y="13"/>
                    <a:pt x="130" y="13"/>
                    <a:pt x="130" y="13"/>
                  </a:cubicBezTo>
                  <a:cubicBezTo>
                    <a:pt x="129" y="12"/>
                    <a:pt x="129" y="12"/>
                    <a:pt x="129" y="12"/>
                  </a:cubicBezTo>
                  <a:cubicBezTo>
                    <a:pt x="128" y="10"/>
                    <a:pt x="128" y="10"/>
                    <a:pt x="128" y="10"/>
                  </a:cubicBezTo>
                  <a:cubicBezTo>
                    <a:pt x="128" y="9"/>
                    <a:pt x="128" y="9"/>
                    <a:pt x="128" y="9"/>
                  </a:cubicBezTo>
                  <a:lnTo>
                    <a:pt x="128" y="8"/>
                  </a:lnTo>
                  <a:close/>
                </a:path>
              </a:pathLst>
            </a:custGeom>
            <a:solidFill>
              <a:srgbClr val="FC61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grpSp>
      <p:sp>
        <p:nvSpPr>
          <p:cNvPr id="2252" name="Freeform 178"/>
          <p:cNvSpPr>
            <a:spLocks/>
          </p:cNvSpPr>
          <p:nvPr/>
        </p:nvSpPr>
        <p:spPr bwMode="auto">
          <a:xfrm>
            <a:off x="5085606" y="3672846"/>
            <a:ext cx="58687" cy="78249"/>
          </a:xfrm>
          <a:custGeom>
            <a:avLst/>
            <a:gdLst>
              <a:gd name="T0" fmla="*/ 0 w 30"/>
              <a:gd name="T1" fmla="*/ 32 h 40"/>
              <a:gd name="T2" fmla="*/ 0 w 30"/>
              <a:gd name="T3" fmla="*/ 32 h 40"/>
              <a:gd name="T4" fmla="*/ 2 w 30"/>
              <a:gd name="T5" fmla="*/ 34 h 40"/>
              <a:gd name="T6" fmla="*/ 2 w 30"/>
              <a:gd name="T7" fmla="*/ 34 h 40"/>
              <a:gd name="T8" fmla="*/ 2 w 30"/>
              <a:gd name="T9" fmla="*/ 36 h 40"/>
              <a:gd name="T10" fmla="*/ 4 w 30"/>
              <a:gd name="T11" fmla="*/ 36 h 40"/>
              <a:gd name="T12" fmla="*/ 6 w 30"/>
              <a:gd name="T13" fmla="*/ 38 h 40"/>
              <a:gd name="T14" fmla="*/ 6 w 30"/>
              <a:gd name="T15" fmla="*/ 36 h 40"/>
              <a:gd name="T16" fmla="*/ 8 w 30"/>
              <a:gd name="T17" fmla="*/ 36 h 40"/>
              <a:gd name="T18" fmla="*/ 9 w 30"/>
              <a:gd name="T19" fmla="*/ 36 h 40"/>
              <a:gd name="T20" fmla="*/ 9 w 30"/>
              <a:gd name="T21" fmla="*/ 36 h 40"/>
              <a:gd name="T22" fmla="*/ 9 w 30"/>
              <a:gd name="T23" fmla="*/ 36 h 40"/>
              <a:gd name="T24" fmla="*/ 9 w 30"/>
              <a:gd name="T25" fmla="*/ 40 h 40"/>
              <a:gd name="T26" fmla="*/ 11 w 30"/>
              <a:gd name="T27" fmla="*/ 40 h 40"/>
              <a:gd name="T28" fmla="*/ 13 w 30"/>
              <a:gd name="T29" fmla="*/ 38 h 40"/>
              <a:gd name="T30" fmla="*/ 13 w 30"/>
              <a:gd name="T31" fmla="*/ 36 h 40"/>
              <a:gd name="T32" fmla="*/ 15 w 30"/>
              <a:gd name="T33" fmla="*/ 36 h 40"/>
              <a:gd name="T34" fmla="*/ 17 w 30"/>
              <a:gd name="T35" fmla="*/ 36 h 40"/>
              <a:gd name="T36" fmla="*/ 17 w 30"/>
              <a:gd name="T37" fmla="*/ 34 h 40"/>
              <a:gd name="T38" fmla="*/ 19 w 30"/>
              <a:gd name="T39" fmla="*/ 31 h 40"/>
              <a:gd name="T40" fmla="*/ 21 w 30"/>
              <a:gd name="T41" fmla="*/ 27 h 40"/>
              <a:gd name="T42" fmla="*/ 21 w 30"/>
              <a:gd name="T43" fmla="*/ 25 h 40"/>
              <a:gd name="T44" fmla="*/ 25 w 30"/>
              <a:gd name="T45" fmla="*/ 21 h 40"/>
              <a:gd name="T46" fmla="*/ 27 w 30"/>
              <a:gd name="T47" fmla="*/ 19 h 40"/>
              <a:gd name="T48" fmla="*/ 29 w 30"/>
              <a:gd name="T49" fmla="*/ 17 h 40"/>
              <a:gd name="T50" fmla="*/ 29 w 30"/>
              <a:gd name="T51" fmla="*/ 17 h 40"/>
              <a:gd name="T52" fmla="*/ 30 w 30"/>
              <a:gd name="T53" fmla="*/ 15 h 40"/>
              <a:gd name="T54" fmla="*/ 30 w 30"/>
              <a:gd name="T55" fmla="*/ 13 h 40"/>
              <a:gd name="T56" fmla="*/ 29 w 30"/>
              <a:gd name="T57" fmla="*/ 11 h 40"/>
              <a:gd name="T58" fmla="*/ 27 w 30"/>
              <a:gd name="T59" fmla="*/ 11 h 40"/>
              <a:gd name="T60" fmla="*/ 25 w 30"/>
              <a:gd name="T61" fmla="*/ 11 h 40"/>
              <a:gd name="T62" fmla="*/ 25 w 30"/>
              <a:gd name="T63" fmla="*/ 10 h 40"/>
              <a:gd name="T64" fmla="*/ 21 w 30"/>
              <a:gd name="T65" fmla="*/ 6 h 40"/>
              <a:gd name="T66" fmla="*/ 21 w 30"/>
              <a:gd name="T67" fmla="*/ 6 h 40"/>
              <a:gd name="T68" fmla="*/ 17 w 30"/>
              <a:gd name="T69" fmla="*/ 4 h 40"/>
              <a:gd name="T70" fmla="*/ 11 w 30"/>
              <a:gd name="T71" fmla="*/ 2 h 40"/>
              <a:gd name="T72" fmla="*/ 9 w 30"/>
              <a:gd name="T73" fmla="*/ 0 h 40"/>
              <a:gd name="T74" fmla="*/ 6 w 30"/>
              <a:gd name="T75" fmla="*/ 0 h 40"/>
              <a:gd name="T76" fmla="*/ 4 w 30"/>
              <a:gd name="T77" fmla="*/ 2 h 40"/>
              <a:gd name="T78" fmla="*/ 2 w 30"/>
              <a:gd name="T79" fmla="*/ 2 h 40"/>
              <a:gd name="T80" fmla="*/ 2 w 30"/>
              <a:gd name="T81" fmla="*/ 2 h 40"/>
              <a:gd name="T82" fmla="*/ 2 w 30"/>
              <a:gd name="T83" fmla="*/ 2 h 40"/>
              <a:gd name="T84" fmla="*/ 2 w 30"/>
              <a:gd name="T85" fmla="*/ 4 h 40"/>
              <a:gd name="T86" fmla="*/ 0 w 30"/>
              <a:gd name="T87" fmla="*/ 6 h 40"/>
              <a:gd name="T88" fmla="*/ 0 w 30"/>
              <a:gd name="T89" fmla="*/ 8 h 40"/>
              <a:gd name="T90" fmla="*/ 0 w 30"/>
              <a:gd name="T91" fmla="*/ 10 h 40"/>
              <a:gd name="T92" fmla="*/ 0 w 30"/>
              <a:gd name="T93" fmla="*/ 11 h 40"/>
              <a:gd name="T94" fmla="*/ 0 w 30"/>
              <a:gd name="T95" fmla="*/ 13 h 40"/>
              <a:gd name="T96" fmla="*/ 2 w 30"/>
              <a:gd name="T97" fmla="*/ 15 h 40"/>
              <a:gd name="T98" fmla="*/ 4 w 30"/>
              <a:gd name="T99" fmla="*/ 17 h 40"/>
              <a:gd name="T100" fmla="*/ 4 w 30"/>
              <a:gd name="T101" fmla="*/ 19 h 40"/>
              <a:gd name="T102" fmla="*/ 6 w 30"/>
              <a:gd name="T103" fmla="*/ 21 h 40"/>
              <a:gd name="T104" fmla="*/ 6 w 30"/>
              <a:gd name="T105" fmla="*/ 21 h 40"/>
              <a:gd name="T106" fmla="*/ 6 w 30"/>
              <a:gd name="T107" fmla="*/ 23 h 40"/>
              <a:gd name="T108" fmla="*/ 4 w 30"/>
              <a:gd name="T109" fmla="*/ 25 h 40"/>
              <a:gd name="T110" fmla="*/ 4 w 30"/>
              <a:gd name="T111" fmla="*/ 27 h 40"/>
              <a:gd name="T112" fmla="*/ 4 w 30"/>
              <a:gd name="T113" fmla="*/ 29 h 40"/>
              <a:gd name="T114" fmla="*/ 4 w 30"/>
              <a:gd name="T115" fmla="*/ 31 h 40"/>
              <a:gd name="T116" fmla="*/ 0 w 30"/>
              <a:gd name="T117" fmla="*/ 32 h 40"/>
              <a:gd name="T118" fmla="*/ 0 w 30"/>
              <a:gd name="T119" fmla="*/ 3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 h="40">
                <a:moveTo>
                  <a:pt x="0" y="32"/>
                </a:moveTo>
                <a:lnTo>
                  <a:pt x="0" y="32"/>
                </a:lnTo>
                <a:lnTo>
                  <a:pt x="2" y="34"/>
                </a:lnTo>
                <a:lnTo>
                  <a:pt x="2" y="34"/>
                </a:lnTo>
                <a:lnTo>
                  <a:pt x="2" y="36"/>
                </a:lnTo>
                <a:lnTo>
                  <a:pt x="4" y="36"/>
                </a:lnTo>
                <a:lnTo>
                  <a:pt x="6" y="38"/>
                </a:lnTo>
                <a:lnTo>
                  <a:pt x="6" y="36"/>
                </a:lnTo>
                <a:lnTo>
                  <a:pt x="8" y="36"/>
                </a:lnTo>
                <a:lnTo>
                  <a:pt x="9" y="36"/>
                </a:lnTo>
                <a:lnTo>
                  <a:pt x="9" y="36"/>
                </a:lnTo>
                <a:lnTo>
                  <a:pt x="9" y="36"/>
                </a:lnTo>
                <a:lnTo>
                  <a:pt x="9" y="40"/>
                </a:lnTo>
                <a:lnTo>
                  <a:pt x="11" y="40"/>
                </a:lnTo>
                <a:lnTo>
                  <a:pt x="13" y="38"/>
                </a:lnTo>
                <a:lnTo>
                  <a:pt x="13" y="36"/>
                </a:lnTo>
                <a:lnTo>
                  <a:pt x="15" y="36"/>
                </a:lnTo>
                <a:lnTo>
                  <a:pt x="17" y="36"/>
                </a:lnTo>
                <a:lnTo>
                  <a:pt x="17" y="34"/>
                </a:lnTo>
                <a:lnTo>
                  <a:pt x="19" y="31"/>
                </a:lnTo>
                <a:lnTo>
                  <a:pt x="21" y="27"/>
                </a:lnTo>
                <a:lnTo>
                  <a:pt x="21" y="25"/>
                </a:lnTo>
                <a:lnTo>
                  <a:pt x="25" y="21"/>
                </a:lnTo>
                <a:lnTo>
                  <a:pt x="27" y="19"/>
                </a:lnTo>
                <a:lnTo>
                  <a:pt x="29" y="17"/>
                </a:lnTo>
                <a:lnTo>
                  <a:pt x="29" y="17"/>
                </a:lnTo>
                <a:lnTo>
                  <a:pt x="30" y="15"/>
                </a:lnTo>
                <a:lnTo>
                  <a:pt x="30" y="13"/>
                </a:lnTo>
                <a:lnTo>
                  <a:pt x="29" y="11"/>
                </a:lnTo>
                <a:lnTo>
                  <a:pt x="27" y="11"/>
                </a:lnTo>
                <a:lnTo>
                  <a:pt x="25" y="11"/>
                </a:lnTo>
                <a:lnTo>
                  <a:pt x="25" y="10"/>
                </a:lnTo>
                <a:lnTo>
                  <a:pt x="21" y="6"/>
                </a:lnTo>
                <a:lnTo>
                  <a:pt x="21" y="6"/>
                </a:lnTo>
                <a:lnTo>
                  <a:pt x="17" y="4"/>
                </a:lnTo>
                <a:lnTo>
                  <a:pt x="11" y="2"/>
                </a:lnTo>
                <a:lnTo>
                  <a:pt x="9" y="0"/>
                </a:lnTo>
                <a:lnTo>
                  <a:pt x="6" y="0"/>
                </a:lnTo>
                <a:lnTo>
                  <a:pt x="4" y="2"/>
                </a:lnTo>
                <a:lnTo>
                  <a:pt x="2" y="2"/>
                </a:lnTo>
                <a:lnTo>
                  <a:pt x="2" y="2"/>
                </a:lnTo>
                <a:lnTo>
                  <a:pt x="2" y="2"/>
                </a:lnTo>
                <a:lnTo>
                  <a:pt x="2" y="4"/>
                </a:lnTo>
                <a:lnTo>
                  <a:pt x="0" y="6"/>
                </a:lnTo>
                <a:lnTo>
                  <a:pt x="0" y="8"/>
                </a:lnTo>
                <a:lnTo>
                  <a:pt x="0" y="10"/>
                </a:lnTo>
                <a:lnTo>
                  <a:pt x="0" y="11"/>
                </a:lnTo>
                <a:lnTo>
                  <a:pt x="0" y="13"/>
                </a:lnTo>
                <a:lnTo>
                  <a:pt x="2" y="15"/>
                </a:lnTo>
                <a:lnTo>
                  <a:pt x="4" y="17"/>
                </a:lnTo>
                <a:lnTo>
                  <a:pt x="4" y="19"/>
                </a:lnTo>
                <a:lnTo>
                  <a:pt x="6" y="21"/>
                </a:lnTo>
                <a:lnTo>
                  <a:pt x="6" y="21"/>
                </a:lnTo>
                <a:lnTo>
                  <a:pt x="6" y="23"/>
                </a:lnTo>
                <a:lnTo>
                  <a:pt x="4" y="25"/>
                </a:lnTo>
                <a:lnTo>
                  <a:pt x="4" y="27"/>
                </a:lnTo>
                <a:lnTo>
                  <a:pt x="4" y="29"/>
                </a:lnTo>
                <a:lnTo>
                  <a:pt x="4" y="31"/>
                </a:lnTo>
                <a:lnTo>
                  <a:pt x="0" y="32"/>
                </a:lnTo>
                <a:lnTo>
                  <a:pt x="0" y="32"/>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253" name="Freeform 179"/>
          <p:cNvSpPr>
            <a:spLocks/>
          </p:cNvSpPr>
          <p:nvPr/>
        </p:nvSpPr>
        <p:spPr bwMode="auto">
          <a:xfrm>
            <a:off x="5011268" y="3665021"/>
            <a:ext cx="86075" cy="82161"/>
          </a:xfrm>
          <a:custGeom>
            <a:avLst/>
            <a:gdLst>
              <a:gd name="T0" fmla="*/ 17 w 44"/>
              <a:gd name="T1" fmla="*/ 42 h 42"/>
              <a:gd name="T2" fmla="*/ 19 w 44"/>
              <a:gd name="T3" fmla="*/ 42 h 42"/>
              <a:gd name="T4" fmla="*/ 23 w 44"/>
              <a:gd name="T5" fmla="*/ 42 h 42"/>
              <a:gd name="T6" fmla="*/ 23 w 44"/>
              <a:gd name="T7" fmla="*/ 40 h 42"/>
              <a:gd name="T8" fmla="*/ 21 w 44"/>
              <a:gd name="T9" fmla="*/ 36 h 42"/>
              <a:gd name="T10" fmla="*/ 23 w 44"/>
              <a:gd name="T11" fmla="*/ 35 h 42"/>
              <a:gd name="T12" fmla="*/ 30 w 44"/>
              <a:gd name="T13" fmla="*/ 35 h 42"/>
              <a:gd name="T14" fmla="*/ 34 w 44"/>
              <a:gd name="T15" fmla="*/ 33 h 42"/>
              <a:gd name="T16" fmla="*/ 38 w 44"/>
              <a:gd name="T17" fmla="*/ 36 h 42"/>
              <a:gd name="T18" fmla="*/ 42 w 44"/>
              <a:gd name="T19" fmla="*/ 33 h 42"/>
              <a:gd name="T20" fmla="*/ 42 w 44"/>
              <a:gd name="T21" fmla="*/ 29 h 42"/>
              <a:gd name="T22" fmla="*/ 44 w 44"/>
              <a:gd name="T23" fmla="*/ 25 h 42"/>
              <a:gd name="T24" fmla="*/ 42 w 44"/>
              <a:gd name="T25" fmla="*/ 23 h 42"/>
              <a:gd name="T26" fmla="*/ 40 w 44"/>
              <a:gd name="T27" fmla="*/ 19 h 42"/>
              <a:gd name="T28" fmla="*/ 38 w 44"/>
              <a:gd name="T29" fmla="*/ 15 h 42"/>
              <a:gd name="T30" fmla="*/ 38 w 44"/>
              <a:gd name="T31" fmla="*/ 12 h 42"/>
              <a:gd name="T32" fmla="*/ 40 w 44"/>
              <a:gd name="T33" fmla="*/ 8 h 42"/>
              <a:gd name="T34" fmla="*/ 40 w 44"/>
              <a:gd name="T35" fmla="*/ 6 h 42"/>
              <a:gd name="T36" fmla="*/ 42 w 44"/>
              <a:gd name="T37" fmla="*/ 2 h 42"/>
              <a:gd name="T38" fmla="*/ 36 w 44"/>
              <a:gd name="T39" fmla="*/ 2 h 42"/>
              <a:gd name="T40" fmla="*/ 30 w 44"/>
              <a:gd name="T41" fmla="*/ 0 h 42"/>
              <a:gd name="T42" fmla="*/ 24 w 44"/>
              <a:gd name="T43" fmla="*/ 0 h 42"/>
              <a:gd name="T44" fmla="*/ 17 w 44"/>
              <a:gd name="T45" fmla="*/ 0 h 42"/>
              <a:gd name="T46" fmla="*/ 9 w 44"/>
              <a:gd name="T47" fmla="*/ 2 h 42"/>
              <a:gd name="T48" fmla="*/ 9 w 44"/>
              <a:gd name="T49" fmla="*/ 4 h 42"/>
              <a:gd name="T50" fmla="*/ 9 w 44"/>
              <a:gd name="T51" fmla="*/ 8 h 42"/>
              <a:gd name="T52" fmla="*/ 5 w 44"/>
              <a:gd name="T53" fmla="*/ 10 h 42"/>
              <a:gd name="T54" fmla="*/ 2 w 44"/>
              <a:gd name="T55" fmla="*/ 12 h 42"/>
              <a:gd name="T56" fmla="*/ 0 w 44"/>
              <a:gd name="T57" fmla="*/ 17 h 42"/>
              <a:gd name="T58" fmla="*/ 2 w 44"/>
              <a:gd name="T59" fmla="*/ 21 h 42"/>
              <a:gd name="T60" fmla="*/ 3 w 44"/>
              <a:gd name="T61" fmla="*/ 23 h 42"/>
              <a:gd name="T62" fmla="*/ 5 w 44"/>
              <a:gd name="T63" fmla="*/ 25 h 42"/>
              <a:gd name="T64" fmla="*/ 7 w 44"/>
              <a:gd name="T65" fmla="*/ 27 h 42"/>
              <a:gd name="T66" fmla="*/ 9 w 44"/>
              <a:gd name="T67" fmla="*/ 29 h 42"/>
              <a:gd name="T68" fmla="*/ 9 w 44"/>
              <a:gd name="T69" fmla="*/ 33 h 42"/>
              <a:gd name="T70" fmla="*/ 13 w 44"/>
              <a:gd name="T71" fmla="*/ 36 h 42"/>
              <a:gd name="T72" fmla="*/ 15 w 44"/>
              <a:gd name="T73" fmla="*/ 38 h 42"/>
              <a:gd name="T74" fmla="*/ 15 w 44"/>
              <a:gd name="T75" fmla="*/ 4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4" h="42">
                <a:moveTo>
                  <a:pt x="17" y="42"/>
                </a:moveTo>
                <a:lnTo>
                  <a:pt x="17" y="42"/>
                </a:lnTo>
                <a:lnTo>
                  <a:pt x="19" y="42"/>
                </a:lnTo>
                <a:lnTo>
                  <a:pt x="19" y="42"/>
                </a:lnTo>
                <a:lnTo>
                  <a:pt x="21" y="42"/>
                </a:lnTo>
                <a:lnTo>
                  <a:pt x="23" y="42"/>
                </a:lnTo>
                <a:lnTo>
                  <a:pt x="24" y="42"/>
                </a:lnTo>
                <a:lnTo>
                  <a:pt x="23" y="40"/>
                </a:lnTo>
                <a:lnTo>
                  <a:pt x="23" y="38"/>
                </a:lnTo>
                <a:lnTo>
                  <a:pt x="21" y="36"/>
                </a:lnTo>
                <a:lnTo>
                  <a:pt x="21" y="35"/>
                </a:lnTo>
                <a:lnTo>
                  <a:pt x="23" y="35"/>
                </a:lnTo>
                <a:lnTo>
                  <a:pt x="24" y="35"/>
                </a:lnTo>
                <a:lnTo>
                  <a:pt x="30" y="35"/>
                </a:lnTo>
                <a:lnTo>
                  <a:pt x="32" y="33"/>
                </a:lnTo>
                <a:lnTo>
                  <a:pt x="34" y="33"/>
                </a:lnTo>
                <a:lnTo>
                  <a:pt x="36" y="35"/>
                </a:lnTo>
                <a:lnTo>
                  <a:pt x="38" y="36"/>
                </a:lnTo>
                <a:lnTo>
                  <a:pt x="42" y="35"/>
                </a:lnTo>
                <a:lnTo>
                  <a:pt x="42" y="33"/>
                </a:lnTo>
                <a:lnTo>
                  <a:pt x="42" y="31"/>
                </a:lnTo>
                <a:lnTo>
                  <a:pt x="42" y="29"/>
                </a:lnTo>
                <a:lnTo>
                  <a:pt x="44" y="27"/>
                </a:lnTo>
                <a:lnTo>
                  <a:pt x="44" y="25"/>
                </a:lnTo>
                <a:lnTo>
                  <a:pt x="44" y="25"/>
                </a:lnTo>
                <a:lnTo>
                  <a:pt x="42" y="23"/>
                </a:lnTo>
                <a:lnTo>
                  <a:pt x="42" y="21"/>
                </a:lnTo>
                <a:lnTo>
                  <a:pt x="40" y="19"/>
                </a:lnTo>
                <a:lnTo>
                  <a:pt x="38" y="17"/>
                </a:lnTo>
                <a:lnTo>
                  <a:pt x="38" y="15"/>
                </a:lnTo>
                <a:lnTo>
                  <a:pt x="38" y="14"/>
                </a:lnTo>
                <a:lnTo>
                  <a:pt x="38" y="12"/>
                </a:lnTo>
                <a:lnTo>
                  <a:pt x="38" y="10"/>
                </a:lnTo>
                <a:lnTo>
                  <a:pt x="40" y="8"/>
                </a:lnTo>
                <a:lnTo>
                  <a:pt x="40" y="6"/>
                </a:lnTo>
                <a:lnTo>
                  <a:pt x="40" y="6"/>
                </a:lnTo>
                <a:lnTo>
                  <a:pt x="42" y="4"/>
                </a:lnTo>
                <a:lnTo>
                  <a:pt x="42" y="2"/>
                </a:lnTo>
                <a:lnTo>
                  <a:pt x="40" y="2"/>
                </a:lnTo>
                <a:lnTo>
                  <a:pt x="36" y="2"/>
                </a:lnTo>
                <a:lnTo>
                  <a:pt x="32" y="0"/>
                </a:lnTo>
                <a:lnTo>
                  <a:pt x="30" y="0"/>
                </a:lnTo>
                <a:lnTo>
                  <a:pt x="28" y="0"/>
                </a:lnTo>
                <a:lnTo>
                  <a:pt x="24" y="0"/>
                </a:lnTo>
                <a:lnTo>
                  <a:pt x="21" y="2"/>
                </a:lnTo>
                <a:lnTo>
                  <a:pt x="17" y="0"/>
                </a:lnTo>
                <a:lnTo>
                  <a:pt x="13" y="0"/>
                </a:lnTo>
                <a:lnTo>
                  <a:pt x="9" y="2"/>
                </a:lnTo>
                <a:lnTo>
                  <a:pt x="9" y="4"/>
                </a:lnTo>
                <a:lnTo>
                  <a:pt x="9" y="4"/>
                </a:lnTo>
                <a:lnTo>
                  <a:pt x="9" y="6"/>
                </a:lnTo>
                <a:lnTo>
                  <a:pt x="9" y="8"/>
                </a:lnTo>
                <a:lnTo>
                  <a:pt x="7" y="8"/>
                </a:lnTo>
                <a:lnTo>
                  <a:pt x="5" y="10"/>
                </a:lnTo>
                <a:lnTo>
                  <a:pt x="3" y="10"/>
                </a:lnTo>
                <a:lnTo>
                  <a:pt x="2" y="12"/>
                </a:lnTo>
                <a:lnTo>
                  <a:pt x="2" y="14"/>
                </a:lnTo>
                <a:lnTo>
                  <a:pt x="0" y="17"/>
                </a:lnTo>
                <a:lnTo>
                  <a:pt x="0" y="19"/>
                </a:lnTo>
                <a:lnTo>
                  <a:pt x="2" y="21"/>
                </a:lnTo>
                <a:lnTo>
                  <a:pt x="3" y="21"/>
                </a:lnTo>
                <a:lnTo>
                  <a:pt x="3" y="23"/>
                </a:lnTo>
                <a:lnTo>
                  <a:pt x="5" y="25"/>
                </a:lnTo>
                <a:lnTo>
                  <a:pt x="5" y="25"/>
                </a:lnTo>
                <a:lnTo>
                  <a:pt x="5" y="27"/>
                </a:lnTo>
                <a:lnTo>
                  <a:pt x="7" y="27"/>
                </a:lnTo>
                <a:lnTo>
                  <a:pt x="9" y="27"/>
                </a:lnTo>
                <a:lnTo>
                  <a:pt x="9" y="29"/>
                </a:lnTo>
                <a:lnTo>
                  <a:pt x="9" y="31"/>
                </a:lnTo>
                <a:lnTo>
                  <a:pt x="9" y="33"/>
                </a:lnTo>
                <a:lnTo>
                  <a:pt x="11" y="35"/>
                </a:lnTo>
                <a:lnTo>
                  <a:pt x="13" y="36"/>
                </a:lnTo>
                <a:lnTo>
                  <a:pt x="13" y="38"/>
                </a:lnTo>
                <a:lnTo>
                  <a:pt x="15" y="38"/>
                </a:lnTo>
                <a:lnTo>
                  <a:pt x="15" y="38"/>
                </a:lnTo>
                <a:lnTo>
                  <a:pt x="15" y="40"/>
                </a:lnTo>
                <a:lnTo>
                  <a:pt x="17" y="42"/>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254" name="Freeform 180"/>
          <p:cNvSpPr>
            <a:spLocks/>
          </p:cNvSpPr>
          <p:nvPr/>
        </p:nvSpPr>
        <p:spPr bwMode="auto">
          <a:xfrm>
            <a:off x="4938888" y="3616115"/>
            <a:ext cx="105637" cy="146717"/>
          </a:xfrm>
          <a:custGeom>
            <a:avLst/>
            <a:gdLst>
              <a:gd name="T0" fmla="*/ 8 w 54"/>
              <a:gd name="T1" fmla="*/ 33 h 75"/>
              <a:gd name="T2" fmla="*/ 10 w 54"/>
              <a:gd name="T3" fmla="*/ 33 h 75"/>
              <a:gd name="T4" fmla="*/ 16 w 54"/>
              <a:gd name="T5" fmla="*/ 37 h 75"/>
              <a:gd name="T6" fmla="*/ 14 w 54"/>
              <a:gd name="T7" fmla="*/ 40 h 75"/>
              <a:gd name="T8" fmla="*/ 14 w 54"/>
              <a:gd name="T9" fmla="*/ 42 h 75"/>
              <a:gd name="T10" fmla="*/ 18 w 54"/>
              <a:gd name="T11" fmla="*/ 44 h 75"/>
              <a:gd name="T12" fmla="*/ 21 w 54"/>
              <a:gd name="T13" fmla="*/ 44 h 75"/>
              <a:gd name="T14" fmla="*/ 19 w 54"/>
              <a:gd name="T15" fmla="*/ 48 h 75"/>
              <a:gd name="T16" fmla="*/ 16 w 54"/>
              <a:gd name="T17" fmla="*/ 54 h 75"/>
              <a:gd name="T18" fmla="*/ 16 w 54"/>
              <a:gd name="T19" fmla="*/ 58 h 75"/>
              <a:gd name="T20" fmla="*/ 16 w 54"/>
              <a:gd name="T21" fmla="*/ 60 h 75"/>
              <a:gd name="T22" fmla="*/ 16 w 54"/>
              <a:gd name="T23" fmla="*/ 63 h 75"/>
              <a:gd name="T24" fmla="*/ 19 w 54"/>
              <a:gd name="T25" fmla="*/ 67 h 75"/>
              <a:gd name="T26" fmla="*/ 21 w 54"/>
              <a:gd name="T27" fmla="*/ 71 h 75"/>
              <a:gd name="T28" fmla="*/ 27 w 54"/>
              <a:gd name="T29" fmla="*/ 75 h 75"/>
              <a:gd name="T30" fmla="*/ 29 w 54"/>
              <a:gd name="T31" fmla="*/ 73 h 75"/>
              <a:gd name="T32" fmla="*/ 33 w 54"/>
              <a:gd name="T33" fmla="*/ 73 h 75"/>
              <a:gd name="T34" fmla="*/ 35 w 54"/>
              <a:gd name="T35" fmla="*/ 71 h 75"/>
              <a:gd name="T36" fmla="*/ 40 w 54"/>
              <a:gd name="T37" fmla="*/ 69 h 75"/>
              <a:gd name="T38" fmla="*/ 44 w 54"/>
              <a:gd name="T39" fmla="*/ 65 h 75"/>
              <a:gd name="T40" fmla="*/ 48 w 54"/>
              <a:gd name="T41" fmla="*/ 67 h 75"/>
              <a:gd name="T42" fmla="*/ 54 w 54"/>
              <a:gd name="T43" fmla="*/ 67 h 75"/>
              <a:gd name="T44" fmla="*/ 52 w 54"/>
              <a:gd name="T45" fmla="*/ 63 h 75"/>
              <a:gd name="T46" fmla="*/ 50 w 54"/>
              <a:gd name="T47" fmla="*/ 63 h 75"/>
              <a:gd name="T48" fmla="*/ 48 w 54"/>
              <a:gd name="T49" fmla="*/ 60 h 75"/>
              <a:gd name="T50" fmla="*/ 46 w 54"/>
              <a:gd name="T51" fmla="*/ 56 h 75"/>
              <a:gd name="T52" fmla="*/ 46 w 54"/>
              <a:gd name="T53" fmla="*/ 52 h 75"/>
              <a:gd name="T54" fmla="*/ 42 w 54"/>
              <a:gd name="T55" fmla="*/ 52 h 75"/>
              <a:gd name="T56" fmla="*/ 42 w 54"/>
              <a:gd name="T57" fmla="*/ 50 h 75"/>
              <a:gd name="T58" fmla="*/ 40 w 54"/>
              <a:gd name="T59" fmla="*/ 46 h 75"/>
              <a:gd name="T60" fmla="*/ 37 w 54"/>
              <a:gd name="T61" fmla="*/ 44 h 75"/>
              <a:gd name="T62" fmla="*/ 39 w 54"/>
              <a:gd name="T63" fmla="*/ 39 h 75"/>
              <a:gd name="T64" fmla="*/ 40 w 54"/>
              <a:gd name="T65" fmla="*/ 35 h 75"/>
              <a:gd name="T66" fmla="*/ 44 w 54"/>
              <a:gd name="T67" fmla="*/ 33 h 75"/>
              <a:gd name="T68" fmla="*/ 46 w 54"/>
              <a:gd name="T69" fmla="*/ 31 h 75"/>
              <a:gd name="T70" fmla="*/ 46 w 54"/>
              <a:gd name="T71" fmla="*/ 29 h 75"/>
              <a:gd name="T72" fmla="*/ 46 w 54"/>
              <a:gd name="T73" fmla="*/ 27 h 75"/>
              <a:gd name="T74" fmla="*/ 46 w 54"/>
              <a:gd name="T75" fmla="*/ 23 h 75"/>
              <a:gd name="T76" fmla="*/ 39 w 54"/>
              <a:gd name="T77" fmla="*/ 19 h 75"/>
              <a:gd name="T78" fmla="*/ 35 w 54"/>
              <a:gd name="T79" fmla="*/ 18 h 75"/>
              <a:gd name="T80" fmla="*/ 31 w 54"/>
              <a:gd name="T81" fmla="*/ 19 h 75"/>
              <a:gd name="T82" fmla="*/ 31 w 54"/>
              <a:gd name="T83" fmla="*/ 19 h 75"/>
              <a:gd name="T84" fmla="*/ 31 w 54"/>
              <a:gd name="T85" fmla="*/ 14 h 75"/>
              <a:gd name="T86" fmla="*/ 29 w 54"/>
              <a:gd name="T87" fmla="*/ 10 h 75"/>
              <a:gd name="T88" fmla="*/ 21 w 54"/>
              <a:gd name="T89" fmla="*/ 4 h 75"/>
              <a:gd name="T90" fmla="*/ 19 w 54"/>
              <a:gd name="T91" fmla="*/ 2 h 75"/>
              <a:gd name="T92" fmla="*/ 16 w 54"/>
              <a:gd name="T93" fmla="*/ 0 h 75"/>
              <a:gd name="T94" fmla="*/ 14 w 54"/>
              <a:gd name="T95" fmla="*/ 6 h 75"/>
              <a:gd name="T96" fmla="*/ 10 w 54"/>
              <a:gd name="T97" fmla="*/ 6 h 75"/>
              <a:gd name="T98" fmla="*/ 6 w 54"/>
              <a:gd name="T99" fmla="*/ 12 h 75"/>
              <a:gd name="T100" fmla="*/ 10 w 54"/>
              <a:gd name="T101" fmla="*/ 14 h 75"/>
              <a:gd name="T102" fmla="*/ 12 w 54"/>
              <a:gd name="T103" fmla="*/ 18 h 75"/>
              <a:gd name="T104" fmla="*/ 8 w 54"/>
              <a:gd name="T105" fmla="*/ 18 h 75"/>
              <a:gd name="T106" fmla="*/ 4 w 54"/>
              <a:gd name="T107" fmla="*/ 18 h 75"/>
              <a:gd name="T108" fmla="*/ 2 w 54"/>
              <a:gd name="T109" fmla="*/ 21 h 75"/>
              <a:gd name="T110" fmla="*/ 0 w 54"/>
              <a:gd name="T111" fmla="*/ 27 h 75"/>
              <a:gd name="T112" fmla="*/ 8 w 54"/>
              <a:gd name="T113" fmla="*/ 33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4" h="75">
                <a:moveTo>
                  <a:pt x="8" y="33"/>
                </a:moveTo>
                <a:lnTo>
                  <a:pt x="8" y="33"/>
                </a:lnTo>
                <a:lnTo>
                  <a:pt x="10" y="35"/>
                </a:lnTo>
                <a:lnTo>
                  <a:pt x="10" y="33"/>
                </a:lnTo>
                <a:lnTo>
                  <a:pt x="14" y="35"/>
                </a:lnTo>
                <a:lnTo>
                  <a:pt x="16" y="37"/>
                </a:lnTo>
                <a:lnTo>
                  <a:pt x="16" y="39"/>
                </a:lnTo>
                <a:lnTo>
                  <a:pt x="14" y="40"/>
                </a:lnTo>
                <a:lnTo>
                  <a:pt x="12" y="42"/>
                </a:lnTo>
                <a:lnTo>
                  <a:pt x="14" y="42"/>
                </a:lnTo>
                <a:lnTo>
                  <a:pt x="18" y="42"/>
                </a:lnTo>
                <a:lnTo>
                  <a:pt x="18" y="44"/>
                </a:lnTo>
                <a:lnTo>
                  <a:pt x="18" y="44"/>
                </a:lnTo>
                <a:lnTo>
                  <a:pt x="21" y="44"/>
                </a:lnTo>
                <a:lnTo>
                  <a:pt x="21" y="46"/>
                </a:lnTo>
                <a:lnTo>
                  <a:pt x="19" y="48"/>
                </a:lnTo>
                <a:lnTo>
                  <a:pt x="18" y="50"/>
                </a:lnTo>
                <a:lnTo>
                  <a:pt x="16" y="54"/>
                </a:lnTo>
                <a:lnTo>
                  <a:pt x="16" y="56"/>
                </a:lnTo>
                <a:lnTo>
                  <a:pt x="16" y="58"/>
                </a:lnTo>
                <a:lnTo>
                  <a:pt x="16" y="60"/>
                </a:lnTo>
                <a:lnTo>
                  <a:pt x="16" y="60"/>
                </a:lnTo>
                <a:lnTo>
                  <a:pt x="16" y="61"/>
                </a:lnTo>
                <a:lnTo>
                  <a:pt x="16" y="63"/>
                </a:lnTo>
                <a:lnTo>
                  <a:pt x="18" y="65"/>
                </a:lnTo>
                <a:lnTo>
                  <a:pt x="19" y="67"/>
                </a:lnTo>
                <a:lnTo>
                  <a:pt x="19" y="69"/>
                </a:lnTo>
                <a:lnTo>
                  <a:pt x="21" y="71"/>
                </a:lnTo>
                <a:lnTo>
                  <a:pt x="25" y="75"/>
                </a:lnTo>
                <a:lnTo>
                  <a:pt x="27" y="75"/>
                </a:lnTo>
                <a:lnTo>
                  <a:pt x="29" y="73"/>
                </a:lnTo>
                <a:lnTo>
                  <a:pt x="29" y="73"/>
                </a:lnTo>
                <a:lnTo>
                  <a:pt x="31" y="73"/>
                </a:lnTo>
                <a:lnTo>
                  <a:pt x="33" y="73"/>
                </a:lnTo>
                <a:lnTo>
                  <a:pt x="35" y="71"/>
                </a:lnTo>
                <a:lnTo>
                  <a:pt x="35" y="71"/>
                </a:lnTo>
                <a:lnTo>
                  <a:pt x="37" y="69"/>
                </a:lnTo>
                <a:lnTo>
                  <a:pt x="40" y="69"/>
                </a:lnTo>
                <a:lnTo>
                  <a:pt x="42" y="67"/>
                </a:lnTo>
                <a:lnTo>
                  <a:pt x="44" y="65"/>
                </a:lnTo>
                <a:lnTo>
                  <a:pt x="48" y="65"/>
                </a:lnTo>
                <a:lnTo>
                  <a:pt x="48" y="67"/>
                </a:lnTo>
                <a:lnTo>
                  <a:pt x="50" y="67"/>
                </a:lnTo>
                <a:lnTo>
                  <a:pt x="54" y="67"/>
                </a:lnTo>
                <a:lnTo>
                  <a:pt x="52" y="65"/>
                </a:lnTo>
                <a:lnTo>
                  <a:pt x="52" y="63"/>
                </a:lnTo>
                <a:lnTo>
                  <a:pt x="52" y="63"/>
                </a:lnTo>
                <a:lnTo>
                  <a:pt x="50" y="63"/>
                </a:lnTo>
                <a:lnTo>
                  <a:pt x="50" y="61"/>
                </a:lnTo>
                <a:lnTo>
                  <a:pt x="48" y="60"/>
                </a:lnTo>
                <a:lnTo>
                  <a:pt x="46" y="58"/>
                </a:lnTo>
                <a:lnTo>
                  <a:pt x="46" y="56"/>
                </a:lnTo>
                <a:lnTo>
                  <a:pt x="46" y="54"/>
                </a:lnTo>
                <a:lnTo>
                  <a:pt x="46" y="52"/>
                </a:lnTo>
                <a:lnTo>
                  <a:pt x="44" y="52"/>
                </a:lnTo>
                <a:lnTo>
                  <a:pt x="42" y="52"/>
                </a:lnTo>
                <a:lnTo>
                  <a:pt x="42" y="50"/>
                </a:lnTo>
                <a:lnTo>
                  <a:pt x="42" y="50"/>
                </a:lnTo>
                <a:lnTo>
                  <a:pt x="40" y="48"/>
                </a:lnTo>
                <a:lnTo>
                  <a:pt x="40" y="46"/>
                </a:lnTo>
                <a:lnTo>
                  <a:pt x="39" y="46"/>
                </a:lnTo>
                <a:lnTo>
                  <a:pt x="37" y="44"/>
                </a:lnTo>
                <a:lnTo>
                  <a:pt x="37" y="42"/>
                </a:lnTo>
                <a:lnTo>
                  <a:pt x="39" y="39"/>
                </a:lnTo>
                <a:lnTo>
                  <a:pt x="39" y="37"/>
                </a:lnTo>
                <a:lnTo>
                  <a:pt x="40" y="35"/>
                </a:lnTo>
                <a:lnTo>
                  <a:pt x="42" y="35"/>
                </a:lnTo>
                <a:lnTo>
                  <a:pt x="44" y="33"/>
                </a:lnTo>
                <a:lnTo>
                  <a:pt x="46" y="33"/>
                </a:lnTo>
                <a:lnTo>
                  <a:pt x="46" y="31"/>
                </a:lnTo>
                <a:lnTo>
                  <a:pt x="46" y="29"/>
                </a:lnTo>
                <a:lnTo>
                  <a:pt x="46" y="29"/>
                </a:lnTo>
                <a:lnTo>
                  <a:pt x="46" y="29"/>
                </a:lnTo>
                <a:lnTo>
                  <a:pt x="46" y="27"/>
                </a:lnTo>
                <a:lnTo>
                  <a:pt x="46" y="25"/>
                </a:lnTo>
                <a:lnTo>
                  <a:pt x="46" y="23"/>
                </a:lnTo>
                <a:lnTo>
                  <a:pt x="40" y="21"/>
                </a:lnTo>
                <a:lnTo>
                  <a:pt x="39" y="19"/>
                </a:lnTo>
                <a:lnTo>
                  <a:pt x="37" y="18"/>
                </a:lnTo>
                <a:lnTo>
                  <a:pt x="35" y="18"/>
                </a:lnTo>
                <a:lnTo>
                  <a:pt x="33" y="18"/>
                </a:lnTo>
                <a:lnTo>
                  <a:pt x="31" y="19"/>
                </a:lnTo>
                <a:lnTo>
                  <a:pt x="31" y="21"/>
                </a:lnTo>
                <a:lnTo>
                  <a:pt x="31" y="19"/>
                </a:lnTo>
                <a:lnTo>
                  <a:pt x="31" y="16"/>
                </a:lnTo>
                <a:lnTo>
                  <a:pt x="31" y="14"/>
                </a:lnTo>
                <a:lnTo>
                  <a:pt x="31" y="12"/>
                </a:lnTo>
                <a:lnTo>
                  <a:pt x="29" y="10"/>
                </a:lnTo>
                <a:lnTo>
                  <a:pt x="23" y="8"/>
                </a:lnTo>
                <a:lnTo>
                  <a:pt x="21" y="4"/>
                </a:lnTo>
                <a:lnTo>
                  <a:pt x="21" y="4"/>
                </a:lnTo>
                <a:lnTo>
                  <a:pt x="19" y="2"/>
                </a:lnTo>
                <a:lnTo>
                  <a:pt x="18" y="2"/>
                </a:lnTo>
                <a:lnTo>
                  <a:pt x="16" y="0"/>
                </a:lnTo>
                <a:lnTo>
                  <a:pt x="16" y="2"/>
                </a:lnTo>
                <a:lnTo>
                  <a:pt x="14" y="6"/>
                </a:lnTo>
                <a:lnTo>
                  <a:pt x="10" y="6"/>
                </a:lnTo>
                <a:lnTo>
                  <a:pt x="10" y="6"/>
                </a:lnTo>
                <a:lnTo>
                  <a:pt x="6" y="10"/>
                </a:lnTo>
                <a:lnTo>
                  <a:pt x="6" y="12"/>
                </a:lnTo>
                <a:lnTo>
                  <a:pt x="8" y="14"/>
                </a:lnTo>
                <a:lnTo>
                  <a:pt x="10" y="14"/>
                </a:lnTo>
                <a:lnTo>
                  <a:pt x="12" y="16"/>
                </a:lnTo>
                <a:lnTo>
                  <a:pt x="12" y="18"/>
                </a:lnTo>
                <a:lnTo>
                  <a:pt x="8" y="18"/>
                </a:lnTo>
                <a:lnTo>
                  <a:pt x="8" y="18"/>
                </a:lnTo>
                <a:lnTo>
                  <a:pt x="6" y="19"/>
                </a:lnTo>
                <a:lnTo>
                  <a:pt x="4" y="18"/>
                </a:lnTo>
                <a:lnTo>
                  <a:pt x="2" y="19"/>
                </a:lnTo>
                <a:lnTo>
                  <a:pt x="2" y="21"/>
                </a:lnTo>
                <a:lnTo>
                  <a:pt x="0" y="23"/>
                </a:lnTo>
                <a:lnTo>
                  <a:pt x="0" y="27"/>
                </a:lnTo>
                <a:lnTo>
                  <a:pt x="4" y="31"/>
                </a:lnTo>
                <a:lnTo>
                  <a:pt x="8" y="33"/>
                </a:lnTo>
                <a:lnTo>
                  <a:pt x="8" y="33"/>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255" name="Freeform 181"/>
          <p:cNvSpPr>
            <a:spLocks noEditPoints="1"/>
          </p:cNvSpPr>
          <p:nvPr/>
        </p:nvSpPr>
        <p:spPr bwMode="auto">
          <a:xfrm>
            <a:off x="4688490" y="3537865"/>
            <a:ext cx="281697" cy="232792"/>
          </a:xfrm>
          <a:custGeom>
            <a:avLst/>
            <a:gdLst>
              <a:gd name="T0" fmla="*/ 43 w 75"/>
              <a:gd name="T1" fmla="*/ 62 h 62"/>
              <a:gd name="T2" fmla="*/ 50 w 75"/>
              <a:gd name="T3" fmla="*/ 56 h 62"/>
              <a:gd name="T4" fmla="*/ 53 w 75"/>
              <a:gd name="T5" fmla="*/ 53 h 62"/>
              <a:gd name="T6" fmla="*/ 50 w 75"/>
              <a:gd name="T7" fmla="*/ 47 h 62"/>
              <a:gd name="T8" fmla="*/ 48 w 75"/>
              <a:gd name="T9" fmla="*/ 44 h 62"/>
              <a:gd name="T10" fmla="*/ 57 w 75"/>
              <a:gd name="T11" fmla="*/ 45 h 62"/>
              <a:gd name="T12" fmla="*/ 66 w 75"/>
              <a:gd name="T13" fmla="*/ 43 h 62"/>
              <a:gd name="T14" fmla="*/ 69 w 75"/>
              <a:gd name="T15" fmla="*/ 37 h 62"/>
              <a:gd name="T16" fmla="*/ 69 w 75"/>
              <a:gd name="T17" fmla="*/ 30 h 62"/>
              <a:gd name="T18" fmla="*/ 73 w 75"/>
              <a:gd name="T19" fmla="*/ 29 h 62"/>
              <a:gd name="T20" fmla="*/ 72 w 75"/>
              <a:gd name="T21" fmla="*/ 24 h 62"/>
              <a:gd name="T22" fmla="*/ 75 w 75"/>
              <a:gd name="T23" fmla="*/ 21 h 62"/>
              <a:gd name="T24" fmla="*/ 70 w 75"/>
              <a:gd name="T25" fmla="*/ 20 h 62"/>
              <a:gd name="T26" fmla="*/ 66 w 75"/>
              <a:gd name="T27" fmla="*/ 21 h 62"/>
              <a:gd name="T28" fmla="*/ 70 w 75"/>
              <a:gd name="T29" fmla="*/ 18 h 62"/>
              <a:gd name="T30" fmla="*/ 65 w 75"/>
              <a:gd name="T31" fmla="*/ 15 h 62"/>
              <a:gd name="T32" fmla="*/ 61 w 75"/>
              <a:gd name="T33" fmla="*/ 13 h 62"/>
              <a:gd name="T34" fmla="*/ 58 w 75"/>
              <a:gd name="T35" fmla="*/ 12 h 62"/>
              <a:gd name="T36" fmla="*/ 64 w 75"/>
              <a:gd name="T37" fmla="*/ 10 h 62"/>
              <a:gd name="T38" fmla="*/ 57 w 75"/>
              <a:gd name="T39" fmla="*/ 9 h 62"/>
              <a:gd name="T40" fmla="*/ 49 w 75"/>
              <a:gd name="T41" fmla="*/ 11 h 62"/>
              <a:gd name="T42" fmla="*/ 45 w 75"/>
              <a:gd name="T43" fmla="*/ 13 h 62"/>
              <a:gd name="T44" fmla="*/ 33 w 75"/>
              <a:gd name="T45" fmla="*/ 11 h 62"/>
              <a:gd name="T46" fmla="*/ 29 w 75"/>
              <a:gd name="T47" fmla="*/ 9 h 62"/>
              <a:gd name="T48" fmla="*/ 23 w 75"/>
              <a:gd name="T49" fmla="*/ 6 h 62"/>
              <a:gd name="T50" fmla="*/ 20 w 75"/>
              <a:gd name="T51" fmla="*/ 2 h 62"/>
              <a:gd name="T52" fmla="*/ 18 w 75"/>
              <a:gd name="T53" fmla="*/ 5 h 62"/>
              <a:gd name="T54" fmla="*/ 19 w 75"/>
              <a:gd name="T55" fmla="*/ 7 h 62"/>
              <a:gd name="T56" fmla="*/ 16 w 75"/>
              <a:gd name="T57" fmla="*/ 7 h 62"/>
              <a:gd name="T58" fmla="*/ 11 w 75"/>
              <a:gd name="T59" fmla="*/ 11 h 62"/>
              <a:gd name="T60" fmla="*/ 9 w 75"/>
              <a:gd name="T61" fmla="*/ 19 h 62"/>
              <a:gd name="T62" fmla="*/ 8 w 75"/>
              <a:gd name="T63" fmla="*/ 14 h 62"/>
              <a:gd name="T64" fmla="*/ 9 w 75"/>
              <a:gd name="T65" fmla="*/ 8 h 62"/>
              <a:gd name="T66" fmla="*/ 9 w 75"/>
              <a:gd name="T67" fmla="*/ 5 h 62"/>
              <a:gd name="T68" fmla="*/ 8 w 75"/>
              <a:gd name="T69" fmla="*/ 5 h 62"/>
              <a:gd name="T70" fmla="*/ 3 w 75"/>
              <a:gd name="T71" fmla="*/ 10 h 62"/>
              <a:gd name="T72" fmla="*/ 0 w 75"/>
              <a:gd name="T73" fmla="*/ 17 h 62"/>
              <a:gd name="T74" fmla="*/ 5 w 75"/>
              <a:gd name="T75" fmla="*/ 23 h 62"/>
              <a:gd name="T76" fmla="*/ 5 w 75"/>
              <a:gd name="T77" fmla="*/ 27 h 62"/>
              <a:gd name="T78" fmla="*/ 11 w 75"/>
              <a:gd name="T79" fmla="*/ 29 h 62"/>
              <a:gd name="T80" fmla="*/ 17 w 75"/>
              <a:gd name="T81" fmla="*/ 29 h 62"/>
              <a:gd name="T82" fmla="*/ 25 w 75"/>
              <a:gd name="T83" fmla="*/ 33 h 62"/>
              <a:gd name="T84" fmla="*/ 31 w 75"/>
              <a:gd name="T85" fmla="*/ 33 h 62"/>
              <a:gd name="T86" fmla="*/ 33 w 75"/>
              <a:gd name="T87" fmla="*/ 36 h 62"/>
              <a:gd name="T88" fmla="*/ 31 w 75"/>
              <a:gd name="T89" fmla="*/ 40 h 62"/>
              <a:gd name="T90" fmla="*/ 31 w 75"/>
              <a:gd name="T91" fmla="*/ 45 h 62"/>
              <a:gd name="T92" fmla="*/ 32 w 75"/>
              <a:gd name="T93" fmla="*/ 52 h 62"/>
              <a:gd name="T94" fmla="*/ 33 w 75"/>
              <a:gd name="T95" fmla="*/ 55 h 62"/>
              <a:gd name="T96" fmla="*/ 27 w 75"/>
              <a:gd name="T97" fmla="*/ 1 h 62"/>
              <a:gd name="T98" fmla="*/ 28 w 75"/>
              <a:gd name="T99" fmla="*/ 2 h 62"/>
              <a:gd name="T100" fmla="*/ 25 w 75"/>
              <a:gd name="T101" fmla="*/ 3 h 62"/>
              <a:gd name="T102" fmla="*/ 19 w 75"/>
              <a:gd name="T103" fmla="*/ 1 h 62"/>
              <a:gd name="T104" fmla="*/ 51 w 75"/>
              <a:gd name="T105" fmla="*/ 8 h 62"/>
              <a:gd name="T106" fmla="*/ 52 w 75"/>
              <a:gd name="T107" fmla="*/ 9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5" h="62">
                <a:moveTo>
                  <a:pt x="35" y="59"/>
                </a:moveTo>
                <a:cubicBezTo>
                  <a:pt x="37" y="61"/>
                  <a:pt x="37" y="61"/>
                  <a:pt x="37" y="61"/>
                </a:cubicBezTo>
                <a:cubicBezTo>
                  <a:pt x="39" y="62"/>
                  <a:pt x="39" y="62"/>
                  <a:pt x="39" y="62"/>
                </a:cubicBezTo>
                <a:cubicBezTo>
                  <a:pt x="41" y="62"/>
                  <a:pt x="41" y="62"/>
                  <a:pt x="41" y="62"/>
                </a:cubicBezTo>
                <a:cubicBezTo>
                  <a:pt x="43" y="62"/>
                  <a:pt x="43" y="62"/>
                  <a:pt x="43" y="62"/>
                </a:cubicBezTo>
                <a:cubicBezTo>
                  <a:pt x="44" y="61"/>
                  <a:pt x="44" y="61"/>
                  <a:pt x="44" y="61"/>
                </a:cubicBezTo>
                <a:cubicBezTo>
                  <a:pt x="46" y="60"/>
                  <a:pt x="46" y="60"/>
                  <a:pt x="46" y="60"/>
                </a:cubicBezTo>
                <a:cubicBezTo>
                  <a:pt x="47" y="59"/>
                  <a:pt x="47" y="59"/>
                  <a:pt x="47" y="59"/>
                </a:cubicBezTo>
                <a:cubicBezTo>
                  <a:pt x="50" y="57"/>
                  <a:pt x="50" y="57"/>
                  <a:pt x="50" y="57"/>
                </a:cubicBezTo>
                <a:cubicBezTo>
                  <a:pt x="50" y="56"/>
                  <a:pt x="50" y="56"/>
                  <a:pt x="50" y="56"/>
                </a:cubicBezTo>
                <a:cubicBezTo>
                  <a:pt x="51" y="55"/>
                  <a:pt x="51" y="55"/>
                  <a:pt x="51" y="55"/>
                </a:cubicBezTo>
                <a:cubicBezTo>
                  <a:pt x="54" y="55"/>
                  <a:pt x="54" y="55"/>
                  <a:pt x="54" y="55"/>
                </a:cubicBezTo>
                <a:cubicBezTo>
                  <a:pt x="55" y="54"/>
                  <a:pt x="55" y="54"/>
                  <a:pt x="55" y="54"/>
                </a:cubicBezTo>
                <a:cubicBezTo>
                  <a:pt x="55" y="53"/>
                  <a:pt x="55" y="53"/>
                  <a:pt x="55" y="53"/>
                </a:cubicBezTo>
                <a:cubicBezTo>
                  <a:pt x="53" y="53"/>
                  <a:pt x="53" y="53"/>
                  <a:pt x="53" y="53"/>
                </a:cubicBezTo>
                <a:cubicBezTo>
                  <a:pt x="52" y="53"/>
                  <a:pt x="52" y="53"/>
                  <a:pt x="52" y="53"/>
                </a:cubicBezTo>
                <a:cubicBezTo>
                  <a:pt x="49" y="52"/>
                  <a:pt x="49" y="52"/>
                  <a:pt x="49" y="52"/>
                </a:cubicBezTo>
                <a:cubicBezTo>
                  <a:pt x="49" y="51"/>
                  <a:pt x="49" y="51"/>
                  <a:pt x="49" y="51"/>
                </a:cubicBezTo>
                <a:cubicBezTo>
                  <a:pt x="49" y="50"/>
                  <a:pt x="49" y="50"/>
                  <a:pt x="49" y="50"/>
                </a:cubicBezTo>
                <a:cubicBezTo>
                  <a:pt x="50" y="47"/>
                  <a:pt x="50" y="47"/>
                  <a:pt x="50" y="47"/>
                </a:cubicBezTo>
                <a:cubicBezTo>
                  <a:pt x="50" y="46"/>
                  <a:pt x="50" y="46"/>
                  <a:pt x="50" y="46"/>
                </a:cubicBezTo>
                <a:cubicBezTo>
                  <a:pt x="49" y="45"/>
                  <a:pt x="49" y="45"/>
                  <a:pt x="49" y="45"/>
                </a:cubicBezTo>
                <a:cubicBezTo>
                  <a:pt x="48" y="45"/>
                  <a:pt x="48" y="45"/>
                  <a:pt x="48" y="45"/>
                </a:cubicBezTo>
                <a:cubicBezTo>
                  <a:pt x="47" y="44"/>
                  <a:pt x="47" y="44"/>
                  <a:pt x="47" y="44"/>
                </a:cubicBezTo>
                <a:cubicBezTo>
                  <a:pt x="48" y="44"/>
                  <a:pt x="48" y="44"/>
                  <a:pt x="48" y="44"/>
                </a:cubicBezTo>
                <a:cubicBezTo>
                  <a:pt x="50" y="44"/>
                  <a:pt x="50" y="44"/>
                  <a:pt x="50" y="44"/>
                </a:cubicBezTo>
                <a:cubicBezTo>
                  <a:pt x="52" y="45"/>
                  <a:pt x="52" y="45"/>
                  <a:pt x="52" y="45"/>
                </a:cubicBezTo>
                <a:cubicBezTo>
                  <a:pt x="54" y="45"/>
                  <a:pt x="54" y="45"/>
                  <a:pt x="54" y="45"/>
                </a:cubicBezTo>
                <a:cubicBezTo>
                  <a:pt x="56" y="45"/>
                  <a:pt x="56" y="45"/>
                  <a:pt x="56" y="45"/>
                </a:cubicBezTo>
                <a:cubicBezTo>
                  <a:pt x="57" y="45"/>
                  <a:pt x="57" y="45"/>
                  <a:pt x="57" y="45"/>
                </a:cubicBezTo>
                <a:cubicBezTo>
                  <a:pt x="59" y="45"/>
                  <a:pt x="59" y="45"/>
                  <a:pt x="59" y="45"/>
                </a:cubicBezTo>
                <a:cubicBezTo>
                  <a:pt x="61" y="43"/>
                  <a:pt x="61" y="43"/>
                  <a:pt x="61" y="43"/>
                </a:cubicBezTo>
                <a:cubicBezTo>
                  <a:pt x="62" y="43"/>
                  <a:pt x="62" y="43"/>
                  <a:pt x="62" y="43"/>
                </a:cubicBezTo>
                <a:cubicBezTo>
                  <a:pt x="63" y="43"/>
                  <a:pt x="63" y="43"/>
                  <a:pt x="63" y="43"/>
                </a:cubicBezTo>
                <a:cubicBezTo>
                  <a:pt x="66" y="43"/>
                  <a:pt x="66" y="43"/>
                  <a:pt x="66" y="43"/>
                </a:cubicBezTo>
                <a:cubicBezTo>
                  <a:pt x="67" y="42"/>
                  <a:pt x="67" y="42"/>
                  <a:pt x="67" y="42"/>
                </a:cubicBezTo>
                <a:cubicBezTo>
                  <a:pt x="70" y="41"/>
                  <a:pt x="70" y="41"/>
                  <a:pt x="70" y="41"/>
                </a:cubicBezTo>
                <a:cubicBezTo>
                  <a:pt x="71" y="39"/>
                  <a:pt x="71" y="39"/>
                  <a:pt x="71" y="39"/>
                </a:cubicBezTo>
                <a:cubicBezTo>
                  <a:pt x="71" y="38"/>
                  <a:pt x="71" y="38"/>
                  <a:pt x="71" y="38"/>
                </a:cubicBezTo>
                <a:cubicBezTo>
                  <a:pt x="69" y="37"/>
                  <a:pt x="69" y="37"/>
                  <a:pt x="69" y="37"/>
                </a:cubicBezTo>
                <a:cubicBezTo>
                  <a:pt x="67" y="35"/>
                  <a:pt x="67" y="35"/>
                  <a:pt x="67" y="35"/>
                </a:cubicBezTo>
                <a:cubicBezTo>
                  <a:pt x="67" y="33"/>
                  <a:pt x="67" y="33"/>
                  <a:pt x="67" y="33"/>
                </a:cubicBezTo>
                <a:cubicBezTo>
                  <a:pt x="68" y="32"/>
                  <a:pt x="68" y="32"/>
                  <a:pt x="68" y="32"/>
                </a:cubicBezTo>
                <a:cubicBezTo>
                  <a:pt x="68" y="31"/>
                  <a:pt x="68" y="31"/>
                  <a:pt x="68" y="31"/>
                </a:cubicBezTo>
                <a:cubicBezTo>
                  <a:pt x="69" y="30"/>
                  <a:pt x="69" y="30"/>
                  <a:pt x="69" y="30"/>
                </a:cubicBezTo>
                <a:cubicBezTo>
                  <a:pt x="70" y="31"/>
                  <a:pt x="70" y="31"/>
                  <a:pt x="70" y="31"/>
                </a:cubicBezTo>
                <a:cubicBezTo>
                  <a:pt x="71" y="30"/>
                  <a:pt x="71" y="30"/>
                  <a:pt x="71" y="30"/>
                </a:cubicBezTo>
                <a:cubicBezTo>
                  <a:pt x="71" y="30"/>
                  <a:pt x="71" y="30"/>
                  <a:pt x="71" y="30"/>
                </a:cubicBezTo>
                <a:cubicBezTo>
                  <a:pt x="73" y="30"/>
                  <a:pt x="73" y="30"/>
                  <a:pt x="73" y="30"/>
                </a:cubicBezTo>
                <a:cubicBezTo>
                  <a:pt x="73" y="29"/>
                  <a:pt x="73" y="29"/>
                  <a:pt x="73" y="29"/>
                </a:cubicBezTo>
                <a:cubicBezTo>
                  <a:pt x="72" y="28"/>
                  <a:pt x="72" y="28"/>
                  <a:pt x="72" y="28"/>
                </a:cubicBezTo>
                <a:cubicBezTo>
                  <a:pt x="71" y="28"/>
                  <a:pt x="71" y="28"/>
                  <a:pt x="71" y="28"/>
                </a:cubicBezTo>
                <a:cubicBezTo>
                  <a:pt x="70" y="27"/>
                  <a:pt x="70" y="27"/>
                  <a:pt x="70" y="27"/>
                </a:cubicBezTo>
                <a:cubicBezTo>
                  <a:pt x="70" y="26"/>
                  <a:pt x="70" y="26"/>
                  <a:pt x="70" y="26"/>
                </a:cubicBezTo>
                <a:cubicBezTo>
                  <a:pt x="72" y="24"/>
                  <a:pt x="72" y="24"/>
                  <a:pt x="72" y="24"/>
                </a:cubicBezTo>
                <a:cubicBezTo>
                  <a:pt x="72" y="24"/>
                  <a:pt x="72" y="24"/>
                  <a:pt x="72" y="24"/>
                </a:cubicBezTo>
                <a:cubicBezTo>
                  <a:pt x="74" y="24"/>
                  <a:pt x="74" y="24"/>
                  <a:pt x="74" y="24"/>
                </a:cubicBezTo>
                <a:cubicBezTo>
                  <a:pt x="75" y="22"/>
                  <a:pt x="75" y="22"/>
                  <a:pt x="75" y="22"/>
                </a:cubicBezTo>
                <a:cubicBezTo>
                  <a:pt x="75" y="21"/>
                  <a:pt x="75" y="21"/>
                  <a:pt x="75" y="21"/>
                </a:cubicBezTo>
                <a:cubicBezTo>
                  <a:pt x="75" y="21"/>
                  <a:pt x="75" y="21"/>
                  <a:pt x="75" y="21"/>
                </a:cubicBezTo>
                <a:cubicBezTo>
                  <a:pt x="73" y="20"/>
                  <a:pt x="73" y="20"/>
                  <a:pt x="73" y="20"/>
                </a:cubicBezTo>
                <a:cubicBezTo>
                  <a:pt x="72" y="20"/>
                  <a:pt x="72" y="20"/>
                  <a:pt x="72" y="20"/>
                </a:cubicBezTo>
                <a:cubicBezTo>
                  <a:pt x="71" y="21"/>
                  <a:pt x="71" y="21"/>
                  <a:pt x="71" y="21"/>
                </a:cubicBezTo>
                <a:cubicBezTo>
                  <a:pt x="70" y="20"/>
                  <a:pt x="70" y="20"/>
                  <a:pt x="70" y="20"/>
                </a:cubicBezTo>
                <a:cubicBezTo>
                  <a:pt x="70" y="20"/>
                  <a:pt x="70" y="20"/>
                  <a:pt x="70" y="20"/>
                </a:cubicBezTo>
                <a:cubicBezTo>
                  <a:pt x="69" y="21"/>
                  <a:pt x="69" y="21"/>
                  <a:pt x="69" y="21"/>
                </a:cubicBezTo>
                <a:cubicBezTo>
                  <a:pt x="67" y="21"/>
                  <a:pt x="67" y="21"/>
                  <a:pt x="67" y="21"/>
                </a:cubicBezTo>
                <a:cubicBezTo>
                  <a:pt x="66" y="21"/>
                  <a:pt x="66" y="21"/>
                  <a:pt x="66" y="21"/>
                </a:cubicBezTo>
                <a:cubicBezTo>
                  <a:pt x="65" y="21"/>
                  <a:pt x="65" y="21"/>
                  <a:pt x="65" y="21"/>
                </a:cubicBezTo>
                <a:cubicBezTo>
                  <a:pt x="66" y="21"/>
                  <a:pt x="66" y="21"/>
                  <a:pt x="66" y="21"/>
                </a:cubicBezTo>
                <a:cubicBezTo>
                  <a:pt x="67" y="21"/>
                  <a:pt x="67" y="21"/>
                  <a:pt x="67" y="21"/>
                </a:cubicBezTo>
                <a:cubicBezTo>
                  <a:pt x="68" y="20"/>
                  <a:pt x="68" y="20"/>
                  <a:pt x="68" y="20"/>
                </a:cubicBezTo>
                <a:cubicBezTo>
                  <a:pt x="68" y="19"/>
                  <a:pt x="68" y="19"/>
                  <a:pt x="68" y="19"/>
                </a:cubicBezTo>
                <a:cubicBezTo>
                  <a:pt x="69" y="19"/>
                  <a:pt x="69" y="19"/>
                  <a:pt x="69" y="19"/>
                </a:cubicBezTo>
                <a:cubicBezTo>
                  <a:pt x="70" y="18"/>
                  <a:pt x="70" y="18"/>
                  <a:pt x="70" y="18"/>
                </a:cubicBezTo>
                <a:cubicBezTo>
                  <a:pt x="69" y="18"/>
                  <a:pt x="69" y="18"/>
                  <a:pt x="69" y="18"/>
                </a:cubicBezTo>
                <a:cubicBezTo>
                  <a:pt x="69" y="17"/>
                  <a:pt x="69" y="17"/>
                  <a:pt x="69" y="17"/>
                </a:cubicBezTo>
                <a:cubicBezTo>
                  <a:pt x="69" y="16"/>
                  <a:pt x="69" y="16"/>
                  <a:pt x="69" y="16"/>
                </a:cubicBezTo>
                <a:cubicBezTo>
                  <a:pt x="67" y="16"/>
                  <a:pt x="67" y="16"/>
                  <a:pt x="67" y="16"/>
                </a:cubicBezTo>
                <a:cubicBezTo>
                  <a:pt x="65" y="15"/>
                  <a:pt x="65" y="15"/>
                  <a:pt x="65" y="15"/>
                </a:cubicBezTo>
                <a:cubicBezTo>
                  <a:pt x="65" y="15"/>
                  <a:pt x="65" y="15"/>
                  <a:pt x="65" y="15"/>
                </a:cubicBezTo>
                <a:cubicBezTo>
                  <a:pt x="64" y="14"/>
                  <a:pt x="64" y="14"/>
                  <a:pt x="64" y="14"/>
                </a:cubicBezTo>
                <a:cubicBezTo>
                  <a:pt x="63" y="14"/>
                  <a:pt x="63" y="14"/>
                  <a:pt x="63" y="14"/>
                </a:cubicBezTo>
                <a:cubicBezTo>
                  <a:pt x="62" y="14"/>
                  <a:pt x="62" y="14"/>
                  <a:pt x="62" y="14"/>
                </a:cubicBezTo>
                <a:cubicBezTo>
                  <a:pt x="61" y="13"/>
                  <a:pt x="61" y="13"/>
                  <a:pt x="61" y="13"/>
                </a:cubicBezTo>
                <a:cubicBezTo>
                  <a:pt x="61" y="13"/>
                  <a:pt x="61" y="13"/>
                  <a:pt x="61" y="13"/>
                </a:cubicBezTo>
                <a:cubicBezTo>
                  <a:pt x="61" y="14"/>
                  <a:pt x="61" y="14"/>
                  <a:pt x="61" y="14"/>
                </a:cubicBezTo>
                <a:cubicBezTo>
                  <a:pt x="60" y="13"/>
                  <a:pt x="60" y="13"/>
                  <a:pt x="60" y="13"/>
                </a:cubicBezTo>
                <a:cubicBezTo>
                  <a:pt x="60" y="12"/>
                  <a:pt x="60" y="12"/>
                  <a:pt x="60" y="12"/>
                </a:cubicBezTo>
                <a:cubicBezTo>
                  <a:pt x="58" y="12"/>
                  <a:pt x="58" y="12"/>
                  <a:pt x="58" y="12"/>
                </a:cubicBezTo>
                <a:cubicBezTo>
                  <a:pt x="58" y="11"/>
                  <a:pt x="58" y="11"/>
                  <a:pt x="58" y="11"/>
                </a:cubicBezTo>
                <a:cubicBezTo>
                  <a:pt x="59" y="11"/>
                  <a:pt x="59" y="11"/>
                  <a:pt x="59" y="11"/>
                </a:cubicBezTo>
                <a:cubicBezTo>
                  <a:pt x="61" y="11"/>
                  <a:pt x="61" y="11"/>
                  <a:pt x="61" y="11"/>
                </a:cubicBezTo>
                <a:cubicBezTo>
                  <a:pt x="62" y="10"/>
                  <a:pt x="62" y="10"/>
                  <a:pt x="62" y="10"/>
                </a:cubicBezTo>
                <a:cubicBezTo>
                  <a:pt x="64" y="10"/>
                  <a:pt x="64" y="10"/>
                  <a:pt x="64" y="10"/>
                </a:cubicBezTo>
                <a:cubicBezTo>
                  <a:pt x="64" y="9"/>
                  <a:pt x="64" y="9"/>
                  <a:pt x="64" y="9"/>
                </a:cubicBezTo>
                <a:cubicBezTo>
                  <a:pt x="62" y="10"/>
                  <a:pt x="62" y="10"/>
                  <a:pt x="62" y="10"/>
                </a:cubicBezTo>
                <a:cubicBezTo>
                  <a:pt x="60" y="9"/>
                  <a:pt x="60" y="9"/>
                  <a:pt x="60" y="9"/>
                </a:cubicBezTo>
                <a:cubicBezTo>
                  <a:pt x="58" y="9"/>
                  <a:pt x="58" y="9"/>
                  <a:pt x="58" y="9"/>
                </a:cubicBezTo>
                <a:cubicBezTo>
                  <a:pt x="57" y="9"/>
                  <a:pt x="57" y="9"/>
                  <a:pt x="57" y="9"/>
                </a:cubicBezTo>
                <a:cubicBezTo>
                  <a:pt x="54" y="10"/>
                  <a:pt x="54" y="10"/>
                  <a:pt x="54" y="10"/>
                </a:cubicBezTo>
                <a:cubicBezTo>
                  <a:pt x="54" y="10"/>
                  <a:pt x="54" y="10"/>
                  <a:pt x="54" y="10"/>
                </a:cubicBezTo>
                <a:cubicBezTo>
                  <a:pt x="52" y="10"/>
                  <a:pt x="52" y="10"/>
                  <a:pt x="52" y="10"/>
                </a:cubicBezTo>
                <a:cubicBezTo>
                  <a:pt x="50" y="11"/>
                  <a:pt x="50" y="11"/>
                  <a:pt x="50" y="11"/>
                </a:cubicBezTo>
                <a:cubicBezTo>
                  <a:pt x="49" y="11"/>
                  <a:pt x="49" y="11"/>
                  <a:pt x="49" y="11"/>
                </a:cubicBezTo>
                <a:cubicBezTo>
                  <a:pt x="48" y="12"/>
                  <a:pt x="48" y="12"/>
                  <a:pt x="48" y="12"/>
                </a:cubicBezTo>
                <a:cubicBezTo>
                  <a:pt x="48" y="13"/>
                  <a:pt x="48" y="13"/>
                  <a:pt x="48" y="13"/>
                </a:cubicBezTo>
                <a:cubicBezTo>
                  <a:pt x="46" y="13"/>
                  <a:pt x="46" y="13"/>
                  <a:pt x="46" y="13"/>
                </a:cubicBezTo>
                <a:cubicBezTo>
                  <a:pt x="45" y="13"/>
                  <a:pt x="45" y="13"/>
                  <a:pt x="45" y="13"/>
                </a:cubicBezTo>
                <a:cubicBezTo>
                  <a:pt x="45" y="13"/>
                  <a:pt x="45" y="13"/>
                  <a:pt x="45" y="13"/>
                </a:cubicBezTo>
                <a:cubicBezTo>
                  <a:pt x="42" y="11"/>
                  <a:pt x="42" y="11"/>
                  <a:pt x="42" y="11"/>
                </a:cubicBezTo>
                <a:cubicBezTo>
                  <a:pt x="42" y="10"/>
                  <a:pt x="42" y="10"/>
                  <a:pt x="42" y="10"/>
                </a:cubicBezTo>
                <a:cubicBezTo>
                  <a:pt x="41" y="10"/>
                  <a:pt x="41" y="10"/>
                  <a:pt x="41" y="10"/>
                </a:cubicBezTo>
                <a:cubicBezTo>
                  <a:pt x="38" y="11"/>
                  <a:pt x="38" y="11"/>
                  <a:pt x="38" y="11"/>
                </a:cubicBezTo>
                <a:cubicBezTo>
                  <a:pt x="33" y="11"/>
                  <a:pt x="33" y="11"/>
                  <a:pt x="33" y="11"/>
                </a:cubicBezTo>
                <a:cubicBezTo>
                  <a:pt x="30" y="11"/>
                  <a:pt x="30" y="11"/>
                  <a:pt x="30" y="11"/>
                </a:cubicBezTo>
                <a:cubicBezTo>
                  <a:pt x="29" y="11"/>
                  <a:pt x="29" y="11"/>
                  <a:pt x="29" y="11"/>
                </a:cubicBezTo>
                <a:cubicBezTo>
                  <a:pt x="29" y="10"/>
                  <a:pt x="29" y="10"/>
                  <a:pt x="29" y="10"/>
                </a:cubicBezTo>
                <a:cubicBezTo>
                  <a:pt x="29" y="9"/>
                  <a:pt x="29" y="9"/>
                  <a:pt x="29" y="9"/>
                </a:cubicBezTo>
                <a:cubicBezTo>
                  <a:pt x="29" y="9"/>
                  <a:pt x="29" y="9"/>
                  <a:pt x="29" y="9"/>
                </a:cubicBezTo>
                <a:cubicBezTo>
                  <a:pt x="29" y="8"/>
                  <a:pt x="29" y="8"/>
                  <a:pt x="29" y="8"/>
                </a:cubicBezTo>
                <a:cubicBezTo>
                  <a:pt x="28" y="7"/>
                  <a:pt x="28" y="7"/>
                  <a:pt x="28" y="7"/>
                </a:cubicBezTo>
                <a:cubicBezTo>
                  <a:pt x="27" y="7"/>
                  <a:pt x="27" y="7"/>
                  <a:pt x="27" y="7"/>
                </a:cubicBezTo>
                <a:cubicBezTo>
                  <a:pt x="24" y="7"/>
                  <a:pt x="24" y="7"/>
                  <a:pt x="24" y="7"/>
                </a:cubicBezTo>
                <a:cubicBezTo>
                  <a:pt x="23" y="6"/>
                  <a:pt x="23" y="6"/>
                  <a:pt x="23" y="6"/>
                </a:cubicBezTo>
                <a:cubicBezTo>
                  <a:pt x="22" y="6"/>
                  <a:pt x="22" y="6"/>
                  <a:pt x="22" y="6"/>
                </a:cubicBezTo>
                <a:cubicBezTo>
                  <a:pt x="22" y="6"/>
                  <a:pt x="22" y="6"/>
                  <a:pt x="22" y="6"/>
                </a:cubicBezTo>
                <a:cubicBezTo>
                  <a:pt x="21" y="5"/>
                  <a:pt x="21" y="5"/>
                  <a:pt x="21" y="5"/>
                </a:cubicBezTo>
                <a:cubicBezTo>
                  <a:pt x="21" y="4"/>
                  <a:pt x="21" y="4"/>
                  <a:pt x="21" y="4"/>
                </a:cubicBezTo>
                <a:cubicBezTo>
                  <a:pt x="20" y="2"/>
                  <a:pt x="20" y="2"/>
                  <a:pt x="20" y="2"/>
                </a:cubicBezTo>
                <a:cubicBezTo>
                  <a:pt x="20" y="2"/>
                  <a:pt x="20" y="2"/>
                  <a:pt x="20" y="2"/>
                </a:cubicBezTo>
                <a:cubicBezTo>
                  <a:pt x="18" y="2"/>
                  <a:pt x="18" y="2"/>
                  <a:pt x="18" y="2"/>
                </a:cubicBezTo>
                <a:cubicBezTo>
                  <a:pt x="17" y="4"/>
                  <a:pt x="17" y="4"/>
                  <a:pt x="17" y="4"/>
                </a:cubicBezTo>
                <a:cubicBezTo>
                  <a:pt x="17" y="5"/>
                  <a:pt x="17" y="5"/>
                  <a:pt x="17" y="5"/>
                </a:cubicBezTo>
                <a:cubicBezTo>
                  <a:pt x="18" y="5"/>
                  <a:pt x="18" y="5"/>
                  <a:pt x="18" y="5"/>
                </a:cubicBezTo>
                <a:cubicBezTo>
                  <a:pt x="19" y="5"/>
                  <a:pt x="19" y="5"/>
                  <a:pt x="19" y="5"/>
                </a:cubicBezTo>
                <a:cubicBezTo>
                  <a:pt x="20" y="5"/>
                  <a:pt x="20" y="5"/>
                  <a:pt x="20" y="5"/>
                </a:cubicBezTo>
                <a:cubicBezTo>
                  <a:pt x="20" y="6"/>
                  <a:pt x="20" y="6"/>
                  <a:pt x="20" y="6"/>
                </a:cubicBezTo>
                <a:cubicBezTo>
                  <a:pt x="20" y="7"/>
                  <a:pt x="20" y="7"/>
                  <a:pt x="20" y="7"/>
                </a:cubicBezTo>
                <a:cubicBezTo>
                  <a:pt x="19" y="7"/>
                  <a:pt x="19" y="7"/>
                  <a:pt x="19" y="7"/>
                </a:cubicBezTo>
                <a:cubicBezTo>
                  <a:pt x="18" y="6"/>
                  <a:pt x="18" y="6"/>
                  <a:pt x="18" y="6"/>
                </a:cubicBezTo>
                <a:cubicBezTo>
                  <a:pt x="18" y="6"/>
                  <a:pt x="18" y="6"/>
                  <a:pt x="18" y="6"/>
                </a:cubicBezTo>
                <a:cubicBezTo>
                  <a:pt x="17" y="6"/>
                  <a:pt x="17" y="6"/>
                  <a:pt x="17" y="6"/>
                </a:cubicBezTo>
                <a:cubicBezTo>
                  <a:pt x="17" y="7"/>
                  <a:pt x="17" y="7"/>
                  <a:pt x="17" y="7"/>
                </a:cubicBezTo>
                <a:cubicBezTo>
                  <a:pt x="16" y="7"/>
                  <a:pt x="16" y="7"/>
                  <a:pt x="16" y="7"/>
                </a:cubicBezTo>
                <a:cubicBezTo>
                  <a:pt x="14" y="8"/>
                  <a:pt x="14" y="8"/>
                  <a:pt x="14" y="8"/>
                </a:cubicBezTo>
                <a:cubicBezTo>
                  <a:pt x="11" y="9"/>
                  <a:pt x="11" y="9"/>
                  <a:pt x="11" y="9"/>
                </a:cubicBezTo>
                <a:cubicBezTo>
                  <a:pt x="10" y="10"/>
                  <a:pt x="10" y="10"/>
                  <a:pt x="10" y="10"/>
                </a:cubicBezTo>
                <a:cubicBezTo>
                  <a:pt x="10" y="10"/>
                  <a:pt x="10" y="10"/>
                  <a:pt x="10" y="10"/>
                </a:cubicBezTo>
                <a:cubicBezTo>
                  <a:pt x="11" y="11"/>
                  <a:pt x="11" y="11"/>
                  <a:pt x="11" y="11"/>
                </a:cubicBezTo>
                <a:cubicBezTo>
                  <a:pt x="11" y="13"/>
                  <a:pt x="11" y="13"/>
                  <a:pt x="11" y="13"/>
                </a:cubicBezTo>
                <a:cubicBezTo>
                  <a:pt x="11" y="15"/>
                  <a:pt x="11" y="15"/>
                  <a:pt x="11" y="15"/>
                </a:cubicBezTo>
                <a:cubicBezTo>
                  <a:pt x="12" y="16"/>
                  <a:pt x="12" y="16"/>
                  <a:pt x="12" y="16"/>
                </a:cubicBezTo>
                <a:cubicBezTo>
                  <a:pt x="11" y="18"/>
                  <a:pt x="11" y="18"/>
                  <a:pt x="11" y="18"/>
                </a:cubicBezTo>
                <a:cubicBezTo>
                  <a:pt x="9" y="19"/>
                  <a:pt x="9" y="19"/>
                  <a:pt x="9" y="19"/>
                </a:cubicBezTo>
                <a:cubicBezTo>
                  <a:pt x="8" y="18"/>
                  <a:pt x="8" y="18"/>
                  <a:pt x="8" y="18"/>
                </a:cubicBezTo>
                <a:cubicBezTo>
                  <a:pt x="8" y="17"/>
                  <a:pt x="8" y="17"/>
                  <a:pt x="8" y="17"/>
                </a:cubicBezTo>
                <a:cubicBezTo>
                  <a:pt x="7" y="16"/>
                  <a:pt x="7" y="16"/>
                  <a:pt x="7" y="16"/>
                </a:cubicBezTo>
                <a:cubicBezTo>
                  <a:pt x="7" y="15"/>
                  <a:pt x="7" y="15"/>
                  <a:pt x="7" y="15"/>
                </a:cubicBezTo>
                <a:cubicBezTo>
                  <a:pt x="8" y="14"/>
                  <a:pt x="8" y="14"/>
                  <a:pt x="8" y="14"/>
                </a:cubicBezTo>
                <a:cubicBezTo>
                  <a:pt x="8" y="13"/>
                  <a:pt x="8" y="13"/>
                  <a:pt x="8" y="13"/>
                </a:cubicBezTo>
                <a:cubicBezTo>
                  <a:pt x="10" y="11"/>
                  <a:pt x="10" y="11"/>
                  <a:pt x="10" y="11"/>
                </a:cubicBezTo>
                <a:cubicBezTo>
                  <a:pt x="10" y="10"/>
                  <a:pt x="10" y="10"/>
                  <a:pt x="10" y="10"/>
                </a:cubicBezTo>
                <a:cubicBezTo>
                  <a:pt x="9" y="9"/>
                  <a:pt x="9" y="9"/>
                  <a:pt x="9" y="9"/>
                </a:cubicBezTo>
                <a:cubicBezTo>
                  <a:pt x="9" y="8"/>
                  <a:pt x="9" y="8"/>
                  <a:pt x="9" y="8"/>
                </a:cubicBezTo>
                <a:cubicBezTo>
                  <a:pt x="9" y="8"/>
                  <a:pt x="9" y="8"/>
                  <a:pt x="9" y="8"/>
                </a:cubicBezTo>
                <a:cubicBezTo>
                  <a:pt x="8" y="7"/>
                  <a:pt x="8" y="7"/>
                  <a:pt x="8" y="7"/>
                </a:cubicBezTo>
                <a:cubicBezTo>
                  <a:pt x="8" y="6"/>
                  <a:pt x="8" y="6"/>
                  <a:pt x="8" y="6"/>
                </a:cubicBezTo>
                <a:cubicBezTo>
                  <a:pt x="8" y="6"/>
                  <a:pt x="8" y="6"/>
                  <a:pt x="8" y="6"/>
                </a:cubicBezTo>
                <a:cubicBezTo>
                  <a:pt x="9" y="5"/>
                  <a:pt x="9" y="5"/>
                  <a:pt x="9" y="5"/>
                </a:cubicBezTo>
                <a:cubicBezTo>
                  <a:pt x="11" y="5"/>
                  <a:pt x="11" y="5"/>
                  <a:pt x="11" y="5"/>
                </a:cubicBezTo>
                <a:cubicBezTo>
                  <a:pt x="12" y="4"/>
                  <a:pt x="12" y="4"/>
                  <a:pt x="12" y="4"/>
                </a:cubicBezTo>
                <a:cubicBezTo>
                  <a:pt x="11" y="4"/>
                  <a:pt x="11" y="4"/>
                  <a:pt x="11" y="4"/>
                </a:cubicBezTo>
                <a:cubicBezTo>
                  <a:pt x="11" y="4"/>
                  <a:pt x="11" y="4"/>
                  <a:pt x="11" y="4"/>
                </a:cubicBezTo>
                <a:cubicBezTo>
                  <a:pt x="8" y="5"/>
                  <a:pt x="8" y="5"/>
                  <a:pt x="8" y="5"/>
                </a:cubicBezTo>
                <a:cubicBezTo>
                  <a:pt x="6" y="7"/>
                  <a:pt x="6" y="7"/>
                  <a:pt x="6" y="7"/>
                </a:cubicBezTo>
                <a:cubicBezTo>
                  <a:pt x="6" y="8"/>
                  <a:pt x="6" y="8"/>
                  <a:pt x="6" y="8"/>
                </a:cubicBezTo>
                <a:cubicBezTo>
                  <a:pt x="5" y="8"/>
                  <a:pt x="5" y="8"/>
                  <a:pt x="5" y="8"/>
                </a:cubicBezTo>
                <a:cubicBezTo>
                  <a:pt x="4" y="9"/>
                  <a:pt x="4" y="9"/>
                  <a:pt x="4" y="9"/>
                </a:cubicBezTo>
                <a:cubicBezTo>
                  <a:pt x="3" y="10"/>
                  <a:pt x="3" y="10"/>
                  <a:pt x="3" y="10"/>
                </a:cubicBezTo>
                <a:cubicBezTo>
                  <a:pt x="1" y="12"/>
                  <a:pt x="1" y="12"/>
                  <a:pt x="1" y="12"/>
                </a:cubicBezTo>
                <a:cubicBezTo>
                  <a:pt x="1" y="13"/>
                  <a:pt x="1" y="13"/>
                  <a:pt x="1" y="13"/>
                </a:cubicBezTo>
                <a:cubicBezTo>
                  <a:pt x="1" y="14"/>
                  <a:pt x="1" y="14"/>
                  <a:pt x="1" y="14"/>
                </a:cubicBezTo>
                <a:cubicBezTo>
                  <a:pt x="1" y="16"/>
                  <a:pt x="1" y="16"/>
                  <a:pt x="1" y="16"/>
                </a:cubicBezTo>
                <a:cubicBezTo>
                  <a:pt x="0" y="17"/>
                  <a:pt x="0" y="17"/>
                  <a:pt x="0" y="17"/>
                </a:cubicBezTo>
                <a:cubicBezTo>
                  <a:pt x="0" y="18"/>
                  <a:pt x="0" y="18"/>
                  <a:pt x="0" y="18"/>
                </a:cubicBezTo>
                <a:cubicBezTo>
                  <a:pt x="1" y="18"/>
                  <a:pt x="1" y="18"/>
                  <a:pt x="1" y="18"/>
                </a:cubicBezTo>
                <a:cubicBezTo>
                  <a:pt x="2" y="18"/>
                  <a:pt x="2" y="18"/>
                  <a:pt x="2" y="18"/>
                </a:cubicBezTo>
                <a:cubicBezTo>
                  <a:pt x="4" y="21"/>
                  <a:pt x="4" y="21"/>
                  <a:pt x="4" y="21"/>
                </a:cubicBezTo>
                <a:cubicBezTo>
                  <a:pt x="5" y="23"/>
                  <a:pt x="5" y="23"/>
                  <a:pt x="5" y="23"/>
                </a:cubicBezTo>
                <a:cubicBezTo>
                  <a:pt x="6" y="24"/>
                  <a:pt x="6" y="24"/>
                  <a:pt x="6" y="24"/>
                </a:cubicBezTo>
                <a:cubicBezTo>
                  <a:pt x="5" y="25"/>
                  <a:pt x="5" y="25"/>
                  <a:pt x="5" y="25"/>
                </a:cubicBezTo>
                <a:cubicBezTo>
                  <a:pt x="5" y="26"/>
                  <a:pt x="5" y="26"/>
                  <a:pt x="5" y="26"/>
                </a:cubicBezTo>
                <a:cubicBezTo>
                  <a:pt x="5" y="26"/>
                  <a:pt x="5" y="26"/>
                  <a:pt x="5" y="26"/>
                </a:cubicBezTo>
                <a:cubicBezTo>
                  <a:pt x="5" y="27"/>
                  <a:pt x="5" y="27"/>
                  <a:pt x="5" y="27"/>
                </a:cubicBezTo>
                <a:cubicBezTo>
                  <a:pt x="6" y="28"/>
                  <a:pt x="6" y="28"/>
                  <a:pt x="6" y="28"/>
                </a:cubicBezTo>
                <a:cubicBezTo>
                  <a:pt x="8" y="29"/>
                  <a:pt x="8" y="29"/>
                  <a:pt x="8" y="29"/>
                </a:cubicBezTo>
                <a:cubicBezTo>
                  <a:pt x="9" y="29"/>
                  <a:pt x="9" y="29"/>
                  <a:pt x="9" y="29"/>
                </a:cubicBezTo>
                <a:cubicBezTo>
                  <a:pt x="10" y="29"/>
                  <a:pt x="10" y="29"/>
                  <a:pt x="10" y="29"/>
                </a:cubicBezTo>
                <a:cubicBezTo>
                  <a:pt x="11" y="29"/>
                  <a:pt x="11" y="29"/>
                  <a:pt x="11" y="29"/>
                </a:cubicBezTo>
                <a:cubicBezTo>
                  <a:pt x="12" y="29"/>
                  <a:pt x="12" y="29"/>
                  <a:pt x="12" y="29"/>
                </a:cubicBezTo>
                <a:cubicBezTo>
                  <a:pt x="13" y="29"/>
                  <a:pt x="13" y="29"/>
                  <a:pt x="13" y="29"/>
                </a:cubicBezTo>
                <a:cubicBezTo>
                  <a:pt x="14" y="29"/>
                  <a:pt x="14" y="29"/>
                  <a:pt x="14" y="29"/>
                </a:cubicBezTo>
                <a:cubicBezTo>
                  <a:pt x="16" y="29"/>
                  <a:pt x="16" y="29"/>
                  <a:pt x="16" y="29"/>
                </a:cubicBezTo>
                <a:cubicBezTo>
                  <a:pt x="17" y="29"/>
                  <a:pt x="17" y="29"/>
                  <a:pt x="17" y="29"/>
                </a:cubicBezTo>
                <a:cubicBezTo>
                  <a:pt x="18" y="29"/>
                  <a:pt x="18" y="29"/>
                  <a:pt x="18" y="29"/>
                </a:cubicBezTo>
                <a:cubicBezTo>
                  <a:pt x="23" y="33"/>
                  <a:pt x="23" y="33"/>
                  <a:pt x="23" y="33"/>
                </a:cubicBezTo>
                <a:cubicBezTo>
                  <a:pt x="24" y="33"/>
                  <a:pt x="24" y="33"/>
                  <a:pt x="24" y="33"/>
                </a:cubicBezTo>
                <a:cubicBezTo>
                  <a:pt x="25" y="33"/>
                  <a:pt x="25" y="33"/>
                  <a:pt x="25" y="33"/>
                </a:cubicBezTo>
                <a:cubicBezTo>
                  <a:pt x="25" y="33"/>
                  <a:pt x="25" y="33"/>
                  <a:pt x="25" y="33"/>
                </a:cubicBezTo>
                <a:cubicBezTo>
                  <a:pt x="26" y="33"/>
                  <a:pt x="26" y="33"/>
                  <a:pt x="26" y="33"/>
                </a:cubicBezTo>
                <a:cubicBezTo>
                  <a:pt x="27" y="34"/>
                  <a:pt x="27" y="34"/>
                  <a:pt x="27" y="34"/>
                </a:cubicBezTo>
                <a:cubicBezTo>
                  <a:pt x="28" y="33"/>
                  <a:pt x="28" y="33"/>
                  <a:pt x="28" y="33"/>
                </a:cubicBezTo>
                <a:cubicBezTo>
                  <a:pt x="29" y="33"/>
                  <a:pt x="29" y="33"/>
                  <a:pt x="29" y="33"/>
                </a:cubicBezTo>
                <a:cubicBezTo>
                  <a:pt x="31" y="33"/>
                  <a:pt x="31" y="33"/>
                  <a:pt x="31" y="33"/>
                </a:cubicBezTo>
                <a:cubicBezTo>
                  <a:pt x="31" y="33"/>
                  <a:pt x="31" y="33"/>
                  <a:pt x="31" y="33"/>
                </a:cubicBezTo>
                <a:cubicBezTo>
                  <a:pt x="32" y="33"/>
                  <a:pt x="32" y="33"/>
                  <a:pt x="32" y="33"/>
                </a:cubicBezTo>
                <a:cubicBezTo>
                  <a:pt x="33" y="33"/>
                  <a:pt x="33" y="33"/>
                  <a:pt x="33" y="33"/>
                </a:cubicBezTo>
                <a:cubicBezTo>
                  <a:pt x="33" y="35"/>
                  <a:pt x="33" y="35"/>
                  <a:pt x="33" y="35"/>
                </a:cubicBezTo>
                <a:cubicBezTo>
                  <a:pt x="33" y="36"/>
                  <a:pt x="33" y="36"/>
                  <a:pt x="33" y="36"/>
                </a:cubicBezTo>
                <a:cubicBezTo>
                  <a:pt x="33" y="37"/>
                  <a:pt x="33" y="37"/>
                  <a:pt x="33" y="37"/>
                </a:cubicBezTo>
                <a:cubicBezTo>
                  <a:pt x="32" y="38"/>
                  <a:pt x="32" y="38"/>
                  <a:pt x="32" y="38"/>
                </a:cubicBezTo>
                <a:cubicBezTo>
                  <a:pt x="31" y="38"/>
                  <a:pt x="31" y="38"/>
                  <a:pt x="31" y="38"/>
                </a:cubicBezTo>
                <a:cubicBezTo>
                  <a:pt x="30" y="39"/>
                  <a:pt x="30" y="39"/>
                  <a:pt x="30" y="39"/>
                </a:cubicBezTo>
                <a:cubicBezTo>
                  <a:pt x="31" y="40"/>
                  <a:pt x="31" y="40"/>
                  <a:pt x="31" y="40"/>
                </a:cubicBezTo>
                <a:cubicBezTo>
                  <a:pt x="31" y="41"/>
                  <a:pt x="31" y="41"/>
                  <a:pt x="31" y="41"/>
                </a:cubicBezTo>
                <a:cubicBezTo>
                  <a:pt x="30" y="42"/>
                  <a:pt x="30" y="42"/>
                  <a:pt x="30" y="42"/>
                </a:cubicBezTo>
                <a:cubicBezTo>
                  <a:pt x="30" y="44"/>
                  <a:pt x="30" y="44"/>
                  <a:pt x="30" y="44"/>
                </a:cubicBezTo>
                <a:cubicBezTo>
                  <a:pt x="31" y="45"/>
                  <a:pt x="31" y="45"/>
                  <a:pt x="31" y="45"/>
                </a:cubicBezTo>
                <a:cubicBezTo>
                  <a:pt x="31" y="45"/>
                  <a:pt x="31" y="45"/>
                  <a:pt x="31" y="45"/>
                </a:cubicBezTo>
                <a:cubicBezTo>
                  <a:pt x="32" y="48"/>
                  <a:pt x="32" y="48"/>
                  <a:pt x="32" y="48"/>
                </a:cubicBezTo>
                <a:cubicBezTo>
                  <a:pt x="30" y="51"/>
                  <a:pt x="30" y="51"/>
                  <a:pt x="30" y="51"/>
                </a:cubicBezTo>
                <a:cubicBezTo>
                  <a:pt x="31" y="52"/>
                  <a:pt x="31" y="52"/>
                  <a:pt x="31" y="52"/>
                </a:cubicBezTo>
                <a:cubicBezTo>
                  <a:pt x="31" y="52"/>
                  <a:pt x="31" y="52"/>
                  <a:pt x="31" y="52"/>
                </a:cubicBezTo>
                <a:cubicBezTo>
                  <a:pt x="32" y="52"/>
                  <a:pt x="32" y="52"/>
                  <a:pt x="32" y="52"/>
                </a:cubicBezTo>
                <a:cubicBezTo>
                  <a:pt x="32" y="52"/>
                  <a:pt x="32" y="52"/>
                  <a:pt x="32" y="52"/>
                </a:cubicBezTo>
                <a:cubicBezTo>
                  <a:pt x="32" y="53"/>
                  <a:pt x="32" y="53"/>
                  <a:pt x="32" y="53"/>
                </a:cubicBezTo>
                <a:cubicBezTo>
                  <a:pt x="33" y="53"/>
                  <a:pt x="33" y="53"/>
                  <a:pt x="33" y="53"/>
                </a:cubicBezTo>
                <a:cubicBezTo>
                  <a:pt x="33" y="54"/>
                  <a:pt x="33" y="54"/>
                  <a:pt x="33" y="54"/>
                </a:cubicBezTo>
                <a:cubicBezTo>
                  <a:pt x="33" y="55"/>
                  <a:pt x="33" y="55"/>
                  <a:pt x="33" y="55"/>
                </a:cubicBezTo>
                <a:cubicBezTo>
                  <a:pt x="34" y="56"/>
                  <a:pt x="34" y="56"/>
                  <a:pt x="34" y="56"/>
                </a:cubicBezTo>
                <a:cubicBezTo>
                  <a:pt x="35" y="58"/>
                  <a:pt x="35" y="58"/>
                  <a:pt x="35" y="58"/>
                </a:cubicBezTo>
                <a:cubicBezTo>
                  <a:pt x="35" y="59"/>
                  <a:pt x="35" y="59"/>
                  <a:pt x="35" y="59"/>
                </a:cubicBezTo>
                <a:cubicBezTo>
                  <a:pt x="35" y="59"/>
                  <a:pt x="35" y="59"/>
                  <a:pt x="35" y="59"/>
                </a:cubicBezTo>
                <a:close/>
                <a:moveTo>
                  <a:pt x="27" y="1"/>
                </a:moveTo>
                <a:cubicBezTo>
                  <a:pt x="28" y="1"/>
                  <a:pt x="28" y="1"/>
                  <a:pt x="28" y="1"/>
                </a:cubicBezTo>
                <a:cubicBezTo>
                  <a:pt x="30" y="2"/>
                  <a:pt x="30" y="2"/>
                  <a:pt x="30" y="2"/>
                </a:cubicBezTo>
                <a:cubicBezTo>
                  <a:pt x="29" y="3"/>
                  <a:pt x="29" y="3"/>
                  <a:pt x="29" y="3"/>
                </a:cubicBezTo>
                <a:cubicBezTo>
                  <a:pt x="29" y="2"/>
                  <a:pt x="29" y="2"/>
                  <a:pt x="29" y="2"/>
                </a:cubicBezTo>
                <a:cubicBezTo>
                  <a:pt x="28" y="2"/>
                  <a:pt x="28" y="2"/>
                  <a:pt x="28" y="2"/>
                </a:cubicBezTo>
                <a:cubicBezTo>
                  <a:pt x="27" y="1"/>
                  <a:pt x="27" y="1"/>
                  <a:pt x="27" y="1"/>
                </a:cubicBezTo>
                <a:close/>
                <a:moveTo>
                  <a:pt x="24" y="1"/>
                </a:moveTo>
                <a:cubicBezTo>
                  <a:pt x="25" y="2"/>
                  <a:pt x="25" y="2"/>
                  <a:pt x="25" y="2"/>
                </a:cubicBezTo>
                <a:cubicBezTo>
                  <a:pt x="26" y="2"/>
                  <a:pt x="26" y="2"/>
                  <a:pt x="26" y="2"/>
                </a:cubicBezTo>
                <a:cubicBezTo>
                  <a:pt x="25" y="3"/>
                  <a:pt x="25" y="3"/>
                  <a:pt x="25" y="3"/>
                </a:cubicBezTo>
                <a:cubicBezTo>
                  <a:pt x="24" y="2"/>
                  <a:pt x="24" y="2"/>
                  <a:pt x="24" y="2"/>
                </a:cubicBezTo>
                <a:cubicBezTo>
                  <a:pt x="23" y="1"/>
                  <a:pt x="23" y="1"/>
                  <a:pt x="23" y="1"/>
                </a:cubicBezTo>
                <a:cubicBezTo>
                  <a:pt x="24" y="1"/>
                  <a:pt x="24" y="1"/>
                  <a:pt x="24" y="1"/>
                </a:cubicBezTo>
                <a:close/>
                <a:moveTo>
                  <a:pt x="18" y="0"/>
                </a:moveTo>
                <a:cubicBezTo>
                  <a:pt x="19" y="1"/>
                  <a:pt x="19" y="1"/>
                  <a:pt x="19" y="1"/>
                </a:cubicBezTo>
                <a:cubicBezTo>
                  <a:pt x="20" y="1"/>
                  <a:pt x="20" y="1"/>
                  <a:pt x="20" y="1"/>
                </a:cubicBezTo>
                <a:cubicBezTo>
                  <a:pt x="19" y="0"/>
                  <a:pt x="19" y="0"/>
                  <a:pt x="19" y="0"/>
                </a:cubicBezTo>
                <a:cubicBezTo>
                  <a:pt x="18" y="0"/>
                  <a:pt x="18" y="0"/>
                  <a:pt x="18" y="0"/>
                </a:cubicBezTo>
                <a:close/>
                <a:moveTo>
                  <a:pt x="50" y="9"/>
                </a:moveTo>
                <a:cubicBezTo>
                  <a:pt x="51" y="8"/>
                  <a:pt x="51" y="8"/>
                  <a:pt x="51" y="8"/>
                </a:cubicBezTo>
                <a:cubicBezTo>
                  <a:pt x="52" y="8"/>
                  <a:pt x="52" y="8"/>
                  <a:pt x="52" y="8"/>
                </a:cubicBezTo>
                <a:cubicBezTo>
                  <a:pt x="53" y="7"/>
                  <a:pt x="53" y="7"/>
                  <a:pt x="53" y="7"/>
                </a:cubicBezTo>
                <a:cubicBezTo>
                  <a:pt x="54" y="8"/>
                  <a:pt x="54" y="8"/>
                  <a:pt x="54" y="8"/>
                </a:cubicBezTo>
                <a:cubicBezTo>
                  <a:pt x="53" y="9"/>
                  <a:pt x="53" y="9"/>
                  <a:pt x="53" y="9"/>
                </a:cubicBezTo>
                <a:cubicBezTo>
                  <a:pt x="52" y="9"/>
                  <a:pt x="52" y="9"/>
                  <a:pt x="52" y="9"/>
                </a:cubicBezTo>
                <a:cubicBezTo>
                  <a:pt x="51" y="9"/>
                  <a:pt x="51" y="9"/>
                  <a:pt x="51" y="9"/>
                </a:cubicBezTo>
                <a:cubicBezTo>
                  <a:pt x="51" y="9"/>
                  <a:pt x="50" y="8"/>
                  <a:pt x="50" y="9"/>
                </a:cubicBez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256" name="Freeform 182"/>
          <p:cNvSpPr>
            <a:spLocks/>
          </p:cNvSpPr>
          <p:nvPr/>
        </p:nvSpPr>
        <p:spPr bwMode="auto">
          <a:xfrm>
            <a:off x="4565247" y="3541778"/>
            <a:ext cx="254311" cy="324735"/>
          </a:xfrm>
          <a:custGeom>
            <a:avLst/>
            <a:gdLst>
              <a:gd name="T0" fmla="*/ 105 w 130"/>
              <a:gd name="T1" fmla="*/ 136 h 166"/>
              <a:gd name="T2" fmla="*/ 103 w 130"/>
              <a:gd name="T3" fmla="*/ 119 h 166"/>
              <a:gd name="T4" fmla="*/ 105 w 130"/>
              <a:gd name="T5" fmla="*/ 113 h 166"/>
              <a:gd name="T6" fmla="*/ 115 w 130"/>
              <a:gd name="T7" fmla="*/ 105 h 166"/>
              <a:gd name="T8" fmla="*/ 125 w 130"/>
              <a:gd name="T9" fmla="*/ 103 h 166"/>
              <a:gd name="T10" fmla="*/ 130 w 130"/>
              <a:gd name="T11" fmla="*/ 111 h 166"/>
              <a:gd name="T12" fmla="*/ 126 w 130"/>
              <a:gd name="T13" fmla="*/ 99 h 166"/>
              <a:gd name="T14" fmla="*/ 123 w 130"/>
              <a:gd name="T15" fmla="*/ 98 h 166"/>
              <a:gd name="T16" fmla="*/ 121 w 130"/>
              <a:gd name="T17" fmla="*/ 82 h 166"/>
              <a:gd name="T18" fmla="*/ 123 w 130"/>
              <a:gd name="T19" fmla="*/ 71 h 166"/>
              <a:gd name="T20" fmla="*/ 126 w 130"/>
              <a:gd name="T21" fmla="*/ 61 h 166"/>
              <a:gd name="T22" fmla="*/ 117 w 130"/>
              <a:gd name="T23" fmla="*/ 61 h 166"/>
              <a:gd name="T24" fmla="*/ 109 w 130"/>
              <a:gd name="T25" fmla="*/ 61 h 166"/>
              <a:gd name="T26" fmla="*/ 90 w 130"/>
              <a:gd name="T27" fmla="*/ 54 h 166"/>
              <a:gd name="T28" fmla="*/ 81 w 130"/>
              <a:gd name="T29" fmla="*/ 54 h 166"/>
              <a:gd name="T30" fmla="*/ 73 w 130"/>
              <a:gd name="T31" fmla="*/ 48 h 166"/>
              <a:gd name="T32" fmla="*/ 67 w 130"/>
              <a:gd name="T33" fmla="*/ 33 h 166"/>
              <a:gd name="T34" fmla="*/ 65 w 130"/>
              <a:gd name="T35" fmla="*/ 25 h 166"/>
              <a:gd name="T36" fmla="*/ 73 w 130"/>
              <a:gd name="T37" fmla="*/ 14 h 166"/>
              <a:gd name="T38" fmla="*/ 84 w 130"/>
              <a:gd name="T39" fmla="*/ 6 h 166"/>
              <a:gd name="T40" fmla="*/ 86 w 130"/>
              <a:gd name="T41" fmla="*/ 2 h 166"/>
              <a:gd name="T42" fmla="*/ 79 w 130"/>
              <a:gd name="T43" fmla="*/ 2 h 166"/>
              <a:gd name="T44" fmla="*/ 75 w 130"/>
              <a:gd name="T45" fmla="*/ 4 h 166"/>
              <a:gd name="T46" fmla="*/ 63 w 130"/>
              <a:gd name="T47" fmla="*/ 10 h 166"/>
              <a:gd name="T48" fmla="*/ 54 w 130"/>
              <a:gd name="T49" fmla="*/ 14 h 166"/>
              <a:gd name="T50" fmla="*/ 52 w 130"/>
              <a:gd name="T51" fmla="*/ 15 h 166"/>
              <a:gd name="T52" fmla="*/ 44 w 130"/>
              <a:gd name="T53" fmla="*/ 15 h 166"/>
              <a:gd name="T54" fmla="*/ 39 w 130"/>
              <a:gd name="T55" fmla="*/ 25 h 166"/>
              <a:gd name="T56" fmla="*/ 35 w 130"/>
              <a:gd name="T57" fmla="*/ 29 h 166"/>
              <a:gd name="T58" fmla="*/ 25 w 130"/>
              <a:gd name="T59" fmla="*/ 36 h 166"/>
              <a:gd name="T60" fmla="*/ 25 w 130"/>
              <a:gd name="T61" fmla="*/ 44 h 166"/>
              <a:gd name="T62" fmla="*/ 21 w 130"/>
              <a:gd name="T63" fmla="*/ 40 h 166"/>
              <a:gd name="T64" fmla="*/ 19 w 130"/>
              <a:gd name="T65" fmla="*/ 42 h 166"/>
              <a:gd name="T66" fmla="*/ 14 w 130"/>
              <a:gd name="T67" fmla="*/ 52 h 166"/>
              <a:gd name="T68" fmla="*/ 18 w 130"/>
              <a:gd name="T69" fmla="*/ 57 h 166"/>
              <a:gd name="T70" fmla="*/ 18 w 130"/>
              <a:gd name="T71" fmla="*/ 63 h 166"/>
              <a:gd name="T72" fmla="*/ 18 w 130"/>
              <a:gd name="T73" fmla="*/ 69 h 166"/>
              <a:gd name="T74" fmla="*/ 18 w 130"/>
              <a:gd name="T75" fmla="*/ 82 h 166"/>
              <a:gd name="T76" fmla="*/ 21 w 130"/>
              <a:gd name="T77" fmla="*/ 86 h 166"/>
              <a:gd name="T78" fmla="*/ 16 w 130"/>
              <a:gd name="T79" fmla="*/ 96 h 166"/>
              <a:gd name="T80" fmla="*/ 2 w 130"/>
              <a:gd name="T81" fmla="*/ 109 h 166"/>
              <a:gd name="T82" fmla="*/ 14 w 130"/>
              <a:gd name="T83" fmla="*/ 117 h 166"/>
              <a:gd name="T84" fmla="*/ 23 w 130"/>
              <a:gd name="T85" fmla="*/ 122 h 166"/>
              <a:gd name="T86" fmla="*/ 31 w 130"/>
              <a:gd name="T87" fmla="*/ 120 h 166"/>
              <a:gd name="T88" fmla="*/ 39 w 130"/>
              <a:gd name="T89" fmla="*/ 124 h 166"/>
              <a:gd name="T90" fmla="*/ 48 w 130"/>
              <a:gd name="T91" fmla="*/ 126 h 166"/>
              <a:gd name="T92" fmla="*/ 54 w 130"/>
              <a:gd name="T93" fmla="*/ 136 h 166"/>
              <a:gd name="T94" fmla="*/ 63 w 130"/>
              <a:gd name="T95" fmla="*/ 143 h 166"/>
              <a:gd name="T96" fmla="*/ 69 w 130"/>
              <a:gd name="T97" fmla="*/ 149 h 166"/>
              <a:gd name="T98" fmla="*/ 81 w 130"/>
              <a:gd name="T99" fmla="*/ 147 h 166"/>
              <a:gd name="T100" fmla="*/ 92 w 130"/>
              <a:gd name="T101" fmla="*/ 147 h 166"/>
              <a:gd name="T102" fmla="*/ 90 w 130"/>
              <a:gd name="T103" fmla="*/ 161 h 166"/>
              <a:gd name="T104" fmla="*/ 98 w 130"/>
              <a:gd name="T105" fmla="*/ 16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0" h="166">
                <a:moveTo>
                  <a:pt x="98" y="166"/>
                </a:moveTo>
                <a:lnTo>
                  <a:pt x="100" y="161"/>
                </a:lnTo>
                <a:lnTo>
                  <a:pt x="105" y="140"/>
                </a:lnTo>
                <a:lnTo>
                  <a:pt x="105" y="140"/>
                </a:lnTo>
                <a:lnTo>
                  <a:pt x="105" y="136"/>
                </a:lnTo>
                <a:lnTo>
                  <a:pt x="103" y="132"/>
                </a:lnTo>
                <a:lnTo>
                  <a:pt x="100" y="128"/>
                </a:lnTo>
                <a:lnTo>
                  <a:pt x="98" y="126"/>
                </a:lnTo>
                <a:lnTo>
                  <a:pt x="98" y="120"/>
                </a:lnTo>
                <a:lnTo>
                  <a:pt x="103" y="119"/>
                </a:lnTo>
                <a:lnTo>
                  <a:pt x="107" y="120"/>
                </a:lnTo>
                <a:lnTo>
                  <a:pt x="107" y="119"/>
                </a:lnTo>
                <a:lnTo>
                  <a:pt x="105" y="117"/>
                </a:lnTo>
                <a:lnTo>
                  <a:pt x="107" y="117"/>
                </a:lnTo>
                <a:lnTo>
                  <a:pt x="105" y="113"/>
                </a:lnTo>
                <a:lnTo>
                  <a:pt x="102" y="113"/>
                </a:lnTo>
                <a:lnTo>
                  <a:pt x="100" y="111"/>
                </a:lnTo>
                <a:lnTo>
                  <a:pt x="102" y="107"/>
                </a:lnTo>
                <a:lnTo>
                  <a:pt x="113" y="107"/>
                </a:lnTo>
                <a:lnTo>
                  <a:pt x="115" y="105"/>
                </a:lnTo>
                <a:lnTo>
                  <a:pt x="117" y="105"/>
                </a:lnTo>
                <a:lnTo>
                  <a:pt x="119" y="107"/>
                </a:lnTo>
                <a:lnTo>
                  <a:pt x="119" y="107"/>
                </a:lnTo>
                <a:lnTo>
                  <a:pt x="121" y="105"/>
                </a:lnTo>
                <a:lnTo>
                  <a:pt x="125" y="103"/>
                </a:lnTo>
                <a:lnTo>
                  <a:pt x="125" y="105"/>
                </a:lnTo>
                <a:lnTo>
                  <a:pt x="126" y="107"/>
                </a:lnTo>
                <a:lnTo>
                  <a:pt x="126" y="109"/>
                </a:lnTo>
                <a:lnTo>
                  <a:pt x="126" y="113"/>
                </a:lnTo>
                <a:lnTo>
                  <a:pt x="130" y="111"/>
                </a:lnTo>
                <a:lnTo>
                  <a:pt x="130" y="109"/>
                </a:lnTo>
                <a:lnTo>
                  <a:pt x="128" y="105"/>
                </a:lnTo>
                <a:lnTo>
                  <a:pt x="126" y="103"/>
                </a:lnTo>
                <a:lnTo>
                  <a:pt x="126" y="101"/>
                </a:lnTo>
                <a:lnTo>
                  <a:pt x="126" y="99"/>
                </a:lnTo>
                <a:lnTo>
                  <a:pt x="125" y="99"/>
                </a:lnTo>
                <a:lnTo>
                  <a:pt x="125" y="98"/>
                </a:lnTo>
                <a:lnTo>
                  <a:pt x="125" y="98"/>
                </a:lnTo>
                <a:lnTo>
                  <a:pt x="123" y="98"/>
                </a:lnTo>
                <a:lnTo>
                  <a:pt x="123" y="98"/>
                </a:lnTo>
                <a:lnTo>
                  <a:pt x="121" y="96"/>
                </a:lnTo>
                <a:lnTo>
                  <a:pt x="125" y="90"/>
                </a:lnTo>
                <a:lnTo>
                  <a:pt x="123" y="84"/>
                </a:lnTo>
                <a:lnTo>
                  <a:pt x="123" y="84"/>
                </a:lnTo>
                <a:lnTo>
                  <a:pt x="121" y="82"/>
                </a:lnTo>
                <a:lnTo>
                  <a:pt x="121" y="78"/>
                </a:lnTo>
                <a:lnTo>
                  <a:pt x="123" y="77"/>
                </a:lnTo>
                <a:lnTo>
                  <a:pt x="123" y="75"/>
                </a:lnTo>
                <a:lnTo>
                  <a:pt x="121" y="73"/>
                </a:lnTo>
                <a:lnTo>
                  <a:pt x="123" y="71"/>
                </a:lnTo>
                <a:lnTo>
                  <a:pt x="125" y="71"/>
                </a:lnTo>
                <a:lnTo>
                  <a:pt x="126" y="69"/>
                </a:lnTo>
                <a:lnTo>
                  <a:pt x="126" y="67"/>
                </a:lnTo>
                <a:lnTo>
                  <a:pt x="126" y="65"/>
                </a:lnTo>
                <a:lnTo>
                  <a:pt x="126" y="61"/>
                </a:lnTo>
                <a:lnTo>
                  <a:pt x="125" y="61"/>
                </a:lnTo>
                <a:lnTo>
                  <a:pt x="123" y="61"/>
                </a:lnTo>
                <a:lnTo>
                  <a:pt x="123" y="61"/>
                </a:lnTo>
                <a:lnTo>
                  <a:pt x="119" y="61"/>
                </a:lnTo>
                <a:lnTo>
                  <a:pt x="117" y="61"/>
                </a:lnTo>
                <a:lnTo>
                  <a:pt x="115" y="63"/>
                </a:lnTo>
                <a:lnTo>
                  <a:pt x="113" y="61"/>
                </a:lnTo>
                <a:lnTo>
                  <a:pt x="111" y="61"/>
                </a:lnTo>
                <a:lnTo>
                  <a:pt x="111" y="61"/>
                </a:lnTo>
                <a:lnTo>
                  <a:pt x="109" y="61"/>
                </a:lnTo>
                <a:lnTo>
                  <a:pt x="107" y="61"/>
                </a:lnTo>
                <a:lnTo>
                  <a:pt x="98" y="54"/>
                </a:lnTo>
                <a:lnTo>
                  <a:pt x="96" y="54"/>
                </a:lnTo>
                <a:lnTo>
                  <a:pt x="94" y="54"/>
                </a:lnTo>
                <a:lnTo>
                  <a:pt x="90" y="54"/>
                </a:lnTo>
                <a:lnTo>
                  <a:pt x="88" y="54"/>
                </a:lnTo>
                <a:lnTo>
                  <a:pt x="86" y="54"/>
                </a:lnTo>
                <a:lnTo>
                  <a:pt x="84" y="54"/>
                </a:lnTo>
                <a:lnTo>
                  <a:pt x="82" y="54"/>
                </a:lnTo>
                <a:lnTo>
                  <a:pt x="81" y="54"/>
                </a:lnTo>
                <a:lnTo>
                  <a:pt x="79" y="54"/>
                </a:lnTo>
                <a:lnTo>
                  <a:pt x="75" y="52"/>
                </a:lnTo>
                <a:lnTo>
                  <a:pt x="73" y="50"/>
                </a:lnTo>
                <a:lnTo>
                  <a:pt x="73" y="48"/>
                </a:lnTo>
                <a:lnTo>
                  <a:pt x="73" y="48"/>
                </a:lnTo>
                <a:lnTo>
                  <a:pt x="73" y="46"/>
                </a:lnTo>
                <a:lnTo>
                  <a:pt x="75" y="44"/>
                </a:lnTo>
                <a:lnTo>
                  <a:pt x="73" y="42"/>
                </a:lnTo>
                <a:lnTo>
                  <a:pt x="71" y="38"/>
                </a:lnTo>
                <a:lnTo>
                  <a:pt x="67" y="33"/>
                </a:lnTo>
                <a:lnTo>
                  <a:pt x="65" y="33"/>
                </a:lnTo>
                <a:lnTo>
                  <a:pt x="63" y="33"/>
                </a:lnTo>
                <a:lnTo>
                  <a:pt x="63" y="31"/>
                </a:lnTo>
                <a:lnTo>
                  <a:pt x="65" y="29"/>
                </a:lnTo>
                <a:lnTo>
                  <a:pt x="65" y="25"/>
                </a:lnTo>
                <a:lnTo>
                  <a:pt x="65" y="23"/>
                </a:lnTo>
                <a:lnTo>
                  <a:pt x="65" y="21"/>
                </a:lnTo>
                <a:lnTo>
                  <a:pt x="69" y="17"/>
                </a:lnTo>
                <a:lnTo>
                  <a:pt x="71" y="15"/>
                </a:lnTo>
                <a:lnTo>
                  <a:pt x="73" y="14"/>
                </a:lnTo>
                <a:lnTo>
                  <a:pt x="75" y="14"/>
                </a:lnTo>
                <a:lnTo>
                  <a:pt x="75" y="12"/>
                </a:lnTo>
                <a:lnTo>
                  <a:pt x="79" y="8"/>
                </a:lnTo>
                <a:lnTo>
                  <a:pt x="84" y="6"/>
                </a:lnTo>
                <a:lnTo>
                  <a:pt x="84" y="6"/>
                </a:lnTo>
                <a:lnTo>
                  <a:pt x="86" y="6"/>
                </a:lnTo>
                <a:lnTo>
                  <a:pt x="86" y="4"/>
                </a:lnTo>
                <a:lnTo>
                  <a:pt x="88" y="4"/>
                </a:lnTo>
                <a:lnTo>
                  <a:pt x="88" y="2"/>
                </a:lnTo>
                <a:lnTo>
                  <a:pt x="86" y="2"/>
                </a:lnTo>
                <a:lnTo>
                  <a:pt x="82" y="0"/>
                </a:lnTo>
                <a:lnTo>
                  <a:pt x="82" y="0"/>
                </a:lnTo>
                <a:lnTo>
                  <a:pt x="81" y="0"/>
                </a:lnTo>
                <a:lnTo>
                  <a:pt x="81" y="0"/>
                </a:lnTo>
                <a:lnTo>
                  <a:pt x="79" y="2"/>
                </a:lnTo>
                <a:lnTo>
                  <a:pt x="79" y="2"/>
                </a:lnTo>
                <a:lnTo>
                  <a:pt x="77" y="2"/>
                </a:lnTo>
                <a:lnTo>
                  <a:pt x="75" y="2"/>
                </a:lnTo>
                <a:lnTo>
                  <a:pt x="75" y="4"/>
                </a:lnTo>
                <a:lnTo>
                  <a:pt x="75" y="4"/>
                </a:lnTo>
                <a:lnTo>
                  <a:pt x="75" y="6"/>
                </a:lnTo>
                <a:lnTo>
                  <a:pt x="71" y="6"/>
                </a:lnTo>
                <a:lnTo>
                  <a:pt x="67" y="8"/>
                </a:lnTo>
                <a:lnTo>
                  <a:pt x="65" y="10"/>
                </a:lnTo>
                <a:lnTo>
                  <a:pt x="63" y="10"/>
                </a:lnTo>
                <a:lnTo>
                  <a:pt x="60" y="12"/>
                </a:lnTo>
                <a:lnTo>
                  <a:pt x="56" y="10"/>
                </a:lnTo>
                <a:lnTo>
                  <a:pt x="54" y="12"/>
                </a:lnTo>
                <a:lnTo>
                  <a:pt x="54" y="14"/>
                </a:lnTo>
                <a:lnTo>
                  <a:pt x="54" y="14"/>
                </a:lnTo>
                <a:lnTo>
                  <a:pt x="54" y="15"/>
                </a:lnTo>
                <a:lnTo>
                  <a:pt x="52" y="17"/>
                </a:lnTo>
                <a:lnTo>
                  <a:pt x="52" y="17"/>
                </a:lnTo>
                <a:lnTo>
                  <a:pt x="52" y="15"/>
                </a:lnTo>
                <a:lnTo>
                  <a:pt x="52" y="15"/>
                </a:lnTo>
                <a:lnTo>
                  <a:pt x="54" y="14"/>
                </a:lnTo>
                <a:lnTo>
                  <a:pt x="52" y="14"/>
                </a:lnTo>
                <a:lnTo>
                  <a:pt x="48" y="14"/>
                </a:lnTo>
                <a:lnTo>
                  <a:pt x="46" y="14"/>
                </a:lnTo>
                <a:lnTo>
                  <a:pt x="44" y="15"/>
                </a:lnTo>
                <a:lnTo>
                  <a:pt x="42" y="15"/>
                </a:lnTo>
                <a:lnTo>
                  <a:pt x="40" y="19"/>
                </a:lnTo>
                <a:lnTo>
                  <a:pt x="37" y="23"/>
                </a:lnTo>
                <a:lnTo>
                  <a:pt x="37" y="25"/>
                </a:lnTo>
                <a:lnTo>
                  <a:pt x="39" y="25"/>
                </a:lnTo>
                <a:lnTo>
                  <a:pt x="39" y="25"/>
                </a:lnTo>
                <a:lnTo>
                  <a:pt x="39" y="27"/>
                </a:lnTo>
                <a:lnTo>
                  <a:pt x="39" y="29"/>
                </a:lnTo>
                <a:lnTo>
                  <a:pt x="37" y="29"/>
                </a:lnTo>
                <a:lnTo>
                  <a:pt x="35" y="29"/>
                </a:lnTo>
                <a:lnTo>
                  <a:pt x="33" y="31"/>
                </a:lnTo>
                <a:lnTo>
                  <a:pt x="31" y="33"/>
                </a:lnTo>
                <a:lnTo>
                  <a:pt x="29" y="33"/>
                </a:lnTo>
                <a:lnTo>
                  <a:pt x="27" y="36"/>
                </a:lnTo>
                <a:lnTo>
                  <a:pt x="25" y="36"/>
                </a:lnTo>
                <a:lnTo>
                  <a:pt x="23" y="36"/>
                </a:lnTo>
                <a:lnTo>
                  <a:pt x="25" y="38"/>
                </a:lnTo>
                <a:lnTo>
                  <a:pt x="27" y="40"/>
                </a:lnTo>
                <a:lnTo>
                  <a:pt x="27" y="42"/>
                </a:lnTo>
                <a:lnTo>
                  <a:pt x="25" y="44"/>
                </a:lnTo>
                <a:lnTo>
                  <a:pt x="25" y="44"/>
                </a:lnTo>
                <a:lnTo>
                  <a:pt x="23" y="42"/>
                </a:lnTo>
                <a:lnTo>
                  <a:pt x="23" y="42"/>
                </a:lnTo>
                <a:lnTo>
                  <a:pt x="23" y="42"/>
                </a:lnTo>
                <a:lnTo>
                  <a:pt x="21" y="40"/>
                </a:lnTo>
                <a:lnTo>
                  <a:pt x="21" y="38"/>
                </a:lnTo>
                <a:lnTo>
                  <a:pt x="19" y="36"/>
                </a:lnTo>
                <a:lnTo>
                  <a:pt x="18" y="38"/>
                </a:lnTo>
                <a:lnTo>
                  <a:pt x="19" y="40"/>
                </a:lnTo>
                <a:lnTo>
                  <a:pt x="19" y="42"/>
                </a:lnTo>
                <a:lnTo>
                  <a:pt x="18" y="44"/>
                </a:lnTo>
                <a:lnTo>
                  <a:pt x="18" y="48"/>
                </a:lnTo>
                <a:lnTo>
                  <a:pt x="16" y="48"/>
                </a:lnTo>
                <a:lnTo>
                  <a:pt x="16" y="48"/>
                </a:lnTo>
                <a:lnTo>
                  <a:pt x="14" y="52"/>
                </a:lnTo>
                <a:lnTo>
                  <a:pt x="14" y="52"/>
                </a:lnTo>
                <a:lnTo>
                  <a:pt x="14" y="54"/>
                </a:lnTo>
                <a:lnTo>
                  <a:pt x="14" y="56"/>
                </a:lnTo>
                <a:lnTo>
                  <a:pt x="18" y="57"/>
                </a:lnTo>
                <a:lnTo>
                  <a:pt x="18" y="57"/>
                </a:lnTo>
                <a:lnTo>
                  <a:pt x="19" y="57"/>
                </a:lnTo>
                <a:lnTo>
                  <a:pt x="19" y="59"/>
                </a:lnTo>
                <a:lnTo>
                  <a:pt x="19" y="61"/>
                </a:lnTo>
                <a:lnTo>
                  <a:pt x="18" y="61"/>
                </a:lnTo>
                <a:lnTo>
                  <a:pt x="18" y="63"/>
                </a:lnTo>
                <a:lnTo>
                  <a:pt x="19" y="65"/>
                </a:lnTo>
                <a:lnTo>
                  <a:pt x="19" y="67"/>
                </a:lnTo>
                <a:lnTo>
                  <a:pt x="18" y="67"/>
                </a:lnTo>
                <a:lnTo>
                  <a:pt x="18" y="69"/>
                </a:lnTo>
                <a:lnTo>
                  <a:pt x="18" y="69"/>
                </a:lnTo>
                <a:lnTo>
                  <a:pt x="19" y="71"/>
                </a:lnTo>
                <a:lnTo>
                  <a:pt x="19" y="75"/>
                </a:lnTo>
                <a:lnTo>
                  <a:pt x="19" y="78"/>
                </a:lnTo>
                <a:lnTo>
                  <a:pt x="18" y="80"/>
                </a:lnTo>
                <a:lnTo>
                  <a:pt x="18" y="82"/>
                </a:lnTo>
                <a:lnTo>
                  <a:pt x="18" y="84"/>
                </a:lnTo>
                <a:lnTo>
                  <a:pt x="19" y="82"/>
                </a:lnTo>
                <a:lnTo>
                  <a:pt x="19" y="84"/>
                </a:lnTo>
                <a:lnTo>
                  <a:pt x="21" y="86"/>
                </a:lnTo>
                <a:lnTo>
                  <a:pt x="21" y="86"/>
                </a:lnTo>
                <a:lnTo>
                  <a:pt x="21" y="86"/>
                </a:lnTo>
                <a:lnTo>
                  <a:pt x="21" y="88"/>
                </a:lnTo>
                <a:lnTo>
                  <a:pt x="19" y="90"/>
                </a:lnTo>
                <a:lnTo>
                  <a:pt x="16" y="94"/>
                </a:lnTo>
                <a:lnTo>
                  <a:pt x="16" y="96"/>
                </a:lnTo>
                <a:lnTo>
                  <a:pt x="12" y="98"/>
                </a:lnTo>
                <a:lnTo>
                  <a:pt x="8" y="99"/>
                </a:lnTo>
                <a:lnTo>
                  <a:pt x="4" y="101"/>
                </a:lnTo>
                <a:lnTo>
                  <a:pt x="2" y="105"/>
                </a:lnTo>
                <a:lnTo>
                  <a:pt x="2" y="109"/>
                </a:lnTo>
                <a:lnTo>
                  <a:pt x="0" y="111"/>
                </a:lnTo>
                <a:lnTo>
                  <a:pt x="4" y="111"/>
                </a:lnTo>
                <a:lnTo>
                  <a:pt x="8" y="113"/>
                </a:lnTo>
                <a:lnTo>
                  <a:pt x="12" y="117"/>
                </a:lnTo>
                <a:lnTo>
                  <a:pt x="14" y="117"/>
                </a:lnTo>
                <a:lnTo>
                  <a:pt x="18" y="119"/>
                </a:lnTo>
                <a:lnTo>
                  <a:pt x="16" y="120"/>
                </a:lnTo>
                <a:lnTo>
                  <a:pt x="18" y="120"/>
                </a:lnTo>
                <a:lnTo>
                  <a:pt x="19" y="122"/>
                </a:lnTo>
                <a:lnTo>
                  <a:pt x="23" y="122"/>
                </a:lnTo>
                <a:lnTo>
                  <a:pt x="25" y="124"/>
                </a:lnTo>
                <a:lnTo>
                  <a:pt x="29" y="124"/>
                </a:lnTo>
                <a:lnTo>
                  <a:pt x="31" y="124"/>
                </a:lnTo>
                <a:lnTo>
                  <a:pt x="29" y="122"/>
                </a:lnTo>
                <a:lnTo>
                  <a:pt x="31" y="120"/>
                </a:lnTo>
                <a:lnTo>
                  <a:pt x="33" y="120"/>
                </a:lnTo>
                <a:lnTo>
                  <a:pt x="35" y="122"/>
                </a:lnTo>
                <a:lnTo>
                  <a:pt x="37" y="122"/>
                </a:lnTo>
                <a:lnTo>
                  <a:pt x="39" y="124"/>
                </a:lnTo>
                <a:lnTo>
                  <a:pt x="39" y="124"/>
                </a:lnTo>
                <a:lnTo>
                  <a:pt x="39" y="124"/>
                </a:lnTo>
                <a:lnTo>
                  <a:pt x="40" y="124"/>
                </a:lnTo>
                <a:lnTo>
                  <a:pt x="40" y="126"/>
                </a:lnTo>
                <a:lnTo>
                  <a:pt x="44" y="126"/>
                </a:lnTo>
                <a:lnTo>
                  <a:pt x="48" y="126"/>
                </a:lnTo>
                <a:lnTo>
                  <a:pt x="48" y="128"/>
                </a:lnTo>
                <a:lnTo>
                  <a:pt x="50" y="130"/>
                </a:lnTo>
                <a:lnTo>
                  <a:pt x="52" y="132"/>
                </a:lnTo>
                <a:lnTo>
                  <a:pt x="52" y="136"/>
                </a:lnTo>
                <a:lnTo>
                  <a:pt x="54" y="136"/>
                </a:lnTo>
                <a:lnTo>
                  <a:pt x="60" y="138"/>
                </a:lnTo>
                <a:lnTo>
                  <a:pt x="61" y="140"/>
                </a:lnTo>
                <a:lnTo>
                  <a:pt x="61" y="141"/>
                </a:lnTo>
                <a:lnTo>
                  <a:pt x="61" y="141"/>
                </a:lnTo>
                <a:lnTo>
                  <a:pt x="63" y="143"/>
                </a:lnTo>
                <a:lnTo>
                  <a:pt x="65" y="145"/>
                </a:lnTo>
                <a:lnTo>
                  <a:pt x="63" y="147"/>
                </a:lnTo>
                <a:lnTo>
                  <a:pt x="65" y="147"/>
                </a:lnTo>
                <a:lnTo>
                  <a:pt x="67" y="149"/>
                </a:lnTo>
                <a:lnTo>
                  <a:pt x="69" y="149"/>
                </a:lnTo>
                <a:lnTo>
                  <a:pt x="71" y="149"/>
                </a:lnTo>
                <a:lnTo>
                  <a:pt x="73" y="149"/>
                </a:lnTo>
                <a:lnTo>
                  <a:pt x="75" y="147"/>
                </a:lnTo>
                <a:lnTo>
                  <a:pt x="79" y="147"/>
                </a:lnTo>
                <a:lnTo>
                  <a:pt x="81" y="147"/>
                </a:lnTo>
                <a:lnTo>
                  <a:pt x="84" y="147"/>
                </a:lnTo>
                <a:lnTo>
                  <a:pt x="88" y="147"/>
                </a:lnTo>
                <a:lnTo>
                  <a:pt x="90" y="147"/>
                </a:lnTo>
                <a:lnTo>
                  <a:pt x="90" y="147"/>
                </a:lnTo>
                <a:lnTo>
                  <a:pt x="92" y="147"/>
                </a:lnTo>
                <a:lnTo>
                  <a:pt x="94" y="149"/>
                </a:lnTo>
                <a:lnTo>
                  <a:pt x="94" y="149"/>
                </a:lnTo>
                <a:lnTo>
                  <a:pt x="98" y="149"/>
                </a:lnTo>
                <a:lnTo>
                  <a:pt x="98" y="151"/>
                </a:lnTo>
                <a:lnTo>
                  <a:pt x="90" y="161"/>
                </a:lnTo>
                <a:lnTo>
                  <a:pt x="90" y="163"/>
                </a:lnTo>
                <a:lnTo>
                  <a:pt x="92" y="163"/>
                </a:lnTo>
                <a:lnTo>
                  <a:pt x="96" y="163"/>
                </a:lnTo>
                <a:lnTo>
                  <a:pt x="98" y="164"/>
                </a:lnTo>
                <a:lnTo>
                  <a:pt x="98" y="166"/>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257" name="Freeform 183"/>
          <p:cNvSpPr>
            <a:spLocks noEditPoints="1"/>
          </p:cNvSpPr>
          <p:nvPr/>
        </p:nvSpPr>
        <p:spPr bwMode="auto">
          <a:xfrm>
            <a:off x="4524167" y="3758920"/>
            <a:ext cx="123244" cy="123243"/>
          </a:xfrm>
          <a:custGeom>
            <a:avLst/>
            <a:gdLst>
              <a:gd name="T0" fmla="*/ 60 w 63"/>
              <a:gd name="T1" fmla="*/ 13 h 63"/>
              <a:gd name="T2" fmla="*/ 58 w 63"/>
              <a:gd name="T3" fmla="*/ 11 h 63"/>
              <a:gd name="T4" fmla="*/ 54 w 63"/>
              <a:gd name="T5" fmla="*/ 9 h 63"/>
              <a:gd name="T6" fmla="*/ 50 w 63"/>
              <a:gd name="T7" fmla="*/ 11 h 63"/>
              <a:gd name="T8" fmla="*/ 50 w 63"/>
              <a:gd name="T9" fmla="*/ 13 h 63"/>
              <a:gd name="T10" fmla="*/ 44 w 63"/>
              <a:gd name="T11" fmla="*/ 11 h 63"/>
              <a:gd name="T12" fmla="*/ 39 w 63"/>
              <a:gd name="T13" fmla="*/ 9 h 63"/>
              <a:gd name="T14" fmla="*/ 39 w 63"/>
              <a:gd name="T15" fmla="*/ 8 h 63"/>
              <a:gd name="T16" fmla="*/ 33 w 63"/>
              <a:gd name="T17" fmla="*/ 6 h 63"/>
              <a:gd name="T18" fmla="*/ 25 w 63"/>
              <a:gd name="T19" fmla="*/ 0 h 63"/>
              <a:gd name="T20" fmla="*/ 21 w 63"/>
              <a:gd name="T21" fmla="*/ 2 h 63"/>
              <a:gd name="T22" fmla="*/ 14 w 63"/>
              <a:gd name="T23" fmla="*/ 4 h 63"/>
              <a:gd name="T24" fmla="*/ 8 w 63"/>
              <a:gd name="T25" fmla="*/ 6 h 63"/>
              <a:gd name="T26" fmla="*/ 10 w 63"/>
              <a:gd name="T27" fmla="*/ 9 h 63"/>
              <a:gd name="T28" fmla="*/ 10 w 63"/>
              <a:gd name="T29" fmla="*/ 13 h 63"/>
              <a:gd name="T30" fmla="*/ 6 w 63"/>
              <a:gd name="T31" fmla="*/ 19 h 63"/>
              <a:gd name="T32" fmla="*/ 4 w 63"/>
              <a:gd name="T33" fmla="*/ 23 h 63"/>
              <a:gd name="T34" fmla="*/ 0 w 63"/>
              <a:gd name="T35" fmla="*/ 27 h 63"/>
              <a:gd name="T36" fmla="*/ 2 w 63"/>
              <a:gd name="T37" fmla="*/ 29 h 63"/>
              <a:gd name="T38" fmla="*/ 2 w 63"/>
              <a:gd name="T39" fmla="*/ 34 h 63"/>
              <a:gd name="T40" fmla="*/ 0 w 63"/>
              <a:gd name="T41" fmla="*/ 36 h 63"/>
              <a:gd name="T42" fmla="*/ 2 w 63"/>
              <a:gd name="T43" fmla="*/ 38 h 63"/>
              <a:gd name="T44" fmla="*/ 6 w 63"/>
              <a:gd name="T45" fmla="*/ 42 h 63"/>
              <a:gd name="T46" fmla="*/ 8 w 63"/>
              <a:gd name="T47" fmla="*/ 38 h 63"/>
              <a:gd name="T48" fmla="*/ 12 w 63"/>
              <a:gd name="T49" fmla="*/ 36 h 63"/>
              <a:gd name="T50" fmla="*/ 12 w 63"/>
              <a:gd name="T51" fmla="*/ 40 h 63"/>
              <a:gd name="T52" fmla="*/ 12 w 63"/>
              <a:gd name="T53" fmla="*/ 36 h 63"/>
              <a:gd name="T54" fmla="*/ 14 w 63"/>
              <a:gd name="T55" fmla="*/ 40 h 63"/>
              <a:gd name="T56" fmla="*/ 12 w 63"/>
              <a:gd name="T57" fmla="*/ 44 h 63"/>
              <a:gd name="T58" fmla="*/ 8 w 63"/>
              <a:gd name="T59" fmla="*/ 48 h 63"/>
              <a:gd name="T60" fmla="*/ 10 w 63"/>
              <a:gd name="T61" fmla="*/ 52 h 63"/>
              <a:gd name="T62" fmla="*/ 6 w 63"/>
              <a:gd name="T63" fmla="*/ 55 h 63"/>
              <a:gd name="T64" fmla="*/ 10 w 63"/>
              <a:gd name="T65" fmla="*/ 57 h 63"/>
              <a:gd name="T66" fmla="*/ 12 w 63"/>
              <a:gd name="T67" fmla="*/ 57 h 63"/>
              <a:gd name="T68" fmla="*/ 18 w 63"/>
              <a:gd name="T69" fmla="*/ 59 h 63"/>
              <a:gd name="T70" fmla="*/ 21 w 63"/>
              <a:gd name="T71" fmla="*/ 63 h 63"/>
              <a:gd name="T72" fmla="*/ 33 w 63"/>
              <a:gd name="T73" fmla="*/ 44 h 63"/>
              <a:gd name="T74" fmla="*/ 46 w 63"/>
              <a:gd name="T75" fmla="*/ 40 h 63"/>
              <a:gd name="T76" fmla="*/ 58 w 63"/>
              <a:gd name="T77" fmla="*/ 30 h 63"/>
              <a:gd name="T78" fmla="*/ 61 w 63"/>
              <a:gd name="T79" fmla="*/ 25 h 63"/>
              <a:gd name="T80" fmla="*/ 63 w 63"/>
              <a:gd name="T81" fmla="*/ 21 h 63"/>
              <a:gd name="T82" fmla="*/ 61 w 63"/>
              <a:gd name="T83" fmla="*/ 15 h 63"/>
              <a:gd name="T84" fmla="*/ 60 w 63"/>
              <a:gd name="T85" fmla="*/ 13 h 63"/>
              <a:gd name="T86" fmla="*/ 60 w 63"/>
              <a:gd name="T87" fmla="*/ 13 h 63"/>
              <a:gd name="T88" fmla="*/ 6 w 63"/>
              <a:gd name="T89" fmla="*/ 44 h 63"/>
              <a:gd name="T90" fmla="*/ 10 w 63"/>
              <a:gd name="T91" fmla="*/ 40 h 63"/>
              <a:gd name="T92" fmla="*/ 10 w 63"/>
              <a:gd name="T93" fmla="*/ 42 h 63"/>
              <a:gd name="T94" fmla="*/ 10 w 63"/>
              <a:gd name="T95" fmla="*/ 46 h 63"/>
              <a:gd name="T96" fmla="*/ 8 w 63"/>
              <a:gd name="T97" fmla="*/ 46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3" h="63">
                <a:moveTo>
                  <a:pt x="60" y="13"/>
                </a:moveTo>
                <a:lnTo>
                  <a:pt x="60" y="13"/>
                </a:lnTo>
                <a:lnTo>
                  <a:pt x="60" y="13"/>
                </a:lnTo>
                <a:lnTo>
                  <a:pt x="58" y="11"/>
                </a:lnTo>
                <a:lnTo>
                  <a:pt x="56" y="11"/>
                </a:lnTo>
                <a:lnTo>
                  <a:pt x="54" y="9"/>
                </a:lnTo>
                <a:lnTo>
                  <a:pt x="52" y="9"/>
                </a:lnTo>
                <a:lnTo>
                  <a:pt x="50" y="11"/>
                </a:lnTo>
                <a:lnTo>
                  <a:pt x="52" y="13"/>
                </a:lnTo>
                <a:lnTo>
                  <a:pt x="50" y="13"/>
                </a:lnTo>
                <a:lnTo>
                  <a:pt x="46" y="13"/>
                </a:lnTo>
                <a:lnTo>
                  <a:pt x="44" y="11"/>
                </a:lnTo>
                <a:lnTo>
                  <a:pt x="40" y="11"/>
                </a:lnTo>
                <a:lnTo>
                  <a:pt x="39" y="9"/>
                </a:lnTo>
                <a:lnTo>
                  <a:pt x="37" y="9"/>
                </a:lnTo>
                <a:lnTo>
                  <a:pt x="39" y="8"/>
                </a:lnTo>
                <a:lnTo>
                  <a:pt x="35" y="6"/>
                </a:lnTo>
                <a:lnTo>
                  <a:pt x="33" y="6"/>
                </a:lnTo>
                <a:lnTo>
                  <a:pt x="29" y="2"/>
                </a:lnTo>
                <a:lnTo>
                  <a:pt x="25" y="0"/>
                </a:lnTo>
                <a:lnTo>
                  <a:pt x="21" y="0"/>
                </a:lnTo>
                <a:lnTo>
                  <a:pt x="21" y="2"/>
                </a:lnTo>
                <a:lnTo>
                  <a:pt x="18" y="2"/>
                </a:lnTo>
                <a:lnTo>
                  <a:pt x="14" y="4"/>
                </a:lnTo>
                <a:lnTo>
                  <a:pt x="10" y="6"/>
                </a:lnTo>
                <a:lnTo>
                  <a:pt x="8" y="6"/>
                </a:lnTo>
                <a:lnTo>
                  <a:pt x="10" y="8"/>
                </a:lnTo>
                <a:lnTo>
                  <a:pt x="10" y="9"/>
                </a:lnTo>
                <a:lnTo>
                  <a:pt x="10" y="11"/>
                </a:lnTo>
                <a:lnTo>
                  <a:pt x="10" y="13"/>
                </a:lnTo>
                <a:lnTo>
                  <a:pt x="6" y="17"/>
                </a:lnTo>
                <a:lnTo>
                  <a:pt x="6" y="19"/>
                </a:lnTo>
                <a:lnTo>
                  <a:pt x="6" y="21"/>
                </a:lnTo>
                <a:lnTo>
                  <a:pt x="4" y="23"/>
                </a:lnTo>
                <a:lnTo>
                  <a:pt x="2" y="23"/>
                </a:lnTo>
                <a:lnTo>
                  <a:pt x="0" y="27"/>
                </a:lnTo>
                <a:lnTo>
                  <a:pt x="0" y="27"/>
                </a:lnTo>
                <a:lnTo>
                  <a:pt x="2" y="29"/>
                </a:lnTo>
                <a:lnTo>
                  <a:pt x="2" y="30"/>
                </a:lnTo>
                <a:lnTo>
                  <a:pt x="2" y="34"/>
                </a:lnTo>
                <a:lnTo>
                  <a:pt x="0" y="36"/>
                </a:lnTo>
                <a:lnTo>
                  <a:pt x="0" y="36"/>
                </a:lnTo>
                <a:lnTo>
                  <a:pt x="0" y="38"/>
                </a:lnTo>
                <a:lnTo>
                  <a:pt x="2" y="38"/>
                </a:lnTo>
                <a:lnTo>
                  <a:pt x="6" y="40"/>
                </a:lnTo>
                <a:lnTo>
                  <a:pt x="6" y="42"/>
                </a:lnTo>
                <a:lnTo>
                  <a:pt x="8" y="42"/>
                </a:lnTo>
                <a:lnTo>
                  <a:pt x="8" y="38"/>
                </a:lnTo>
                <a:lnTo>
                  <a:pt x="10" y="38"/>
                </a:lnTo>
                <a:lnTo>
                  <a:pt x="12" y="36"/>
                </a:lnTo>
                <a:lnTo>
                  <a:pt x="12" y="38"/>
                </a:lnTo>
                <a:lnTo>
                  <a:pt x="12" y="40"/>
                </a:lnTo>
                <a:lnTo>
                  <a:pt x="12" y="38"/>
                </a:lnTo>
                <a:lnTo>
                  <a:pt x="12" y="36"/>
                </a:lnTo>
                <a:lnTo>
                  <a:pt x="12" y="38"/>
                </a:lnTo>
                <a:lnTo>
                  <a:pt x="14" y="40"/>
                </a:lnTo>
                <a:lnTo>
                  <a:pt x="12" y="42"/>
                </a:lnTo>
                <a:lnTo>
                  <a:pt x="12" y="44"/>
                </a:lnTo>
                <a:lnTo>
                  <a:pt x="12" y="46"/>
                </a:lnTo>
                <a:lnTo>
                  <a:pt x="8" y="48"/>
                </a:lnTo>
                <a:lnTo>
                  <a:pt x="10" y="50"/>
                </a:lnTo>
                <a:lnTo>
                  <a:pt x="10" y="52"/>
                </a:lnTo>
                <a:lnTo>
                  <a:pt x="8" y="53"/>
                </a:lnTo>
                <a:lnTo>
                  <a:pt x="6" y="55"/>
                </a:lnTo>
                <a:lnTo>
                  <a:pt x="8" y="57"/>
                </a:lnTo>
                <a:lnTo>
                  <a:pt x="10" y="57"/>
                </a:lnTo>
                <a:lnTo>
                  <a:pt x="12" y="55"/>
                </a:lnTo>
                <a:lnTo>
                  <a:pt x="12" y="57"/>
                </a:lnTo>
                <a:lnTo>
                  <a:pt x="16" y="57"/>
                </a:lnTo>
                <a:lnTo>
                  <a:pt x="18" y="59"/>
                </a:lnTo>
                <a:lnTo>
                  <a:pt x="21" y="63"/>
                </a:lnTo>
                <a:lnTo>
                  <a:pt x="21" y="63"/>
                </a:lnTo>
                <a:lnTo>
                  <a:pt x="25" y="61"/>
                </a:lnTo>
                <a:lnTo>
                  <a:pt x="33" y="44"/>
                </a:lnTo>
                <a:lnTo>
                  <a:pt x="35" y="44"/>
                </a:lnTo>
                <a:lnTo>
                  <a:pt x="46" y="40"/>
                </a:lnTo>
                <a:lnTo>
                  <a:pt x="50" y="38"/>
                </a:lnTo>
                <a:lnTo>
                  <a:pt x="58" y="30"/>
                </a:lnTo>
                <a:lnTo>
                  <a:pt x="60" y="25"/>
                </a:lnTo>
                <a:lnTo>
                  <a:pt x="61" y="25"/>
                </a:lnTo>
                <a:lnTo>
                  <a:pt x="63" y="25"/>
                </a:lnTo>
                <a:lnTo>
                  <a:pt x="63" y="21"/>
                </a:lnTo>
                <a:lnTo>
                  <a:pt x="63" y="19"/>
                </a:lnTo>
                <a:lnTo>
                  <a:pt x="61" y="15"/>
                </a:lnTo>
                <a:lnTo>
                  <a:pt x="61" y="15"/>
                </a:lnTo>
                <a:lnTo>
                  <a:pt x="60" y="13"/>
                </a:lnTo>
                <a:lnTo>
                  <a:pt x="60" y="13"/>
                </a:lnTo>
                <a:lnTo>
                  <a:pt x="60" y="13"/>
                </a:lnTo>
                <a:close/>
                <a:moveTo>
                  <a:pt x="8" y="46"/>
                </a:moveTo>
                <a:lnTo>
                  <a:pt x="6" y="44"/>
                </a:lnTo>
                <a:lnTo>
                  <a:pt x="8" y="42"/>
                </a:lnTo>
                <a:lnTo>
                  <a:pt x="10" y="40"/>
                </a:lnTo>
                <a:lnTo>
                  <a:pt x="10" y="42"/>
                </a:lnTo>
                <a:lnTo>
                  <a:pt x="10" y="42"/>
                </a:lnTo>
                <a:lnTo>
                  <a:pt x="10" y="44"/>
                </a:lnTo>
                <a:lnTo>
                  <a:pt x="10" y="46"/>
                </a:lnTo>
                <a:lnTo>
                  <a:pt x="8" y="46"/>
                </a:lnTo>
                <a:lnTo>
                  <a:pt x="8" y="46"/>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258" name="Freeform 184"/>
          <p:cNvSpPr>
            <a:spLocks/>
          </p:cNvSpPr>
          <p:nvPr/>
        </p:nvSpPr>
        <p:spPr bwMode="auto">
          <a:xfrm>
            <a:off x="4518298" y="3784351"/>
            <a:ext cx="271917" cy="363860"/>
          </a:xfrm>
          <a:custGeom>
            <a:avLst/>
            <a:gdLst>
              <a:gd name="T0" fmla="*/ 126 w 139"/>
              <a:gd name="T1" fmla="*/ 109 h 186"/>
              <a:gd name="T2" fmla="*/ 118 w 139"/>
              <a:gd name="T3" fmla="*/ 109 h 186"/>
              <a:gd name="T4" fmla="*/ 118 w 139"/>
              <a:gd name="T5" fmla="*/ 98 h 186"/>
              <a:gd name="T6" fmla="*/ 108 w 139"/>
              <a:gd name="T7" fmla="*/ 100 h 186"/>
              <a:gd name="T8" fmla="*/ 95 w 139"/>
              <a:gd name="T9" fmla="*/ 94 h 186"/>
              <a:gd name="T10" fmla="*/ 84 w 139"/>
              <a:gd name="T11" fmla="*/ 82 h 186"/>
              <a:gd name="T12" fmla="*/ 82 w 139"/>
              <a:gd name="T13" fmla="*/ 75 h 186"/>
              <a:gd name="T14" fmla="*/ 82 w 139"/>
              <a:gd name="T15" fmla="*/ 69 h 186"/>
              <a:gd name="T16" fmla="*/ 87 w 139"/>
              <a:gd name="T17" fmla="*/ 63 h 186"/>
              <a:gd name="T18" fmla="*/ 89 w 139"/>
              <a:gd name="T19" fmla="*/ 54 h 186"/>
              <a:gd name="T20" fmla="*/ 97 w 139"/>
              <a:gd name="T21" fmla="*/ 48 h 186"/>
              <a:gd name="T22" fmla="*/ 112 w 139"/>
              <a:gd name="T23" fmla="*/ 42 h 186"/>
              <a:gd name="T24" fmla="*/ 116 w 139"/>
              <a:gd name="T25" fmla="*/ 42 h 186"/>
              <a:gd name="T26" fmla="*/ 122 w 139"/>
              <a:gd name="T27" fmla="*/ 42 h 186"/>
              <a:gd name="T28" fmla="*/ 114 w 139"/>
              <a:gd name="T29" fmla="*/ 39 h 186"/>
              <a:gd name="T30" fmla="*/ 118 w 139"/>
              <a:gd name="T31" fmla="*/ 25 h 186"/>
              <a:gd name="T32" fmla="*/ 114 w 139"/>
              <a:gd name="T33" fmla="*/ 23 h 186"/>
              <a:gd name="T34" fmla="*/ 103 w 139"/>
              <a:gd name="T35" fmla="*/ 23 h 186"/>
              <a:gd name="T36" fmla="*/ 93 w 139"/>
              <a:gd name="T37" fmla="*/ 25 h 186"/>
              <a:gd name="T38" fmla="*/ 89 w 139"/>
              <a:gd name="T39" fmla="*/ 21 h 186"/>
              <a:gd name="T40" fmla="*/ 85 w 139"/>
              <a:gd name="T41" fmla="*/ 16 h 186"/>
              <a:gd name="T42" fmla="*/ 76 w 139"/>
              <a:gd name="T43" fmla="*/ 8 h 186"/>
              <a:gd name="T44" fmla="*/ 68 w 139"/>
              <a:gd name="T45" fmla="*/ 2 h 186"/>
              <a:gd name="T46" fmla="*/ 64 w 139"/>
              <a:gd name="T47" fmla="*/ 2 h 186"/>
              <a:gd name="T48" fmla="*/ 66 w 139"/>
              <a:gd name="T49" fmla="*/ 12 h 186"/>
              <a:gd name="T50" fmla="*/ 53 w 139"/>
              <a:gd name="T51" fmla="*/ 25 h 186"/>
              <a:gd name="T52" fmla="*/ 28 w 139"/>
              <a:gd name="T53" fmla="*/ 48 h 186"/>
              <a:gd name="T54" fmla="*/ 19 w 139"/>
              <a:gd name="T55" fmla="*/ 44 h 186"/>
              <a:gd name="T56" fmla="*/ 11 w 139"/>
              <a:gd name="T57" fmla="*/ 44 h 186"/>
              <a:gd name="T58" fmla="*/ 13 w 139"/>
              <a:gd name="T59" fmla="*/ 37 h 186"/>
              <a:gd name="T60" fmla="*/ 5 w 139"/>
              <a:gd name="T61" fmla="*/ 39 h 186"/>
              <a:gd name="T62" fmla="*/ 0 w 139"/>
              <a:gd name="T63" fmla="*/ 48 h 186"/>
              <a:gd name="T64" fmla="*/ 0 w 139"/>
              <a:gd name="T65" fmla="*/ 52 h 186"/>
              <a:gd name="T66" fmla="*/ 1 w 139"/>
              <a:gd name="T67" fmla="*/ 60 h 186"/>
              <a:gd name="T68" fmla="*/ 3 w 139"/>
              <a:gd name="T69" fmla="*/ 63 h 186"/>
              <a:gd name="T70" fmla="*/ 17 w 139"/>
              <a:gd name="T71" fmla="*/ 69 h 186"/>
              <a:gd name="T72" fmla="*/ 21 w 139"/>
              <a:gd name="T73" fmla="*/ 79 h 186"/>
              <a:gd name="T74" fmla="*/ 28 w 139"/>
              <a:gd name="T75" fmla="*/ 88 h 186"/>
              <a:gd name="T76" fmla="*/ 34 w 139"/>
              <a:gd name="T77" fmla="*/ 98 h 186"/>
              <a:gd name="T78" fmla="*/ 40 w 139"/>
              <a:gd name="T79" fmla="*/ 107 h 186"/>
              <a:gd name="T80" fmla="*/ 42 w 139"/>
              <a:gd name="T81" fmla="*/ 113 h 186"/>
              <a:gd name="T82" fmla="*/ 47 w 139"/>
              <a:gd name="T83" fmla="*/ 123 h 186"/>
              <a:gd name="T84" fmla="*/ 55 w 139"/>
              <a:gd name="T85" fmla="*/ 132 h 186"/>
              <a:gd name="T86" fmla="*/ 57 w 139"/>
              <a:gd name="T87" fmla="*/ 138 h 186"/>
              <a:gd name="T88" fmla="*/ 59 w 139"/>
              <a:gd name="T89" fmla="*/ 142 h 186"/>
              <a:gd name="T90" fmla="*/ 63 w 139"/>
              <a:gd name="T91" fmla="*/ 147 h 186"/>
              <a:gd name="T92" fmla="*/ 70 w 139"/>
              <a:gd name="T93" fmla="*/ 151 h 186"/>
              <a:gd name="T94" fmla="*/ 76 w 139"/>
              <a:gd name="T95" fmla="*/ 155 h 186"/>
              <a:gd name="T96" fmla="*/ 82 w 139"/>
              <a:gd name="T97" fmla="*/ 159 h 186"/>
              <a:gd name="T98" fmla="*/ 87 w 139"/>
              <a:gd name="T99" fmla="*/ 165 h 186"/>
              <a:gd name="T100" fmla="*/ 97 w 139"/>
              <a:gd name="T101" fmla="*/ 166 h 186"/>
              <a:gd name="T102" fmla="*/ 105 w 139"/>
              <a:gd name="T103" fmla="*/ 170 h 186"/>
              <a:gd name="T104" fmla="*/ 110 w 139"/>
              <a:gd name="T105" fmla="*/ 176 h 186"/>
              <a:gd name="T106" fmla="*/ 116 w 139"/>
              <a:gd name="T107" fmla="*/ 180 h 186"/>
              <a:gd name="T108" fmla="*/ 124 w 139"/>
              <a:gd name="T109" fmla="*/ 186 h 186"/>
              <a:gd name="T110" fmla="*/ 131 w 139"/>
              <a:gd name="T111" fmla="*/ 182 h 186"/>
              <a:gd name="T112" fmla="*/ 133 w 139"/>
              <a:gd name="T113" fmla="*/ 176 h 186"/>
              <a:gd name="T114" fmla="*/ 131 w 139"/>
              <a:gd name="T115" fmla="*/ 174 h 186"/>
              <a:gd name="T116" fmla="*/ 137 w 139"/>
              <a:gd name="T117" fmla="*/ 165 h 186"/>
              <a:gd name="T118" fmla="*/ 135 w 139"/>
              <a:gd name="T119" fmla="*/ 151 h 186"/>
              <a:gd name="T120" fmla="*/ 137 w 139"/>
              <a:gd name="T121" fmla="*/ 140 h 186"/>
              <a:gd name="T122" fmla="*/ 139 w 139"/>
              <a:gd name="T123" fmla="*/ 124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9" h="186">
                <a:moveTo>
                  <a:pt x="127" y="109"/>
                </a:moveTo>
                <a:lnTo>
                  <a:pt x="127" y="109"/>
                </a:lnTo>
                <a:lnTo>
                  <a:pt x="127" y="109"/>
                </a:lnTo>
                <a:lnTo>
                  <a:pt x="126" y="109"/>
                </a:lnTo>
                <a:lnTo>
                  <a:pt x="124" y="109"/>
                </a:lnTo>
                <a:lnTo>
                  <a:pt x="122" y="109"/>
                </a:lnTo>
                <a:lnTo>
                  <a:pt x="120" y="111"/>
                </a:lnTo>
                <a:lnTo>
                  <a:pt x="118" y="109"/>
                </a:lnTo>
                <a:lnTo>
                  <a:pt x="118" y="107"/>
                </a:lnTo>
                <a:lnTo>
                  <a:pt x="118" y="102"/>
                </a:lnTo>
                <a:lnTo>
                  <a:pt x="118" y="98"/>
                </a:lnTo>
                <a:lnTo>
                  <a:pt x="118" y="98"/>
                </a:lnTo>
                <a:lnTo>
                  <a:pt x="118" y="94"/>
                </a:lnTo>
                <a:lnTo>
                  <a:pt x="118" y="94"/>
                </a:lnTo>
                <a:lnTo>
                  <a:pt x="114" y="96"/>
                </a:lnTo>
                <a:lnTo>
                  <a:pt x="108" y="100"/>
                </a:lnTo>
                <a:lnTo>
                  <a:pt x="103" y="100"/>
                </a:lnTo>
                <a:lnTo>
                  <a:pt x="99" y="100"/>
                </a:lnTo>
                <a:lnTo>
                  <a:pt x="99" y="96"/>
                </a:lnTo>
                <a:lnTo>
                  <a:pt x="95" y="94"/>
                </a:lnTo>
                <a:lnTo>
                  <a:pt x="93" y="92"/>
                </a:lnTo>
                <a:lnTo>
                  <a:pt x="85" y="94"/>
                </a:lnTo>
                <a:lnTo>
                  <a:pt x="89" y="90"/>
                </a:lnTo>
                <a:lnTo>
                  <a:pt x="84" y="82"/>
                </a:lnTo>
                <a:lnTo>
                  <a:pt x="80" y="81"/>
                </a:lnTo>
                <a:lnTo>
                  <a:pt x="82" y="79"/>
                </a:lnTo>
                <a:lnTo>
                  <a:pt x="80" y="77"/>
                </a:lnTo>
                <a:lnTo>
                  <a:pt x="82" y="75"/>
                </a:lnTo>
                <a:lnTo>
                  <a:pt x="82" y="73"/>
                </a:lnTo>
                <a:lnTo>
                  <a:pt x="82" y="71"/>
                </a:lnTo>
                <a:lnTo>
                  <a:pt x="82" y="71"/>
                </a:lnTo>
                <a:lnTo>
                  <a:pt x="82" y="69"/>
                </a:lnTo>
                <a:lnTo>
                  <a:pt x="85" y="67"/>
                </a:lnTo>
                <a:lnTo>
                  <a:pt x="87" y="67"/>
                </a:lnTo>
                <a:lnTo>
                  <a:pt x="89" y="65"/>
                </a:lnTo>
                <a:lnTo>
                  <a:pt x="87" y="63"/>
                </a:lnTo>
                <a:lnTo>
                  <a:pt x="85" y="60"/>
                </a:lnTo>
                <a:lnTo>
                  <a:pt x="89" y="58"/>
                </a:lnTo>
                <a:lnTo>
                  <a:pt x="89" y="56"/>
                </a:lnTo>
                <a:lnTo>
                  <a:pt x="89" y="54"/>
                </a:lnTo>
                <a:lnTo>
                  <a:pt x="89" y="52"/>
                </a:lnTo>
                <a:lnTo>
                  <a:pt x="91" y="50"/>
                </a:lnTo>
                <a:lnTo>
                  <a:pt x="95" y="50"/>
                </a:lnTo>
                <a:lnTo>
                  <a:pt x="97" y="48"/>
                </a:lnTo>
                <a:lnTo>
                  <a:pt x="97" y="48"/>
                </a:lnTo>
                <a:lnTo>
                  <a:pt x="99" y="46"/>
                </a:lnTo>
                <a:lnTo>
                  <a:pt x="105" y="44"/>
                </a:lnTo>
                <a:lnTo>
                  <a:pt x="112" y="42"/>
                </a:lnTo>
                <a:lnTo>
                  <a:pt x="112" y="42"/>
                </a:lnTo>
                <a:lnTo>
                  <a:pt x="114" y="42"/>
                </a:lnTo>
                <a:lnTo>
                  <a:pt x="116" y="42"/>
                </a:lnTo>
                <a:lnTo>
                  <a:pt x="116" y="42"/>
                </a:lnTo>
                <a:lnTo>
                  <a:pt x="120" y="42"/>
                </a:lnTo>
                <a:lnTo>
                  <a:pt x="118" y="44"/>
                </a:lnTo>
                <a:lnTo>
                  <a:pt x="122" y="44"/>
                </a:lnTo>
                <a:lnTo>
                  <a:pt x="122" y="42"/>
                </a:lnTo>
                <a:lnTo>
                  <a:pt x="122" y="40"/>
                </a:lnTo>
                <a:lnTo>
                  <a:pt x="120" y="39"/>
                </a:lnTo>
                <a:lnTo>
                  <a:pt x="116" y="39"/>
                </a:lnTo>
                <a:lnTo>
                  <a:pt x="114" y="39"/>
                </a:lnTo>
                <a:lnTo>
                  <a:pt x="114" y="37"/>
                </a:lnTo>
                <a:lnTo>
                  <a:pt x="122" y="27"/>
                </a:lnTo>
                <a:lnTo>
                  <a:pt x="122" y="25"/>
                </a:lnTo>
                <a:lnTo>
                  <a:pt x="118" y="25"/>
                </a:lnTo>
                <a:lnTo>
                  <a:pt x="118" y="25"/>
                </a:lnTo>
                <a:lnTo>
                  <a:pt x="116" y="23"/>
                </a:lnTo>
                <a:lnTo>
                  <a:pt x="114" y="23"/>
                </a:lnTo>
                <a:lnTo>
                  <a:pt x="114" y="23"/>
                </a:lnTo>
                <a:lnTo>
                  <a:pt x="112" y="23"/>
                </a:lnTo>
                <a:lnTo>
                  <a:pt x="108" y="23"/>
                </a:lnTo>
                <a:lnTo>
                  <a:pt x="105" y="23"/>
                </a:lnTo>
                <a:lnTo>
                  <a:pt x="103" y="23"/>
                </a:lnTo>
                <a:lnTo>
                  <a:pt x="99" y="23"/>
                </a:lnTo>
                <a:lnTo>
                  <a:pt x="97" y="25"/>
                </a:lnTo>
                <a:lnTo>
                  <a:pt x="95" y="25"/>
                </a:lnTo>
                <a:lnTo>
                  <a:pt x="93" y="25"/>
                </a:lnTo>
                <a:lnTo>
                  <a:pt x="91" y="25"/>
                </a:lnTo>
                <a:lnTo>
                  <a:pt x="89" y="23"/>
                </a:lnTo>
                <a:lnTo>
                  <a:pt x="87" y="23"/>
                </a:lnTo>
                <a:lnTo>
                  <a:pt x="89" y="21"/>
                </a:lnTo>
                <a:lnTo>
                  <a:pt x="87" y="19"/>
                </a:lnTo>
                <a:lnTo>
                  <a:pt x="85" y="17"/>
                </a:lnTo>
                <a:lnTo>
                  <a:pt x="85" y="17"/>
                </a:lnTo>
                <a:lnTo>
                  <a:pt x="85" y="16"/>
                </a:lnTo>
                <a:lnTo>
                  <a:pt x="84" y="14"/>
                </a:lnTo>
                <a:lnTo>
                  <a:pt x="78" y="12"/>
                </a:lnTo>
                <a:lnTo>
                  <a:pt x="76" y="12"/>
                </a:lnTo>
                <a:lnTo>
                  <a:pt x="76" y="8"/>
                </a:lnTo>
                <a:lnTo>
                  <a:pt x="74" y="6"/>
                </a:lnTo>
                <a:lnTo>
                  <a:pt x="72" y="4"/>
                </a:lnTo>
                <a:lnTo>
                  <a:pt x="72" y="2"/>
                </a:lnTo>
                <a:lnTo>
                  <a:pt x="68" y="2"/>
                </a:lnTo>
                <a:lnTo>
                  <a:pt x="64" y="2"/>
                </a:lnTo>
                <a:lnTo>
                  <a:pt x="64" y="0"/>
                </a:lnTo>
                <a:lnTo>
                  <a:pt x="63" y="0"/>
                </a:lnTo>
                <a:lnTo>
                  <a:pt x="64" y="2"/>
                </a:lnTo>
                <a:lnTo>
                  <a:pt x="64" y="2"/>
                </a:lnTo>
                <a:lnTo>
                  <a:pt x="66" y="6"/>
                </a:lnTo>
                <a:lnTo>
                  <a:pt x="66" y="8"/>
                </a:lnTo>
                <a:lnTo>
                  <a:pt x="66" y="12"/>
                </a:lnTo>
                <a:lnTo>
                  <a:pt x="64" y="12"/>
                </a:lnTo>
                <a:lnTo>
                  <a:pt x="63" y="12"/>
                </a:lnTo>
                <a:lnTo>
                  <a:pt x="61" y="17"/>
                </a:lnTo>
                <a:lnTo>
                  <a:pt x="53" y="25"/>
                </a:lnTo>
                <a:lnTo>
                  <a:pt x="49" y="27"/>
                </a:lnTo>
                <a:lnTo>
                  <a:pt x="38" y="31"/>
                </a:lnTo>
                <a:lnTo>
                  <a:pt x="36" y="31"/>
                </a:lnTo>
                <a:lnTo>
                  <a:pt x="28" y="48"/>
                </a:lnTo>
                <a:lnTo>
                  <a:pt x="24" y="50"/>
                </a:lnTo>
                <a:lnTo>
                  <a:pt x="24" y="50"/>
                </a:lnTo>
                <a:lnTo>
                  <a:pt x="21" y="46"/>
                </a:lnTo>
                <a:lnTo>
                  <a:pt x="19" y="44"/>
                </a:lnTo>
                <a:lnTo>
                  <a:pt x="15" y="44"/>
                </a:lnTo>
                <a:lnTo>
                  <a:pt x="15" y="42"/>
                </a:lnTo>
                <a:lnTo>
                  <a:pt x="13" y="44"/>
                </a:lnTo>
                <a:lnTo>
                  <a:pt x="11" y="44"/>
                </a:lnTo>
                <a:lnTo>
                  <a:pt x="9" y="42"/>
                </a:lnTo>
                <a:lnTo>
                  <a:pt x="11" y="40"/>
                </a:lnTo>
                <a:lnTo>
                  <a:pt x="13" y="39"/>
                </a:lnTo>
                <a:lnTo>
                  <a:pt x="13" y="37"/>
                </a:lnTo>
                <a:lnTo>
                  <a:pt x="11" y="35"/>
                </a:lnTo>
                <a:lnTo>
                  <a:pt x="11" y="37"/>
                </a:lnTo>
                <a:lnTo>
                  <a:pt x="7" y="39"/>
                </a:lnTo>
                <a:lnTo>
                  <a:pt x="5" y="39"/>
                </a:lnTo>
                <a:lnTo>
                  <a:pt x="1" y="42"/>
                </a:lnTo>
                <a:lnTo>
                  <a:pt x="0" y="44"/>
                </a:lnTo>
                <a:lnTo>
                  <a:pt x="0" y="46"/>
                </a:lnTo>
                <a:lnTo>
                  <a:pt x="0" y="48"/>
                </a:lnTo>
                <a:lnTo>
                  <a:pt x="1" y="50"/>
                </a:lnTo>
                <a:lnTo>
                  <a:pt x="1" y="50"/>
                </a:lnTo>
                <a:lnTo>
                  <a:pt x="0" y="52"/>
                </a:lnTo>
                <a:lnTo>
                  <a:pt x="0" y="52"/>
                </a:lnTo>
                <a:lnTo>
                  <a:pt x="1" y="54"/>
                </a:lnTo>
                <a:lnTo>
                  <a:pt x="3" y="58"/>
                </a:lnTo>
                <a:lnTo>
                  <a:pt x="3" y="60"/>
                </a:lnTo>
                <a:lnTo>
                  <a:pt x="1" y="60"/>
                </a:lnTo>
                <a:lnTo>
                  <a:pt x="0" y="60"/>
                </a:lnTo>
                <a:lnTo>
                  <a:pt x="0" y="61"/>
                </a:lnTo>
                <a:lnTo>
                  <a:pt x="1" y="63"/>
                </a:lnTo>
                <a:lnTo>
                  <a:pt x="3" y="63"/>
                </a:lnTo>
                <a:lnTo>
                  <a:pt x="7" y="65"/>
                </a:lnTo>
                <a:lnTo>
                  <a:pt x="9" y="65"/>
                </a:lnTo>
                <a:lnTo>
                  <a:pt x="15" y="69"/>
                </a:lnTo>
                <a:lnTo>
                  <a:pt x="17" y="69"/>
                </a:lnTo>
                <a:lnTo>
                  <a:pt x="17" y="71"/>
                </a:lnTo>
                <a:lnTo>
                  <a:pt x="19" y="75"/>
                </a:lnTo>
                <a:lnTo>
                  <a:pt x="19" y="77"/>
                </a:lnTo>
                <a:lnTo>
                  <a:pt x="21" y="79"/>
                </a:lnTo>
                <a:lnTo>
                  <a:pt x="24" y="81"/>
                </a:lnTo>
                <a:lnTo>
                  <a:pt x="26" y="84"/>
                </a:lnTo>
                <a:lnTo>
                  <a:pt x="28" y="86"/>
                </a:lnTo>
                <a:lnTo>
                  <a:pt x="28" y="88"/>
                </a:lnTo>
                <a:lnTo>
                  <a:pt x="30" y="92"/>
                </a:lnTo>
                <a:lnTo>
                  <a:pt x="30" y="94"/>
                </a:lnTo>
                <a:lnTo>
                  <a:pt x="32" y="94"/>
                </a:lnTo>
                <a:lnTo>
                  <a:pt x="34" y="98"/>
                </a:lnTo>
                <a:lnTo>
                  <a:pt x="34" y="100"/>
                </a:lnTo>
                <a:lnTo>
                  <a:pt x="34" y="102"/>
                </a:lnTo>
                <a:lnTo>
                  <a:pt x="36" y="103"/>
                </a:lnTo>
                <a:lnTo>
                  <a:pt x="40" y="107"/>
                </a:lnTo>
                <a:lnTo>
                  <a:pt x="40" y="109"/>
                </a:lnTo>
                <a:lnTo>
                  <a:pt x="40" y="111"/>
                </a:lnTo>
                <a:lnTo>
                  <a:pt x="40" y="113"/>
                </a:lnTo>
                <a:lnTo>
                  <a:pt x="42" y="113"/>
                </a:lnTo>
                <a:lnTo>
                  <a:pt x="45" y="117"/>
                </a:lnTo>
                <a:lnTo>
                  <a:pt x="47" y="119"/>
                </a:lnTo>
                <a:lnTo>
                  <a:pt x="47" y="121"/>
                </a:lnTo>
                <a:lnTo>
                  <a:pt x="47" y="123"/>
                </a:lnTo>
                <a:lnTo>
                  <a:pt x="51" y="123"/>
                </a:lnTo>
                <a:lnTo>
                  <a:pt x="51" y="124"/>
                </a:lnTo>
                <a:lnTo>
                  <a:pt x="55" y="130"/>
                </a:lnTo>
                <a:lnTo>
                  <a:pt x="55" y="132"/>
                </a:lnTo>
                <a:lnTo>
                  <a:pt x="59" y="136"/>
                </a:lnTo>
                <a:lnTo>
                  <a:pt x="59" y="138"/>
                </a:lnTo>
                <a:lnTo>
                  <a:pt x="57" y="138"/>
                </a:lnTo>
                <a:lnTo>
                  <a:pt x="57" y="138"/>
                </a:lnTo>
                <a:lnTo>
                  <a:pt x="57" y="140"/>
                </a:lnTo>
                <a:lnTo>
                  <a:pt x="57" y="140"/>
                </a:lnTo>
                <a:lnTo>
                  <a:pt x="57" y="142"/>
                </a:lnTo>
                <a:lnTo>
                  <a:pt x="59" y="142"/>
                </a:lnTo>
                <a:lnTo>
                  <a:pt x="59" y="144"/>
                </a:lnTo>
                <a:lnTo>
                  <a:pt x="61" y="144"/>
                </a:lnTo>
                <a:lnTo>
                  <a:pt x="59" y="145"/>
                </a:lnTo>
                <a:lnTo>
                  <a:pt x="63" y="147"/>
                </a:lnTo>
                <a:lnTo>
                  <a:pt x="66" y="149"/>
                </a:lnTo>
                <a:lnTo>
                  <a:pt x="66" y="149"/>
                </a:lnTo>
                <a:lnTo>
                  <a:pt x="68" y="151"/>
                </a:lnTo>
                <a:lnTo>
                  <a:pt x="70" y="151"/>
                </a:lnTo>
                <a:lnTo>
                  <a:pt x="70" y="153"/>
                </a:lnTo>
                <a:lnTo>
                  <a:pt x="72" y="155"/>
                </a:lnTo>
                <a:lnTo>
                  <a:pt x="74" y="155"/>
                </a:lnTo>
                <a:lnTo>
                  <a:pt x="76" y="155"/>
                </a:lnTo>
                <a:lnTo>
                  <a:pt x="78" y="153"/>
                </a:lnTo>
                <a:lnTo>
                  <a:pt x="76" y="155"/>
                </a:lnTo>
                <a:lnTo>
                  <a:pt x="78" y="157"/>
                </a:lnTo>
                <a:lnTo>
                  <a:pt x="82" y="159"/>
                </a:lnTo>
                <a:lnTo>
                  <a:pt x="84" y="161"/>
                </a:lnTo>
                <a:lnTo>
                  <a:pt x="84" y="163"/>
                </a:lnTo>
                <a:lnTo>
                  <a:pt x="85" y="163"/>
                </a:lnTo>
                <a:lnTo>
                  <a:pt x="87" y="165"/>
                </a:lnTo>
                <a:lnTo>
                  <a:pt x="89" y="163"/>
                </a:lnTo>
                <a:lnTo>
                  <a:pt x="91" y="165"/>
                </a:lnTo>
                <a:lnTo>
                  <a:pt x="95" y="166"/>
                </a:lnTo>
                <a:lnTo>
                  <a:pt x="97" y="166"/>
                </a:lnTo>
                <a:lnTo>
                  <a:pt x="101" y="166"/>
                </a:lnTo>
                <a:lnTo>
                  <a:pt x="101" y="168"/>
                </a:lnTo>
                <a:lnTo>
                  <a:pt x="101" y="168"/>
                </a:lnTo>
                <a:lnTo>
                  <a:pt x="105" y="170"/>
                </a:lnTo>
                <a:lnTo>
                  <a:pt x="106" y="172"/>
                </a:lnTo>
                <a:lnTo>
                  <a:pt x="108" y="174"/>
                </a:lnTo>
                <a:lnTo>
                  <a:pt x="110" y="174"/>
                </a:lnTo>
                <a:lnTo>
                  <a:pt x="110" y="176"/>
                </a:lnTo>
                <a:lnTo>
                  <a:pt x="110" y="176"/>
                </a:lnTo>
                <a:lnTo>
                  <a:pt x="110" y="178"/>
                </a:lnTo>
                <a:lnTo>
                  <a:pt x="112" y="178"/>
                </a:lnTo>
                <a:lnTo>
                  <a:pt x="116" y="180"/>
                </a:lnTo>
                <a:lnTo>
                  <a:pt x="118" y="182"/>
                </a:lnTo>
                <a:lnTo>
                  <a:pt x="122" y="184"/>
                </a:lnTo>
                <a:lnTo>
                  <a:pt x="124" y="186"/>
                </a:lnTo>
                <a:lnTo>
                  <a:pt x="124" y="186"/>
                </a:lnTo>
                <a:lnTo>
                  <a:pt x="126" y="184"/>
                </a:lnTo>
                <a:lnTo>
                  <a:pt x="127" y="184"/>
                </a:lnTo>
                <a:lnTo>
                  <a:pt x="129" y="184"/>
                </a:lnTo>
                <a:lnTo>
                  <a:pt x="131" y="182"/>
                </a:lnTo>
                <a:lnTo>
                  <a:pt x="133" y="180"/>
                </a:lnTo>
                <a:lnTo>
                  <a:pt x="131" y="178"/>
                </a:lnTo>
                <a:lnTo>
                  <a:pt x="131" y="176"/>
                </a:lnTo>
                <a:lnTo>
                  <a:pt x="133" y="176"/>
                </a:lnTo>
                <a:lnTo>
                  <a:pt x="133" y="176"/>
                </a:lnTo>
                <a:lnTo>
                  <a:pt x="133" y="174"/>
                </a:lnTo>
                <a:lnTo>
                  <a:pt x="131" y="174"/>
                </a:lnTo>
                <a:lnTo>
                  <a:pt x="131" y="174"/>
                </a:lnTo>
                <a:lnTo>
                  <a:pt x="133" y="170"/>
                </a:lnTo>
                <a:lnTo>
                  <a:pt x="135" y="168"/>
                </a:lnTo>
                <a:lnTo>
                  <a:pt x="137" y="166"/>
                </a:lnTo>
                <a:lnTo>
                  <a:pt x="137" y="165"/>
                </a:lnTo>
                <a:lnTo>
                  <a:pt x="135" y="157"/>
                </a:lnTo>
                <a:lnTo>
                  <a:pt x="135" y="155"/>
                </a:lnTo>
                <a:lnTo>
                  <a:pt x="135" y="153"/>
                </a:lnTo>
                <a:lnTo>
                  <a:pt x="135" y="151"/>
                </a:lnTo>
                <a:lnTo>
                  <a:pt x="135" y="149"/>
                </a:lnTo>
                <a:lnTo>
                  <a:pt x="135" y="149"/>
                </a:lnTo>
                <a:lnTo>
                  <a:pt x="137" y="145"/>
                </a:lnTo>
                <a:lnTo>
                  <a:pt x="137" y="140"/>
                </a:lnTo>
                <a:lnTo>
                  <a:pt x="135" y="136"/>
                </a:lnTo>
                <a:lnTo>
                  <a:pt x="137" y="134"/>
                </a:lnTo>
                <a:lnTo>
                  <a:pt x="137" y="126"/>
                </a:lnTo>
                <a:lnTo>
                  <a:pt x="139" y="124"/>
                </a:lnTo>
                <a:lnTo>
                  <a:pt x="139" y="123"/>
                </a:lnTo>
                <a:lnTo>
                  <a:pt x="127" y="109"/>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259" name="Freeform 185"/>
          <p:cNvSpPr>
            <a:spLocks/>
          </p:cNvSpPr>
          <p:nvPr/>
        </p:nvSpPr>
        <p:spPr bwMode="auto">
          <a:xfrm>
            <a:off x="4766739" y="3972149"/>
            <a:ext cx="266048" cy="264091"/>
          </a:xfrm>
          <a:custGeom>
            <a:avLst/>
            <a:gdLst>
              <a:gd name="T0" fmla="*/ 130 w 136"/>
              <a:gd name="T1" fmla="*/ 99 h 135"/>
              <a:gd name="T2" fmla="*/ 128 w 136"/>
              <a:gd name="T3" fmla="*/ 76 h 135"/>
              <a:gd name="T4" fmla="*/ 123 w 136"/>
              <a:gd name="T5" fmla="*/ 65 h 135"/>
              <a:gd name="T6" fmla="*/ 100 w 136"/>
              <a:gd name="T7" fmla="*/ 53 h 135"/>
              <a:gd name="T8" fmla="*/ 102 w 136"/>
              <a:gd name="T9" fmla="*/ 44 h 135"/>
              <a:gd name="T10" fmla="*/ 90 w 136"/>
              <a:gd name="T11" fmla="*/ 40 h 135"/>
              <a:gd name="T12" fmla="*/ 85 w 136"/>
              <a:gd name="T13" fmla="*/ 36 h 135"/>
              <a:gd name="T14" fmla="*/ 75 w 136"/>
              <a:gd name="T15" fmla="*/ 34 h 135"/>
              <a:gd name="T16" fmla="*/ 65 w 136"/>
              <a:gd name="T17" fmla="*/ 27 h 135"/>
              <a:gd name="T18" fmla="*/ 56 w 136"/>
              <a:gd name="T19" fmla="*/ 27 h 135"/>
              <a:gd name="T20" fmla="*/ 50 w 136"/>
              <a:gd name="T21" fmla="*/ 21 h 135"/>
              <a:gd name="T22" fmla="*/ 46 w 136"/>
              <a:gd name="T23" fmla="*/ 15 h 135"/>
              <a:gd name="T24" fmla="*/ 46 w 136"/>
              <a:gd name="T25" fmla="*/ 4 h 135"/>
              <a:gd name="T26" fmla="*/ 43 w 136"/>
              <a:gd name="T27" fmla="*/ 2 h 135"/>
              <a:gd name="T28" fmla="*/ 35 w 136"/>
              <a:gd name="T29" fmla="*/ 2 h 135"/>
              <a:gd name="T30" fmla="*/ 23 w 136"/>
              <a:gd name="T31" fmla="*/ 9 h 135"/>
              <a:gd name="T32" fmla="*/ 16 w 136"/>
              <a:gd name="T33" fmla="*/ 13 h 135"/>
              <a:gd name="T34" fmla="*/ 8 w 136"/>
              <a:gd name="T35" fmla="*/ 13 h 135"/>
              <a:gd name="T36" fmla="*/ 12 w 136"/>
              <a:gd name="T37" fmla="*/ 28 h 135"/>
              <a:gd name="T38" fmla="*/ 8 w 136"/>
              <a:gd name="T39" fmla="*/ 40 h 135"/>
              <a:gd name="T40" fmla="*/ 8 w 136"/>
              <a:gd name="T41" fmla="*/ 53 h 135"/>
              <a:gd name="T42" fmla="*/ 8 w 136"/>
              <a:gd name="T43" fmla="*/ 57 h 135"/>
              <a:gd name="T44" fmla="*/ 10 w 136"/>
              <a:gd name="T45" fmla="*/ 69 h 135"/>
              <a:gd name="T46" fmla="*/ 6 w 136"/>
              <a:gd name="T47" fmla="*/ 74 h 135"/>
              <a:gd name="T48" fmla="*/ 6 w 136"/>
              <a:gd name="T49" fmla="*/ 78 h 135"/>
              <a:gd name="T50" fmla="*/ 8 w 136"/>
              <a:gd name="T51" fmla="*/ 82 h 135"/>
              <a:gd name="T52" fmla="*/ 12 w 136"/>
              <a:gd name="T53" fmla="*/ 88 h 135"/>
              <a:gd name="T54" fmla="*/ 12 w 136"/>
              <a:gd name="T55" fmla="*/ 93 h 135"/>
              <a:gd name="T56" fmla="*/ 20 w 136"/>
              <a:gd name="T57" fmla="*/ 101 h 135"/>
              <a:gd name="T58" fmla="*/ 16 w 136"/>
              <a:gd name="T59" fmla="*/ 111 h 135"/>
              <a:gd name="T60" fmla="*/ 31 w 136"/>
              <a:gd name="T61" fmla="*/ 135 h 135"/>
              <a:gd name="T62" fmla="*/ 35 w 136"/>
              <a:gd name="T63" fmla="*/ 133 h 135"/>
              <a:gd name="T64" fmla="*/ 39 w 136"/>
              <a:gd name="T65" fmla="*/ 130 h 135"/>
              <a:gd name="T66" fmla="*/ 48 w 136"/>
              <a:gd name="T67" fmla="*/ 126 h 135"/>
              <a:gd name="T68" fmla="*/ 56 w 136"/>
              <a:gd name="T69" fmla="*/ 126 h 135"/>
              <a:gd name="T70" fmla="*/ 62 w 136"/>
              <a:gd name="T71" fmla="*/ 128 h 135"/>
              <a:gd name="T72" fmla="*/ 65 w 136"/>
              <a:gd name="T73" fmla="*/ 133 h 135"/>
              <a:gd name="T74" fmla="*/ 67 w 136"/>
              <a:gd name="T75" fmla="*/ 128 h 135"/>
              <a:gd name="T76" fmla="*/ 81 w 136"/>
              <a:gd name="T77" fmla="*/ 126 h 135"/>
              <a:gd name="T78" fmla="*/ 86 w 136"/>
              <a:gd name="T79" fmla="*/ 118 h 135"/>
              <a:gd name="T80" fmla="*/ 85 w 136"/>
              <a:gd name="T81" fmla="*/ 111 h 135"/>
              <a:gd name="T82" fmla="*/ 88 w 136"/>
              <a:gd name="T83" fmla="*/ 101 h 135"/>
              <a:gd name="T84" fmla="*/ 119 w 136"/>
              <a:gd name="T85" fmla="*/ 97 h 135"/>
              <a:gd name="T86" fmla="*/ 128 w 136"/>
              <a:gd name="T87" fmla="*/ 103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5">
                <a:moveTo>
                  <a:pt x="128" y="103"/>
                </a:moveTo>
                <a:lnTo>
                  <a:pt x="130" y="101"/>
                </a:lnTo>
                <a:lnTo>
                  <a:pt x="130" y="99"/>
                </a:lnTo>
                <a:lnTo>
                  <a:pt x="136" y="90"/>
                </a:lnTo>
                <a:lnTo>
                  <a:pt x="134" y="86"/>
                </a:lnTo>
                <a:lnTo>
                  <a:pt x="128" y="76"/>
                </a:lnTo>
                <a:lnTo>
                  <a:pt x="123" y="76"/>
                </a:lnTo>
                <a:lnTo>
                  <a:pt x="125" y="70"/>
                </a:lnTo>
                <a:lnTo>
                  <a:pt x="123" y="65"/>
                </a:lnTo>
                <a:lnTo>
                  <a:pt x="104" y="65"/>
                </a:lnTo>
                <a:lnTo>
                  <a:pt x="104" y="61"/>
                </a:lnTo>
                <a:lnTo>
                  <a:pt x="100" y="53"/>
                </a:lnTo>
                <a:lnTo>
                  <a:pt x="102" y="51"/>
                </a:lnTo>
                <a:lnTo>
                  <a:pt x="100" y="48"/>
                </a:lnTo>
                <a:lnTo>
                  <a:pt x="102" y="44"/>
                </a:lnTo>
                <a:lnTo>
                  <a:pt x="100" y="42"/>
                </a:lnTo>
                <a:lnTo>
                  <a:pt x="96" y="40"/>
                </a:lnTo>
                <a:lnTo>
                  <a:pt x="90" y="40"/>
                </a:lnTo>
                <a:lnTo>
                  <a:pt x="86" y="40"/>
                </a:lnTo>
                <a:lnTo>
                  <a:pt x="85" y="38"/>
                </a:lnTo>
                <a:lnTo>
                  <a:pt x="85" y="36"/>
                </a:lnTo>
                <a:lnTo>
                  <a:pt x="81" y="34"/>
                </a:lnTo>
                <a:lnTo>
                  <a:pt x="77" y="34"/>
                </a:lnTo>
                <a:lnTo>
                  <a:pt x="75" y="34"/>
                </a:lnTo>
                <a:lnTo>
                  <a:pt x="71" y="30"/>
                </a:lnTo>
                <a:lnTo>
                  <a:pt x="69" y="30"/>
                </a:lnTo>
                <a:lnTo>
                  <a:pt x="65" y="27"/>
                </a:lnTo>
                <a:lnTo>
                  <a:pt x="60" y="28"/>
                </a:lnTo>
                <a:lnTo>
                  <a:pt x="60" y="28"/>
                </a:lnTo>
                <a:lnTo>
                  <a:pt x="56" y="27"/>
                </a:lnTo>
                <a:lnTo>
                  <a:pt x="54" y="25"/>
                </a:lnTo>
                <a:lnTo>
                  <a:pt x="50" y="25"/>
                </a:lnTo>
                <a:lnTo>
                  <a:pt x="50" y="21"/>
                </a:lnTo>
                <a:lnTo>
                  <a:pt x="48" y="21"/>
                </a:lnTo>
                <a:lnTo>
                  <a:pt x="46" y="17"/>
                </a:lnTo>
                <a:lnTo>
                  <a:pt x="46" y="15"/>
                </a:lnTo>
                <a:lnTo>
                  <a:pt x="44" y="9"/>
                </a:lnTo>
                <a:lnTo>
                  <a:pt x="46" y="7"/>
                </a:lnTo>
                <a:lnTo>
                  <a:pt x="46" y="4"/>
                </a:lnTo>
                <a:lnTo>
                  <a:pt x="46" y="2"/>
                </a:lnTo>
                <a:lnTo>
                  <a:pt x="44" y="0"/>
                </a:lnTo>
                <a:lnTo>
                  <a:pt x="43" y="2"/>
                </a:lnTo>
                <a:lnTo>
                  <a:pt x="41" y="0"/>
                </a:lnTo>
                <a:lnTo>
                  <a:pt x="39" y="0"/>
                </a:lnTo>
                <a:lnTo>
                  <a:pt x="35" y="2"/>
                </a:lnTo>
                <a:lnTo>
                  <a:pt x="31" y="2"/>
                </a:lnTo>
                <a:lnTo>
                  <a:pt x="25" y="6"/>
                </a:lnTo>
                <a:lnTo>
                  <a:pt x="23" y="9"/>
                </a:lnTo>
                <a:lnTo>
                  <a:pt x="22" y="11"/>
                </a:lnTo>
                <a:lnTo>
                  <a:pt x="18" y="11"/>
                </a:lnTo>
                <a:lnTo>
                  <a:pt x="16" y="13"/>
                </a:lnTo>
                <a:lnTo>
                  <a:pt x="14" y="13"/>
                </a:lnTo>
                <a:lnTo>
                  <a:pt x="12" y="13"/>
                </a:lnTo>
                <a:lnTo>
                  <a:pt x="8" y="13"/>
                </a:lnTo>
                <a:lnTo>
                  <a:pt x="0" y="13"/>
                </a:lnTo>
                <a:lnTo>
                  <a:pt x="12" y="27"/>
                </a:lnTo>
                <a:lnTo>
                  <a:pt x="12" y="28"/>
                </a:lnTo>
                <a:lnTo>
                  <a:pt x="10" y="30"/>
                </a:lnTo>
                <a:lnTo>
                  <a:pt x="10" y="38"/>
                </a:lnTo>
                <a:lnTo>
                  <a:pt x="8" y="40"/>
                </a:lnTo>
                <a:lnTo>
                  <a:pt x="10" y="44"/>
                </a:lnTo>
                <a:lnTo>
                  <a:pt x="10" y="49"/>
                </a:lnTo>
                <a:lnTo>
                  <a:pt x="8" y="53"/>
                </a:lnTo>
                <a:lnTo>
                  <a:pt x="8" y="53"/>
                </a:lnTo>
                <a:lnTo>
                  <a:pt x="8" y="55"/>
                </a:lnTo>
                <a:lnTo>
                  <a:pt x="8" y="57"/>
                </a:lnTo>
                <a:lnTo>
                  <a:pt x="8" y="59"/>
                </a:lnTo>
                <a:lnTo>
                  <a:pt x="8" y="61"/>
                </a:lnTo>
                <a:lnTo>
                  <a:pt x="10" y="69"/>
                </a:lnTo>
                <a:lnTo>
                  <a:pt x="10" y="70"/>
                </a:lnTo>
                <a:lnTo>
                  <a:pt x="8" y="72"/>
                </a:lnTo>
                <a:lnTo>
                  <a:pt x="6" y="74"/>
                </a:lnTo>
                <a:lnTo>
                  <a:pt x="4" y="78"/>
                </a:lnTo>
                <a:lnTo>
                  <a:pt x="4" y="78"/>
                </a:lnTo>
                <a:lnTo>
                  <a:pt x="6" y="78"/>
                </a:lnTo>
                <a:lnTo>
                  <a:pt x="6" y="80"/>
                </a:lnTo>
                <a:lnTo>
                  <a:pt x="8" y="80"/>
                </a:lnTo>
                <a:lnTo>
                  <a:pt x="8" y="82"/>
                </a:lnTo>
                <a:lnTo>
                  <a:pt x="10" y="84"/>
                </a:lnTo>
                <a:lnTo>
                  <a:pt x="10" y="86"/>
                </a:lnTo>
                <a:lnTo>
                  <a:pt x="12" y="88"/>
                </a:lnTo>
                <a:lnTo>
                  <a:pt x="10" y="90"/>
                </a:lnTo>
                <a:lnTo>
                  <a:pt x="12" y="90"/>
                </a:lnTo>
                <a:lnTo>
                  <a:pt x="12" y="93"/>
                </a:lnTo>
                <a:lnTo>
                  <a:pt x="14" y="95"/>
                </a:lnTo>
                <a:lnTo>
                  <a:pt x="18" y="99"/>
                </a:lnTo>
                <a:lnTo>
                  <a:pt x="20" y="101"/>
                </a:lnTo>
                <a:lnTo>
                  <a:pt x="18" y="103"/>
                </a:lnTo>
                <a:lnTo>
                  <a:pt x="18" y="105"/>
                </a:lnTo>
                <a:lnTo>
                  <a:pt x="16" y="111"/>
                </a:lnTo>
                <a:lnTo>
                  <a:pt x="18" y="112"/>
                </a:lnTo>
                <a:lnTo>
                  <a:pt x="22" y="116"/>
                </a:lnTo>
                <a:lnTo>
                  <a:pt x="31" y="135"/>
                </a:lnTo>
                <a:lnTo>
                  <a:pt x="33" y="135"/>
                </a:lnTo>
                <a:lnTo>
                  <a:pt x="35" y="135"/>
                </a:lnTo>
                <a:lnTo>
                  <a:pt x="35" y="133"/>
                </a:lnTo>
                <a:lnTo>
                  <a:pt x="35" y="133"/>
                </a:lnTo>
                <a:lnTo>
                  <a:pt x="37" y="133"/>
                </a:lnTo>
                <a:lnTo>
                  <a:pt x="39" y="130"/>
                </a:lnTo>
                <a:lnTo>
                  <a:pt x="43" y="126"/>
                </a:lnTo>
                <a:lnTo>
                  <a:pt x="46" y="124"/>
                </a:lnTo>
                <a:lnTo>
                  <a:pt x="48" y="126"/>
                </a:lnTo>
                <a:lnTo>
                  <a:pt x="52" y="126"/>
                </a:lnTo>
                <a:lnTo>
                  <a:pt x="54" y="126"/>
                </a:lnTo>
                <a:lnTo>
                  <a:pt x="56" y="126"/>
                </a:lnTo>
                <a:lnTo>
                  <a:pt x="60" y="126"/>
                </a:lnTo>
                <a:lnTo>
                  <a:pt x="62" y="126"/>
                </a:lnTo>
                <a:lnTo>
                  <a:pt x="62" y="128"/>
                </a:lnTo>
                <a:lnTo>
                  <a:pt x="64" y="133"/>
                </a:lnTo>
                <a:lnTo>
                  <a:pt x="65" y="133"/>
                </a:lnTo>
                <a:lnTo>
                  <a:pt x="65" y="133"/>
                </a:lnTo>
                <a:lnTo>
                  <a:pt x="65" y="132"/>
                </a:lnTo>
                <a:lnTo>
                  <a:pt x="67" y="130"/>
                </a:lnTo>
                <a:lnTo>
                  <a:pt x="67" y="128"/>
                </a:lnTo>
                <a:lnTo>
                  <a:pt x="69" y="124"/>
                </a:lnTo>
                <a:lnTo>
                  <a:pt x="75" y="124"/>
                </a:lnTo>
                <a:lnTo>
                  <a:pt x="81" y="126"/>
                </a:lnTo>
                <a:lnTo>
                  <a:pt x="83" y="126"/>
                </a:lnTo>
                <a:lnTo>
                  <a:pt x="83" y="124"/>
                </a:lnTo>
                <a:lnTo>
                  <a:pt x="86" y="118"/>
                </a:lnTo>
                <a:lnTo>
                  <a:pt x="86" y="116"/>
                </a:lnTo>
                <a:lnTo>
                  <a:pt x="86" y="112"/>
                </a:lnTo>
                <a:lnTo>
                  <a:pt x="85" y="111"/>
                </a:lnTo>
                <a:lnTo>
                  <a:pt x="88" y="107"/>
                </a:lnTo>
                <a:lnTo>
                  <a:pt x="88" y="103"/>
                </a:lnTo>
                <a:lnTo>
                  <a:pt x="88" y="101"/>
                </a:lnTo>
                <a:lnTo>
                  <a:pt x="92" y="101"/>
                </a:lnTo>
                <a:lnTo>
                  <a:pt x="106" y="97"/>
                </a:lnTo>
                <a:lnTo>
                  <a:pt x="119" y="97"/>
                </a:lnTo>
                <a:lnTo>
                  <a:pt x="127" y="101"/>
                </a:lnTo>
                <a:lnTo>
                  <a:pt x="128" y="101"/>
                </a:lnTo>
                <a:lnTo>
                  <a:pt x="128" y="103"/>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260" name="Freeform 186"/>
          <p:cNvSpPr>
            <a:spLocks/>
          </p:cNvSpPr>
          <p:nvPr/>
        </p:nvSpPr>
        <p:spPr bwMode="auto">
          <a:xfrm>
            <a:off x="4929108" y="4161904"/>
            <a:ext cx="178017" cy="172149"/>
          </a:xfrm>
          <a:custGeom>
            <a:avLst/>
            <a:gdLst>
              <a:gd name="T0" fmla="*/ 0 w 91"/>
              <a:gd name="T1" fmla="*/ 27 h 88"/>
              <a:gd name="T2" fmla="*/ 3 w 91"/>
              <a:gd name="T3" fmla="*/ 19 h 88"/>
              <a:gd name="T4" fmla="*/ 2 w 91"/>
              <a:gd name="T5" fmla="*/ 14 h 88"/>
              <a:gd name="T6" fmla="*/ 5 w 91"/>
              <a:gd name="T7" fmla="*/ 6 h 88"/>
              <a:gd name="T8" fmla="*/ 9 w 91"/>
              <a:gd name="T9" fmla="*/ 4 h 88"/>
              <a:gd name="T10" fmla="*/ 36 w 91"/>
              <a:gd name="T11" fmla="*/ 0 h 88"/>
              <a:gd name="T12" fmla="*/ 45 w 91"/>
              <a:gd name="T13" fmla="*/ 4 h 88"/>
              <a:gd name="T14" fmla="*/ 45 w 91"/>
              <a:gd name="T15" fmla="*/ 10 h 88"/>
              <a:gd name="T16" fmla="*/ 49 w 91"/>
              <a:gd name="T17" fmla="*/ 14 h 88"/>
              <a:gd name="T18" fmla="*/ 49 w 91"/>
              <a:gd name="T19" fmla="*/ 23 h 88"/>
              <a:gd name="T20" fmla="*/ 49 w 91"/>
              <a:gd name="T21" fmla="*/ 27 h 88"/>
              <a:gd name="T22" fmla="*/ 55 w 91"/>
              <a:gd name="T23" fmla="*/ 29 h 88"/>
              <a:gd name="T24" fmla="*/ 61 w 91"/>
              <a:gd name="T25" fmla="*/ 29 h 88"/>
              <a:gd name="T26" fmla="*/ 70 w 91"/>
              <a:gd name="T27" fmla="*/ 29 h 88"/>
              <a:gd name="T28" fmla="*/ 74 w 91"/>
              <a:gd name="T29" fmla="*/ 31 h 88"/>
              <a:gd name="T30" fmla="*/ 78 w 91"/>
              <a:gd name="T31" fmla="*/ 44 h 88"/>
              <a:gd name="T32" fmla="*/ 82 w 91"/>
              <a:gd name="T33" fmla="*/ 48 h 88"/>
              <a:gd name="T34" fmla="*/ 88 w 91"/>
              <a:gd name="T35" fmla="*/ 46 h 88"/>
              <a:gd name="T36" fmla="*/ 91 w 91"/>
              <a:gd name="T37" fmla="*/ 48 h 88"/>
              <a:gd name="T38" fmla="*/ 89 w 91"/>
              <a:gd name="T39" fmla="*/ 59 h 88"/>
              <a:gd name="T40" fmla="*/ 89 w 91"/>
              <a:gd name="T41" fmla="*/ 59 h 88"/>
              <a:gd name="T42" fmla="*/ 89 w 91"/>
              <a:gd name="T43" fmla="*/ 63 h 88"/>
              <a:gd name="T44" fmla="*/ 88 w 91"/>
              <a:gd name="T45" fmla="*/ 63 h 88"/>
              <a:gd name="T46" fmla="*/ 88 w 91"/>
              <a:gd name="T47" fmla="*/ 67 h 88"/>
              <a:gd name="T48" fmla="*/ 86 w 91"/>
              <a:gd name="T49" fmla="*/ 73 h 88"/>
              <a:gd name="T50" fmla="*/ 84 w 91"/>
              <a:gd name="T51" fmla="*/ 77 h 88"/>
              <a:gd name="T52" fmla="*/ 78 w 91"/>
              <a:gd name="T53" fmla="*/ 82 h 88"/>
              <a:gd name="T54" fmla="*/ 74 w 91"/>
              <a:gd name="T55" fmla="*/ 84 h 88"/>
              <a:gd name="T56" fmla="*/ 70 w 91"/>
              <a:gd name="T57" fmla="*/ 88 h 88"/>
              <a:gd name="T58" fmla="*/ 68 w 91"/>
              <a:gd name="T59" fmla="*/ 86 h 88"/>
              <a:gd name="T60" fmla="*/ 61 w 91"/>
              <a:gd name="T61" fmla="*/ 84 h 88"/>
              <a:gd name="T62" fmla="*/ 47 w 91"/>
              <a:gd name="T63" fmla="*/ 84 h 88"/>
              <a:gd name="T64" fmla="*/ 45 w 91"/>
              <a:gd name="T65" fmla="*/ 82 h 88"/>
              <a:gd name="T66" fmla="*/ 51 w 91"/>
              <a:gd name="T67" fmla="*/ 75 h 88"/>
              <a:gd name="T68" fmla="*/ 51 w 91"/>
              <a:gd name="T69" fmla="*/ 71 h 88"/>
              <a:gd name="T70" fmla="*/ 55 w 91"/>
              <a:gd name="T71" fmla="*/ 67 h 88"/>
              <a:gd name="T72" fmla="*/ 55 w 91"/>
              <a:gd name="T73" fmla="*/ 63 h 88"/>
              <a:gd name="T74" fmla="*/ 49 w 91"/>
              <a:gd name="T75" fmla="*/ 59 h 88"/>
              <a:gd name="T76" fmla="*/ 38 w 91"/>
              <a:gd name="T77" fmla="*/ 56 h 88"/>
              <a:gd name="T78" fmla="*/ 30 w 91"/>
              <a:gd name="T79" fmla="*/ 52 h 88"/>
              <a:gd name="T80" fmla="*/ 21 w 91"/>
              <a:gd name="T81" fmla="*/ 48 h 88"/>
              <a:gd name="T82" fmla="*/ 15 w 91"/>
              <a:gd name="T83" fmla="*/ 44 h 88"/>
              <a:gd name="T84" fmla="*/ 7 w 91"/>
              <a:gd name="T85" fmla="*/ 36 h 88"/>
              <a:gd name="T86" fmla="*/ 2 w 91"/>
              <a:gd name="T87" fmla="*/ 33 h 88"/>
              <a:gd name="T88" fmla="*/ 0 w 91"/>
              <a:gd name="T89" fmla="*/ 29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1" h="88">
                <a:moveTo>
                  <a:pt x="0" y="29"/>
                </a:moveTo>
                <a:lnTo>
                  <a:pt x="0" y="27"/>
                </a:lnTo>
                <a:lnTo>
                  <a:pt x="3" y="21"/>
                </a:lnTo>
                <a:lnTo>
                  <a:pt x="3" y="19"/>
                </a:lnTo>
                <a:lnTo>
                  <a:pt x="3" y="15"/>
                </a:lnTo>
                <a:lnTo>
                  <a:pt x="2" y="14"/>
                </a:lnTo>
                <a:lnTo>
                  <a:pt x="5" y="10"/>
                </a:lnTo>
                <a:lnTo>
                  <a:pt x="5" y="6"/>
                </a:lnTo>
                <a:lnTo>
                  <a:pt x="5" y="4"/>
                </a:lnTo>
                <a:lnTo>
                  <a:pt x="9" y="4"/>
                </a:lnTo>
                <a:lnTo>
                  <a:pt x="23" y="0"/>
                </a:lnTo>
                <a:lnTo>
                  <a:pt x="36" y="0"/>
                </a:lnTo>
                <a:lnTo>
                  <a:pt x="44" y="4"/>
                </a:lnTo>
                <a:lnTo>
                  <a:pt x="45" y="4"/>
                </a:lnTo>
                <a:lnTo>
                  <a:pt x="47" y="6"/>
                </a:lnTo>
                <a:lnTo>
                  <a:pt x="45" y="10"/>
                </a:lnTo>
                <a:lnTo>
                  <a:pt x="49" y="12"/>
                </a:lnTo>
                <a:lnTo>
                  <a:pt x="49" y="14"/>
                </a:lnTo>
                <a:lnTo>
                  <a:pt x="51" y="17"/>
                </a:lnTo>
                <a:lnTo>
                  <a:pt x="49" y="23"/>
                </a:lnTo>
                <a:lnTo>
                  <a:pt x="51" y="25"/>
                </a:lnTo>
                <a:lnTo>
                  <a:pt x="49" y="27"/>
                </a:lnTo>
                <a:lnTo>
                  <a:pt x="51" y="29"/>
                </a:lnTo>
                <a:lnTo>
                  <a:pt x="55" y="29"/>
                </a:lnTo>
                <a:lnTo>
                  <a:pt x="57" y="29"/>
                </a:lnTo>
                <a:lnTo>
                  <a:pt x="61" y="29"/>
                </a:lnTo>
                <a:lnTo>
                  <a:pt x="65" y="31"/>
                </a:lnTo>
                <a:lnTo>
                  <a:pt x="70" y="29"/>
                </a:lnTo>
                <a:lnTo>
                  <a:pt x="72" y="31"/>
                </a:lnTo>
                <a:lnTo>
                  <a:pt x="74" y="31"/>
                </a:lnTo>
                <a:lnTo>
                  <a:pt x="74" y="33"/>
                </a:lnTo>
                <a:lnTo>
                  <a:pt x="78" y="44"/>
                </a:lnTo>
                <a:lnTo>
                  <a:pt x="80" y="48"/>
                </a:lnTo>
                <a:lnTo>
                  <a:pt x="82" y="48"/>
                </a:lnTo>
                <a:lnTo>
                  <a:pt x="86" y="46"/>
                </a:lnTo>
                <a:lnTo>
                  <a:pt x="88" y="46"/>
                </a:lnTo>
                <a:lnTo>
                  <a:pt x="89" y="48"/>
                </a:lnTo>
                <a:lnTo>
                  <a:pt x="91" y="48"/>
                </a:lnTo>
                <a:lnTo>
                  <a:pt x="89" y="50"/>
                </a:lnTo>
                <a:lnTo>
                  <a:pt x="89" y="59"/>
                </a:lnTo>
                <a:lnTo>
                  <a:pt x="89" y="59"/>
                </a:lnTo>
                <a:lnTo>
                  <a:pt x="89" y="59"/>
                </a:lnTo>
                <a:lnTo>
                  <a:pt x="89" y="61"/>
                </a:lnTo>
                <a:lnTo>
                  <a:pt x="89" y="63"/>
                </a:lnTo>
                <a:lnTo>
                  <a:pt x="89" y="63"/>
                </a:lnTo>
                <a:lnTo>
                  <a:pt x="88" y="63"/>
                </a:lnTo>
                <a:lnTo>
                  <a:pt x="88" y="67"/>
                </a:lnTo>
                <a:lnTo>
                  <a:pt x="88" y="67"/>
                </a:lnTo>
                <a:lnTo>
                  <a:pt x="88" y="71"/>
                </a:lnTo>
                <a:lnTo>
                  <a:pt x="86" y="73"/>
                </a:lnTo>
                <a:lnTo>
                  <a:pt x="84" y="75"/>
                </a:lnTo>
                <a:lnTo>
                  <a:pt x="84" y="77"/>
                </a:lnTo>
                <a:lnTo>
                  <a:pt x="80" y="80"/>
                </a:lnTo>
                <a:lnTo>
                  <a:pt x="78" y="82"/>
                </a:lnTo>
                <a:lnTo>
                  <a:pt x="76" y="84"/>
                </a:lnTo>
                <a:lnTo>
                  <a:pt x="74" y="84"/>
                </a:lnTo>
                <a:lnTo>
                  <a:pt x="72" y="84"/>
                </a:lnTo>
                <a:lnTo>
                  <a:pt x="70" y="88"/>
                </a:lnTo>
                <a:lnTo>
                  <a:pt x="70" y="86"/>
                </a:lnTo>
                <a:lnTo>
                  <a:pt x="68" y="86"/>
                </a:lnTo>
                <a:lnTo>
                  <a:pt x="66" y="88"/>
                </a:lnTo>
                <a:lnTo>
                  <a:pt x="61" y="84"/>
                </a:lnTo>
                <a:lnTo>
                  <a:pt x="55" y="82"/>
                </a:lnTo>
                <a:lnTo>
                  <a:pt x="47" y="84"/>
                </a:lnTo>
                <a:lnTo>
                  <a:pt x="45" y="84"/>
                </a:lnTo>
                <a:lnTo>
                  <a:pt x="45" y="82"/>
                </a:lnTo>
                <a:lnTo>
                  <a:pt x="49" y="78"/>
                </a:lnTo>
                <a:lnTo>
                  <a:pt x="51" y="75"/>
                </a:lnTo>
                <a:lnTo>
                  <a:pt x="51" y="73"/>
                </a:lnTo>
                <a:lnTo>
                  <a:pt x="51" y="71"/>
                </a:lnTo>
                <a:lnTo>
                  <a:pt x="53" y="71"/>
                </a:lnTo>
                <a:lnTo>
                  <a:pt x="55" y="67"/>
                </a:lnTo>
                <a:lnTo>
                  <a:pt x="55" y="65"/>
                </a:lnTo>
                <a:lnTo>
                  <a:pt x="55" y="63"/>
                </a:lnTo>
                <a:lnTo>
                  <a:pt x="51" y="61"/>
                </a:lnTo>
                <a:lnTo>
                  <a:pt x="49" y="59"/>
                </a:lnTo>
                <a:lnTo>
                  <a:pt x="42" y="57"/>
                </a:lnTo>
                <a:lnTo>
                  <a:pt x="38" y="56"/>
                </a:lnTo>
                <a:lnTo>
                  <a:pt x="32" y="52"/>
                </a:lnTo>
                <a:lnTo>
                  <a:pt x="30" y="52"/>
                </a:lnTo>
                <a:lnTo>
                  <a:pt x="26" y="50"/>
                </a:lnTo>
                <a:lnTo>
                  <a:pt x="21" y="48"/>
                </a:lnTo>
                <a:lnTo>
                  <a:pt x="19" y="46"/>
                </a:lnTo>
                <a:lnTo>
                  <a:pt x="15" y="44"/>
                </a:lnTo>
                <a:lnTo>
                  <a:pt x="13" y="42"/>
                </a:lnTo>
                <a:lnTo>
                  <a:pt x="7" y="36"/>
                </a:lnTo>
                <a:lnTo>
                  <a:pt x="3" y="33"/>
                </a:lnTo>
                <a:lnTo>
                  <a:pt x="2" y="33"/>
                </a:lnTo>
                <a:lnTo>
                  <a:pt x="0" y="31"/>
                </a:lnTo>
                <a:lnTo>
                  <a:pt x="0" y="29"/>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261" name="Freeform 187"/>
          <p:cNvSpPr>
            <a:spLocks/>
          </p:cNvSpPr>
          <p:nvPr/>
        </p:nvSpPr>
        <p:spPr bwMode="auto">
          <a:xfrm>
            <a:off x="5036701" y="4382959"/>
            <a:ext cx="107593" cy="107592"/>
          </a:xfrm>
          <a:custGeom>
            <a:avLst/>
            <a:gdLst>
              <a:gd name="T0" fmla="*/ 8 w 55"/>
              <a:gd name="T1" fmla="*/ 2 h 55"/>
              <a:gd name="T2" fmla="*/ 13 w 55"/>
              <a:gd name="T3" fmla="*/ 0 h 55"/>
              <a:gd name="T4" fmla="*/ 19 w 55"/>
              <a:gd name="T5" fmla="*/ 4 h 55"/>
              <a:gd name="T6" fmla="*/ 23 w 55"/>
              <a:gd name="T7" fmla="*/ 7 h 55"/>
              <a:gd name="T8" fmla="*/ 27 w 55"/>
              <a:gd name="T9" fmla="*/ 11 h 55"/>
              <a:gd name="T10" fmla="*/ 29 w 55"/>
              <a:gd name="T11" fmla="*/ 9 h 55"/>
              <a:gd name="T12" fmla="*/ 34 w 55"/>
              <a:gd name="T13" fmla="*/ 15 h 55"/>
              <a:gd name="T14" fmla="*/ 40 w 55"/>
              <a:gd name="T15" fmla="*/ 17 h 55"/>
              <a:gd name="T16" fmla="*/ 42 w 55"/>
              <a:gd name="T17" fmla="*/ 19 h 55"/>
              <a:gd name="T18" fmla="*/ 48 w 55"/>
              <a:gd name="T19" fmla="*/ 25 h 55"/>
              <a:gd name="T20" fmla="*/ 54 w 55"/>
              <a:gd name="T21" fmla="*/ 28 h 55"/>
              <a:gd name="T22" fmla="*/ 52 w 55"/>
              <a:gd name="T23" fmla="*/ 34 h 55"/>
              <a:gd name="T24" fmla="*/ 54 w 55"/>
              <a:gd name="T25" fmla="*/ 38 h 55"/>
              <a:gd name="T26" fmla="*/ 54 w 55"/>
              <a:gd name="T27" fmla="*/ 40 h 55"/>
              <a:gd name="T28" fmla="*/ 54 w 55"/>
              <a:gd name="T29" fmla="*/ 42 h 55"/>
              <a:gd name="T30" fmla="*/ 52 w 55"/>
              <a:gd name="T31" fmla="*/ 46 h 55"/>
              <a:gd name="T32" fmla="*/ 50 w 55"/>
              <a:gd name="T33" fmla="*/ 49 h 55"/>
              <a:gd name="T34" fmla="*/ 50 w 55"/>
              <a:gd name="T35" fmla="*/ 51 h 55"/>
              <a:gd name="T36" fmla="*/ 42 w 55"/>
              <a:gd name="T37" fmla="*/ 55 h 55"/>
              <a:gd name="T38" fmla="*/ 40 w 55"/>
              <a:gd name="T39" fmla="*/ 53 h 55"/>
              <a:gd name="T40" fmla="*/ 40 w 55"/>
              <a:gd name="T41" fmla="*/ 55 h 55"/>
              <a:gd name="T42" fmla="*/ 36 w 55"/>
              <a:gd name="T43" fmla="*/ 55 h 55"/>
              <a:gd name="T44" fmla="*/ 34 w 55"/>
              <a:gd name="T45" fmla="*/ 55 h 55"/>
              <a:gd name="T46" fmla="*/ 29 w 55"/>
              <a:gd name="T47" fmla="*/ 55 h 55"/>
              <a:gd name="T48" fmla="*/ 25 w 55"/>
              <a:gd name="T49" fmla="*/ 55 h 55"/>
              <a:gd name="T50" fmla="*/ 25 w 55"/>
              <a:gd name="T51" fmla="*/ 53 h 55"/>
              <a:gd name="T52" fmla="*/ 23 w 55"/>
              <a:gd name="T53" fmla="*/ 53 h 55"/>
              <a:gd name="T54" fmla="*/ 17 w 55"/>
              <a:gd name="T55" fmla="*/ 51 h 55"/>
              <a:gd name="T56" fmla="*/ 10 w 55"/>
              <a:gd name="T57" fmla="*/ 51 h 55"/>
              <a:gd name="T58" fmla="*/ 6 w 55"/>
              <a:gd name="T59" fmla="*/ 49 h 55"/>
              <a:gd name="T60" fmla="*/ 2 w 55"/>
              <a:gd name="T61" fmla="*/ 44 h 55"/>
              <a:gd name="T62" fmla="*/ 0 w 55"/>
              <a:gd name="T63" fmla="*/ 36 h 55"/>
              <a:gd name="T64" fmla="*/ 0 w 55"/>
              <a:gd name="T65" fmla="*/ 36 h 55"/>
              <a:gd name="T66" fmla="*/ 2 w 55"/>
              <a:gd name="T67" fmla="*/ 34 h 55"/>
              <a:gd name="T68" fmla="*/ 2 w 55"/>
              <a:gd name="T69" fmla="*/ 27 h 55"/>
              <a:gd name="T70" fmla="*/ 2 w 55"/>
              <a:gd name="T71" fmla="*/ 21 h 55"/>
              <a:gd name="T72" fmla="*/ 2 w 55"/>
              <a:gd name="T73" fmla="*/ 19 h 55"/>
              <a:gd name="T74" fmla="*/ 4 w 55"/>
              <a:gd name="T75" fmla="*/ 11 h 55"/>
              <a:gd name="T76" fmla="*/ 4 w 55"/>
              <a:gd name="T77" fmla="*/ 9 h 55"/>
              <a:gd name="T78" fmla="*/ 4 w 55"/>
              <a:gd name="T79" fmla="*/ 4 h 55"/>
              <a:gd name="T80" fmla="*/ 6 w 55"/>
              <a:gd name="T81" fmla="*/ 2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55">
                <a:moveTo>
                  <a:pt x="6" y="2"/>
                </a:moveTo>
                <a:lnTo>
                  <a:pt x="8" y="2"/>
                </a:lnTo>
                <a:lnTo>
                  <a:pt x="10" y="2"/>
                </a:lnTo>
                <a:lnTo>
                  <a:pt x="13" y="0"/>
                </a:lnTo>
                <a:lnTo>
                  <a:pt x="17" y="2"/>
                </a:lnTo>
                <a:lnTo>
                  <a:pt x="19" y="4"/>
                </a:lnTo>
                <a:lnTo>
                  <a:pt x="21" y="6"/>
                </a:lnTo>
                <a:lnTo>
                  <a:pt x="23" y="7"/>
                </a:lnTo>
                <a:lnTo>
                  <a:pt x="25" y="11"/>
                </a:lnTo>
                <a:lnTo>
                  <a:pt x="27" y="11"/>
                </a:lnTo>
                <a:lnTo>
                  <a:pt x="29" y="9"/>
                </a:lnTo>
                <a:lnTo>
                  <a:pt x="29" y="9"/>
                </a:lnTo>
                <a:lnTo>
                  <a:pt x="33" y="13"/>
                </a:lnTo>
                <a:lnTo>
                  <a:pt x="34" y="15"/>
                </a:lnTo>
                <a:lnTo>
                  <a:pt x="38" y="15"/>
                </a:lnTo>
                <a:lnTo>
                  <a:pt x="40" y="17"/>
                </a:lnTo>
                <a:lnTo>
                  <a:pt x="40" y="21"/>
                </a:lnTo>
                <a:lnTo>
                  <a:pt x="42" y="19"/>
                </a:lnTo>
                <a:lnTo>
                  <a:pt x="46" y="21"/>
                </a:lnTo>
                <a:lnTo>
                  <a:pt x="48" y="25"/>
                </a:lnTo>
                <a:lnTo>
                  <a:pt x="52" y="28"/>
                </a:lnTo>
                <a:lnTo>
                  <a:pt x="54" y="28"/>
                </a:lnTo>
                <a:lnTo>
                  <a:pt x="54" y="32"/>
                </a:lnTo>
                <a:lnTo>
                  <a:pt x="52" y="34"/>
                </a:lnTo>
                <a:lnTo>
                  <a:pt x="52" y="38"/>
                </a:lnTo>
                <a:lnTo>
                  <a:pt x="54" y="38"/>
                </a:lnTo>
                <a:lnTo>
                  <a:pt x="54" y="38"/>
                </a:lnTo>
                <a:lnTo>
                  <a:pt x="54" y="40"/>
                </a:lnTo>
                <a:lnTo>
                  <a:pt x="55" y="40"/>
                </a:lnTo>
                <a:lnTo>
                  <a:pt x="54" y="42"/>
                </a:lnTo>
                <a:lnTo>
                  <a:pt x="52" y="44"/>
                </a:lnTo>
                <a:lnTo>
                  <a:pt x="52" y="46"/>
                </a:lnTo>
                <a:lnTo>
                  <a:pt x="50" y="48"/>
                </a:lnTo>
                <a:lnTo>
                  <a:pt x="50" y="49"/>
                </a:lnTo>
                <a:lnTo>
                  <a:pt x="50" y="49"/>
                </a:lnTo>
                <a:lnTo>
                  <a:pt x="50" y="51"/>
                </a:lnTo>
                <a:lnTo>
                  <a:pt x="46" y="53"/>
                </a:lnTo>
                <a:lnTo>
                  <a:pt x="42" y="55"/>
                </a:lnTo>
                <a:lnTo>
                  <a:pt x="42" y="53"/>
                </a:lnTo>
                <a:lnTo>
                  <a:pt x="40" y="53"/>
                </a:lnTo>
                <a:lnTo>
                  <a:pt x="40" y="55"/>
                </a:lnTo>
                <a:lnTo>
                  <a:pt x="40" y="55"/>
                </a:lnTo>
                <a:lnTo>
                  <a:pt x="38" y="55"/>
                </a:lnTo>
                <a:lnTo>
                  <a:pt x="36" y="55"/>
                </a:lnTo>
                <a:lnTo>
                  <a:pt x="34" y="55"/>
                </a:lnTo>
                <a:lnTo>
                  <a:pt x="34" y="55"/>
                </a:lnTo>
                <a:lnTo>
                  <a:pt x="33" y="53"/>
                </a:lnTo>
                <a:lnTo>
                  <a:pt x="29" y="55"/>
                </a:lnTo>
                <a:lnTo>
                  <a:pt x="27" y="55"/>
                </a:lnTo>
                <a:lnTo>
                  <a:pt x="25" y="55"/>
                </a:lnTo>
                <a:lnTo>
                  <a:pt x="25" y="55"/>
                </a:lnTo>
                <a:lnTo>
                  <a:pt x="25" y="53"/>
                </a:lnTo>
                <a:lnTo>
                  <a:pt x="25" y="53"/>
                </a:lnTo>
                <a:lnTo>
                  <a:pt x="23" y="53"/>
                </a:lnTo>
                <a:lnTo>
                  <a:pt x="21" y="53"/>
                </a:lnTo>
                <a:lnTo>
                  <a:pt x="17" y="51"/>
                </a:lnTo>
                <a:lnTo>
                  <a:pt x="15" y="51"/>
                </a:lnTo>
                <a:lnTo>
                  <a:pt x="10" y="51"/>
                </a:lnTo>
                <a:lnTo>
                  <a:pt x="10" y="51"/>
                </a:lnTo>
                <a:lnTo>
                  <a:pt x="6" y="49"/>
                </a:lnTo>
                <a:lnTo>
                  <a:pt x="6" y="49"/>
                </a:lnTo>
                <a:lnTo>
                  <a:pt x="2" y="44"/>
                </a:lnTo>
                <a:lnTo>
                  <a:pt x="0" y="42"/>
                </a:lnTo>
                <a:lnTo>
                  <a:pt x="0" y="36"/>
                </a:lnTo>
                <a:lnTo>
                  <a:pt x="0" y="36"/>
                </a:lnTo>
                <a:lnTo>
                  <a:pt x="0" y="36"/>
                </a:lnTo>
                <a:lnTo>
                  <a:pt x="2" y="34"/>
                </a:lnTo>
                <a:lnTo>
                  <a:pt x="2" y="34"/>
                </a:lnTo>
                <a:lnTo>
                  <a:pt x="2" y="30"/>
                </a:lnTo>
                <a:lnTo>
                  <a:pt x="2" y="27"/>
                </a:lnTo>
                <a:lnTo>
                  <a:pt x="2" y="25"/>
                </a:lnTo>
                <a:lnTo>
                  <a:pt x="2" y="21"/>
                </a:lnTo>
                <a:lnTo>
                  <a:pt x="2" y="19"/>
                </a:lnTo>
                <a:lnTo>
                  <a:pt x="2" y="19"/>
                </a:lnTo>
                <a:lnTo>
                  <a:pt x="4" y="17"/>
                </a:lnTo>
                <a:lnTo>
                  <a:pt x="4" y="11"/>
                </a:lnTo>
                <a:lnTo>
                  <a:pt x="2" y="11"/>
                </a:lnTo>
                <a:lnTo>
                  <a:pt x="4" y="9"/>
                </a:lnTo>
                <a:lnTo>
                  <a:pt x="2" y="6"/>
                </a:lnTo>
                <a:lnTo>
                  <a:pt x="4" y="4"/>
                </a:lnTo>
                <a:lnTo>
                  <a:pt x="6" y="2"/>
                </a:lnTo>
                <a:lnTo>
                  <a:pt x="6" y="2"/>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262" name="Freeform 188"/>
          <p:cNvSpPr>
            <a:spLocks noEditPoints="1"/>
          </p:cNvSpPr>
          <p:nvPr/>
        </p:nvSpPr>
        <p:spPr bwMode="auto">
          <a:xfrm>
            <a:off x="4782390" y="4214723"/>
            <a:ext cx="340385" cy="788363"/>
          </a:xfrm>
          <a:custGeom>
            <a:avLst/>
            <a:gdLst>
              <a:gd name="T0" fmla="*/ 46 w 174"/>
              <a:gd name="T1" fmla="*/ 2 h 403"/>
              <a:gd name="T2" fmla="*/ 57 w 174"/>
              <a:gd name="T3" fmla="*/ 8 h 403"/>
              <a:gd name="T4" fmla="*/ 78 w 174"/>
              <a:gd name="T5" fmla="*/ 6 h 403"/>
              <a:gd name="T6" fmla="*/ 107 w 174"/>
              <a:gd name="T7" fmla="*/ 25 h 403"/>
              <a:gd name="T8" fmla="*/ 128 w 174"/>
              <a:gd name="T9" fmla="*/ 44 h 403"/>
              <a:gd name="T10" fmla="*/ 130 w 174"/>
              <a:gd name="T11" fmla="*/ 55 h 403"/>
              <a:gd name="T12" fmla="*/ 151 w 174"/>
              <a:gd name="T13" fmla="*/ 57 h 403"/>
              <a:gd name="T14" fmla="*/ 163 w 174"/>
              <a:gd name="T15" fmla="*/ 40 h 403"/>
              <a:gd name="T16" fmla="*/ 174 w 174"/>
              <a:gd name="T17" fmla="*/ 53 h 403"/>
              <a:gd name="T18" fmla="*/ 161 w 174"/>
              <a:gd name="T19" fmla="*/ 61 h 403"/>
              <a:gd name="T20" fmla="*/ 145 w 174"/>
              <a:gd name="T21" fmla="*/ 72 h 403"/>
              <a:gd name="T22" fmla="*/ 136 w 174"/>
              <a:gd name="T23" fmla="*/ 86 h 403"/>
              <a:gd name="T24" fmla="*/ 132 w 174"/>
              <a:gd name="T25" fmla="*/ 105 h 403"/>
              <a:gd name="T26" fmla="*/ 130 w 174"/>
              <a:gd name="T27" fmla="*/ 122 h 403"/>
              <a:gd name="T28" fmla="*/ 132 w 174"/>
              <a:gd name="T29" fmla="*/ 134 h 403"/>
              <a:gd name="T30" fmla="*/ 145 w 174"/>
              <a:gd name="T31" fmla="*/ 153 h 403"/>
              <a:gd name="T32" fmla="*/ 153 w 174"/>
              <a:gd name="T33" fmla="*/ 164 h 403"/>
              <a:gd name="T34" fmla="*/ 147 w 174"/>
              <a:gd name="T35" fmla="*/ 177 h 403"/>
              <a:gd name="T36" fmla="*/ 117 w 174"/>
              <a:gd name="T37" fmla="*/ 189 h 403"/>
              <a:gd name="T38" fmla="*/ 99 w 174"/>
              <a:gd name="T39" fmla="*/ 187 h 403"/>
              <a:gd name="T40" fmla="*/ 103 w 174"/>
              <a:gd name="T41" fmla="*/ 198 h 403"/>
              <a:gd name="T42" fmla="*/ 103 w 174"/>
              <a:gd name="T43" fmla="*/ 206 h 403"/>
              <a:gd name="T44" fmla="*/ 90 w 174"/>
              <a:gd name="T45" fmla="*/ 218 h 403"/>
              <a:gd name="T46" fmla="*/ 73 w 174"/>
              <a:gd name="T47" fmla="*/ 214 h 403"/>
              <a:gd name="T48" fmla="*/ 84 w 174"/>
              <a:gd name="T49" fmla="*/ 231 h 403"/>
              <a:gd name="T50" fmla="*/ 84 w 174"/>
              <a:gd name="T51" fmla="*/ 229 h 403"/>
              <a:gd name="T52" fmla="*/ 94 w 174"/>
              <a:gd name="T53" fmla="*/ 235 h 403"/>
              <a:gd name="T54" fmla="*/ 80 w 174"/>
              <a:gd name="T55" fmla="*/ 235 h 403"/>
              <a:gd name="T56" fmla="*/ 78 w 174"/>
              <a:gd name="T57" fmla="*/ 244 h 403"/>
              <a:gd name="T58" fmla="*/ 77 w 174"/>
              <a:gd name="T59" fmla="*/ 256 h 403"/>
              <a:gd name="T60" fmla="*/ 78 w 174"/>
              <a:gd name="T61" fmla="*/ 265 h 403"/>
              <a:gd name="T62" fmla="*/ 63 w 174"/>
              <a:gd name="T63" fmla="*/ 271 h 403"/>
              <a:gd name="T64" fmla="*/ 61 w 174"/>
              <a:gd name="T65" fmla="*/ 286 h 403"/>
              <a:gd name="T66" fmla="*/ 80 w 174"/>
              <a:gd name="T67" fmla="*/ 294 h 403"/>
              <a:gd name="T68" fmla="*/ 84 w 174"/>
              <a:gd name="T69" fmla="*/ 303 h 403"/>
              <a:gd name="T70" fmla="*/ 77 w 174"/>
              <a:gd name="T71" fmla="*/ 313 h 403"/>
              <a:gd name="T72" fmla="*/ 67 w 174"/>
              <a:gd name="T73" fmla="*/ 324 h 403"/>
              <a:gd name="T74" fmla="*/ 61 w 174"/>
              <a:gd name="T75" fmla="*/ 332 h 403"/>
              <a:gd name="T76" fmla="*/ 57 w 174"/>
              <a:gd name="T77" fmla="*/ 344 h 403"/>
              <a:gd name="T78" fmla="*/ 63 w 174"/>
              <a:gd name="T79" fmla="*/ 357 h 403"/>
              <a:gd name="T80" fmla="*/ 65 w 174"/>
              <a:gd name="T81" fmla="*/ 363 h 403"/>
              <a:gd name="T82" fmla="*/ 31 w 174"/>
              <a:gd name="T83" fmla="*/ 353 h 403"/>
              <a:gd name="T84" fmla="*/ 14 w 174"/>
              <a:gd name="T85" fmla="*/ 338 h 403"/>
              <a:gd name="T86" fmla="*/ 19 w 174"/>
              <a:gd name="T87" fmla="*/ 302 h 403"/>
              <a:gd name="T88" fmla="*/ 17 w 174"/>
              <a:gd name="T89" fmla="*/ 277 h 403"/>
              <a:gd name="T90" fmla="*/ 12 w 174"/>
              <a:gd name="T91" fmla="*/ 263 h 403"/>
              <a:gd name="T92" fmla="*/ 10 w 174"/>
              <a:gd name="T93" fmla="*/ 252 h 403"/>
              <a:gd name="T94" fmla="*/ 8 w 174"/>
              <a:gd name="T95" fmla="*/ 227 h 403"/>
              <a:gd name="T96" fmla="*/ 8 w 174"/>
              <a:gd name="T97" fmla="*/ 193 h 403"/>
              <a:gd name="T98" fmla="*/ 10 w 174"/>
              <a:gd name="T99" fmla="*/ 158 h 403"/>
              <a:gd name="T100" fmla="*/ 12 w 174"/>
              <a:gd name="T101" fmla="*/ 134 h 403"/>
              <a:gd name="T102" fmla="*/ 0 w 174"/>
              <a:gd name="T103" fmla="*/ 103 h 403"/>
              <a:gd name="T104" fmla="*/ 6 w 174"/>
              <a:gd name="T105" fmla="*/ 78 h 403"/>
              <a:gd name="T106" fmla="*/ 17 w 174"/>
              <a:gd name="T107" fmla="*/ 51 h 403"/>
              <a:gd name="T108" fmla="*/ 15 w 174"/>
              <a:gd name="T109" fmla="*/ 36 h 403"/>
              <a:gd name="T110" fmla="*/ 117 w 174"/>
              <a:gd name="T111" fmla="*/ 399 h 403"/>
              <a:gd name="T112" fmla="*/ 117 w 174"/>
              <a:gd name="T113" fmla="*/ 399 h 403"/>
              <a:gd name="T114" fmla="*/ 71 w 174"/>
              <a:gd name="T115" fmla="*/ 376 h 403"/>
              <a:gd name="T116" fmla="*/ 78 w 174"/>
              <a:gd name="T117" fmla="*/ 384 h 403"/>
              <a:gd name="T118" fmla="*/ 101 w 174"/>
              <a:gd name="T119" fmla="*/ 397 h 403"/>
              <a:gd name="T120" fmla="*/ 103 w 174"/>
              <a:gd name="T121" fmla="*/ 401 h 403"/>
              <a:gd name="T122" fmla="*/ 78 w 174"/>
              <a:gd name="T123" fmla="*/ 401 h 403"/>
              <a:gd name="T124" fmla="*/ 80 w 174"/>
              <a:gd name="T125" fmla="*/ 397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74" h="403">
                <a:moveTo>
                  <a:pt x="27" y="9"/>
                </a:moveTo>
                <a:lnTo>
                  <a:pt x="29" y="9"/>
                </a:lnTo>
                <a:lnTo>
                  <a:pt x="31" y="6"/>
                </a:lnTo>
                <a:lnTo>
                  <a:pt x="35" y="2"/>
                </a:lnTo>
                <a:lnTo>
                  <a:pt x="38" y="0"/>
                </a:lnTo>
                <a:lnTo>
                  <a:pt x="40" y="2"/>
                </a:lnTo>
                <a:lnTo>
                  <a:pt x="44" y="2"/>
                </a:lnTo>
                <a:lnTo>
                  <a:pt x="46" y="2"/>
                </a:lnTo>
                <a:lnTo>
                  <a:pt x="48" y="2"/>
                </a:lnTo>
                <a:lnTo>
                  <a:pt x="52" y="2"/>
                </a:lnTo>
                <a:lnTo>
                  <a:pt x="54" y="2"/>
                </a:lnTo>
                <a:lnTo>
                  <a:pt x="54" y="4"/>
                </a:lnTo>
                <a:lnTo>
                  <a:pt x="56" y="9"/>
                </a:lnTo>
                <a:lnTo>
                  <a:pt x="57" y="9"/>
                </a:lnTo>
                <a:lnTo>
                  <a:pt x="57" y="9"/>
                </a:lnTo>
                <a:lnTo>
                  <a:pt x="57" y="8"/>
                </a:lnTo>
                <a:lnTo>
                  <a:pt x="59" y="6"/>
                </a:lnTo>
                <a:lnTo>
                  <a:pt x="59" y="4"/>
                </a:lnTo>
                <a:lnTo>
                  <a:pt x="61" y="0"/>
                </a:lnTo>
                <a:lnTo>
                  <a:pt x="67" y="0"/>
                </a:lnTo>
                <a:lnTo>
                  <a:pt x="73" y="2"/>
                </a:lnTo>
                <a:lnTo>
                  <a:pt x="75" y="4"/>
                </a:lnTo>
                <a:lnTo>
                  <a:pt x="77" y="6"/>
                </a:lnTo>
                <a:lnTo>
                  <a:pt x="78" y="6"/>
                </a:lnTo>
                <a:lnTo>
                  <a:pt x="82" y="9"/>
                </a:lnTo>
                <a:lnTo>
                  <a:pt x="88" y="15"/>
                </a:lnTo>
                <a:lnTo>
                  <a:pt x="90" y="17"/>
                </a:lnTo>
                <a:lnTo>
                  <a:pt x="94" y="19"/>
                </a:lnTo>
                <a:lnTo>
                  <a:pt x="96" y="21"/>
                </a:lnTo>
                <a:lnTo>
                  <a:pt x="101" y="23"/>
                </a:lnTo>
                <a:lnTo>
                  <a:pt x="105" y="25"/>
                </a:lnTo>
                <a:lnTo>
                  <a:pt x="107" y="25"/>
                </a:lnTo>
                <a:lnTo>
                  <a:pt x="113" y="29"/>
                </a:lnTo>
                <a:lnTo>
                  <a:pt x="117" y="30"/>
                </a:lnTo>
                <a:lnTo>
                  <a:pt x="124" y="32"/>
                </a:lnTo>
                <a:lnTo>
                  <a:pt x="126" y="34"/>
                </a:lnTo>
                <a:lnTo>
                  <a:pt x="130" y="36"/>
                </a:lnTo>
                <a:lnTo>
                  <a:pt x="130" y="38"/>
                </a:lnTo>
                <a:lnTo>
                  <a:pt x="130" y="40"/>
                </a:lnTo>
                <a:lnTo>
                  <a:pt x="128" y="44"/>
                </a:lnTo>
                <a:lnTo>
                  <a:pt x="126" y="44"/>
                </a:lnTo>
                <a:lnTo>
                  <a:pt x="126" y="46"/>
                </a:lnTo>
                <a:lnTo>
                  <a:pt x="126" y="48"/>
                </a:lnTo>
                <a:lnTo>
                  <a:pt x="124" y="51"/>
                </a:lnTo>
                <a:lnTo>
                  <a:pt x="120" y="55"/>
                </a:lnTo>
                <a:lnTo>
                  <a:pt x="120" y="57"/>
                </a:lnTo>
                <a:lnTo>
                  <a:pt x="122" y="57"/>
                </a:lnTo>
                <a:lnTo>
                  <a:pt x="130" y="55"/>
                </a:lnTo>
                <a:lnTo>
                  <a:pt x="136" y="57"/>
                </a:lnTo>
                <a:lnTo>
                  <a:pt x="141" y="61"/>
                </a:lnTo>
                <a:lnTo>
                  <a:pt x="143" y="59"/>
                </a:lnTo>
                <a:lnTo>
                  <a:pt x="145" y="59"/>
                </a:lnTo>
                <a:lnTo>
                  <a:pt x="145" y="61"/>
                </a:lnTo>
                <a:lnTo>
                  <a:pt x="147" y="57"/>
                </a:lnTo>
                <a:lnTo>
                  <a:pt x="149" y="57"/>
                </a:lnTo>
                <a:lnTo>
                  <a:pt x="151" y="57"/>
                </a:lnTo>
                <a:lnTo>
                  <a:pt x="153" y="55"/>
                </a:lnTo>
                <a:lnTo>
                  <a:pt x="155" y="53"/>
                </a:lnTo>
                <a:lnTo>
                  <a:pt x="159" y="50"/>
                </a:lnTo>
                <a:lnTo>
                  <a:pt x="159" y="48"/>
                </a:lnTo>
                <a:lnTo>
                  <a:pt x="161" y="46"/>
                </a:lnTo>
                <a:lnTo>
                  <a:pt x="163" y="44"/>
                </a:lnTo>
                <a:lnTo>
                  <a:pt x="163" y="40"/>
                </a:lnTo>
                <a:lnTo>
                  <a:pt x="163" y="40"/>
                </a:lnTo>
                <a:lnTo>
                  <a:pt x="163" y="36"/>
                </a:lnTo>
                <a:lnTo>
                  <a:pt x="166" y="36"/>
                </a:lnTo>
                <a:lnTo>
                  <a:pt x="170" y="36"/>
                </a:lnTo>
                <a:lnTo>
                  <a:pt x="170" y="38"/>
                </a:lnTo>
                <a:lnTo>
                  <a:pt x="172" y="42"/>
                </a:lnTo>
                <a:lnTo>
                  <a:pt x="172" y="46"/>
                </a:lnTo>
                <a:lnTo>
                  <a:pt x="174" y="50"/>
                </a:lnTo>
                <a:lnTo>
                  <a:pt x="174" y="53"/>
                </a:lnTo>
                <a:lnTo>
                  <a:pt x="172" y="53"/>
                </a:lnTo>
                <a:lnTo>
                  <a:pt x="170" y="53"/>
                </a:lnTo>
                <a:lnTo>
                  <a:pt x="168" y="55"/>
                </a:lnTo>
                <a:lnTo>
                  <a:pt x="168" y="55"/>
                </a:lnTo>
                <a:lnTo>
                  <a:pt x="166" y="57"/>
                </a:lnTo>
                <a:lnTo>
                  <a:pt x="166" y="57"/>
                </a:lnTo>
                <a:lnTo>
                  <a:pt x="161" y="59"/>
                </a:lnTo>
                <a:lnTo>
                  <a:pt x="161" y="61"/>
                </a:lnTo>
                <a:lnTo>
                  <a:pt x="159" y="61"/>
                </a:lnTo>
                <a:lnTo>
                  <a:pt x="155" y="65"/>
                </a:lnTo>
                <a:lnTo>
                  <a:pt x="153" y="65"/>
                </a:lnTo>
                <a:lnTo>
                  <a:pt x="153" y="67"/>
                </a:lnTo>
                <a:lnTo>
                  <a:pt x="151" y="67"/>
                </a:lnTo>
                <a:lnTo>
                  <a:pt x="151" y="67"/>
                </a:lnTo>
                <a:lnTo>
                  <a:pt x="147" y="71"/>
                </a:lnTo>
                <a:lnTo>
                  <a:pt x="145" y="72"/>
                </a:lnTo>
                <a:lnTo>
                  <a:pt x="145" y="74"/>
                </a:lnTo>
                <a:lnTo>
                  <a:pt x="145" y="74"/>
                </a:lnTo>
                <a:lnTo>
                  <a:pt x="143" y="76"/>
                </a:lnTo>
                <a:lnTo>
                  <a:pt x="141" y="80"/>
                </a:lnTo>
                <a:lnTo>
                  <a:pt x="140" y="82"/>
                </a:lnTo>
                <a:lnTo>
                  <a:pt x="138" y="84"/>
                </a:lnTo>
                <a:lnTo>
                  <a:pt x="138" y="86"/>
                </a:lnTo>
                <a:lnTo>
                  <a:pt x="136" y="86"/>
                </a:lnTo>
                <a:lnTo>
                  <a:pt x="136" y="88"/>
                </a:lnTo>
                <a:lnTo>
                  <a:pt x="134" y="90"/>
                </a:lnTo>
                <a:lnTo>
                  <a:pt x="132" y="92"/>
                </a:lnTo>
                <a:lnTo>
                  <a:pt x="134" y="95"/>
                </a:lnTo>
                <a:lnTo>
                  <a:pt x="132" y="97"/>
                </a:lnTo>
                <a:lnTo>
                  <a:pt x="134" y="97"/>
                </a:lnTo>
                <a:lnTo>
                  <a:pt x="134" y="103"/>
                </a:lnTo>
                <a:lnTo>
                  <a:pt x="132" y="105"/>
                </a:lnTo>
                <a:lnTo>
                  <a:pt x="132" y="105"/>
                </a:lnTo>
                <a:lnTo>
                  <a:pt x="132" y="107"/>
                </a:lnTo>
                <a:lnTo>
                  <a:pt x="132" y="111"/>
                </a:lnTo>
                <a:lnTo>
                  <a:pt x="132" y="113"/>
                </a:lnTo>
                <a:lnTo>
                  <a:pt x="132" y="116"/>
                </a:lnTo>
                <a:lnTo>
                  <a:pt x="132" y="120"/>
                </a:lnTo>
                <a:lnTo>
                  <a:pt x="132" y="120"/>
                </a:lnTo>
                <a:lnTo>
                  <a:pt x="130" y="122"/>
                </a:lnTo>
                <a:lnTo>
                  <a:pt x="130" y="122"/>
                </a:lnTo>
                <a:lnTo>
                  <a:pt x="130" y="122"/>
                </a:lnTo>
                <a:lnTo>
                  <a:pt x="130" y="122"/>
                </a:lnTo>
                <a:lnTo>
                  <a:pt x="130" y="126"/>
                </a:lnTo>
                <a:lnTo>
                  <a:pt x="130" y="130"/>
                </a:lnTo>
                <a:lnTo>
                  <a:pt x="130" y="132"/>
                </a:lnTo>
                <a:lnTo>
                  <a:pt x="132" y="134"/>
                </a:lnTo>
                <a:lnTo>
                  <a:pt x="132" y="134"/>
                </a:lnTo>
                <a:lnTo>
                  <a:pt x="130" y="135"/>
                </a:lnTo>
                <a:lnTo>
                  <a:pt x="132" y="137"/>
                </a:lnTo>
                <a:lnTo>
                  <a:pt x="136" y="139"/>
                </a:lnTo>
                <a:lnTo>
                  <a:pt x="141" y="141"/>
                </a:lnTo>
                <a:lnTo>
                  <a:pt x="147" y="145"/>
                </a:lnTo>
                <a:lnTo>
                  <a:pt x="147" y="147"/>
                </a:lnTo>
                <a:lnTo>
                  <a:pt x="147" y="149"/>
                </a:lnTo>
                <a:lnTo>
                  <a:pt x="145" y="153"/>
                </a:lnTo>
                <a:lnTo>
                  <a:pt x="145" y="155"/>
                </a:lnTo>
                <a:lnTo>
                  <a:pt x="145" y="158"/>
                </a:lnTo>
                <a:lnTo>
                  <a:pt x="149" y="160"/>
                </a:lnTo>
                <a:lnTo>
                  <a:pt x="151" y="160"/>
                </a:lnTo>
                <a:lnTo>
                  <a:pt x="153" y="158"/>
                </a:lnTo>
                <a:lnTo>
                  <a:pt x="153" y="158"/>
                </a:lnTo>
                <a:lnTo>
                  <a:pt x="153" y="160"/>
                </a:lnTo>
                <a:lnTo>
                  <a:pt x="153" y="164"/>
                </a:lnTo>
                <a:lnTo>
                  <a:pt x="153" y="166"/>
                </a:lnTo>
                <a:lnTo>
                  <a:pt x="151" y="170"/>
                </a:lnTo>
                <a:lnTo>
                  <a:pt x="151" y="172"/>
                </a:lnTo>
                <a:lnTo>
                  <a:pt x="149" y="174"/>
                </a:lnTo>
                <a:lnTo>
                  <a:pt x="149" y="172"/>
                </a:lnTo>
                <a:lnTo>
                  <a:pt x="149" y="172"/>
                </a:lnTo>
                <a:lnTo>
                  <a:pt x="147" y="176"/>
                </a:lnTo>
                <a:lnTo>
                  <a:pt x="147" y="177"/>
                </a:lnTo>
                <a:lnTo>
                  <a:pt x="147" y="179"/>
                </a:lnTo>
                <a:lnTo>
                  <a:pt x="141" y="183"/>
                </a:lnTo>
                <a:lnTo>
                  <a:pt x="138" y="185"/>
                </a:lnTo>
                <a:lnTo>
                  <a:pt x="136" y="183"/>
                </a:lnTo>
                <a:lnTo>
                  <a:pt x="136" y="185"/>
                </a:lnTo>
                <a:lnTo>
                  <a:pt x="130" y="187"/>
                </a:lnTo>
                <a:lnTo>
                  <a:pt x="122" y="189"/>
                </a:lnTo>
                <a:lnTo>
                  <a:pt x="117" y="189"/>
                </a:lnTo>
                <a:lnTo>
                  <a:pt x="113" y="189"/>
                </a:lnTo>
                <a:lnTo>
                  <a:pt x="111" y="189"/>
                </a:lnTo>
                <a:lnTo>
                  <a:pt x="109" y="189"/>
                </a:lnTo>
                <a:lnTo>
                  <a:pt x="105" y="187"/>
                </a:lnTo>
                <a:lnTo>
                  <a:pt x="103" y="187"/>
                </a:lnTo>
                <a:lnTo>
                  <a:pt x="101" y="187"/>
                </a:lnTo>
                <a:lnTo>
                  <a:pt x="99" y="185"/>
                </a:lnTo>
                <a:lnTo>
                  <a:pt x="99" y="187"/>
                </a:lnTo>
                <a:lnTo>
                  <a:pt x="99" y="187"/>
                </a:lnTo>
                <a:lnTo>
                  <a:pt x="99" y="189"/>
                </a:lnTo>
                <a:lnTo>
                  <a:pt x="99" y="193"/>
                </a:lnTo>
                <a:lnTo>
                  <a:pt x="101" y="195"/>
                </a:lnTo>
                <a:lnTo>
                  <a:pt x="101" y="195"/>
                </a:lnTo>
                <a:lnTo>
                  <a:pt x="103" y="195"/>
                </a:lnTo>
                <a:lnTo>
                  <a:pt x="103" y="197"/>
                </a:lnTo>
                <a:lnTo>
                  <a:pt x="103" y="198"/>
                </a:lnTo>
                <a:lnTo>
                  <a:pt x="101" y="198"/>
                </a:lnTo>
                <a:lnTo>
                  <a:pt x="101" y="198"/>
                </a:lnTo>
                <a:lnTo>
                  <a:pt x="99" y="200"/>
                </a:lnTo>
                <a:lnTo>
                  <a:pt x="101" y="202"/>
                </a:lnTo>
                <a:lnTo>
                  <a:pt x="99" y="202"/>
                </a:lnTo>
                <a:lnTo>
                  <a:pt x="99" y="204"/>
                </a:lnTo>
                <a:lnTo>
                  <a:pt x="101" y="206"/>
                </a:lnTo>
                <a:lnTo>
                  <a:pt x="103" y="206"/>
                </a:lnTo>
                <a:lnTo>
                  <a:pt x="103" y="208"/>
                </a:lnTo>
                <a:lnTo>
                  <a:pt x="101" y="210"/>
                </a:lnTo>
                <a:lnTo>
                  <a:pt x="101" y="212"/>
                </a:lnTo>
                <a:lnTo>
                  <a:pt x="101" y="214"/>
                </a:lnTo>
                <a:lnTo>
                  <a:pt x="99" y="214"/>
                </a:lnTo>
                <a:lnTo>
                  <a:pt x="99" y="216"/>
                </a:lnTo>
                <a:lnTo>
                  <a:pt x="96" y="218"/>
                </a:lnTo>
                <a:lnTo>
                  <a:pt x="90" y="218"/>
                </a:lnTo>
                <a:lnTo>
                  <a:pt x="86" y="218"/>
                </a:lnTo>
                <a:lnTo>
                  <a:pt x="82" y="214"/>
                </a:lnTo>
                <a:lnTo>
                  <a:pt x="78" y="212"/>
                </a:lnTo>
                <a:lnTo>
                  <a:pt x="77" y="214"/>
                </a:lnTo>
                <a:lnTo>
                  <a:pt x="77" y="212"/>
                </a:lnTo>
                <a:lnTo>
                  <a:pt x="77" y="212"/>
                </a:lnTo>
                <a:lnTo>
                  <a:pt x="75" y="212"/>
                </a:lnTo>
                <a:lnTo>
                  <a:pt x="73" y="214"/>
                </a:lnTo>
                <a:lnTo>
                  <a:pt x="73" y="218"/>
                </a:lnTo>
                <a:lnTo>
                  <a:pt x="75" y="219"/>
                </a:lnTo>
                <a:lnTo>
                  <a:pt x="77" y="221"/>
                </a:lnTo>
                <a:lnTo>
                  <a:pt x="77" y="227"/>
                </a:lnTo>
                <a:lnTo>
                  <a:pt x="77" y="229"/>
                </a:lnTo>
                <a:lnTo>
                  <a:pt x="78" y="229"/>
                </a:lnTo>
                <a:lnTo>
                  <a:pt x="82" y="229"/>
                </a:lnTo>
                <a:lnTo>
                  <a:pt x="84" y="231"/>
                </a:lnTo>
                <a:lnTo>
                  <a:pt x="82" y="231"/>
                </a:lnTo>
                <a:lnTo>
                  <a:pt x="80" y="231"/>
                </a:lnTo>
                <a:lnTo>
                  <a:pt x="82" y="233"/>
                </a:lnTo>
                <a:lnTo>
                  <a:pt x="86" y="231"/>
                </a:lnTo>
                <a:lnTo>
                  <a:pt x="86" y="231"/>
                </a:lnTo>
                <a:lnTo>
                  <a:pt x="84" y="229"/>
                </a:lnTo>
                <a:lnTo>
                  <a:pt x="84" y="229"/>
                </a:lnTo>
                <a:lnTo>
                  <a:pt x="84" y="229"/>
                </a:lnTo>
                <a:lnTo>
                  <a:pt x="86" y="229"/>
                </a:lnTo>
                <a:lnTo>
                  <a:pt x="88" y="227"/>
                </a:lnTo>
                <a:lnTo>
                  <a:pt x="90" y="227"/>
                </a:lnTo>
                <a:lnTo>
                  <a:pt x="92" y="229"/>
                </a:lnTo>
                <a:lnTo>
                  <a:pt x="92" y="231"/>
                </a:lnTo>
                <a:lnTo>
                  <a:pt x="90" y="231"/>
                </a:lnTo>
                <a:lnTo>
                  <a:pt x="92" y="233"/>
                </a:lnTo>
                <a:lnTo>
                  <a:pt x="94" y="235"/>
                </a:lnTo>
                <a:lnTo>
                  <a:pt x="92" y="237"/>
                </a:lnTo>
                <a:lnTo>
                  <a:pt x="88" y="239"/>
                </a:lnTo>
                <a:lnTo>
                  <a:pt x="86" y="239"/>
                </a:lnTo>
                <a:lnTo>
                  <a:pt x="86" y="237"/>
                </a:lnTo>
                <a:lnTo>
                  <a:pt x="86" y="237"/>
                </a:lnTo>
                <a:lnTo>
                  <a:pt x="86" y="235"/>
                </a:lnTo>
                <a:lnTo>
                  <a:pt x="84" y="235"/>
                </a:lnTo>
                <a:lnTo>
                  <a:pt x="80" y="235"/>
                </a:lnTo>
                <a:lnTo>
                  <a:pt x="78" y="237"/>
                </a:lnTo>
                <a:lnTo>
                  <a:pt x="78" y="237"/>
                </a:lnTo>
                <a:lnTo>
                  <a:pt x="78" y="239"/>
                </a:lnTo>
                <a:lnTo>
                  <a:pt x="82" y="239"/>
                </a:lnTo>
                <a:lnTo>
                  <a:pt x="84" y="240"/>
                </a:lnTo>
                <a:lnTo>
                  <a:pt x="84" y="240"/>
                </a:lnTo>
                <a:lnTo>
                  <a:pt x="82" y="242"/>
                </a:lnTo>
                <a:lnTo>
                  <a:pt x="78" y="244"/>
                </a:lnTo>
                <a:lnTo>
                  <a:pt x="78" y="244"/>
                </a:lnTo>
                <a:lnTo>
                  <a:pt x="78" y="246"/>
                </a:lnTo>
                <a:lnTo>
                  <a:pt x="78" y="248"/>
                </a:lnTo>
                <a:lnTo>
                  <a:pt x="77" y="250"/>
                </a:lnTo>
                <a:lnTo>
                  <a:pt x="77" y="252"/>
                </a:lnTo>
                <a:lnTo>
                  <a:pt x="78" y="252"/>
                </a:lnTo>
                <a:lnTo>
                  <a:pt x="78" y="254"/>
                </a:lnTo>
                <a:lnTo>
                  <a:pt x="77" y="256"/>
                </a:lnTo>
                <a:lnTo>
                  <a:pt x="80" y="258"/>
                </a:lnTo>
                <a:lnTo>
                  <a:pt x="80" y="258"/>
                </a:lnTo>
                <a:lnTo>
                  <a:pt x="78" y="260"/>
                </a:lnTo>
                <a:lnTo>
                  <a:pt x="78" y="260"/>
                </a:lnTo>
                <a:lnTo>
                  <a:pt x="77" y="261"/>
                </a:lnTo>
                <a:lnTo>
                  <a:pt x="77" y="263"/>
                </a:lnTo>
                <a:lnTo>
                  <a:pt x="75" y="265"/>
                </a:lnTo>
                <a:lnTo>
                  <a:pt x="78" y="265"/>
                </a:lnTo>
                <a:lnTo>
                  <a:pt x="78" y="265"/>
                </a:lnTo>
                <a:lnTo>
                  <a:pt x="78" y="267"/>
                </a:lnTo>
                <a:lnTo>
                  <a:pt x="75" y="267"/>
                </a:lnTo>
                <a:lnTo>
                  <a:pt x="73" y="267"/>
                </a:lnTo>
                <a:lnTo>
                  <a:pt x="71" y="267"/>
                </a:lnTo>
                <a:lnTo>
                  <a:pt x="69" y="269"/>
                </a:lnTo>
                <a:lnTo>
                  <a:pt x="65" y="269"/>
                </a:lnTo>
                <a:lnTo>
                  <a:pt x="63" y="271"/>
                </a:lnTo>
                <a:lnTo>
                  <a:pt x="63" y="273"/>
                </a:lnTo>
                <a:lnTo>
                  <a:pt x="61" y="275"/>
                </a:lnTo>
                <a:lnTo>
                  <a:pt x="61" y="277"/>
                </a:lnTo>
                <a:lnTo>
                  <a:pt x="57" y="277"/>
                </a:lnTo>
                <a:lnTo>
                  <a:pt x="57" y="279"/>
                </a:lnTo>
                <a:lnTo>
                  <a:pt x="59" y="281"/>
                </a:lnTo>
                <a:lnTo>
                  <a:pt x="59" y="282"/>
                </a:lnTo>
                <a:lnTo>
                  <a:pt x="61" y="286"/>
                </a:lnTo>
                <a:lnTo>
                  <a:pt x="63" y="288"/>
                </a:lnTo>
                <a:lnTo>
                  <a:pt x="65" y="288"/>
                </a:lnTo>
                <a:lnTo>
                  <a:pt x="69" y="290"/>
                </a:lnTo>
                <a:lnTo>
                  <a:pt x="73" y="294"/>
                </a:lnTo>
                <a:lnTo>
                  <a:pt x="77" y="294"/>
                </a:lnTo>
                <a:lnTo>
                  <a:pt x="78" y="294"/>
                </a:lnTo>
                <a:lnTo>
                  <a:pt x="78" y="294"/>
                </a:lnTo>
                <a:lnTo>
                  <a:pt x="80" y="294"/>
                </a:lnTo>
                <a:lnTo>
                  <a:pt x="82" y="294"/>
                </a:lnTo>
                <a:lnTo>
                  <a:pt x="80" y="296"/>
                </a:lnTo>
                <a:lnTo>
                  <a:pt x="80" y="296"/>
                </a:lnTo>
                <a:lnTo>
                  <a:pt x="82" y="300"/>
                </a:lnTo>
                <a:lnTo>
                  <a:pt x="82" y="300"/>
                </a:lnTo>
                <a:lnTo>
                  <a:pt x="80" y="302"/>
                </a:lnTo>
                <a:lnTo>
                  <a:pt x="80" y="302"/>
                </a:lnTo>
                <a:lnTo>
                  <a:pt x="84" y="303"/>
                </a:lnTo>
                <a:lnTo>
                  <a:pt x="82" y="305"/>
                </a:lnTo>
                <a:lnTo>
                  <a:pt x="82" y="305"/>
                </a:lnTo>
                <a:lnTo>
                  <a:pt x="82" y="307"/>
                </a:lnTo>
                <a:lnTo>
                  <a:pt x="80" y="307"/>
                </a:lnTo>
                <a:lnTo>
                  <a:pt x="78" y="309"/>
                </a:lnTo>
                <a:lnTo>
                  <a:pt x="78" y="311"/>
                </a:lnTo>
                <a:lnTo>
                  <a:pt x="77" y="311"/>
                </a:lnTo>
                <a:lnTo>
                  <a:pt x="77" y="313"/>
                </a:lnTo>
                <a:lnTo>
                  <a:pt x="75" y="315"/>
                </a:lnTo>
                <a:lnTo>
                  <a:pt x="73" y="315"/>
                </a:lnTo>
                <a:lnTo>
                  <a:pt x="71" y="317"/>
                </a:lnTo>
                <a:lnTo>
                  <a:pt x="69" y="319"/>
                </a:lnTo>
                <a:lnTo>
                  <a:pt x="69" y="321"/>
                </a:lnTo>
                <a:lnTo>
                  <a:pt x="67" y="323"/>
                </a:lnTo>
                <a:lnTo>
                  <a:pt x="67" y="324"/>
                </a:lnTo>
                <a:lnTo>
                  <a:pt x="67" y="324"/>
                </a:lnTo>
                <a:lnTo>
                  <a:pt x="69" y="324"/>
                </a:lnTo>
                <a:lnTo>
                  <a:pt x="71" y="326"/>
                </a:lnTo>
                <a:lnTo>
                  <a:pt x="69" y="328"/>
                </a:lnTo>
                <a:lnTo>
                  <a:pt x="67" y="330"/>
                </a:lnTo>
                <a:lnTo>
                  <a:pt x="67" y="332"/>
                </a:lnTo>
                <a:lnTo>
                  <a:pt x="65" y="334"/>
                </a:lnTo>
                <a:lnTo>
                  <a:pt x="63" y="334"/>
                </a:lnTo>
                <a:lnTo>
                  <a:pt x="61" y="332"/>
                </a:lnTo>
                <a:lnTo>
                  <a:pt x="61" y="332"/>
                </a:lnTo>
                <a:lnTo>
                  <a:pt x="61" y="332"/>
                </a:lnTo>
                <a:lnTo>
                  <a:pt x="61" y="334"/>
                </a:lnTo>
                <a:lnTo>
                  <a:pt x="63" y="334"/>
                </a:lnTo>
                <a:lnTo>
                  <a:pt x="61" y="336"/>
                </a:lnTo>
                <a:lnTo>
                  <a:pt x="59" y="338"/>
                </a:lnTo>
                <a:lnTo>
                  <a:pt x="57" y="342"/>
                </a:lnTo>
                <a:lnTo>
                  <a:pt x="57" y="344"/>
                </a:lnTo>
                <a:lnTo>
                  <a:pt x="59" y="347"/>
                </a:lnTo>
                <a:lnTo>
                  <a:pt x="61" y="351"/>
                </a:lnTo>
                <a:lnTo>
                  <a:pt x="61" y="353"/>
                </a:lnTo>
                <a:lnTo>
                  <a:pt x="63" y="353"/>
                </a:lnTo>
                <a:lnTo>
                  <a:pt x="61" y="355"/>
                </a:lnTo>
                <a:lnTo>
                  <a:pt x="61" y="355"/>
                </a:lnTo>
                <a:lnTo>
                  <a:pt x="61" y="357"/>
                </a:lnTo>
                <a:lnTo>
                  <a:pt x="63" y="357"/>
                </a:lnTo>
                <a:lnTo>
                  <a:pt x="65" y="359"/>
                </a:lnTo>
                <a:lnTo>
                  <a:pt x="65" y="361"/>
                </a:lnTo>
                <a:lnTo>
                  <a:pt x="69" y="363"/>
                </a:lnTo>
                <a:lnTo>
                  <a:pt x="71" y="363"/>
                </a:lnTo>
                <a:lnTo>
                  <a:pt x="71" y="365"/>
                </a:lnTo>
                <a:lnTo>
                  <a:pt x="71" y="365"/>
                </a:lnTo>
                <a:lnTo>
                  <a:pt x="67" y="365"/>
                </a:lnTo>
                <a:lnTo>
                  <a:pt x="65" y="363"/>
                </a:lnTo>
                <a:lnTo>
                  <a:pt x="63" y="361"/>
                </a:lnTo>
                <a:lnTo>
                  <a:pt x="61" y="361"/>
                </a:lnTo>
                <a:lnTo>
                  <a:pt x="48" y="361"/>
                </a:lnTo>
                <a:lnTo>
                  <a:pt x="40" y="363"/>
                </a:lnTo>
                <a:lnTo>
                  <a:pt x="38" y="361"/>
                </a:lnTo>
                <a:lnTo>
                  <a:pt x="33" y="361"/>
                </a:lnTo>
                <a:lnTo>
                  <a:pt x="31" y="357"/>
                </a:lnTo>
                <a:lnTo>
                  <a:pt x="31" y="353"/>
                </a:lnTo>
                <a:lnTo>
                  <a:pt x="29" y="351"/>
                </a:lnTo>
                <a:lnTo>
                  <a:pt x="27" y="345"/>
                </a:lnTo>
                <a:lnTo>
                  <a:pt x="27" y="344"/>
                </a:lnTo>
                <a:lnTo>
                  <a:pt x="25" y="344"/>
                </a:lnTo>
                <a:lnTo>
                  <a:pt x="21" y="345"/>
                </a:lnTo>
                <a:lnTo>
                  <a:pt x="19" y="347"/>
                </a:lnTo>
                <a:lnTo>
                  <a:pt x="17" y="347"/>
                </a:lnTo>
                <a:lnTo>
                  <a:pt x="14" y="338"/>
                </a:lnTo>
                <a:lnTo>
                  <a:pt x="12" y="334"/>
                </a:lnTo>
                <a:lnTo>
                  <a:pt x="14" y="326"/>
                </a:lnTo>
                <a:lnTo>
                  <a:pt x="15" y="323"/>
                </a:lnTo>
                <a:lnTo>
                  <a:pt x="19" y="319"/>
                </a:lnTo>
                <a:lnTo>
                  <a:pt x="21" y="315"/>
                </a:lnTo>
                <a:lnTo>
                  <a:pt x="19" y="309"/>
                </a:lnTo>
                <a:lnTo>
                  <a:pt x="17" y="305"/>
                </a:lnTo>
                <a:lnTo>
                  <a:pt x="19" y="302"/>
                </a:lnTo>
                <a:lnTo>
                  <a:pt x="21" y="300"/>
                </a:lnTo>
                <a:lnTo>
                  <a:pt x="19" y="294"/>
                </a:lnTo>
                <a:lnTo>
                  <a:pt x="19" y="292"/>
                </a:lnTo>
                <a:lnTo>
                  <a:pt x="21" y="290"/>
                </a:lnTo>
                <a:lnTo>
                  <a:pt x="19" y="286"/>
                </a:lnTo>
                <a:lnTo>
                  <a:pt x="19" y="281"/>
                </a:lnTo>
                <a:lnTo>
                  <a:pt x="17" y="279"/>
                </a:lnTo>
                <a:lnTo>
                  <a:pt x="17" y="277"/>
                </a:lnTo>
                <a:lnTo>
                  <a:pt x="21" y="275"/>
                </a:lnTo>
                <a:lnTo>
                  <a:pt x="21" y="273"/>
                </a:lnTo>
                <a:lnTo>
                  <a:pt x="19" y="269"/>
                </a:lnTo>
                <a:lnTo>
                  <a:pt x="15" y="267"/>
                </a:lnTo>
                <a:lnTo>
                  <a:pt x="14" y="267"/>
                </a:lnTo>
                <a:lnTo>
                  <a:pt x="12" y="267"/>
                </a:lnTo>
                <a:lnTo>
                  <a:pt x="10" y="265"/>
                </a:lnTo>
                <a:lnTo>
                  <a:pt x="12" y="263"/>
                </a:lnTo>
                <a:lnTo>
                  <a:pt x="15" y="263"/>
                </a:lnTo>
                <a:lnTo>
                  <a:pt x="19" y="261"/>
                </a:lnTo>
                <a:lnTo>
                  <a:pt x="19" y="260"/>
                </a:lnTo>
                <a:lnTo>
                  <a:pt x="17" y="260"/>
                </a:lnTo>
                <a:lnTo>
                  <a:pt x="15" y="260"/>
                </a:lnTo>
                <a:lnTo>
                  <a:pt x="14" y="260"/>
                </a:lnTo>
                <a:lnTo>
                  <a:pt x="12" y="256"/>
                </a:lnTo>
                <a:lnTo>
                  <a:pt x="10" y="252"/>
                </a:lnTo>
                <a:lnTo>
                  <a:pt x="10" y="248"/>
                </a:lnTo>
                <a:lnTo>
                  <a:pt x="10" y="244"/>
                </a:lnTo>
                <a:lnTo>
                  <a:pt x="8" y="244"/>
                </a:lnTo>
                <a:lnTo>
                  <a:pt x="6" y="240"/>
                </a:lnTo>
                <a:lnTo>
                  <a:pt x="6" y="233"/>
                </a:lnTo>
                <a:lnTo>
                  <a:pt x="8" y="233"/>
                </a:lnTo>
                <a:lnTo>
                  <a:pt x="8" y="229"/>
                </a:lnTo>
                <a:lnTo>
                  <a:pt x="8" y="227"/>
                </a:lnTo>
                <a:lnTo>
                  <a:pt x="6" y="227"/>
                </a:lnTo>
                <a:lnTo>
                  <a:pt x="4" y="221"/>
                </a:lnTo>
                <a:lnTo>
                  <a:pt x="4" y="216"/>
                </a:lnTo>
                <a:lnTo>
                  <a:pt x="4" y="208"/>
                </a:lnTo>
                <a:lnTo>
                  <a:pt x="2" y="206"/>
                </a:lnTo>
                <a:lnTo>
                  <a:pt x="2" y="202"/>
                </a:lnTo>
                <a:lnTo>
                  <a:pt x="6" y="197"/>
                </a:lnTo>
                <a:lnTo>
                  <a:pt x="8" y="193"/>
                </a:lnTo>
                <a:lnTo>
                  <a:pt x="10" y="191"/>
                </a:lnTo>
                <a:lnTo>
                  <a:pt x="12" y="189"/>
                </a:lnTo>
                <a:lnTo>
                  <a:pt x="4" y="177"/>
                </a:lnTo>
                <a:lnTo>
                  <a:pt x="6" y="174"/>
                </a:lnTo>
                <a:lnTo>
                  <a:pt x="6" y="172"/>
                </a:lnTo>
                <a:lnTo>
                  <a:pt x="6" y="164"/>
                </a:lnTo>
                <a:lnTo>
                  <a:pt x="8" y="160"/>
                </a:lnTo>
                <a:lnTo>
                  <a:pt x="10" y="158"/>
                </a:lnTo>
                <a:lnTo>
                  <a:pt x="10" y="155"/>
                </a:lnTo>
                <a:lnTo>
                  <a:pt x="8" y="151"/>
                </a:lnTo>
                <a:lnTo>
                  <a:pt x="6" y="151"/>
                </a:lnTo>
                <a:lnTo>
                  <a:pt x="8" y="147"/>
                </a:lnTo>
                <a:lnTo>
                  <a:pt x="8" y="143"/>
                </a:lnTo>
                <a:lnTo>
                  <a:pt x="10" y="139"/>
                </a:lnTo>
                <a:lnTo>
                  <a:pt x="12" y="139"/>
                </a:lnTo>
                <a:lnTo>
                  <a:pt x="12" y="134"/>
                </a:lnTo>
                <a:lnTo>
                  <a:pt x="12" y="126"/>
                </a:lnTo>
                <a:lnTo>
                  <a:pt x="10" y="126"/>
                </a:lnTo>
                <a:lnTo>
                  <a:pt x="8" y="120"/>
                </a:lnTo>
                <a:lnTo>
                  <a:pt x="8" y="116"/>
                </a:lnTo>
                <a:lnTo>
                  <a:pt x="4" y="113"/>
                </a:lnTo>
                <a:lnTo>
                  <a:pt x="4" y="111"/>
                </a:lnTo>
                <a:lnTo>
                  <a:pt x="2" y="109"/>
                </a:lnTo>
                <a:lnTo>
                  <a:pt x="0" y="103"/>
                </a:lnTo>
                <a:lnTo>
                  <a:pt x="2" y="101"/>
                </a:lnTo>
                <a:lnTo>
                  <a:pt x="4" y="99"/>
                </a:lnTo>
                <a:lnTo>
                  <a:pt x="4" y="93"/>
                </a:lnTo>
                <a:lnTo>
                  <a:pt x="6" y="92"/>
                </a:lnTo>
                <a:lnTo>
                  <a:pt x="6" y="88"/>
                </a:lnTo>
                <a:lnTo>
                  <a:pt x="4" y="84"/>
                </a:lnTo>
                <a:lnTo>
                  <a:pt x="4" y="78"/>
                </a:lnTo>
                <a:lnTo>
                  <a:pt x="6" y="78"/>
                </a:lnTo>
                <a:lnTo>
                  <a:pt x="6" y="71"/>
                </a:lnTo>
                <a:lnTo>
                  <a:pt x="8" y="67"/>
                </a:lnTo>
                <a:lnTo>
                  <a:pt x="12" y="61"/>
                </a:lnTo>
                <a:lnTo>
                  <a:pt x="14" y="59"/>
                </a:lnTo>
                <a:lnTo>
                  <a:pt x="15" y="57"/>
                </a:lnTo>
                <a:lnTo>
                  <a:pt x="17" y="55"/>
                </a:lnTo>
                <a:lnTo>
                  <a:pt x="17" y="55"/>
                </a:lnTo>
                <a:lnTo>
                  <a:pt x="17" y="51"/>
                </a:lnTo>
                <a:lnTo>
                  <a:pt x="15" y="51"/>
                </a:lnTo>
                <a:lnTo>
                  <a:pt x="15" y="50"/>
                </a:lnTo>
                <a:lnTo>
                  <a:pt x="15" y="48"/>
                </a:lnTo>
                <a:lnTo>
                  <a:pt x="17" y="46"/>
                </a:lnTo>
                <a:lnTo>
                  <a:pt x="17" y="44"/>
                </a:lnTo>
                <a:lnTo>
                  <a:pt x="15" y="42"/>
                </a:lnTo>
                <a:lnTo>
                  <a:pt x="14" y="38"/>
                </a:lnTo>
                <a:lnTo>
                  <a:pt x="15" y="36"/>
                </a:lnTo>
                <a:lnTo>
                  <a:pt x="15" y="34"/>
                </a:lnTo>
                <a:lnTo>
                  <a:pt x="14" y="32"/>
                </a:lnTo>
                <a:lnTo>
                  <a:pt x="14" y="30"/>
                </a:lnTo>
                <a:lnTo>
                  <a:pt x="27" y="25"/>
                </a:lnTo>
                <a:lnTo>
                  <a:pt x="29" y="13"/>
                </a:lnTo>
                <a:lnTo>
                  <a:pt x="27" y="9"/>
                </a:lnTo>
                <a:lnTo>
                  <a:pt x="27" y="9"/>
                </a:lnTo>
                <a:close/>
                <a:moveTo>
                  <a:pt x="117" y="399"/>
                </a:moveTo>
                <a:lnTo>
                  <a:pt x="119" y="399"/>
                </a:lnTo>
                <a:lnTo>
                  <a:pt x="120" y="399"/>
                </a:lnTo>
                <a:lnTo>
                  <a:pt x="122" y="397"/>
                </a:lnTo>
                <a:lnTo>
                  <a:pt x="124" y="397"/>
                </a:lnTo>
                <a:lnTo>
                  <a:pt x="122" y="395"/>
                </a:lnTo>
                <a:lnTo>
                  <a:pt x="120" y="397"/>
                </a:lnTo>
                <a:lnTo>
                  <a:pt x="117" y="397"/>
                </a:lnTo>
                <a:lnTo>
                  <a:pt x="117" y="399"/>
                </a:lnTo>
                <a:lnTo>
                  <a:pt x="117" y="399"/>
                </a:lnTo>
                <a:close/>
                <a:moveTo>
                  <a:pt x="67" y="366"/>
                </a:moveTo>
                <a:lnTo>
                  <a:pt x="69" y="366"/>
                </a:lnTo>
                <a:lnTo>
                  <a:pt x="71" y="370"/>
                </a:lnTo>
                <a:lnTo>
                  <a:pt x="73" y="372"/>
                </a:lnTo>
                <a:lnTo>
                  <a:pt x="75" y="378"/>
                </a:lnTo>
                <a:lnTo>
                  <a:pt x="73" y="376"/>
                </a:lnTo>
                <a:lnTo>
                  <a:pt x="71" y="376"/>
                </a:lnTo>
                <a:lnTo>
                  <a:pt x="71" y="378"/>
                </a:lnTo>
                <a:lnTo>
                  <a:pt x="67" y="366"/>
                </a:lnTo>
                <a:lnTo>
                  <a:pt x="67" y="366"/>
                </a:lnTo>
                <a:close/>
                <a:moveTo>
                  <a:pt x="71" y="378"/>
                </a:moveTo>
                <a:lnTo>
                  <a:pt x="73" y="380"/>
                </a:lnTo>
                <a:lnTo>
                  <a:pt x="77" y="380"/>
                </a:lnTo>
                <a:lnTo>
                  <a:pt x="77" y="382"/>
                </a:lnTo>
                <a:lnTo>
                  <a:pt x="78" y="384"/>
                </a:lnTo>
                <a:lnTo>
                  <a:pt x="80" y="386"/>
                </a:lnTo>
                <a:lnTo>
                  <a:pt x="84" y="387"/>
                </a:lnTo>
                <a:lnTo>
                  <a:pt x="84" y="389"/>
                </a:lnTo>
                <a:lnTo>
                  <a:pt x="86" y="389"/>
                </a:lnTo>
                <a:lnTo>
                  <a:pt x="96" y="391"/>
                </a:lnTo>
                <a:lnTo>
                  <a:pt x="96" y="393"/>
                </a:lnTo>
                <a:lnTo>
                  <a:pt x="99" y="393"/>
                </a:lnTo>
                <a:lnTo>
                  <a:pt x="101" y="397"/>
                </a:lnTo>
                <a:lnTo>
                  <a:pt x="103" y="397"/>
                </a:lnTo>
                <a:lnTo>
                  <a:pt x="107" y="395"/>
                </a:lnTo>
                <a:lnTo>
                  <a:pt x="109" y="397"/>
                </a:lnTo>
                <a:lnTo>
                  <a:pt x="109" y="397"/>
                </a:lnTo>
                <a:lnTo>
                  <a:pt x="107" y="399"/>
                </a:lnTo>
                <a:lnTo>
                  <a:pt x="107" y="399"/>
                </a:lnTo>
                <a:lnTo>
                  <a:pt x="103" y="399"/>
                </a:lnTo>
                <a:lnTo>
                  <a:pt x="103" y="401"/>
                </a:lnTo>
                <a:lnTo>
                  <a:pt x="101" y="403"/>
                </a:lnTo>
                <a:lnTo>
                  <a:pt x="99" y="403"/>
                </a:lnTo>
                <a:lnTo>
                  <a:pt x="98" y="403"/>
                </a:lnTo>
                <a:lnTo>
                  <a:pt x="94" y="401"/>
                </a:lnTo>
                <a:lnTo>
                  <a:pt x="90" y="401"/>
                </a:lnTo>
                <a:lnTo>
                  <a:pt x="86" y="401"/>
                </a:lnTo>
                <a:lnTo>
                  <a:pt x="82" y="401"/>
                </a:lnTo>
                <a:lnTo>
                  <a:pt x="78" y="401"/>
                </a:lnTo>
                <a:lnTo>
                  <a:pt x="77" y="401"/>
                </a:lnTo>
                <a:lnTo>
                  <a:pt x="77" y="399"/>
                </a:lnTo>
                <a:lnTo>
                  <a:pt x="82" y="397"/>
                </a:lnTo>
                <a:lnTo>
                  <a:pt x="84" y="397"/>
                </a:lnTo>
                <a:lnTo>
                  <a:pt x="86" y="397"/>
                </a:lnTo>
                <a:lnTo>
                  <a:pt x="86" y="395"/>
                </a:lnTo>
                <a:lnTo>
                  <a:pt x="84" y="397"/>
                </a:lnTo>
                <a:lnTo>
                  <a:pt x="80" y="397"/>
                </a:lnTo>
                <a:lnTo>
                  <a:pt x="77" y="397"/>
                </a:lnTo>
                <a:lnTo>
                  <a:pt x="77" y="397"/>
                </a:lnTo>
                <a:lnTo>
                  <a:pt x="71" y="378"/>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263" name="Freeform 189"/>
          <p:cNvSpPr>
            <a:spLocks noEditPoints="1"/>
          </p:cNvSpPr>
          <p:nvPr/>
        </p:nvSpPr>
        <p:spPr bwMode="auto">
          <a:xfrm>
            <a:off x="4737395" y="4128649"/>
            <a:ext cx="228880" cy="899868"/>
          </a:xfrm>
          <a:custGeom>
            <a:avLst/>
            <a:gdLst>
              <a:gd name="T0" fmla="*/ 42 w 61"/>
              <a:gd name="T1" fmla="*/ 232 h 241"/>
              <a:gd name="T2" fmla="*/ 41 w 61"/>
              <a:gd name="T3" fmla="*/ 234 h 241"/>
              <a:gd name="T4" fmla="*/ 51 w 61"/>
              <a:gd name="T5" fmla="*/ 234 h 241"/>
              <a:gd name="T6" fmla="*/ 42 w 61"/>
              <a:gd name="T7" fmla="*/ 224 h 241"/>
              <a:gd name="T8" fmla="*/ 49 w 61"/>
              <a:gd name="T9" fmla="*/ 221 h 241"/>
              <a:gd name="T10" fmla="*/ 18 w 61"/>
              <a:gd name="T11" fmla="*/ 198 h 241"/>
              <a:gd name="T12" fmla="*/ 18 w 61"/>
              <a:gd name="T13" fmla="*/ 163 h 241"/>
              <a:gd name="T14" fmla="*/ 14 w 61"/>
              <a:gd name="T15" fmla="*/ 136 h 241"/>
              <a:gd name="T16" fmla="*/ 18 w 61"/>
              <a:gd name="T17" fmla="*/ 93 h 241"/>
              <a:gd name="T18" fmla="*/ 20 w 61"/>
              <a:gd name="T19" fmla="*/ 53 h 241"/>
              <a:gd name="T20" fmla="*/ 19 w 61"/>
              <a:gd name="T21" fmla="*/ 19 h 241"/>
              <a:gd name="T22" fmla="*/ 9 w 61"/>
              <a:gd name="T23" fmla="*/ 4 h 241"/>
              <a:gd name="T24" fmla="*/ 6 w 61"/>
              <a:gd name="T25" fmla="*/ 31 h 241"/>
              <a:gd name="T26" fmla="*/ 6 w 61"/>
              <a:gd name="T27" fmla="*/ 59 h 241"/>
              <a:gd name="T28" fmla="*/ 7 w 61"/>
              <a:gd name="T29" fmla="*/ 85 h 241"/>
              <a:gd name="T30" fmla="*/ 5 w 61"/>
              <a:gd name="T31" fmla="*/ 103 h 241"/>
              <a:gd name="T32" fmla="*/ 2 w 61"/>
              <a:gd name="T33" fmla="*/ 119 h 241"/>
              <a:gd name="T34" fmla="*/ 3 w 61"/>
              <a:gd name="T35" fmla="*/ 138 h 241"/>
              <a:gd name="T36" fmla="*/ 13 w 61"/>
              <a:gd name="T37" fmla="*/ 147 h 241"/>
              <a:gd name="T38" fmla="*/ 11 w 61"/>
              <a:gd name="T39" fmla="*/ 158 h 241"/>
              <a:gd name="T40" fmla="*/ 11 w 61"/>
              <a:gd name="T41" fmla="*/ 174 h 241"/>
              <a:gd name="T42" fmla="*/ 3 w 61"/>
              <a:gd name="T43" fmla="*/ 171 h 241"/>
              <a:gd name="T44" fmla="*/ 7 w 61"/>
              <a:gd name="T45" fmla="*/ 177 h 241"/>
              <a:gd name="T46" fmla="*/ 13 w 61"/>
              <a:gd name="T47" fmla="*/ 183 h 241"/>
              <a:gd name="T48" fmla="*/ 12 w 61"/>
              <a:gd name="T49" fmla="*/ 190 h 241"/>
              <a:gd name="T50" fmla="*/ 14 w 61"/>
              <a:gd name="T51" fmla="*/ 198 h 241"/>
              <a:gd name="T52" fmla="*/ 19 w 61"/>
              <a:gd name="T53" fmla="*/ 209 h 241"/>
              <a:gd name="T54" fmla="*/ 25 w 61"/>
              <a:gd name="T55" fmla="*/ 212 h 241"/>
              <a:gd name="T56" fmla="*/ 27 w 61"/>
              <a:gd name="T57" fmla="*/ 216 h 241"/>
              <a:gd name="T58" fmla="*/ 23 w 61"/>
              <a:gd name="T59" fmla="*/ 218 h 241"/>
              <a:gd name="T60" fmla="*/ 29 w 61"/>
              <a:gd name="T61" fmla="*/ 217 h 241"/>
              <a:gd name="T62" fmla="*/ 27 w 61"/>
              <a:gd name="T63" fmla="*/ 222 h 241"/>
              <a:gd name="T64" fmla="*/ 36 w 61"/>
              <a:gd name="T65" fmla="*/ 220 h 241"/>
              <a:gd name="T66" fmla="*/ 37 w 61"/>
              <a:gd name="T67" fmla="*/ 227 h 241"/>
              <a:gd name="T68" fmla="*/ 47 w 61"/>
              <a:gd name="T69" fmla="*/ 214 h 241"/>
              <a:gd name="T70" fmla="*/ 3 w 61"/>
              <a:gd name="T71" fmla="*/ 149 h 241"/>
              <a:gd name="T72" fmla="*/ 9 w 61"/>
              <a:gd name="T73" fmla="*/ 146 h 241"/>
              <a:gd name="T74" fmla="*/ 8 w 61"/>
              <a:gd name="T75" fmla="*/ 157 h 241"/>
              <a:gd name="T76" fmla="*/ 3 w 61"/>
              <a:gd name="T77" fmla="*/ 162 h 241"/>
              <a:gd name="T78" fmla="*/ 5 w 61"/>
              <a:gd name="T79" fmla="*/ 162 h 241"/>
              <a:gd name="T80" fmla="*/ 12 w 61"/>
              <a:gd name="T81" fmla="*/ 160 h 241"/>
              <a:gd name="T82" fmla="*/ 7 w 61"/>
              <a:gd name="T83" fmla="*/ 165 h 241"/>
              <a:gd name="T84" fmla="*/ 8 w 61"/>
              <a:gd name="T85" fmla="*/ 188 h 241"/>
              <a:gd name="T86" fmla="*/ 7 w 61"/>
              <a:gd name="T87" fmla="*/ 187 h 241"/>
              <a:gd name="T88" fmla="*/ 6 w 61"/>
              <a:gd name="T89" fmla="*/ 193 h 241"/>
              <a:gd name="T90" fmla="*/ 8 w 61"/>
              <a:gd name="T91" fmla="*/ 195 h 241"/>
              <a:gd name="T92" fmla="*/ 11 w 61"/>
              <a:gd name="T93" fmla="*/ 198 h 241"/>
              <a:gd name="T94" fmla="*/ 12 w 61"/>
              <a:gd name="T95" fmla="*/ 205 h 241"/>
              <a:gd name="T96" fmla="*/ 12 w 61"/>
              <a:gd name="T97" fmla="*/ 205 h 241"/>
              <a:gd name="T98" fmla="*/ 14 w 61"/>
              <a:gd name="T99" fmla="*/ 212 h 241"/>
              <a:gd name="T100" fmla="*/ 18 w 61"/>
              <a:gd name="T101" fmla="*/ 214 h 241"/>
              <a:gd name="T102" fmla="*/ 19 w 61"/>
              <a:gd name="T103" fmla="*/ 214 h 241"/>
              <a:gd name="T104" fmla="*/ 22 w 61"/>
              <a:gd name="T105" fmla="*/ 218 h 241"/>
              <a:gd name="T106" fmla="*/ 27 w 61"/>
              <a:gd name="T107" fmla="*/ 224 h 241"/>
              <a:gd name="T108" fmla="*/ 27 w 61"/>
              <a:gd name="T109" fmla="*/ 229 h 241"/>
              <a:gd name="T110" fmla="*/ 32 w 61"/>
              <a:gd name="T111" fmla="*/ 229 h 241"/>
              <a:gd name="T112" fmla="*/ 34 w 61"/>
              <a:gd name="T113" fmla="*/ 229 h 241"/>
              <a:gd name="T114" fmla="*/ 40 w 61"/>
              <a:gd name="T115" fmla="*/ 227 h 241"/>
              <a:gd name="T116" fmla="*/ 61 w 61"/>
              <a:gd name="T117" fmla="*/ 239 h 241"/>
              <a:gd name="T118" fmla="*/ 57 w 61"/>
              <a:gd name="T119" fmla="*/ 236 h 241"/>
              <a:gd name="T120" fmla="*/ 52 w 61"/>
              <a:gd name="T121" fmla="*/ 237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1" h="241">
                <a:moveTo>
                  <a:pt x="52" y="233"/>
                </a:moveTo>
                <a:cubicBezTo>
                  <a:pt x="52" y="232"/>
                  <a:pt x="52" y="232"/>
                  <a:pt x="52" y="232"/>
                </a:cubicBezTo>
                <a:cubicBezTo>
                  <a:pt x="51" y="232"/>
                  <a:pt x="51" y="232"/>
                  <a:pt x="51" y="232"/>
                </a:cubicBezTo>
                <a:cubicBezTo>
                  <a:pt x="50" y="231"/>
                  <a:pt x="50" y="231"/>
                  <a:pt x="50" y="231"/>
                </a:cubicBezTo>
                <a:cubicBezTo>
                  <a:pt x="48" y="230"/>
                  <a:pt x="48" y="230"/>
                  <a:pt x="48" y="230"/>
                </a:cubicBezTo>
                <a:cubicBezTo>
                  <a:pt x="45" y="230"/>
                  <a:pt x="45" y="230"/>
                  <a:pt x="45" y="230"/>
                </a:cubicBezTo>
                <a:cubicBezTo>
                  <a:pt x="44" y="229"/>
                  <a:pt x="44" y="229"/>
                  <a:pt x="44" y="229"/>
                </a:cubicBezTo>
                <a:cubicBezTo>
                  <a:pt x="44" y="230"/>
                  <a:pt x="44" y="230"/>
                  <a:pt x="44" y="230"/>
                </a:cubicBezTo>
                <a:cubicBezTo>
                  <a:pt x="44" y="230"/>
                  <a:pt x="44" y="230"/>
                  <a:pt x="44" y="230"/>
                </a:cubicBezTo>
                <a:cubicBezTo>
                  <a:pt x="44" y="230"/>
                  <a:pt x="44" y="230"/>
                  <a:pt x="44" y="230"/>
                </a:cubicBezTo>
                <a:cubicBezTo>
                  <a:pt x="44" y="230"/>
                  <a:pt x="44" y="230"/>
                  <a:pt x="44" y="230"/>
                </a:cubicBezTo>
                <a:cubicBezTo>
                  <a:pt x="42" y="229"/>
                  <a:pt x="42" y="229"/>
                  <a:pt x="42" y="229"/>
                </a:cubicBezTo>
                <a:cubicBezTo>
                  <a:pt x="41" y="229"/>
                  <a:pt x="41" y="229"/>
                  <a:pt x="41" y="229"/>
                </a:cubicBezTo>
                <a:cubicBezTo>
                  <a:pt x="40" y="229"/>
                  <a:pt x="40" y="229"/>
                  <a:pt x="40" y="229"/>
                </a:cubicBezTo>
                <a:cubicBezTo>
                  <a:pt x="41" y="230"/>
                  <a:pt x="41" y="230"/>
                  <a:pt x="41" y="230"/>
                </a:cubicBezTo>
                <a:cubicBezTo>
                  <a:pt x="43" y="231"/>
                  <a:pt x="43" y="231"/>
                  <a:pt x="43" y="231"/>
                </a:cubicBezTo>
                <a:cubicBezTo>
                  <a:pt x="43" y="231"/>
                  <a:pt x="43" y="231"/>
                  <a:pt x="43" y="231"/>
                </a:cubicBezTo>
                <a:cubicBezTo>
                  <a:pt x="43" y="231"/>
                  <a:pt x="43" y="231"/>
                  <a:pt x="43" y="231"/>
                </a:cubicBezTo>
                <a:cubicBezTo>
                  <a:pt x="42" y="231"/>
                  <a:pt x="42" y="231"/>
                  <a:pt x="42" y="231"/>
                </a:cubicBezTo>
                <a:cubicBezTo>
                  <a:pt x="42" y="232"/>
                  <a:pt x="42" y="232"/>
                  <a:pt x="42" y="232"/>
                </a:cubicBezTo>
                <a:cubicBezTo>
                  <a:pt x="42" y="232"/>
                  <a:pt x="42" y="232"/>
                  <a:pt x="42" y="232"/>
                </a:cubicBezTo>
                <a:cubicBezTo>
                  <a:pt x="42" y="231"/>
                  <a:pt x="42" y="231"/>
                  <a:pt x="42" y="231"/>
                </a:cubicBezTo>
                <a:cubicBezTo>
                  <a:pt x="40" y="230"/>
                  <a:pt x="40" y="230"/>
                  <a:pt x="40" y="230"/>
                </a:cubicBezTo>
                <a:cubicBezTo>
                  <a:pt x="40" y="231"/>
                  <a:pt x="40" y="231"/>
                  <a:pt x="40" y="231"/>
                </a:cubicBezTo>
                <a:cubicBezTo>
                  <a:pt x="40" y="231"/>
                  <a:pt x="40" y="231"/>
                  <a:pt x="40" y="231"/>
                </a:cubicBezTo>
                <a:cubicBezTo>
                  <a:pt x="40" y="231"/>
                  <a:pt x="40" y="231"/>
                  <a:pt x="40" y="231"/>
                </a:cubicBezTo>
                <a:cubicBezTo>
                  <a:pt x="38" y="232"/>
                  <a:pt x="38" y="232"/>
                  <a:pt x="38" y="232"/>
                </a:cubicBezTo>
                <a:cubicBezTo>
                  <a:pt x="37" y="232"/>
                  <a:pt x="37" y="232"/>
                  <a:pt x="37" y="232"/>
                </a:cubicBezTo>
                <a:cubicBezTo>
                  <a:pt x="38" y="232"/>
                  <a:pt x="38" y="232"/>
                  <a:pt x="38" y="232"/>
                </a:cubicBezTo>
                <a:cubicBezTo>
                  <a:pt x="37" y="232"/>
                  <a:pt x="37" y="232"/>
                  <a:pt x="37" y="232"/>
                </a:cubicBezTo>
                <a:cubicBezTo>
                  <a:pt x="37" y="232"/>
                  <a:pt x="37" y="232"/>
                  <a:pt x="37" y="232"/>
                </a:cubicBezTo>
                <a:cubicBezTo>
                  <a:pt x="35" y="233"/>
                  <a:pt x="35" y="233"/>
                  <a:pt x="35" y="233"/>
                </a:cubicBezTo>
                <a:cubicBezTo>
                  <a:pt x="36" y="233"/>
                  <a:pt x="36" y="233"/>
                  <a:pt x="36" y="233"/>
                </a:cubicBezTo>
                <a:cubicBezTo>
                  <a:pt x="37" y="233"/>
                  <a:pt x="37" y="233"/>
                  <a:pt x="37" y="233"/>
                </a:cubicBezTo>
                <a:cubicBezTo>
                  <a:pt x="38" y="233"/>
                  <a:pt x="38" y="233"/>
                  <a:pt x="38" y="233"/>
                </a:cubicBezTo>
                <a:cubicBezTo>
                  <a:pt x="38" y="233"/>
                  <a:pt x="38" y="233"/>
                  <a:pt x="38" y="233"/>
                </a:cubicBezTo>
                <a:cubicBezTo>
                  <a:pt x="39" y="233"/>
                  <a:pt x="39" y="233"/>
                  <a:pt x="39" y="233"/>
                </a:cubicBezTo>
                <a:cubicBezTo>
                  <a:pt x="39" y="233"/>
                  <a:pt x="39" y="233"/>
                  <a:pt x="39" y="233"/>
                </a:cubicBezTo>
                <a:cubicBezTo>
                  <a:pt x="40" y="234"/>
                  <a:pt x="40" y="234"/>
                  <a:pt x="40" y="234"/>
                </a:cubicBezTo>
                <a:cubicBezTo>
                  <a:pt x="41" y="233"/>
                  <a:pt x="41" y="233"/>
                  <a:pt x="41" y="233"/>
                </a:cubicBezTo>
                <a:cubicBezTo>
                  <a:pt x="41" y="234"/>
                  <a:pt x="41" y="234"/>
                  <a:pt x="41" y="234"/>
                </a:cubicBezTo>
                <a:cubicBezTo>
                  <a:pt x="41" y="234"/>
                  <a:pt x="41" y="234"/>
                  <a:pt x="41" y="234"/>
                </a:cubicBezTo>
                <a:cubicBezTo>
                  <a:pt x="42" y="235"/>
                  <a:pt x="42" y="235"/>
                  <a:pt x="42" y="235"/>
                </a:cubicBezTo>
                <a:cubicBezTo>
                  <a:pt x="41" y="235"/>
                  <a:pt x="41" y="235"/>
                  <a:pt x="41" y="235"/>
                </a:cubicBezTo>
                <a:cubicBezTo>
                  <a:pt x="41" y="236"/>
                  <a:pt x="41" y="236"/>
                  <a:pt x="41" y="236"/>
                </a:cubicBezTo>
                <a:cubicBezTo>
                  <a:pt x="41" y="237"/>
                  <a:pt x="41" y="237"/>
                  <a:pt x="41" y="237"/>
                </a:cubicBezTo>
                <a:cubicBezTo>
                  <a:pt x="42" y="237"/>
                  <a:pt x="42" y="237"/>
                  <a:pt x="42" y="237"/>
                </a:cubicBezTo>
                <a:cubicBezTo>
                  <a:pt x="43" y="237"/>
                  <a:pt x="43" y="237"/>
                  <a:pt x="43" y="237"/>
                </a:cubicBezTo>
                <a:cubicBezTo>
                  <a:pt x="43" y="238"/>
                  <a:pt x="43" y="238"/>
                  <a:pt x="43" y="238"/>
                </a:cubicBezTo>
                <a:cubicBezTo>
                  <a:pt x="44" y="238"/>
                  <a:pt x="44" y="238"/>
                  <a:pt x="44" y="238"/>
                </a:cubicBezTo>
                <a:cubicBezTo>
                  <a:pt x="44" y="237"/>
                  <a:pt x="44" y="237"/>
                  <a:pt x="44" y="237"/>
                </a:cubicBezTo>
                <a:cubicBezTo>
                  <a:pt x="44" y="237"/>
                  <a:pt x="44" y="237"/>
                  <a:pt x="44" y="237"/>
                </a:cubicBezTo>
                <a:cubicBezTo>
                  <a:pt x="43" y="236"/>
                  <a:pt x="43" y="236"/>
                  <a:pt x="43" y="236"/>
                </a:cubicBezTo>
                <a:cubicBezTo>
                  <a:pt x="42" y="236"/>
                  <a:pt x="42" y="236"/>
                  <a:pt x="42" y="236"/>
                </a:cubicBezTo>
                <a:cubicBezTo>
                  <a:pt x="43" y="236"/>
                  <a:pt x="43" y="236"/>
                  <a:pt x="43" y="236"/>
                </a:cubicBezTo>
                <a:cubicBezTo>
                  <a:pt x="43" y="236"/>
                  <a:pt x="43" y="236"/>
                  <a:pt x="43" y="236"/>
                </a:cubicBezTo>
                <a:cubicBezTo>
                  <a:pt x="44" y="236"/>
                  <a:pt x="44" y="236"/>
                  <a:pt x="44" y="236"/>
                </a:cubicBezTo>
                <a:cubicBezTo>
                  <a:pt x="44" y="235"/>
                  <a:pt x="44" y="235"/>
                  <a:pt x="44" y="235"/>
                </a:cubicBezTo>
                <a:cubicBezTo>
                  <a:pt x="44" y="235"/>
                  <a:pt x="44" y="235"/>
                  <a:pt x="44" y="235"/>
                </a:cubicBezTo>
                <a:cubicBezTo>
                  <a:pt x="43" y="235"/>
                  <a:pt x="43" y="235"/>
                  <a:pt x="43" y="235"/>
                </a:cubicBezTo>
                <a:cubicBezTo>
                  <a:pt x="45" y="234"/>
                  <a:pt x="45" y="234"/>
                  <a:pt x="45" y="234"/>
                </a:cubicBezTo>
                <a:cubicBezTo>
                  <a:pt x="46" y="233"/>
                  <a:pt x="46" y="233"/>
                  <a:pt x="46" y="233"/>
                </a:cubicBezTo>
                <a:cubicBezTo>
                  <a:pt x="51" y="234"/>
                  <a:pt x="51" y="234"/>
                  <a:pt x="51" y="234"/>
                </a:cubicBezTo>
                <a:cubicBezTo>
                  <a:pt x="51" y="234"/>
                  <a:pt x="51" y="234"/>
                  <a:pt x="51" y="234"/>
                </a:cubicBezTo>
                <a:cubicBezTo>
                  <a:pt x="51" y="233"/>
                  <a:pt x="51" y="233"/>
                  <a:pt x="51" y="233"/>
                </a:cubicBezTo>
                <a:cubicBezTo>
                  <a:pt x="52" y="233"/>
                  <a:pt x="52" y="233"/>
                  <a:pt x="52" y="233"/>
                </a:cubicBezTo>
                <a:close/>
                <a:moveTo>
                  <a:pt x="52" y="231"/>
                </a:moveTo>
                <a:cubicBezTo>
                  <a:pt x="50" y="231"/>
                  <a:pt x="50" y="231"/>
                  <a:pt x="50" y="231"/>
                </a:cubicBezTo>
                <a:cubicBezTo>
                  <a:pt x="48" y="229"/>
                  <a:pt x="48" y="229"/>
                  <a:pt x="48" y="229"/>
                </a:cubicBezTo>
                <a:cubicBezTo>
                  <a:pt x="46" y="228"/>
                  <a:pt x="46" y="228"/>
                  <a:pt x="46" y="228"/>
                </a:cubicBezTo>
                <a:cubicBezTo>
                  <a:pt x="45" y="229"/>
                  <a:pt x="45" y="229"/>
                  <a:pt x="45" y="229"/>
                </a:cubicBezTo>
                <a:cubicBezTo>
                  <a:pt x="44" y="228"/>
                  <a:pt x="44" y="228"/>
                  <a:pt x="44" y="228"/>
                </a:cubicBezTo>
                <a:cubicBezTo>
                  <a:pt x="43" y="227"/>
                  <a:pt x="43" y="227"/>
                  <a:pt x="43" y="227"/>
                </a:cubicBezTo>
                <a:cubicBezTo>
                  <a:pt x="43" y="227"/>
                  <a:pt x="43" y="227"/>
                  <a:pt x="43" y="227"/>
                </a:cubicBezTo>
                <a:cubicBezTo>
                  <a:pt x="43" y="226"/>
                  <a:pt x="43" y="226"/>
                  <a:pt x="43" y="226"/>
                </a:cubicBezTo>
                <a:cubicBezTo>
                  <a:pt x="44" y="225"/>
                  <a:pt x="44" y="225"/>
                  <a:pt x="44" y="225"/>
                </a:cubicBezTo>
                <a:cubicBezTo>
                  <a:pt x="45" y="225"/>
                  <a:pt x="45" y="225"/>
                  <a:pt x="45" y="225"/>
                </a:cubicBezTo>
                <a:cubicBezTo>
                  <a:pt x="46" y="224"/>
                  <a:pt x="46" y="224"/>
                  <a:pt x="46" y="224"/>
                </a:cubicBezTo>
                <a:cubicBezTo>
                  <a:pt x="46" y="223"/>
                  <a:pt x="46" y="223"/>
                  <a:pt x="46" y="223"/>
                </a:cubicBezTo>
                <a:cubicBezTo>
                  <a:pt x="46" y="222"/>
                  <a:pt x="46" y="222"/>
                  <a:pt x="46" y="222"/>
                </a:cubicBezTo>
                <a:cubicBezTo>
                  <a:pt x="45" y="222"/>
                  <a:pt x="45" y="222"/>
                  <a:pt x="45" y="222"/>
                </a:cubicBezTo>
                <a:cubicBezTo>
                  <a:pt x="43" y="223"/>
                  <a:pt x="43" y="223"/>
                  <a:pt x="43" y="223"/>
                </a:cubicBezTo>
                <a:cubicBezTo>
                  <a:pt x="42" y="224"/>
                  <a:pt x="42" y="224"/>
                  <a:pt x="42" y="224"/>
                </a:cubicBezTo>
                <a:cubicBezTo>
                  <a:pt x="42" y="224"/>
                  <a:pt x="42" y="224"/>
                  <a:pt x="42" y="224"/>
                </a:cubicBezTo>
                <a:cubicBezTo>
                  <a:pt x="41" y="223"/>
                  <a:pt x="41" y="223"/>
                  <a:pt x="41" y="223"/>
                </a:cubicBezTo>
                <a:cubicBezTo>
                  <a:pt x="40" y="222"/>
                  <a:pt x="40" y="222"/>
                  <a:pt x="40" y="222"/>
                </a:cubicBezTo>
                <a:cubicBezTo>
                  <a:pt x="40" y="221"/>
                  <a:pt x="40" y="221"/>
                  <a:pt x="40" y="221"/>
                </a:cubicBezTo>
                <a:cubicBezTo>
                  <a:pt x="41" y="220"/>
                  <a:pt x="41" y="220"/>
                  <a:pt x="41" y="220"/>
                </a:cubicBezTo>
                <a:cubicBezTo>
                  <a:pt x="41" y="219"/>
                  <a:pt x="41" y="219"/>
                  <a:pt x="41" y="219"/>
                </a:cubicBezTo>
                <a:cubicBezTo>
                  <a:pt x="40" y="220"/>
                  <a:pt x="40" y="220"/>
                  <a:pt x="40" y="220"/>
                </a:cubicBezTo>
                <a:cubicBezTo>
                  <a:pt x="40" y="219"/>
                  <a:pt x="40" y="219"/>
                  <a:pt x="40" y="219"/>
                </a:cubicBezTo>
                <a:cubicBezTo>
                  <a:pt x="40" y="218"/>
                  <a:pt x="40" y="218"/>
                  <a:pt x="40" y="218"/>
                </a:cubicBezTo>
                <a:cubicBezTo>
                  <a:pt x="41" y="218"/>
                  <a:pt x="41" y="218"/>
                  <a:pt x="41" y="218"/>
                </a:cubicBezTo>
                <a:cubicBezTo>
                  <a:pt x="42" y="219"/>
                  <a:pt x="42" y="219"/>
                  <a:pt x="42" y="219"/>
                </a:cubicBezTo>
                <a:cubicBezTo>
                  <a:pt x="42" y="219"/>
                  <a:pt x="42" y="219"/>
                  <a:pt x="42" y="219"/>
                </a:cubicBezTo>
                <a:cubicBezTo>
                  <a:pt x="43" y="218"/>
                  <a:pt x="43" y="218"/>
                  <a:pt x="43" y="218"/>
                </a:cubicBezTo>
                <a:cubicBezTo>
                  <a:pt x="44" y="217"/>
                  <a:pt x="44" y="217"/>
                  <a:pt x="44" y="217"/>
                </a:cubicBezTo>
                <a:cubicBezTo>
                  <a:pt x="43" y="216"/>
                  <a:pt x="43" y="216"/>
                  <a:pt x="43" y="216"/>
                </a:cubicBezTo>
                <a:cubicBezTo>
                  <a:pt x="44" y="216"/>
                  <a:pt x="44" y="216"/>
                  <a:pt x="44" y="216"/>
                </a:cubicBezTo>
                <a:cubicBezTo>
                  <a:pt x="45" y="216"/>
                  <a:pt x="45" y="216"/>
                  <a:pt x="45" y="216"/>
                </a:cubicBezTo>
                <a:cubicBezTo>
                  <a:pt x="45" y="216"/>
                  <a:pt x="45" y="216"/>
                  <a:pt x="45" y="216"/>
                </a:cubicBezTo>
                <a:cubicBezTo>
                  <a:pt x="46" y="216"/>
                  <a:pt x="46" y="216"/>
                  <a:pt x="46" y="216"/>
                </a:cubicBezTo>
                <a:cubicBezTo>
                  <a:pt x="47" y="215"/>
                  <a:pt x="47" y="215"/>
                  <a:pt x="47" y="215"/>
                </a:cubicBezTo>
                <a:cubicBezTo>
                  <a:pt x="49" y="221"/>
                  <a:pt x="49" y="221"/>
                  <a:pt x="49" y="221"/>
                </a:cubicBezTo>
                <a:cubicBezTo>
                  <a:pt x="49" y="221"/>
                  <a:pt x="49" y="221"/>
                  <a:pt x="49" y="221"/>
                </a:cubicBezTo>
                <a:cubicBezTo>
                  <a:pt x="49" y="221"/>
                  <a:pt x="49" y="221"/>
                  <a:pt x="49" y="221"/>
                </a:cubicBezTo>
                <a:cubicBezTo>
                  <a:pt x="52" y="231"/>
                  <a:pt x="52" y="231"/>
                  <a:pt x="52" y="231"/>
                </a:cubicBezTo>
                <a:close/>
                <a:moveTo>
                  <a:pt x="47" y="214"/>
                </a:moveTo>
                <a:cubicBezTo>
                  <a:pt x="46" y="213"/>
                  <a:pt x="46" y="213"/>
                  <a:pt x="46" y="213"/>
                </a:cubicBezTo>
                <a:cubicBezTo>
                  <a:pt x="45" y="212"/>
                  <a:pt x="45" y="212"/>
                  <a:pt x="45" y="212"/>
                </a:cubicBezTo>
                <a:cubicBezTo>
                  <a:pt x="44" y="212"/>
                  <a:pt x="44" y="212"/>
                  <a:pt x="44" y="212"/>
                </a:cubicBezTo>
                <a:cubicBezTo>
                  <a:pt x="37" y="212"/>
                  <a:pt x="37" y="212"/>
                  <a:pt x="37" y="212"/>
                </a:cubicBezTo>
                <a:cubicBezTo>
                  <a:pt x="33" y="213"/>
                  <a:pt x="33" y="213"/>
                  <a:pt x="33" y="213"/>
                </a:cubicBezTo>
                <a:cubicBezTo>
                  <a:pt x="32" y="212"/>
                  <a:pt x="32" y="212"/>
                  <a:pt x="32" y="212"/>
                </a:cubicBezTo>
                <a:cubicBezTo>
                  <a:pt x="29" y="212"/>
                  <a:pt x="29" y="212"/>
                  <a:pt x="29" y="212"/>
                </a:cubicBezTo>
                <a:cubicBezTo>
                  <a:pt x="28" y="210"/>
                  <a:pt x="28" y="210"/>
                  <a:pt x="28" y="210"/>
                </a:cubicBezTo>
                <a:cubicBezTo>
                  <a:pt x="28" y="208"/>
                  <a:pt x="28" y="208"/>
                  <a:pt x="28" y="208"/>
                </a:cubicBezTo>
                <a:cubicBezTo>
                  <a:pt x="27" y="207"/>
                  <a:pt x="27" y="207"/>
                  <a:pt x="27" y="207"/>
                </a:cubicBezTo>
                <a:cubicBezTo>
                  <a:pt x="26" y="204"/>
                  <a:pt x="26" y="204"/>
                  <a:pt x="26" y="204"/>
                </a:cubicBezTo>
                <a:cubicBezTo>
                  <a:pt x="26" y="203"/>
                  <a:pt x="26" y="203"/>
                  <a:pt x="26" y="203"/>
                </a:cubicBezTo>
                <a:cubicBezTo>
                  <a:pt x="25" y="203"/>
                  <a:pt x="25" y="203"/>
                  <a:pt x="25" y="203"/>
                </a:cubicBezTo>
                <a:cubicBezTo>
                  <a:pt x="23" y="204"/>
                  <a:pt x="23" y="204"/>
                  <a:pt x="23" y="204"/>
                </a:cubicBezTo>
                <a:cubicBezTo>
                  <a:pt x="22" y="205"/>
                  <a:pt x="22" y="205"/>
                  <a:pt x="22" y="205"/>
                </a:cubicBezTo>
                <a:cubicBezTo>
                  <a:pt x="21" y="205"/>
                  <a:pt x="21" y="205"/>
                  <a:pt x="21" y="205"/>
                </a:cubicBezTo>
                <a:cubicBezTo>
                  <a:pt x="19" y="200"/>
                  <a:pt x="19" y="200"/>
                  <a:pt x="19" y="200"/>
                </a:cubicBezTo>
                <a:cubicBezTo>
                  <a:pt x="18" y="198"/>
                  <a:pt x="18" y="198"/>
                  <a:pt x="18" y="198"/>
                </a:cubicBezTo>
                <a:cubicBezTo>
                  <a:pt x="19" y="194"/>
                  <a:pt x="19" y="194"/>
                  <a:pt x="19" y="194"/>
                </a:cubicBezTo>
                <a:cubicBezTo>
                  <a:pt x="20" y="192"/>
                  <a:pt x="20" y="192"/>
                  <a:pt x="20" y="192"/>
                </a:cubicBezTo>
                <a:cubicBezTo>
                  <a:pt x="22" y="190"/>
                  <a:pt x="22" y="190"/>
                  <a:pt x="22" y="190"/>
                </a:cubicBezTo>
                <a:cubicBezTo>
                  <a:pt x="23" y="188"/>
                  <a:pt x="23" y="188"/>
                  <a:pt x="23" y="188"/>
                </a:cubicBezTo>
                <a:cubicBezTo>
                  <a:pt x="22" y="185"/>
                  <a:pt x="22" y="185"/>
                  <a:pt x="22" y="185"/>
                </a:cubicBezTo>
                <a:cubicBezTo>
                  <a:pt x="21" y="183"/>
                  <a:pt x="21" y="183"/>
                  <a:pt x="21" y="183"/>
                </a:cubicBezTo>
                <a:cubicBezTo>
                  <a:pt x="22" y="181"/>
                  <a:pt x="22" y="181"/>
                  <a:pt x="22" y="181"/>
                </a:cubicBezTo>
                <a:cubicBezTo>
                  <a:pt x="23" y="180"/>
                  <a:pt x="23" y="180"/>
                  <a:pt x="23" y="180"/>
                </a:cubicBezTo>
                <a:cubicBezTo>
                  <a:pt x="22" y="177"/>
                  <a:pt x="22" y="177"/>
                  <a:pt x="22" y="177"/>
                </a:cubicBezTo>
                <a:cubicBezTo>
                  <a:pt x="22" y="176"/>
                  <a:pt x="22" y="176"/>
                  <a:pt x="22" y="176"/>
                </a:cubicBezTo>
                <a:cubicBezTo>
                  <a:pt x="23" y="175"/>
                  <a:pt x="23" y="175"/>
                  <a:pt x="23" y="175"/>
                </a:cubicBezTo>
                <a:cubicBezTo>
                  <a:pt x="22" y="173"/>
                  <a:pt x="22" y="173"/>
                  <a:pt x="22" y="173"/>
                </a:cubicBezTo>
                <a:cubicBezTo>
                  <a:pt x="22" y="170"/>
                  <a:pt x="22" y="170"/>
                  <a:pt x="22" y="170"/>
                </a:cubicBezTo>
                <a:cubicBezTo>
                  <a:pt x="21" y="169"/>
                  <a:pt x="21" y="169"/>
                  <a:pt x="21" y="169"/>
                </a:cubicBezTo>
                <a:cubicBezTo>
                  <a:pt x="21" y="168"/>
                  <a:pt x="21" y="168"/>
                  <a:pt x="21" y="168"/>
                </a:cubicBezTo>
                <a:cubicBezTo>
                  <a:pt x="23" y="167"/>
                  <a:pt x="23" y="167"/>
                  <a:pt x="23" y="167"/>
                </a:cubicBezTo>
                <a:cubicBezTo>
                  <a:pt x="23" y="166"/>
                  <a:pt x="23" y="166"/>
                  <a:pt x="23" y="166"/>
                </a:cubicBezTo>
                <a:cubicBezTo>
                  <a:pt x="22" y="164"/>
                  <a:pt x="22" y="164"/>
                  <a:pt x="22" y="164"/>
                </a:cubicBezTo>
                <a:cubicBezTo>
                  <a:pt x="20" y="163"/>
                  <a:pt x="20" y="163"/>
                  <a:pt x="20" y="163"/>
                </a:cubicBezTo>
                <a:cubicBezTo>
                  <a:pt x="19" y="163"/>
                  <a:pt x="19" y="163"/>
                  <a:pt x="19" y="163"/>
                </a:cubicBezTo>
                <a:cubicBezTo>
                  <a:pt x="18" y="163"/>
                  <a:pt x="18" y="163"/>
                  <a:pt x="18" y="163"/>
                </a:cubicBezTo>
                <a:cubicBezTo>
                  <a:pt x="17" y="162"/>
                  <a:pt x="17" y="162"/>
                  <a:pt x="17" y="162"/>
                </a:cubicBezTo>
                <a:cubicBezTo>
                  <a:pt x="18" y="161"/>
                  <a:pt x="18" y="161"/>
                  <a:pt x="18" y="161"/>
                </a:cubicBezTo>
                <a:cubicBezTo>
                  <a:pt x="20" y="161"/>
                  <a:pt x="20" y="161"/>
                  <a:pt x="20" y="161"/>
                </a:cubicBezTo>
                <a:cubicBezTo>
                  <a:pt x="22" y="160"/>
                  <a:pt x="22" y="160"/>
                  <a:pt x="22" y="160"/>
                </a:cubicBezTo>
                <a:cubicBezTo>
                  <a:pt x="22" y="159"/>
                  <a:pt x="22" y="159"/>
                  <a:pt x="22" y="159"/>
                </a:cubicBezTo>
                <a:cubicBezTo>
                  <a:pt x="21" y="159"/>
                  <a:pt x="21" y="159"/>
                  <a:pt x="21" y="159"/>
                </a:cubicBezTo>
                <a:cubicBezTo>
                  <a:pt x="20" y="159"/>
                  <a:pt x="20" y="159"/>
                  <a:pt x="20" y="159"/>
                </a:cubicBezTo>
                <a:cubicBezTo>
                  <a:pt x="19" y="159"/>
                  <a:pt x="19" y="159"/>
                  <a:pt x="19" y="159"/>
                </a:cubicBezTo>
                <a:cubicBezTo>
                  <a:pt x="18" y="157"/>
                  <a:pt x="18" y="157"/>
                  <a:pt x="18" y="157"/>
                </a:cubicBezTo>
                <a:cubicBezTo>
                  <a:pt x="17" y="155"/>
                  <a:pt x="17" y="155"/>
                  <a:pt x="17" y="155"/>
                </a:cubicBezTo>
                <a:cubicBezTo>
                  <a:pt x="17" y="153"/>
                  <a:pt x="17" y="153"/>
                  <a:pt x="17" y="153"/>
                </a:cubicBezTo>
                <a:cubicBezTo>
                  <a:pt x="17" y="151"/>
                  <a:pt x="17" y="151"/>
                  <a:pt x="17" y="151"/>
                </a:cubicBezTo>
                <a:cubicBezTo>
                  <a:pt x="16" y="151"/>
                  <a:pt x="16" y="151"/>
                  <a:pt x="16" y="151"/>
                </a:cubicBezTo>
                <a:cubicBezTo>
                  <a:pt x="15" y="149"/>
                  <a:pt x="15" y="149"/>
                  <a:pt x="15" y="149"/>
                </a:cubicBezTo>
                <a:cubicBezTo>
                  <a:pt x="15" y="145"/>
                  <a:pt x="15" y="145"/>
                  <a:pt x="15" y="145"/>
                </a:cubicBezTo>
                <a:cubicBezTo>
                  <a:pt x="16" y="145"/>
                  <a:pt x="16" y="145"/>
                  <a:pt x="16" y="145"/>
                </a:cubicBezTo>
                <a:cubicBezTo>
                  <a:pt x="16" y="143"/>
                  <a:pt x="16" y="143"/>
                  <a:pt x="16" y="143"/>
                </a:cubicBezTo>
                <a:cubicBezTo>
                  <a:pt x="16" y="142"/>
                  <a:pt x="16" y="142"/>
                  <a:pt x="16" y="142"/>
                </a:cubicBezTo>
                <a:cubicBezTo>
                  <a:pt x="15" y="142"/>
                  <a:pt x="15" y="142"/>
                  <a:pt x="15" y="142"/>
                </a:cubicBezTo>
                <a:cubicBezTo>
                  <a:pt x="14" y="139"/>
                  <a:pt x="14" y="139"/>
                  <a:pt x="14" y="139"/>
                </a:cubicBezTo>
                <a:cubicBezTo>
                  <a:pt x="14" y="136"/>
                  <a:pt x="14" y="136"/>
                  <a:pt x="14" y="136"/>
                </a:cubicBezTo>
                <a:cubicBezTo>
                  <a:pt x="14" y="132"/>
                  <a:pt x="14" y="132"/>
                  <a:pt x="14" y="132"/>
                </a:cubicBezTo>
                <a:cubicBezTo>
                  <a:pt x="13" y="131"/>
                  <a:pt x="13" y="131"/>
                  <a:pt x="13" y="131"/>
                </a:cubicBezTo>
                <a:cubicBezTo>
                  <a:pt x="13" y="129"/>
                  <a:pt x="13" y="129"/>
                  <a:pt x="13" y="129"/>
                </a:cubicBezTo>
                <a:cubicBezTo>
                  <a:pt x="15" y="126"/>
                  <a:pt x="15" y="126"/>
                  <a:pt x="15" y="126"/>
                </a:cubicBezTo>
                <a:cubicBezTo>
                  <a:pt x="16" y="124"/>
                  <a:pt x="16" y="124"/>
                  <a:pt x="16" y="124"/>
                </a:cubicBezTo>
                <a:cubicBezTo>
                  <a:pt x="17" y="123"/>
                  <a:pt x="17" y="123"/>
                  <a:pt x="17" y="123"/>
                </a:cubicBezTo>
                <a:cubicBezTo>
                  <a:pt x="18" y="122"/>
                  <a:pt x="18" y="122"/>
                  <a:pt x="18" y="122"/>
                </a:cubicBezTo>
                <a:cubicBezTo>
                  <a:pt x="14" y="116"/>
                  <a:pt x="14" y="116"/>
                  <a:pt x="14" y="116"/>
                </a:cubicBezTo>
                <a:cubicBezTo>
                  <a:pt x="15" y="114"/>
                  <a:pt x="15" y="114"/>
                  <a:pt x="15" y="114"/>
                </a:cubicBezTo>
                <a:cubicBezTo>
                  <a:pt x="15" y="113"/>
                  <a:pt x="15" y="113"/>
                  <a:pt x="15" y="113"/>
                </a:cubicBezTo>
                <a:cubicBezTo>
                  <a:pt x="15" y="109"/>
                  <a:pt x="15" y="109"/>
                  <a:pt x="15" y="109"/>
                </a:cubicBezTo>
                <a:cubicBezTo>
                  <a:pt x="16" y="107"/>
                  <a:pt x="16" y="107"/>
                  <a:pt x="16" y="107"/>
                </a:cubicBezTo>
                <a:cubicBezTo>
                  <a:pt x="17" y="106"/>
                  <a:pt x="17" y="106"/>
                  <a:pt x="17" y="106"/>
                </a:cubicBezTo>
                <a:cubicBezTo>
                  <a:pt x="17" y="104"/>
                  <a:pt x="17" y="104"/>
                  <a:pt x="17" y="104"/>
                </a:cubicBezTo>
                <a:cubicBezTo>
                  <a:pt x="16" y="102"/>
                  <a:pt x="16" y="102"/>
                  <a:pt x="16" y="102"/>
                </a:cubicBezTo>
                <a:cubicBezTo>
                  <a:pt x="15" y="102"/>
                  <a:pt x="15" y="102"/>
                  <a:pt x="15" y="102"/>
                </a:cubicBezTo>
                <a:cubicBezTo>
                  <a:pt x="16" y="100"/>
                  <a:pt x="16" y="100"/>
                  <a:pt x="16" y="100"/>
                </a:cubicBezTo>
                <a:cubicBezTo>
                  <a:pt x="16" y="98"/>
                  <a:pt x="16" y="98"/>
                  <a:pt x="16" y="98"/>
                </a:cubicBezTo>
                <a:cubicBezTo>
                  <a:pt x="17" y="96"/>
                  <a:pt x="17" y="96"/>
                  <a:pt x="17" y="96"/>
                </a:cubicBezTo>
                <a:cubicBezTo>
                  <a:pt x="18" y="96"/>
                  <a:pt x="18" y="96"/>
                  <a:pt x="18" y="96"/>
                </a:cubicBezTo>
                <a:cubicBezTo>
                  <a:pt x="18" y="93"/>
                  <a:pt x="18" y="93"/>
                  <a:pt x="18" y="93"/>
                </a:cubicBezTo>
                <a:cubicBezTo>
                  <a:pt x="18" y="89"/>
                  <a:pt x="18" y="89"/>
                  <a:pt x="18" y="89"/>
                </a:cubicBezTo>
                <a:cubicBezTo>
                  <a:pt x="17" y="89"/>
                  <a:pt x="17" y="89"/>
                  <a:pt x="17" y="89"/>
                </a:cubicBezTo>
                <a:cubicBezTo>
                  <a:pt x="16" y="86"/>
                  <a:pt x="16" y="86"/>
                  <a:pt x="16" y="86"/>
                </a:cubicBezTo>
                <a:cubicBezTo>
                  <a:pt x="16" y="84"/>
                  <a:pt x="16" y="84"/>
                  <a:pt x="16" y="84"/>
                </a:cubicBezTo>
                <a:cubicBezTo>
                  <a:pt x="14" y="82"/>
                  <a:pt x="14" y="82"/>
                  <a:pt x="14" y="82"/>
                </a:cubicBezTo>
                <a:cubicBezTo>
                  <a:pt x="14" y="81"/>
                  <a:pt x="14" y="81"/>
                  <a:pt x="14" y="81"/>
                </a:cubicBezTo>
                <a:cubicBezTo>
                  <a:pt x="13" y="80"/>
                  <a:pt x="13" y="80"/>
                  <a:pt x="13" y="80"/>
                </a:cubicBezTo>
                <a:cubicBezTo>
                  <a:pt x="12" y="77"/>
                  <a:pt x="12" y="77"/>
                  <a:pt x="12" y="77"/>
                </a:cubicBezTo>
                <a:cubicBezTo>
                  <a:pt x="13" y="76"/>
                  <a:pt x="13" y="76"/>
                  <a:pt x="13" y="76"/>
                </a:cubicBezTo>
                <a:cubicBezTo>
                  <a:pt x="14" y="75"/>
                  <a:pt x="14" y="75"/>
                  <a:pt x="14" y="75"/>
                </a:cubicBezTo>
                <a:cubicBezTo>
                  <a:pt x="14" y="72"/>
                  <a:pt x="14" y="72"/>
                  <a:pt x="14" y="72"/>
                </a:cubicBezTo>
                <a:cubicBezTo>
                  <a:pt x="15" y="71"/>
                  <a:pt x="15" y="71"/>
                  <a:pt x="15" y="71"/>
                </a:cubicBezTo>
                <a:cubicBezTo>
                  <a:pt x="15" y="69"/>
                  <a:pt x="15" y="69"/>
                  <a:pt x="15" y="69"/>
                </a:cubicBezTo>
                <a:cubicBezTo>
                  <a:pt x="14" y="67"/>
                  <a:pt x="14" y="67"/>
                  <a:pt x="14" y="67"/>
                </a:cubicBezTo>
                <a:cubicBezTo>
                  <a:pt x="14" y="64"/>
                  <a:pt x="14" y="64"/>
                  <a:pt x="14" y="64"/>
                </a:cubicBezTo>
                <a:cubicBezTo>
                  <a:pt x="15" y="64"/>
                  <a:pt x="15" y="64"/>
                  <a:pt x="15" y="64"/>
                </a:cubicBezTo>
                <a:cubicBezTo>
                  <a:pt x="15" y="60"/>
                  <a:pt x="15" y="60"/>
                  <a:pt x="15" y="60"/>
                </a:cubicBezTo>
                <a:cubicBezTo>
                  <a:pt x="16" y="58"/>
                  <a:pt x="16" y="58"/>
                  <a:pt x="16" y="58"/>
                </a:cubicBezTo>
                <a:cubicBezTo>
                  <a:pt x="18" y="55"/>
                  <a:pt x="18" y="55"/>
                  <a:pt x="18" y="55"/>
                </a:cubicBezTo>
                <a:cubicBezTo>
                  <a:pt x="19" y="54"/>
                  <a:pt x="19" y="54"/>
                  <a:pt x="19" y="54"/>
                </a:cubicBezTo>
                <a:cubicBezTo>
                  <a:pt x="20" y="53"/>
                  <a:pt x="20" y="53"/>
                  <a:pt x="20" y="53"/>
                </a:cubicBezTo>
                <a:cubicBezTo>
                  <a:pt x="21" y="52"/>
                  <a:pt x="21" y="52"/>
                  <a:pt x="21" y="52"/>
                </a:cubicBezTo>
                <a:cubicBezTo>
                  <a:pt x="21" y="52"/>
                  <a:pt x="21" y="52"/>
                  <a:pt x="21" y="52"/>
                </a:cubicBezTo>
                <a:cubicBezTo>
                  <a:pt x="21" y="50"/>
                  <a:pt x="21" y="50"/>
                  <a:pt x="21" y="50"/>
                </a:cubicBezTo>
                <a:cubicBezTo>
                  <a:pt x="20" y="50"/>
                  <a:pt x="20" y="50"/>
                  <a:pt x="20" y="50"/>
                </a:cubicBezTo>
                <a:cubicBezTo>
                  <a:pt x="20" y="49"/>
                  <a:pt x="20" y="49"/>
                  <a:pt x="20" y="49"/>
                </a:cubicBezTo>
                <a:cubicBezTo>
                  <a:pt x="20" y="48"/>
                  <a:pt x="20" y="48"/>
                  <a:pt x="20" y="48"/>
                </a:cubicBezTo>
                <a:cubicBezTo>
                  <a:pt x="21" y="47"/>
                  <a:pt x="21" y="47"/>
                  <a:pt x="21" y="47"/>
                </a:cubicBezTo>
                <a:cubicBezTo>
                  <a:pt x="21" y="46"/>
                  <a:pt x="21" y="46"/>
                  <a:pt x="21" y="46"/>
                </a:cubicBezTo>
                <a:cubicBezTo>
                  <a:pt x="20" y="45"/>
                  <a:pt x="20" y="45"/>
                  <a:pt x="20" y="45"/>
                </a:cubicBezTo>
                <a:cubicBezTo>
                  <a:pt x="19" y="43"/>
                  <a:pt x="19" y="43"/>
                  <a:pt x="19" y="43"/>
                </a:cubicBezTo>
                <a:cubicBezTo>
                  <a:pt x="20" y="42"/>
                  <a:pt x="20" y="42"/>
                  <a:pt x="20" y="42"/>
                </a:cubicBezTo>
                <a:cubicBezTo>
                  <a:pt x="20" y="41"/>
                  <a:pt x="20" y="41"/>
                  <a:pt x="20" y="41"/>
                </a:cubicBezTo>
                <a:cubicBezTo>
                  <a:pt x="19" y="40"/>
                  <a:pt x="19" y="40"/>
                  <a:pt x="19" y="40"/>
                </a:cubicBezTo>
                <a:cubicBezTo>
                  <a:pt x="19" y="39"/>
                  <a:pt x="19" y="39"/>
                  <a:pt x="19" y="39"/>
                </a:cubicBezTo>
                <a:cubicBezTo>
                  <a:pt x="26" y="36"/>
                  <a:pt x="26" y="36"/>
                  <a:pt x="26" y="36"/>
                </a:cubicBezTo>
                <a:cubicBezTo>
                  <a:pt x="27" y="30"/>
                  <a:pt x="27" y="30"/>
                  <a:pt x="27" y="30"/>
                </a:cubicBezTo>
                <a:cubicBezTo>
                  <a:pt x="26" y="28"/>
                  <a:pt x="26" y="28"/>
                  <a:pt x="26" y="28"/>
                </a:cubicBezTo>
                <a:cubicBezTo>
                  <a:pt x="26" y="29"/>
                  <a:pt x="26" y="29"/>
                  <a:pt x="26" y="29"/>
                </a:cubicBezTo>
                <a:cubicBezTo>
                  <a:pt x="25" y="29"/>
                  <a:pt x="25" y="29"/>
                  <a:pt x="25" y="29"/>
                </a:cubicBezTo>
                <a:cubicBezTo>
                  <a:pt x="24" y="29"/>
                  <a:pt x="24" y="29"/>
                  <a:pt x="24" y="29"/>
                </a:cubicBezTo>
                <a:cubicBezTo>
                  <a:pt x="19" y="19"/>
                  <a:pt x="19" y="19"/>
                  <a:pt x="19" y="19"/>
                </a:cubicBezTo>
                <a:cubicBezTo>
                  <a:pt x="17" y="17"/>
                  <a:pt x="17" y="17"/>
                  <a:pt x="17" y="17"/>
                </a:cubicBezTo>
                <a:cubicBezTo>
                  <a:pt x="16" y="16"/>
                  <a:pt x="16" y="16"/>
                  <a:pt x="16" y="16"/>
                </a:cubicBezTo>
                <a:cubicBezTo>
                  <a:pt x="17" y="13"/>
                  <a:pt x="17" y="13"/>
                  <a:pt x="17" y="13"/>
                </a:cubicBezTo>
                <a:cubicBezTo>
                  <a:pt x="17" y="12"/>
                  <a:pt x="17" y="12"/>
                  <a:pt x="17" y="12"/>
                </a:cubicBezTo>
                <a:cubicBezTo>
                  <a:pt x="18" y="11"/>
                  <a:pt x="18" y="11"/>
                  <a:pt x="18" y="11"/>
                </a:cubicBezTo>
                <a:cubicBezTo>
                  <a:pt x="17" y="10"/>
                  <a:pt x="17" y="10"/>
                  <a:pt x="17" y="10"/>
                </a:cubicBezTo>
                <a:cubicBezTo>
                  <a:pt x="15" y="8"/>
                  <a:pt x="15" y="8"/>
                  <a:pt x="15" y="8"/>
                </a:cubicBezTo>
                <a:cubicBezTo>
                  <a:pt x="14" y="7"/>
                  <a:pt x="14" y="7"/>
                  <a:pt x="14" y="7"/>
                </a:cubicBezTo>
                <a:cubicBezTo>
                  <a:pt x="14" y="5"/>
                  <a:pt x="14" y="5"/>
                  <a:pt x="14" y="5"/>
                </a:cubicBezTo>
                <a:cubicBezTo>
                  <a:pt x="13" y="5"/>
                  <a:pt x="13" y="5"/>
                  <a:pt x="13" y="5"/>
                </a:cubicBezTo>
                <a:cubicBezTo>
                  <a:pt x="14" y="4"/>
                  <a:pt x="14" y="4"/>
                  <a:pt x="14" y="4"/>
                </a:cubicBezTo>
                <a:cubicBezTo>
                  <a:pt x="13" y="3"/>
                  <a:pt x="13" y="3"/>
                  <a:pt x="13" y="3"/>
                </a:cubicBezTo>
                <a:cubicBezTo>
                  <a:pt x="13" y="2"/>
                  <a:pt x="13" y="2"/>
                  <a:pt x="13" y="2"/>
                </a:cubicBezTo>
                <a:cubicBezTo>
                  <a:pt x="12" y="1"/>
                  <a:pt x="12" y="1"/>
                  <a:pt x="12" y="1"/>
                </a:cubicBezTo>
                <a:cubicBezTo>
                  <a:pt x="12" y="0"/>
                  <a:pt x="12" y="0"/>
                  <a:pt x="12" y="0"/>
                </a:cubicBezTo>
                <a:cubicBezTo>
                  <a:pt x="11" y="0"/>
                  <a:pt x="11" y="0"/>
                  <a:pt x="11" y="0"/>
                </a:cubicBezTo>
                <a:cubicBezTo>
                  <a:pt x="10" y="0"/>
                  <a:pt x="10" y="0"/>
                  <a:pt x="10" y="0"/>
                </a:cubicBezTo>
                <a:cubicBezTo>
                  <a:pt x="10" y="1"/>
                  <a:pt x="10" y="1"/>
                  <a:pt x="10" y="1"/>
                </a:cubicBezTo>
                <a:cubicBezTo>
                  <a:pt x="11" y="2"/>
                  <a:pt x="11" y="2"/>
                  <a:pt x="11" y="2"/>
                </a:cubicBezTo>
                <a:cubicBezTo>
                  <a:pt x="10" y="3"/>
                  <a:pt x="10" y="3"/>
                  <a:pt x="10" y="3"/>
                </a:cubicBezTo>
                <a:cubicBezTo>
                  <a:pt x="9" y="4"/>
                  <a:pt x="9" y="4"/>
                  <a:pt x="9" y="4"/>
                </a:cubicBezTo>
                <a:cubicBezTo>
                  <a:pt x="8" y="4"/>
                  <a:pt x="8" y="4"/>
                  <a:pt x="8" y="4"/>
                </a:cubicBezTo>
                <a:cubicBezTo>
                  <a:pt x="7" y="4"/>
                  <a:pt x="7" y="4"/>
                  <a:pt x="7" y="4"/>
                </a:cubicBezTo>
                <a:cubicBezTo>
                  <a:pt x="6" y="5"/>
                  <a:pt x="6" y="5"/>
                  <a:pt x="6" y="5"/>
                </a:cubicBezTo>
                <a:cubicBezTo>
                  <a:pt x="6" y="5"/>
                  <a:pt x="6" y="5"/>
                  <a:pt x="6" y="5"/>
                </a:cubicBezTo>
                <a:cubicBezTo>
                  <a:pt x="6" y="7"/>
                  <a:pt x="6" y="7"/>
                  <a:pt x="6" y="7"/>
                </a:cubicBezTo>
                <a:cubicBezTo>
                  <a:pt x="6" y="8"/>
                  <a:pt x="6" y="8"/>
                  <a:pt x="6" y="8"/>
                </a:cubicBezTo>
                <a:cubicBezTo>
                  <a:pt x="6" y="9"/>
                  <a:pt x="6" y="9"/>
                  <a:pt x="6" y="9"/>
                </a:cubicBezTo>
                <a:cubicBezTo>
                  <a:pt x="7" y="13"/>
                  <a:pt x="7" y="13"/>
                  <a:pt x="7" y="13"/>
                </a:cubicBezTo>
                <a:cubicBezTo>
                  <a:pt x="7" y="14"/>
                  <a:pt x="7" y="14"/>
                  <a:pt x="7" y="14"/>
                </a:cubicBezTo>
                <a:cubicBezTo>
                  <a:pt x="7" y="15"/>
                  <a:pt x="7" y="15"/>
                  <a:pt x="7" y="15"/>
                </a:cubicBezTo>
                <a:cubicBezTo>
                  <a:pt x="6" y="16"/>
                  <a:pt x="6" y="16"/>
                  <a:pt x="6" y="16"/>
                </a:cubicBezTo>
                <a:cubicBezTo>
                  <a:pt x="7" y="18"/>
                  <a:pt x="7" y="18"/>
                  <a:pt x="7" y="18"/>
                </a:cubicBezTo>
                <a:cubicBezTo>
                  <a:pt x="8" y="20"/>
                  <a:pt x="8" y="20"/>
                  <a:pt x="8" y="20"/>
                </a:cubicBezTo>
                <a:cubicBezTo>
                  <a:pt x="8" y="22"/>
                  <a:pt x="8" y="22"/>
                  <a:pt x="8" y="22"/>
                </a:cubicBezTo>
                <a:cubicBezTo>
                  <a:pt x="8" y="24"/>
                  <a:pt x="8" y="24"/>
                  <a:pt x="8" y="24"/>
                </a:cubicBezTo>
                <a:cubicBezTo>
                  <a:pt x="8" y="25"/>
                  <a:pt x="8" y="25"/>
                  <a:pt x="8" y="25"/>
                </a:cubicBezTo>
                <a:cubicBezTo>
                  <a:pt x="8" y="25"/>
                  <a:pt x="8" y="25"/>
                  <a:pt x="8" y="25"/>
                </a:cubicBezTo>
                <a:cubicBezTo>
                  <a:pt x="8" y="29"/>
                  <a:pt x="8" y="29"/>
                  <a:pt x="8" y="29"/>
                </a:cubicBezTo>
                <a:cubicBezTo>
                  <a:pt x="8" y="30"/>
                  <a:pt x="8" y="30"/>
                  <a:pt x="8" y="30"/>
                </a:cubicBezTo>
                <a:cubicBezTo>
                  <a:pt x="7" y="30"/>
                  <a:pt x="7" y="30"/>
                  <a:pt x="7" y="30"/>
                </a:cubicBezTo>
                <a:cubicBezTo>
                  <a:pt x="6" y="31"/>
                  <a:pt x="6" y="31"/>
                  <a:pt x="6" y="31"/>
                </a:cubicBezTo>
                <a:cubicBezTo>
                  <a:pt x="6" y="33"/>
                  <a:pt x="6" y="33"/>
                  <a:pt x="6" y="33"/>
                </a:cubicBezTo>
                <a:cubicBezTo>
                  <a:pt x="7" y="33"/>
                  <a:pt x="7" y="33"/>
                  <a:pt x="7" y="33"/>
                </a:cubicBezTo>
                <a:cubicBezTo>
                  <a:pt x="8" y="33"/>
                  <a:pt x="8" y="33"/>
                  <a:pt x="8" y="33"/>
                </a:cubicBezTo>
                <a:cubicBezTo>
                  <a:pt x="8" y="33"/>
                  <a:pt x="8" y="33"/>
                  <a:pt x="8" y="33"/>
                </a:cubicBezTo>
                <a:cubicBezTo>
                  <a:pt x="7" y="34"/>
                  <a:pt x="7" y="34"/>
                  <a:pt x="7" y="34"/>
                </a:cubicBezTo>
                <a:cubicBezTo>
                  <a:pt x="7" y="39"/>
                  <a:pt x="7" y="39"/>
                  <a:pt x="7" y="39"/>
                </a:cubicBezTo>
                <a:cubicBezTo>
                  <a:pt x="8" y="41"/>
                  <a:pt x="8" y="41"/>
                  <a:pt x="8" y="41"/>
                </a:cubicBezTo>
                <a:cubicBezTo>
                  <a:pt x="8" y="43"/>
                  <a:pt x="8" y="43"/>
                  <a:pt x="8" y="43"/>
                </a:cubicBezTo>
                <a:cubicBezTo>
                  <a:pt x="8" y="44"/>
                  <a:pt x="8" y="44"/>
                  <a:pt x="8" y="44"/>
                </a:cubicBezTo>
                <a:cubicBezTo>
                  <a:pt x="7" y="45"/>
                  <a:pt x="7" y="45"/>
                  <a:pt x="7" y="45"/>
                </a:cubicBezTo>
                <a:cubicBezTo>
                  <a:pt x="7" y="47"/>
                  <a:pt x="7" y="47"/>
                  <a:pt x="7" y="47"/>
                </a:cubicBezTo>
                <a:cubicBezTo>
                  <a:pt x="8" y="48"/>
                  <a:pt x="8" y="48"/>
                  <a:pt x="8" y="48"/>
                </a:cubicBezTo>
                <a:cubicBezTo>
                  <a:pt x="8" y="49"/>
                  <a:pt x="8" y="49"/>
                  <a:pt x="8" y="49"/>
                </a:cubicBezTo>
                <a:cubicBezTo>
                  <a:pt x="8" y="52"/>
                  <a:pt x="8" y="52"/>
                  <a:pt x="8" y="52"/>
                </a:cubicBezTo>
                <a:cubicBezTo>
                  <a:pt x="7" y="53"/>
                  <a:pt x="7" y="53"/>
                  <a:pt x="7" y="53"/>
                </a:cubicBezTo>
                <a:cubicBezTo>
                  <a:pt x="7" y="54"/>
                  <a:pt x="7" y="54"/>
                  <a:pt x="7" y="54"/>
                </a:cubicBezTo>
                <a:cubicBezTo>
                  <a:pt x="8" y="55"/>
                  <a:pt x="8" y="55"/>
                  <a:pt x="8" y="55"/>
                </a:cubicBezTo>
                <a:cubicBezTo>
                  <a:pt x="8" y="56"/>
                  <a:pt x="8" y="56"/>
                  <a:pt x="8" y="56"/>
                </a:cubicBezTo>
                <a:cubicBezTo>
                  <a:pt x="7" y="57"/>
                  <a:pt x="7" y="57"/>
                  <a:pt x="7" y="57"/>
                </a:cubicBezTo>
                <a:cubicBezTo>
                  <a:pt x="7" y="58"/>
                  <a:pt x="7" y="58"/>
                  <a:pt x="7" y="58"/>
                </a:cubicBezTo>
                <a:cubicBezTo>
                  <a:pt x="6" y="59"/>
                  <a:pt x="6" y="59"/>
                  <a:pt x="6" y="59"/>
                </a:cubicBezTo>
                <a:cubicBezTo>
                  <a:pt x="6" y="61"/>
                  <a:pt x="6" y="61"/>
                  <a:pt x="6" y="61"/>
                </a:cubicBezTo>
                <a:cubicBezTo>
                  <a:pt x="6" y="61"/>
                  <a:pt x="6" y="61"/>
                  <a:pt x="6" y="61"/>
                </a:cubicBezTo>
                <a:cubicBezTo>
                  <a:pt x="5" y="63"/>
                  <a:pt x="5" y="63"/>
                  <a:pt x="5" y="63"/>
                </a:cubicBezTo>
                <a:cubicBezTo>
                  <a:pt x="5" y="64"/>
                  <a:pt x="5" y="64"/>
                  <a:pt x="5" y="64"/>
                </a:cubicBezTo>
                <a:cubicBezTo>
                  <a:pt x="6" y="66"/>
                  <a:pt x="6" y="66"/>
                  <a:pt x="6" y="66"/>
                </a:cubicBezTo>
                <a:cubicBezTo>
                  <a:pt x="6" y="67"/>
                  <a:pt x="6" y="67"/>
                  <a:pt x="6" y="67"/>
                </a:cubicBezTo>
                <a:cubicBezTo>
                  <a:pt x="7" y="68"/>
                  <a:pt x="7" y="68"/>
                  <a:pt x="7" y="68"/>
                </a:cubicBezTo>
                <a:cubicBezTo>
                  <a:pt x="6" y="69"/>
                  <a:pt x="6" y="69"/>
                  <a:pt x="6" y="69"/>
                </a:cubicBezTo>
                <a:cubicBezTo>
                  <a:pt x="6" y="70"/>
                  <a:pt x="6" y="70"/>
                  <a:pt x="6" y="70"/>
                </a:cubicBezTo>
                <a:cubicBezTo>
                  <a:pt x="7" y="71"/>
                  <a:pt x="7" y="71"/>
                  <a:pt x="7" y="71"/>
                </a:cubicBezTo>
                <a:cubicBezTo>
                  <a:pt x="6" y="71"/>
                  <a:pt x="6" y="71"/>
                  <a:pt x="6" y="71"/>
                </a:cubicBezTo>
                <a:cubicBezTo>
                  <a:pt x="5" y="72"/>
                  <a:pt x="5" y="72"/>
                  <a:pt x="5" y="72"/>
                </a:cubicBezTo>
                <a:cubicBezTo>
                  <a:pt x="5" y="73"/>
                  <a:pt x="5" y="73"/>
                  <a:pt x="5" y="73"/>
                </a:cubicBezTo>
                <a:cubicBezTo>
                  <a:pt x="5" y="74"/>
                  <a:pt x="5" y="74"/>
                  <a:pt x="5" y="74"/>
                </a:cubicBezTo>
                <a:cubicBezTo>
                  <a:pt x="5" y="75"/>
                  <a:pt x="5" y="75"/>
                  <a:pt x="5" y="75"/>
                </a:cubicBezTo>
                <a:cubicBezTo>
                  <a:pt x="7" y="78"/>
                  <a:pt x="7" y="78"/>
                  <a:pt x="7" y="78"/>
                </a:cubicBezTo>
                <a:cubicBezTo>
                  <a:pt x="7" y="80"/>
                  <a:pt x="7" y="80"/>
                  <a:pt x="7" y="80"/>
                </a:cubicBezTo>
                <a:cubicBezTo>
                  <a:pt x="6" y="81"/>
                  <a:pt x="6" y="81"/>
                  <a:pt x="6" y="81"/>
                </a:cubicBezTo>
                <a:cubicBezTo>
                  <a:pt x="6" y="81"/>
                  <a:pt x="6" y="81"/>
                  <a:pt x="6" y="81"/>
                </a:cubicBezTo>
                <a:cubicBezTo>
                  <a:pt x="7" y="83"/>
                  <a:pt x="7" y="83"/>
                  <a:pt x="7" y="83"/>
                </a:cubicBezTo>
                <a:cubicBezTo>
                  <a:pt x="7" y="85"/>
                  <a:pt x="7" y="85"/>
                  <a:pt x="7" y="85"/>
                </a:cubicBezTo>
                <a:cubicBezTo>
                  <a:pt x="7" y="86"/>
                  <a:pt x="7" y="86"/>
                  <a:pt x="7" y="86"/>
                </a:cubicBezTo>
                <a:cubicBezTo>
                  <a:pt x="7" y="87"/>
                  <a:pt x="7" y="87"/>
                  <a:pt x="7" y="87"/>
                </a:cubicBezTo>
                <a:cubicBezTo>
                  <a:pt x="7" y="87"/>
                  <a:pt x="7" y="87"/>
                  <a:pt x="7" y="87"/>
                </a:cubicBezTo>
                <a:cubicBezTo>
                  <a:pt x="7" y="88"/>
                  <a:pt x="7" y="88"/>
                  <a:pt x="7" y="88"/>
                </a:cubicBezTo>
                <a:cubicBezTo>
                  <a:pt x="7" y="89"/>
                  <a:pt x="7" y="89"/>
                  <a:pt x="7" y="89"/>
                </a:cubicBezTo>
                <a:cubicBezTo>
                  <a:pt x="7" y="90"/>
                  <a:pt x="7" y="90"/>
                  <a:pt x="7" y="90"/>
                </a:cubicBezTo>
                <a:cubicBezTo>
                  <a:pt x="9" y="91"/>
                  <a:pt x="9" y="91"/>
                  <a:pt x="9" y="91"/>
                </a:cubicBezTo>
                <a:cubicBezTo>
                  <a:pt x="9" y="92"/>
                  <a:pt x="9" y="92"/>
                  <a:pt x="9" y="92"/>
                </a:cubicBezTo>
                <a:cubicBezTo>
                  <a:pt x="8" y="93"/>
                  <a:pt x="8" y="93"/>
                  <a:pt x="8" y="93"/>
                </a:cubicBezTo>
                <a:cubicBezTo>
                  <a:pt x="7" y="93"/>
                  <a:pt x="7" y="93"/>
                  <a:pt x="7" y="93"/>
                </a:cubicBezTo>
                <a:cubicBezTo>
                  <a:pt x="6" y="95"/>
                  <a:pt x="6" y="95"/>
                  <a:pt x="6" y="95"/>
                </a:cubicBezTo>
                <a:cubicBezTo>
                  <a:pt x="6" y="95"/>
                  <a:pt x="6" y="95"/>
                  <a:pt x="6" y="95"/>
                </a:cubicBezTo>
                <a:cubicBezTo>
                  <a:pt x="7" y="96"/>
                  <a:pt x="7" y="96"/>
                  <a:pt x="7" y="96"/>
                </a:cubicBezTo>
                <a:cubicBezTo>
                  <a:pt x="6" y="97"/>
                  <a:pt x="6" y="97"/>
                  <a:pt x="6" y="97"/>
                </a:cubicBezTo>
                <a:cubicBezTo>
                  <a:pt x="6" y="98"/>
                  <a:pt x="6" y="98"/>
                  <a:pt x="6" y="98"/>
                </a:cubicBezTo>
                <a:cubicBezTo>
                  <a:pt x="6" y="98"/>
                  <a:pt x="6" y="98"/>
                  <a:pt x="6" y="98"/>
                </a:cubicBezTo>
                <a:cubicBezTo>
                  <a:pt x="6" y="100"/>
                  <a:pt x="6" y="100"/>
                  <a:pt x="6" y="100"/>
                </a:cubicBezTo>
                <a:cubicBezTo>
                  <a:pt x="5" y="101"/>
                  <a:pt x="5" y="101"/>
                  <a:pt x="5" y="101"/>
                </a:cubicBezTo>
                <a:cubicBezTo>
                  <a:pt x="5" y="102"/>
                  <a:pt x="5" y="102"/>
                  <a:pt x="5" y="102"/>
                </a:cubicBezTo>
                <a:cubicBezTo>
                  <a:pt x="5" y="102"/>
                  <a:pt x="5" y="102"/>
                  <a:pt x="5" y="102"/>
                </a:cubicBezTo>
                <a:cubicBezTo>
                  <a:pt x="5" y="103"/>
                  <a:pt x="5" y="103"/>
                  <a:pt x="5" y="103"/>
                </a:cubicBezTo>
                <a:cubicBezTo>
                  <a:pt x="4" y="104"/>
                  <a:pt x="4" y="104"/>
                  <a:pt x="4" y="104"/>
                </a:cubicBezTo>
                <a:cubicBezTo>
                  <a:pt x="4" y="105"/>
                  <a:pt x="4" y="105"/>
                  <a:pt x="4" y="105"/>
                </a:cubicBezTo>
                <a:cubicBezTo>
                  <a:pt x="5" y="105"/>
                  <a:pt x="5" y="105"/>
                  <a:pt x="5" y="105"/>
                </a:cubicBezTo>
                <a:cubicBezTo>
                  <a:pt x="4" y="106"/>
                  <a:pt x="4" y="106"/>
                  <a:pt x="4" y="106"/>
                </a:cubicBezTo>
                <a:cubicBezTo>
                  <a:pt x="4" y="107"/>
                  <a:pt x="4" y="107"/>
                  <a:pt x="4" y="107"/>
                </a:cubicBezTo>
                <a:cubicBezTo>
                  <a:pt x="4" y="108"/>
                  <a:pt x="4" y="108"/>
                  <a:pt x="4" y="108"/>
                </a:cubicBezTo>
                <a:cubicBezTo>
                  <a:pt x="3" y="109"/>
                  <a:pt x="3" y="109"/>
                  <a:pt x="3" y="109"/>
                </a:cubicBezTo>
                <a:cubicBezTo>
                  <a:pt x="3" y="110"/>
                  <a:pt x="3" y="110"/>
                  <a:pt x="3" y="110"/>
                </a:cubicBezTo>
                <a:cubicBezTo>
                  <a:pt x="3" y="110"/>
                  <a:pt x="3" y="110"/>
                  <a:pt x="3" y="110"/>
                </a:cubicBezTo>
                <a:cubicBezTo>
                  <a:pt x="3" y="111"/>
                  <a:pt x="3" y="111"/>
                  <a:pt x="3" y="111"/>
                </a:cubicBezTo>
                <a:cubicBezTo>
                  <a:pt x="3" y="112"/>
                  <a:pt x="3" y="112"/>
                  <a:pt x="3" y="112"/>
                </a:cubicBezTo>
                <a:cubicBezTo>
                  <a:pt x="3" y="113"/>
                  <a:pt x="3" y="113"/>
                  <a:pt x="3" y="113"/>
                </a:cubicBezTo>
                <a:cubicBezTo>
                  <a:pt x="2" y="114"/>
                  <a:pt x="2" y="114"/>
                  <a:pt x="2" y="114"/>
                </a:cubicBezTo>
                <a:cubicBezTo>
                  <a:pt x="2" y="114"/>
                  <a:pt x="2" y="114"/>
                  <a:pt x="2" y="114"/>
                </a:cubicBezTo>
                <a:cubicBezTo>
                  <a:pt x="1" y="113"/>
                  <a:pt x="1" y="113"/>
                  <a:pt x="1" y="113"/>
                </a:cubicBezTo>
                <a:cubicBezTo>
                  <a:pt x="0" y="114"/>
                  <a:pt x="0" y="114"/>
                  <a:pt x="0" y="114"/>
                </a:cubicBezTo>
                <a:cubicBezTo>
                  <a:pt x="0" y="114"/>
                  <a:pt x="0" y="114"/>
                  <a:pt x="0" y="114"/>
                </a:cubicBezTo>
                <a:cubicBezTo>
                  <a:pt x="0" y="115"/>
                  <a:pt x="0" y="115"/>
                  <a:pt x="0" y="115"/>
                </a:cubicBezTo>
                <a:cubicBezTo>
                  <a:pt x="0" y="117"/>
                  <a:pt x="0" y="117"/>
                  <a:pt x="0" y="117"/>
                </a:cubicBezTo>
                <a:cubicBezTo>
                  <a:pt x="1" y="118"/>
                  <a:pt x="1" y="118"/>
                  <a:pt x="1" y="118"/>
                </a:cubicBezTo>
                <a:cubicBezTo>
                  <a:pt x="2" y="119"/>
                  <a:pt x="2" y="119"/>
                  <a:pt x="2" y="119"/>
                </a:cubicBezTo>
                <a:cubicBezTo>
                  <a:pt x="3" y="120"/>
                  <a:pt x="3" y="120"/>
                  <a:pt x="3" y="120"/>
                </a:cubicBezTo>
                <a:cubicBezTo>
                  <a:pt x="2" y="121"/>
                  <a:pt x="2" y="121"/>
                  <a:pt x="2" y="121"/>
                </a:cubicBezTo>
                <a:cubicBezTo>
                  <a:pt x="4" y="124"/>
                  <a:pt x="4" y="124"/>
                  <a:pt x="4" y="124"/>
                </a:cubicBezTo>
                <a:cubicBezTo>
                  <a:pt x="4" y="125"/>
                  <a:pt x="4" y="125"/>
                  <a:pt x="4" y="125"/>
                </a:cubicBezTo>
                <a:cubicBezTo>
                  <a:pt x="5" y="125"/>
                  <a:pt x="5" y="125"/>
                  <a:pt x="5" y="125"/>
                </a:cubicBezTo>
                <a:cubicBezTo>
                  <a:pt x="5" y="127"/>
                  <a:pt x="5" y="127"/>
                  <a:pt x="5" y="127"/>
                </a:cubicBezTo>
                <a:cubicBezTo>
                  <a:pt x="5" y="129"/>
                  <a:pt x="5" y="129"/>
                  <a:pt x="5" y="129"/>
                </a:cubicBezTo>
                <a:cubicBezTo>
                  <a:pt x="4" y="130"/>
                  <a:pt x="4" y="130"/>
                  <a:pt x="4" y="130"/>
                </a:cubicBezTo>
                <a:cubicBezTo>
                  <a:pt x="4" y="130"/>
                  <a:pt x="4" y="130"/>
                  <a:pt x="4" y="130"/>
                </a:cubicBezTo>
                <a:cubicBezTo>
                  <a:pt x="4" y="131"/>
                  <a:pt x="4" y="131"/>
                  <a:pt x="4" y="131"/>
                </a:cubicBezTo>
                <a:cubicBezTo>
                  <a:pt x="4" y="131"/>
                  <a:pt x="4" y="131"/>
                  <a:pt x="4" y="131"/>
                </a:cubicBezTo>
                <a:cubicBezTo>
                  <a:pt x="3" y="131"/>
                  <a:pt x="3" y="131"/>
                  <a:pt x="3" y="131"/>
                </a:cubicBezTo>
                <a:cubicBezTo>
                  <a:pt x="3" y="132"/>
                  <a:pt x="3" y="132"/>
                  <a:pt x="3" y="132"/>
                </a:cubicBezTo>
                <a:cubicBezTo>
                  <a:pt x="3" y="133"/>
                  <a:pt x="3" y="133"/>
                  <a:pt x="3" y="133"/>
                </a:cubicBezTo>
                <a:cubicBezTo>
                  <a:pt x="4" y="133"/>
                  <a:pt x="4" y="133"/>
                  <a:pt x="4" y="133"/>
                </a:cubicBezTo>
                <a:cubicBezTo>
                  <a:pt x="3" y="135"/>
                  <a:pt x="3" y="135"/>
                  <a:pt x="3" y="135"/>
                </a:cubicBezTo>
                <a:cubicBezTo>
                  <a:pt x="3" y="136"/>
                  <a:pt x="3" y="136"/>
                  <a:pt x="3" y="136"/>
                </a:cubicBezTo>
                <a:cubicBezTo>
                  <a:pt x="3" y="137"/>
                  <a:pt x="3" y="137"/>
                  <a:pt x="3" y="137"/>
                </a:cubicBezTo>
                <a:cubicBezTo>
                  <a:pt x="3" y="137"/>
                  <a:pt x="3" y="137"/>
                  <a:pt x="3" y="137"/>
                </a:cubicBezTo>
                <a:cubicBezTo>
                  <a:pt x="3" y="138"/>
                  <a:pt x="3" y="138"/>
                  <a:pt x="3" y="138"/>
                </a:cubicBezTo>
                <a:cubicBezTo>
                  <a:pt x="3" y="138"/>
                  <a:pt x="3" y="138"/>
                  <a:pt x="3" y="138"/>
                </a:cubicBezTo>
                <a:cubicBezTo>
                  <a:pt x="3" y="139"/>
                  <a:pt x="3" y="139"/>
                  <a:pt x="3" y="139"/>
                </a:cubicBezTo>
                <a:cubicBezTo>
                  <a:pt x="5" y="141"/>
                  <a:pt x="5" y="141"/>
                  <a:pt x="5" y="141"/>
                </a:cubicBezTo>
                <a:cubicBezTo>
                  <a:pt x="6" y="142"/>
                  <a:pt x="6" y="142"/>
                  <a:pt x="6" y="142"/>
                </a:cubicBezTo>
                <a:cubicBezTo>
                  <a:pt x="6" y="142"/>
                  <a:pt x="6" y="142"/>
                  <a:pt x="6" y="142"/>
                </a:cubicBezTo>
                <a:cubicBezTo>
                  <a:pt x="8" y="143"/>
                  <a:pt x="8" y="143"/>
                  <a:pt x="8" y="143"/>
                </a:cubicBezTo>
                <a:cubicBezTo>
                  <a:pt x="9" y="143"/>
                  <a:pt x="9" y="143"/>
                  <a:pt x="9" y="143"/>
                </a:cubicBezTo>
                <a:cubicBezTo>
                  <a:pt x="9" y="141"/>
                  <a:pt x="9" y="141"/>
                  <a:pt x="9" y="141"/>
                </a:cubicBezTo>
                <a:cubicBezTo>
                  <a:pt x="9" y="141"/>
                  <a:pt x="9" y="141"/>
                  <a:pt x="9" y="141"/>
                </a:cubicBezTo>
                <a:cubicBezTo>
                  <a:pt x="11" y="141"/>
                  <a:pt x="11" y="141"/>
                  <a:pt x="11" y="141"/>
                </a:cubicBezTo>
                <a:cubicBezTo>
                  <a:pt x="11" y="142"/>
                  <a:pt x="11" y="142"/>
                  <a:pt x="11" y="142"/>
                </a:cubicBezTo>
                <a:cubicBezTo>
                  <a:pt x="12" y="142"/>
                  <a:pt x="12" y="142"/>
                  <a:pt x="12" y="142"/>
                </a:cubicBezTo>
                <a:cubicBezTo>
                  <a:pt x="12" y="142"/>
                  <a:pt x="12" y="142"/>
                  <a:pt x="12" y="142"/>
                </a:cubicBezTo>
                <a:cubicBezTo>
                  <a:pt x="12" y="142"/>
                  <a:pt x="12" y="142"/>
                  <a:pt x="12" y="142"/>
                </a:cubicBezTo>
                <a:cubicBezTo>
                  <a:pt x="11" y="143"/>
                  <a:pt x="11" y="143"/>
                  <a:pt x="11" y="143"/>
                </a:cubicBezTo>
                <a:cubicBezTo>
                  <a:pt x="11" y="144"/>
                  <a:pt x="11" y="144"/>
                  <a:pt x="11" y="144"/>
                </a:cubicBezTo>
                <a:cubicBezTo>
                  <a:pt x="12" y="144"/>
                  <a:pt x="12" y="144"/>
                  <a:pt x="12" y="144"/>
                </a:cubicBezTo>
                <a:cubicBezTo>
                  <a:pt x="12" y="144"/>
                  <a:pt x="12" y="144"/>
                  <a:pt x="12" y="144"/>
                </a:cubicBezTo>
                <a:cubicBezTo>
                  <a:pt x="12" y="145"/>
                  <a:pt x="12" y="145"/>
                  <a:pt x="12" y="145"/>
                </a:cubicBezTo>
                <a:cubicBezTo>
                  <a:pt x="12" y="147"/>
                  <a:pt x="12" y="147"/>
                  <a:pt x="12" y="147"/>
                </a:cubicBezTo>
                <a:cubicBezTo>
                  <a:pt x="13" y="147"/>
                  <a:pt x="13" y="147"/>
                  <a:pt x="13" y="147"/>
                </a:cubicBezTo>
                <a:cubicBezTo>
                  <a:pt x="13" y="147"/>
                  <a:pt x="13" y="147"/>
                  <a:pt x="13" y="147"/>
                </a:cubicBezTo>
                <a:cubicBezTo>
                  <a:pt x="12" y="147"/>
                  <a:pt x="12" y="147"/>
                  <a:pt x="12" y="147"/>
                </a:cubicBezTo>
                <a:cubicBezTo>
                  <a:pt x="12" y="146"/>
                  <a:pt x="12" y="146"/>
                  <a:pt x="12" y="146"/>
                </a:cubicBezTo>
                <a:cubicBezTo>
                  <a:pt x="11" y="146"/>
                  <a:pt x="11" y="146"/>
                  <a:pt x="11" y="146"/>
                </a:cubicBezTo>
                <a:cubicBezTo>
                  <a:pt x="11" y="146"/>
                  <a:pt x="11" y="146"/>
                  <a:pt x="11" y="146"/>
                </a:cubicBezTo>
                <a:cubicBezTo>
                  <a:pt x="11" y="147"/>
                  <a:pt x="11" y="147"/>
                  <a:pt x="11" y="147"/>
                </a:cubicBezTo>
                <a:cubicBezTo>
                  <a:pt x="12" y="148"/>
                  <a:pt x="12" y="148"/>
                  <a:pt x="12" y="148"/>
                </a:cubicBezTo>
                <a:cubicBezTo>
                  <a:pt x="12" y="148"/>
                  <a:pt x="12" y="148"/>
                  <a:pt x="12" y="148"/>
                </a:cubicBezTo>
                <a:cubicBezTo>
                  <a:pt x="11" y="148"/>
                  <a:pt x="11" y="148"/>
                  <a:pt x="11" y="148"/>
                </a:cubicBezTo>
                <a:cubicBezTo>
                  <a:pt x="11" y="149"/>
                  <a:pt x="11" y="149"/>
                  <a:pt x="11" y="149"/>
                </a:cubicBezTo>
                <a:cubicBezTo>
                  <a:pt x="11" y="150"/>
                  <a:pt x="11" y="150"/>
                  <a:pt x="11" y="150"/>
                </a:cubicBezTo>
                <a:cubicBezTo>
                  <a:pt x="12" y="151"/>
                  <a:pt x="12" y="151"/>
                  <a:pt x="12" y="151"/>
                </a:cubicBezTo>
                <a:cubicBezTo>
                  <a:pt x="11" y="152"/>
                  <a:pt x="11" y="152"/>
                  <a:pt x="11" y="152"/>
                </a:cubicBezTo>
                <a:cubicBezTo>
                  <a:pt x="11" y="152"/>
                  <a:pt x="11" y="152"/>
                  <a:pt x="11" y="152"/>
                </a:cubicBezTo>
                <a:cubicBezTo>
                  <a:pt x="11" y="153"/>
                  <a:pt x="11" y="153"/>
                  <a:pt x="11" y="153"/>
                </a:cubicBezTo>
                <a:cubicBezTo>
                  <a:pt x="10" y="153"/>
                  <a:pt x="10" y="153"/>
                  <a:pt x="10" y="153"/>
                </a:cubicBezTo>
                <a:cubicBezTo>
                  <a:pt x="11" y="154"/>
                  <a:pt x="11" y="154"/>
                  <a:pt x="11" y="154"/>
                </a:cubicBezTo>
                <a:cubicBezTo>
                  <a:pt x="12" y="155"/>
                  <a:pt x="12" y="155"/>
                  <a:pt x="12" y="155"/>
                </a:cubicBezTo>
                <a:cubicBezTo>
                  <a:pt x="12" y="156"/>
                  <a:pt x="12" y="156"/>
                  <a:pt x="12" y="156"/>
                </a:cubicBezTo>
                <a:cubicBezTo>
                  <a:pt x="11" y="157"/>
                  <a:pt x="11" y="157"/>
                  <a:pt x="11" y="157"/>
                </a:cubicBezTo>
                <a:cubicBezTo>
                  <a:pt x="11" y="158"/>
                  <a:pt x="11" y="158"/>
                  <a:pt x="11" y="158"/>
                </a:cubicBezTo>
                <a:cubicBezTo>
                  <a:pt x="11" y="158"/>
                  <a:pt x="11" y="158"/>
                  <a:pt x="11" y="158"/>
                </a:cubicBezTo>
                <a:cubicBezTo>
                  <a:pt x="11" y="159"/>
                  <a:pt x="11" y="159"/>
                  <a:pt x="11" y="159"/>
                </a:cubicBezTo>
                <a:cubicBezTo>
                  <a:pt x="12" y="159"/>
                  <a:pt x="12" y="159"/>
                  <a:pt x="12" y="159"/>
                </a:cubicBezTo>
                <a:cubicBezTo>
                  <a:pt x="13" y="159"/>
                  <a:pt x="13" y="159"/>
                  <a:pt x="13" y="159"/>
                </a:cubicBezTo>
                <a:cubicBezTo>
                  <a:pt x="13" y="160"/>
                  <a:pt x="13" y="160"/>
                  <a:pt x="13" y="160"/>
                </a:cubicBezTo>
                <a:cubicBezTo>
                  <a:pt x="14" y="160"/>
                  <a:pt x="14" y="160"/>
                  <a:pt x="14" y="160"/>
                </a:cubicBezTo>
                <a:cubicBezTo>
                  <a:pt x="14" y="161"/>
                  <a:pt x="14" y="161"/>
                  <a:pt x="14" y="161"/>
                </a:cubicBezTo>
                <a:cubicBezTo>
                  <a:pt x="14" y="163"/>
                  <a:pt x="14" y="163"/>
                  <a:pt x="14" y="163"/>
                </a:cubicBezTo>
                <a:cubicBezTo>
                  <a:pt x="14" y="164"/>
                  <a:pt x="14" y="164"/>
                  <a:pt x="14" y="164"/>
                </a:cubicBezTo>
                <a:cubicBezTo>
                  <a:pt x="12" y="164"/>
                  <a:pt x="12" y="164"/>
                  <a:pt x="12" y="164"/>
                </a:cubicBezTo>
                <a:cubicBezTo>
                  <a:pt x="11" y="164"/>
                  <a:pt x="11" y="164"/>
                  <a:pt x="11" y="164"/>
                </a:cubicBezTo>
                <a:cubicBezTo>
                  <a:pt x="11" y="165"/>
                  <a:pt x="11" y="165"/>
                  <a:pt x="11" y="165"/>
                </a:cubicBezTo>
                <a:cubicBezTo>
                  <a:pt x="12" y="167"/>
                  <a:pt x="12" y="167"/>
                  <a:pt x="12" y="167"/>
                </a:cubicBezTo>
                <a:cubicBezTo>
                  <a:pt x="11" y="167"/>
                  <a:pt x="11" y="167"/>
                  <a:pt x="11" y="167"/>
                </a:cubicBezTo>
                <a:cubicBezTo>
                  <a:pt x="11" y="168"/>
                  <a:pt x="11" y="168"/>
                  <a:pt x="11" y="168"/>
                </a:cubicBezTo>
                <a:cubicBezTo>
                  <a:pt x="12" y="168"/>
                  <a:pt x="12" y="168"/>
                  <a:pt x="12" y="168"/>
                </a:cubicBezTo>
                <a:cubicBezTo>
                  <a:pt x="11" y="169"/>
                  <a:pt x="11" y="169"/>
                  <a:pt x="11" y="169"/>
                </a:cubicBezTo>
                <a:cubicBezTo>
                  <a:pt x="10" y="170"/>
                  <a:pt x="10" y="170"/>
                  <a:pt x="10" y="170"/>
                </a:cubicBezTo>
                <a:cubicBezTo>
                  <a:pt x="10" y="171"/>
                  <a:pt x="10" y="171"/>
                  <a:pt x="10" y="171"/>
                </a:cubicBezTo>
                <a:cubicBezTo>
                  <a:pt x="11" y="172"/>
                  <a:pt x="11" y="172"/>
                  <a:pt x="11" y="172"/>
                </a:cubicBezTo>
                <a:cubicBezTo>
                  <a:pt x="11" y="172"/>
                  <a:pt x="11" y="172"/>
                  <a:pt x="11" y="172"/>
                </a:cubicBezTo>
                <a:cubicBezTo>
                  <a:pt x="11" y="174"/>
                  <a:pt x="11" y="174"/>
                  <a:pt x="11" y="174"/>
                </a:cubicBezTo>
                <a:cubicBezTo>
                  <a:pt x="10" y="175"/>
                  <a:pt x="10" y="175"/>
                  <a:pt x="10" y="175"/>
                </a:cubicBezTo>
                <a:cubicBezTo>
                  <a:pt x="10" y="176"/>
                  <a:pt x="10" y="176"/>
                  <a:pt x="10" y="176"/>
                </a:cubicBezTo>
                <a:cubicBezTo>
                  <a:pt x="9" y="175"/>
                  <a:pt x="9" y="175"/>
                  <a:pt x="9" y="175"/>
                </a:cubicBezTo>
                <a:cubicBezTo>
                  <a:pt x="10" y="174"/>
                  <a:pt x="10" y="174"/>
                  <a:pt x="10" y="174"/>
                </a:cubicBezTo>
                <a:cubicBezTo>
                  <a:pt x="10" y="173"/>
                  <a:pt x="10" y="173"/>
                  <a:pt x="10" y="173"/>
                </a:cubicBezTo>
                <a:cubicBezTo>
                  <a:pt x="10" y="172"/>
                  <a:pt x="10" y="172"/>
                  <a:pt x="10" y="172"/>
                </a:cubicBezTo>
                <a:cubicBezTo>
                  <a:pt x="10" y="172"/>
                  <a:pt x="10" y="172"/>
                  <a:pt x="10" y="172"/>
                </a:cubicBezTo>
                <a:cubicBezTo>
                  <a:pt x="10" y="171"/>
                  <a:pt x="10" y="171"/>
                  <a:pt x="10" y="171"/>
                </a:cubicBezTo>
                <a:cubicBezTo>
                  <a:pt x="8" y="172"/>
                  <a:pt x="8" y="172"/>
                  <a:pt x="8" y="172"/>
                </a:cubicBezTo>
                <a:cubicBezTo>
                  <a:pt x="7" y="172"/>
                  <a:pt x="7" y="172"/>
                  <a:pt x="7" y="172"/>
                </a:cubicBezTo>
                <a:cubicBezTo>
                  <a:pt x="6" y="172"/>
                  <a:pt x="6" y="172"/>
                  <a:pt x="6" y="172"/>
                </a:cubicBezTo>
                <a:cubicBezTo>
                  <a:pt x="6" y="172"/>
                  <a:pt x="6" y="172"/>
                  <a:pt x="6" y="172"/>
                </a:cubicBezTo>
                <a:cubicBezTo>
                  <a:pt x="7" y="172"/>
                  <a:pt x="7" y="172"/>
                  <a:pt x="7" y="172"/>
                </a:cubicBezTo>
                <a:cubicBezTo>
                  <a:pt x="8" y="171"/>
                  <a:pt x="8" y="171"/>
                  <a:pt x="8" y="171"/>
                </a:cubicBezTo>
                <a:cubicBezTo>
                  <a:pt x="8" y="170"/>
                  <a:pt x="8" y="170"/>
                  <a:pt x="8" y="170"/>
                </a:cubicBezTo>
                <a:cubicBezTo>
                  <a:pt x="8" y="170"/>
                  <a:pt x="8" y="170"/>
                  <a:pt x="8" y="170"/>
                </a:cubicBezTo>
                <a:cubicBezTo>
                  <a:pt x="7" y="170"/>
                  <a:pt x="7" y="170"/>
                  <a:pt x="7" y="170"/>
                </a:cubicBezTo>
                <a:cubicBezTo>
                  <a:pt x="5" y="170"/>
                  <a:pt x="5" y="170"/>
                  <a:pt x="5" y="170"/>
                </a:cubicBezTo>
                <a:cubicBezTo>
                  <a:pt x="4" y="170"/>
                  <a:pt x="4" y="170"/>
                  <a:pt x="4" y="170"/>
                </a:cubicBezTo>
                <a:cubicBezTo>
                  <a:pt x="3" y="170"/>
                  <a:pt x="3" y="170"/>
                  <a:pt x="3" y="170"/>
                </a:cubicBezTo>
                <a:cubicBezTo>
                  <a:pt x="3" y="171"/>
                  <a:pt x="3" y="171"/>
                  <a:pt x="3" y="171"/>
                </a:cubicBezTo>
                <a:cubicBezTo>
                  <a:pt x="4" y="172"/>
                  <a:pt x="4" y="172"/>
                  <a:pt x="4" y="172"/>
                </a:cubicBezTo>
                <a:cubicBezTo>
                  <a:pt x="4" y="172"/>
                  <a:pt x="4" y="172"/>
                  <a:pt x="4" y="172"/>
                </a:cubicBezTo>
                <a:cubicBezTo>
                  <a:pt x="4" y="172"/>
                  <a:pt x="4" y="172"/>
                  <a:pt x="4" y="172"/>
                </a:cubicBezTo>
                <a:cubicBezTo>
                  <a:pt x="4" y="173"/>
                  <a:pt x="4" y="173"/>
                  <a:pt x="4" y="173"/>
                </a:cubicBezTo>
                <a:cubicBezTo>
                  <a:pt x="3" y="174"/>
                  <a:pt x="3" y="174"/>
                  <a:pt x="3" y="174"/>
                </a:cubicBezTo>
                <a:cubicBezTo>
                  <a:pt x="3" y="174"/>
                  <a:pt x="3" y="174"/>
                  <a:pt x="3" y="174"/>
                </a:cubicBezTo>
                <a:cubicBezTo>
                  <a:pt x="2" y="175"/>
                  <a:pt x="2" y="175"/>
                  <a:pt x="2" y="175"/>
                </a:cubicBezTo>
                <a:cubicBezTo>
                  <a:pt x="1" y="176"/>
                  <a:pt x="1" y="176"/>
                  <a:pt x="1" y="176"/>
                </a:cubicBezTo>
                <a:cubicBezTo>
                  <a:pt x="1" y="176"/>
                  <a:pt x="1" y="176"/>
                  <a:pt x="1" y="176"/>
                </a:cubicBezTo>
                <a:cubicBezTo>
                  <a:pt x="2" y="178"/>
                  <a:pt x="2" y="178"/>
                  <a:pt x="2" y="178"/>
                </a:cubicBezTo>
                <a:cubicBezTo>
                  <a:pt x="3" y="178"/>
                  <a:pt x="3" y="178"/>
                  <a:pt x="3" y="178"/>
                </a:cubicBezTo>
                <a:cubicBezTo>
                  <a:pt x="3" y="178"/>
                  <a:pt x="3" y="178"/>
                  <a:pt x="3" y="178"/>
                </a:cubicBezTo>
                <a:cubicBezTo>
                  <a:pt x="3" y="177"/>
                  <a:pt x="3" y="177"/>
                  <a:pt x="3" y="177"/>
                </a:cubicBezTo>
                <a:cubicBezTo>
                  <a:pt x="2" y="177"/>
                  <a:pt x="2" y="177"/>
                  <a:pt x="2" y="177"/>
                </a:cubicBezTo>
                <a:cubicBezTo>
                  <a:pt x="2" y="176"/>
                  <a:pt x="2" y="176"/>
                  <a:pt x="2" y="176"/>
                </a:cubicBezTo>
                <a:cubicBezTo>
                  <a:pt x="3" y="175"/>
                  <a:pt x="3" y="175"/>
                  <a:pt x="3" y="175"/>
                </a:cubicBezTo>
                <a:cubicBezTo>
                  <a:pt x="4" y="175"/>
                  <a:pt x="4" y="175"/>
                  <a:pt x="4" y="175"/>
                </a:cubicBezTo>
                <a:cubicBezTo>
                  <a:pt x="5" y="175"/>
                  <a:pt x="5" y="175"/>
                  <a:pt x="5" y="175"/>
                </a:cubicBezTo>
                <a:cubicBezTo>
                  <a:pt x="5" y="176"/>
                  <a:pt x="5" y="176"/>
                  <a:pt x="5" y="176"/>
                </a:cubicBezTo>
                <a:cubicBezTo>
                  <a:pt x="6" y="177"/>
                  <a:pt x="6" y="177"/>
                  <a:pt x="6" y="177"/>
                </a:cubicBezTo>
                <a:cubicBezTo>
                  <a:pt x="7" y="177"/>
                  <a:pt x="7" y="177"/>
                  <a:pt x="7" y="177"/>
                </a:cubicBezTo>
                <a:cubicBezTo>
                  <a:pt x="8" y="176"/>
                  <a:pt x="8" y="176"/>
                  <a:pt x="8" y="176"/>
                </a:cubicBezTo>
                <a:cubicBezTo>
                  <a:pt x="8" y="176"/>
                  <a:pt x="8" y="176"/>
                  <a:pt x="8" y="176"/>
                </a:cubicBezTo>
                <a:cubicBezTo>
                  <a:pt x="9" y="177"/>
                  <a:pt x="9" y="177"/>
                  <a:pt x="9" y="177"/>
                </a:cubicBezTo>
                <a:cubicBezTo>
                  <a:pt x="10" y="177"/>
                  <a:pt x="10" y="177"/>
                  <a:pt x="10" y="177"/>
                </a:cubicBezTo>
                <a:cubicBezTo>
                  <a:pt x="11" y="178"/>
                  <a:pt x="11" y="178"/>
                  <a:pt x="11" y="178"/>
                </a:cubicBezTo>
                <a:cubicBezTo>
                  <a:pt x="10" y="178"/>
                  <a:pt x="10" y="178"/>
                  <a:pt x="10" y="178"/>
                </a:cubicBezTo>
                <a:cubicBezTo>
                  <a:pt x="10" y="179"/>
                  <a:pt x="10" y="179"/>
                  <a:pt x="10" y="179"/>
                </a:cubicBezTo>
                <a:cubicBezTo>
                  <a:pt x="10" y="179"/>
                  <a:pt x="10" y="179"/>
                  <a:pt x="10" y="179"/>
                </a:cubicBezTo>
                <a:cubicBezTo>
                  <a:pt x="10" y="180"/>
                  <a:pt x="10" y="180"/>
                  <a:pt x="10" y="180"/>
                </a:cubicBezTo>
                <a:cubicBezTo>
                  <a:pt x="9" y="180"/>
                  <a:pt x="9" y="180"/>
                  <a:pt x="9" y="180"/>
                </a:cubicBezTo>
                <a:cubicBezTo>
                  <a:pt x="10" y="181"/>
                  <a:pt x="10" y="181"/>
                  <a:pt x="10" y="181"/>
                </a:cubicBezTo>
                <a:cubicBezTo>
                  <a:pt x="11" y="182"/>
                  <a:pt x="11" y="182"/>
                  <a:pt x="11" y="182"/>
                </a:cubicBezTo>
                <a:cubicBezTo>
                  <a:pt x="10" y="182"/>
                  <a:pt x="10" y="182"/>
                  <a:pt x="10" y="182"/>
                </a:cubicBezTo>
                <a:cubicBezTo>
                  <a:pt x="9" y="182"/>
                  <a:pt x="9" y="182"/>
                  <a:pt x="9" y="182"/>
                </a:cubicBezTo>
                <a:cubicBezTo>
                  <a:pt x="9" y="181"/>
                  <a:pt x="9" y="181"/>
                  <a:pt x="9" y="181"/>
                </a:cubicBezTo>
                <a:cubicBezTo>
                  <a:pt x="8" y="181"/>
                  <a:pt x="8" y="181"/>
                  <a:pt x="8" y="181"/>
                </a:cubicBezTo>
                <a:cubicBezTo>
                  <a:pt x="8" y="182"/>
                  <a:pt x="8" y="182"/>
                  <a:pt x="8" y="182"/>
                </a:cubicBezTo>
                <a:cubicBezTo>
                  <a:pt x="9" y="183"/>
                  <a:pt x="9" y="183"/>
                  <a:pt x="9" y="183"/>
                </a:cubicBezTo>
                <a:cubicBezTo>
                  <a:pt x="10" y="183"/>
                  <a:pt x="10" y="183"/>
                  <a:pt x="10" y="183"/>
                </a:cubicBezTo>
                <a:cubicBezTo>
                  <a:pt x="11" y="184"/>
                  <a:pt x="11" y="184"/>
                  <a:pt x="11" y="184"/>
                </a:cubicBezTo>
                <a:cubicBezTo>
                  <a:pt x="13" y="183"/>
                  <a:pt x="13" y="183"/>
                  <a:pt x="13" y="183"/>
                </a:cubicBezTo>
                <a:cubicBezTo>
                  <a:pt x="13" y="183"/>
                  <a:pt x="13" y="183"/>
                  <a:pt x="13" y="183"/>
                </a:cubicBezTo>
                <a:cubicBezTo>
                  <a:pt x="14" y="183"/>
                  <a:pt x="14" y="183"/>
                  <a:pt x="14" y="183"/>
                </a:cubicBezTo>
                <a:cubicBezTo>
                  <a:pt x="15" y="183"/>
                  <a:pt x="15" y="183"/>
                  <a:pt x="15" y="183"/>
                </a:cubicBezTo>
                <a:cubicBezTo>
                  <a:pt x="14" y="184"/>
                  <a:pt x="14" y="184"/>
                  <a:pt x="14" y="184"/>
                </a:cubicBezTo>
                <a:cubicBezTo>
                  <a:pt x="15" y="184"/>
                  <a:pt x="15" y="184"/>
                  <a:pt x="15" y="184"/>
                </a:cubicBezTo>
                <a:cubicBezTo>
                  <a:pt x="14" y="184"/>
                  <a:pt x="14" y="184"/>
                  <a:pt x="14" y="184"/>
                </a:cubicBezTo>
                <a:cubicBezTo>
                  <a:pt x="13" y="184"/>
                  <a:pt x="13" y="184"/>
                  <a:pt x="13" y="184"/>
                </a:cubicBezTo>
                <a:cubicBezTo>
                  <a:pt x="13" y="185"/>
                  <a:pt x="13" y="185"/>
                  <a:pt x="13" y="185"/>
                </a:cubicBezTo>
                <a:cubicBezTo>
                  <a:pt x="12" y="184"/>
                  <a:pt x="12" y="184"/>
                  <a:pt x="12" y="184"/>
                </a:cubicBezTo>
                <a:cubicBezTo>
                  <a:pt x="10" y="184"/>
                  <a:pt x="10" y="184"/>
                  <a:pt x="10" y="184"/>
                </a:cubicBezTo>
                <a:cubicBezTo>
                  <a:pt x="10" y="185"/>
                  <a:pt x="10" y="185"/>
                  <a:pt x="10" y="185"/>
                </a:cubicBezTo>
                <a:cubicBezTo>
                  <a:pt x="10" y="186"/>
                  <a:pt x="10" y="186"/>
                  <a:pt x="10" y="186"/>
                </a:cubicBezTo>
                <a:cubicBezTo>
                  <a:pt x="11" y="186"/>
                  <a:pt x="11" y="186"/>
                  <a:pt x="11" y="186"/>
                </a:cubicBezTo>
                <a:cubicBezTo>
                  <a:pt x="11" y="187"/>
                  <a:pt x="11" y="187"/>
                  <a:pt x="11" y="187"/>
                </a:cubicBezTo>
                <a:cubicBezTo>
                  <a:pt x="12" y="187"/>
                  <a:pt x="12" y="187"/>
                  <a:pt x="12" y="187"/>
                </a:cubicBezTo>
                <a:cubicBezTo>
                  <a:pt x="13" y="187"/>
                  <a:pt x="13" y="187"/>
                  <a:pt x="13" y="187"/>
                </a:cubicBezTo>
                <a:cubicBezTo>
                  <a:pt x="13" y="188"/>
                  <a:pt x="13" y="188"/>
                  <a:pt x="13" y="188"/>
                </a:cubicBezTo>
                <a:cubicBezTo>
                  <a:pt x="12" y="188"/>
                  <a:pt x="12" y="188"/>
                  <a:pt x="12" y="188"/>
                </a:cubicBezTo>
                <a:cubicBezTo>
                  <a:pt x="12" y="189"/>
                  <a:pt x="12" y="189"/>
                  <a:pt x="12" y="189"/>
                </a:cubicBezTo>
                <a:cubicBezTo>
                  <a:pt x="12" y="189"/>
                  <a:pt x="12" y="189"/>
                  <a:pt x="12" y="189"/>
                </a:cubicBezTo>
                <a:cubicBezTo>
                  <a:pt x="12" y="190"/>
                  <a:pt x="12" y="190"/>
                  <a:pt x="12" y="190"/>
                </a:cubicBezTo>
                <a:cubicBezTo>
                  <a:pt x="12" y="190"/>
                  <a:pt x="12" y="190"/>
                  <a:pt x="12" y="190"/>
                </a:cubicBezTo>
                <a:cubicBezTo>
                  <a:pt x="11" y="191"/>
                  <a:pt x="11" y="191"/>
                  <a:pt x="11" y="191"/>
                </a:cubicBezTo>
                <a:cubicBezTo>
                  <a:pt x="12" y="193"/>
                  <a:pt x="12" y="193"/>
                  <a:pt x="12" y="193"/>
                </a:cubicBezTo>
                <a:cubicBezTo>
                  <a:pt x="13" y="194"/>
                  <a:pt x="13" y="194"/>
                  <a:pt x="13" y="194"/>
                </a:cubicBezTo>
                <a:cubicBezTo>
                  <a:pt x="13" y="195"/>
                  <a:pt x="13" y="195"/>
                  <a:pt x="13" y="195"/>
                </a:cubicBezTo>
                <a:cubicBezTo>
                  <a:pt x="13" y="196"/>
                  <a:pt x="13" y="196"/>
                  <a:pt x="13" y="196"/>
                </a:cubicBezTo>
                <a:cubicBezTo>
                  <a:pt x="14" y="196"/>
                  <a:pt x="14" y="196"/>
                  <a:pt x="14" y="196"/>
                </a:cubicBezTo>
                <a:cubicBezTo>
                  <a:pt x="14" y="194"/>
                  <a:pt x="14" y="194"/>
                  <a:pt x="14" y="194"/>
                </a:cubicBezTo>
                <a:cubicBezTo>
                  <a:pt x="15" y="193"/>
                  <a:pt x="15" y="193"/>
                  <a:pt x="15" y="193"/>
                </a:cubicBezTo>
                <a:cubicBezTo>
                  <a:pt x="16" y="192"/>
                  <a:pt x="16" y="192"/>
                  <a:pt x="16" y="192"/>
                </a:cubicBezTo>
                <a:cubicBezTo>
                  <a:pt x="16" y="192"/>
                  <a:pt x="16" y="192"/>
                  <a:pt x="16" y="192"/>
                </a:cubicBezTo>
                <a:cubicBezTo>
                  <a:pt x="15" y="193"/>
                  <a:pt x="15" y="193"/>
                  <a:pt x="15" y="193"/>
                </a:cubicBezTo>
                <a:cubicBezTo>
                  <a:pt x="15" y="195"/>
                  <a:pt x="15" y="195"/>
                  <a:pt x="15" y="195"/>
                </a:cubicBezTo>
                <a:cubicBezTo>
                  <a:pt x="15" y="195"/>
                  <a:pt x="15" y="195"/>
                  <a:pt x="15" y="195"/>
                </a:cubicBezTo>
                <a:cubicBezTo>
                  <a:pt x="16" y="196"/>
                  <a:pt x="16" y="196"/>
                  <a:pt x="16" y="196"/>
                </a:cubicBezTo>
                <a:cubicBezTo>
                  <a:pt x="16" y="196"/>
                  <a:pt x="16" y="196"/>
                  <a:pt x="16" y="196"/>
                </a:cubicBezTo>
                <a:cubicBezTo>
                  <a:pt x="16" y="196"/>
                  <a:pt x="16" y="196"/>
                  <a:pt x="16" y="196"/>
                </a:cubicBezTo>
                <a:cubicBezTo>
                  <a:pt x="15" y="196"/>
                  <a:pt x="15" y="196"/>
                  <a:pt x="15" y="196"/>
                </a:cubicBezTo>
                <a:cubicBezTo>
                  <a:pt x="14" y="197"/>
                  <a:pt x="14" y="197"/>
                  <a:pt x="14" y="197"/>
                </a:cubicBezTo>
                <a:cubicBezTo>
                  <a:pt x="14" y="198"/>
                  <a:pt x="14" y="198"/>
                  <a:pt x="14" y="198"/>
                </a:cubicBezTo>
                <a:cubicBezTo>
                  <a:pt x="14" y="198"/>
                  <a:pt x="14" y="198"/>
                  <a:pt x="14" y="198"/>
                </a:cubicBezTo>
                <a:cubicBezTo>
                  <a:pt x="14" y="199"/>
                  <a:pt x="14" y="199"/>
                  <a:pt x="14" y="199"/>
                </a:cubicBezTo>
                <a:cubicBezTo>
                  <a:pt x="13" y="200"/>
                  <a:pt x="13" y="200"/>
                  <a:pt x="13" y="200"/>
                </a:cubicBezTo>
                <a:cubicBezTo>
                  <a:pt x="13" y="201"/>
                  <a:pt x="13" y="201"/>
                  <a:pt x="13" y="201"/>
                </a:cubicBezTo>
                <a:cubicBezTo>
                  <a:pt x="13" y="201"/>
                  <a:pt x="13" y="201"/>
                  <a:pt x="13" y="201"/>
                </a:cubicBezTo>
                <a:cubicBezTo>
                  <a:pt x="14" y="202"/>
                  <a:pt x="14" y="202"/>
                  <a:pt x="14" y="202"/>
                </a:cubicBezTo>
                <a:cubicBezTo>
                  <a:pt x="16" y="203"/>
                  <a:pt x="16" y="203"/>
                  <a:pt x="16" y="203"/>
                </a:cubicBezTo>
                <a:cubicBezTo>
                  <a:pt x="17" y="203"/>
                  <a:pt x="17" y="203"/>
                  <a:pt x="17" y="203"/>
                </a:cubicBezTo>
                <a:cubicBezTo>
                  <a:pt x="17" y="204"/>
                  <a:pt x="17" y="204"/>
                  <a:pt x="17" y="204"/>
                </a:cubicBezTo>
                <a:cubicBezTo>
                  <a:pt x="17" y="204"/>
                  <a:pt x="17" y="204"/>
                  <a:pt x="17" y="204"/>
                </a:cubicBezTo>
                <a:cubicBezTo>
                  <a:pt x="17" y="205"/>
                  <a:pt x="17" y="205"/>
                  <a:pt x="17" y="205"/>
                </a:cubicBezTo>
                <a:cubicBezTo>
                  <a:pt x="17" y="205"/>
                  <a:pt x="17" y="205"/>
                  <a:pt x="17" y="205"/>
                </a:cubicBezTo>
                <a:cubicBezTo>
                  <a:pt x="18" y="204"/>
                  <a:pt x="18" y="204"/>
                  <a:pt x="18" y="204"/>
                </a:cubicBezTo>
                <a:cubicBezTo>
                  <a:pt x="18" y="205"/>
                  <a:pt x="18" y="205"/>
                  <a:pt x="18" y="205"/>
                </a:cubicBezTo>
                <a:cubicBezTo>
                  <a:pt x="18" y="206"/>
                  <a:pt x="18" y="206"/>
                  <a:pt x="18" y="206"/>
                </a:cubicBezTo>
                <a:cubicBezTo>
                  <a:pt x="17" y="206"/>
                  <a:pt x="17" y="206"/>
                  <a:pt x="17" y="206"/>
                </a:cubicBezTo>
                <a:cubicBezTo>
                  <a:pt x="16" y="207"/>
                  <a:pt x="16" y="207"/>
                  <a:pt x="16" y="207"/>
                </a:cubicBezTo>
                <a:cubicBezTo>
                  <a:pt x="17" y="207"/>
                  <a:pt x="17" y="207"/>
                  <a:pt x="17" y="207"/>
                </a:cubicBezTo>
                <a:cubicBezTo>
                  <a:pt x="18" y="207"/>
                  <a:pt x="18" y="207"/>
                  <a:pt x="18" y="207"/>
                </a:cubicBezTo>
                <a:cubicBezTo>
                  <a:pt x="18" y="208"/>
                  <a:pt x="18" y="208"/>
                  <a:pt x="18" y="208"/>
                </a:cubicBezTo>
                <a:cubicBezTo>
                  <a:pt x="19" y="209"/>
                  <a:pt x="19" y="209"/>
                  <a:pt x="19" y="209"/>
                </a:cubicBezTo>
                <a:cubicBezTo>
                  <a:pt x="19" y="209"/>
                  <a:pt x="19" y="209"/>
                  <a:pt x="19" y="209"/>
                </a:cubicBezTo>
                <a:cubicBezTo>
                  <a:pt x="20" y="208"/>
                  <a:pt x="20" y="208"/>
                  <a:pt x="20" y="208"/>
                </a:cubicBezTo>
                <a:cubicBezTo>
                  <a:pt x="20" y="209"/>
                  <a:pt x="20" y="209"/>
                  <a:pt x="20" y="209"/>
                </a:cubicBezTo>
                <a:cubicBezTo>
                  <a:pt x="20" y="210"/>
                  <a:pt x="20" y="210"/>
                  <a:pt x="20" y="210"/>
                </a:cubicBezTo>
                <a:cubicBezTo>
                  <a:pt x="20" y="210"/>
                  <a:pt x="20" y="210"/>
                  <a:pt x="20" y="210"/>
                </a:cubicBezTo>
                <a:cubicBezTo>
                  <a:pt x="19" y="210"/>
                  <a:pt x="19" y="210"/>
                  <a:pt x="19" y="210"/>
                </a:cubicBezTo>
                <a:cubicBezTo>
                  <a:pt x="19" y="210"/>
                  <a:pt x="19" y="210"/>
                  <a:pt x="19" y="210"/>
                </a:cubicBezTo>
                <a:cubicBezTo>
                  <a:pt x="18" y="210"/>
                  <a:pt x="18" y="210"/>
                  <a:pt x="18" y="210"/>
                </a:cubicBezTo>
                <a:cubicBezTo>
                  <a:pt x="19" y="211"/>
                  <a:pt x="19" y="211"/>
                  <a:pt x="19" y="211"/>
                </a:cubicBezTo>
                <a:cubicBezTo>
                  <a:pt x="20" y="212"/>
                  <a:pt x="20" y="212"/>
                  <a:pt x="20" y="212"/>
                </a:cubicBezTo>
                <a:cubicBezTo>
                  <a:pt x="20" y="213"/>
                  <a:pt x="20" y="213"/>
                  <a:pt x="20" y="213"/>
                </a:cubicBezTo>
                <a:cubicBezTo>
                  <a:pt x="21" y="213"/>
                  <a:pt x="21" y="213"/>
                  <a:pt x="21" y="213"/>
                </a:cubicBezTo>
                <a:cubicBezTo>
                  <a:pt x="21" y="214"/>
                  <a:pt x="21" y="214"/>
                  <a:pt x="21" y="214"/>
                </a:cubicBezTo>
                <a:cubicBezTo>
                  <a:pt x="22" y="214"/>
                  <a:pt x="22" y="214"/>
                  <a:pt x="22" y="214"/>
                </a:cubicBezTo>
                <a:cubicBezTo>
                  <a:pt x="22" y="213"/>
                  <a:pt x="22" y="213"/>
                  <a:pt x="22" y="213"/>
                </a:cubicBezTo>
                <a:cubicBezTo>
                  <a:pt x="22" y="212"/>
                  <a:pt x="22" y="212"/>
                  <a:pt x="22" y="212"/>
                </a:cubicBezTo>
                <a:cubicBezTo>
                  <a:pt x="22" y="211"/>
                  <a:pt x="22" y="211"/>
                  <a:pt x="22" y="211"/>
                </a:cubicBezTo>
                <a:cubicBezTo>
                  <a:pt x="23" y="212"/>
                  <a:pt x="23" y="212"/>
                  <a:pt x="23" y="212"/>
                </a:cubicBezTo>
                <a:cubicBezTo>
                  <a:pt x="23" y="213"/>
                  <a:pt x="23" y="213"/>
                  <a:pt x="23" y="213"/>
                </a:cubicBezTo>
                <a:cubicBezTo>
                  <a:pt x="23" y="213"/>
                  <a:pt x="23" y="213"/>
                  <a:pt x="23" y="213"/>
                </a:cubicBezTo>
                <a:cubicBezTo>
                  <a:pt x="24" y="212"/>
                  <a:pt x="24" y="212"/>
                  <a:pt x="24" y="212"/>
                </a:cubicBezTo>
                <a:cubicBezTo>
                  <a:pt x="25" y="212"/>
                  <a:pt x="25" y="212"/>
                  <a:pt x="25" y="212"/>
                </a:cubicBezTo>
                <a:cubicBezTo>
                  <a:pt x="24" y="211"/>
                  <a:pt x="24" y="211"/>
                  <a:pt x="24" y="211"/>
                </a:cubicBezTo>
                <a:cubicBezTo>
                  <a:pt x="24" y="211"/>
                  <a:pt x="24" y="211"/>
                  <a:pt x="24" y="211"/>
                </a:cubicBezTo>
                <a:cubicBezTo>
                  <a:pt x="22" y="211"/>
                  <a:pt x="22" y="211"/>
                  <a:pt x="22" y="211"/>
                </a:cubicBezTo>
                <a:cubicBezTo>
                  <a:pt x="22" y="210"/>
                  <a:pt x="22" y="210"/>
                  <a:pt x="22" y="210"/>
                </a:cubicBezTo>
                <a:cubicBezTo>
                  <a:pt x="23" y="210"/>
                  <a:pt x="23" y="210"/>
                  <a:pt x="23" y="210"/>
                </a:cubicBezTo>
                <a:cubicBezTo>
                  <a:pt x="25" y="211"/>
                  <a:pt x="25" y="211"/>
                  <a:pt x="25" y="211"/>
                </a:cubicBezTo>
                <a:cubicBezTo>
                  <a:pt x="25" y="211"/>
                  <a:pt x="25" y="211"/>
                  <a:pt x="25" y="211"/>
                </a:cubicBezTo>
                <a:cubicBezTo>
                  <a:pt x="26" y="211"/>
                  <a:pt x="26" y="211"/>
                  <a:pt x="26" y="211"/>
                </a:cubicBezTo>
                <a:cubicBezTo>
                  <a:pt x="26" y="210"/>
                  <a:pt x="26" y="210"/>
                  <a:pt x="26" y="210"/>
                </a:cubicBezTo>
                <a:cubicBezTo>
                  <a:pt x="25" y="210"/>
                  <a:pt x="25" y="210"/>
                  <a:pt x="25" y="210"/>
                </a:cubicBezTo>
                <a:cubicBezTo>
                  <a:pt x="23" y="210"/>
                  <a:pt x="23" y="210"/>
                  <a:pt x="23" y="210"/>
                </a:cubicBezTo>
                <a:cubicBezTo>
                  <a:pt x="23" y="209"/>
                  <a:pt x="23" y="209"/>
                  <a:pt x="23" y="209"/>
                </a:cubicBezTo>
                <a:cubicBezTo>
                  <a:pt x="24" y="209"/>
                  <a:pt x="24" y="209"/>
                  <a:pt x="24" y="209"/>
                </a:cubicBezTo>
                <a:cubicBezTo>
                  <a:pt x="25" y="210"/>
                  <a:pt x="25" y="210"/>
                  <a:pt x="25" y="210"/>
                </a:cubicBezTo>
                <a:cubicBezTo>
                  <a:pt x="27" y="211"/>
                  <a:pt x="27" y="211"/>
                  <a:pt x="27" y="211"/>
                </a:cubicBezTo>
                <a:cubicBezTo>
                  <a:pt x="27" y="212"/>
                  <a:pt x="27" y="212"/>
                  <a:pt x="27" y="212"/>
                </a:cubicBezTo>
                <a:cubicBezTo>
                  <a:pt x="27" y="212"/>
                  <a:pt x="27" y="212"/>
                  <a:pt x="27" y="212"/>
                </a:cubicBezTo>
                <a:cubicBezTo>
                  <a:pt x="27" y="213"/>
                  <a:pt x="27" y="213"/>
                  <a:pt x="27" y="213"/>
                </a:cubicBezTo>
                <a:cubicBezTo>
                  <a:pt x="27" y="215"/>
                  <a:pt x="27" y="215"/>
                  <a:pt x="27" y="215"/>
                </a:cubicBezTo>
                <a:cubicBezTo>
                  <a:pt x="27" y="215"/>
                  <a:pt x="27" y="215"/>
                  <a:pt x="27" y="215"/>
                </a:cubicBezTo>
                <a:cubicBezTo>
                  <a:pt x="27" y="216"/>
                  <a:pt x="27" y="216"/>
                  <a:pt x="27" y="216"/>
                </a:cubicBezTo>
                <a:cubicBezTo>
                  <a:pt x="27" y="215"/>
                  <a:pt x="27" y="215"/>
                  <a:pt x="27" y="215"/>
                </a:cubicBezTo>
                <a:cubicBezTo>
                  <a:pt x="26" y="213"/>
                  <a:pt x="26" y="213"/>
                  <a:pt x="26" y="213"/>
                </a:cubicBezTo>
                <a:cubicBezTo>
                  <a:pt x="25" y="212"/>
                  <a:pt x="25" y="212"/>
                  <a:pt x="25" y="212"/>
                </a:cubicBezTo>
                <a:cubicBezTo>
                  <a:pt x="25" y="213"/>
                  <a:pt x="25" y="213"/>
                  <a:pt x="25" y="213"/>
                </a:cubicBezTo>
                <a:cubicBezTo>
                  <a:pt x="25" y="214"/>
                  <a:pt x="25" y="214"/>
                  <a:pt x="25" y="214"/>
                </a:cubicBezTo>
                <a:cubicBezTo>
                  <a:pt x="25" y="215"/>
                  <a:pt x="25" y="215"/>
                  <a:pt x="25" y="215"/>
                </a:cubicBezTo>
                <a:cubicBezTo>
                  <a:pt x="25" y="215"/>
                  <a:pt x="25" y="215"/>
                  <a:pt x="25" y="215"/>
                </a:cubicBezTo>
                <a:cubicBezTo>
                  <a:pt x="25" y="215"/>
                  <a:pt x="25" y="215"/>
                  <a:pt x="25" y="215"/>
                </a:cubicBezTo>
                <a:cubicBezTo>
                  <a:pt x="24" y="214"/>
                  <a:pt x="24" y="214"/>
                  <a:pt x="24" y="214"/>
                </a:cubicBezTo>
                <a:cubicBezTo>
                  <a:pt x="24" y="214"/>
                  <a:pt x="24" y="214"/>
                  <a:pt x="24" y="214"/>
                </a:cubicBezTo>
                <a:cubicBezTo>
                  <a:pt x="23" y="215"/>
                  <a:pt x="23" y="215"/>
                  <a:pt x="23" y="215"/>
                </a:cubicBezTo>
                <a:cubicBezTo>
                  <a:pt x="22" y="215"/>
                  <a:pt x="22" y="215"/>
                  <a:pt x="22" y="215"/>
                </a:cubicBezTo>
                <a:cubicBezTo>
                  <a:pt x="21" y="215"/>
                  <a:pt x="21" y="215"/>
                  <a:pt x="21" y="215"/>
                </a:cubicBezTo>
                <a:cubicBezTo>
                  <a:pt x="21" y="216"/>
                  <a:pt x="21" y="216"/>
                  <a:pt x="21" y="216"/>
                </a:cubicBezTo>
                <a:cubicBezTo>
                  <a:pt x="22" y="217"/>
                  <a:pt x="22" y="217"/>
                  <a:pt x="22" y="217"/>
                </a:cubicBezTo>
                <a:cubicBezTo>
                  <a:pt x="22" y="218"/>
                  <a:pt x="22" y="218"/>
                  <a:pt x="22" y="218"/>
                </a:cubicBezTo>
                <a:cubicBezTo>
                  <a:pt x="22" y="218"/>
                  <a:pt x="22" y="218"/>
                  <a:pt x="22" y="218"/>
                </a:cubicBezTo>
                <a:cubicBezTo>
                  <a:pt x="22" y="219"/>
                  <a:pt x="22" y="219"/>
                  <a:pt x="22" y="219"/>
                </a:cubicBezTo>
                <a:cubicBezTo>
                  <a:pt x="22" y="219"/>
                  <a:pt x="22" y="219"/>
                  <a:pt x="22" y="219"/>
                </a:cubicBezTo>
                <a:cubicBezTo>
                  <a:pt x="23" y="219"/>
                  <a:pt x="23" y="219"/>
                  <a:pt x="23" y="219"/>
                </a:cubicBezTo>
                <a:cubicBezTo>
                  <a:pt x="23" y="218"/>
                  <a:pt x="23" y="218"/>
                  <a:pt x="23" y="218"/>
                </a:cubicBezTo>
                <a:cubicBezTo>
                  <a:pt x="24" y="219"/>
                  <a:pt x="24" y="219"/>
                  <a:pt x="24" y="219"/>
                </a:cubicBezTo>
                <a:cubicBezTo>
                  <a:pt x="25" y="219"/>
                  <a:pt x="25" y="219"/>
                  <a:pt x="25" y="219"/>
                </a:cubicBezTo>
                <a:cubicBezTo>
                  <a:pt x="25" y="219"/>
                  <a:pt x="25" y="219"/>
                  <a:pt x="25" y="219"/>
                </a:cubicBezTo>
                <a:cubicBezTo>
                  <a:pt x="24" y="220"/>
                  <a:pt x="24" y="220"/>
                  <a:pt x="24" y="220"/>
                </a:cubicBezTo>
                <a:cubicBezTo>
                  <a:pt x="23" y="220"/>
                  <a:pt x="23" y="220"/>
                  <a:pt x="23" y="220"/>
                </a:cubicBezTo>
                <a:cubicBezTo>
                  <a:pt x="23" y="221"/>
                  <a:pt x="23" y="221"/>
                  <a:pt x="23" y="221"/>
                </a:cubicBezTo>
                <a:cubicBezTo>
                  <a:pt x="25" y="221"/>
                  <a:pt x="25" y="221"/>
                  <a:pt x="25" y="221"/>
                </a:cubicBezTo>
                <a:cubicBezTo>
                  <a:pt x="26" y="222"/>
                  <a:pt x="26" y="222"/>
                  <a:pt x="26" y="222"/>
                </a:cubicBezTo>
                <a:cubicBezTo>
                  <a:pt x="27" y="221"/>
                  <a:pt x="27" y="221"/>
                  <a:pt x="27" y="221"/>
                </a:cubicBezTo>
                <a:cubicBezTo>
                  <a:pt x="27" y="221"/>
                  <a:pt x="27" y="221"/>
                  <a:pt x="27" y="221"/>
                </a:cubicBezTo>
                <a:cubicBezTo>
                  <a:pt x="27" y="220"/>
                  <a:pt x="27" y="220"/>
                  <a:pt x="27" y="220"/>
                </a:cubicBezTo>
                <a:cubicBezTo>
                  <a:pt x="27" y="219"/>
                  <a:pt x="27" y="219"/>
                  <a:pt x="27" y="219"/>
                </a:cubicBezTo>
                <a:cubicBezTo>
                  <a:pt x="27" y="218"/>
                  <a:pt x="27" y="218"/>
                  <a:pt x="27" y="218"/>
                </a:cubicBezTo>
                <a:cubicBezTo>
                  <a:pt x="26" y="218"/>
                  <a:pt x="26" y="218"/>
                  <a:pt x="26" y="218"/>
                </a:cubicBezTo>
                <a:cubicBezTo>
                  <a:pt x="25" y="218"/>
                  <a:pt x="25" y="218"/>
                  <a:pt x="25" y="218"/>
                </a:cubicBezTo>
                <a:cubicBezTo>
                  <a:pt x="26" y="218"/>
                  <a:pt x="26" y="218"/>
                  <a:pt x="26" y="218"/>
                </a:cubicBezTo>
                <a:cubicBezTo>
                  <a:pt x="26" y="218"/>
                  <a:pt x="26" y="218"/>
                  <a:pt x="26" y="218"/>
                </a:cubicBezTo>
                <a:cubicBezTo>
                  <a:pt x="26" y="217"/>
                  <a:pt x="26" y="217"/>
                  <a:pt x="26" y="217"/>
                </a:cubicBezTo>
                <a:cubicBezTo>
                  <a:pt x="27" y="217"/>
                  <a:pt x="27" y="217"/>
                  <a:pt x="27" y="217"/>
                </a:cubicBezTo>
                <a:cubicBezTo>
                  <a:pt x="28" y="217"/>
                  <a:pt x="28" y="217"/>
                  <a:pt x="28" y="217"/>
                </a:cubicBezTo>
                <a:cubicBezTo>
                  <a:pt x="29" y="217"/>
                  <a:pt x="29" y="217"/>
                  <a:pt x="29" y="217"/>
                </a:cubicBezTo>
                <a:cubicBezTo>
                  <a:pt x="29" y="217"/>
                  <a:pt x="29" y="217"/>
                  <a:pt x="29" y="217"/>
                </a:cubicBezTo>
                <a:cubicBezTo>
                  <a:pt x="29" y="218"/>
                  <a:pt x="29" y="218"/>
                  <a:pt x="29" y="218"/>
                </a:cubicBezTo>
                <a:cubicBezTo>
                  <a:pt x="30" y="217"/>
                  <a:pt x="30" y="217"/>
                  <a:pt x="30" y="217"/>
                </a:cubicBezTo>
                <a:cubicBezTo>
                  <a:pt x="31" y="217"/>
                  <a:pt x="31" y="217"/>
                  <a:pt x="31" y="217"/>
                </a:cubicBezTo>
                <a:cubicBezTo>
                  <a:pt x="32" y="217"/>
                  <a:pt x="32" y="217"/>
                  <a:pt x="32" y="217"/>
                </a:cubicBezTo>
                <a:cubicBezTo>
                  <a:pt x="33" y="217"/>
                  <a:pt x="33" y="217"/>
                  <a:pt x="33" y="217"/>
                </a:cubicBezTo>
                <a:cubicBezTo>
                  <a:pt x="34" y="217"/>
                  <a:pt x="34" y="217"/>
                  <a:pt x="34" y="217"/>
                </a:cubicBezTo>
                <a:cubicBezTo>
                  <a:pt x="34" y="218"/>
                  <a:pt x="34" y="218"/>
                  <a:pt x="34" y="218"/>
                </a:cubicBezTo>
                <a:cubicBezTo>
                  <a:pt x="33" y="218"/>
                  <a:pt x="33" y="218"/>
                  <a:pt x="33" y="218"/>
                </a:cubicBezTo>
                <a:cubicBezTo>
                  <a:pt x="33" y="218"/>
                  <a:pt x="33" y="218"/>
                  <a:pt x="33" y="218"/>
                </a:cubicBezTo>
                <a:cubicBezTo>
                  <a:pt x="32" y="218"/>
                  <a:pt x="32" y="218"/>
                  <a:pt x="32" y="218"/>
                </a:cubicBezTo>
                <a:cubicBezTo>
                  <a:pt x="31" y="218"/>
                  <a:pt x="31" y="218"/>
                  <a:pt x="31" y="218"/>
                </a:cubicBezTo>
                <a:cubicBezTo>
                  <a:pt x="31" y="218"/>
                  <a:pt x="31" y="218"/>
                  <a:pt x="31" y="218"/>
                </a:cubicBezTo>
                <a:cubicBezTo>
                  <a:pt x="29" y="219"/>
                  <a:pt x="29" y="219"/>
                  <a:pt x="29" y="219"/>
                </a:cubicBezTo>
                <a:cubicBezTo>
                  <a:pt x="29" y="219"/>
                  <a:pt x="29" y="219"/>
                  <a:pt x="29" y="219"/>
                </a:cubicBezTo>
                <a:cubicBezTo>
                  <a:pt x="28" y="219"/>
                  <a:pt x="28" y="219"/>
                  <a:pt x="28" y="219"/>
                </a:cubicBezTo>
                <a:cubicBezTo>
                  <a:pt x="27" y="220"/>
                  <a:pt x="27" y="220"/>
                  <a:pt x="27" y="220"/>
                </a:cubicBezTo>
                <a:cubicBezTo>
                  <a:pt x="28" y="221"/>
                  <a:pt x="28" y="221"/>
                  <a:pt x="28" y="221"/>
                </a:cubicBezTo>
                <a:cubicBezTo>
                  <a:pt x="27" y="221"/>
                  <a:pt x="27" y="221"/>
                  <a:pt x="27" y="221"/>
                </a:cubicBezTo>
                <a:cubicBezTo>
                  <a:pt x="27" y="222"/>
                  <a:pt x="27" y="222"/>
                  <a:pt x="27" y="222"/>
                </a:cubicBezTo>
                <a:cubicBezTo>
                  <a:pt x="27" y="222"/>
                  <a:pt x="27" y="222"/>
                  <a:pt x="27" y="222"/>
                </a:cubicBezTo>
                <a:cubicBezTo>
                  <a:pt x="27" y="222"/>
                  <a:pt x="27" y="222"/>
                  <a:pt x="27" y="222"/>
                </a:cubicBezTo>
                <a:cubicBezTo>
                  <a:pt x="27" y="223"/>
                  <a:pt x="27" y="223"/>
                  <a:pt x="27" y="223"/>
                </a:cubicBezTo>
                <a:cubicBezTo>
                  <a:pt x="27" y="223"/>
                  <a:pt x="27" y="223"/>
                  <a:pt x="27" y="223"/>
                </a:cubicBezTo>
                <a:cubicBezTo>
                  <a:pt x="29" y="224"/>
                  <a:pt x="29" y="224"/>
                  <a:pt x="29" y="224"/>
                </a:cubicBezTo>
                <a:cubicBezTo>
                  <a:pt x="30" y="225"/>
                  <a:pt x="30" y="225"/>
                  <a:pt x="30" y="225"/>
                </a:cubicBezTo>
                <a:cubicBezTo>
                  <a:pt x="30" y="225"/>
                  <a:pt x="30" y="225"/>
                  <a:pt x="30" y="225"/>
                </a:cubicBezTo>
                <a:cubicBezTo>
                  <a:pt x="30" y="224"/>
                  <a:pt x="30" y="224"/>
                  <a:pt x="30" y="224"/>
                </a:cubicBezTo>
                <a:cubicBezTo>
                  <a:pt x="30" y="223"/>
                  <a:pt x="30" y="223"/>
                  <a:pt x="30" y="223"/>
                </a:cubicBezTo>
                <a:cubicBezTo>
                  <a:pt x="31" y="223"/>
                  <a:pt x="31" y="223"/>
                  <a:pt x="31" y="223"/>
                </a:cubicBezTo>
                <a:cubicBezTo>
                  <a:pt x="31" y="222"/>
                  <a:pt x="31" y="222"/>
                  <a:pt x="31" y="222"/>
                </a:cubicBezTo>
                <a:cubicBezTo>
                  <a:pt x="32" y="222"/>
                  <a:pt x="32" y="222"/>
                  <a:pt x="32" y="222"/>
                </a:cubicBezTo>
                <a:cubicBezTo>
                  <a:pt x="31" y="221"/>
                  <a:pt x="31" y="221"/>
                  <a:pt x="31" y="221"/>
                </a:cubicBezTo>
                <a:cubicBezTo>
                  <a:pt x="32" y="221"/>
                  <a:pt x="32" y="221"/>
                  <a:pt x="32" y="221"/>
                </a:cubicBezTo>
                <a:cubicBezTo>
                  <a:pt x="33" y="220"/>
                  <a:pt x="33" y="220"/>
                  <a:pt x="33" y="220"/>
                </a:cubicBezTo>
                <a:cubicBezTo>
                  <a:pt x="34" y="219"/>
                  <a:pt x="34" y="219"/>
                  <a:pt x="34" y="219"/>
                </a:cubicBezTo>
                <a:cubicBezTo>
                  <a:pt x="35" y="219"/>
                  <a:pt x="35" y="219"/>
                  <a:pt x="35" y="219"/>
                </a:cubicBezTo>
                <a:cubicBezTo>
                  <a:pt x="35" y="219"/>
                  <a:pt x="35" y="219"/>
                  <a:pt x="35" y="219"/>
                </a:cubicBezTo>
                <a:cubicBezTo>
                  <a:pt x="36" y="219"/>
                  <a:pt x="36" y="219"/>
                  <a:pt x="36" y="219"/>
                </a:cubicBezTo>
                <a:cubicBezTo>
                  <a:pt x="36" y="219"/>
                  <a:pt x="36" y="219"/>
                  <a:pt x="36" y="219"/>
                </a:cubicBezTo>
                <a:cubicBezTo>
                  <a:pt x="36" y="219"/>
                  <a:pt x="36" y="219"/>
                  <a:pt x="36" y="219"/>
                </a:cubicBezTo>
                <a:cubicBezTo>
                  <a:pt x="36" y="220"/>
                  <a:pt x="36" y="220"/>
                  <a:pt x="36" y="220"/>
                </a:cubicBezTo>
                <a:cubicBezTo>
                  <a:pt x="35" y="221"/>
                  <a:pt x="35" y="221"/>
                  <a:pt x="35" y="221"/>
                </a:cubicBezTo>
                <a:cubicBezTo>
                  <a:pt x="35" y="221"/>
                  <a:pt x="35" y="221"/>
                  <a:pt x="35" y="221"/>
                </a:cubicBezTo>
                <a:cubicBezTo>
                  <a:pt x="34" y="222"/>
                  <a:pt x="34" y="222"/>
                  <a:pt x="34" y="222"/>
                </a:cubicBezTo>
                <a:cubicBezTo>
                  <a:pt x="34" y="223"/>
                  <a:pt x="34" y="223"/>
                  <a:pt x="34" y="223"/>
                </a:cubicBezTo>
                <a:cubicBezTo>
                  <a:pt x="34" y="224"/>
                  <a:pt x="34" y="224"/>
                  <a:pt x="34" y="224"/>
                </a:cubicBezTo>
                <a:cubicBezTo>
                  <a:pt x="34" y="224"/>
                  <a:pt x="34" y="224"/>
                  <a:pt x="34" y="224"/>
                </a:cubicBezTo>
                <a:cubicBezTo>
                  <a:pt x="33" y="225"/>
                  <a:pt x="33" y="225"/>
                  <a:pt x="33" y="225"/>
                </a:cubicBezTo>
                <a:cubicBezTo>
                  <a:pt x="33" y="224"/>
                  <a:pt x="33" y="224"/>
                  <a:pt x="33" y="224"/>
                </a:cubicBezTo>
                <a:cubicBezTo>
                  <a:pt x="33" y="224"/>
                  <a:pt x="33" y="224"/>
                  <a:pt x="33" y="224"/>
                </a:cubicBezTo>
                <a:cubicBezTo>
                  <a:pt x="33" y="223"/>
                  <a:pt x="33" y="223"/>
                  <a:pt x="33" y="223"/>
                </a:cubicBezTo>
                <a:cubicBezTo>
                  <a:pt x="33" y="222"/>
                  <a:pt x="33" y="222"/>
                  <a:pt x="33" y="222"/>
                </a:cubicBezTo>
                <a:cubicBezTo>
                  <a:pt x="32" y="223"/>
                  <a:pt x="32" y="223"/>
                  <a:pt x="32" y="223"/>
                </a:cubicBezTo>
                <a:cubicBezTo>
                  <a:pt x="32" y="224"/>
                  <a:pt x="32" y="224"/>
                  <a:pt x="32" y="224"/>
                </a:cubicBezTo>
                <a:cubicBezTo>
                  <a:pt x="32" y="223"/>
                  <a:pt x="32" y="223"/>
                  <a:pt x="32" y="223"/>
                </a:cubicBezTo>
                <a:cubicBezTo>
                  <a:pt x="31" y="223"/>
                  <a:pt x="31" y="223"/>
                  <a:pt x="31" y="223"/>
                </a:cubicBezTo>
                <a:cubicBezTo>
                  <a:pt x="31" y="224"/>
                  <a:pt x="31" y="224"/>
                  <a:pt x="31" y="224"/>
                </a:cubicBezTo>
                <a:cubicBezTo>
                  <a:pt x="31" y="225"/>
                  <a:pt x="31" y="225"/>
                  <a:pt x="31" y="225"/>
                </a:cubicBezTo>
                <a:cubicBezTo>
                  <a:pt x="33" y="226"/>
                  <a:pt x="33" y="226"/>
                  <a:pt x="33" y="226"/>
                </a:cubicBezTo>
                <a:cubicBezTo>
                  <a:pt x="35" y="227"/>
                  <a:pt x="35" y="227"/>
                  <a:pt x="35" y="227"/>
                </a:cubicBezTo>
                <a:cubicBezTo>
                  <a:pt x="36" y="227"/>
                  <a:pt x="36" y="227"/>
                  <a:pt x="36" y="227"/>
                </a:cubicBezTo>
                <a:cubicBezTo>
                  <a:pt x="37" y="227"/>
                  <a:pt x="37" y="227"/>
                  <a:pt x="37" y="227"/>
                </a:cubicBezTo>
                <a:cubicBezTo>
                  <a:pt x="37" y="227"/>
                  <a:pt x="37" y="227"/>
                  <a:pt x="37" y="227"/>
                </a:cubicBezTo>
                <a:cubicBezTo>
                  <a:pt x="38" y="227"/>
                  <a:pt x="38" y="227"/>
                  <a:pt x="38" y="227"/>
                </a:cubicBezTo>
                <a:cubicBezTo>
                  <a:pt x="39" y="226"/>
                  <a:pt x="39" y="226"/>
                  <a:pt x="39" y="226"/>
                </a:cubicBezTo>
                <a:cubicBezTo>
                  <a:pt x="38" y="224"/>
                  <a:pt x="38" y="224"/>
                  <a:pt x="38" y="224"/>
                </a:cubicBezTo>
                <a:cubicBezTo>
                  <a:pt x="38" y="224"/>
                  <a:pt x="38" y="224"/>
                  <a:pt x="38" y="224"/>
                </a:cubicBezTo>
                <a:cubicBezTo>
                  <a:pt x="38" y="223"/>
                  <a:pt x="38" y="223"/>
                  <a:pt x="38" y="223"/>
                </a:cubicBezTo>
                <a:cubicBezTo>
                  <a:pt x="38" y="221"/>
                  <a:pt x="38" y="221"/>
                  <a:pt x="38" y="221"/>
                </a:cubicBezTo>
                <a:cubicBezTo>
                  <a:pt x="38" y="220"/>
                  <a:pt x="38" y="220"/>
                  <a:pt x="38" y="220"/>
                </a:cubicBezTo>
                <a:cubicBezTo>
                  <a:pt x="38" y="219"/>
                  <a:pt x="38" y="219"/>
                  <a:pt x="38" y="219"/>
                </a:cubicBezTo>
                <a:cubicBezTo>
                  <a:pt x="38" y="218"/>
                  <a:pt x="38" y="218"/>
                  <a:pt x="38" y="218"/>
                </a:cubicBezTo>
                <a:cubicBezTo>
                  <a:pt x="40" y="218"/>
                  <a:pt x="40" y="218"/>
                  <a:pt x="40" y="218"/>
                </a:cubicBezTo>
                <a:cubicBezTo>
                  <a:pt x="41" y="216"/>
                  <a:pt x="41" y="216"/>
                  <a:pt x="41" y="216"/>
                </a:cubicBezTo>
                <a:cubicBezTo>
                  <a:pt x="42" y="216"/>
                  <a:pt x="42" y="216"/>
                  <a:pt x="42" y="216"/>
                </a:cubicBezTo>
                <a:cubicBezTo>
                  <a:pt x="43" y="216"/>
                  <a:pt x="43" y="216"/>
                  <a:pt x="43" y="216"/>
                </a:cubicBezTo>
                <a:cubicBezTo>
                  <a:pt x="43" y="215"/>
                  <a:pt x="43" y="215"/>
                  <a:pt x="43" y="215"/>
                </a:cubicBezTo>
                <a:cubicBezTo>
                  <a:pt x="43" y="214"/>
                  <a:pt x="43" y="214"/>
                  <a:pt x="43" y="214"/>
                </a:cubicBezTo>
                <a:cubicBezTo>
                  <a:pt x="44" y="214"/>
                  <a:pt x="44" y="214"/>
                  <a:pt x="44" y="214"/>
                </a:cubicBezTo>
                <a:cubicBezTo>
                  <a:pt x="45" y="213"/>
                  <a:pt x="45" y="213"/>
                  <a:pt x="45" y="213"/>
                </a:cubicBezTo>
                <a:cubicBezTo>
                  <a:pt x="46" y="214"/>
                  <a:pt x="46" y="214"/>
                  <a:pt x="46" y="214"/>
                </a:cubicBezTo>
                <a:cubicBezTo>
                  <a:pt x="47" y="214"/>
                  <a:pt x="47" y="214"/>
                  <a:pt x="47" y="214"/>
                </a:cubicBezTo>
                <a:cubicBezTo>
                  <a:pt x="47" y="214"/>
                  <a:pt x="47" y="214"/>
                  <a:pt x="47" y="214"/>
                </a:cubicBezTo>
                <a:close/>
                <a:moveTo>
                  <a:pt x="59" y="241"/>
                </a:moveTo>
                <a:cubicBezTo>
                  <a:pt x="59" y="241"/>
                  <a:pt x="59" y="241"/>
                  <a:pt x="59" y="241"/>
                </a:cubicBezTo>
                <a:cubicBezTo>
                  <a:pt x="60" y="240"/>
                  <a:pt x="60" y="240"/>
                  <a:pt x="60" y="240"/>
                </a:cubicBezTo>
                <a:cubicBezTo>
                  <a:pt x="59" y="240"/>
                  <a:pt x="59" y="240"/>
                  <a:pt x="59" y="240"/>
                </a:cubicBezTo>
                <a:cubicBezTo>
                  <a:pt x="59" y="240"/>
                  <a:pt x="59" y="241"/>
                  <a:pt x="59" y="241"/>
                </a:cubicBezTo>
                <a:close/>
                <a:moveTo>
                  <a:pt x="8" y="149"/>
                </a:moveTo>
                <a:cubicBezTo>
                  <a:pt x="7" y="148"/>
                  <a:pt x="7" y="148"/>
                  <a:pt x="7" y="148"/>
                </a:cubicBezTo>
                <a:cubicBezTo>
                  <a:pt x="6" y="148"/>
                  <a:pt x="6" y="148"/>
                  <a:pt x="6" y="148"/>
                </a:cubicBezTo>
                <a:cubicBezTo>
                  <a:pt x="6" y="149"/>
                  <a:pt x="6" y="149"/>
                  <a:pt x="6" y="149"/>
                </a:cubicBezTo>
                <a:cubicBezTo>
                  <a:pt x="7" y="150"/>
                  <a:pt x="7" y="150"/>
                  <a:pt x="7" y="150"/>
                </a:cubicBezTo>
                <a:cubicBezTo>
                  <a:pt x="7" y="150"/>
                  <a:pt x="7" y="150"/>
                  <a:pt x="7" y="150"/>
                </a:cubicBezTo>
                <a:cubicBezTo>
                  <a:pt x="8" y="151"/>
                  <a:pt x="8" y="151"/>
                  <a:pt x="8" y="151"/>
                </a:cubicBezTo>
                <a:cubicBezTo>
                  <a:pt x="8" y="151"/>
                  <a:pt x="8" y="151"/>
                  <a:pt x="8" y="151"/>
                </a:cubicBezTo>
                <a:cubicBezTo>
                  <a:pt x="7" y="151"/>
                  <a:pt x="7" y="151"/>
                  <a:pt x="7" y="151"/>
                </a:cubicBezTo>
                <a:cubicBezTo>
                  <a:pt x="6" y="152"/>
                  <a:pt x="6" y="152"/>
                  <a:pt x="6" y="152"/>
                </a:cubicBezTo>
                <a:cubicBezTo>
                  <a:pt x="6" y="153"/>
                  <a:pt x="6" y="153"/>
                  <a:pt x="6" y="153"/>
                </a:cubicBezTo>
                <a:cubicBezTo>
                  <a:pt x="6" y="153"/>
                  <a:pt x="6" y="153"/>
                  <a:pt x="6" y="153"/>
                </a:cubicBezTo>
                <a:cubicBezTo>
                  <a:pt x="4" y="153"/>
                  <a:pt x="4" y="153"/>
                  <a:pt x="4" y="153"/>
                </a:cubicBezTo>
                <a:cubicBezTo>
                  <a:pt x="3" y="153"/>
                  <a:pt x="3" y="153"/>
                  <a:pt x="3" y="153"/>
                </a:cubicBezTo>
                <a:cubicBezTo>
                  <a:pt x="4" y="152"/>
                  <a:pt x="4" y="152"/>
                  <a:pt x="4" y="152"/>
                </a:cubicBezTo>
                <a:cubicBezTo>
                  <a:pt x="3" y="149"/>
                  <a:pt x="3" y="149"/>
                  <a:pt x="3" y="149"/>
                </a:cubicBezTo>
                <a:cubicBezTo>
                  <a:pt x="3" y="147"/>
                  <a:pt x="3" y="147"/>
                  <a:pt x="3" y="147"/>
                </a:cubicBezTo>
                <a:cubicBezTo>
                  <a:pt x="3" y="147"/>
                  <a:pt x="3" y="147"/>
                  <a:pt x="3" y="147"/>
                </a:cubicBezTo>
                <a:cubicBezTo>
                  <a:pt x="2" y="147"/>
                  <a:pt x="2" y="147"/>
                  <a:pt x="2" y="147"/>
                </a:cubicBezTo>
                <a:cubicBezTo>
                  <a:pt x="3" y="146"/>
                  <a:pt x="3" y="146"/>
                  <a:pt x="3" y="146"/>
                </a:cubicBezTo>
                <a:cubicBezTo>
                  <a:pt x="3" y="145"/>
                  <a:pt x="3" y="145"/>
                  <a:pt x="3" y="145"/>
                </a:cubicBezTo>
                <a:cubicBezTo>
                  <a:pt x="3" y="145"/>
                  <a:pt x="3" y="145"/>
                  <a:pt x="3" y="145"/>
                </a:cubicBezTo>
                <a:cubicBezTo>
                  <a:pt x="3" y="144"/>
                  <a:pt x="3" y="144"/>
                  <a:pt x="3" y="144"/>
                </a:cubicBezTo>
                <a:cubicBezTo>
                  <a:pt x="3" y="143"/>
                  <a:pt x="3" y="143"/>
                  <a:pt x="3" y="143"/>
                </a:cubicBezTo>
                <a:cubicBezTo>
                  <a:pt x="4" y="143"/>
                  <a:pt x="4" y="143"/>
                  <a:pt x="4" y="143"/>
                </a:cubicBezTo>
                <a:cubicBezTo>
                  <a:pt x="5" y="143"/>
                  <a:pt x="5" y="143"/>
                  <a:pt x="5" y="143"/>
                </a:cubicBezTo>
                <a:cubicBezTo>
                  <a:pt x="6" y="143"/>
                  <a:pt x="6" y="143"/>
                  <a:pt x="6" y="143"/>
                </a:cubicBezTo>
                <a:cubicBezTo>
                  <a:pt x="7" y="145"/>
                  <a:pt x="7" y="145"/>
                  <a:pt x="7" y="145"/>
                </a:cubicBezTo>
                <a:cubicBezTo>
                  <a:pt x="7" y="146"/>
                  <a:pt x="7" y="146"/>
                  <a:pt x="7" y="146"/>
                </a:cubicBezTo>
                <a:cubicBezTo>
                  <a:pt x="7" y="146"/>
                  <a:pt x="7" y="146"/>
                  <a:pt x="7" y="146"/>
                </a:cubicBezTo>
                <a:cubicBezTo>
                  <a:pt x="7" y="147"/>
                  <a:pt x="7" y="147"/>
                  <a:pt x="7" y="147"/>
                </a:cubicBezTo>
                <a:cubicBezTo>
                  <a:pt x="6" y="147"/>
                  <a:pt x="6" y="147"/>
                  <a:pt x="6" y="147"/>
                </a:cubicBezTo>
                <a:cubicBezTo>
                  <a:pt x="7" y="148"/>
                  <a:pt x="7" y="148"/>
                  <a:pt x="7" y="148"/>
                </a:cubicBezTo>
                <a:cubicBezTo>
                  <a:pt x="8" y="148"/>
                  <a:pt x="8" y="148"/>
                  <a:pt x="8" y="148"/>
                </a:cubicBezTo>
                <a:cubicBezTo>
                  <a:pt x="8" y="149"/>
                  <a:pt x="8" y="149"/>
                  <a:pt x="8" y="149"/>
                </a:cubicBezTo>
                <a:close/>
                <a:moveTo>
                  <a:pt x="8" y="146"/>
                </a:moveTo>
                <a:cubicBezTo>
                  <a:pt x="9" y="146"/>
                  <a:pt x="9" y="146"/>
                  <a:pt x="9" y="146"/>
                </a:cubicBezTo>
                <a:cubicBezTo>
                  <a:pt x="10" y="146"/>
                  <a:pt x="10" y="146"/>
                  <a:pt x="10" y="146"/>
                </a:cubicBezTo>
                <a:cubicBezTo>
                  <a:pt x="9" y="147"/>
                  <a:pt x="9" y="147"/>
                  <a:pt x="9" y="147"/>
                </a:cubicBezTo>
                <a:cubicBezTo>
                  <a:pt x="8" y="146"/>
                  <a:pt x="8" y="146"/>
                  <a:pt x="8" y="146"/>
                </a:cubicBezTo>
                <a:close/>
                <a:moveTo>
                  <a:pt x="2" y="156"/>
                </a:moveTo>
                <a:cubicBezTo>
                  <a:pt x="2" y="155"/>
                  <a:pt x="2" y="155"/>
                  <a:pt x="2" y="155"/>
                </a:cubicBezTo>
                <a:cubicBezTo>
                  <a:pt x="3" y="155"/>
                  <a:pt x="3" y="155"/>
                  <a:pt x="3" y="155"/>
                </a:cubicBezTo>
                <a:cubicBezTo>
                  <a:pt x="4" y="156"/>
                  <a:pt x="4" y="156"/>
                  <a:pt x="4" y="156"/>
                </a:cubicBezTo>
                <a:cubicBezTo>
                  <a:pt x="2" y="156"/>
                  <a:pt x="2" y="156"/>
                  <a:pt x="2" y="156"/>
                </a:cubicBezTo>
                <a:cubicBezTo>
                  <a:pt x="2" y="156"/>
                  <a:pt x="2" y="156"/>
                  <a:pt x="2" y="156"/>
                </a:cubicBezTo>
                <a:close/>
                <a:moveTo>
                  <a:pt x="10" y="157"/>
                </a:moveTo>
                <a:cubicBezTo>
                  <a:pt x="11" y="156"/>
                  <a:pt x="11" y="156"/>
                  <a:pt x="11" y="156"/>
                </a:cubicBezTo>
                <a:cubicBezTo>
                  <a:pt x="11" y="157"/>
                  <a:pt x="11" y="157"/>
                  <a:pt x="11" y="157"/>
                </a:cubicBezTo>
                <a:cubicBezTo>
                  <a:pt x="10" y="157"/>
                  <a:pt x="10" y="157"/>
                  <a:pt x="10" y="157"/>
                </a:cubicBezTo>
                <a:cubicBezTo>
                  <a:pt x="10" y="157"/>
                  <a:pt x="10" y="157"/>
                  <a:pt x="10" y="157"/>
                </a:cubicBezTo>
                <a:close/>
                <a:moveTo>
                  <a:pt x="8" y="157"/>
                </a:moveTo>
                <a:cubicBezTo>
                  <a:pt x="9" y="157"/>
                  <a:pt x="9" y="157"/>
                  <a:pt x="9" y="157"/>
                </a:cubicBezTo>
                <a:cubicBezTo>
                  <a:pt x="9" y="158"/>
                  <a:pt x="9" y="158"/>
                  <a:pt x="9" y="158"/>
                </a:cubicBezTo>
                <a:cubicBezTo>
                  <a:pt x="8" y="158"/>
                  <a:pt x="8" y="158"/>
                  <a:pt x="8" y="158"/>
                </a:cubicBezTo>
                <a:cubicBezTo>
                  <a:pt x="8" y="158"/>
                  <a:pt x="8" y="158"/>
                  <a:pt x="8" y="158"/>
                </a:cubicBezTo>
                <a:cubicBezTo>
                  <a:pt x="7" y="157"/>
                  <a:pt x="7" y="157"/>
                  <a:pt x="7" y="157"/>
                </a:cubicBezTo>
                <a:cubicBezTo>
                  <a:pt x="8" y="157"/>
                  <a:pt x="8" y="157"/>
                  <a:pt x="8" y="157"/>
                </a:cubicBezTo>
                <a:close/>
                <a:moveTo>
                  <a:pt x="5" y="156"/>
                </a:moveTo>
                <a:cubicBezTo>
                  <a:pt x="6" y="156"/>
                  <a:pt x="6" y="156"/>
                  <a:pt x="6" y="156"/>
                </a:cubicBezTo>
                <a:cubicBezTo>
                  <a:pt x="7" y="156"/>
                  <a:pt x="7" y="156"/>
                  <a:pt x="7" y="156"/>
                </a:cubicBezTo>
                <a:cubicBezTo>
                  <a:pt x="6" y="157"/>
                  <a:pt x="6" y="157"/>
                  <a:pt x="6" y="157"/>
                </a:cubicBezTo>
                <a:cubicBezTo>
                  <a:pt x="5" y="156"/>
                  <a:pt x="5" y="156"/>
                  <a:pt x="5" y="156"/>
                </a:cubicBezTo>
                <a:close/>
                <a:moveTo>
                  <a:pt x="6" y="158"/>
                </a:moveTo>
                <a:cubicBezTo>
                  <a:pt x="6" y="158"/>
                  <a:pt x="6" y="158"/>
                  <a:pt x="6" y="158"/>
                </a:cubicBezTo>
                <a:cubicBezTo>
                  <a:pt x="6" y="158"/>
                  <a:pt x="6" y="158"/>
                  <a:pt x="6" y="158"/>
                </a:cubicBezTo>
                <a:cubicBezTo>
                  <a:pt x="6" y="159"/>
                  <a:pt x="6" y="159"/>
                  <a:pt x="6" y="159"/>
                </a:cubicBezTo>
                <a:cubicBezTo>
                  <a:pt x="6" y="158"/>
                  <a:pt x="6" y="158"/>
                  <a:pt x="6" y="158"/>
                </a:cubicBezTo>
                <a:close/>
                <a:moveTo>
                  <a:pt x="4" y="159"/>
                </a:moveTo>
                <a:cubicBezTo>
                  <a:pt x="5" y="159"/>
                  <a:pt x="5" y="159"/>
                  <a:pt x="5" y="159"/>
                </a:cubicBezTo>
                <a:cubicBezTo>
                  <a:pt x="6" y="159"/>
                  <a:pt x="6" y="159"/>
                  <a:pt x="6" y="159"/>
                </a:cubicBezTo>
                <a:cubicBezTo>
                  <a:pt x="6" y="159"/>
                  <a:pt x="6" y="159"/>
                  <a:pt x="6" y="159"/>
                </a:cubicBezTo>
                <a:cubicBezTo>
                  <a:pt x="6" y="160"/>
                  <a:pt x="6" y="160"/>
                  <a:pt x="6" y="160"/>
                </a:cubicBezTo>
                <a:cubicBezTo>
                  <a:pt x="5" y="160"/>
                  <a:pt x="5" y="160"/>
                  <a:pt x="5" y="160"/>
                </a:cubicBezTo>
                <a:cubicBezTo>
                  <a:pt x="4" y="160"/>
                  <a:pt x="4" y="160"/>
                  <a:pt x="4" y="160"/>
                </a:cubicBezTo>
                <a:cubicBezTo>
                  <a:pt x="4" y="159"/>
                  <a:pt x="4" y="159"/>
                  <a:pt x="4" y="159"/>
                </a:cubicBezTo>
                <a:close/>
                <a:moveTo>
                  <a:pt x="3" y="161"/>
                </a:moveTo>
                <a:cubicBezTo>
                  <a:pt x="4" y="162"/>
                  <a:pt x="4" y="162"/>
                  <a:pt x="4" y="162"/>
                </a:cubicBezTo>
                <a:cubicBezTo>
                  <a:pt x="3" y="162"/>
                  <a:pt x="3" y="162"/>
                  <a:pt x="3" y="162"/>
                </a:cubicBezTo>
                <a:cubicBezTo>
                  <a:pt x="3" y="162"/>
                  <a:pt x="3" y="162"/>
                  <a:pt x="3" y="162"/>
                </a:cubicBezTo>
                <a:cubicBezTo>
                  <a:pt x="3" y="161"/>
                  <a:pt x="3" y="161"/>
                  <a:pt x="3" y="161"/>
                </a:cubicBezTo>
                <a:close/>
                <a:moveTo>
                  <a:pt x="9" y="161"/>
                </a:moveTo>
                <a:cubicBezTo>
                  <a:pt x="9" y="162"/>
                  <a:pt x="9" y="162"/>
                  <a:pt x="9" y="162"/>
                </a:cubicBezTo>
                <a:cubicBezTo>
                  <a:pt x="8" y="162"/>
                  <a:pt x="8" y="162"/>
                  <a:pt x="8" y="162"/>
                </a:cubicBezTo>
                <a:cubicBezTo>
                  <a:pt x="9" y="161"/>
                  <a:pt x="9" y="161"/>
                  <a:pt x="9" y="161"/>
                </a:cubicBezTo>
                <a:close/>
                <a:moveTo>
                  <a:pt x="7" y="160"/>
                </a:moveTo>
                <a:cubicBezTo>
                  <a:pt x="8" y="160"/>
                  <a:pt x="8" y="160"/>
                  <a:pt x="8" y="160"/>
                </a:cubicBezTo>
                <a:cubicBezTo>
                  <a:pt x="8" y="161"/>
                  <a:pt x="8" y="161"/>
                  <a:pt x="8" y="161"/>
                </a:cubicBezTo>
                <a:cubicBezTo>
                  <a:pt x="7" y="160"/>
                  <a:pt x="7" y="160"/>
                  <a:pt x="7" y="160"/>
                </a:cubicBezTo>
                <a:close/>
                <a:moveTo>
                  <a:pt x="4" y="168"/>
                </a:moveTo>
                <a:cubicBezTo>
                  <a:pt x="5" y="168"/>
                  <a:pt x="5" y="168"/>
                  <a:pt x="5" y="168"/>
                </a:cubicBezTo>
                <a:cubicBezTo>
                  <a:pt x="5" y="169"/>
                  <a:pt x="5" y="169"/>
                  <a:pt x="5" y="169"/>
                </a:cubicBezTo>
                <a:cubicBezTo>
                  <a:pt x="5" y="169"/>
                  <a:pt x="5" y="169"/>
                  <a:pt x="5" y="169"/>
                </a:cubicBezTo>
                <a:cubicBezTo>
                  <a:pt x="4" y="168"/>
                  <a:pt x="4" y="168"/>
                  <a:pt x="4" y="168"/>
                </a:cubicBezTo>
                <a:close/>
                <a:moveTo>
                  <a:pt x="5" y="162"/>
                </a:moveTo>
                <a:cubicBezTo>
                  <a:pt x="5" y="161"/>
                  <a:pt x="5" y="161"/>
                  <a:pt x="5" y="161"/>
                </a:cubicBezTo>
                <a:cubicBezTo>
                  <a:pt x="4" y="160"/>
                  <a:pt x="4" y="160"/>
                  <a:pt x="4" y="160"/>
                </a:cubicBezTo>
                <a:cubicBezTo>
                  <a:pt x="6" y="160"/>
                  <a:pt x="6" y="160"/>
                  <a:pt x="6" y="160"/>
                </a:cubicBezTo>
                <a:cubicBezTo>
                  <a:pt x="6" y="161"/>
                  <a:pt x="6" y="161"/>
                  <a:pt x="6" y="161"/>
                </a:cubicBezTo>
                <a:cubicBezTo>
                  <a:pt x="5" y="162"/>
                  <a:pt x="5" y="162"/>
                  <a:pt x="5" y="162"/>
                </a:cubicBezTo>
                <a:cubicBezTo>
                  <a:pt x="5" y="162"/>
                  <a:pt x="5" y="162"/>
                  <a:pt x="5" y="162"/>
                </a:cubicBezTo>
                <a:close/>
                <a:moveTo>
                  <a:pt x="2" y="163"/>
                </a:moveTo>
                <a:cubicBezTo>
                  <a:pt x="1" y="163"/>
                  <a:pt x="1" y="163"/>
                  <a:pt x="1" y="163"/>
                </a:cubicBezTo>
                <a:cubicBezTo>
                  <a:pt x="1" y="162"/>
                  <a:pt x="1" y="162"/>
                  <a:pt x="1" y="162"/>
                </a:cubicBezTo>
                <a:cubicBezTo>
                  <a:pt x="2" y="162"/>
                  <a:pt x="2" y="162"/>
                  <a:pt x="2" y="162"/>
                </a:cubicBezTo>
                <a:cubicBezTo>
                  <a:pt x="3" y="163"/>
                  <a:pt x="3" y="163"/>
                  <a:pt x="3" y="163"/>
                </a:cubicBezTo>
                <a:cubicBezTo>
                  <a:pt x="2" y="163"/>
                  <a:pt x="2" y="163"/>
                  <a:pt x="2" y="163"/>
                </a:cubicBezTo>
                <a:close/>
                <a:moveTo>
                  <a:pt x="6" y="167"/>
                </a:moveTo>
                <a:cubicBezTo>
                  <a:pt x="7" y="167"/>
                  <a:pt x="7" y="167"/>
                  <a:pt x="7" y="167"/>
                </a:cubicBezTo>
                <a:cubicBezTo>
                  <a:pt x="7" y="168"/>
                  <a:pt x="7" y="168"/>
                  <a:pt x="7" y="168"/>
                </a:cubicBezTo>
                <a:cubicBezTo>
                  <a:pt x="6" y="167"/>
                  <a:pt x="6" y="167"/>
                  <a:pt x="6" y="167"/>
                </a:cubicBezTo>
                <a:close/>
                <a:moveTo>
                  <a:pt x="8" y="168"/>
                </a:moveTo>
                <a:cubicBezTo>
                  <a:pt x="9" y="168"/>
                  <a:pt x="9" y="168"/>
                  <a:pt x="9" y="168"/>
                </a:cubicBezTo>
                <a:cubicBezTo>
                  <a:pt x="8" y="169"/>
                  <a:pt x="8" y="169"/>
                  <a:pt x="8" y="169"/>
                </a:cubicBezTo>
                <a:cubicBezTo>
                  <a:pt x="8" y="168"/>
                  <a:pt x="8" y="168"/>
                  <a:pt x="8" y="168"/>
                </a:cubicBezTo>
                <a:close/>
                <a:moveTo>
                  <a:pt x="10" y="159"/>
                </a:moveTo>
                <a:cubicBezTo>
                  <a:pt x="10" y="159"/>
                  <a:pt x="10" y="159"/>
                  <a:pt x="10" y="159"/>
                </a:cubicBezTo>
                <a:cubicBezTo>
                  <a:pt x="11" y="160"/>
                  <a:pt x="11" y="160"/>
                  <a:pt x="11" y="160"/>
                </a:cubicBezTo>
                <a:cubicBezTo>
                  <a:pt x="10" y="160"/>
                  <a:pt x="10" y="160"/>
                  <a:pt x="10" y="160"/>
                </a:cubicBezTo>
                <a:cubicBezTo>
                  <a:pt x="10" y="159"/>
                  <a:pt x="10" y="159"/>
                  <a:pt x="10" y="159"/>
                </a:cubicBezTo>
                <a:close/>
                <a:moveTo>
                  <a:pt x="12" y="160"/>
                </a:moveTo>
                <a:cubicBezTo>
                  <a:pt x="13" y="160"/>
                  <a:pt x="13" y="160"/>
                  <a:pt x="13" y="160"/>
                </a:cubicBezTo>
                <a:cubicBezTo>
                  <a:pt x="13" y="161"/>
                  <a:pt x="13" y="161"/>
                  <a:pt x="13" y="161"/>
                </a:cubicBezTo>
                <a:cubicBezTo>
                  <a:pt x="14" y="162"/>
                  <a:pt x="14" y="162"/>
                  <a:pt x="14" y="162"/>
                </a:cubicBezTo>
                <a:cubicBezTo>
                  <a:pt x="13" y="163"/>
                  <a:pt x="13" y="163"/>
                  <a:pt x="13" y="163"/>
                </a:cubicBezTo>
                <a:cubicBezTo>
                  <a:pt x="13" y="163"/>
                  <a:pt x="13" y="163"/>
                  <a:pt x="13" y="163"/>
                </a:cubicBezTo>
                <a:cubicBezTo>
                  <a:pt x="12" y="163"/>
                  <a:pt x="12" y="163"/>
                  <a:pt x="12" y="163"/>
                </a:cubicBezTo>
                <a:cubicBezTo>
                  <a:pt x="12" y="163"/>
                  <a:pt x="12" y="163"/>
                  <a:pt x="12" y="163"/>
                </a:cubicBezTo>
                <a:cubicBezTo>
                  <a:pt x="11" y="163"/>
                  <a:pt x="11" y="163"/>
                  <a:pt x="11" y="163"/>
                </a:cubicBezTo>
                <a:cubicBezTo>
                  <a:pt x="10" y="164"/>
                  <a:pt x="10" y="164"/>
                  <a:pt x="10" y="164"/>
                </a:cubicBezTo>
                <a:cubicBezTo>
                  <a:pt x="10" y="163"/>
                  <a:pt x="10" y="163"/>
                  <a:pt x="10" y="163"/>
                </a:cubicBezTo>
                <a:cubicBezTo>
                  <a:pt x="10" y="162"/>
                  <a:pt x="10" y="162"/>
                  <a:pt x="10" y="162"/>
                </a:cubicBezTo>
                <a:cubicBezTo>
                  <a:pt x="10" y="160"/>
                  <a:pt x="10" y="160"/>
                  <a:pt x="10" y="160"/>
                </a:cubicBezTo>
                <a:cubicBezTo>
                  <a:pt x="12" y="160"/>
                  <a:pt x="12" y="160"/>
                  <a:pt x="12" y="160"/>
                </a:cubicBezTo>
                <a:close/>
                <a:moveTo>
                  <a:pt x="5" y="163"/>
                </a:moveTo>
                <a:cubicBezTo>
                  <a:pt x="6" y="162"/>
                  <a:pt x="6" y="162"/>
                  <a:pt x="6" y="162"/>
                </a:cubicBezTo>
                <a:cubicBezTo>
                  <a:pt x="8" y="162"/>
                  <a:pt x="8" y="162"/>
                  <a:pt x="8" y="162"/>
                </a:cubicBezTo>
                <a:cubicBezTo>
                  <a:pt x="7" y="163"/>
                  <a:pt x="7" y="163"/>
                  <a:pt x="7" y="163"/>
                </a:cubicBezTo>
                <a:cubicBezTo>
                  <a:pt x="6" y="163"/>
                  <a:pt x="6" y="163"/>
                  <a:pt x="6" y="163"/>
                </a:cubicBezTo>
                <a:cubicBezTo>
                  <a:pt x="6" y="163"/>
                  <a:pt x="6" y="163"/>
                  <a:pt x="6" y="163"/>
                </a:cubicBezTo>
                <a:cubicBezTo>
                  <a:pt x="6" y="163"/>
                  <a:pt x="5" y="163"/>
                  <a:pt x="5" y="163"/>
                </a:cubicBezTo>
                <a:close/>
                <a:moveTo>
                  <a:pt x="7" y="165"/>
                </a:moveTo>
                <a:cubicBezTo>
                  <a:pt x="6" y="164"/>
                  <a:pt x="6" y="164"/>
                  <a:pt x="6" y="164"/>
                </a:cubicBezTo>
                <a:cubicBezTo>
                  <a:pt x="7" y="164"/>
                  <a:pt x="7" y="164"/>
                  <a:pt x="7" y="164"/>
                </a:cubicBezTo>
                <a:cubicBezTo>
                  <a:pt x="8" y="164"/>
                  <a:pt x="8" y="164"/>
                  <a:pt x="8" y="164"/>
                </a:cubicBezTo>
                <a:cubicBezTo>
                  <a:pt x="8" y="165"/>
                  <a:pt x="8" y="165"/>
                  <a:pt x="8" y="165"/>
                </a:cubicBezTo>
                <a:cubicBezTo>
                  <a:pt x="7" y="165"/>
                  <a:pt x="7" y="165"/>
                  <a:pt x="7" y="165"/>
                </a:cubicBezTo>
                <a:close/>
                <a:moveTo>
                  <a:pt x="7" y="166"/>
                </a:moveTo>
                <a:cubicBezTo>
                  <a:pt x="8" y="165"/>
                  <a:pt x="8" y="165"/>
                  <a:pt x="8" y="165"/>
                </a:cubicBezTo>
                <a:cubicBezTo>
                  <a:pt x="9" y="165"/>
                  <a:pt x="9" y="165"/>
                  <a:pt x="9" y="165"/>
                </a:cubicBezTo>
                <a:cubicBezTo>
                  <a:pt x="9" y="167"/>
                  <a:pt x="9" y="167"/>
                  <a:pt x="9" y="167"/>
                </a:cubicBezTo>
                <a:cubicBezTo>
                  <a:pt x="9" y="167"/>
                  <a:pt x="9" y="167"/>
                  <a:pt x="9" y="167"/>
                </a:cubicBezTo>
                <a:cubicBezTo>
                  <a:pt x="8" y="167"/>
                  <a:pt x="8" y="167"/>
                  <a:pt x="8" y="167"/>
                </a:cubicBezTo>
                <a:cubicBezTo>
                  <a:pt x="8" y="166"/>
                  <a:pt x="8" y="166"/>
                  <a:pt x="8" y="166"/>
                </a:cubicBezTo>
                <a:cubicBezTo>
                  <a:pt x="7" y="166"/>
                  <a:pt x="7" y="166"/>
                  <a:pt x="7" y="166"/>
                </a:cubicBezTo>
                <a:close/>
                <a:moveTo>
                  <a:pt x="5" y="168"/>
                </a:moveTo>
                <a:cubicBezTo>
                  <a:pt x="6" y="168"/>
                  <a:pt x="6" y="168"/>
                  <a:pt x="6" y="168"/>
                </a:cubicBezTo>
                <a:cubicBezTo>
                  <a:pt x="6" y="168"/>
                  <a:pt x="6" y="168"/>
                  <a:pt x="6" y="168"/>
                </a:cubicBezTo>
                <a:cubicBezTo>
                  <a:pt x="7" y="168"/>
                  <a:pt x="7" y="168"/>
                  <a:pt x="7" y="168"/>
                </a:cubicBezTo>
                <a:cubicBezTo>
                  <a:pt x="8" y="169"/>
                  <a:pt x="8" y="169"/>
                  <a:pt x="8" y="169"/>
                </a:cubicBezTo>
                <a:cubicBezTo>
                  <a:pt x="6" y="169"/>
                  <a:pt x="6" y="169"/>
                  <a:pt x="6" y="169"/>
                </a:cubicBezTo>
                <a:cubicBezTo>
                  <a:pt x="5" y="168"/>
                  <a:pt x="5" y="168"/>
                  <a:pt x="5" y="168"/>
                </a:cubicBezTo>
                <a:close/>
                <a:moveTo>
                  <a:pt x="8" y="188"/>
                </a:moveTo>
                <a:cubicBezTo>
                  <a:pt x="9" y="188"/>
                  <a:pt x="9" y="188"/>
                  <a:pt x="9" y="188"/>
                </a:cubicBezTo>
                <a:cubicBezTo>
                  <a:pt x="9" y="187"/>
                  <a:pt x="9" y="187"/>
                  <a:pt x="9" y="187"/>
                </a:cubicBezTo>
                <a:cubicBezTo>
                  <a:pt x="8" y="187"/>
                  <a:pt x="8" y="187"/>
                  <a:pt x="8" y="187"/>
                </a:cubicBezTo>
                <a:cubicBezTo>
                  <a:pt x="7" y="186"/>
                  <a:pt x="7" y="186"/>
                  <a:pt x="7" y="186"/>
                </a:cubicBezTo>
                <a:cubicBezTo>
                  <a:pt x="6" y="185"/>
                  <a:pt x="6" y="185"/>
                  <a:pt x="6" y="185"/>
                </a:cubicBezTo>
                <a:cubicBezTo>
                  <a:pt x="6" y="184"/>
                  <a:pt x="6" y="184"/>
                  <a:pt x="6" y="184"/>
                </a:cubicBezTo>
                <a:cubicBezTo>
                  <a:pt x="7" y="184"/>
                  <a:pt x="7" y="184"/>
                  <a:pt x="7" y="184"/>
                </a:cubicBezTo>
                <a:cubicBezTo>
                  <a:pt x="8" y="184"/>
                  <a:pt x="8" y="184"/>
                  <a:pt x="8" y="184"/>
                </a:cubicBezTo>
                <a:cubicBezTo>
                  <a:pt x="8" y="185"/>
                  <a:pt x="8" y="185"/>
                  <a:pt x="8" y="185"/>
                </a:cubicBezTo>
                <a:cubicBezTo>
                  <a:pt x="9" y="186"/>
                  <a:pt x="9" y="186"/>
                  <a:pt x="9" y="186"/>
                </a:cubicBezTo>
                <a:cubicBezTo>
                  <a:pt x="9" y="187"/>
                  <a:pt x="9" y="187"/>
                  <a:pt x="9" y="187"/>
                </a:cubicBezTo>
                <a:cubicBezTo>
                  <a:pt x="10" y="188"/>
                  <a:pt x="10" y="188"/>
                  <a:pt x="10" y="188"/>
                </a:cubicBezTo>
                <a:cubicBezTo>
                  <a:pt x="11" y="189"/>
                  <a:pt x="11" y="189"/>
                  <a:pt x="11" y="189"/>
                </a:cubicBezTo>
                <a:cubicBezTo>
                  <a:pt x="10" y="189"/>
                  <a:pt x="10" y="189"/>
                  <a:pt x="10" y="189"/>
                </a:cubicBezTo>
                <a:cubicBezTo>
                  <a:pt x="9" y="189"/>
                  <a:pt x="9" y="189"/>
                  <a:pt x="9" y="189"/>
                </a:cubicBezTo>
                <a:cubicBezTo>
                  <a:pt x="8" y="188"/>
                  <a:pt x="8" y="188"/>
                  <a:pt x="8" y="188"/>
                </a:cubicBezTo>
                <a:close/>
                <a:moveTo>
                  <a:pt x="4" y="186"/>
                </a:moveTo>
                <a:cubicBezTo>
                  <a:pt x="4" y="185"/>
                  <a:pt x="4" y="185"/>
                  <a:pt x="4" y="185"/>
                </a:cubicBezTo>
                <a:cubicBezTo>
                  <a:pt x="5" y="185"/>
                  <a:pt x="5" y="185"/>
                  <a:pt x="5" y="185"/>
                </a:cubicBezTo>
                <a:cubicBezTo>
                  <a:pt x="6" y="185"/>
                  <a:pt x="6" y="185"/>
                  <a:pt x="6" y="185"/>
                </a:cubicBezTo>
                <a:cubicBezTo>
                  <a:pt x="7" y="187"/>
                  <a:pt x="7" y="187"/>
                  <a:pt x="7" y="187"/>
                </a:cubicBezTo>
                <a:cubicBezTo>
                  <a:pt x="8" y="189"/>
                  <a:pt x="8" y="189"/>
                  <a:pt x="8" y="189"/>
                </a:cubicBezTo>
                <a:cubicBezTo>
                  <a:pt x="8" y="190"/>
                  <a:pt x="8" y="190"/>
                  <a:pt x="8" y="190"/>
                </a:cubicBezTo>
                <a:cubicBezTo>
                  <a:pt x="8" y="190"/>
                  <a:pt x="8" y="190"/>
                  <a:pt x="8" y="190"/>
                </a:cubicBezTo>
                <a:cubicBezTo>
                  <a:pt x="7" y="190"/>
                  <a:pt x="7" y="190"/>
                  <a:pt x="7" y="190"/>
                </a:cubicBezTo>
                <a:cubicBezTo>
                  <a:pt x="6" y="188"/>
                  <a:pt x="6" y="188"/>
                  <a:pt x="6" y="188"/>
                </a:cubicBezTo>
                <a:cubicBezTo>
                  <a:pt x="6" y="188"/>
                  <a:pt x="6" y="188"/>
                  <a:pt x="6" y="188"/>
                </a:cubicBezTo>
                <a:cubicBezTo>
                  <a:pt x="6" y="188"/>
                  <a:pt x="6" y="188"/>
                  <a:pt x="6" y="188"/>
                </a:cubicBezTo>
                <a:cubicBezTo>
                  <a:pt x="5" y="187"/>
                  <a:pt x="5" y="187"/>
                  <a:pt x="5" y="187"/>
                </a:cubicBezTo>
                <a:cubicBezTo>
                  <a:pt x="4" y="186"/>
                  <a:pt x="4" y="186"/>
                  <a:pt x="4" y="186"/>
                </a:cubicBezTo>
                <a:close/>
                <a:moveTo>
                  <a:pt x="4" y="188"/>
                </a:moveTo>
                <a:cubicBezTo>
                  <a:pt x="5" y="188"/>
                  <a:pt x="5" y="188"/>
                  <a:pt x="5" y="188"/>
                </a:cubicBezTo>
                <a:cubicBezTo>
                  <a:pt x="6" y="188"/>
                  <a:pt x="6" y="188"/>
                  <a:pt x="6" y="188"/>
                </a:cubicBezTo>
                <a:cubicBezTo>
                  <a:pt x="6" y="189"/>
                  <a:pt x="6" y="189"/>
                  <a:pt x="6" y="189"/>
                </a:cubicBezTo>
                <a:cubicBezTo>
                  <a:pt x="6" y="190"/>
                  <a:pt x="6" y="190"/>
                  <a:pt x="6" y="190"/>
                </a:cubicBezTo>
                <a:cubicBezTo>
                  <a:pt x="5" y="190"/>
                  <a:pt x="5" y="190"/>
                  <a:pt x="5" y="190"/>
                </a:cubicBezTo>
                <a:cubicBezTo>
                  <a:pt x="5" y="190"/>
                  <a:pt x="5" y="190"/>
                  <a:pt x="5" y="190"/>
                </a:cubicBezTo>
                <a:cubicBezTo>
                  <a:pt x="4" y="189"/>
                  <a:pt x="4" y="189"/>
                  <a:pt x="4" y="189"/>
                </a:cubicBezTo>
                <a:cubicBezTo>
                  <a:pt x="4" y="188"/>
                  <a:pt x="4" y="188"/>
                  <a:pt x="4" y="188"/>
                </a:cubicBezTo>
                <a:close/>
                <a:moveTo>
                  <a:pt x="7" y="194"/>
                </a:moveTo>
                <a:cubicBezTo>
                  <a:pt x="6" y="194"/>
                  <a:pt x="6" y="194"/>
                  <a:pt x="6" y="194"/>
                </a:cubicBezTo>
                <a:cubicBezTo>
                  <a:pt x="6" y="193"/>
                  <a:pt x="6" y="193"/>
                  <a:pt x="6" y="193"/>
                </a:cubicBezTo>
                <a:cubicBezTo>
                  <a:pt x="6" y="191"/>
                  <a:pt x="6" y="191"/>
                  <a:pt x="6" y="191"/>
                </a:cubicBezTo>
                <a:cubicBezTo>
                  <a:pt x="6" y="191"/>
                  <a:pt x="6" y="191"/>
                  <a:pt x="6" y="191"/>
                </a:cubicBezTo>
                <a:cubicBezTo>
                  <a:pt x="6" y="191"/>
                  <a:pt x="6" y="191"/>
                  <a:pt x="6" y="191"/>
                </a:cubicBezTo>
                <a:cubicBezTo>
                  <a:pt x="8" y="191"/>
                  <a:pt x="8" y="191"/>
                  <a:pt x="8" y="191"/>
                </a:cubicBezTo>
                <a:cubicBezTo>
                  <a:pt x="8" y="192"/>
                  <a:pt x="8" y="192"/>
                  <a:pt x="8" y="192"/>
                </a:cubicBezTo>
                <a:cubicBezTo>
                  <a:pt x="7" y="192"/>
                  <a:pt x="7" y="192"/>
                  <a:pt x="7" y="192"/>
                </a:cubicBezTo>
                <a:cubicBezTo>
                  <a:pt x="7" y="194"/>
                  <a:pt x="7" y="194"/>
                  <a:pt x="7" y="194"/>
                </a:cubicBezTo>
                <a:close/>
                <a:moveTo>
                  <a:pt x="8" y="198"/>
                </a:moveTo>
                <a:cubicBezTo>
                  <a:pt x="7" y="198"/>
                  <a:pt x="7" y="198"/>
                  <a:pt x="7" y="198"/>
                </a:cubicBezTo>
                <a:cubicBezTo>
                  <a:pt x="7" y="198"/>
                  <a:pt x="7" y="198"/>
                  <a:pt x="7" y="198"/>
                </a:cubicBezTo>
                <a:cubicBezTo>
                  <a:pt x="7" y="197"/>
                  <a:pt x="7" y="197"/>
                  <a:pt x="7" y="197"/>
                </a:cubicBezTo>
                <a:cubicBezTo>
                  <a:pt x="6" y="196"/>
                  <a:pt x="6" y="196"/>
                  <a:pt x="6" y="196"/>
                </a:cubicBezTo>
                <a:cubicBezTo>
                  <a:pt x="8" y="196"/>
                  <a:pt x="8" y="196"/>
                  <a:pt x="8" y="196"/>
                </a:cubicBezTo>
                <a:cubicBezTo>
                  <a:pt x="8" y="197"/>
                  <a:pt x="8" y="197"/>
                  <a:pt x="8" y="197"/>
                </a:cubicBezTo>
                <a:cubicBezTo>
                  <a:pt x="8" y="198"/>
                  <a:pt x="8" y="198"/>
                  <a:pt x="8" y="198"/>
                </a:cubicBezTo>
                <a:close/>
                <a:moveTo>
                  <a:pt x="11" y="197"/>
                </a:moveTo>
                <a:cubicBezTo>
                  <a:pt x="11" y="198"/>
                  <a:pt x="11" y="198"/>
                  <a:pt x="11" y="198"/>
                </a:cubicBezTo>
                <a:cubicBezTo>
                  <a:pt x="10" y="199"/>
                  <a:pt x="10" y="199"/>
                  <a:pt x="10" y="199"/>
                </a:cubicBezTo>
                <a:cubicBezTo>
                  <a:pt x="9" y="198"/>
                  <a:pt x="9" y="198"/>
                  <a:pt x="9" y="198"/>
                </a:cubicBezTo>
                <a:cubicBezTo>
                  <a:pt x="9" y="197"/>
                  <a:pt x="9" y="197"/>
                  <a:pt x="9" y="197"/>
                </a:cubicBezTo>
                <a:cubicBezTo>
                  <a:pt x="8" y="195"/>
                  <a:pt x="8" y="195"/>
                  <a:pt x="8" y="195"/>
                </a:cubicBezTo>
                <a:cubicBezTo>
                  <a:pt x="9" y="194"/>
                  <a:pt x="9" y="194"/>
                  <a:pt x="9" y="194"/>
                </a:cubicBezTo>
                <a:cubicBezTo>
                  <a:pt x="10" y="194"/>
                  <a:pt x="10" y="194"/>
                  <a:pt x="10" y="194"/>
                </a:cubicBezTo>
                <a:cubicBezTo>
                  <a:pt x="10" y="193"/>
                  <a:pt x="10" y="193"/>
                  <a:pt x="10" y="193"/>
                </a:cubicBezTo>
                <a:cubicBezTo>
                  <a:pt x="9" y="194"/>
                  <a:pt x="9" y="194"/>
                  <a:pt x="9" y="194"/>
                </a:cubicBezTo>
                <a:cubicBezTo>
                  <a:pt x="9" y="194"/>
                  <a:pt x="9" y="194"/>
                  <a:pt x="9" y="194"/>
                </a:cubicBezTo>
                <a:cubicBezTo>
                  <a:pt x="9" y="193"/>
                  <a:pt x="9" y="193"/>
                  <a:pt x="9" y="193"/>
                </a:cubicBezTo>
                <a:cubicBezTo>
                  <a:pt x="9" y="192"/>
                  <a:pt x="9" y="192"/>
                  <a:pt x="9" y="192"/>
                </a:cubicBezTo>
                <a:cubicBezTo>
                  <a:pt x="8" y="192"/>
                  <a:pt x="8" y="192"/>
                  <a:pt x="8" y="192"/>
                </a:cubicBezTo>
                <a:cubicBezTo>
                  <a:pt x="8" y="190"/>
                  <a:pt x="8" y="190"/>
                  <a:pt x="8" y="190"/>
                </a:cubicBezTo>
                <a:cubicBezTo>
                  <a:pt x="9" y="190"/>
                  <a:pt x="9" y="190"/>
                  <a:pt x="9" y="190"/>
                </a:cubicBezTo>
                <a:cubicBezTo>
                  <a:pt x="10" y="190"/>
                  <a:pt x="10" y="190"/>
                  <a:pt x="10" y="190"/>
                </a:cubicBezTo>
                <a:cubicBezTo>
                  <a:pt x="11" y="190"/>
                  <a:pt x="11" y="190"/>
                  <a:pt x="11" y="190"/>
                </a:cubicBezTo>
                <a:cubicBezTo>
                  <a:pt x="12" y="193"/>
                  <a:pt x="12" y="193"/>
                  <a:pt x="12" y="193"/>
                </a:cubicBezTo>
                <a:cubicBezTo>
                  <a:pt x="12" y="194"/>
                  <a:pt x="12" y="194"/>
                  <a:pt x="12" y="194"/>
                </a:cubicBezTo>
                <a:cubicBezTo>
                  <a:pt x="12" y="196"/>
                  <a:pt x="12" y="196"/>
                  <a:pt x="12" y="196"/>
                </a:cubicBezTo>
                <a:cubicBezTo>
                  <a:pt x="12" y="196"/>
                  <a:pt x="12" y="196"/>
                  <a:pt x="12" y="196"/>
                </a:cubicBezTo>
                <a:cubicBezTo>
                  <a:pt x="13" y="197"/>
                  <a:pt x="13" y="197"/>
                  <a:pt x="13" y="197"/>
                </a:cubicBezTo>
                <a:cubicBezTo>
                  <a:pt x="13" y="199"/>
                  <a:pt x="13" y="199"/>
                  <a:pt x="13" y="199"/>
                </a:cubicBezTo>
                <a:cubicBezTo>
                  <a:pt x="12" y="200"/>
                  <a:pt x="12" y="200"/>
                  <a:pt x="12" y="200"/>
                </a:cubicBezTo>
                <a:cubicBezTo>
                  <a:pt x="11" y="199"/>
                  <a:pt x="11" y="199"/>
                  <a:pt x="11" y="199"/>
                </a:cubicBezTo>
                <a:cubicBezTo>
                  <a:pt x="11" y="198"/>
                  <a:pt x="11" y="198"/>
                  <a:pt x="11" y="198"/>
                </a:cubicBezTo>
                <a:cubicBezTo>
                  <a:pt x="11" y="197"/>
                  <a:pt x="11" y="197"/>
                  <a:pt x="11" y="197"/>
                </a:cubicBezTo>
                <a:close/>
                <a:moveTo>
                  <a:pt x="10" y="202"/>
                </a:moveTo>
                <a:cubicBezTo>
                  <a:pt x="10" y="202"/>
                  <a:pt x="10" y="202"/>
                  <a:pt x="10" y="202"/>
                </a:cubicBezTo>
                <a:cubicBezTo>
                  <a:pt x="9" y="201"/>
                  <a:pt x="9" y="201"/>
                  <a:pt x="9" y="201"/>
                </a:cubicBezTo>
                <a:cubicBezTo>
                  <a:pt x="9" y="201"/>
                  <a:pt x="9" y="201"/>
                  <a:pt x="9" y="201"/>
                </a:cubicBezTo>
                <a:cubicBezTo>
                  <a:pt x="9" y="200"/>
                  <a:pt x="9" y="200"/>
                  <a:pt x="9" y="200"/>
                </a:cubicBezTo>
                <a:cubicBezTo>
                  <a:pt x="10" y="200"/>
                  <a:pt x="10" y="200"/>
                  <a:pt x="10" y="200"/>
                </a:cubicBezTo>
                <a:cubicBezTo>
                  <a:pt x="10" y="200"/>
                  <a:pt x="10" y="200"/>
                  <a:pt x="10" y="200"/>
                </a:cubicBezTo>
                <a:cubicBezTo>
                  <a:pt x="12" y="200"/>
                  <a:pt x="12" y="200"/>
                  <a:pt x="12" y="200"/>
                </a:cubicBezTo>
                <a:cubicBezTo>
                  <a:pt x="11" y="201"/>
                  <a:pt x="11" y="201"/>
                  <a:pt x="11" y="201"/>
                </a:cubicBezTo>
                <a:cubicBezTo>
                  <a:pt x="11" y="202"/>
                  <a:pt x="11" y="202"/>
                  <a:pt x="11" y="202"/>
                </a:cubicBezTo>
                <a:cubicBezTo>
                  <a:pt x="10" y="202"/>
                  <a:pt x="10" y="202"/>
                  <a:pt x="10" y="202"/>
                </a:cubicBezTo>
                <a:cubicBezTo>
                  <a:pt x="10" y="202"/>
                  <a:pt x="10" y="202"/>
                  <a:pt x="10" y="202"/>
                </a:cubicBezTo>
                <a:close/>
                <a:moveTo>
                  <a:pt x="9" y="204"/>
                </a:moveTo>
                <a:cubicBezTo>
                  <a:pt x="9" y="203"/>
                  <a:pt x="9" y="203"/>
                  <a:pt x="9" y="203"/>
                </a:cubicBezTo>
                <a:cubicBezTo>
                  <a:pt x="11" y="203"/>
                  <a:pt x="11" y="203"/>
                  <a:pt x="11" y="203"/>
                </a:cubicBezTo>
                <a:cubicBezTo>
                  <a:pt x="10" y="204"/>
                  <a:pt x="10" y="204"/>
                  <a:pt x="10" y="204"/>
                </a:cubicBezTo>
                <a:cubicBezTo>
                  <a:pt x="9" y="204"/>
                  <a:pt x="9" y="204"/>
                  <a:pt x="9" y="204"/>
                </a:cubicBezTo>
                <a:close/>
                <a:moveTo>
                  <a:pt x="12" y="203"/>
                </a:moveTo>
                <a:cubicBezTo>
                  <a:pt x="12" y="204"/>
                  <a:pt x="12" y="204"/>
                  <a:pt x="12" y="204"/>
                </a:cubicBezTo>
                <a:cubicBezTo>
                  <a:pt x="12" y="205"/>
                  <a:pt x="12" y="205"/>
                  <a:pt x="12" y="205"/>
                </a:cubicBezTo>
                <a:cubicBezTo>
                  <a:pt x="12" y="205"/>
                  <a:pt x="12" y="205"/>
                  <a:pt x="12" y="205"/>
                </a:cubicBezTo>
                <a:cubicBezTo>
                  <a:pt x="11" y="204"/>
                  <a:pt x="11" y="204"/>
                  <a:pt x="11" y="204"/>
                </a:cubicBezTo>
                <a:cubicBezTo>
                  <a:pt x="12" y="203"/>
                  <a:pt x="12" y="203"/>
                  <a:pt x="12" y="203"/>
                </a:cubicBezTo>
                <a:close/>
                <a:moveTo>
                  <a:pt x="12" y="203"/>
                </a:moveTo>
                <a:cubicBezTo>
                  <a:pt x="12" y="202"/>
                  <a:pt x="12" y="202"/>
                  <a:pt x="12" y="202"/>
                </a:cubicBezTo>
                <a:cubicBezTo>
                  <a:pt x="13" y="202"/>
                  <a:pt x="13" y="202"/>
                  <a:pt x="13" y="202"/>
                </a:cubicBezTo>
                <a:cubicBezTo>
                  <a:pt x="14" y="203"/>
                  <a:pt x="14" y="203"/>
                  <a:pt x="14" y="203"/>
                </a:cubicBezTo>
                <a:cubicBezTo>
                  <a:pt x="14" y="203"/>
                  <a:pt x="14" y="203"/>
                  <a:pt x="14" y="203"/>
                </a:cubicBezTo>
                <a:cubicBezTo>
                  <a:pt x="15" y="204"/>
                  <a:pt x="15" y="204"/>
                  <a:pt x="15" y="204"/>
                </a:cubicBezTo>
                <a:cubicBezTo>
                  <a:pt x="16" y="206"/>
                  <a:pt x="16" y="206"/>
                  <a:pt x="16" y="206"/>
                </a:cubicBezTo>
                <a:cubicBezTo>
                  <a:pt x="14" y="204"/>
                  <a:pt x="14" y="204"/>
                  <a:pt x="14" y="204"/>
                </a:cubicBezTo>
                <a:cubicBezTo>
                  <a:pt x="13" y="204"/>
                  <a:pt x="13" y="204"/>
                  <a:pt x="13" y="204"/>
                </a:cubicBezTo>
                <a:cubicBezTo>
                  <a:pt x="12" y="203"/>
                  <a:pt x="12" y="203"/>
                  <a:pt x="12" y="203"/>
                </a:cubicBezTo>
                <a:close/>
                <a:moveTo>
                  <a:pt x="12" y="205"/>
                </a:moveTo>
                <a:cubicBezTo>
                  <a:pt x="13" y="204"/>
                  <a:pt x="13" y="204"/>
                  <a:pt x="13" y="204"/>
                </a:cubicBezTo>
                <a:cubicBezTo>
                  <a:pt x="14" y="205"/>
                  <a:pt x="14" y="205"/>
                  <a:pt x="14" y="205"/>
                </a:cubicBezTo>
                <a:cubicBezTo>
                  <a:pt x="15" y="207"/>
                  <a:pt x="15" y="207"/>
                  <a:pt x="15" y="207"/>
                </a:cubicBezTo>
                <a:cubicBezTo>
                  <a:pt x="15" y="207"/>
                  <a:pt x="15" y="207"/>
                  <a:pt x="15" y="207"/>
                </a:cubicBezTo>
                <a:cubicBezTo>
                  <a:pt x="14" y="207"/>
                  <a:pt x="14" y="207"/>
                  <a:pt x="14" y="207"/>
                </a:cubicBezTo>
                <a:cubicBezTo>
                  <a:pt x="13" y="206"/>
                  <a:pt x="13" y="206"/>
                  <a:pt x="13" y="206"/>
                </a:cubicBezTo>
                <a:cubicBezTo>
                  <a:pt x="12" y="205"/>
                  <a:pt x="12" y="205"/>
                  <a:pt x="12" y="205"/>
                </a:cubicBezTo>
                <a:close/>
                <a:moveTo>
                  <a:pt x="13" y="210"/>
                </a:moveTo>
                <a:cubicBezTo>
                  <a:pt x="12" y="210"/>
                  <a:pt x="12" y="210"/>
                  <a:pt x="12" y="210"/>
                </a:cubicBezTo>
                <a:cubicBezTo>
                  <a:pt x="11" y="210"/>
                  <a:pt x="11" y="210"/>
                  <a:pt x="11" y="210"/>
                </a:cubicBezTo>
                <a:cubicBezTo>
                  <a:pt x="12" y="209"/>
                  <a:pt x="12" y="209"/>
                  <a:pt x="12" y="209"/>
                </a:cubicBezTo>
                <a:cubicBezTo>
                  <a:pt x="12" y="208"/>
                  <a:pt x="12" y="208"/>
                  <a:pt x="12" y="208"/>
                </a:cubicBezTo>
                <a:cubicBezTo>
                  <a:pt x="12" y="207"/>
                  <a:pt x="12" y="207"/>
                  <a:pt x="12" y="207"/>
                </a:cubicBezTo>
                <a:cubicBezTo>
                  <a:pt x="13" y="207"/>
                  <a:pt x="13" y="207"/>
                  <a:pt x="13" y="207"/>
                </a:cubicBezTo>
                <a:cubicBezTo>
                  <a:pt x="13" y="208"/>
                  <a:pt x="13" y="208"/>
                  <a:pt x="13" y="208"/>
                </a:cubicBezTo>
                <a:cubicBezTo>
                  <a:pt x="14" y="208"/>
                  <a:pt x="14" y="208"/>
                  <a:pt x="14" y="208"/>
                </a:cubicBezTo>
                <a:cubicBezTo>
                  <a:pt x="16" y="209"/>
                  <a:pt x="16" y="209"/>
                  <a:pt x="16" y="209"/>
                </a:cubicBezTo>
                <a:cubicBezTo>
                  <a:pt x="16" y="209"/>
                  <a:pt x="16" y="209"/>
                  <a:pt x="16" y="209"/>
                </a:cubicBezTo>
                <a:cubicBezTo>
                  <a:pt x="15" y="209"/>
                  <a:pt x="15" y="209"/>
                  <a:pt x="15" y="209"/>
                </a:cubicBezTo>
                <a:cubicBezTo>
                  <a:pt x="15" y="209"/>
                  <a:pt x="15" y="209"/>
                  <a:pt x="15" y="209"/>
                </a:cubicBezTo>
                <a:cubicBezTo>
                  <a:pt x="13" y="210"/>
                  <a:pt x="13" y="210"/>
                  <a:pt x="13" y="210"/>
                </a:cubicBezTo>
                <a:close/>
                <a:moveTo>
                  <a:pt x="15" y="214"/>
                </a:moveTo>
                <a:cubicBezTo>
                  <a:pt x="14" y="214"/>
                  <a:pt x="14" y="214"/>
                  <a:pt x="14" y="214"/>
                </a:cubicBezTo>
                <a:cubicBezTo>
                  <a:pt x="14" y="213"/>
                  <a:pt x="14" y="213"/>
                  <a:pt x="14" y="213"/>
                </a:cubicBezTo>
                <a:cubicBezTo>
                  <a:pt x="13" y="213"/>
                  <a:pt x="13" y="213"/>
                  <a:pt x="13" y="213"/>
                </a:cubicBezTo>
                <a:cubicBezTo>
                  <a:pt x="14" y="212"/>
                  <a:pt x="14" y="212"/>
                  <a:pt x="14" y="212"/>
                </a:cubicBezTo>
                <a:cubicBezTo>
                  <a:pt x="14" y="212"/>
                  <a:pt x="14" y="212"/>
                  <a:pt x="14" y="212"/>
                </a:cubicBezTo>
                <a:cubicBezTo>
                  <a:pt x="14" y="212"/>
                  <a:pt x="14" y="212"/>
                  <a:pt x="14" y="212"/>
                </a:cubicBezTo>
                <a:cubicBezTo>
                  <a:pt x="14" y="211"/>
                  <a:pt x="14" y="211"/>
                  <a:pt x="14" y="211"/>
                </a:cubicBezTo>
                <a:cubicBezTo>
                  <a:pt x="14" y="211"/>
                  <a:pt x="14" y="211"/>
                  <a:pt x="14" y="211"/>
                </a:cubicBezTo>
                <a:cubicBezTo>
                  <a:pt x="15" y="212"/>
                  <a:pt x="15" y="212"/>
                  <a:pt x="15" y="212"/>
                </a:cubicBezTo>
                <a:cubicBezTo>
                  <a:pt x="15" y="213"/>
                  <a:pt x="15" y="213"/>
                  <a:pt x="15" y="213"/>
                </a:cubicBezTo>
                <a:cubicBezTo>
                  <a:pt x="14" y="213"/>
                  <a:pt x="14" y="213"/>
                  <a:pt x="14" y="213"/>
                </a:cubicBezTo>
                <a:cubicBezTo>
                  <a:pt x="15" y="214"/>
                  <a:pt x="15" y="214"/>
                  <a:pt x="15" y="214"/>
                </a:cubicBezTo>
                <a:close/>
                <a:moveTo>
                  <a:pt x="15" y="212"/>
                </a:moveTo>
                <a:cubicBezTo>
                  <a:pt x="15" y="212"/>
                  <a:pt x="15" y="212"/>
                  <a:pt x="15" y="212"/>
                </a:cubicBezTo>
                <a:cubicBezTo>
                  <a:pt x="16" y="211"/>
                  <a:pt x="16" y="211"/>
                  <a:pt x="16" y="211"/>
                </a:cubicBezTo>
                <a:cubicBezTo>
                  <a:pt x="16" y="212"/>
                  <a:pt x="16" y="212"/>
                  <a:pt x="16" y="212"/>
                </a:cubicBezTo>
                <a:cubicBezTo>
                  <a:pt x="17" y="212"/>
                  <a:pt x="17" y="212"/>
                  <a:pt x="17" y="212"/>
                </a:cubicBezTo>
                <a:cubicBezTo>
                  <a:pt x="17" y="213"/>
                  <a:pt x="17" y="213"/>
                  <a:pt x="17" y="213"/>
                </a:cubicBezTo>
                <a:cubicBezTo>
                  <a:pt x="16" y="214"/>
                  <a:pt x="16" y="214"/>
                  <a:pt x="16" y="214"/>
                </a:cubicBezTo>
                <a:cubicBezTo>
                  <a:pt x="16" y="214"/>
                  <a:pt x="16" y="214"/>
                  <a:pt x="16" y="214"/>
                </a:cubicBezTo>
                <a:cubicBezTo>
                  <a:pt x="15" y="213"/>
                  <a:pt x="15" y="213"/>
                  <a:pt x="15" y="213"/>
                </a:cubicBezTo>
                <a:cubicBezTo>
                  <a:pt x="15" y="213"/>
                  <a:pt x="15" y="213"/>
                  <a:pt x="15" y="213"/>
                </a:cubicBezTo>
                <a:cubicBezTo>
                  <a:pt x="15" y="212"/>
                  <a:pt x="15" y="212"/>
                  <a:pt x="15" y="212"/>
                </a:cubicBezTo>
                <a:close/>
                <a:moveTo>
                  <a:pt x="17" y="213"/>
                </a:moveTo>
                <a:cubicBezTo>
                  <a:pt x="18" y="213"/>
                  <a:pt x="18" y="213"/>
                  <a:pt x="18" y="213"/>
                </a:cubicBezTo>
                <a:cubicBezTo>
                  <a:pt x="18" y="214"/>
                  <a:pt x="18" y="214"/>
                  <a:pt x="18" y="214"/>
                </a:cubicBezTo>
                <a:cubicBezTo>
                  <a:pt x="18" y="214"/>
                  <a:pt x="18" y="214"/>
                  <a:pt x="18" y="214"/>
                </a:cubicBezTo>
                <a:cubicBezTo>
                  <a:pt x="17" y="213"/>
                  <a:pt x="17" y="213"/>
                  <a:pt x="17" y="213"/>
                </a:cubicBezTo>
                <a:cubicBezTo>
                  <a:pt x="17" y="213"/>
                  <a:pt x="17" y="213"/>
                  <a:pt x="17" y="213"/>
                </a:cubicBezTo>
                <a:close/>
                <a:moveTo>
                  <a:pt x="16" y="216"/>
                </a:moveTo>
                <a:cubicBezTo>
                  <a:pt x="16" y="216"/>
                  <a:pt x="16" y="216"/>
                  <a:pt x="16" y="216"/>
                </a:cubicBezTo>
                <a:cubicBezTo>
                  <a:pt x="16" y="216"/>
                  <a:pt x="16" y="216"/>
                  <a:pt x="16" y="216"/>
                </a:cubicBezTo>
                <a:cubicBezTo>
                  <a:pt x="16" y="216"/>
                  <a:pt x="16" y="216"/>
                  <a:pt x="16" y="216"/>
                </a:cubicBezTo>
                <a:cubicBezTo>
                  <a:pt x="16" y="215"/>
                  <a:pt x="16" y="215"/>
                  <a:pt x="16" y="215"/>
                </a:cubicBezTo>
                <a:cubicBezTo>
                  <a:pt x="17" y="214"/>
                  <a:pt x="17" y="214"/>
                  <a:pt x="17" y="214"/>
                </a:cubicBezTo>
                <a:cubicBezTo>
                  <a:pt x="17" y="215"/>
                  <a:pt x="17" y="215"/>
                  <a:pt x="17" y="215"/>
                </a:cubicBezTo>
                <a:cubicBezTo>
                  <a:pt x="16" y="216"/>
                  <a:pt x="16" y="216"/>
                  <a:pt x="16" y="216"/>
                </a:cubicBezTo>
                <a:close/>
                <a:moveTo>
                  <a:pt x="20" y="213"/>
                </a:moveTo>
                <a:cubicBezTo>
                  <a:pt x="18" y="213"/>
                  <a:pt x="18" y="213"/>
                  <a:pt x="18" y="213"/>
                </a:cubicBezTo>
                <a:cubicBezTo>
                  <a:pt x="18" y="212"/>
                  <a:pt x="18" y="212"/>
                  <a:pt x="18" y="212"/>
                </a:cubicBezTo>
                <a:cubicBezTo>
                  <a:pt x="18" y="211"/>
                  <a:pt x="18" y="211"/>
                  <a:pt x="18" y="211"/>
                </a:cubicBezTo>
                <a:cubicBezTo>
                  <a:pt x="18" y="211"/>
                  <a:pt x="18" y="211"/>
                  <a:pt x="18" y="211"/>
                </a:cubicBezTo>
                <a:cubicBezTo>
                  <a:pt x="19" y="212"/>
                  <a:pt x="19" y="212"/>
                  <a:pt x="19" y="212"/>
                </a:cubicBezTo>
                <a:cubicBezTo>
                  <a:pt x="20" y="213"/>
                  <a:pt x="20" y="213"/>
                  <a:pt x="20" y="213"/>
                </a:cubicBezTo>
                <a:cubicBezTo>
                  <a:pt x="20" y="213"/>
                  <a:pt x="20" y="213"/>
                  <a:pt x="20" y="213"/>
                </a:cubicBezTo>
                <a:cubicBezTo>
                  <a:pt x="20" y="213"/>
                  <a:pt x="20" y="213"/>
                  <a:pt x="20" y="213"/>
                </a:cubicBezTo>
                <a:close/>
                <a:moveTo>
                  <a:pt x="19" y="215"/>
                </a:moveTo>
                <a:cubicBezTo>
                  <a:pt x="19" y="214"/>
                  <a:pt x="19" y="214"/>
                  <a:pt x="19" y="214"/>
                </a:cubicBezTo>
                <a:cubicBezTo>
                  <a:pt x="19" y="214"/>
                  <a:pt x="19" y="214"/>
                  <a:pt x="19" y="214"/>
                </a:cubicBezTo>
                <a:cubicBezTo>
                  <a:pt x="20" y="214"/>
                  <a:pt x="20" y="214"/>
                  <a:pt x="20" y="214"/>
                </a:cubicBezTo>
                <a:cubicBezTo>
                  <a:pt x="20" y="215"/>
                  <a:pt x="20" y="215"/>
                  <a:pt x="20" y="215"/>
                </a:cubicBezTo>
                <a:cubicBezTo>
                  <a:pt x="19" y="215"/>
                  <a:pt x="19" y="215"/>
                  <a:pt x="19" y="215"/>
                </a:cubicBezTo>
                <a:close/>
                <a:moveTo>
                  <a:pt x="20" y="217"/>
                </a:moveTo>
                <a:cubicBezTo>
                  <a:pt x="19" y="216"/>
                  <a:pt x="19" y="216"/>
                  <a:pt x="19" y="216"/>
                </a:cubicBezTo>
                <a:cubicBezTo>
                  <a:pt x="18" y="215"/>
                  <a:pt x="18" y="215"/>
                  <a:pt x="18" y="215"/>
                </a:cubicBezTo>
                <a:cubicBezTo>
                  <a:pt x="19" y="215"/>
                  <a:pt x="19" y="215"/>
                  <a:pt x="19" y="215"/>
                </a:cubicBezTo>
                <a:cubicBezTo>
                  <a:pt x="20" y="216"/>
                  <a:pt x="20" y="216"/>
                  <a:pt x="20" y="216"/>
                </a:cubicBezTo>
                <a:cubicBezTo>
                  <a:pt x="20" y="217"/>
                  <a:pt x="20" y="217"/>
                  <a:pt x="20" y="217"/>
                </a:cubicBezTo>
                <a:cubicBezTo>
                  <a:pt x="20" y="217"/>
                  <a:pt x="20" y="217"/>
                  <a:pt x="20" y="217"/>
                </a:cubicBezTo>
                <a:close/>
                <a:moveTo>
                  <a:pt x="21" y="219"/>
                </a:moveTo>
                <a:cubicBezTo>
                  <a:pt x="21" y="219"/>
                  <a:pt x="21" y="219"/>
                  <a:pt x="21" y="219"/>
                </a:cubicBezTo>
                <a:cubicBezTo>
                  <a:pt x="20" y="219"/>
                  <a:pt x="20" y="219"/>
                  <a:pt x="20" y="219"/>
                </a:cubicBezTo>
                <a:cubicBezTo>
                  <a:pt x="20" y="218"/>
                  <a:pt x="20" y="218"/>
                  <a:pt x="20" y="218"/>
                </a:cubicBezTo>
                <a:cubicBezTo>
                  <a:pt x="19" y="218"/>
                  <a:pt x="19" y="218"/>
                  <a:pt x="19" y="218"/>
                </a:cubicBezTo>
                <a:cubicBezTo>
                  <a:pt x="19" y="218"/>
                  <a:pt x="19" y="218"/>
                  <a:pt x="19" y="218"/>
                </a:cubicBezTo>
                <a:cubicBezTo>
                  <a:pt x="19" y="217"/>
                  <a:pt x="19" y="217"/>
                  <a:pt x="19" y="217"/>
                </a:cubicBezTo>
                <a:cubicBezTo>
                  <a:pt x="20" y="218"/>
                  <a:pt x="20" y="218"/>
                  <a:pt x="20" y="218"/>
                </a:cubicBezTo>
                <a:cubicBezTo>
                  <a:pt x="21" y="217"/>
                  <a:pt x="21" y="217"/>
                  <a:pt x="21" y="217"/>
                </a:cubicBezTo>
                <a:cubicBezTo>
                  <a:pt x="22" y="218"/>
                  <a:pt x="22" y="218"/>
                  <a:pt x="22" y="218"/>
                </a:cubicBezTo>
                <a:cubicBezTo>
                  <a:pt x="21" y="219"/>
                  <a:pt x="21" y="219"/>
                  <a:pt x="21" y="219"/>
                </a:cubicBezTo>
                <a:close/>
                <a:moveTo>
                  <a:pt x="25" y="224"/>
                </a:moveTo>
                <a:cubicBezTo>
                  <a:pt x="23" y="224"/>
                  <a:pt x="23" y="224"/>
                  <a:pt x="23" y="224"/>
                </a:cubicBezTo>
                <a:cubicBezTo>
                  <a:pt x="23" y="224"/>
                  <a:pt x="23" y="224"/>
                  <a:pt x="23" y="224"/>
                </a:cubicBezTo>
                <a:cubicBezTo>
                  <a:pt x="22" y="224"/>
                  <a:pt x="22" y="224"/>
                  <a:pt x="22" y="224"/>
                </a:cubicBezTo>
                <a:cubicBezTo>
                  <a:pt x="21" y="223"/>
                  <a:pt x="21" y="223"/>
                  <a:pt x="21" y="223"/>
                </a:cubicBezTo>
                <a:cubicBezTo>
                  <a:pt x="20" y="223"/>
                  <a:pt x="20" y="223"/>
                  <a:pt x="20" y="223"/>
                </a:cubicBezTo>
                <a:cubicBezTo>
                  <a:pt x="19" y="223"/>
                  <a:pt x="19" y="223"/>
                  <a:pt x="19" y="223"/>
                </a:cubicBezTo>
                <a:cubicBezTo>
                  <a:pt x="18" y="221"/>
                  <a:pt x="18" y="221"/>
                  <a:pt x="18" y="221"/>
                </a:cubicBezTo>
                <a:cubicBezTo>
                  <a:pt x="18" y="220"/>
                  <a:pt x="18" y="220"/>
                  <a:pt x="18" y="220"/>
                </a:cubicBezTo>
                <a:cubicBezTo>
                  <a:pt x="18" y="220"/>
                  <a:pt x="18" y="220"/>
                  <a:pt x="18" y="220"/>
                </a:cubicBezTo>
                <a:cubicBezTo>
                  <a:pt x="19" y="220"/>
                  <a:pt x="19" y="220"/>
                  <a:pt x="19" y="220"/>
                </a:cubicBezTo>
                <a:cubicBezTo>
                  <a:pt x="20" y="222"/>
                  <a:pt x="20" y="222"/>
                  <a:pt x="20" y="222"/>
                </a:cubicBezTo>
                <a:cubicBezTo>
                  <a:pt x="20" y="222"/>
                  <a:pt x="20" y="222"/>
                  <a:pt x="20" y="222"/>
                </a:cubicBezTo>
                <a:cubicBezTo>
                  <a:pt x="21" y="222"/>
                  <a:pt x="21" y="222"/>
                  <a:pt x="21" y="222"/>
                </a:cubicBezTo>
                <a:cubicBezTo>
                  <a:pt x="22" y="222"/>
                  <a:pt x="22" y="222"/>
                  <a:pt x="22" y="222"/>
                </a:cubicBezTo>
                <a:cubicBezTo>
                  <a:pt x="23" y="223"/>
                  <a:pt x="23" y="223"/>
                  <a:pt x="23" y="223"/>
                </a:cubicBezTo>
                <a:cubicBezTo>
                  <a:pt x="25" y="223"/>
                  <a:pt x="25" y="223"/>
                  <a:pt x="25" y="223"/>
                </a:cubicBezTo>
                <a:cubicBezTo>
                  <a:pt x="25" y="223"/>
                  <a:pt x="25" y="223"/>
                  <a:pt x="25" y="223"/>
                </a:cubicBezTo>
                <a:cubicBezTo>
                  <a:pt x="26" y="224"/>
                  <a:pt x="26" y="224"/>
                  <a:pt x="26" y="224"/>
                </a:cubicBezTo>
                <a:cubicBezTo>
                  <a:pt x="27" y="224"/>
                  <a:pt x="27" y="224"/>
                  <a:pt x="27" y="224"/>
                </a:cubicBezTo>
                <a:cubicBezTo>
                  <a:pt x="27" y="224"/>
                  <a:pt x="27" y="224"/>
                  <a:pt x="27" y="224"/>
                </a:cubicBezTo>
                <a:cubicBezTo>
                  <a:pt x="27" y="225"/>
                  <a:pt x="27" y="225"/>
                  <a:pt x="27" y="225"/>
                </a:cubicBezTo>
                <a:cubicBezTo>
                  <a:pt x="26" y="225"/>
                  <a:pt x="26" y="225"/>
                  <a:pt x="26" y="225"/>
                </a:cubicBezTo>
                <a:cubicBezTo>
                  <a:pt x="25" y="224"/>
                  <a:pt x="25" y="224"/>
                  <a:pt x="25" y="224"/>
                </a:cubicBezTo>
                <a:close/>
                <a:moveTo>
                  <a:pt x="21" y="225"/>
                </a:moveTo>
                <a:cubicBezTo>
                  <a:pt x="21" y="225"/>
                  <a:pt x="22" y="225"/>
                  <a:pt x="22" y="225"/>
                </a:cubicBezTo>
                <a:cubicBezTo>
                  <a:pt x="20" y="225"/>
                  <a:pt x="20" y="225"/>
                  <a:pt x="20" y="225"/>
                </a:cubicBezTo>
                <a:cubicBezTo>
                  <a:pt x="21" y="225"/>
                  <a:pt x="21" y="225"/>
                  <a:pt x="21" y="225"/>
                </a:cubicBezTo>
                <a:close/>
                <a:moveTo>
                  <a:pt x="29" y="229"/>
                </a:moveTo>
                <a:cubicBezTo>
                  <a:pt x="29" y="230"/>
                  <a:pt x="29" y="230"/>
                  <a:pt x="29" y="230"/>
                </a:cubicBezTo>
                <a:cubicBezTo>
                  <a:pt x="30" y="229"/>
                  <a:pt x="30" y="229"/>
                  <a:pt x="30" y="229"/>
                </a:cubicBezTo>
                <a:cubicBezTo>
                  <a:pt x="29" y="229"/>
                  <a:pt x="29" y="229"/>
                  <a:pt x="29" y="229"/>
                </a:cubicBezTo>
                <a:cubicBezTo>
                  <a:pt x="28" y="229"/>
                  <a:pt x="28" y="229"/>
                  <a:pt x="28" y="229"/>
                </a:cubicBezTo>
                <a:cubicBezTo>
                  <a:pt x="29" y="229"/>
                  <a:pt x="29" y="229"/>
                  <a:pt x="29" y="229"/>
                </a:cubicBezTo>
                <a:close/>
                <a:moveTo>
                  <a:pt x="32" y="230"/>
                </a:moveTo>
                <a:cubicBezTo>
                  <a:pt x="31" y="230"/>
                  <a:pt x="31" y="230"/>
                  <a:pt x="31" y="230"/>
                </a:cubicBezTo>
                <a:cubicBezTo>
                  <a:pt x="30" y="229"/>
                  <a:pt x="30" y="229"/>
                  <a:pt x="30" y="229"/>
                </a:cubicBezTo>
                <a:cubicBezTo>
                  <a:pt x="30" y="229"/>
                  <a:pt x="30" y="229"/>
                  <a:pt x="30" y="229"/>
                </a:cubicBezTo>
                <a:cubicBezTo>
                  <a:pt x="29" y="228"/>
                  <a:pt x="29" y="228"/>
                  <a:pt x="29" y="228"/>
                </a:cubicBezTo>
                <a:cubicBezTo>
                  <a:pt x="28" y="229"/>
                  <a:pt x="28" y="229"/>
                  <a:pt x="28" y="229"/>
                </a:cubicBezTo>
                <a:cubicBezTo>
                  <a:pt x="27" y="229"/>
                  <a:pt x="27" y="229"/>
                  <a:pt x="27" y="229"/>
                </a:cubicBezTo>
                <a:cubicBezTo>
                  <a:pt x="26" y="227"/>
                  <a:pt x="26" y="227"/>
                  <a:pt x="26" y="227"/>
                </a:cubicBezTo>
                <a:cubicBezTo>
                  <a:pt x="25" y="227"/>
                  <a:pt x="25" y="227"/>
                  <a:pt x="25" y="227"/>
                </a:cubicBezTo>
                <a:cubicBezTo>
                  <a:pt x="25" y="226"/>
                  <a:pt x="25" y="226"/>
                  <a:pt x="25" y="226"/>
                </a:cubicBezTo>
                <a:cubicBezTo>
                  <a:pt x="24" y="226"/>
                  <a:pt x="24" y="226"/>
                  <a:pt x="24" y="226"/>
                </a:cubicBezTo>
                <a:cubicBezTo>
                  <a:pt x="24" y="225"/>
                  <a:pt x="24" y="225"/>
                  <a:pt x="24" y="225"/>
                </a:cubicBezTo>
                <a:cubicBezTo>
                  <a:pt x="24" y="225"/>
                  <a:pt x="24" y="225"/>
                  <a:pt x="24" y="225"/>
                </a:cubicBezTo>
                <a:cubicBezTo>
                  <a:pt x="25" y="225"/>
                  <a:pt x="25" y="225"/>
                  <a:pt x="25" y="225"/>
                </a:cubicBezTo>
                <a:cubicBezTo>
                  <a:pt x="25" y="225"/>
                  <a:pt x="25" y="225"/>
                  <a:pt x="25" y="225"/>
                </a:cubicBezTo>
                <a:cubicBezTo>
                  <a:pt x="26" y="225"/>
                  <a:pt x="26" y="225"/>
                  <a:pt x="26" y="225"/>
                </a:cubicBezTo>
                <a:cubicBezTo>
                  <a:pt x="27" y="225"/>
                  <a:pt x="27" y="225"/>
                  <a:pt x="27" y="225"/>
                </a:cubicBezTo>
                <a:cubicBezTo>
                  <a:pt x="28" y="225"/>
                  <a:pt x="28" y="225"/>
                  <a:pt x="28" y="225"/>
                </a:cubicBezTo>
                <a:cubicBezTo>
                  <a:pt x="30" y="226"/>
                  <a:pt x="30" y="226"/>
                  <a:pt x="30" y="226"/>
                </a:cubicBezTo>
                <a:cubicBezTo>
                  <a:pt x="30" y="226"/>
                  <a:pt x="30" y="226"/>
                  <a:pt x="30" y="226"/>
                </a:cubicBezTo>
                <a:cubicBezTo>
                  <a:pt x="31" y="227"/>
                  <a:pt x="31" y="227"/>
                  <a:pt x="31" y="227"/>
                </a:cubicBezTo>
                <a:cubicBezTo>
                  <a:pt x="32" y="227"/>
                  <a:pt x="32" y="227"/>
                  <a:pt x="32" y="227"/>
                </a:cubicBezTo>
                <a:cubicBezTo>
                  <a:pt x="33" y="227"/>
                  <a:pt x="33" y="227"/>
                  <a:pt x="33" y="227"/>
                </a:cubicBezTo>
                <a:cubicBezTo>
                  <a:pt x="33" y="228"/>
                  <a:pt x="33" y="228"/>
                  <a:pt x="33" y="228"/>
                </a:cubicBezTo>
                <a:cubicBezTo>
                  <a:pt x="32" y="228"/>
                  <a:pt x="32" y="228"/>
                  <a:pt x="32" y="228"/>
                </a:cubicBezTo>
                <a:cubicBezTo>
                  <a:pt x="32" y="228"/>
                  <a:pt x="32" y="228"/>
                  <a:pt x="32" y="228"/>
                </a:cubicBezTo>
                <a:cubicBezTo>
                  <a:pt x="32" y="228"/>
                  <a:pt x="32" y="228"/>
                  <a:pt x="32" y="228"/>
                </a:cubicBezTo>
                <a:cubicBezTo>
                  <a:pt x="32" y="229"/>
                  <a:pt x="32" y="229"/>
                  <a:pt x="32" y="229"/>
                </a:cubicBezTo>
                <a:cubicBezTo>
                  <a:pt x="31" y="229"/>
                  <a:pt x="31" y="229"/>
                  <a:pt x="31" y="229"/>
                </a:cubicBezTo>
                <a:cubicBezTo>
                  <a:pt x="32" y="230"/>
                  <a:pt x="32" y="230"/>
                  <a:pt x="32" y="230"/>
                </a:cubicBezTo>
                <a:close/>
                <a:moveTo>
                  <a:pt x="33" y="229"/>
                </a:moveTo>
                <a:cubicBezTo>
                  <a:pt x="32" y="230"/>
                  <a:pt x="32" y="230"/>
                  <a:pt x="32" y="230"/>
                </a:cubicBezTo>
                <a:cubicBezTo>
                  <a:pt x="32" y="231"/>
                  <a:pt x="32" y="231"/>
                  <a:pt x="32" y="231"/>
                </a:cubicBezTo>
                <a:cubicBezTo>
                  <a:pt x="33" y="231"/>
                  <a:pt x="33" y="231"/>
                  <a:pt x="33" y="231"/>
                </a:cubicBezTo>
                <a:cubicBezTo>
                  <a:pt x="34" y="230"/>
                  <a:pt x="34" y="230"/>
                  <a:pt x="34" y="230"/>
                </a:cubicBezTo>
                <a:cubicBezTo>
                  <a:pt x="34" y="230"/>
                  <a:pt x="34" y="230"/>
                  <a:pt x="34" y="230"/>
                </a:cubicBezTo>
                <a:cubicBezTo>
                  <a:pt x="33" y="229"/>
                  <a:pt x="33" y="229"/>
                  <a:pt x="33" y="229"/>
                </a:cubicBezTo>
                <a:cubicBezTo>
                  <a:pt x="33" y="229"/>
                  <a:pt x="33" y="229"/>
                  <a:pt x="33" y="229"/>
                </a:cubicBezTo>
                <a:close/>
                <a:moveTo>
                  <a:pt x="39" y="229"/>
                </a:moveTo>
                <a:cubicBezTo>
                  <a:pt x="39" y="229"/>
                  <a:pt x="39" y="229"/>
                  <a:pt x="39" y="229"/>
                </a:cubicBezTo>
                <a:cubicBezTo>
                  <a:pt x="39" y="230"/>
                  <a:pt x="39" y="230"/>
                  <a:pt x="39" y="230"/>
                </a:cubicBezTo>
                <a:cubicBezTo>
                  <a:pt x="38" y="230"/>
                  <a:pt x="38" y="230"/>
                  <a:pt x="38" y="230"/>
                </a:cubicBezTo>
                <a:cubicBezTo>
                  <a:pt x="38" y="230"/>
                  <a:pt x="38" y="230"/>
                  <a:pt x="38" y="230"/>
                </a:cubicBezTo>
                <a:cubicBezTo>
                  <a:pt x="37" y="230"/>
                  <a:pt x="37" y="230"/>
                  <a:pt x="37" y="230"/>
                </a:cubicBezTo>
                <a:cubicBezTo>
                  <a:pt x="37" y="230"/>
                  <a:pt x="37" y="230"/>
                  <a:pt x="37" y="230"/>
                </a:cubicBezTo>
                <a:cubicBezTo>
                  <a:pt x="36" y="230"/>
                  <a:pt x="36" y="230"/>
                  <a:pt x="36" y="230"/>
                </a:cubicBezTo>
                <a:cubicBezTo>
                  <a:pt x="35" y="229"/>
                  <a:pt x="35" y="229"/>
                  <a:pt x="35" y="229"/>
                </a:cubicBezTo>
                <a:cubicBezTo>
                  <a:pt x="35" y="230"/>
                  <a:pt x="35" y="230"/>
                  <a:pt x="35" y="230"/>
                </a:cubicBezTo>
                <a:cubicBezTo>
                  <a:pt x="34" y="229"/>
                  <a:pt x="34" y="229"/>
                  <a:pt x="34" y="229"/>
                </a:cubicBezTo>
                <a:cubicBezTo>
                  <a:pt x="33" y="229"/>
                  <a:pt x="33" y="229"/>
                  <a:pt x="33" y="229"/>
                </a:cubicBezTo>
                <a:cubicBezTo>
                  <a:pt x="33" y="228"/>
                  <a:pt x="33" y="228"/>
                  <a:pt x="33" y="228"/>
                </a:cubicBezTo>
                <a:cubicBezTo>
                  <a:pt x="35" y="228"/>
                  <a:pt x="35" y="228"/>
                  <a:pt x="35" y="228"/>
                </a:cubicBezTo>
                <a:cubicBezTo>
                  <a:pt x="35" y="228"/>
                  <a:pt x="35" y="228"/>
                  <a:pt x="35" y="228"/>
                </a:cubicBezTo>
                <a:cubicBezTo>
                  <a:pt x="37" y="228"/>
                  <a:pt x="37" y="228"/>
                  <a:pt x="37" y="228"/>
                </a:cubicBezTo>
                <a:cubicBezTo>
                  <a:pt x="38" y="229"/>
                  <a:pt x="38" y="229"/>
                  <a:pt x="38" y="229"/>
                </a:cubicBezTo>
                <a:cubicBezTo>
                  <a:pt x="38" y="228"/>
                  <a:pt x="38" y="228"/>
                  <a:pt x="38" y="228"/>
                </a:cubicBezTo>
                <a:cubicBezTo>
                  <a:pt x="39" y="228"/>
                  <a:pt x="39" y="228"/>
                  <a:pt x="39" y="228"/>
                </a:cubicBezTo>
                <a:cubicBezTo>
                  <a:pt x="39" y="229"/>
                  <a:pt x="39" y="229"/>
                  <a:pt x="39" y="229"/>
                </a:cubicBezTo>
                <a:close/>
                <a:moveTo>
                  <a:pt x="42" y="228"/>
                </a:moveTo>
                <a:cubicBezTo>
                  <a:pt x="41" y="227"/>
                  <a:pt x="41" y="227"/>
                  <a:pt x="41" y="227"/>
                </a:cubicBezTo>
                <a:cubicBezTo>
                  <a:pt x="42" y="227"/>
                  <a:pt x="42" y="227"/>
                  <a:pt x="42" y="227"/>
                </a:cubicBezTo>
                <a:cubicBezTo>
                  <a:pt x="41" y="226"/>
                  <a:pt x="41" y="226"/>
                  <a:pt x="41" y="226"/>
                </a:cubicBezTo>
                <a:cubicBezTo>
                  <a:pt x="42" y="226"/>
                  <a:pt x="42" y="226"/>
                  <a:pt x="42" y="226"/>
                </a:cubicBezTo>
                <a:cubicBezTo>
                  <a:pt x="41" y="225"/>
                  <a:pt x="41" y="225"/>
                  <a:pt x="41" y="225"/>
                </a:cubicBezTo>
                <a:cubicBezTo>
                  <a:pt x="41" y="224"/>
                  <a:pt x="41" y="224"/>
                  <a:pt x="41" y="224"/>
                </a:cubicBezTo>
                <a:cubicBezTo>
                  <a:pt x="40" y="223"/>
                  <a:pt x="40" y="223"/>
                  <a:pt x="40" y="223"/>
                </a:cubicBezTo>
                <a:cubicBezTo>
                  <a:pt x="40" y="224"/>
                  <a:pt x="40" y="224"/>
                  <a:pt x="40" y="224"/>
                </a:cubicBezTo>
                <a:cubicBezTo>
                  <a:pt x="39" y="225"/>
                  <a:pt x="39" y="225"/>
                  <a:pt x="39" y="225"/>
                </a:cubicBezTo>
                <a:cubicBezTo>
                  <a:pt x="40" y="226"/>
                  <a:pt x="40" y="226"/>
                  <a:pt x="40" y="226"/>
                </a:cubicBezTo>
                <a:cubicBezTo>
                  <a:pt x="40" y="227"/>
                  <a:pt x="40" y="227"/>
                  <a:pt x="40" y="227"/>
                </a:cubicBezTo>
                <a:cubicBezTo>
                  <a:pt x="40" y="228"/>
                  <a:pt x="40" y="228"/>
                  <a:pt x="40" y="228"/>
                </a:cubicBezTo>
                <a:cubicBezTo>
                  <a:pt x="41" y="228"/>
                  <a:pt x="41" y="228"/>
                  <a:pt x="41" y="228"/>
                </a:cubicBezTo>
                <a:cubicBezTo>
                  <a:pt x="42" y="228"/>
                  <a:pt x="42" y="228"/>
                  <a:pt x="42" y="228"/>
                </a:cubicBezTo>
                <a:cubicBezTo>
                  <a:pt x="42" y="229"/>
                  <a:pt x="42" y="229"/>
                  <a:pt x="42" y="229"/>
                </a:cubicBezTo>
                <a:cubicBezTo>
                  <a:pt x="42" y="228"/>
                  <a:pt x="42" y="228"/>
                  <a:pt x="42" y="228"/>
                </a:cubicBezTo>
                <a:close/>
                <a:moveTo>
                  <a:pt x="38" y="236"/>
                </a:moveTo>
                <a:cubicBezTo>
                  <a:pt x="39" y="235"/>
                  <a:pt x="39" y="235"/>
                  <a:pt x="39" y="235"/>
                </a:cubicBezTo>
                <a:cubicBezTo>
                  <a:pt x="40" y="236"/>
                  <a:pt x="40" y="236"/>
                  <a:pt x="40" y="236"/>
                </a:cubicBezTo>
                <a:cubicBezTo>
                  <a:pt x="39" y="236"/>
                  <a:pt x="39" y="236"/>
                  <a:pt x="39" y="236"/>
                </a:cubicBezTo>
                <a:cubicBezTo>
                  <a:pt x="38" y="236"/>
                  <a:pt x="38" y="236"/>
                  <a:pt x="38" y="236"/>
                </a:cubicBezTo>
                <a:close/>
                <a:moveTo>
                  <a:pt x="39" y="235"/>
                </a:moveTo>
                <a:cubicBezTo>
                  <a:pt x="38" y="235"/>
                  <a:pt x="38" y="235"/>
                  <a:pt x="38" y="235"/>
                </a:cubicBezTo>
                <a:cubicBezTo>
                  <a:pt x="38" y="234"/>
                  <a:pt x="38" y="234"/>
                  <a:pt x="38" y="234"/>
                </a:cubicBezTo>
                <a:cubicBezTo>
                  <a:pt x="39" y="234"/>
                  <a:pt x="39" y="234"/>
                  <a:pt x="39" y="234"/>
                </a:cubicBezTo>
                <a:cubicBezTo>
                  <a:pt x="39" y="235"/>
                  <a:pt x="39" y="235"/>
                  <a:pt x="39" y="235"/>
                </a:cubicBezTo>
                <a:cubicBezTo>
                  <a:pt x="39" y="235"/>
                  <a:pt x="39" y="235"/>
                  <a:pt x="39" y="235"/>
                </a:cubicBezTo>
                <a:close/>
                <a:moveTo>
                  <a:pt x="61" y="240"/>
                </a:moveTo>
                <a:cubicBezTo>
                  <a:pt x="60" y="240"/>
                  <a:pt x="60" y="240"/>
                  <a:pt x="60" y="240"/>
                </a:cubicBezTo>
                <a:cubicBezTo>
                  <a:pt x="61" y="239"/>
                  <a:pt x="61" y="239"/>
                  <a:pt x="61" y="239"/>
                </a:cubicBezTo>
                <a:cubicBezTo>
                  <a:pt x="60" y="238"/>
                  <a:pt x="60" y="238"/>
                  <a:pt x="60" y="238"/>
                </a:cubicBezTo>
                <a:cubicBezTo>
                  <a:pt x="61" y="239"/>
                  <a:pt x="61" y="239"/>
                  <a:pt x="61" y="239"/>
                </a:cubicBezTo>
                <a:cubicBezTo>
                  <a:pt x="61" y="239"/>
                  <a:pt x="61" y="239"/>
                  <a:pt x="61" y="239"/>
                </a:cubicBezTo>
                <a:cubicBezTo>
                  <a:pt x="61" y="240"/>
                  <a:pt x="61" y="240"/>
                  <a:pt x="61" y="240"/>
                </a:cubicBezTo>
                <a:cubicBezTo>
                  <a:pt x="61" y="240"/>
                  <a:pt x="61" y="240"/>
                  <a:pt x="61" y="240"/>
                </a:cubicBezTo>
                <a:close/>
                <a:moveTo>
                  <a:pt x="47" y="235"/>
                </a:moveTo>
                <a:cubicBezTo>
                  <a:pt x="47" y="235"/>
                  <a:pt x="47" y="235"/>
                  <a:pt x="47" y="235"/>
                </a:cubicBezTo>
                <a:cubicBezTo>
                  <a:pt x="48" y="235"/>
                  <a:pt x="48" y="235"/>
                  <a:pt x="48" y="235"/>
                </a:cubicBezTo>
                <a:cubicBezTo>
                  <a:pt x="49" y="235"/>
                  <a:pt x="49" y="235"/>
                  <a:pt x="49" y="235"/>
                </a:cubicBezTo>
                <a:cubicBezTo>
                  <a:pt x="50" y="235"/>
                  <a:pt x="50" y="235"/>
                  <a:pt x="50" y="235"/>
                </a:cubicBezTo>
                <a:cubicBezTo>
                  <a:pt x="53" y="234"/>
                  <a:pt x="53" y="234"/>
                  <a:pt x="53" y="234"/>
                </a:cubicBezTo>
                <a:cubicBezTo>
                  <a:pt x="54" y="234"/>
                  <a:pt x="54" y="234"/>
                  <a:pt x="54" y="234"/>
                </a:cubicBezTo>
                <a:cubicBezTo>
                  <a:pt x="56" y="234"/>
                  <a:pt x="56" y="234"/>
                  <a:pt x="56" y="234"/>
                </a:cubicBezTo>
                <a:cubicBezTo>
                  <a:pt x="57" y="234"/>
                  <a:pt x="57" y="234"/>
                  <a:pt x="57" y="234"/>
                </a:cubicBezTo>
                <a:cubicBezTo>
                  <a:pt x="59" y="234"/>
                  <a:pt x="59" y="234"/>
                  <a:pt x="59" y="234"/>
                </a:cubicBezTo>
                <a:cubicBezTo>
                  <a:pt x="60" y="234"/>
                  <a:pt x="60" y="234"/>
                  <a:pt x="60" y="234"/>
                </a:cubicBezTo>
                <a:cubicBezTo>
                  <a:pt x="60" y="235"/>
                  <a:pt x="60" y="235"/>
                  <a:pt x="60" y="235"/>
                </a:cubicBezTo>
                <a:cubicBezTo>
                  <a:pt x="61" y="235"/>
                  <a:pt x="61" y="235"/>
                  <a:pt x="61" y="235"/>
                </a:cubicBezTo>
                <a:cubicBezTo>
                  <a:pt x="60" y="236"/>
                  <a:pt x="60" y="236"/>
                  <a:pt x="60" y="236"/>
                </a:cubicBezTo>
                <a:cubicBezTo>
                  <a:pt x="60" y="236"/>
                  <a:pt x="60" y="236"/>
                  <a:pt x="60" y="236"/>
                </a:cubicBezTo>
                <a:cubicBezTo>
                  <a:pt x="59" y="236"/>
                  <a:pt x="59" y="236"/>
                  <a:pt x="59" y="236"/>
                </a:cubicBezTo>
                <a:cubicBezTo>
                  <a:pt x="58" y="236"/>
                  <a:pt x="58" y="236"/>
                  <a:pt x="58" y="236"/>
                </a:cubicBezTo>
                <a:cubicBezTo>
                  <a:pt x="57" y="236"/>
                  <a:pt x="57" y="236"/>
                  <a:pt x="57" y="236"/>
                </a:cubicBezTo>
                <a:cubicBezTo>
                  <a:pt x="56" y="236"/>
                  <a:pt x="56" y="236"/>
                  <a:pt x="56" y="236"/>
                </a:cubicBezTo>
                <a:cubicBezTo>
                  <a:pt x="56" y="236"/>
                  <a:pt x="56" y="236"/>
                  <a:pt x="56" y="236"/>
                </a:cubicBezTo>
                <a:cubicBezTo>
                  <a:pt x="55" y="235"/>
                  <a:pt x="55" y="235"/>
                  <a:pt x="55" y="235"/>
                </a:cubicBezTo>
                <a:cubicBezTo>
                  <a:pt x="54" y="235"/>
                  <a:pt x="54" y="235"/>
                  <a:pt x="54" y="235"/>
                </a:cubicBezTo>
                <a:cubicBezTo>
                  <a:pt x="53" y="235"/>
                  <a:pt x="53" y="235"/>
                  <a:pt x="53" y="235"/>
                </a:cubicBezTo>
                <a:cubicBezTo>
                  <a:pt x="53" y="235"/>
                  <a:pt x="53" y="235"/>
                  <a:pt x="53" y="235"/>
                </a:cubicBezTo>
                <a:cubicBezTo>
                  <a:pt x="51" y="236"/>
                  <a:pt x="51" y="236"/>
                  <a:pt x="51" y="236"/>
                </a:cubicBezTo>
                <a:cubicBezTo>
                  <a:pt x="52" y="236"/>
                  <a:pt x="52" y="236"/>
                  <a:pt x="52" y="236"/>
                </a:cubicBezTo>
                <a:cubicBezTo>
                  <a:pt x="53" y="236"/>
                  <a:pt x="53" y="236"/>
                  <a:pt x="53" y="236"/>
                </a:cubicBezTo>
                <a:cubicBezTo>
                  <a:pt x="54" y="237"/>
                  <a:pt x="54" y="237"/>
                  <a:pt x="54" y="237"/>
                </a:cubicBezTo>
                <a:cubicBezTo>
                  <a:pt x="55" y="237"/>
                  <a:pt x="55" y="237"/>
                  <a:pt x="55" y="237"/>
                </a:cubicBezTo>
                <a:cubicBezTo>
                  <a:pt x="54" y="237"/>
                  <a:pt x="54" y="237"/>
                  <a:pt x="54" y="237"/>
                </a:cubicBezTo>
                <a:cubicBezTo>
                  <a:pt x="55" y="238"/>
                  <a:pt x="55" y="238"/>
                  <a:pt x="55" y="238"/>
                </a:cubicBezTo>
                <a:cubicBezTo>
                  <a:pt x="56" y="239"/>
                  <a:pt x="56" y="239"/>
                  <a:pt x="56" y="239"/>
                </a:cubicBezTo>
                <a:cubicBezTo>
                  <a:pt x="56" y="239"/>
                  <a:pt x="56" y="239"/>
                  <a:pt x="56" y="239"/>
                </a:cubicBezTo>
                <a:cubicBezTo>
                  <a:pt x="56" y="239"/>
                  <a:pt x="56" y="239"/>
                  <a:pt x="56" y="239"/>
                </a:cubicBezTo>
                <a:cubicBezTo>
                  <a:pt x="55" y="238"/>
                  <a:pt x="55" y="238"/>
                  <a:pt x="55" y="238"/>
                </a:cubicBezTo>
                <a:cubicBezTo>
                  <a:pt x="54" y="238"/>
                  <a:pt x="54" y="238"/>
                  <a:pt x="54" y="238"/>
                </a:cubicBezTo>
                <a:cubicBezTo>
                  <a:pt x="53" y="239"/>
                  <a:pt x="53" y="239"/>
                  <a:pt x="53" y="239"/>
                </a:cubicBezTo>
                <a:cubicBezTo>
                  <a:pt x="52" y="238"/>
                  <a:pt x="52" y="238"/>
                  <a:pt x="52" y="238"/>
                </a:cubicBezTo>
                <a:cubicBezTo>
                  <a:pt x="52" y="237"/>
                  <a:pt x="52" y="237"/>
                  <a:pt x="52" y="237"/>
                </a:cubicBezTo>
                <a:cubicBezTo>
                  <a:pt x="51" y="237"/>
                  <a:pt x="51" y="237"/>
                  <a:pt x="51" y="237"/>
                </a:cubicBezTo>
                <a:cubicBezTo>
                  <a:pt x="50" y="238"/>
                  <a:pt x="50" y="238"/>
                  <a:pt x="50" y="238"/>
                </a:cubicBezTo>
                <a:cubicBezTo>
                  <a:pt x="51" y="238"/>
                  <a:pt x="51" y="238"/>
                  <a:pt x="51" y="238"/>
                </a:cubicBezTo>
                <a:cubicBezTo>
                  <a:pt x="51" y="239"/>
                  <a:pt x="51" y="239"/>
                  <a:pt x="51" y="239"/>
                </a:cubicBezTo>
                <a:cubicBezTo>
                  <a:pt x="51" y="239"/>
                  <a:pt x="51" y="239"/>
                  <a:pt x="51" y="239"/>
                </a:cubicBezTo>
                <a:cubicBezTo>
                  <a:pt x="49" y="238"/>
                  <a:pt x="49" y="238"/>
                  <a:pt x="49" y="238"/>
                </a:cubicBezTo>
                <a:cubicBezTo>
                  <a:pt x="49" y="239"/>
                  <a:pt x="49" y="239"/>
                  <a:pt x="49" y="239"/>
                </a:cubicBezTo>
                <a:cubicBezTo>
                  <a:pt x="48" y="238"/>
                  <a:pt x="48" y="238"/>
                  <a:pt x="48" y="238"/>
                </a:cubicBezTo>
                <a:cubicBezTo>
                  <a:pt x="48" y="238"/>
                  <a:pt x="48" y="238"/>
                  <a:pt x="48" y="238"/>
                </a:cubicBezTo>
                <a:cubicBezTo>
                  <a:pt x="48" y="237"/>
                  <a:pt x="48" y="237"/>
                  <a:pt x="48" y="237"/>
                </a:cubicBezTo>
                <a:cubicBezTo>
                  <a:pt x="47" y="238"/>
                  <a:pt x="47" y="238"/>
                  <a:pt x="47" y="238"/>
                </a:cubicBezTo>
                <a:cubicBezTo>
                  <a:pt x="46" y="237"/>
                  <a:pt x="46" y="237"/>
                  <a:pt x="46" y="237"/>
                </a:cubicBezTo>
                <a:cubicBezTo>
                  <a:pt x="46" y="237"/>
                  <a:pt x="46" y="237"/>
                  <a:pt x="46" y="237"/>
                </a:cubicBezTo>
                <a:cubicBezTo>
                  <a:pt x="47" y="236"/>
                  <a:pt x="47" y="236"/>
                  <a:pt x="47" y="236"/>
                </a:cubicBezTo>
                <a:cubicBezTo>
                  <a:pt x="49" y="236"/>
                  <a:pt x="49" y="236"/>
                  <a:pt x="49" y="236"/>
                </a:cubicBezTo>
                <a:cubicBezTo>
                  <a:pt x="48" y="235"/>
                  <a:pt x="48" y="235"/>
                  <a:pt x="48" y="235"/>
                </a:cubicBezTo>
                <a:cubicBezTo>
                  <a:pt x="47" y="236"/>
                  <a:pt x="47" y="236"/>
                  <a:pt x="47" y="236"/>
                </a:cubicBezTo>
                <a:lnTo>
                  <a:pt x="47" y="235"/>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264" name="Freeform 190"/>
          <p:cNvSpPr>
            <a:spLocks/>
          </p:cNvSpPr>
          <p:nvPr/>
        </p:nvSpPr>
        <p:spPr bwMode="auto">
          <a:xfrm>
            <a:off x="4925193" y="3451791"/>
            <a:ext cx="3912" cy="3912"/>
          </a:xfrm>
          <a:custGeom>
            <a:avLst/>
            <a:gdLst>
              <a:gd name="T0" fmla="*/ 0 w 2"/>
              <a:gd name="T1" fmla="*/ 0 h 2"/>
              <a:gd name="T2" fmla="*/ 0 w 2"/>
              <a:gd name="T3" fmla="*/ 2 h 2"/>
              <a:gd name="T4" fmla="*/ 2 w 2"/>
              <a:gd name="T5" fmla="*/ 2 h 2"/>
              <a:gd name="T6" fmla="*/ 0 w 2"/>
              <a:gd name="T7" fmla="*/ 0 h 2"/>
            </a:gdLst>
            <a:ahLst/>
            <a:cxnLst>
              <a:cxn ang="0">
                <a:pos x="T0" y="T1"/>
              </a:cxn>
              <a:cxn ang="0">
                <a:pos x="T2" y="T3"/>
              </a:cxn>
              <a:cxn ang="0">
                <a:pos x="T4" y="T5"/>
              </a:cxn>
              <a:cxn ang="0">
                <a:pos x="T6" y="T7"/>
              </a:cxn>
            </a:cxnLst>
            <a:rect l="0" t="0" r="r" b="b"/>
            <a:pathLst>
              <a:path w="2" h="2">
                <a:moveTo>
                  <a:pt x="0" y="0"/>
                </a:moveTo>
                <a:lnTo>
                  <a:pt x="0" y="2"/>
                </a:lnTo>
                <a:lnTo>
                  <a:pt x="2" y="2"/>
                </a:lnTo>
                <a:lnTo>
                  <a:pt x="0" y="0"/>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265" name="Freeform 191"/>
          <p:cNvSpPr>
            <a:spLocks noEditPoints="1"/>
          </p:cNvSpPr>
          <p:nvPr/>
        </p:nvSpPr>
        <p:spPr bwMode="auto">
          <a:xfrm>
            <a:off x="4933019" y="3455703"/>
            <a:ext cx="13695" cy="19563"/>
          </a:xfrm>
          <a:custGeom>
            <a:avLst/>
            <a:gdLst>
              <a:gd name="T0" fmla="*/ 7 w 7"/>
              <a:gd name="T1" fmla="*/ 8 h 10"/>
              <a:gd name="T2" fmla="*/ 5 w 7"/>
              <a:gd name="T3" fmla="*/ 8 h 10"/>
              <a:gd name="T4" fmla="*/ 7 w 7"/>
              <a:gd name="T5" fmla="*/ 10 h 10"/>
              <a:gd name="T6" fmla="*/ 7 w 7"/>
              <a:gd name="T7" fmla="*/ 8 h 10"/>
              <a:gd name="T8" fmla="*/ 7 w 7"/>
              <a:gd name="T9" fmla="*/ 8 h 10"/>
              <a:gd name="T10" fmla="*/ 7 w 7"/>
              <a:gd name="T11" fmla="*/ 0 h 10"/>
              <a:gd name="T12" fmla="*/ 3 w 7"/>
              <a:gd name="T13" fmla="*/ 2 h 10"/>
              <a:gd name="T14" fmla="*/ 5 w 7"/>
              <a:gd name="T15" fmla="*/ 4 h 10"/>
              <a:gd name="T16" fmla="*/ 7 w 7"/>
              <a:gd name="T17" fmla="*/ 6 h 10"/>
              <a:gd name="T18" fmla="*/ 7 w 7"/>
              <a:gd name="T19" fmla="*/ 0 h 10"/>
              <a:gd name="T20" fmla="*/ 7 w 7"/>
              <a:gd name="T21" fmla="*/ 0 h 10"/>
              <a:gd name="T22" fmla="*/ 1 w 7"/>
              <a:gd name="T23" fmla="*/ 2 h 10"/>
              <a:gd name="T24" fmla="*/ 3 w 7"/>
              <a:gd name="T25" fmla="*/ 6 h 10"/>
              <a:gd name="T26" fmla="*/ 3 w 7"/>
              <a:gd name="T27" fmla="*/ 8 h 10"/>
              <a:gd name="T28" fmla="*/ 0 w 7"/>
              <a:gd name="T29" fmla="*/ 6 h 10"/>
              <a:gd name="T30" fmla="*/ 1 w 7"/>
              <a:gd name="T31" fmla="*/ 4 h 10"/>
              <a:gd name="T32" fmla="*/ 1 w 7"/>
              <a:gd name="T33"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 h="10">
                <a:moveTo>
                  <a:pt x="7" y="8"/>
                </a:moveTo>
                <a:lnTo>
                  <a:pt x="5" y="8"/>
                </a:lnTo>
                <a:lnTo>
                  <a:pt x="7" y="10"/>
                </a:lnTo>
                <a:lnTo>
                  <a:pt x="7" y="8"/>
                </a:lnTo>
                <a:lnTo>
                  <a:pt x="7" y="8"/>
                </a:lnTo>
                <a:close/>
                <a:moveTo>
                  <a:pt x="7" y="0"/>
                </a:moveTo>
                <a:lnTo>
                  <a:pt x="3" y="2"/>
                </a:lnTo>
                <a:lnTo>
                  <a:pt x="5" y="4"/>
                </a:lnTo>
                <a:lnTo>
                  <a:pt x="7" y="6"/>
                </a:lnTo>
                <a:lnTo>
                  <a:pt x="7" y="0"/>
                </a:lnTo>
                <a:lnTo>
                  <a:pt x="7" y="0"/>
                </a:lnTo>
                <a:close/>
                <a:moveTo>
                  <a:pt x="1" y="2"/>
                </a:moveTo>
                <a:lnTo>
                  <a:pt x="3" y="6"/>
                </a:lnTo>
                <a:lnTo>
                  <a:pt x="3" y="8"/>
                </a:lnTo>
                <a:lnTo>
                  <a:pt x="0" y="6"/>
                </a:lnTo>
                <a:lnTo>
                  <a:pt x="1" y="4"/>
                </a:lnTo>
                <a:lnTo>
                  <a:pt x="1" y="2"/>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266" name="Freeform 192"/>
          <p:cNvSpPr>
            <a:spLocks/>
          </p:cNvSpPr>
          <p:nvPr/>
        </p:nvSpPr>
        <p:spPr bwMode="auto">
          <a:xfrm>
            <a:off x="4938889" y="3479178"/>
            <a:ext cx="7825" cy="7825"/>
          </a:xfrm>
          <a:custGeom>
            <a:avLst/>
            <a:gdLst>
              <a:gd name="T0" fmla="*/ 1 w 2"/>
              <a:gd name="T1" fmla="*/ 0 h 2"/>
              <a:gd name="T2" fmla="*/ 2 w 2"/>
              <a:gd name="T3" fmla="*/ 1 h 2"/>
              <a:gd name="T4" fmla="*/ 2 w 2"/>
              <a:gd name="T5" fmla="*/ 2 h 2"/>
              <a:gd name="T6" fmla="*/ 1 w 2"/>
              <a:gd name="T7" fmla="*/ 2 h 2"/>
              <a:gd name="T8" fmla="*/ 0 w 2"/>
              <a:gd name="T9" fmla="*/ 1 h 2"/>
              <a:gd name="T10" fmla="*/ 1 w 2"/>
              <a:gd name="T11" fmla="*/ 0 h 2"/>
            </a:gdLst>
            <a:ahLst/>
            <a:cxnLst>
              <a:cxn ang="0">
                <a:pos x="T0" y="T1"/>
              </a:cxn>
              <a:cxn ang="0">
                <a:pos x="T2" y="T3"/>
              </a:cxn>
              <a:cxn ang="0">
                <a:pos x="T4" y="T5"/>
              </a:cxn>
              <a:cxn ang="0">
                <a:pos x="T6" y="T7"/>
              </a:cxn>
              <a:cxn ang="0">
                <a:pos x="T8" y="T9"/>
              </a:cxn>
              <a:cxn ang="0">
                <a:pos x="T10" y="T11"/>
              </a:cxn>
            </a:cxnLst>
            <a:rect l="0" t="0" r="r" b="b"/>
            <a:pathLst>
              <a:path w="2" h="2">
                <a:moveTo>
                  <a:pt x="1" y="0"/>
                </a:moveTo>
                <a:cubicBezTo>
                  <a:pt x="2" y="1"/>
                  <a:pt x="2" y="1"/>
                  <a:pt x="2" y="1"/>
                </a:cubicBezTo>
                <a:cubicBezTo>
                  <a:pt x="2" y="2"/>
                  <a:pt x="2" y="2"/>
                  <a:pt x="2" y="2"/>
                </a:cubicBezTo>
                <a:cubicBezTo>
                  <a:pt x="1" y="2"/>
                  <a:pt x="1" y="2"/>
                  <a:pt x="1" y="2"/>
                </a:cubicBezTo>
                <a:cubicBezTo>
                  <a:pt x="0" y="1"/>
                  <a:pt x="0" y="1"/>
                  <a:pt x="0" y="1"/>
                </a:cubicBezTo>
                <a:cubicBezTo>
                  <a:pt x="0" y="1"/>
                  <a:pt x="1" y="0"/>
                  <a:pt x="1" y="0"/>
                </a:cubicBez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267" name="Freeform 193"/>
          <p:cNvSpPr>
            <a:spLocks noEditPoints="1"/>
          </p:cNvSpPr>
          <p:nvPr/>
        </p:nvSpPr>
        <p:spPr bwMode="auto">
          <a:xfrm>
            <a:off x="4942801" y="3492872"/>
            <a:ext cx="11737" cy="27387"/>
          </a:xfrm>
          <a:custGeom>
            <a:avLst/>
            <a:gdLst>
              <a:gd name="T0" fmla="*/ 4 w 6"/>
              <a:gd name="T1" fmla="*/ 8 h 14"/>
              <a:gd name="T2" fmla="*/ 2 w 6"/>
              <a:gd name="T3" fmla="*/ 12 h 14"/>
              <a:gd name="T4" fmla="*/ 2 w 6"/>
              <a:gd name="T5" fmla="*/ 14 h 14"/>
              <a:gd name="T6" fmla="*/ 4 w 6"/>
              <a:gd name="T7" fmla="*/ 14 h 14"/>
              <a:gd name="T8" fmla="*/ 4 w 6"/>
              <a:gd name="T9" fmla="*/ 12 h 14"/>
              <a:gd name="T10" fmla="*/ 4 w 6"/>
              <a:gd name="T11" fmla="*/ 8 h 14"/>
              <a:gd name="T12" fmla="*/ 4 w 6"/>
              <a:gd name="T13" fmla="*/ 8 h 14"/>
              <a:gd name="T14" fmla="*/ 0 w 6"/>
              <a:gd name="T15" fmla="*/ 0 h 14"/>
              <a:gd name="T16" fmla="*/ 4 w 6"/>
              <a:gd name="T17" fmla="*/ 0 h 14"/>
              <a:gd name="T18" fmla="*/ 6 w 6"/>
              <a:gd name="T19" fmla="*/ 4 h 14"/>
              <a:gd name="T20" fmla="*/ 4 w 6"/>
              <a:gd name="T21" fmla="*/ 6 h 14"/>
              <a:gd name="T22" fmla="*/ 4 w 6"/>
              <a:gd name="T23" fmla="*/ 6 h 14"/>
              <a:gd name="T24" fmla="*/ 2 w 6"/>
              <a:gd name="T25" fmla="*/ 6 h 14"/>
              <a:gd name="T26" fmla="*/ 2 w 6"/>
              <a:gd name="T27" fmla="*/ 4 h 14"/>
              <a:gd name="T28" fmla="*/ 0 w 6"/>
              <a:gd name="T29" fmla="*/ 0 h 14"/>
              <a:gd name="T30" fmla="*/ 0 w 6"/>
              <a:gd name="T31"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 h="14">
                <a:moveTo>
                  <a:pt x="4" y="8"/>
                </a:moveTo>
                <a:lnTo>
                  <a:pt x="2" y="12"/>
                </a:lnTo>
                <a:lnTo>
                  <a:pt x="2" y="14"/>
                </a:lnTo>
                <a:lnTo>
                  <a:pt x="4" y="14"/>
                </a:lnTo>
                <a:lnTo>
                  <a:pt x="4" y="12"/>
                </a:lnTo>
                <a:lnTo>
                  <a:pt x="4" y="8"/>
                </a:lnTo>
                <a:lnTo>
                  <a:pt x="4" y="8"/>
                </a:lnTo>
                <a:close/>
                <a:moveTo>
                  <a:pt x="0" y="0"/>
                </a:moveTo>
                <a:lnTo>
                  <a:pt x="4" y="0"/>
                </a:lnTo>
                <a:lnTo>
                  <a:pt x="6" y="4"/>
                </a:lnTo>
                <a:lnTo>
                  <a:pt x="4" y="6"/>
                </a:lnTo>
                <a:lnTo>
                  <a:pt x="4" y="6"/>
                </a:lnTo>
                <a:lnTo>
                  <a:pt x="2" y="6"/>
                </a:lnTo>
                <a:lnTo>
                  <a:pt x="2" y="4"/>
                </a:lnTo>
                <a:lnTo>
                  <a:pt x="0" y="0"/>
                </a:lnTo>
                <a:lnTo>
                  <a:pt x="0" y="0"/>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268" name="Freeform 194"/>
          <p:cNvSpPr>
            <a:spLocks/>
          </p:cNvSpPr>
          <p:nvPr/>
        </p:nvSpPr>
        <p:spPr bwMode="auto">
          <a:xfrm>
            <a:off x="4976057" y="3524173"/>
            <a:ext cx="7825" cy="5868"/>
          </a:xfrm>
          <a:custGeom>
            <a:avLst/>
            <a:gdLst>
              <a:gd name="T0" fmla="*/ 2 w 4"/>
              <a:gd name="T1" fmla="*/ 0 h 3"/>
              <a:gd name="T2" fmla="*/ 0 w 4"/>
              <a:gd name="T3" fmla="*/ 2 h 3"/>
              <a:gd name="T4" fmla="*/ 2 w 4"/>
              <a:gd name="T5" fmla="*/ 3 h 3"/>
              <a:gd name="T6" fmla="*/ 4 w 4"/>
              <a:gd name="T7" fmla="*/ 3 h 3"/>
              <a:gd name="T8" fmla="*/ 4 w 4"/>
              <a:gd name="T9" fmla="*/ 2 h 3"/>
              <a:gd name="T10" fmla="*/ 2 w 4"/>
              <a:gd name="T11" fmla="*/ 0 h 3"/>
            </a:gdLst>
            <a:ahLst/>
            <a:cxnLst>
              <a:cxn ang="0">
                <a:pos x="T0" y="T1"/>
              </a:cxn>
              <a:cxn ang="0">
                <a:pos x="T2" y="T3"/>
              </a:cxn>
              <a:cxn ang="0">
                <a:pos x="T4" y="T5"/>
              </a:cxn>
              <a:cxn ang="0">
                <a:pos x="T6" y="T7"/>
              </a:cxn>
              <a:cxn ang="0">
                <a:pos x="T8" y="T9"/>
              </a:cxn>
              <a:cxn ang="0">
                <a:pos x="T10" y="T11"/>
              </a:cxn>
            </a:cxnLst>
            <a:rect l="0" t="0" r="r" b="b"/>
            <a:pathLst>
              <a:path w="4" h="3">
                <a:moveTo>
                  <a:pt x="2" y="0"/>
                </a:moveTo>
                <a:lnTo>
                  <a:pt x="0" y="2"/>
                </a:lnTo>
                <a:lnTo>
                  <a:pt x="2" y="3"/>
                </a:lnTo>
                <a:lnTo>
                  <a:pt x="4" y="3"/>
                </a:lnTo>
                <a:lnTo>
                  <a:pt x="4" y="2"/>
                </a:lnTo>
                <a:lnTo>
                  <a:pt x="2" y="0"/>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269" name="Freeform 195"/>
          <p:cNvSpPr>
            <a:spLocks noEditPoints="1"/>
          </p:cNvSpPr>
          <p:nvPr/>
        </p:nvSpPr>
        <p:spPr bwMode="auto">
          <a:xfrm>
            <a:off x="4933019" y="3524173"/>
            <a:ext cx="13695" cy="25431"/>
          </a:xfrm>
          <a:custGeom>
            <a:avLst/>
            <a:gdLst>
              <a:gd name="T0" fmla="*/ 2 w 4"/>
              <a:gd name="T1" fmla="*/ 6 h 7"/>
              <a:gd name="T2" fmla="*/ 2 w 4"/>
              <a:gd name="T3" fmla="*/ 6 h 7"/>
              <a:gd name="T4" fmla="*/ 0 w 4"/>
              <a:gd name="T5" fmla="*/ 6 h 7"/>
              <a:gd name="T6" fmla="*/ 0 w 4"/>
              <a:gd name="T7" fmla="*/ 7 h 7"/>
              <a:gd name="T8" fmla="*/ 1 w 4"/>
              <a:gd name="T9" fmla="*/ 7 h 7"/>
              <a:gd name="T10" fmla="*/ 2 w 4"/>
              <a:gd name="T11" fmla="*/ 6 h 7"/>
              <a:gd name="T12" fmla="*/ 2 w 4"/>
              <a:gd name="T13" fmla="*/ 4 h 7"/>
              <a:gd name="T14" fmla="*/ 3 w 4"/>
              <a:gd name="T15" fmla="*/ 5 h 7"/>
              <a:gd name="T16" fmla="*/ 2 w 4"/>
              <a:gd name="T17" fmla="*/ 5 h 7"/>
              <a:gd name="T18" fmla="*/ 2 w 4"/>
              <a:gd name="T19" fmla="*/ 4 h 7"/>
              <a:gd name="T20" fmla="*/ 3 w 4"/>
              <a:gd name="T21" fmla="*/ 0 h 7"/>
              <a:gd name="T22" fmla="*/ 4 w 4"/>
              <a:gd name="T23" fmla="*/ 1 h 7"/>
              <a:gd name="T24" fmla="*/ 3 w 4"/>
              <a:gd name="T25" fmla="*/ 2 h 7"/>
              <a:gd name="T26" fmla="*/ 3 w 4"/>
              <a:gd name="T2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7">
                <a:moveTo>
                  <a:pt x="2" y="6"/>
                </a:moveTo>
                <a:cubicBezTo>
                  <a:pt x="2" y="6"/>
                  <a:pt x="2" y="6"/>
                  <a:pt x="2" y="6"/>
                </a:cubicBezTo>
                <a:cubicBezTo>
                  <a:pt x="0" y="6"/>
                  <a:pt x="0" y="6"/>
                  <a:pt x="0" y="6"/>
                </a:cubicBezTo>
                <a:cubicBezTo>
                  <a:pt x="0" y="7"/>
                  <a:pt x="0" y="7"/>
                  <a:pt x="0" y="7"/>
                </a:cubicBezTo>
                <a:cubicBezTo>
                  <a:pt x="1" y="7"/>
                  <a:pt x="1" y="7"/>
                  <a:pt x="1" y="7"/>
                </a:cubicBezTo>
                <a:cubicBezTo>
                  <a:pt x="2" y="6"/>
                  <a:pt x="2" y="6"/>
                  <a:pt x="2" y="6"/>
                </a:cubicBezTo>
                <a:close/>
                <a:moveTo>
                  <a:pt x="2" y="4"/>
                </a:moveTo>
                <a:cubicBezTo>
                  <a:pt x="3" y="5"/>
                  <a:pt x="3" y="5"/>
                  <a:pt x="3" y="5"/>
                </a:cubicBezTo>
                <a:cubicBezTo>
                  <a:pt x="2" y="5"/>
                  <a:pt x="2" y="5"/>
                  <a:pt x="2" y="5"/>
                </a:cubicBezTo>
                <a:cubicBezTo>
                  <a:pt x="2" y="5"/>
                  <a:pt x="2" y="4"/>
                  <a:pt x="2" y="4"/>
                </a:cubicBezTo>
                <a:close/>
                <a:moveTo>
                  <a:pt x="3" y="0"/>
                </a:moveTo>
                <a:cubicBezTo>
                  <a:pt x="4" y="1"/>
                  <a:pt x="4" y="1"/>
                  <a:pt x="4" y="1"/>
                </a:cubicBezTo>
                <a:cubicBezTo>
                  <a:pt x="3" y="2"/>
                  <a:pt x="3" y="2"/>
                  <a:pt x="3" y="2"/>
                </a:cubicBezTo>
                <a:lnTo>
                  <a:pt x="3" y="0"/>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270" name="Freeform 196"/>
          <p:cNvSpPr>
            <a:spLocks noEditPoints="1"/>
          </p:cNvSpPr>
          <p:nvPr/>
        </p:nvSpPr>
        <p:spPr bwMode="auto">
          <a:xfrm>
            <a:off x="4929107" y="3565253"/>
            <a:ext cx="29344" cy="25431"/>
          </a:xfrm>
          <a:custGeom>
            <a:avLst/>
            <a:gdLst>
              <a:gd name="T0" fmla="*/ 11 w 15"/>
              <a:gd name="T1" fmla="*/ 2 h 13"/>
              <a:gd name="T2" fmla="*/ 15 w 15"/>
              <a:gd name="T3" fmla="*/ 0 h 13"/>
              <a:gd name="T4" fmla="*/ 13 w 15"/>
              <a:gd name="T5" fmla="*/ 2 h 13"/>
              <a:gd name="T6" fmla="*/ 11 w 15"/>
              <a:gd name="T7" fmla="*/ 2 h 13"/>
              <a:gd name="T8" fmla="*/ 11 w 15"/>
              <a:gd name="T9" fmla="*/ 2 h 13"/>
              <a:gd name="T10" fmla="*/ 11 w 15"/>
              <a:gd name="T11" fmla="*/ 3 h 13"/>
              <a:gd name="T12" fmla="*/ 7 w 15"/>
              <a:gd name="T13" fmla="*/ 5 h 13"/>
              <a:gd name="T14" fmla="*/ 5 w 15"/>
              <a:gd name="T15" fmla="*/ 3 h 13"/>
              <a:gd name="T16" fmla="*/ 2 w 15"/>
              <a:gd name="T17" fmla="*/ 5 h 13"/>
              <a:gd name="T18" fmla="*/ 2 w 15"/>
              <a:gd name="T19" fmla="*/ 5 h 13"/>
              <a:gd name="T20" fmla="*/ 3 w 15"/>
              <a:gd name="T21" fmla="*/ 7 h 13"/>
              <a:gd name="T22" fmla="*/ 3 w 15"/>
              <a:gd name="T23" fmla="*/ 9 h 13"/>
              <a:gd name="T24" fmla="*/ 2 w 15"/>
              <a:gd name="T25" fmla="*/ 11 h 13"/>
              <a:gd name="T26" fmla="*/ 0 w 15"/>
              <a:gd name="T27" fmla="*/ 11 h 13"/>
              <a:gd name="T28" fmla="*/ 2 w 15"/>
              <a:gd name="T29" fmla="*/ 13 h 13"/>
              <a:gd name="T30" fmla="*/ 7 w 15"/>
              <a:gd name="T31" fmla="*/ 11 h 13"/>
              <a:gd name="T32" fmla="*/ 9 w 15"/>
              <a:gd name="T33" fmla="*/ 9 h 13"/>
              <a:gd name="T34" fmla="*/ 9 w 15"/>
              <a:gd name="T35" fmla="*/ 7 h 13"/>
              <a:gd name="T36" fmla="*/ 9 w 15"/>
              <a:gd name="T37" fmla="*/ 5 h 13"/>
              <a:gd name="T38" fmla="*/ 11 w 15"/>
              <a:gd name="T39" fmla="*/ 3 h 13"/>
              <a:gd name="T40" fmla="*/ 11 w 15"/>
              <a:gd name="T41" fmla="*/ 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 h="13">
                <a:moveTo>
                  <a:pt x="11" y="2"/>
                </a:moveTo>
                <a:lnTo>
                  <a:pt x="15" y="0"/>
                </a:lnTo>
                <a:lnTo>
                  <a:pt x="13" y="2"/>
                </a:lnTo>
                <a:lnTo>
                  <a:pt x="11" y="2"/>
                </a:lnTo>
                <a:lnTo>
                  <a:pt x="11" y="2"/>
                </a:lnTo>
                <a:close/>
                <a:moveTo>
                  <a:pt x="11" y="3"/>
                </a:moveTo>
                <a:lnTo>
                  <a:pt x="7" y="5"/>
                </a:lnTo>
                <a:lnTo>
                  <a:pt x="5" y="3"/>
                </a:lnTo>
                <a:lnTo>
                  <a:pt x="2" y="5"/>
                </a:lnTo>
                <a:lnTo>
                  <a:pt x="2" y="5"/>
                </a:lnTo>
                <a:lnTo>
                  <a:pt x="3" y="7"/>
                </a:lnTo>
                <a:lnTo>
                  <a:pt x="3" y="9"/>
                </a:lnTo>
                <a:lnTo>
                  <a:pt x="2" y="11"/>
                </a:lnTo>
                <a:lnTo>
                  <a:pt x="0" y="11"/>
                </a:lnTo>
                <a:lnTo>
                  <a:pt x="2" y="13"/>
                </a:lnTo>
                <a:lnTo>
                  <a:pt x="7" y="11"/>
                </a:lnTo>
                <a:lnTo>
                  <a:pt x="9" y="9"/>
                </a:lnTo>
                <a:lnTo>
                  <a:pt x="9" y="7"/>
                </a:lnTo>
                <a:lnTo>
                  <a:pt x="9" y="5"/>
                </a:lnTo>
                <a:lnTo>
                  <a:pt x="11" y="3"/>
                </a:lnTo>
                <a:lnTo>
                  <a:pt x="11" y="3"/>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271" name="Rectangle 197"/>
          <p:cNvSpPr>
            <a:spLocks noChangeArrowheads="1"/>
          </p:cNvSpPr>
          <p:nvPr/>
        </p:nvSpPr>
        <p:spPr bwMode="auto">
          <a:xfrm>
            <a:off x="8037564" y="2172413"/>
            <a:ext cx="1957" cy="1956"/>
          </a:xfrm>
          <a:prstGeom prst="rect">
            <a:avLst/>
          </a:pr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272" name="Rectangle 198"/>
          <p:cNvSpPr>
            <a:spLocks noChangeArrowheads="1"/>
          </p:cNvSpPr>
          <p:nvPr/>
        </p:nvSpPr>
        <p:spPr bwMode="auto">
          <a:xfrm>
            <a:off x="8037564" y="2172413"/>
            <a:ext cx="1957" cy="1956"/>
          </a:xfrm>
          <a:prstGeom prst="rect">
            <a:avLst/>
          </a:pr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273" name="Rectangle 199"/>
          <p:cNvSpPr>
            <a:spLocks noChangeArrowheads="1"/>
          </p:cNvSpPr>
          <p:nvPr/>
        </p:nvSpPr>
        <p:spPr bwMode="auto">
          <a:xfrm>
            <a:off x="8037564" y="2172413"/>
            <a:ext cx="1957" cy="1956"/>
          </a:xfrm>
          <a:prstGeom prst="rect">
            <a:avLst/>
          </a:pr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274" name="Rectangle 200"/>
          <p:cNvSpPr>
            <a:spLocks noChangeArrowheads="1"/>
          </p:cNvSpPr>
          <p:nvPr/>
        </p:nvSpPr>
        <p:spPr bwMode="auto">
          <a:xfrm>
            <a:off x="8037564" y="2172413"/>
            <a:ext cx="1957" cy="1956"/>
          </a:xfrm>
          <a:prstGeom prst="rect">
            <a:avLst/>
          </a:pr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275" name="Rectangle 201"/>
          <p:cNvSpPr>
            <a:spLocks noChangeArrowheads="1"/>
          </p:cNvSpPr>
          <p:nvPr/>
        </p:nvSpPr>
        <p:spPr bwMode="auto">
          <a:xfrm>
            <a:off x="8037564" y="2172413"/>
            <a:ext cx="1957" cy="1956"/>
          </a:xfrm>
          <a:prstGeom prst="rect">
            <a:avLst/>
          </a:pr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276" name="Rectangle 202"/>
          <p:cNvSpPr>
            <a:spLocks noChangeArrowheads="1"/>
          </p:cNvSpPr>
          <p:nvPr/>
        </p:nvSpPr>
        <p:spPr bwMode="auto">
          <a:xfrm>
            <a:off x="8037564" y="2172413"/>
            <a:ext cx="1957" cy="1956"/>
          </a:xfrm>
          <a:prstGeom prst="rect">
            <a:avLst/>
          </a:pr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277" name="Rectangle 203"/>
          <p:cNvSpPr>
            <a:spLocks noChangeArrowheads="1"/>
          </p:cNvSpPr>
          <p:nvPr/>
        </p:nvSpPr>
        <p:spPr bwMode="auto">
          <a:xfrm>
            <a:off x="8037564" y="2172413"/>
            <a:ext cx="1957" cy="1956"/>
          </a:xfrm>
          <a:prstGeom prst="rect">
            <a:avLst/>
          </a:pr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278" name="Rectangle 204"/>
          <p:cNvSpPr>
            <a:spLocks noChangeArrowheads="1"/>
          </p:cNvSpPr>
          <p:nvPr/>
        </p:nvSpPr>
        <p:spPr bwMode="auto">
          <a:xfrm>
            <a:off x="8037564" y="2172413"/>
            <a:ext cx="1957" cy="1956"/>
          </a:xfrm>
          <a:prstGeom prst="rect">
            <a:avLst/>
          </a:pr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6" name="Rectangle 206"/>
          <p:cNvSpPr>
            <a:spLocks noChangeArrowheads="1"/>
          </p:cNvSpPr>
          <p:nvPr/>
        </p:nvSpPr>
        <p:spPr bwMode="auto">
          <a:xfrm>
            <a:off x="8037564" y="2172413"/>
            <a:ext cx="1957" cy="1956"/>
          </a:xfrm>
          <a:prstGeom prst="rect">
            <a:avLst/>
          </a:pr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7" name="Rectangle 207"/>
          <p:cNvSpPr>
            <a:spLocks noChangeArrowheads="1"/>
          </p:cNvSpPr>
          <p:nvPr/>
        </p:nvSpPr>
        <p:spPr bwMode="auto">
          <a:xfrm>
            <a:off x="8037564" y="2172413"/>
            <a:ext cx="1957" cy="1956"/>
          </a:xfrm>
          <a:prstGeom prst="rect">
            <a:avLst/>
          </a:pr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8" name="Rectangle 208"/>
          <p:cNvSpPr>
            <a:spLocks noChangeArrowheads="1"/>
          </p:cNvSpPr>
          <p:nvPr/>
        </p:nvSpPr>
        <p:spPr bwMode="auto">
          <a:xfrm>
            <a:off x="8037564" y="2172413"/>
            <a:ext cx="1957" cy="1956"/>
          </a:xfrm>
          <a:prstGeom prst="rect">
            <a:avLst/>
          </a:pr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9" name="Rectangle 209"/>
          <p:cNvSpPr>
            <a:spLocks noChangeArrowheads="1"/>
          </p:cNvSpPr>
          <p:nvPr/>
        </p:nvSpPr>
        <p:spPr bwMode="auto">
          <a:xfrm>
            <a:off x="8037564" y="2172413"/>
            <a:ext cx="1957" cy="1956"/>
          </a:xfrm>
          <a:prstGeom prst="rect">
            <a:avLst/>
          </a:pr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0" name="Rectangle 210"/>
          <p:cNvSpPr>
            <a:spLocks noChangeArrowheads="1"/>
          </p:cNvSpPr>
          <p:nvPr/>
        </p:nvSpPr>
        <p:spPr bwMode="auto">
          <a:xfrm>
            <a:off x="8037564" y="2172413"/>
            <a:ext cx="1957" cy="1956"/>
          </a:xfrm>
          <a:prstGeom prst="rect">
            <a:avLst/>
          </a:pr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1" name="Rectangle 211"/>
          <p:cNvSpPr>
            <a:spLocks noChangeArrowheads="1"/>
          </p:cNvSpPr>
          <p:nvPr/>
        </p:nvSpPr>
        <p:spPr bwMode="auto">
          <a:xfrm>
            <a:off x="8037564" y="2172413"/>
            <a:ext cx="1957" cy="1956"/>
          </a:xfrm>
          <a:prstGeom prst="rect">
            <a:avLst/>
          </a:pr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2" name="Rectangle 212"/>
          <p:cNvSpPr>
            <a:spLocks noChangeArrowheads="1"/>
          </p:cNvSpPr>
          <p:nvPr/>
        </p:nvSpPr>
        <p:spPr bwMode="auto">
          <a:xfrm>
            <a:off x="8037564" y="2172413"/>
            <a:ext cx="1957" cy="1956"/>
          </a:xfrm>
          <a:prstGeom prst="rect">
            <a:avLst/>
          </a:pr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3" name="Rectangle 213"/>
          <p:cNvSpPr>
            <a:spLocks noChangeArrowheads="1"/>
          </p:cNvSpPr>
          <p:nvPr/>
        </p:nvSpPr>
        <p:spPr bwMode="auto">
          <a:xfrm>
            <a:off x="8037564" y="2172413"/>
            <a:ext cx="1957" cy="1956"/>
          </a:xfrm>
          <a:prstGeom prst="rect">
            <a:avLst/>
          </a:pr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4" name="Rectangle 214"/>
          <p:cNvSpPr>
            <a:spLocks noChangeArrowheads="1"/>
          </p:cNvSpPr>
          <p:nvPr/>
        </p:nvSpPr>
        <p:spPr bwMode="auto">
          <a:xfrm>
            <a:off x="8037564" y="2172413"/>
            <a:ext cx="1957" cy="1956"/>
          </a:xfrm>
          <a:prstGeom prst="rect">
            <a:avLst/>
          </a:pr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5" name="Rectangle 215"/>
          <p:cNvSpPr>
            <a:spLocks noChangeArrowheads="1"/>
          </p:cNvSpPr>
          <p:nvPr/>
        </p:nvSpPr>
        <p:spPr bwMode="auto">
          <a:xfrm>
            <a:off x="8037564" y="2172413"/>
            <a:ext cx="1957" cy="1956"/>
          </a:xfrm>
          <a:prstGeom prst="rect">
            <a:avLst/>
          </a:pr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6" name="Rectangle 216"/>
          <p:cNvSpPr>
            <a:spLocks noChangeArrowheads="1"/>
          </p:cNvSpPr>
          <p:nvPr/>
        </p:nvSpPr>
        <p:spPr bwMode="auto">
          <a:xfrm>
            <a:off x="8037564" y="2172413"/>
            <a:ext cx="1957" cy="1956"/>
          </a:xfrm>
          <a:prstGeom prst="rect">
            <a:avLst/>
          </a:pr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7" name="Rectangle 217"/>
          <p:cNvSpPr>
            <a:spLocks noChangeArrowheads="1"/>
          </p:cNvSpPr>
          <p:nvPr/>
        </p:nvSpPr>
        <p:spPr bwMode="auto">
          <a:xfrm>
            <a:off x="8037564" y="2172413"/>
            <a:ext cx="1957" cy="1956"/>
          </a:xfrm>
          <a:prstGeom prst="rect">
            <a:avLst/>
          </a:pr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8" name="Rectangle 218"/>
          <p:cNvSpPr>
            <a:spLocks noChangeArrowheads="1"/>
          </p:cNvSpPr>
          <p:nvPr/>
        </p:nvSpPr>
        <p:spPr bwMode="auto">
          <a:xfrm>
            <a:off x="8037564" y="2172413"/>
            <a:ext cx="1957" cy="1956"/>
          </a:xfrm>
          <a:prstGeom prst="rect">
            <a:avLst/>
          </a:pr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9" name="Rectangle 219"/>
          <p:cNvSpPr>
            <a:spLocks noChangeArrowheads="1"/>
          </p:cNvSpPr>
          <p:nvPr/>
        </p:nvSpPr>
        <p:spPr bwMode="auto">
          <a:xfrm>
            <a:off x="8037564" y="2172413"/>
            <a:ext cx="1957" cy="1956"/>
          </a:xfrm>
          <a:prstGeom prst="rect">
            <a:avLst/>
          </a:pr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0" name="Rectangle 220"/>
          <p:cNvSpPr>
            <a:spLocks noChangeArrowheads="1"/>
          </p:cNvSpPr>
          <p:nvPr/>
        </p:nvSpPr>
        <p:spPr bwMode="auto">
          <a:xfrm>
            <a:off x="8037564" y="2172413"/>
            <a:ext cx="1957" cy="1956"/>
          </a:xfrm>
          <a:prstGeom prst="rect">
            <a:avLst/>
          </a:pr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1" name="Rectangle 221"/>
          <p:cNvSpPr>
            <a:spLocks noChangeArrowheads="1"/>
          </p:cNvSpPr>
          <p:nvPr/>
        </p:nvSpPr>
        <p:spPr bwMode="auto">
          <a:xfrm>
            <a:off x="8037564" y="2172413"/>
            <a:ext cx="1957" cy="1956"/>
          </a:xfrm>
          <a:prstGeom prst="rect">
            <a:avLst/>
          </a:pr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2" name="Rectangle 222"/>
          <p:cNvSpPr>
            <a:spLocks noChangeArrowheads="1"/>
          </p:cNvSpPr>
          <p:nvPr/>
        </p:nvSpPr>
        <p:spPr bwMode="auto">
          <a:xfrm>
            <a:off x="8037564" y="2172413"/>
            <a:ext cx="1957" cy="1956"/>
          </a:xfrm>
          <a:prstGeom prst="rect">
            <a:avLst/>
          </a:pr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3" name="Rectangle 223"/>
          <p:cNvSpPr>
            <a:spLocks noChangeArrowheads="1"/>
          </p:cNvSpPr>
          <p:nvPr/>
        </p:nvSpPr>
        <p:spPr bwMode="auto">
          <a:xfrm>
            <a:off x="8037564" y="2172413"/>
            <a:ext cx="1957" cy="1956"/>
          </a:xfrm>
          <a:prstGeom prst="rect">
            <a:avLst/>
          </a:pr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4" name="Rectangle 224"/>
          <p:cNvSpPr>
            <a:spLocks noChangeArrowheads="1"/>
          </p:cNvSpPr>
          <p:nvPr/>
        </p:nvSpPr>
        <p:spPr bwMode="auto">
          <a:xfrm>
            <a:off x="8037564" y="2172413"/>
            <a:ext cx="1957" cy="1956"/>
          </a:xfrm>
          <a:prstGeom prst="rect">
            <a:avLst/>
          </a:pr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5" name="Rectangle 225"/>
          <p:cNvSpPr>
            <a:spLocks noChangeArrowheads="1"/>
          </p:cNvSpPr>
          <p:nvPr/>
        </p:nvSpPr>
        <p:spPr bwMode="auto">
          <a:xfrm>
            <a:off x="8037564" y="2172413"/>
            <a:ext cx="1957" cy="1956"/>
          </a:xfrm>
          <a:prstGeom prst="rect">
            <a:avLst/>
          </a:pr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6" name="Rectangle 226"/>
          <p:cNvSpPr>
            <a:spLocks noChangeArrowheads="1"/>
          </p:cNvSpPr>
          <p:nvPr/>
        </p:nvSpPr>
        <p:spPr bwMode="auto">
          <a:xfrm>
            <a:off x="8037564" y="2172413"/>
            <a:ext cx="1957" cy="1956"/>
          </a:xfrm>
          <a:prstGeom prst="rect">
            <a:avLst/>
          </a:pr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7" name="Rectangle 227"/>
          <p:cNvSpPr>
            <a:spLocks noChangeArrowheads="1"/>
          </p:cNvSpPr>
          <p:nvPr/>
        </p:nvSpPr>
        <p:spPr bwMode="auto">
          <a:xfrm>
            <a:off x="8037564" y="2172413"/>
            <a:ext cx="1957" cy="1956"/>
          </a:xfrm>
          <a:prstGeom prst="rect">
            <a:avLst/>
          </a:pr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8" name="Rectangle 228"/>
          <p:cNvSpPr>
            <a:spLocks noChangeArrowheads="1"/>
          </p:cNvSpPr>
          <p:nvPr/>
        </p:nvSpPr>
        <p:spPr bwMode="auto">
          <a:xfrm>
            <a:off x="8037564" y="2172413"/>
            <a:ext cx="1957" cy="1956"/>
          </a:xfrm>
          <a:prstGeom prst="rect">
            <a:avLst/>
          </a:pr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9" name="Rectangle 229"/>
          <p:cNvSpPr>
            <a:spLocks noChangeArrowheads="1"/>
          </p:cNvSpPr>
          <p:nvPr/>
        </p:nvSpPr>
        <p:spPr bwMode="auto">
          <a:xfrm>
            <a:off x="8037564" y="2172413"/>
            <a:ext cx="1957" cy="1956"/>
          </a:xfrm>
          <a:prstGeom prst="rect">
            <a:avLst/>
          </a:pr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30" name="Rectangle 230"/>
          <p:cNvSpPr>
            <a:spLocks noChangeArrowheads="1"/>
          </p:cNvSpPr>
          <p:nvPr/>
        </p:nvSpPr>
        <p:spPr bwMode="auto">
          <a:xfrm>
            <a:off x="8037564" y="2172413"/>
            <a:ext cx="1957" cy="1956"/>
          </a:xfrm>
          <a:prstGeom prst="rect">
            <a:avLst/>
          </a:pr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31" name="Rectangle 231"/>
          <p:cNvSpPr>
            <a:spLocks noChangeArrowheads="1"/>
          </p:cNvSpPr>
          <p:nvPr/>
        </p:nvSpPr>
        <p:spPr bwMode="auto">
          <a:xfrm>
            <a:off x="8037564" y="2172413"/>
            <a:ext cx="1957" cy="1956"/>
          </a:xfrm>
          <a:prstGeom prst="rect">
            <a:avLst/>
          </a:pr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048" name="Rectangle 232"/>
          <p:cNvSpPr>
            <a:spLocks noChangeArrowheads="1"/>
          </p:cNvSpPr>
          <p:nvPr/>
        </p:nvSpPr>
        <p:spPr bwMode="auto">
          <a:xfrm>
            <a:off x="8037564" y="2172413"/>
            <a:ext cx="1957" cy="1956"/>
          </a:xfrm>
          <a:prstGeom prst="rect">
            <a:avLst/>
          </a:pr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049" name="Rectangle 233"/>
          <p:cNvSpPr>
            <a:spLocks noChangeArrowheads="1"/>
          </p:cNvSpPr>
          <p:nvPr/>
        </p:nvSpPr>
        <p:spPr bwMode="auto">
          <a:xfrm>
            <a:off x="8037564" y="2172413"/>
            <a:ext cx="1957" cy="1956"/>
          </a:xfrm>
          <a:prstGeom prst="rect">
            <a:avLst/>
          </a:pr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051" name="Rectangle 234"/>
          <p:cNvSpPr>
            <a:spLocks noChangeArrowheads="1"/>
          </p:cNvSpPr>
          <p:nvPr/>
        </p:nvSpPr>
        <p:spPr bwMode="auto">
          <a:xfrm>
            <a:off x="8037564" y="2172413"/>
            <a:ext cx="1957" cy="1956"/>
          </a:xfrm>
          <a:prstGeom prst="rect">
            <a:avLst/>
          </a:pr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052" name="Rectangle 235"/>
          <p:cNvSpPr>
            <a:spLocks noChangeArrowheads="1"/>
          </p:cNvSpPr>
          <p:nvPr/>
        </p:nvSpPr>
        <p:spPr bwMode="auto">
          <a:xfrm>
            <a:off x="8037564" y="2172413"/>
            <a:ext cx="1957" cy="1956"/>
          </a:xfrm>
          <a:prstGeom prst="rect">
            <a:avLst/>
          </a:pr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053" name="Rectangle 236"/>
          <p:cNvSpPr>
            <a:spLocks noChangeArrowheads="1"/>
          </p:cNvSpPr>
          <p:nvPr/>
        </p:nvSpPr>
        <p:spPr bwMode="auto">
          <a:xfrm>
            <a:off x="8037564" y="2172413"/>
            <a:ext cx="1957" cy="1956"/>
          </a:xfrm>
          <a:prstGeom prst="rect">
            <a:avLst/>
          </a:pr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054" name="Rectangle 237"/>
          <p:cNvSpPr>
            <a:spLocks noChangeArrowheads="1"/>
          </p:cNvSpPr>
          <p:nvPr/>
        </p:nvSpPr>
        <p:spPr bwMode="auto">
          <a:xfrm>
            <a:off x="8037564" y="2172413"/>
            <a:ext cx="1957" cy="1956"/>
          </a:xfrm>
          <a:prstGeom prst="rect">
            <a:avLst/>
          </a:pr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055" name="Rectangle 238"/>
          <p:cNvSpPr>
            <a:spLocks noChangeArrowheads="1"/>
          </p:cNvSpPr>
          <p:nvPr/>
        </p:nvSpPr>
        <p:spPr bwMode="auto">
          <a:xfrm>
            <a:off x="8037564" y="2172413"/>
            <a:ext cx="1957" cy="1956"/>
          </a:xfrm>
          <a:prstGeom prst="rect">
            <a:avLst/>
          </a:pr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056" name="Rectangle 239"/>
          <p:cNvSpPr>
            <a:spLocks noChangeArrowheads="1"/>
          </p:cNvSpPr>
          <p:nvPr/>
        </p:nvSpPr>
        <p:spPr bwMode="auto">
          <a:xfrm>
            <a:off x="8037564" y="2172413"/>
            <a:ext cx="1957" cy="1956"/>
          </a:xfrm>
          <a:prstGeom prst="rect">
            <a:avLst/>
          </a:pr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057" name="Rectangle 240"/>
          <p:cNvSpPr>
            <a:spLocks noChangeArrowheads="1"/>
          </p:cNvSpPr>
          <p:nvPr/>
        </p:nvSpPr>
        <p:spPr bwMode="auto">
          <a:xfrm>
            <a:off x="8037564" y="2172413"/>
            <a:ext cx="1957" cy="1956"/>
          </a:xfrm>
          <a:prstGeom prst="rect">
            <a:avLst/>
          </a:pr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058" name="Rectangle 241"/>
          <p:cNvSpPr>
            <a:spLocks noChangeArrowheads="1"/>
          </p:cNvSpPr>
          <p:nvPr/>
        </p:nvSpPr>
        <p:spPr bwMode="auto">
          <a:xfrm>
            <a:off x="8037564" y="2172413"/>
            <a:ext cx="1957" cy="1956"/>
          </a:xfrm>
          <a:prstGeom prst="rect">
            <a:avLst/>
          </a:pr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059" name="Rectangle 242"/>
          <p:cNvSpPr>
            <a:spLocks noChangeArrowheads="1"/>
          </p:cNvSpPr>
          <p:nvPr/>
        </p:nvSpPr>
        <p:spPr bwMode="auto">
          <a:xfrm>
            <a:off x="8037564" y="2172413"/>
            <a:ext cx="1957" cy="1956"/>
          </a:xfrm>
          <a:prstGeom prst="rect">
            <a:avLst/>
          </a:pr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060" name="Rectangle 243"/>
          <p:cNvSpPr>
            <a:spLocks noChangeArrowheads="1"/>
          </p:cNvSpPr>
          <p:nvPr/>
        </p:nvSpPr>
        <p:spPr bwMode="auto">
          <a:xfrm>
            <a:off x="8037564" y="2172413"/>
            <a:ext cx="1957" cy="1956"/>
          </a:xfrm>
          <a:prstGeom prst="rect">
            <a:avLst/>
          </a:pr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061" name="Rectangle 244"/>
          <p:cNvSpPr>
            <a:spLocks noChangeArrowheads="1"/>
          </p:cNvSpPr>
          <p:nvPr/>
        </p:nvSpPr>
        <p:spPr bwMode="auto">
          <a:xfrm>
            <a:off x="8037564" y="2172413"/>
            <a:ext cx="1957" cy="1956"/>
          </a:xfrm>
          <a:prstGeom prst="rect">
            <a:avLst/>
          </a:pr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062" name="Rectangle 245"/>
          <p:cNvSpPr>
            <a:spLocks noChangeArrowheads="1"/>
          </p:cNvSpPr>
          <p:nvPr/>
        </p:nvSpPr>
        <p:spPr bwMode="auto">
          <a:xfrm>
            <a:off x="8037564" y="2172413"/>
            <a:ext cx="1957" cy="1956"/>
          </a:xfrm>
          <a:prstGeom prst="rect">
            <a:avLst/>
          </a:pr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063" name="Rectangle 246"/>
          <p:cNvSpPr>
            <a:spLocks noChangeArrowheads="1"/>
          </p:cNvSpPr>
          <p:nvPr/>
        </p:nvSpPr>
        <p:spPr bwMode="auto">
          <a:xfrm>
            <a:off x="8037564" y="2172413"/>
            <a:ext cx="1957" cy="1956"/>
          </a:xfrm>
          <a:prstGeom prst="rect">
            <a:avLst/>
          </a:pr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064" name="Rectangle 247"/>
          <p:cNvSpPr>
            <a:spLocks noChangeArrowheads="1"/>
          </p:cNvSpPr>
          <p:nvPr/>
        </p:nvSpPr>
        <p:spPr bwMode="auto">
          <a:xfrm>
            <a:off x="8037564" y="2172413"/>
            <a:ext cx="1957" cy="1956"/>
          </a:xfrm>
          <a:prstGeom prst="rect">
            <a:avLst/>
          </a:pr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065" name="Rectangle 248"/>
          <p:cNvSpPr>
            <a:spLocks noChangeArrowheads="1"/>
          </p:cNvSpPr>
          <p:nvPr/>
        </p:nvSpPr>
        <p:spPr bwMode="auto">
          <a:xfrm>
            <a:off x="8037564" y="2172413"/>
            <a:ext cx="1957" cy="1956"/>
          </a:xfrm>
          <a:prstGeom prst="rect">
            <a:avLst/>
          </a:pr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066" name="Rectangle 249"/>
          <p:cNvSpPr>
            <a:spLocks noChangeArrowheads="1"/>
          </p:cNvSpPr>
          <p:nvPr/>
        </p:nvSpPr>
        <p:spPr bwMode="auto">
          <a:xfrm>
            <a:off x="8037564" y="2172413"/>
            <a:ext cx="1957" cy="1956"/>
          </a:xfrm>
          <a:prstGeom prst="rect">
            <a:avLst/>
          </a:pr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067" name="Rectangle 250"/>
          <p:cNvSpPr>
            <a:spLocks noChangeArrowheads="1"/>
          </p:cNvSpPr>
          <p:nvPr/>
        </p:nvSpPr>
        <p:spPr bwMode="auto">
          <a:xfrm>
            <a:off x="8037564" y="2172413"/>
            <a:ext cx="1957" cy="1956"/>
          </a:xfrm>
          <a:prstGeom prst="rect">
            <a:avLst/>
          </a:pr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068" name="Rectangle 251"/>
          <p:cNvSpPr>
            <a:spLocks noChangeArrowheads="1"/>
          </p:cNvSpPr>
          <p:nvPr/>
        </p:nvSpPr>
        <p:spPr bwMode="auto">
          <a:xfrm>
            <a:off x="8037564" y="2172413"/>
            <a:ext cx="1957" cy="1956"/>
          </a:xfrm>
          <a:prstGeom prst="rect">
            <a:avLst/>
          </a:pr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069" name="Rectangle 252"/>
          <p:cNvSpPr>
            <a:spLocks noChangeArrowheads="1"/>
          </p:cNvSpPr>
          <p:nvPr/>
        </p:nvSpPr>
        <p:spPr bwMode="auto">
          <a:xfrm>
            <a:off x="8037564" y="2172413"/>
            <a:ext cx="1957" cy="1956"/>
          </a:xfrm>
          <a:prstGeom prst="rect">
            <a:avLst/>
          </a:pr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070" name="Rectangle 253"/>
          <p:cNvSpPr>
            <a:spLocks noChangeArrowheads="1"/>
          </p:cNvSpPr>
          <p:nvPr/>
        </p:nvSpPr>
        <p:spPr bwMode="auto">
          <a:xfrm>
            <a:off x="8037564" y="2172413"/>
            <a:ext cx="1957" cy="1956"/>
          </a:xfrm>
          <a:prstGeom prst="rect">
            <a:avLst/>
          </a:pr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071" name="Rectangle 254"/>
          <p:cNvSpPr>
            <a:spLocks noChangeArrowheads="1"/>
          </p:cNvSpPr>
          <p:nvPr/>
        </p:nvSpPr>
        <p:spPr bwMode="auto">
          <a:xfrm>
            <a:off x="8037564" y="2172413"/>
            <a:ext cx="1957" cy="1956"/>
          </a:xfrm>
          <a:prstGeom prst="rect">
            <a:avLst/>
          </a:pr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072" name="Rectangle 255"/>
          <p:cNvSpPr>
            <a:spLocks noChangeArrowheads="1"/>
          </p:cNvSpPr>
          <p:nvPr/>
        </p:nvSpPr>
        <p:spPr bwMode="auto">
          <a:xfrm>
            <a:off x="8037564" y="2172413"/>
            <a:ext cx="1957" cy="1956"/>
          </a:xfrm>
          <a:prstGeom prst="rect">
            <a:avLst/>
          </a:pr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073" name="Rectangle 256"/>
          <p:cNvSpPr>
            <a:spLocks noChangeArrowheads="1"/>
          </p:cNvSpPr>
          <p:nvPr/>
        </p:nvSpPr>
        <p:spPr bwMode="auto">
          <a:xfrm>
            <a:off x="8037564" y="2172413"/>
            <a:ext cx="1957" cy="1956"/>
          </a:xfrm>
          <a:prstGeom prst="rect">
            <a:avLst/>
          </a:pr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074" name="Rectangle 257"/>
          <p:cNvSpPr>
            <a:spLocks noChangeArrowheads="1"/>
          </p:cNvSpPr>
          <p:nvPr/>
        </p:nvSpPr>
        <p:spPr bwMode="auto">
          <a:xfrm>
            <a:off x="8037564" y="2172413"/>
            <a:ext cx="1957" cy="1956"/>
          </a:xfrm>
          <a:prstGeom prst="rect">
            <a:avLst/>
          </a:pr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075" name="Rectangle 258"/>
          <p:cNvSpPr>
            <a:spLocks noChangeArrowheads="1"/>
          </p:cNvSpPr>
          <p:nvPr/>
        </p:nvSpPr>
        <p:spPr bwMode="auto">
          <a:xfrm>
            <a:off x="8037564" y="2172413"/>
            <a:ext cx="1957" cy="1956"/>
          </a:xfrm>
          <a:prstGeom prst="rect">
            <a:avLst/>
          </a:pr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076" name="Rectangle 259"/>
          <p:cNvSpPr>
            <a:spLocks noChangeArrowheads="1"/>
          </p:cNvSpPr>
          <p:nvPr/>
        </p:nvSpPr>
        <p:spPr bwMode="auto">
          <a:xfrm>
            <a:off x="8037564" y="2172413"/>
            <a:ext cx="1957" cy="1956"/>
          </a:xfrm>
          <a:prstGeom prst="rect">
            <a:avLst/>
          </a:pr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077" name="Rectangle 260"/>
          <p:cNvSpPr>
            <a:spLocks noChangeArrowheads="1"/>
          </p:cNvSpPr>
          <p:nvPr/>
        </p:nvSpPr>
        <p:spPr bwMode="auto">
          <a:xfrm>
            <a:off x="8037564" y="2172413"/>
            <a:ext cx="1957" cy="1956"/>
          </a:xfrm>
          <a:prstGeom prst="rect">
            <a:avLst/>
          </a:pr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078" name="Rectangle 261"/>
          <p:cNvSpPr>
            <a:spLocks noChangeArrowheads="1"/>
          </p:cNvSpPr>
          <p:nvPr/>
        </p:nvSpPr>
        <p:spPr bwMode="auto">
          <a:xfrm>
            <a:off x="8037564" y="2172413"/>
            <a:ext cx="1957" cy="1956"/>
          </a:xfrm>
          <a:prstGeom prst="rect">
            <a:avLst/>
          </a:pr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61" name="矩形 260"/>
          <p:cNvSpPr/>
          <p:nvPr/>
        </p:nvSpPr>
        <p:spPr>
          <a:xfrm>
            <a:off x="730251" y="5674390"/>
            <a:ext cx="10731500" cy="748795"/>
          </a:xfrm>
          <a:prstGeom prst="rect">
            <a:avLst/>
          </a:prstGeom>
        </p:spPr>
        <p:txBody>
          <a:bodyPr wrap="square">
            <a:spAutoFit/>
          </a:bodyPr>
          <a:lstStyle/>
          <a:p>
            <a:pPr algn="ctr"/>
            <a:r>
              <a:rPr lang="en-US" altLang="zh-CN" sz="2133" dirty="0">
                <a:solidFill>
                  <a:srgbClr val="1C2B38"/>
                </a:solidFill>
              </a:rPr>
              <a:t>YOU CAN ADD YOUR TEXT HERE TO EXPLAIN THE CHART ABOVE. IF YOU HAVE ANY QUESTIONS ABOUT HOW TO USE IT, PLEASE CONTACT ME</a:t>
            </a:r>
            <a:endParaRPr lang="zh-CN" altLang="en-US" sz="2133" dirty="0">
              <a:solidFill>
                <a:srgbClr val="1C2B38"/>
              </a:solidFill>
            </a:endParaRPr>
          </a:p>
        </p:txBody>
      </p:sp>
      <p:sp>
        <p:nvSpPr>
          <p:cNvPr id="262" name="TextBox 149"/>
          <p:cNvSpPr txBox="1"/>
          <p:nvPr/>
        </p:nvSpPr>
        <p:spPr>
          <a:xfrm>
            <a:off x="4545897" y="5225492"/>
            <a:ext cx="3100208" cy="461665"/>
          </a:xfrm>
          <a:prstGeom prst="rect">
            <a:avLst/>
          </a:prstGeom>
          <a:noFill/>
        </p:spPr>
        <p:txBody>
          <a:bodyPr wrap="none" rtlCol="0">
            <a:spAutoFit/>
          </a:bodyPr>
          <a:lstStyle/>
          <a:p>
            <a:pPr algn="ctr"/>
            <a:r>
              <a:rPr lang="en-US" altLang="zh-CN" sz="2400" b="1" dirty="0">
                <a:solidFill>
                  <a:srgbClr val="1C2B38"/>
                </a:solidFill>
              </a:rPr>
              <a:t>ADD YOUR TITLE HERE </a:t>
            </a:r>
            <a:endParaRPr lang="zh-CN" altLang="en-US" sz="2400" b="1" dirty="0">
              <a:solidFill>
                <a:srgbClr val="1C2B38"/>
              </a:solidFill>
            </a:endParaRPr>
          </a:p>
        </p:txBody>
      </p:sp>
      <p:grpSp>
        <p:nvGrpSpPr>
          <p:cNvPr id="4" name="Group 5"/>
          <p:cNvGrpSpPr>
            <a:grpSpLocks noChangeAspect="1"/>
          </p:cNvGrpSpPr>
          <p:nvPr/>
        </p:nvGrpSpPr>
        <p:grpSpPr bwMode="auto">
          <a:xfrm>
            <a:off x="7963405" y="1489787"/>
            <a:ext cx="574955" cy="763901"/>
            <a:chOff x="2632" y="1292"/>
            <a:chExt cx="496" cy="659"/>
          </a:xfrm>
        </p:grpSpPr>
        <p:sp>
          <p:nvSpPr>
            <p:cNvPr id="5" name="AutoShape 4"/>
            <p:cNvSpPr>
              <a:spLocks noChangeAspect="1" noChangeArrowheads="1" noTextEdit="1"/>
            </p:cNvSpPr>
            <p:nvPr/>
          </p:nvSpPr>
          <p:spPr bwMode="auto">
            <a:xfrm>
              <a:off x="2632" y="1292"/>
              <a:ext cx="496" cy="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56" name="Oval 6"/>
            <p:cNvSpPr>
              <a:spLocks noChangeArrowheads="1"/>
            </p:cNvSpPr>
            <p:nvPr/>
          </p:nvSpPr>
          <p:spPr bwMode="auto">
            <a:xfrm>
              <a:off x="2660" y="1908"/>
              <a:ext cx="251" cy="43"/>
            </a:xfrm>
            <a:prstGeom prst="ellipse">
              <a:avLst/>
            </a:prstGeom>
            <a:solidFill>
              <a:srgbClr val="2F2F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57" name="Freeform 7"/>
            <p:cNvSpPr>
              <a:spLocks/>
            </p:cNvSpPr>
            <p:nvPr/>
          </p:nvSpPr>
          <p:spPr bwMode="auto">
            <a:xfrm>
              <a:off x="2634" y="1509"/>
              <a:ext cx="303" cy="421"/>
            </a:xfrm>
            <a:custGeom>
              <a:avLst/>
              <a:gdLst>
                <a:gd name="T0" fmla="*/ 127 w 128"/>
                <a:gd name="T1" fmla="*/ 69 h 178"/>
                <a:gd name="T2" fmla="*/ 128 w 128"/>
                <a:gd name="T3" fmla="*/ 64 h 178"/>
                <a:gd name="T4" fmla="*/ 64 w 128"/>
                <a:gd name="T5" fmla="*/ 0 h 178"/>
                <a:gd name="T6" fmla="*/ 0 w 128"/>
                <a:gd name="T7" fmla="*/ 64 h 178"/>
                <a:gd name="T8" fmla="*/ 0 w 128"/>
                <a:gd name="T9" fmla="*/ 71 h 178"/>
                <a:gd name="T10" fmla="*/ 0 w 128"/>
                <a:gd name="T11" fmla="*/ 71 h 178"/>
                <a:gd name="T12" fmla="*/ 64 w 128"/>
                <a:gd name="T13" fmla="*/ 178 h 178"/>
                <a:gd name="T14" fmla="*/ 125 w 128"/>
                <a:gd name="T15" fmla="*/ 84 h 178"/>
                <a:gd name="T16" fmla="*/ 127 w 128"/>
                <a:gd name="T17" fmla="*/ 69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178">
                  <a:moveTo>
                    <a:pt x="127" y="69"/>
                  </a:moveTo>
                  <a:cubicBezTo>
                    <a:pt x="128" y="66"/>
                    <a:pt x="128" y="64"/>
                    <a:pt x="128" y="64"/>
                  </a:cubicBezTo>
                  <a:cubicBezTo>
                    <a:pt x="128" y="29"/>
                    <a:pt x="99" y="0"/>
                    <a:pt x="64" y="0"/>
                  </a:cubicBezTo>
                  <a:cubicBezTo>
                    <a:pt x="28" y="0"/>
                    <a:pt x="0" y="29"/>
                    <a:pt x="0" y="64"/>
                  </a:cubicBezTo>
                  <a:cubicBezTo>
                    <a:pt x="0" y="67"/>
                    <a:pt x="0" y="69"/>
                    <a:pt x="0" y="71"/>
                  </a:cubicBezTo>
                  <a:cubicBezTo>
                    <a:pt x="0" y="71"/>
                    <a:pt x="0" y="71"/>
                    <a:pt x="0" y="71"/>
                  </a:cubicBezTo>
                  <a:cubicBezTo>
                    <a:pt x="5" y="123"/>
                    <a:pt x="64" y="178"/>
                    <a:pt x="64" y="178"/>
                  </a:cubicBezTo>
                  <a:cubicBezTo>
                    <a:pt x="105" y="139"/>
                    <a:pt x="119" y="104"/>
                    <a:pt x="125" y="84"/>
                  </a:cubicBezTo>
                  <a:cubicBezTo>
                    <a:pt x="126" y="79"/>
                    <a:pt x="127" y="74"/>
                    <a:pt x="127" y="69"/>
                  </a:cubicBezTo>
                  <a:close/>
                </a:path>
              </a:pathLst>
            </a:custGeom>
            <a:solidFill>
              <a:srgbClr val="1C2B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58" name="Oval 8"/>
            <p:cNvSpPr>
              <a:spLocks noChangeArrowheads="1"/>
            </p:cNvSpPr>
            <p:nvPr/>
          </p:nvSpPr>
          <p:spPr bwMode="auto">
            <a:xfrm>
              <a:off x="2686" y="1557"/>
              <a:ext cx="199" cy="198"/>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59" name="Oval 9"/>
            <p:cNvSpPr>
              <a:spLocks noChangeArrowheads="1"/>
            </p:cNvSpPr>
            <p:nvPr/>
          </p:nvSpPr>
          <p:spPr bwMode="auto">
            <a:xfrm>
              <a:off x="2738" y="1608"/>
              <a:ext cx="95" cy="95"/>
            </a:xfrm>
            <a:prstGeom prst="ellipse">
              <a:avLst/>
            </a:prstGeom>
            <a:solidFill>
              <a:srgbClr val="1C2B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60" name="Oval 10"/>
            <p:cNvSpPr>
              <a:spLocks noChangeArrowheads="1"/>
            </p:cNvSpPr>
            <p:nvPr/>
          </p:nvSpPr>
          <p:spPr bwMode="auto">
            <a:xfrm>
              <a:off x="3036" y="1292"/>
              <a:ext cx="94" cy="94"/>
            </a:xfrm>
            <a:prstGeom prst="ellipse">
              <a:avLst/>
            </a:prstGeom>
            <a:solidFill>
              <a:srgbClr val="1C2B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63" name="Line 11"/>
            <p:cNvSpPr>
              <a:spLocks noChangeShapeType="1"/>
            </p:cNvSpPr>
            <p:nvPr/>
          </p:nvSpPr>
          <p:spPr bwMode="auto">
            <a:xfrm flipV="1">
              <a:off x="2786" y="1339"/>
              <a:ext cx="297" cy="317"/>
            </a:xfrm>
            <a:prstGeom prst="line">
              <a:avLst/>
            </a:prstGeom>
            <a:noFill/>
            <a:ln w="19" cap="flat">
              <a:solidFill>
                <a:srgbClr val="1C2B38"/>
              </a:solidFill>
              <a:prstDash val="solid"/>
              <a:miter lim="800000"/>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64" name="Oval 12"/>
            <p:cNvSpPr>
              <a:spLocks noChangeArrowheads="1"/>
            </p:cNvSpPr>
            <p:nvPr/>
          </p:nvSpPr>
          <p:spPr bwMode="auto">
            <a:xfrm>
              <a:off x="3062" y="1318"/>
              <a:ext cx="42" cy="43"/>
            </a:xfrm>
            <a:prstGeom prst="ellipse">
              <a:avLst/>
            </a:prstGeom>
            <a:solidFill>
              <a:srgbClr val="FCF0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grpSp>
      <p:grpSp>
        <p:nvGrpSpPr>
          <p:cNvPr id="273" name="Group 5"/>
          <p:cNvGrpSpPr>
            <a:grpSpLocks noChangeAspect="1"/>
          </p:cNvGrpSpPr>
          <p:nvPr/>
        </p:nvGrpSpPr>
        <p:grpSpPr bwMode="auto">
          <a:xfrm flipH="1">
            <a:off x="3636741" y="2051134"/>
            <a:ext cx="574955" cy="763901"/>
            <a:chOff x="2632" y="1292"/>
            <a:chExt cx="496" cy="659"/>
          </a:xfrm>
        </p:grpSpPr>
        <p:sp>
          <p:nvSpPr>
            <p:cNvPr id="274" name="AutoShape 4"/>
            <p:cNvSpPr>
              <a:spLocks noChangeAspect="1" noChangeArrowheads="1" noTextEdit="1"/>
            </p:cNvSpPr>
            <p:nvPr/>
          </p:nvSpPr>
          <p:spPr bwMode="auto">
            <a:xfrm>
              <a:off x="2632" y="1292"/>
              <a:ext cx="496" cy="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75" name="Oval 6"/>
            <p:cNvSpPr>
              <a:spLocks noChangeArrowheads="1"/>
            </p:cNvSpPr>
            <p:nvPr/>
          </p:nvSpPr>
          <p:spPr bwMode="auto">
            <a:xfrm>
              <a:off x="2660" y="1908"/>
              <a:ext cx="251" cy="43"/>
            </a:xfrm>
            <a:prstGeom prst="ellipse">
              <a:avLst/>
            </a:prstGeom>
            <a:solidFill>
              <a:srgbClr val="2F2F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76" name="Freeform 7"/>
            <p:cNvSpPr>
              <a:spLocks/>
            </p:cNvSpPr>
            <p:nvPr/>
          </p:nvSpPr>
          <p:spPr bwMode="auto">
            <a:xfrm>
              <a:off x="2634" y="1509"/>
              <a:ext cx="303" cy="421"/>
            </a:xfrm>
            <a:custGeom>
              <a:avLst/>
              <a:gdLst>
                <a:gd name="T0" fmla="*/ 127 w 128"/>
                <a:gd name="T1" fmla="*/ 69 h 178"/>
                <a:gd name="T2" fmla="*/ 128 w 128"/>
                <a:gd name="T3" fmla="*/ 64 h 178"/>
                <a:gd name="T4" fmla="*/ 64 w 128"/>
                <a:gd name="T5" fmla="*/ 0 h 178"/>
                <a:gd name="T6" fmla="*/ 0 w 128"/>
                <a:gd name="T7" fmla="*/ 64 h 178"/>
                <a:gd name="T8" fmla="*/ 0 w 128"/>
                <a:gd name="T9" fmla="*/ 71 h 178"/>
                <a:gd name="T10" fmla="*/ 0 w 128"/>
                <a:gd name="T11" fmla="*/ 71 h 178"/>
                <a:gd name="T12" fmla="*/ 64 w 128"/>
                <a:gd name="T13" fmla="*/ 178 h 178"/>
                <a:gd name="T14" fmla="*/ 125 w 128"/>
                <a:gd name="T15" fmla="*/ 84 h 178"/>
                <a:gd name="T16" fmla="*/ 127 w 128"/>
                <a:gd name="T17" fmla="*/ 69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178">
                  <a:moveTo>
                    <a:pt x="127" y="69"/>
                  </a:moveTo>
                  <a:cubicBezTo>
                    <a:pt x="128" y="66"/>
                    <a:pt x="128" y="64"/>
                    <a:pt x="128" y="64"/>
                  </a:cubicBezTo>
                  <a:cubicBezTo>
                    <a:pt x="128" y="29"/>
                    <a:pt x="99" y="0"/>
                    <a:pt x="64" y="0"/>
                  </a:cubicBezTo>
                  <a:cubicBezTo>
                    <a:pt x="28" y="0"/>
                    <a:pt x="0" y="29"/>
                    <a:pt x="0" y="64"/>
                  </a:cubicBezTo>
                  <a:cubicBezTo>
                    <a:pt x="0" y="67"/>
                    <a:pt x="0" y="69"/>
                    <a:pt x="0" y="71"/>
                  </a:cubicBezTo>
                  <a:cubicBezTo>
                    <a:pt x="0" y="71"/>
                    <a:pt x="0" y="71"/>
                    <a:pt x="0" y="71"/>
                  </a:cubicBezTo>
                  <a:cubicBezTo>
                    <a:pt x="5" y="123"/>
                    <a:pt x="64" y="178"/>
                    <a:pt x="64" y="178"/>
                  </a:cubicBezTo>
                  <a:cubicBezTo>
                    <a:pt x="105" y="139"/>
                    <a:pt x="119" y="104"/>
                    <a:pt x="125" y="84"/>
                  </a:cubicBezTo>
                  <a:cubicBezTo>
                    <a:pt x="126" y="79"/>
                    <a:pt x="127" y="74"/>
                    <a:pt x="127" y="69"/>
                  </a:cubicBezTo>
                  <a:close/>
                </a:path>
              </a:pathLst>
            </a:custGeom>
            <a:solidFill>
              <a:srgbClr val="1C2B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77" name="Oval 8"/>
            <p:cNvSpPr>
              <a:spLocks noChangeArrowheads="1"/>
            </p:cNvSpPr>
            <p:nvPr/>
          </p:nvSpPr>
          <p:spPr bwMode="auto">
            <a:xfrm>
              <a:off x="2686" y="1557"/>
              <a:ext cx="199" cy="198"/>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78" name="Oval 9"/>
            <p:cNvSpPr>
              <a:spLocks noChangeArrowheads="1"/>
            </p:cNvSpPr>
            <p:nvPr/>
          </p:nvSpPr>
          <p:spPr bwMode="auto">
            <a:xfrm>
              <a:off x="2738" y="1608"/>
              <a:ext cx="95" cy="95"/>
            </a:xfrm>
            <a:prstGeom prst="ellipse">
              <a:avLst/>
            </a:prstGeom>
            <a:solidFill>
              <a:srgbClr val="1C2B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79" name="Oval 10"/>
            <p:cNvSpPr>
              <a:spLocks noChangeArrowheads="1"/>
            </p:cNvSpPr>
            <p:nvPr/>
          </p:nvSpPr>
          <p:spPr bwMode="auto">
            <a:xfrm>
              <a:off x="3036" y="1292"/>
              <a:ext cx="94" cy="94"/>
            </a:xfrm>
            <a:prstGeom prst="ellipse">
              <a:avLst/>
            </a:prstGeom>
            <a:solidFill>
              <a:srgbClr val="1C2B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80" name="Line 11"/>
            <p:cNvSpPr>
              <a:spLocks noChangeShapeType="1"/>
            </p:cNvSpPr>
            <p:nvPr/>
          </p:nvSpPr>
          <p:spPr bwMode="auto">
            <a:xfrm flipV="1">
              <a:off x="2786" y="1339"/>
              <a:ext cx="297" cy="317"/>
            </a:xfrm>
            <a:prstGeom prst="line">
              <a:avLst/>
            </a:prstGeom>
            <a:noFill/>
            <a:ln w="19" cap="flat">
              <a:solidFill>
                <a:srgbClr val="1C2B38"/>
              </a:solidFill>
              <a:prstDash val="solid"/>
              <a:miter lim="800000"/>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81" name="Oval 12"/>
            <p:cNvSpPr>
              <a:spLocks noChangeArrowheads="1"/>
            </p:cNvSpPr>
            <p:nvPr/>
          </p:nvSpPr>
          <p:spPr bwMode="auto">
            <a:xfrm>
              <a:off x="3062" y="1318"/>
              <a:ext cx="42" cy="43"/>
            </a:xfrm>
            <a:prstGeom prst="ellipse">
              <a:avLst/>
            </a:prstGeom>
            <a:solidFill>
              <a:srgbClr val="FCF0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grpSp>
      <p:grpSp>
        <p:nvGrpSpPr>
          <p:cNvPr id="282" name="Group 5"/>
          <p:cNvGrpSpPr>
            <a:grpSpLocks noChangeAspect="1"/>
          </p:cNvGrpSpPr>
          <p:nvPr/>
        </p:nvGrpSpPr>
        <p:grpSpPr bwMode="auto">
          <a:xfrm flipH="1">
            <a:off x="4779089" y="3245416"/>
            <a:ext cx="574955" cy="763901"/>
            <a:chOff x="2632" y="1292"/>
            <a:chExt cx="496" cy="659"/>
          </a:xfrm>
        </p:grpSpPr>
        <p:sp>
          <p:nvSpPr>
            <p:cNvPr id="283" name="AutoShape 4"/>
            <p:cNvSpPr>
              <a:spLocks noChangeAspect="1" noChangeArrowheads="1" noTextEdit="1"/>
            </p:cNvSpPr>
            <p:nvPr/>
          </p:nvSpPr>
          <p:spPr bwMode="auto">
            <a:xfrm>
              <a:off x="2632" y="1292"/>
              <a:ext cx="496" cy="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84" name="Oval 6"/>
            <p:cNvSpPr>
              <a:spLocks noChangeArrowheads="1"/>
            </p:cNvSpPr>
            <p:nvPr/>
          </p:nvSpPr>
          <p:spPr bwMode="auto">
            <a:xfrm>
              <a:off x="2660" y="1908"/>
              <a:ext cx="251" cy="43"/>
            </a:xfrm>
            <a:prstGeom prst="ellipse">
              <a:avLst/>
            </a:prstGeom>
            <a:solidFill>
              <a:srgbClr val="2F2F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85" name="Freeform 7"/>
            <p:cNvSpPr>
              <a:spLocks/>
            </p:cNvSpPr>
            <p:nvPr/>
          </p:nvSpPr>
          <p:spPr bwMode="auto">
            <a:xfrm>
              <a:off x="2634" y="1509"/>
              <a:ext cx="303" cy="421"/>
            </a:xfrm>
            <a:custGeom>
              <a:avLst/>
              <a:gdLst>
                <a:gd name="T0" fmla="*/ 127 w 128"/>
                <a:gd name="T1" fmla="*/ 69 h 178"/>
                <a:gd name="T2" fmla="*/ 128 w 128"/>
                <a:gd name="T3" fmla="*/ 64 h 178"/>
                <a:gd name="T4" fmla="*/ 64 w 128"/>
                <a:gd name="T5" fmla="*/ 0 h 178"/>
                <a:gd name="T6" fmla="*/ 0 w 128"/>
                <a:gd name="T7" fmla="*/ 64 h 178"/>
                <a:gd name="T8" fmla="*/ 0 w 128"/>
                <a:gd name="T9" fmla="*/ 71 h 178"/>
                <a:gd name="T10" fmla="*/ 0 w 128"/>
                <a:gd name="T11" fmla="*/ 71 h 178"/>
                <a:gd name="T12" fmla="*/ 64 w 128"/>
                <a:gd name="T13" fmla="*/ 178 h 178"/>
                <a:gd name="T14" fmla="*/ 125 w 128"/>
                <a:gd name="T15" fmla="*/ 84 h 178"/>
                <a:gd name="T16" fmla="*/ 127 w 128"/>
                <a:gd name="T17" fmla="*/ 69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178">
                  <a:moveTo>
                    <a:pt x="127" y="69"/>
                  </a:moveTo>
                  <a:cubicBezTo>
                    <a:pt x="128" y="66"/>
                    <a:pt x="128" y="64"/>
                    <a:pt x="128" y="64"/>
                  </a:cubicBezTo>
                  <a:cubicBezTo>
                    <a:pt x="128" y="29"/>
                    <a:pt x="99" y="0"/>
                    <a:pt x="64" y="0"/>
                  </a:cubicBezTo>
                  <a:cubicBezTo>
                    <a:pt x="28" y="0"/>
                    <a:pt x="0" y="29"/>
                    <a:pt x="0" y="64"/>
                  </a:cubicBezTo>
                  <a:cubicBezTo>
                    <a:pt x="0" y="67"/>
                    <a:pt x="0" y="69"/>
                    <a:pt x="0" y="71"/>
                  </a:cubicBezTo>
                  <a:cubicBezTo>
                    <a:pt x="0" y="71"/>
                    <a:pt x="0" y="71"/>
                    <a:pt x="0" y="71"/>
                  </a:cubicBezTo>
                  <a:cubicBezTo>
                    <a:pt x="5" y="123"/>
                    <a:pt x="64" y="178"/>
                    <a:pt x="64" y="178"/>
                  </a:cubicBezTo>
                  <a:cubicBezTo>
                    <a:pt x="105" y="139"/>
                    <a:pt x="119" y="104"/>
                    <a:pt x="125" y="84"/>
                  </a:cubicBezTo>
                  <a:cubicBezTo>
                    <a:pt x="126" y="79"/>
                    <a:pt x="127" y="74"/>
                    <a:pt x="127" y="69"/>
                  </a:cubicBezTo>
                  <a:close/>
                </a:path>
              </a:pathLst>
            </a:custGeom>
            <a:solidFill>
              <a:srgbClr val="1C2B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86" name="Oval 8"/>
            <p:cNvSpPr>
              <a:spLocks noChangeArrowheads="1"/>
            </p:cNvSpPr>
            <p:nvPr/>
          </p:nvSpPr>
          <p:spPr bwMode="auto">
            <a:xfrm>
              <a:off x="2686" y="1557"/>
              <a:ext cx="199" cy="198"/>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87" name="Oval 9"/>
            <p:cNvSpPr>
              <a:spLocks noChangeArrowheads="1"/>
            </p:cNvSpPr>
            <p:nvPr/>
          </p:nvSpPr>
          <p:spPr bwMode="auto">
            <a:xfrm>
              <a:off x="2738" y="1608"/>
              <a:ext cx="95" cy="95"/>
            </a:xfrm>
            <a:prstGeom prst="ellipse">
              <a:avLst/>
            </a:prstGeom>
            <a:solidFill>
              <a:srgbClr val="152C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88" name="Oval 10"/>
            <p:cNvSpPr>
              <a:spLocks noChangeArrowheads="1"/>
            </p:cNvSpPr>
            <p:nvPr/>
          </p:nvSpPr>
          <p:spPr bwMode="auto">
            <a:xfrm>
              <a:off x="3036" y="1292"/>
              <a:ext cx="94" cy="94"/>
            </a:xfrm>
            <a:prstGeom prst="ellipse">
              <a:avLst/>
            </a:prstGeom>
            <a:solidFill>
              <a:srgbClr val="1C2B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89" name="Line 11"/>
            <p:cNvSpPr>
              <a:spLocks noChangeShapeType="1"/>
            </p:cNvSpPr>
            <p:nvPr/>
          </p:nvSpPr>
          <p:spPr bwMode="auto">
            <a:xfrm flipV="1">
              <a:off x="2786" y="1339"/>
              <a:ext cx="297" cy="317"/>
            </a:xfrm>
            <a:prstGeom prst="line">
              <a:avLst/>
            </a:prstGeom>
            <a:noFill/>
            <a:ln w="19" cap="flat">
              <a:solidFill>
                <a:srgbClr val="1C2B38"/>
              </a:solidFill>
              <a:prstDash val="solid"/>
              <a:miter lim="800000"/>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90" name="Oval 12"/>
            <p:cNvSpPr>
              <a:spLocks noChangeArrowheads="1"/>
            </p:cNvSpPr>
            <p:nvPr/>
          </p:nvSpPr>
          <p:spPr bwMode="auto">
            <a:xfrm>
              <a:off x="3062" y="1318"/>
              <a:ext cx="42" cy="43"/>
            </a:xfrm>
            <a:prstGeom prst="ellipse">
              <a:avLst/>
            </a:prstGeom>
            <a:solidFill>
              <a:srgbClr val="FCF0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grpSp>
      <p:grpSp>
        <p:nvGrpSpPr>
          <p:cNvPr id="291" name="Group 5"/>
          <p:cNvGrpSpPr>
            <a:grpSpLocks noChangeAspect="1"/>
          </p:cNvGrpSpPr>
          <p:nvPr/>
        </p:nvGrpSpPr>
        <p:grpSpPr bwMode="auto">
          <a:xfrm>
            <a:off x="6658796" y="2733058"/>
            <a:ext cx="574955" cy="763901"/>
            <a:chOff x="2632" y="1292"/>
            <a:chExt cx="496" cy="659"/>
          </a:xfrm>
        </p:grpSpPr>
        <p:sp>
          <p:nvSpPr>
            <p:cNvPr id="292" name="AutoShape 4"/>
            <p:cNvSpPr>
              <a:spLocks noChangeAspect="1" noChangeArrowheads="1" noTextEdit="1"/>
            </p:cNvSpPr>
            <p:nvPr/>
          </p:nvSpPr>
          <p:spPr bwMode="auto">
            <a:xfrm>
              <a:off x="2632" y="1292"/>
              <a:ext cx="496" cy="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93" name="Oval 6"/>
            <p:cNvSpPr>
              <a:spLocks noChangeArrowheads="1"/>
            </p:cNvSpPr>
            <p:nvPr/>
          </p:nvSpPr>
          <p:spPr bwMode="auto">
            <a:xfrm>
              <a:off x="2660" y="1908"/>
              <a:ext cx="251" cy="43"/>
            </a:xfrm>
            <a:prstGeom prst="ellipse">
              <a:avLst/>
            </a:prstGeom>
            <a:solidFill>
              <a:srgbClr val="2F2F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94" name="Freeform 7"/>
            <p:cNvSpPr>
              <a:spLocks/>
            </p:cNvSpPr>
            <p:nvPr/>
          </p:nvSpPr>
          <p:spPr bwMode="auto">
            <a:xfrm>
              <a:off x="2634" y="1509"/>
              <a:ext cx="303" cy="421"/>
            </a:xfrm>
            <a:custGeom>
              <a:avLst/>
              <a:gdLst>
                <a:gd name="T0" fmla="*/ 127 w 128"/>
                <a:gd name="T1" fmla="*/ 69 h 178"/>
                <a:gd name="T2" fmla="*/ 128 w 128"/>
                <a:gd name="T3" fmla="*/ 64 h 178"/>
                <a:gd name="T4" fmla="*/ 64 w 128"/>
                <a:gd name="T5" fmla="*/ 0 h 178"/>
                <a:gd name="T6" fmla="*/ 0 w 128"/>
                <a:gd name="T7" fmla="*/ 64 h 178"/>
                <a:gd name="T8" fmla="*/ 0 w 128"/>
                <a:gd name="T9" fmla="*/ 71 h 178"/>
                <a:gd name="T10" fmla="*/ 0 w 128"/>
                <a:gd name="T11" fmla="*/ 71 h 178"/>
                <a:gd name="T12" fmla="*/ 64 w 128"/>
                <a:gd name="T13" fmla="*/ 178 h 178"/>
                <a:gd name="T14" fmla="*/ 125 w 128"/>
                <a:gd name="T15" fmla="*/ 84 h 178"/>
                <a:gd name="T16" fmla="*/ 127 w 128"/>
                <a:gd name="T17" fmla="*/ 69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178">
                  <a:moveTo>
                    <a:pt x="127" y="69"/>
                  </a:moveTo>
                  <a:cubicBezTo>
                    <a:pt x="128" y="66"/>
                    <a:pt x="128" y="64"/>
                    <a:pt x="128" y="64"/>
                  </a:cubicBezTo>
                  <a:cubicBezTo>
                    <a:pt x="128" y="29"/>
                    <a:pt x="99" y="0"/>
                    <a:pt x="64" y="0"/>
                  </a:cubicBezTo>
                  <a:cubicBezTo>
                    <a:pt x="28" y="0"/>
                    <a:pt x="0" y="29"/>
                    <a:pt x="0" y="64"/>
                  </a:cubicBezTo>
                  <a:cubicBezTo>
                    <a:pt x="0" y="67"/>
                    <a:pt x="0" y="69"/>
                    <a:pt x="0" y="71"/>
                  </a:cubicBezTo>
                  <a:cubicBezTo>
                    <a:pt x="0" y="71"/>
                    <a:pt x="0" y="71"/>
                    <a:pt x="0" y="71"/>
                  </a:cubicBezTo>
                  <a:cubicBezTo>
                    <a:pt x="5" y="123"/>
                    <a:pt x="64" y="178"/>
                    <a:pt x="64" y="178"/>
                  </a:cubicBezTo>
                  <a:cubicBezTo>
                    <a:pt x="105" y="139"/>
                    <a:pt x="119" y="104"/>
                    <a:pt x="125" y="84"/>
                  </a:cubicBezTo>
                  <a:cubicBezTo>
                    <a:pt x="126" y="79"/>
                    <a:pt x="127" y="74"/>
                    <a:pt x="127" y="69"/>
                  </a:cubicBezTo>
                  <a:close/>
                </a:path>
              </a:pathLst>
            </a:custGeom>
            <a:solidFill>
              <a:srgbClr val="1C2B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95" name="Oval 8"/>
            <p:cNvSpPr>
              <a:spLocks noChangeArrowheads="1"/>
            </p:cNvSpPr>
            <p:nvPr/>
          </p:nvSpPr>
          <p:spPr bwMode="auto">
            <a:xfrm>
              <a:off x="2686" y="1557"/>
              <a:ext cx="199" cy="198"/>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96" name="Oval 9"/>
            <p:cNvSpPr>
              <a:spLocks noChangeArrowheads="1"/>
            </p:cNvSpPr>
            <p:nvPr/>
          </p:nvSpPr>
          <p:spPr bwMode="auto">
            <a:xfrm>
              <a:off x="2738" y="1608"/>
              <a:ext cx="95" cy="95"/>
            </a:xfrm>
            <a:prstGeom prst="ellipse">
              <a:avLst/>
            </a:prstGeom>
            <a:solidFill>
              <a:srgbClr val="1C2B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97" name="Oval 10"/>
            <p:cNvSpPr>
              <a:spLocks noChangeArrowheads="1"/>
            </p:cNvSpPr>
            <p:nvPr/>
          </p:nvSpPr>
          <p:spPr bwMode="auto">
            <a:xfrm>
              <a:off x="3036" y="1292"/>
              <a:ext cx="94" cy="94"/>
            </a:xfrm>
            <a:prstGeom prst="ellipse">
              <a:avLst/>
            </a:prstGeom>
            <a:solidFill>
              <a:srgbClr val="1C2B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98" name="Line 11"/>
            <p:cNvSpPr>
              <a:spLocks noChangeShapeType="1"/>
            </p:cNvSpPr>
            <p:nvPr/>
          </p:nvSpPr>
          <p:spPr bwMode="auto">
            <a:xfrm flipV="1">
              <a:off x="2786" y="1339"/>
              <a:ext cx="297" cy="317"/>
            </a:xfrm>
            <a:prstGeom prst="line">
              <a:avLst/>
            </a:prstGeom>
            <a:noFill/>
            <a:ln w="19" cap="flat">
              <a:solidFill>
                <a:srgbClr val="1C2B38"/>
              </a:solidFill>
              <a:prstDash val="solid"/>
              <a:miter lim="800000"/>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99" name="Oval 12"/>
            <p:cNvSpPr>
              <a:spLocks noChangeArrowheads="1"/>
            </p:cNvSpPr>
            <p:nvPr/>
          </p:nvSpPr>
          <p:spPr bwMode="auto">
            <a:xfrm>
              <a:off x="3062" y="1318"/>
              <a:ext cx="42" cy="43"/>
            </a:xfrm>
            <a:prstGeom prst="ellipse">
              <a:avLst/>
            </a:prstGeom>
            <a:solidFill>
              <a:srgbClr val="FCF0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grpSp>
      <p:grpSp>
        <p:nvGrpSpPr>
          <p:cNvPr id="318" name="Group 5"/>
          <p:cNvGrpSpPr>
            <a:grpSpLocks noChangeAspect="1"/>
          </p:cNvGrpSpPr>
          <p:nvPr/>
        </p:nvGrpSpPr>
        <p:grpSpPr bwMode="auto">
          <a:xfrm flipH="1">
            <a:off x="5866784" y="1941475"/>
            <a:ext cx="574955" cy="763901"/>
            <a:chOff x="2632" y="1292"/>
            <a:chExt cx="496" cy="659"/>
          </a:xfrm>
        </p:grpSpPr>
        <p:sp>
          <p:nvSpPr>
            <p:cNvPr id="319" name="AutoShape 4"/>
            <p:cNvSpPr>
              <a:spLocks noChangeAspect="1" noChangeArrowheads="1" noTextEdit="1"/>
            </p:cNvSpPr>
            <p:nvPr/>
          </p:nvSpPr>
          <p:spPr bwMode="auto">
            <a:xfrm>
              <a:off x="2632" y="1292"/>
              <a:ext cx="496" cy="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20" name="Oval 6"/>
            <p:cNvSpPr>
              <a:spLocks noChangeArrowheads="1"/>
            </p:cNvSpPr>
            <p:nvPr/>
          </p:nvSpPr>
          <p:spPr bwMode="auto">
            <a:xfrm>
              <a:off x="2660" y="1908"/>
              <a:ext cx="251" cy="43"/>
            </a:xfrm>
            <a:prstGeom prst="ellipse">
              <a:avLst/>
            </a:prstGeom>
            <a:solidFill>
              <a:srgbClr val="2F2F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21" name="Freeform 7"/>
            <p:cNvSpPr>
              <a:spLocks/>
            </p:cNvSpPr>
            <p:nvPr/>
          </p:nvSpPr>
          <p:spPr bwMode="auto">
            <a:xfrm>
              <a:off x="2634" y="1509"/>
              <a:ext cx="303" cy="421"/>
            </a:xfrm>
            <a:custGeom>
              <a:avLst/>
              <a:gdLst>
                <a:gd name="T0" fmla="*/ 127 w 128"/>
                <a:gd name="T1" fmla="*/ 69 h 178"/>
                <a:gd name="T2" fmla="*/ 128 w 128"/>
                <a:gd name="T3" fmla="*/ 64 h 178"/>
                <a:gd name="T4" fmla="*/ 64 w 128"/>
                <a:gd name="T5" fmla="*/ 0 h 178"/>
                <a:gd name="T6" fmla="*/ 0 w 128"/>
                <a:gd name="T7" fmla="*/ 64 h 178"/>
                <a:gd name="T8" fmla="*/ 0 w 128"/>
                <a:gd name="T9" fmla="*/ 71 h 178"/>
                <a:gd name="T10" fmla="*/ 0 w 128"/>
                <a:gd name="T11" fmla="*/ 71 h 178"/>
                <a:gd name="T12" fmla="*/ 64 w 128"/>
                <a:gd name="T13" fmla="*/ 178 h 178"/>
                <a:gd name="T14" fmla="*/ 125 w 128"/>
                <a:gd name="T15" fmla="*/ 84 h 178"/>
                <a:gd name="T16" fmla="*/ 127 w 128"/>
                <a:gd name="T17" fmla="*/ 69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178">
                  <a:moveTo>
                    <a:pt x="127" y="69"/>
                  </a:moveTo>
                  <a:cubicBezTo>
                    <a:pt x="128" y="66"/>
                    <a:pt x="128" y="64"/>
                    <a:pt x="128" y="64"/>
                  </a:cubicBezTo>
                  <a:cubicBezTo>
                    <a:pt x="128" y="29"/>
                    <a:pt x="99" y="0"/>
                    <a:pt x="64" y="0"/>
                  </a:cubicBezTo>
                  <a:cubicBezTo>
                    <a:pt x="28" y="0"/>
                    <a:pt x="0" y="29"/>
                    <a:pt x="0" y="64"/>
                  </a:cubicBezTo>
                  <a:cubicBezTo>
                    <a:pt x="0" y="67"/>
                    <a:pt x="0" y="69"/>
                    <a:pt x="0" y="71"/>
                  </a:cubicBezTo>
                  <a:cubicBezTo>
                    <a:pt x="0" y="71"/>
                    <a:pt x="0" y="71"/>
                    <a:pt x="0" y="71"/>
                  </a:cubicBezTo>
                  <a:cubicBezTo>
                    <a:pt x="5" y="123"/>
                    <a:pt x="64" y="178"/>
                    <a:pt x="64" y="178"/>
                  </a:cubicBezTo>
                  <a:cubicBezTo>
                    <a:pt x="105" y="139"/>
                    <a:pt x="119" y="104"/>
                    <a:pt x="125" y="84"/>
                  </a:cubicBezTo>
                  <a:cubicBezTo>
                    <a:pt x="126" y="79"/>
                    <a:pt x="127" y="74"/>
                    <a:pt x="127" y="69"/>
                  </a:cubicBezTo>
                  <a:close/>
                </a:path>
              </a:pathLst>
            </a:custGeom>
            <a:solidFill>
              <a:srgbClr val="1C2B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22" name="Oval 8"/>
            <p:cNvSpPr>
              <a:spLocks noChangeArrowheads="1"/>
            </p:cNvSpPr>
            <p:nvPr/>
          </p:nvSpPr>
          <p:spPr bwMode="auto">
            <a:xfrm>
              <a:off x="2686" y="1557"/>
              <a:ext cx="199" cy="198"/>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23" name="Oval 9"/>
            <p:cNvSpPr>
              <a:spLocks noChangeArrowheads="1"/>
            </p:cNvSpPr>
            <p:nvPr/>
          </p:nvSpPr>
          <p:spPr bwMode="auto">
            <a:xfrm>
              <a:off x="2738" y="1608"/>
              <a:ext cx="95" cy="95"/>
            </a:xfrm>
            <a:prstGeom prst="ellipse">
              <a:avLst/>
            </a:prstGeom>
            <a:solidFill>
              <a:srgbClr val="1C2B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24" name="Oval 10"/>
            <p:cNvSpPr>
              <a:spLocks noChangeArrowheads="1"/>
            </p:cNvSpPr>
            <p:nvPr/>
          </p:nvSpPr>
          <p:spPr bwMode="auto">
            <a:xfrm>
              <a:off x="3036" y="1292"/>
              <a:ext cx="94" cy="94"/>
            </a:xfrm>
            <a:prstGeom prst="ellipse">
              <a:avLst/>
            </a:prstGeom>
            <a:solidFill>
              <a:srgbClr val="1C2B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25" name="Line 11"/>
            <p:cNvSpPr>
              <a:spLocks noChangeShapeType="1"/>
            </p:cNvSpPr>
            <p:nvPr/>
          </p:nvSpPr>
          <p:spPr bwMode="auto">
            <a:xfrm flipV="1">
              <a:off x="2786" y="1339"/>
              <a:ext cx="297" cy="317"/>
            </a:xfrm>
            <a:prstGeom prst="line">
              <a:avLst/>
            </a:prstGeom>
            <a:noFill/>
            <a:ln w="19" cap="flat">
              <a:solidFill>
                <a:srgbClr val="1C2B38"/>
              </a:solidFill>
              <a:prstDash val="solid"/>
              <a:miter lim="800000"/>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26" name="Oval 12"/>
            <p:cNvSpPr>
              <a:spLocks noChangeArrowheads="1"/>
            </p:cNvSpPr>
            <p:nvPr/>
          </p:nvSpPr>
          <p:spPr bwMode="auto">
            <a:xfrm>
              <a:off x="3062" y="1318"/>
              <a:ext cx="42" cy="43"/>
            </a:xfrm>
            <a:prstGeom prst="ellipse">
              <a:avLst/>
            </a:prstGeom>
            <a:solidFill>
              <a:srgbClr val="FCF0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grpSp>
      <p:sp>
        <p:nvSpPr>
          <p:cNvPr id="327" name="矩形 326"/>
          <p:cNvSpPr/>
          <p:nvPr/>
        </p:nvSpPr>
        <p:spPr>
          <a:xfrm>
            <a:off x="2215580" y="1818996"/>
            <a:ext cx="1467611" cy="502573"/>
          </a:xfrm>
          <a:prstGeom prst="rect">
            <a:avLst/>
          </a:prstGeom>
        </p:spPr>
        <p:txBody>
          <a:bodyPr wrap="square">
            <a:spAutoFit/>
          </a:bodyPr>
          <a:lstStyle/>
          <a:p>
            <a:r>
              <a:rPr lang="en-US" altLang="zh-CN" sz="1333" dirty="0">
                <a:solidFill>
                  <a:srgbClr val="1C2B38"/>
                </a:solidFill>
              </a:rPr>
              <a:t>ADD YOUR TEXT</a:t>
            </a:r>
          </a:p>
          <a:p>
            <a:r>
              <a:rPr lang="en-US" altLang="zh-CN" sz="1333" dirty="0">
                <a:solidFill>
                  <a:srgbClr val="1C2B38"/>
                </a:solidFill>
              </a:rPr>
              <a:t>ADD YOUR TEXT</a:t>
            </a:r>
            <a:endParaRPr lang="zh-CN" altLang="en-US" sz="1333" dirty="0">
              <a:solidFill>
                <a:srgbClr val="1C2B38"/>
              </a:solidFill>
            </a:endParaRPr>
          </a:p>
        </p:txBody>
      </p:sp>
      <p:sp>
        <p:nvSpPr>
          <p:cNvPr id="328" name="矩形 327"/>
          <p:cNvSpPr/>
          <p:nvPr/>
        </p:nvSpPr>
        <p:spPr>
          <a:xfrm>
            <a:off x="4446153" y="1710806"/>
            <a:ext cx="1467611" cy="502573"/>
          </a:xfrm>
          <a:prstGeom prst="rect">
            <a:avLst/>
          </a:prstGeom>
        </p:spPr>
        <p:txBody>
          <a:bodyPr wrap="square">
            <a:spAutoFit/>
          </a:bodyPr>
          <a:lstStyle/>
          <a:p>
            <a:r>
              <a:rPr lang="en-US" altLang="zh-CN" sz="1333" dirty="0">
                <a:solidFill>
                  <a:srgbClr val="1C2B38"/>
                </a:solidFill>
              </a:rPr>
              <a:t>ADD YOUR TEXT</a:t>
            </a:r>
          </a:p>
          <a:p>
            <a:r>
              <a:rPr lang="en-US" altLang="zh-CN" sz="1333" dirty="0">
                <a:solidFill>
                  <a:srgbClr val="1C2B38"/>
                </a:solidFill>
              </a:rPr>
              <a:t>ADD YOUR TEXT</a:t>
            </a:r>
            <a:endParaRPr lang="zh-CN" altLang="en-US" sz="1333" dirty="0">
              <a:solidFill>
                <a:srgbClr val="1C2B38"/>
              </a:solidFill>
            </a:endParaRPr>
          </a:p>
        </p:txBody>
      </p:sp>
      <p:sp>
        <p:nvSpPr>
          <p:cNvPr id="329" name="矩形 328"/>
          <p:cNvSpPr/>
          <p:nvPr/>
        </p:nvSpPr>
        <p:spPr>
          <a:xfrm>
            <a:off x="3361508" y="3015635"/>
            <a:ext cx="1467611" cy="502573"/>
          </a:xfrm>
          <a:prstGeom prst="rect">
            <a:avLst/>
          </a:prstGeom>
        </p:spPr>
        <p:txBody>
          <a:bodyPr wrap="square">
            <a:spAutoFit/>
          </a:bodyPr>
          <a:lstStyle/>
          <a:p>
            <a:r>
              <a:rPr lang="en-US" altLang="zh-CN" sz="1333" dirty="0">
                <a:solidFill>
                  <a:srgbClr val="1C2B38"/>
                </a:solidFill>
              </a:rPr>
              <a:t>ADD YOUR TEXT</a:t>
            </a:r>
          </a:p>
          <a:p>
            <a:r>
              <a:rPr lang="en-US" altLang="zh-CN" sz="1333" dirty="0">
                <a:solidFill>
                  <a:srgbClr val="1C2B38"/>
                </a:solidFill>
              </a:rPr>
              <a:t>ADD YOUR TEXT</a:t>
            </a:r>
            <a:endParaRPr lang="zh-CN" altLang="en-US" sz="1333" dirty="0">
              <a:solidFill>
                <a:srgbClr val="1C2B38"/>
              </a:solidFill>
            </a:endParaRPr>
          </a:p>
        </p:txBody>
      </p:sp>
      <p:sp>
        <p:nvSpPr>
          <p:cNvPr id="330" name="矩形 329"/>
          <p:cNvSpPr/>
          <p:nvPr/>
        </p:nvSpPr>
        <p:spPr>
          <a:xfrm>
            <a:off x="7188789" y="2515366"/>
            <a:ext cx="1467611" cy="502573"/>
          </a:xfrm>
          <a:prstGeom prst="rect">
            <a:avLst/>
          </a:prstGeom>
        </p:spPr>
        <p:txBody>
          <a:bodyPr wrap="square">
            <a:spAutoFit/>
          </a:bodyPr>
          <a:lstStyle/>
          <a:p>
            <a:r>
              <a:rPr lang="en-US" altLang="zh-CN" sz="1333" dirty="0">
                <a:solidFill>
                  <a:srgbClr val="1C2B38"/>
                </a:solidFill>
              </a:rPr>
              <a:t>ADD YOUR TEXT</a:t>
            </a:r>
          </a:p>
          <a:p>
            <a:r>
              <a:rPr lang="en-US" altLang="zh-CN" sz="1333" dirty="0">
                <a:solidFill>
                  <a:srgbClr val="1C2B38"/>
                </a:solidFill>
              </a:rPr>
              <a:t>ADD YOUR TEXT</a:t>
            </a:r>
            <a:endParaRPr lang="zh-CN" altLang="en-US" sz="1333" dirty="0">
              <a:solidFill>
                <a:srgbClr val="1C2B38"/>
              </a:solidFill>
            </a:endParaRPr>
          </a:p>
        </p:txBody>
      </p:sp>
      <p:sp>
        <p:nvSpPr>
          <p:cNvPr id="331" name="矩形 330"/>
          <p:cNvSpPr/>
          <p:nvPr/>
        </p:nvSpPr>
        <p:spPr>
          <a:xfrm>
            <a:off x="8493683" y="1259346"/>
            <a:ext cx="1467611" cy="502573"/>
          </a:xfrm>
          <a:prstGeom prst="rect">
            <a:avLst/>
          </a:prstGeom>
        </p:spPr>
        <p:txBody>
          <a:bodyPr wrap="square">
            <a:spAutoFit/>
          </a:bodyPr>
          <a:lstStyle/>
          <a:p>
            <a:r>
              <a:rPr lang="en-US" altLang="zh-CN" sz="1333" dirty="0">
                <a:solidFill>
                  <a:srgbClr val="1C2B38"/>
                </a:solidFill>
              </a:rPr>
              <a:t>ADD YOUR TEXT</a:t>
            </a:r>
          </a:p>
          <a:p>
            <a:r>
              <a:rPr lang="en-US" altLang="zh-CN" sz="1333" dirty="0">
                <a:solidFill>
                  <a:srgbClr val="1C2B38"/>
                </a:solidFill>
              </a:rPr>
              <a:t>ADD YOUR TEXT</a:t>
            </a:r>
            <a:endParaRPr lang="zh-CN" altLang="en-US" sz="1333" dirty="0">
              <a:solidFill>
                <a:srgbClr val="1C2B38"/>
              </a:solidFill>
            </a:endParaRPr>
          </a:p>
        </p:txBody>
      </p:sp>
      <p:sp>
        <p:nvSpPr>
          <p:cNvPr id="312" name="矩形 311"/>
          <p:cNvSpPr/>
          <p:nvPr/>
        </p:nvSpPr>
        <p:spPr>
          <a:xfrm>
            <a:off x="377952" y="382016"/>
            <a:ext cx="207264" cy="609600"/>
          </a:xfrm>
          <a:prstGeom prst="rect">
            <a:avLst/>
          </a:prstGeom>
          <a:solidFill>
            <a:srgbClr val="464F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cxnSp>
        <p:nvCxnSpPr>
          <p:cNvPr id="313" name="直接连接符 312"/>
          <p:cNvCxnSpPr/>
          <p:nvPr/>
        </p:nvCxnSpPr>
        <p:spPr>
          <a:xfrm>
            <a:off x="670560" y="382016"/>
            <a:ext cx="0" cy="609600"/>
          </a:xfrm>
          <a:prstGeom prst="line">
            <a:avLst/>
          </a:prstGeom>
          <a:ln w="38100">
            <a:solidFill>
              <a:srgbClr val="464F5A"/>
            </a:solidFill>
          </a:ln>
        </p:spPr>
        <p:style>
          <a:lnRef idx="1">
            <a:schemeClr val="accent1"/>
          </a:lnRef>
          <a:fillRef idx="0">
            <a:schemeClr val="accent1"/>
          </a:fillRef>
          <a:effectRef idx="0">
            <a:schemeClr val="accent1"/>
          </a:effectRef>
          <a:fontRef idx="minor">
            <a:schemeClr val="tx1"/>
          </a:fontRef>
        </p:style>
      </p:cxnSp>
      <p:sp>
        <p:nvSpPr>
          <p:cNvPr id="314" name="矩形 313"/>
          <p:cNvSpPr/>
          <p:nvPr/>
        </p:nvSpPr>
        <p:spPr>
          <a:xfrm>
            <a:off x="724145" y="261427"/>
            <a:ext cx="4055919" cy="502766"/>
          </a:xfrm>
          <a:prstGeom prst="rect">
            <a:avLst/>
          </a:prstGeom>
        </p:spPr>
        <p:txBody>
          <a:bodyPr wrap="none">
            <a:spAutoFit/>
          </a:bodyPr>
          <a:lstStyle/>
          <a:p>
            <a:pPr algn="ctr"/>
            <a:r>
              <a:rPr lang="en-US" altLang="zh-CN" sz="2667" b="1" dirty="0">
                <a:solidFill>
                  <a:srgbClr val="464F5A"/>
                </a:solidFill>
                <a:latin typeface="Arial Unicode MS" pitchFamily="34" charset="-122"/>
                <a:ea typeface="Arial Unicode MS" pitchFamily="34" charset="-122"/>
                <a:cs typeface="Arial Unicode MS" pitchFamily="34" charset="-122"/>
              </a:rPr>
              <a:t>ADD YOUR TITLE HERE</a:t>
            </a:r>
            <a:endParaRPr lang="zh-CN" altLang="en-US" sz="2667" b="1" dirty="0">
              <a:solidFill>
                <a:srgbClr val="464F5A"/>
              </a:solidFill>
              <a:latin typeface="Arial Unicode MS" pitchFamily="34" charset="-122"/>
              <a:ea typeface="Arial Unicode MS" pitchFamily="34" charset="-122"/>
              <a:cs typeface="Arial Unicode MS" pitchFamily="34" charset="-122"/>
            </a:endParaRPr>
          </a:p>
        </p:txBody>
      </p:sp>
      <p:sp>
        <p:nvSpPr>
          <p:cNvPr id="315" name="TextBox 10"/>
          <p:cNvSpPr txBox="1"/>
          <p:nvPr/>
        </p:nvSpPr>
        <p:spPr>
          <a:xfrm>
            <a:off x="699645" y="638049"/>
            <a:ext cx="2199320" cy="461665"/>
          </a:xfrm>
          <a:prstGeom prst="rect">
            <a:avLst/>
          </a:prstGeom>
          <a:noFill/>
        </p:spPr>
        <p:txBody>
          <a:bodyPr wrap="none" rtlCol="0">
            <a:spAutoFit/>
          </a:bodyPr>
          <a:lstStyle/>
          <a:p>
            <a:r>
              <a:rPr lang="en-US" altLang="zh-CN" sz="2400" dirty="0">
                <a:solidFill>
                  <a:srgbClr val="464F5A"/>
                </a:solidFill>
              </a:rPr>
              <a:t>ADD</a:t>
            </a:r>
            <a:r>
              <a:rPr lang="zh-CN" altLang="en-US" sz="2400" dirty="0">
                <a:solidFill>
                  <a:srgbClr val="464F5A"/>
                </a:solidFill>
              </a:rPr>
              <a:t> </a:t>
            </a:r>
            <a:r>
              <a:rPr lang="en-US" altLang="zh-CN" sz="2400" dirty="0">
                <a:solidFill>
                  <a:srgbClr val="464F5A"/>
                </a:solidFill>
              </a:rPr>
              <a:t>YOUR TEXT</a:t>
            </a:r>
          </a:p>
        </p:txBody>
      </p:sp>
    </p:spTree>
    <p:extLst>
      <p:ext uri="{BB962C8B-B14F-4D97-AF65-F5344CB8AC3E}">
        <p14:creationId xmlns:p14="http://schemas.microsoft.com/office/powerpoint/2010/main" val="915617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20"/>
          <p:cNvSpPr>
            <a:spLocks noEditPoints="1"/>
          </p:cNvSpPr>
          <p:nvPr/>
        </p:nvSpPr>
        <p:spPr bwMode="auto">
          <a:xfrm>
            <a:off x="316562" y="5222238"/>
            <a:ext cx="10914036" cy="75645"/>
          </a:xfrm>
          <a:custGeom>
            <a:avLst/>
            <a:gdLst>
              <a:gd name="T0" fmla="*/ 0 w 1404"/>
              <a:gd name="T1" fmla="*/ 9 h 9"/>
              <a:gd name="T2" fmla="*/ 0 w 1404"/>
              <a:gd name="T3" fmla="*/ 9 h 9"/>
              <a:gd name="T4" fmla="*/ 0 w 1404"/>
              <a:gd name="T5" fmla="*/ 9 h 9"/>
              <a:gd name="T6" fmla="*/ 0 w 1404"/>
              <a:gd name="T7" fmla="*/ 9 h 9"/>
              <a:gd name="T8" fmla="*/ 1404 w 1404"/>
              <a:gd name="T9" fmla="*/ 0 h 9"/>
              <a:gd name="T10" fmla="*/ 1232 w 1404"/>
              <a:gd name="T11" fmla="*/ 0 h 9"/>
              <a:gd name="T12" fmla="*/ 1056 w 1404"/>
              <a:gd name="T13" fmla="*/ 0 h 9"/>
              <a:gd name="T14" fmla="*/ 880 w 1404"/>
              <a:gd name="T15" fmla="*/ 0 h 9"/>
              <a:gd name="T16" fmla="*/ 704 w 1404"/>
              <a:gd name="T17" fmla="*/ 0 h 9"/>
              <a:gd name="T18" fmla="*/ 528 w 1404"/>
              <a:gd name="T19" fmla="*/ 0 h 9"/>
              <a:gd name="T20" fmla="*/ 352 w 1404"/>
              <a:gd name="T21" fmla="*/ 0 h 9"/>
              <a:gd name="T22" fmla="*/ 176 w 1404"/>
              <a:gd name="T23" fmla="*/ 0 h 9"/>
              <a:gd name="T24" fmla="*/ 4 w 1404"/>
              <a:gd name="T25" fmla="*/ 0 h 9"/>
              <a:gd name="T26" fmla="*/ 3 w 1404"/>
              <a:gd name="T27" fmla="*/ 1 h 9"/>
              <a:gd name="T28" fmla="*/ 4 w 1404"/>
              <a:gd name="T29" fmla="*/ 0 h 9"/>
              <a:gd name="T30" fmla="*/ 176 w 1404"/>
              <a:gd name="T31" fmla="*/ 0 h 9"/>
              <a:gd name="T32" fmla="*/ 176 w 1404"/>
              <a:gd name="T33" fmla="*/ 9 h 9"/>
              <a:gd name="T34" fmla="*/ 176 w 1404"/>
              <a:gd name="T35" fmla="*/ 0 h 9"/>
              <a:gd name="T36" fmla="*/ 352 w 1404"/>
              <a:gd name="T37" fmla="*/ 0 h 9"/>
              <a:gd name="T38" fmla="*/ 352 w 1404"/>
              <a:gd name="T39" fmla="*/ 9 h 9"/>
              <a:gd name="T40" fmla="*/ 352 w 1404"/>
              <a:gd name="T41" fmla="*/ 0 h 9"/>
              <a:gd name="T42" fmla="*/ 528 w 1404"/>
              <a:gd name="T43" fmla="*/ 0 h 9"/>
              <a:gd name="T44" fmla="*/ 528 w 1404"/>
              <a:gd name="T45" fmla="*/ 9 h 9"/>
              <a:gd name="T46" fmla="*/ 528 w 1404"/>
              <a:gd name="T47" fmla="*/ 0 h 9"/>
              <a:gd name="T48" fmla="*/ 704 w 1404"/>
              <a:gd name="T49" fmla="*/ 0 h 9"/>
              <a:gd name="T50" fmla="*/ 704 w 1404"/>
              <a:gd name="T51" fmla="*/ 9 h 9"/>
              <a:gd name="T52" fmla="*/ 704 w 1404"/>
              <a:gd name="T53" fmla="*/ 0 h 9"/>
              <a:gd name="T54" fmla="*/ 880 w 1404"/>
              <a:gd name="T55" fmla="*/ 0 h 9"/>
              <a:gd name="T56" fmla="*/ 1056 w 1404"/>
              <a:gd name="T57" fmla="*/ 0 h 9"/>
              <a:gd name="T58" fmla="*/ 1232 w 1404"/>
              <a:gd name="T59" fmla="*/ 0 h 9"/>
              <a:gd name="T60" fmla="*/ 1404 w 1404"/>
              <a:gd name="T61" fmla="*/ 0 h 9"/>
              <a:gd name="T62" fmla="*/ 1404 w 1404"/>
              <a:gd name="T63"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04" h="9">
                <a:moveTo>
                  <a:pt x="0" y="9"/>
                </a:moveTo>
                <a:cubicBezTo>
                  <a:pt x="0" y="9"/>
                  <a:pt x="0" y="9"/>
                  <a:pt x="0" y="9"/>
                </a:cubicBezTo>
                <a:cubicBezTo>
                  <a:pt x="0" y="9"/>
                  <a:pt x="0" y="9"/>
                  <a:pt x="0" y="9"/>
                </a:cubicBezTo>
                <a:cubicBezTo>
                  <a:pt x="0" y="9"/>
                  <a:pt x="0" y="9"/>
                  <a:pt x="0" y="9"/>
                </a:cubicBezTo>
                <a:moveTo>
                  <a:pt x="1404" y="0"/>
                </a:moveTo>
                <a:cubicBezTo>
                  <a:pt x="1232" y="0"/>
                  <a:pt x="1232" y="0"/>
                  <a:pt x="1232" y="0"/>
                </a:cubicBezTo>
                <a:cubicBezTo>
                  <a:pt x="1056" y="0"/>
                  <a:pt x="1056" y="0"/>
                  <a:pt x="1056" y="0"/>
                </a:cubicBezTo>
                <a:cubicBezTo>
                  <a:pt x="880" y="0"/>
                  <a:pt x="880" y="0"/>
                  <a:pt x="880" y="0"/>
                </a:cubicBezTo>
                <a:cubicBezTo>
                  <a:pt x="704" y="0"/>
                  <a:pt x="704" y="0"/>
                  <a:pt x="704" y="0"/>
                </a:cubicBezTo>
                <a:cubicBezTo>
                  <a:pt x="528" y="0"/>
                  <a:pt x="528" y="0"/>
                  <a:pt x="528" y="0"/>
                </a:cubicBezTo>
                <a:cubicBezTo>
                  <a:pt x="352" y="0"/>
                  <a:pt x="352" y="0"/>
                  <a:pt x="352" y="0"/>
                </a:cubicBezTo>
                <a:cubicBezTo>
                  <a:pt x="176" y="0"/>
                  <a:pt x="176" y="0"/>
                  <a:pt x="176" y="0"/>
                </a:cubicBezTo>
                <a:cubicBezTo>
                  <a:pt x="4" y="0"/>
                  <a:pt x="4" y="0"/>
                  <a:pt x="4" y="0"/>
                </a:cubicBezTo>
                <a:cubicBezTo>
                  <a:pt x="3" y="0"/>
                  <a:pt x="3" y="1"/>
                  <a:pt x="3" y="1"/>
                </a:cubicBezTo>
                <a:cubicBezTo>
                  <a:pt x="3" y="1"/>
                  <a:pt x="3" y="0"/>
                  <a:pt x="4" y="0"/>
                </a:cubicBezTo>
                <a:cubicBezTo>
                  <a:pt x="176" y="0"/>
                  <a:pt x="176" y="0"/>
                  <a:pt x="176" y="0"/>
                </a:cubicBezTo>
                <a:cubicBezTo>
                  <a:pt x="176" y="9"/>
                  <a:pt x="176" y="9"/>
                  <a:pt x="176" y="9"/>
                </a:cubicBezTo>
                <a:cubicBezTo>
                  <a:pt x="176" y="0"/>
                  <a:pt x="176" y="0"/>
                  <a:pt x="176" y="0"/>
                </a:cubicBezTo>
                <a:cubicBezTo>
                  <a:pt x="352" y="0"/>
                  <a:pt x="352" y="0"/>
                  <a:pt x="352" y="0"/>
                </a:cubicBezTo>
                <a:cubicBezTo>
                  <a:pt x="352" y="9"/>
                  <a:pt x="352" y="9"/>
                  <a:pt x="352" y="9"/>
                </a:cubicBezTo>
                <a:cubicBezTo>
                  <a:pt x="352" y="0"/>
                  <a:pt x="352" y="0"/>
                  <a:pt x="352" y="0"/>
                </a:cubicBezTo>
                <a:cubicBezTo>
                  <a:pt x="528" y="0"/>
                  <a:pt x="528" y="0"/>
                  <a:pt x="528" y="0"/>
                </a:cubicBezTo>
                <a:cubicBezTo>
                  <a:pt x="528" y="9"/>
                  <a:pt x="528" y="9"/>
                  <a:pt x="528" y="9"/>
                </a:cubicBezTo>
                <a:cubicBezTo>
                  <a:pt x="528" y="0"/>
                  <a:pt x="528" y="0"/>
                  <a:pt x="528" y="0"/>
                </a:cubicBezTo>
                <a:cubicBezTo>
                  <a:pt x="704" y="0"/>
                  <a:pt x="704" y="0"/>
                  <a:pt x="704" y="0"/>
                </a:cubicBezTo>
                <a:cubicBezTo>
                  <a:pt x="704" y="9"/>
                  <a:pt x="704" y="9"/>
                  <a:pt x="704" y="9"/>
                </a:cubicBezTo>
                <a:cubicBezTo>
                  <a:pt x="704" y="0"/>
                  <a:pt x="704" y="0"/>
                  <a:pt x="704" y="0"/>
                </a:cubicBezTo>
                <a:cubicBezTo>
                  <a:pt x="880" y="0"/>
                  <a:pt x="880" y="0"/>
                  <a:pt x="880" y="0"/>
                </a:cubicBezTo>
                <a:cubicBezTo>
                  <a:pt x="1056" y="0"/>
                  <a:pt x="1056" y="0"/>
                  <a:pt x="1056" y="0"/>
                </a:cubicBezTo>
                <a:cubicBezTo>
                  <a:pt x="1232" y="0"/>
                  <a:pt x="1232" y="0"/>
                  <a:pt x="1232" y="0"/>
                </a:cubicBezTo>
                <a:cubicBezTo>
                  <a:pt x="1404" y="0"/>
                  <a:pt x="1404" y="0"/>
                  <a:pt x="1404" y="0"/>
                </a:cubicBezTo>
                <a:cubicBezTo>
                  <a:pt x="1404" y="0"/>
                  <a:pt x="1404" y="0"/>
                  <a:pt x="1404"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8" name="矩形 37"/>
          <p:cNvSpPr/>
          <p:nvPr/>
        </p:nvSpPr>
        <p:spPr>
          <a:xfrm>
            <a:off x="730251" y="980728"/>
            <a:ext cx="10262293" cy="4524315"/>
          </a:xfrm>
          <a:prstGeom prst="rect">
            <a:avLst/>
          </a:prstGeom>
        </p:spPr>
        <p:txBody>
          <a:bodyPr wrap="square">
            <a:spAutoFit/>
          </a:bodyPr>
          <a:lstStyle/>
          <a:p>
            <a:pPr>
              <a:lnSpc>
                <a:spcPct val="150000"/>
              </a:lnSpc>
            </a:pPr>
            <a:r>
              <a:rPr lang="en-US" altLang="zh-CN" sz="3200" b="1" dirty="0" smtClean="0">
                <a:solidFill>
                  <a:srgbClr val="FC611F"/>
                </a:solidFill>
                <a:latin typeface="微软雅黑" panose="020B0503020204020204" pitchFamily="34" charset="-122"/>
                <a:ea typeface="微软雅黑" panose="020B0503020204020204" pitchFamily="34" charset="-122"/>
              </a:rPr>
              <a:t>1</a:t>
            </a:r>
            <a:r>
              <a:rPr lang="zh-CN" altLang="en-US" sz="3200" b="1" dirty="0" smtClean="0">
                <a:solidFill>
                  <a:srgbClr val="FC611F"/>
                </a:solidFill>
                <a:latin typeface="微软雅黑" panose="020B0503020204020204" pitchFamily="34" charset="-122"/>
                <a:ea typeface="微软雅黑" panose="020B0503020204020204" pitchFamily="34" charset="-122"/>
              </a:rPr>
              <a:t>、成绩差距在拉大：</a:t>
            </a:r>
            <a:endParaRPr lang="en-US" altLang="zh-CN" sz="3200" b="1" dirty="0" smtClean="0">
              <a:solidFill>
                <a:srgbClr val="FC611F"/>
              </a:solidFill>
              <a:latin typeface="微软雅黑" panose="020B0503020204020204" pitchFamily="34" charset="-122"/>
              <a:ea typeface="微软雅黑" panose="020B0503020204020204" pitchFamily="34" charset="-122"/>
            </a:endParaRPr>
          </a:p>
          <a:p>
            <a:pPr>
              <a:lnSpc>
                <a:spcPct val="150000"/>
              </a:lnSpc>
            </a:pPr>
            <a:r>
              <a:rPr lang="zh-CN" altLang="en-US" sz="3200" b="1" dirty="0" smtClean="0">
                <a:solidFill>
                  <a:srgbClr val="FC611F"/>
                </a:solidFill>
                <a:latin typeface="微软雅黑" panose="020B0503020204020204" pitchFamily="34" charset="-122"/>
                <a:ea typeface="微软雅黑" panose="020B0503020204020204" pitchFamily="34" charset="-122"/>
              </a:rPr>
              <a:t>      试题按</a:t>
            </a:r>
            <a:r>
              <a:rPr lang="en-US" altLang="zh-CN" sz="3200" b="1" dirty="0" smtClean="0">
                <a:solidFill>
                  <a:srgbClr val="FC611F"/>
                </a:solidFill>
                <a:latin typeface="微软雅黑" panose="020B0503020204020204" pitchFamily="34" charset="-122"/>
                <a:ea typeface="微软雅黑" panose="020B0503020204020204" pitchFamily="34" charset="-122"/>
              </a:rPr>
              <a:t>0.7</a:t>
            </a:r>
            <a:r>
              <a:rPr lang="zh-CN" altLang="en-US" sz="3200" b="1" dirty="0" smtClean="0">
                <a:solidFill>
                  <a:srgbClr val="FC611F"/>
                </a:solidFill>
                <a:latin typeface="微软雅黑" panose="020B0503020204020204" pitchFamily="34" charset="-122"/>
                <a:ea typeface="微软雅黑" panose="020B0503020204020204" pitchFamily="34" charset="-122"/>
              </a:rPr>
              <a:t>的难度进行命题，试题综合性不断提高，  </a:t>
            </a:r>
            <a:endParaRPr lang="en-US" altLang="zh-CN" sz="3200" b="1" dirty="0" smtClean="0">
              <a:solidFill>
                <a:srgbClr val="FC611F"/>
              </a:solidFill>
              <a:latin typeface="微软雅黑" panose="020B0503020204020204" pitchFamily="34" charset="-122"/>
              <a:ea typeface="微软雅黑" panose="020B0503020204020204" pitchFamily="34" charset="-122"/>
            </a:endParaRPr>
          </a:p>
          <a:p>
            <a:pPr>
              <a:lnSpc>
                <a:spcPct val="150000"/>
              </a:lnSpc>
            </a:pPr>
            <a:r>
              <a:rPr lang="en-US" altLang="zh-CN" sz="3200" b="1" dirty="0">
                <a:solidFill>
                  <a:srgbClr val="FC611F"/>
                </a:solidFill>
                <a:latin typeface="微软雅黑" panose="020B0503020204020204" pitchFamily="34" charset="-122"/>
                <a:ea typeface="微软雅黑" panose="020B0503020204020204" pitchFamily="34" charset="-122"/>
              </a:rPr>
              <a:t> </a:t>
            </a:r>
            <a:r>
              <a:rPr lang="en-US" altLang="zh-CN" sz="3200" b="1" dirty="0" smtClean="0">
                <a:solidFill>
                  <a:srgbClr val="FC611F"/>
                </a:solidFill>
                <a:latin typeface="微软雅黑" panose="020B0503020204020204" pitchFamily="34" charset="-122"/>
                <a:ea typeface="微软雅黑" panose="020B0503020204020204" pitchFamily="34" charset="-122"/>
              </a:rPr>
              <a:t>     </a:t>
            </a:r>
            <a:r>
              <a:rPr lang="zh-CN" altLang="en-US" sz="3200" b="1" dirty="0" smtClean="0">
                <a:solidFill>
                  <a:srgbClr val="FC611F"/>
                </a:solidFill>
                <a:latin typeface="微软雅黑" panose="020B0503020204020204" pitchFamily="34" charset="-122"/>
                <a:ea typeface="微软雅黑" panose="020B0503020204020204" pitchFamily="34" charset="-122"/>
              </a:rPr>
              <a:t>基础薄弱是硬伤；</a:t>
            </a:r>
            <a:endParaRPr lang="en-US" altLang="zh-CN" sz="3200" b="1" dirty="0" smtClean="0">
              <a:solidFill>
                <a:srgbClr val="FC611F"/>
              </a:solidFill>
              <a:latin typeface="微软雅黑" panose="020B0503020204020204" pitchFamily="34" charset="-122"/>
              <a:ea typeface="微软雅黑" panose="020B0503020204020204" pitchFamily="34" charset="-122"/>
            </a:endParaRPr>
          </a:p>
          <a:p>
            <a:pPr>
              <a:lnSpc>
                <a:spcPct val="150000"/>
              </a:lnSpc>
            </a:pPr>
            <a:r>
              <a:rPr lang="en-US" altLang="zh-CN" sz="3200" b="1" dirty="0" smtClean="0">
                <a:solidFill>
                  <a:srgbClr val="FC611F"/>
                </a:solidFill>
                <a:latin typeface="微软雅黑" panose="020B0503020204020204" pitchFamily="34" charset="-122"/>
                <a:ea typeface="微软雅黑" panose="020B0503020204020204" pitchFamily="34" charset="-122"/>
              </a:rPr>
              <a:t>2</a:t>
            </a:r>
            <a:r>
              <a:rPr lang="zh-CN" altLang="en-US" sz="3200" b="1" dirty="0" smtClean="0">
                <a:solidFill>
                  <a:srgbClr val="FC611F"/>
                </a:solidFill>
                <a:latin typeface="微软雅黑" panose="020B0503020204020204" pitchFamily="34" charset="-122"/>
                <a:ea typeface="微软雅黑" panose="020B0503020204020204" pitchFamily="34" charset="-122"/>
              </a:rPr>
              <a:t>、高二是分水岭，对学习提出更高的</a:t>
            </a:r>
            <a:r>
              <a:rPr lang="zh-CN" altLang="en-US" sz="3200" b="1" dirty="0" smtClean="0">
                <a:solidFill>
                  <a:srgbClr val="FC611F"/>
                </a:solidFill>
                <a:latin typeface="微软雅黑" panose="020B0503020204020204" pitchFamily="34" charset="-122"/>
                <a:ea typeface="微软雅黑" panose="020B0503020204020204" pitchFamily="34" charset="-122"/>
              </a:rPr>
              <a:t>要求：</a:t>
            </a:r>
            <a:endParaRPr lang="en-US" altLang="zh-CN" sz="3200" b="1" dirty="0" smtClean="0">
              <a:solidFill>
                <a:srgbClr val="FC611F"/>
              </a:solidFill>
              <a:latin typeface="微软雅黑" panose="020B0503020204020204" pitchFamily="34" charset="-122"/>
              <a:ea typeface="微软雅黑" panose="020B0503020204020204" pitchFamily="34" charset="-122"/>
            </a:endParaRPr>
          </a:p>
          <a:p>
            <a:pPr>
              <a:lnSpc>
                <a:spcPct val="150000"/>
              </a:lnSpc>
            </a:pPr>
            <a:r>
              <a:rPr lang="en-US" altLang="zh-CN" sz="3200" b="1" dirty="0">
                <a:solidFill>
                  <a:srgbClr val="FC611F"/>
                </a:solidFill>
                <a:latin typeface="微软雅黑" panose="020B0503020204020204" pitchFamily="34" charset="-122"/>
                <a:ea typeface="微软雅黑" panose="020B0503020204020204" pitchFamily="34" charset="-122"/>
              </a:rPr>
              <a:t> </a:t>
            </a:r>
            <a:r>
              <a:rPr lang="en-US" altLang="zh-CN" sz="3200" b="1" dirty="0" smtClean="0">
                <a:solidFill>
                  <a:srgbClr val="FC611F"/>
                </a:solidFill>
                <a:latin typeface="微软雅黑" panose="020B0503020204020204" pitchFamily="34" charset="-122"/>
                <a:ea typeface="微软雅黑" panose="020B0503020204020204" pitchFamily="34" charset="-122"/>
              </a:rPr>
              <a:t>     </a:t>
            </a:r>
            <a:r>
              <a:rPr lang="zh-CN" altLang="en-US" sz="3200" b="1" dirty="0" smtClean="0">
                <a:solidFill>
                  <a:srgbClr val="FC611F"/>
                </a:solidFill>
                <a:latin typeface="微软雅黑" panose="020B0503020204020204" pitchFamily="34" charset="-122"/>
                <a:ea typeface="微软雅黑" panose="020B0503020204020204" pitchFamily="34" charset="-122"/>
              </a:rPr>
              <a:t>晚自修、上课都坐不住，凭什么你能在考试当中能够</a:t>
            </a:r>
            <a:endParaRPr lang="en-US" altLang="zh-CN" sz="3200" b="1" dirty="0" smtClean="0">
              <a:solidFill>
                <a:srgbClr val="FC611F"/>
              </a:solidFill>
              <a:latin typeface="微软雅黑" panose="020B0503020204020204" pitchFamily="34" charset="-122"/>
              <a:ea typeface="微软雅黑" panose="020B0503020204020204" pitchFamily="34" charset="-122"/>
            </a:endParaRPr>
          </a:p>
          <a:p>
            <a:pPr>
              <a:lnSpc>
                <a:spcPct val="150000"/>
              </a:lnSpc>
            </a:pPr>
            <a:r>
              <a:rPr lang="en-US" altLang="zh-CN" sz="3200" b="1" dirty="0">
                <a:solidFill>
                  <a:srgbClr val="FC611F"/>
                </a:solidFill>
                <a:latin typeface="微软雅黑" panose="020B0503020204020204" pitchFamily="34" charset="-122"/>
                <a:ea typeface="微软雅黑" panose="020B0503020204020204" pitchFamily="34" charset="-122"/>
              </a:rPr>
              <a:t> </a:t>
            </a:r>
            <a:r>
              <a:rPr lang="en-US" altLang="zh-CN" sz="3200" b="1" dirty="0" smtClean="0">
                <a:solidFill>
                  <a:srgbClr val="FC611F"/>
                </a:solidFill>
                <a:latin typeface="微软雅黑" panose="020B0503020204020204" pitchFamily="34" charset="-122"/>
                <a:ea typeface="微软雅黑" panose="020B0503020204020204" pitchFamily="34" charset="-122"/>
              </a:rPr>
              <a:t>     </a:t>
            </a:r>
            <a:r>
              <a:rPr lang="zh-CN" altLang="en-US" sz="3200" b="1" dirty="0" smtClean="0">
                <a:solidFill>
                  <a:srgbClr val="FC611F"/>
                </a:solidFill>
                <a:latin typeface="微软雅黑" panose="020B0503020204020204" pitchFamily="34" charset="-122"/>
                <a:ea typeface="微软雅黑" panose="020B0503020204020204" pitchFamily="34" charset="-122"/>
              </a:rPr>
              <a:t>集中注意力</a:t>
            </a:r>
            <a:r>
              <a:rPr lang="en-US" altLang="zh-CN" sz="3200" b="1" dirty="0" smtClean="0">
                <a:solidFill>
                  <a:srgbClr val="FC611F"/>
                </a:solidFill>
                <a:latin typeface="微软雅黑" panose="020B0503020204020204" pitchFamily="34" charset="-122"/>
                <a:ea typeface="微软雅黑" panose="020B0503020204020204" pitchFamily="34" charset="-122"/>
              </a:rPr>
              <a:t>2</a:t>
            </a:r>
            <a:r>
              <a:rPr lang="zh-CN" altLang="en-US" sz="3200" b="1" dirty="0" smtClean="0">
                <a:solidFill>
                  <a:srgbClr val="FC611F"/>
                </a:solidFill>
                <a:latin typeface="微软雅黑" panose="020B0503020204020204" pitchFamily="34" charset="-122"/>
                <a:ea typeface="微软雅黑" panose="020B0503020204020204" pitchFamily="34" charset="-122"/>
              </a:rPr>
              <a:t>个小时，专注力是软肋。</a:t>
            </a:r>
            <a:endParaRPr lang="en-US" altLang="zh-CN" sz="3200" b="1" dirty="0" smtClean="0">
              <a:solidFill>
                <a:srgbClr val="FC611F"/>
              </a:solidFill>
              <a:latin typeface="微软雅黑" panose="020B0503020204020204" pitchFamily="34" charset="-122"/>
              <a:ea typeface="微软雅黑" panose="020B0503020204020204" pitchFamily="34" charset="-122"/>
            </a:endParaRPr>
          </a:p>
        </p:txBody>
      </p:sp>
      <p:sp>
        <p:nvSpPr>
          <p:cNvPr id="37" name="矩形 36"/>
          <p:cNvSpPr/>
          <p:nvPr/>
        </p:nvSpPr>
        <p:spPr>
          <a:xfrm>
            <a:off x="377952" y="382016"/>
            <a:ext cx="207264" cy="609600"/>
          </a:xfrm>
          <a:prstGeom prst="rect">
            <a:avLst/>
          </a:prstGeom>
          <a:solidFill>
            <a:srgbClr val="1C2B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cxnSp>
        <p:nvCxnSpPr>
          <p:cNvPr id="42" name="直接连接符 41"/>
          <p:cNvCxnSpPr/>
          <p:nvPr/>
        </p:nvCxnSpPr>
        <p:spPr>
          <a:xfrm>
            <a:off x="670560" y="382016"/>
            <a:ext cx="0" cy="609600"/>
          </a:xfrm>
          <a:prstGeom prst="line">
            <a:avLst/>
          </a:prstGeom>
          <a:ln w="38100">
            <a:solidFill>
              <a:srgbClr val="1C2B38"/>
            </a:solidFill>
          </a:ln>
        </p:spPr>
        <p:style>
          <a:lnRef idx="1">
            <a:schemeClr val="accent1"/>
          </a:lnRef>
          <a:fillRef idx="0">
            <a:schemeClr val="accent1"/>
          </a:fillRef>
          <a:effectRef idx="0">
            <a:schemeClr val="accent1"/>
          </a:effectRef>
          <a:fontRef idx="minor">
            <a:schemeClr val="tx1"/>
          </a:fontRef>
        </p:style>
      </p:cxnSp>
      <p:sp>
        <p:nvSpPr>
          <p:cNvPr id="43" name="矩形 42"/>
          <p:cNvSpPr/>
          <p:nvPr/>
        </p:nvSpPr>
        <p:spPr>
          <a:xfrm>
            <a:off x="824314" y="363650"/>
            <a:ext cx="2031326" cy="646331"/>
          </a:xfrm>
          <a:prstGeom prst="rect">
            <a:avLst/>
          </a:prstGeom>
        </p:spPr>
        <p:txBody>
          <a:bodyPr wrap="none">
            <a:spAutoFit/>
          </a:bodyPr>
          <a:lstStyle/>
          <a:p>
            <a:pPr algn="ctr"/>
            <a:r>
              <a:rPr lang="zh-CN" altLang="en-US" sz="3600" b="1" dirty="0" smtClean="0">
                <a:solidFill>
                  <a:srgbClr val="1C2B38"/>
                </a:solidFill>
                <a:latin typeface="微软雅黑" panose="020B0503020204020204" pitchFamily="34" charset="-122"/>
                <a:ea typeface="微软雅黑" panose="020B0503020204020204" pitchFamily="34" charset="-122"/>
                <a:cs typeface="Arial Unicode MS" pitchFamily="34" charset="-122"/>
              </a:rPr>
              <a:t>成绩分析</a:t>
            </a:r>
            <a:endParaRPr lang="zh-CN" altLang="en-US" sz="3600" b="1" dirty="0">
              <a:solidFill>
                <a:srgbClr val="1C2B38"/>
              </a:solidFill>
              <a:latin typeface="微软雅黑" panose="020B0503020204020204" pitchFamily="34" charset="-122"/>
              <a:ea typeface="微软雅黑" panose="020B0503020204020204" pitchFamily="34" charset="-122"/>
              <a:cs typeface="Arial Unicode MS" pitchFamily="34" charset="-122"/>
            </a:endParaRPr>
          </a:p>
        </p:txBody>
      </p:sp>
    </p:spTree>
    <p:extLst>
      <p:ext uri="{BB962C8B-B14F-4D97-AF65-F5344CB8AC3E}">
        <p14:creationId xmlns:p14="http://schemas.microsoft.com/office/powerpoint/2010/main" val="3078151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
                                            <p:txEl>
                                              <p:pRg st="1" end="1"/>
                                            </p:txEl>
                                          </p:spTgt>
                                        </p:tgtEl>
                                        <p:attrNameLst>
                                          <p:attrName>style.visibility</p:attrName>
                                        </p:attrNameLst>
                                      </p:cBhvr>
                                      <p:to>
                                        <p:strVal val="visible"/>
                                      </p:to>
                                    </p:set>
                                    <p:animEffect transition="in" filter="fade">
                                      <p:cBhvr>
                                        <p:cTn id="7" dur="500"/>
                                        <p:tgtEl>
                                          <p:spTgt spid="38">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8">
                                            <p:txEl>
                                              <p:pRg st="2" end="2"/>
                                            </p:txEl>
                                          </p:spTgt>
                                        </p:tgtEl>
                                        <p:attrNameLst>
                                          <p:attrName>style.visibility</p:attrName>
                                        </p:attrNameLst>
                                      </p:cBhvr>
                                      <p:to>
                                        <p:strVal val="visible"/>
                                      </p:to>
                                    </p:set>
                                    <p:animEffect transition="in" filter="fade">
                                      <p:cBhvr>
                                        <p:cTn id="10" dur="500"/>
                                        <p:tgtEl>
                                          <p:spTgt spid="38">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8">
                                            <p:txEl>
                                              <p:pRg st="3" end="3"/>
                                            </p:txEl>
                                          </p:spTgt>
                                        </p:tgtEl>
                                        <p:attrNameLst>
                                          <p:attrName>style.visibility</p:attrName>
                                        </p:attrNameLst>
                                      </p:cBhvr>
                                      <p:to>
                                        <p:strVal val="visible"/>
                                      </p:to>
                                    </p:set>
                                    <p:animEffect transition="in" filter="fade">
                                      <p:cBhvr>
                                        <p:cTn id="15" dur="500"/>
                                        <p:tgtEl>
                                          <p:spTgt spid="38">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8">
                                            <p:txEl>
                                              <p:pRg st="4" end="4"/>
                                            </p:txEl>
                                          </p:spTgt>
                                        </p:tgtEl>
                                        <p:attrNameLst>
                                          <p:attrName>style.visibility</p:attrName>
                                        </p:attrNameLst>
                                      </p:cBhvr>
                                      <p:to>
                                        <p:strVal val="visible"/>
                                      </p:to>
                                    </p:set>
                                    <p:animEffect transition="in" filter="fade">
                                      <p:cBhvr>
                                        <p:cTn id="18" dur="500"/>
                                        <p:tgtEl>
                                          <p:spTgt spid="38">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8">
                                            <p:txEl>
                                              <p:pRg st="5" end="5"/>
                                            </p:txEl>
                                          </p:spTgt>
                                        </p:tgtEl>
                                        <p:attrNameLst>
                                          <p:attrName>style.visibility</p:attrName>
                                        </p:attrNameLst>
                                      </p:cBhvr>
                                      <p:to>
                                        <p:strVal val="visible"/>
                                      </p:to>
                                    </p:set>
                                    <p:animEffect transition="in" filter="fade">
                                      <p:cBhvr>
                                        <p:cTn id="21" dur="500"/>
                                        <p:tgtEl>
                                          <p:spTgt spid="3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9C689EE7-C798-4E5C-9338-2BD7BFF69A97}" type="slidenum">
              <a:rPr lang="zh-CN" altLang="en-US" smtClean="0"/>
              <a:pPr/>
              <a:t>20</a:t>
            </a:fld>
            <a:endParaRPr lang="zh-CN" altLang="en-US" dirty="0"/>
          </a:p>
        </p:txBody>
      </p:sp>
      <p:sp>
        <p:nvSpPr>
          <p:cNvPr id="2049" name="Freeform 7"/>
          <p:cNvSpPr>
            <a:spLocks noEditPoints="1"/>
          </p:cNvSpPr>
          <p:nvPr/>
        </p:nvSpPr>
        <p:spPr bwMode="auto">
          <a:xfrm>
            <a:off x="4924469" y="3558469"/>
            <a:ext cx="2510367" cy="1270000"/>
          </a:xfrm>
          <a:custGeom>
            <a:avLst/>
            <a:gdLst>
              <a:gd name="T0" fmla="*/ 132 w 435"/>
              <a:gd name="T1" fmla="*/ 0 h 220"/>
              <a:gd name="T2" fmla="*/ 89 w 435"/>
              <a:gd name="T3" fmla="*/ 105 h 220"/>
              <a:gd name="T4" fmla="*/ 0 w 435"/>
              <a:gd name="T5" fmla="*/ 147 h 220"/>
              <a:gd name="T6" fmla="*/ 42 w 435"/>
              <a:gd name="T7" fmla="*/ 220 h 220"/>
              <a:gd name="T8" fmla="*/ 107 w 435"/>
              <a:gd name="T9" fmla="*/ 167 h 220"/>
              <a:gd name="T10" fmla="*/ 285 w 435"/>
              <a:gd name="T11" fmla="*/ 220 h 220"/>
              <a:gd name="T12" fmla="*/ 394 w 435"/>
              <a:gd name="T13" fmla="*/ 220 h 220"/>
              <a:gd name="T14" fmla="*/ 435 w 435"/>
              <a:gd name="T15" fmla="*/ 42 h 220"/>
              <a:gd name="T16" fmla="*/ 29 w 435"/>
              <a:gd name="T17" fmla="*/ 158 h 220"/>
              <a:gd name="T18" fmla="*/ 29 w 435"/>
              <a:gd name="T19" fmla="*/ 130 h 220"/>
              <a:gd name="T20" fmla="*/ 29 w 435"/>
              <a:gd name="T21" fmla="*/ 158 h 220"/>
              <a:gd name="T22" fmla="*/ 140 w 435"/>
              <a:gd name="T23" fmla="*/ 96 h 220"/>
              <a:gd name="T24" fmla="*/ 101 w 435"/>
              <a:gd name="T25" fmla="*/ 82 h 220"/>
              <a:gd name="T26" fmla="*/ 116 w 435"/>
              <a:gd name="T27" fmla="*/ 43 h 220"/>
              <a:gd name="T28" fmla="*/ 155 w 435"/>
              <a:gd name="T29" fmla="*/ 57 h 220"/>
              <a:gd name="T30" fmla="*/ 221 w 435"/>
              <a:gd name="T31" fmla="*/ 82 h 220"/>
              <a:gd name="T32" fmla="*/ 183 w 435"/>
              <a:gd name="T33" fmla="*/ 96 h 220"/>
              <a:gd name="T34" fmla="*/ 168 w 435"/>
              <a:gd name="T35" fmla="*/ 57 h 220"/>
              <a:gd name="T36" fmla="*/ 207 w 435"/>
              <a:gd name="T37" fmla="*/ 43 h 220"/>
              <a:gd name="T38" fmla="*/ 221 w 435"/>
              <a:gd name="T39" fmla="*/ 82 h 220"/>
              <a:gd name="T40" fmla="*/ 273 w 435"/>
              <a:gd name="T41" fmla="*/ 96 h 220"/>
              <a:gd name="T42" fmla="*/ 235 w 435"/>
              <a:gd name="T43" fmla="*/ 82 h 220"/>
              <a:gd name="T44" fmla="*/ 249 w 435"/>
              <a:gd name="T45" fmla="*/ 43 h 220"/>
              <a:gd name="T46" fmla="*/ 288 w 435"/>
              <a:gd name="T47" fmla="*/ 57 h 220"/>
              <a:gd name="T48" fmla="*/ 355 w 435"/>
              <a:gd name="T49" fmla="*/ 82 h 220"/>
              <a:gd name="T50" fmla="*/ 316 w 435"/>
              <a:gd name="T51" fmla="*/ 96 h 220"/>
              <a:gd name="T52" fmla="*/ 301 w 435"/>
              <a:gd name="T53" fmla="*/ 57 h 220"/>
              <a:gd name="T54" fmla="*/ 340 w 435"/>
              <a:gd name="T55" fmla="*/ 43 h 220"/>
              <a:gd name="T56" fmla="*/ 355 w 435"/>
              <a:gd name="T57" fmla="*/ 82 h 220"/>
              <a:gd name="T58" fmla="*/ 407 w 435"/>
              <a:gd name="T59" fmla="*/ 96 h 220"/>
              <a:gd name="T60" fmla="*/ 368 w 435"/>
              <a:gd name="T61" fmla="*/ 82 h 220"/>
              <a:gd name="T62" fmla="*/ 382 w 435"/>
              <a:gd name="T63" fmla="*/ 43 h 220"/>
              <a:gd name="T64" fmla="*/ 421 w 435"/>
              <a:gd name="T65" fmla="*/ 57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5" h="220">
                <a:moveTo>
                  <a:pt x="393" y="0"/>
                </a:moveTo>
                <a:cubicBezTo>
                  <a:pt x="132" y="0"/>
                  <a:pt x="132" y="0"/>
                  <a:pt x="132" y="0"/>
                </a:cubicBezTo>
                <a:cubicBezTo>
                  <a:pt x="108" y="0"/>
                  <a:pt x="89" y="19"/>
                  <a:pt x="89" y="42"/>
                </a:cubicBezTo>
                <a:cubicBezTo>
                  <a:pt x="89" y="105"/>
                  <a:pt x="89" y="105"/>
                  <a:pt x="89" y="105"/>
                </a:cubicBezTo>
                <a:cubicBezTo>
                  <a:pt x="42" y="105"/>
                  <a:pt x="42" y="105"/>
                  <a:pt x="42" y="105"/>
                </a:cubicBezTo>
                <a:cubicBezTo>
                  <a:pt x="19" y="105"/>
                  <a:pt x="0" y="124"/>
                  <a:pt x="0" y="147"/>
                </a:cubicBezTo>
                <a:cubicBezTo>
                  <a:pt x="0" y="177"/>
                  <a:pt x="0" y="177"/>
                  <a:pt x="0" y="177"/>
                </a:cubicBezTo>
                <a:cubicBezTo>
                  <a:pt x="0" y="201"/>
                  <a:pt x="19" y="220"/>
                  <a:pt x="42" y="220"/>
                </a:cubicBezTo>
                <a:cubicBezTo>
                  <a:pt x="53" y="220"/>
                  <a:pt x="53" y="220"/>
                  <a:pt x="53" y="220"/>
                </a:cubicBezTo>
                <a:cubicBezTo>
                  <a:pt x="53" y="191"/>
                  <a:pt x="77" y="167"/>
                  <a:pt x="107" y="167"/>
                </a:cubicBezTo>
                <a:cubicBezTo>
                  <a:pt x="136" y="167"/>
                  <a:pt x="160" y="191"/>
                  <a:pt x="161" y="220"/>
                </a:cubicBezTo>
                <a:cubicBezTo>
                  <a:pt x="285" y="220"/>
                  <a:pt x="285" y="220"/>
                  <a:pt x="285" y="220"/>
                </a:cubicBezTo>
                <a:cubicBezTo>
                  <a:pt x="286" y="191"/>
                  <a:pt x="310" y="167"/>
                  <a:pt x="340" y="167"/>
                </a:cubicBezTo>
                <a:cubicBezTo>
                  <a:pt x="369" y="167"/>
                  <a:pt x="393" y="191"/>
                  <a:pt x="394" y="220"/>
                </a:cubicBezTo>
                <a:cubicBezTo>
                  <a:pt x="417" y="219"/>
                  <a:pt x="435" y="201"/>
                  <a:pt x="435" y="177"/>
                </a:cubicBezTo>
                <a:cubicBezTo>
                  <a:pt x="435" y="42"/>
                  <a:pt x="435" y="42"/>
                  <a:pt x="435" y="42"/>
                </a:cubicBezTo>
                <a:cubicBezTo>
                  <a:pt x="435" y="19"/>
                  <a:pt x="416" y="0"/>
                  <a:pt x="393" y="0"/>
                </a:cubicBezTo>
                <a:close/>
                <a:moveTo>
                  <a:pt x="29" y="158"/>
                </a:moveTo>
                <a:cubicBezTo>
                  <a:pt x="21" y="158"/>
                  <a:pt x="15" y="152"/>
                  <a:pt x="15" y="144"/>
                </a:cubicBezTo>
                <a:cubicBezTo>
                  <a:pt x="15" y="136"/>
                  <a:pt x="21" y="130"/>
                  <a:pt x="29" y="130"/>
                </a:cubicBezTo>
                <a:cubicBezTo>
                  <a:pt x="36" y="130"/>
                  <a:pt x="42" y="136"/>
                  <a:pt x="42" y="144"/>
                </a:cubicBezTo>
                <a:cubicBezTo>
                  <a:pt x="42" y="152"/>
                  <a:pt x="36" y="158"/>
                  <a:pt x="29" y="158"/>
                </a:cubicBezTo>
                <a:close/>
                <a:moveTo>
                  <a:pt x="155" y="82"/>
                </a:moveTo>
                <a:cubicBezTo>
                  <a:pt x="155" y="90"/>
                  <a:pt x="148" y="96"/>
                  <a:pt x="140" y="96"/>
                </a:cubicBezTo>
                <a:cubicBezTo>
                  <a:pt x="116" y="96"/>
                  <a:pt x="116" y="96"/>
                  <a:pt x="116" y="96"/>
                </a:cubicBezTo>
                <a:cubicBezTo>
                  <a:pt x="108" y="96"/>
                  <a:pt x="101" y="90"/>
                  <a:pt x="101" y="82"/>
                </a:cubicBezTo>
                <a:cubicBezTo>
                  <a:pt x="101" y="57"/>
                  <a:pt x="101" y="57"/>
                  <a:pt x="101" y="57"/>
                </a:cubicBezTo>
                <a:cubicBezTo>
                  <a:pt x="101" y="49"/>
                  <a:pt x="108" y="43"/>
                  <a:pt x="116" y="43"/>
                </a:cubicBezTo>
                <a:cubicBezTo>
                  <a:pt x="140" y="43"/>
                  <a:pt x="140" y="43"/>
                  <a:pt x="140" y="43"/>
                </a:cubicBezTo>
                <a:cubicBezTo>
                  <a:pt x="148" y="43"/>
                  <a:pt x="155" y="49"/>
                  <a:pt x="155" y="57"/>
                </a:cubicBezTo>
                <a:lnTo>
                  <a:pt x="155" y="82"/>
                </a:lnTo>
                <a:close/>
                <a:moveTo>
                  <a:pt x="221" y="82"/>
                </a:moveTo>
                <a:cubicBezTo>
                  <a:pt x="221" y="90"/>
                  <a:pt x="215" y="96"/>
                  <a:pt x="207" y="96"/>
                </a:cubicBezTo>
                <a:cubicBezTo>
                  <a:pt x="183" y="96"/>
                  <a:pt x="183" y="96"/>
                  <a:pt x="183" y="96"/>
                </a:cubicBezTo>
                <a:cubicBezTo>
                  <a:pt x="175" y="96"/>
                  <a:pt x="168" y="90"/>
                  <a:pt x="168" y="82"/>
                </a:cubicBezTo>
                <a:cubicBezTo>
                  <a:pt x="168" y="57"/>
                  <a:pt x="168" y="57"/>
                  <a:pt x="168" y="57"/>
                </a:cubicBezTo>
                <a:cubicBezTo>
                  <a:pt x="168" y="49"/>
                  <a:pt x="175" y="43"/>
                  <a:pt x="183" y="43"/>
                </a:cubicBezTo>
                <a:cubicBezTo>
                  <a:pt x="207" y="43"/>
                  <a:pt x="207" y="43"/>
                  <a:pt x="207" y="43"/>
                </a:cubicBezTo>
                <a:cubicBezTo>
                  <a:pt x="215" y="43"/>
                  <a:pt x="221" y="49"/>
                  <a:pt x="221" y="57"/>
                </a:cubicBezTo>
                <a:lnTo>
                  <a:pt x="221" y="82"/>
                </a:lnTo>
                <a:close/>
                <a:moveTo>
                  <a:pt x="288" y="82"/>
                </a:moveTo>
                <a:cubicBezTo>
                  <a:pt x="288" y="90"/>
                  <a:pt x="282" y="96"/>
                  <a:pt x="273" y="96"/>
                </a:cubicBezTo>
                <a:cubicBezTo>
                  <a:pt x="249" y="96"/>
                  <a:pt x="249" y="96"/>
                  <a:pt x="249" y="96"/>
                </a:cubicBezTo>
                <a:cubicBezTo>
                  <a:pt x="241" y="96"/>
                  <a:pt x="235" y="90"/>
                  <a:pt x="235" y="82"/>
                </a:cubicBezTo>
                <a:cubicBezTo>
                  <a:pt x="235" y="57"/>
                  <a:pt x="235" y="57"/>
                  <a:pt x="235" y="57"/>
                </a:cubicBezTo>
                <a:cubicBezTo>
                  <a:pt x="235" y="49"/>
                  <a:pt x="241" y="43"/>
                  <a:pt x="249" y="43"/>
                </a:cubicBezTo>
                <a:cubicBezTo>
                  <a:pt x="273" y="43"/>
                  <a:pt x="273" y="43"/>
                  <a:pt x="273" y="43"/>
                </a:cubicBezTo>
                <a:cubicBezTo>
                  <a:pt x="282" y="43"/>
                  <a:pt x="288" y="49"/>
                  <a:pt x="288" y="57"/>
                </a:cubicBezTo>
                <a:lnTo>
                  <a:pt x="288" y="82"/>
                </a:lnTo>
                <a:close/>
                <a:moveTo>
                  <a:pt x="355" y="82"/>
                </a:moveTo>
                <a:cubicBezTo>
                  <a:pt x="355" y="90"/>
                  <a:pt x="348" y="96"/>
                  <a:pt x="340" y="96"/>
                </a:cubicBezTo>
                <a:cubicBezTo>
                  <a:pt x="316" y="96"/>
                  <a:pt x="316" y="96"/>
                  <a:pt x="316" y="96"/>
                </a:cubicBezTo>
                <a:cubicBezTo>
                  <a:pt x="308" y="96"/>
                  <a:pt x="301" y="90"/>
                  <a:pt x="301" y="82"/>
                </a:cubicBezTo>
                <a:cubicBezTo>
                  <a:pt x="301" y="57"/>
                  <a:pt x="301" y="57"/>
                  <a:pt x="301" y="57"/>
                </a:cubicBezTo>
                <a:cubicBezTo>
                  <a:pt x="301" y="49"/>
                  <a:pt x="308" y="43"/>
                  <a:pt x="316" y="43"/>
                </a:cubicBezTo>
                <a:cubicBezTo>
                  <a:pt x="340" y="43"/>
                  <a:pt x="340" y="43"/>
                  <a:pt x="340" y="43"/>
                </a:cubicBezTo>
                <a:cubicBezTo>
                  <a:pt x="348" y="43"/>
                  <a:pt x="355" y="49"/>
                  <a:pt x="355" y="57"/>
                </a:cubicBezTo>
                <a:lnTo>
                  <a:pt x="355" y="82"/>
                </a:lnTo>
                <a:close/>
                <a:moveTo>
                  <a:pt x="421" y="82"/>
                </a:moveTo>
                <a:cubicBezTo>
                  <a:pt x="421" y="90"/>
                  <a:pt x="415" y="96"/>
                  <a:pt x="407" y="96"/>
                </a:cubicBezTo>
                <a:cubicBezTo>
                  <a:pt x="382" y="96"/>
                  <a:pt x="382" y="96"/>
                  <a:pt x="382" y="96"/>
                </a:cubicBezTo>
                <a:cubicBezTo>
                  <a:pt x="374" y="96"/>
                  <a:pt x="368" y="90"/>
                  <a:pt x="368" y="82"/>
                </a:cubicBezTo>
                <a:cubicBezTo>
                  <a:pt x="368" y="57"/>
                  <a:pt x="368" y="57"/>
                  <a:pt x="368" y="57"/>
                </a:cubicBezTo>
                <a:cubicBezTo>
                  <a:pt x="368" y="49"/>
                  <a:pt x="374" y="43"/>
                  <a:pt x="382" y="43"/>
                </a:cubicBezTo>
                <a:cubicBezTo>
                  <a:pt x="407" y="43"/>
                  <a:pt x="407" y="43"/>
                  <a:pt x="407" y="43"/>
                </a:cubicBezTo>
                <a:cubicBezTo>
                  <a:pt x="415" y="43"/>
                  <a:pt x="421" y="49"/>
                  <a:pt x="421" y="57"/>
                </a:cubicBezTo>
                <a:lnTo>
                  <a:pt x="421" y="82"/>
                </a:lnTo>
                <a:close/>
              </a:path>
            </a:pathLst>
          </a:custGeom>
          <a:solidFill>
            <a:srgbClr val="464F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051" name="Freeform 8"/>
          <p:cNvSpPr>
            <a:spLocks/>
          </p:cNvSpPr>
          <p:nvPr/>
        </p:nvSpPr>
        <p:spPr bwMode="auto">
          <a:xfrm>
            <a:off x="5506551" y="4199820"/>
            <a:ext cx="1928284" cy="50800"/>
          </a:xfrm>
          <a:custGeom>
            <a:avLst/>
            <a:gdLst>
              <a:gd name="T0" fmla="*/ 334 w 334"/>
              <a:gd name="T1" fmla="*/ 0 h 9"/>
              <a:gd name="T2" fmla="*/ 5 w 334"/>
              <a:gd name="T3" fmla="*/ 0 h 9"/>
              <a:gd name="T4" fmla="*/ 0 w 334"/>
              <a:gd name="T5" fmla="*/ 4 h 9"/>
              <a:gd name="T6" fmla="*/ 5 w 334"/>
              <a:gd name="T7" fmla="*/ 9 h 9"/>
              <a:gd name="T8" fmla="*/ 334 w 334"/>
              <a:gd name="T9" fmla="*/ 9 h 9"/>
              <a:gd name="T10" fmla="*/ 334 w 334"/>
              <a:gd name="T11" fmla="*/ 0 h 9"/>
            </a:gdLst>
            <a:ahLst/>
            <a:cxnLst>
              <a:cxn ang="0">
                <a:pos x="T0" y="T1"/>
              </a:cxn>
              <a:cxn ang="0">
                <a:pos x="T2" y="T3"/>
              </a:cxn>
              <a:cxn ang="0">
                <a:pos x="T4" y="T5"/>
              </a:cxn>
              <a:cxn ang="0">
                <a:pos x="T6" y="T7"/>
              </a:cxn>
              <a:cxn ang="0">
                <a:pos x="T8" y="T9"/>
              </a:cxn>
              <a:cxn ang="0">
                <a:pos x="T10" y="T11"/>
              </a:cxn>
            </a:cxnLst>
            <a:rect l="0" t="0" r="r" b="b"/>
            <a:pathLst>
              <a:path w="334" h="9">
                <a:moveTo>
                  <a:pt x="334" y="0"/>
                </a:moveTo>
                <a:cubicBezTo>
                  <a:pt x="5" y="0"/>
                  <a:pt x="5" y="0"/>
                  <a:pt x="5" y="0"/>
                </a:cubicBezTo>
                <a:cubicBezTo>
                  <a:pt x="2" y="0"/>
                  <a:pt x="0" y="2"/>
                  <a:pt x="0" y="4"/>
                </a:cubicBezTo>
                <a:cubicBezTo>
                  <a:pt x="0" y="7"/>
                  <a:pt x="2" y="9"/>
                  <a:pt x="5" y="9"/>
                </a:cubicBezTo>
                <a:cubicBezTo>
                  <a:pt x="334" y="9"/>
                  <a:pt x="334" y="9"/>
                  <a:pt x="334" y="9"/>
                </a:cubicBezTo>
                <a:lnTo>
                  <a:pt x="334"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052" name="Freeform 9"/>
          <p:cNvSpPr>
            <a:spLocks/>
          </p:cNvSpPr>
          <p:nvPr/>
        </p:nvSpPr>
        <p:spPr bwMode="auto">
          <a:xfrm>
            <a:off x="5506551" y="4417836"/>
            <a:ext cx="1928284" cy="52917"/>
          </a:xfrm>
          <a:custGeom>
            <a:avLst/>
            <a:gdLst>
              <a:gd name="T0" fmla="*/ 334 w 334"/>
              <a:gd name="T1" fmla="*/ 0 h 9"/>
              <a:gd name="T2" fmla="*/ 5 w 334"/>
              <a:gd name="T3" fmla="*/ 0 h 9"/>
              <a:gd name="T4" fmla="*/ 0 w 334"/>
              <a:gd name="T5" fmla="*/ 4 h 9"/>
              <a:gd name="T6" fmla="*/ 5 w 334"/>
              <a:gd name="T7" fmla="*/ 9 h 9"/>
              <a:gd name="T8" fmla="*/ 334 w 334"/>
              <a:gd name="T9" fmla="*/ 9 h 9"/>
              <a:gd name="T10" fmla="*/ 334 w 334"/>
              <a:gd name="T11" fmla="*/ 0 h 9"/>
            </a:gdLst>
            <a:ahLst/>
            <a:cxnLst>
              <a:cxn ang="0">
                <a:pos x="T0" y="T1"/>
              </a:cxn>
              <a:cxn ang="0">
                <a:pos x="T2" y="T3"/>
              </a:cxn>
              <a:cxn ang="0">
                <a:pos x="T4" y="T5"/>
              </a:cxn>
              <a:cxn ang="0">
                <a:pos x="T6" y="T7"/>
              </a:cxn>
              <a:cxn ang="0">
                <a:pos x="T8" y="T9"/>
              </a:cxn>
              <a:cxn ang="0">
                <a:pos x="T10" y="T11"/>
              </a:cxn>
            </a:cxnLst>
            <a:rect l="0" t="0" r="r" b="b"/>
            <a:pathLst>
              <a:path w="334" h="9">
                <a:moveTo>
                  <a:pt x="334" y="0"/>
                </a:moveTo>
                <a:cubicBezTo>
                  <a:pt x="5" y="0"/>
                  <a:pt x="5" y="0"/>
                  <a:pt x="5" y="0"/>
                </a:cubicBezTo>
                <a:cubicBezTo>
                  <a:pt x="2" y="0"/>
                  <a:pt x="0" y="2"/>
                  <a:pt x="0" y="4"/>
                </a:cubicBezTo>
                <a:cubicBezTo>
                  <a:pt x="0" y="7"/>
                  <a:pt x="2" y="9"/>
                  <a:pt x="5" y="9"/>
                </a:cubicBezTo>
                <a:cubicBezTo>
                  <a:pt x="334" y="9"/>
                  <a:pt x="334" y="9"/>
                  <a:pt x="334" y="9"/>
                </a:cubicBezTo>
                <a:lnTo>
                  <a:pt x="334"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053" name="Freeform 10"/>
          <p:cNvSpPr>
            <a:spLocks noEditPoints="1"/>
          </p:cNvSpPr>
          <p:nvPr/>
        </p:nvSpPr>
        <p:spPr bwMode="auto">
          <a:xfrm>
            <a:off x="5305468" y="4601987"/>
            <a:ext cx="465667" cy="467784"/>
          </a:xfrm>
          <a:custGeom>
            <a:avLst/>
            <a:gdLst>
              <a:gd name="T0" fmla="*/ 41 w 81"/>
              <a:gd name="T1" fmla="*/ 0 h 81"/>
              <a:gd name="T2" fmla="*/ 0 w 81"/>
              <a:gd name="T3" fmla="*/ 40 h 81"/>
              <a:gd name="T4" fmla="*/ 41 w 81"/>
              <a:gd name="T5" fmla="*/ 81 h 81"/>
              <a:gd name="T6" fmla="*/ 81 w 81"/>
              <a:gd name="T7" fmla="*/ 40 h 81"/>
              <a:gd name="T8" fmla="*/ 41 w 81"/>
              <a:gd name="T9" fmla="*/ 0 h 81"/>
              <a:gd name="T10" fmla="*/ 41 w 81"/>
              <a:gd name="T11" fmla="*/ 61 h 81"/>
              <a:gd name="T12" fmla="*/ 20 w 81"/>
              <a:gd name="T13" fmla="*/ 40 h 81"/>
              <a:gd name="T14" fmla="*/ 41 w 81"/>
              <a:gd name="T15" fmla="*/ 20 h 81"/>
              <a:gd name="T16" fmla="*/ 61 w 81"/>
              <a:gd name="T17" fmla="*/ 40 h 81"/>
              <a:gd name="T18" fmla="*/ 41 w 81"/>
              <a:gd name="T19" fmla="*/ 6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 h="81">
                <a:moveTo>
                  <a:pt x="41" y="0"/>
                </a:moveTo>
                <a:cubicBezTo>
                  <a:pt x="18" y="0"/>
                  <a:pt x="0" y="18"/>
                  <a:pt x="0" y="40"/>
                </a:cubicBezTo>
                <a:cubicBezTo>
                  <a:pt x="0" y="63"/>
                  <a:pt x="18" y="81"/>
                  <a:pt x="41" y="81"/>
                </a:cubicBezTo>
                <a:cubicBezTo>
                  <a:pt x="63" y="81"/>
                  <a:pt x="81" y="63"/>
                  <a:pt x="81" y="40"/>
                </a:cubicBezTo>
                <a:cubicBezTo>
                  <a:pt x="81" y="18"/>
                  <a:pt x="63" y="0"/>
                  <a:pt x="41" y="0"/>
                </a:cubicBezTo>
                <a:close/>
                <a:moveTo>
                  <a:pt x="41" y="61"/>
                </a:moveTo>
                <a:cubicBezTo>
                  <a:pt x="30" y="61"/>
                  <a:pt x="20" y="52"/>
                  <a:pt x="20" y="40"/>
                </a:cubicBezTo>
                <a:cubicBezTo>
                  <a:pt x="20" y="29"/>
                  <a:pt x="30" y="20"/>
                  <a:pt x="41" y="20"/>
                </a:cubicBezTo>
                <a:cubicBezTo>
                  <a:pt x="52" y="20"/>
                  <a:pt x="61" y="29"/>
                  <a:pt x="61" y="40"/>
                </a:cubicBezTo>
                <a:cubicBezTo>
                  <a:pt x="61" y="52"/>
                  <a:pt x="52" y="61"/>
                  <a:pt x="41" y="61"/>
                </a:cubicBezTo>
                <a:close/>
              </a:path>
            </a:pathLst>
          </a:custGeom>
          <a:solidFill>
            <a:srgbClr val="1C2B38"/>
          </a:solidFill>
          <a:ln>
            <a:noFill/>
          </a:ln>
          <a:extLst/>
        </p:spPr>
        <p:txBody>
          <a:bodyPr vert="horz" wrap="square" lIns="121920" tIns="60960" rIns="121920" bIns="60960" numCol="1" anchor="t" anchorCtr="0" compatLnSpc="1">
            <a:prstTxWarp prst="textNoShape">
              <a:avLst/>
            </a:prstTxWarp>
          </a:bodyPr>
          <a:lstStyle/>
          <a:p>
            <a:endParaRPr lang="zh-CN" altLang="en-US" sz="2400"/>
          </a:p>
        </p:txBody>
      </p:sp>
      <p:sp>
        <p:nvSpPr>
          <p:cNvPr id="2054" name="Freeform 11"/>
          <p:cNvSpPr>
            <a:spLocks noEditPoints="1"/>
          </p:cNvSpPr>
          <p:nvPr/>
        </p:nvSpPr>
        <p:spPr bwMode="auto">
          <a:xfrm>
            <a:off x="6649551" y="4601987"/>
            <a:ext cx="467784" cy="467784"/>
          </a:xfrm>
          <a:custGeom>
            <a:avLst/>
            <a:gdLst>
              <a:gd name="T0" fmla="*/ 41 w 81"/>
              <a:gd name="T1" fmla="*/ 0 h 81"/>
              <a:gd name="T2" fmla="*/ 0 w 81"/>
              <a:gd name="T3" fmla="*/ 40 h 81"/>
              <a:gd name="T4" fmla="*/ 41 w 81"/>
              <a:gd name="T5" fmla="*/ 81 h 81"/>
              <a:gd name="T6" fmla="*/ 81 w 81"/>
              <a:gd name="T7" fmla="*/ 40 h 81"/>
              <a:gd name="T8" fmla="*/ 41 w 81"/>
              <a:gd name="T9" fmla="*/ 0 h 81"/>
              <a:gd name="T10" fmla="*/ 41 w 81"/>
              <a:gd name="T11" fmla="*/ 61 h 81"/>
              <a:gd name="T12" fmla="*/ 20 w 81"/>
              <a:gd name="T13" fmla="*/ 40 h 81"/>
              <a:gd name="T14" fmla="*/ 41 w 81"/>
              <a:gd name="T15" fmla="*/ 20 h 81"/>
              <a:gd name="T16" fmla="*/ 61 w 81"/>
              <a:gd name="T17" fmla="*/ 40 h 81"/>
              <a:gd name="T18" fmla="*/ 41 w 81"/>
              <a:gd name="T19" fmla="*/ 6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 h="81">
                <a:moveTo>
                  <a:pt x="41" y="0"/>
                </a:moveTo>
                <a:cubicBezTo>
                  <a:pt x="18" y="0"/>
                  <a:pt x="0" y="18"/>
                  <a:pt x="0" y="40"/>
                </a:cubicBezTo>
                <a:cubicBezTo>
                  <a:pt x="0" y="63"/>
                  <a:pt x="18" y="81"/>
                  <a:pt x="41" y="81"/>
                </a:cubicBezTo>
                <a:cubicBezTo>
                  <a:pt x="63" y="81"/>
                  <a:pt x="81" y="63"/>
                  <a:pt x="81" y="40"/>
                </a:cubicBezTo>
                <a:cubicBezTo>
                  <a:pt x="81" y="18"/>
                  <a:pt x="63" y="0"/>
                  <a:pt x="41" y="0"/>
                </a:cubicBezTo>
                <a:close/>
                <a:moveTo>
                  <a:pt x="41" y="61"/>
                </a:moveTo>
                <a:cubicBezTo>
                  <a:pt x="29" y="61"/>
                  <a:pt x="20" y="52"/>
                  <a:pt x="20" y="40"/>
                </a:cubicBezTo>
                <a:cubicBezTo>
                  <a:pt x="20" y="29"/>
                  <a:pt x="29" y="20"/>
                  <a:pt x="41" y="20"/>
                </a:cubicBezTo>
                <a:cubicBezTo>
                  <a:pt x="52" y="20"/>
                  <a:pt x="61" y="29"/>
                  <a:pt x="61" y="40"/>
                </a:cubicBezTo>
                <a:cubicBezTo>
                  <a:pt x="61" y="52"/>
                  <a:pt x="52" y="61"/>
                  <a:pt x="41" y="61"/>
                </a:cubicBezTo>
                <a:close/>
              </a:path>
            </a:pathLst>
          </a:custGeom>
          <a:solidFill>
            <a:srgbClr val="1C2B38"/>
          </a:solidFill>
          <a:ln>
            <a:noFill/>
          </a:ln>
          <a:extLst/>
        </p:spPr>
        <p:txBody>
          <a:bodyPr vert="horz" wrap="square" lIns="121920" tIns="60960" rIns="121920" bIns="60960" numCol="1" anchor="t" anchorCtr="0" compatLnSpc="1">
            <a:prstTxWarp prst="textNoShape">
              <a:avLst/>
            </a:prstTxWarp>
          </a:bodyPr>
          <a:lstStyle/>
          <a:p>
            <a:endParaRPr lang="zh-CN" altLang="en-US" sz="2400"/>
          </a:p>
        </p:txBody>
      </p:sp>
      <p:sp>
        <p:nvSpPr>
          <p:cNvPr id="2055" name="Freeform 12"/>
          <p:cNvSpPr>
            <a:spLocks/>
          </p:cNvSpPr>
          <p:nvPr/>
        </p:nvSpPr>
        <p:spPr bwMode="auto">
          <a:xfrm>
            <a:off x="2571157" y="2074263"/>
            <a:ext cx="1176867" cy="1204384"/>
          </a:xfrm>
          <a:custGeom>
            <a:avLst/>
            <a:gdLst>
              <a:gd name="T0" fmla="*/ 100 w 204"/>
              <a:gd name="T1" fmla="*/ 86 h 209"/>
              <a:gd name="T2" fmla="*/ 101 w 204"/>
              <a:gd name="T3" fmla="*/ 83 h 209"/>
              <a:gd name="T4" fmla="*/ 174 w 204"/>
              <a:gd name="T5" fmla="*/ 13 h 209"/>
              <a:gd name="T6" fmla="*/ 146 w 204"/>
              <a:gd name="T7" fmla="*/ 0 h 209"/>
              <a:gd name="T8" fmla="*/ 127 w 204"/>
              <a:gd name="T9" fmla="*/ 15 h 209"/>
              <a:gd name="T10" fmla="*/ 106 w 204"/>
              <a:gd name="T11" fmla="*/ 5 h 209"/>
              <a:gd name="T12" fmla="*/ 99 w 204"/>
              <a:gd name="T13" fmla="*/ 8 h 209"/>
              <a:gd name="T14" fmla="*/ 102 w 204"/>
              <a:gd name="T15" fmla="*/ 15 h 209"/>
              <a:gd name="T16" fmla="*/ 118 w 204"/>
              <a:gd name="T17" fmla="*/ 22 h 209"/>
              <a:gd name="T18" fmla="*/ 93 w 204"/>
              <a:gd name="T19" fmla="*/ 41 h 209"/>
              <a:gd name="T20" fmla="*/ 72 w 204"/>
              <a:gd name="T21" fmla="*/ 31 h 209"/>
              <a:gd name="T22" fmla="*/ 65 w 204"/>
              <a:gd name="T23" fmla="*/ 33 h 209"/>
              <a:gd name="T24" fmla="*/ 67 w 204"/>
              <a:gd name="T25" fmla="*/ 40 h 209"/>
              <a:gd name="T26" fmla="*/ 84 w 204"/>
              <a:gd name="T27" fmla="*/ 48 h 209"/>
              <a:gd name="T28" fmla="*/ 62 w 204"/>
              <a:gd name="T29" fmla="*/ 64 h 209"/>
              <a:gd name="T30" fmla="*/ 61 w 204"/>
              <a:gd name="T31" fmla="*/ 66 h 209"/>
              <a:gd name="T32" fmla="*/ 27 w 204"/>
              <a:gd name="T33" fmla="*/ 47 h 209"/>
              <a:gd name="T34" fmla="*/ 4 w 204"/>
              <a:gd name="T35" fmla="*/ 55 h 209"/>
              <a:gd name="T36" fmla="*/ 12 w 204"/>
              <a:gd name="T37" fmla="*/ 78 h 209"/>
              <a:gd name="T38" fmla="*/ 48 w 204"/>
              <a:gd name="T39" fmla="*/ 94 h 209"/>
              <a:gd name="T40" fmla="*/ 47 w 204"/>
              <a:gd name="T41" fmla="*/ 96 h 209"/>
              <a:gd name="T42" fmla="*/ 48 w 204"/>
              <a:gd name="T43" fmla="*/ 116 h 209"/>
              <a:gd name="T44" fmla="*/ 34 w 204"/>
              <a:gd name="T45" fmla="*/ 109 h 209"/>
              <a:gd name="T46" fmla="*/ 28 w 204"/>
              <a:gd name="T47" fmla="*/ 112 h 209"/>
              <a:gd name="T48" fmla="*/ 30 w 204"/>
              <a:gd name="T49" fmla="*/ 119 h 209"/>
              <a:gd name="T50" fmla="*/ 49 w 204"/>
              <a:gd name="T51" fmla="*/ 128 h 209"/>
              <a:gd name="T52" fmla="*/ 51 w 204"/>
              <a:gd name="T53" fmla="*/ 153 h 209"/>
              <a:gd name="T54" fmla="*/ 36 w 204"/>
              <a:gd name="T55" fmla="*/ 146 h 209"/>
              <a:gd name="T56" fmla="*/ 29 w 204"/>
              <a:gd name="T57" fmla="*/ 149 h 209"/>
              <a:gd name="T58" fmla="*/ 31 w 204"/>
              <a:gd name="T59" fmla="*/ 155 h 209"/>
              <a:gd name="T60" fmla="*/ 52 w 204"/>
              <a:gd name="T61" fmla="*/ 165 h 209"/>
              <a:gd name="T62" fmla="*/ 53 w 204"/>
              <a:gd name="T63" fmla="*/ 196 h 209"/>
              <a:gd name="T64" fmla="*/ 81 w 204"/>
              <a:gd name="T65" fmla="*/ 209 h 209"/>
              <a:gd name="T66" fmla="*/ 86 w 204"/>
              <a:gd name="T67" fmla="*/ 114 h 209"/>
              <a:gd name="T68" fmla="*/ 88 w 204"/>
              <a:gd name="T69" fmla="*/ 110 h 209"/>
              <a:gd name="T70" fmla="*/ 143 w 204"/>
              <a:gd name="T71" fmla="*/ 134 h 209"/>
              <a:gd name="T72" fmla="*/ 151 w 204"/>
              <a:gd name="T73" fmla="*/ 137 h 209"/>
              <a:gd name="T74" fmla="*/ 153 w 204"/>
              <a:gd name="T75" fmla="*/ 169 h 209"/>
              <a:gd name="T76" fmla="*/ 166 w 204"/>
              <a:gd name="T77" fmla="*/ 179 h 209"/>
              <a:gd name="T78" fmla="*/ 176 w 204"/>
              <a:gd name="T79" fmla="*/ 143 h 209"/>
              <a:gd name="T80" fmla="*/ 181 w 204"/>
              <a:gd name="T81" fmla="*/ 132 h 209"/>
              <a:gd name="T82" fmla="*/ 204 w 204"/>
              <a:gd name="T83" fmla="*/ 99 h 209"/>
              <a:gd name="T84" fmla="*/ 188 w 204"/>
              <a:gd name="T85" fmla="*/ 96 h 209"/>
              <a:gd name="T86" fmla="*/ 160 w 204"/>
              <a:gd name="T87" fmla="*/ 118 h 209"/>
              <a:gd name="T88" fmla="*/ 152 w 204"/>
              <a:gd name="T89" fmla="*/ 114 h 209"/>
              <a:gd name="T90" fmla="*/ 100 w 204"/>
              <a:gd name="T91" fmla="*/ 86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04" h="209">
                <a:moveTo>
                  <a:pt x="100" y="86"/>
                </a:moveTo>
                <a:cubicBezTo>
                  <a:pt x="101" y="83"/>
                  <a:pt x="101" y="83"/>
                  <a:pt x="101" y="83"/>
                </a:cubicBezTo>
                <a:cubicBezTo>
                  <a:pt x="174" y="13"/>
                  <a:pt x="174" y="13"/>
                  <a:pt x="174" y="13"/>
                </a:cubicBezTo>
                <a:cubicBezTo>
                  <a:pt x="146" y="0"/>
                  <a:pt x="146" y="0"/>
                  <a:pt x="146" y="0"/>
                </a:cubicBezTo>
                <a:cubicBezTo>
                  <a:pt x="127" y="15"/>
                  <a:pt x="127" y="15"/>
                  <a:pt x="127" y="15"/>
                </a:cubicBezTo>
                <a:cubicBezTo>
                  <a:pt x="106" y="5"/>
                  <a:pt x="106" y="5"/>
                  <a:pt x="106" y="5"/>
                </a:cubicBezTo>
                <a:cubicBezTo>
                  <a:pt x="104" y="4"/>
                  <a:pt x="101" y="5"/>
                  <a:pt x="99" y="8"/>
                </a:cubicBezTo>
                <a:cubicBezTo>
                  <a:pt x="98" y="10"/>
                  <a:pt x="99" y="13"/>
                  <a:pt x="102" y="15"/>
                </a:cubicBezTo>
                <a:cubicBezTo>
                  <a:pt x="118" y="22"/>
                  <a:pt x="118" y="22"/>
                  <a:pt x="118" y="22"/>
                </a:cubicBezTo>
                <a:cubicBezTo>
                  <a:pt x="93" y="41"/>
                  <a:pt x="93" y="41"/>
                  <a:pt x="93" y="41"/>
                </a:cubicBezTo>
                <a:cubicBezTo>
                  <a:pt x="72" y="31"/>
                  <a:pt x="72" y="31"/>
                  <a:pt x="72" y="31"/>
                </a:cubicBezTo>
                <a:cubicBezTo>
                  <a:pt x="69" y="30"/>
                  <a:pt x="66" y="31"/>
                  <a:pt x="65" y="33"/>
                </a:cubicBezTo>
                <a:cubicBezTo>
                  <a:pt x="64" y="36"/>
                  <a:pt x="65" y="39"/>
                  <a:pt x="67" y="40"/>
                </a:cubicBezTo>
                <a:cubicBezTo>
                  <a:pt x="84" y="48"/>
                  <a:pt x="84" y="48"/>
                  <a:pt x="84" y="48"/>
                </a:cubicBezTo>
                <a:cubicBezTo>
                  <a:pt x="62" y="64"/>
                  <a:pt x="62" y="64"/>
                  <a:pt x="62" y="64"/>
                </a:cubicBezTo>
                <a:cubicBezTo>
                  <a:pt x="61" y="66"/>
                  <a:pt x="61" y="66"/>
                  <a:pt x="61" y="66"/>
                </a:cubicBezTo>
                <a:cubicBezTo>
                  <a:pt x="27" y="47"/>
                  <a:pt x="27" y="47"/>
                  <a:pt x="27" y="47"/>
                </a:cubicBezTo>
                <a:cubicBezTo>
                  <a:pt x="18" y="43"/>
                  <a:pt x="8" y="47"/>
                  <a:pt x="4" y="55"/>
                </a:cubicBezTo>
                <a:cubicBezTo>
                  <a:pt x="0" y="64"/>
                  <a:pt x="3" y="74"/>
                  <a:pt x="12" y="78"/>
                </a:cubicBezTo>
                <a:cubicBezTo>
                  <a:pt x="48" y="94"/>
                  <a:pt x="48" y="94"/>
                  <a:pt x="48" y="94"/>
                </a:cubicBezTo>
                <a:cubicBezTo>
                  <a:pt x="47" y="96"/>
                  <a:pt x="47" y="96"/>
                  <a:pt x="47" y="96"/>
                </a:cubicBezTo>
                <a:cubicBezTo>
                  <a:pt x="48" y="116"/>
                  <a:pt x="48" y="116"/>
                  <a:pt x="48" y="116"/>
                </a:cubicBezTo>
                <a:cubicBezTo>
                  <a:pt x="34" y="109"/>
                  <a:pt x="34" y="109"/>
                  <a:pt x="34" y="109"/>
                </a:cubicBezTo>
                <a:cubicBezTo>
                  <a:pt x="32" y="108"/>
                  <a:pt x="29" y="109"/>
                  <a:pt x="28" y="112"/>
                </a:cubicBezTo>
                <a:cubicBezTo>
                  <a:pt x="26" y="114"/>
                  <a:pt x="28" y="117"/>
                  <a:pt x="30" y="119"/>
                </a:cubicBezTo>
                <a:cubicBezTo>
                  <a:pt x="49" y="128"/>
                  <a:pt x="49" y="128"/>
                  <a:pt x="49" y="128"/>
                </a:cubicBezTo>
                <a:cubicBezTo>
                  <a:pt x="51" y="153"/>
                  <a:pt x="51" y="153"/>
                  <a:pt x="51" y="153"/>
                </a:cubicBezTo>
                <a:cubicBezTo>
                  <a:pt x="36" y="146"/>
                  <a:pt x="36" y="146"/>
                  <a:pt x="36" y="146"/>
                </a:cubicBezTo>
                <a:cubicBezTo>
                  <a:pt x="33" y="145"/>
                  <a:pt x="30" y="146"/>
                  <a:pt x="29" y="149"/>
                </a:cubicBezTo>
                <a:cubicBezTo>
                  <a:pt x="28" y="151"/>
                  <a:pt x="29" y="154"/>
                  <a:pt x="31" y="155"/>
                </a:cubicBezTo>
                <a:cubicBezTo>
                  <a:pt x="52" y="165"/>
                  <a:pt x="52" y="165"/>
                  <a:pt x="52" y="165"/>
                </a:cubicBezTo>
                <a:cubicBezTo>
                  <a:pt x="53" y="196"/>
                  <a:pt x="53" y="196"/>
                  <a:pt x="53" y="196"/>
                </a:cubicBezTo>
                <a:cubicBezTo>
                  <a:pt x="81" y="209"/>
                  <a:pt x="81" y="209"/>
                  <a:pt x="81" y="209"/>
                </a:cubicBezTo>
                <a:cubicBezTo>
                  <a:pt x="86" y="114"/>
                  <a:pt x="86" y="114"/>
                  <a:pt x="86" y="114"/>
                </a:cubicBezTo>
                <a:cubicBezTo>
                  <a:pt x="88" y="110"/>
                  <a:pt x="88" y="110"/>
                  <a:pt x="88" y="110"/>
                </a:cubicBezTo>
                <a:cubicBezTo>
                  <a:pt x="143" y="134"/>
                  <a:pt x="143" y="134"/>
                  <a:pt x="143" y="134"/>
                </a:cubicBezTo>
                <a:cubicBezTo>
                  <a:pt x="146" y="135"/>
                  <a:pt x="149" y="136"/>
                  <a:pt x="151" y="137"/>
                </a:cubicBezTo>
                <a:cubicBezTo>
                  <a:pt x="153" y="169"/>
                  <a:pt x="153" y="169"/>
                  <a:pt x="153" y="169"/>
                </a:cubicBezTo>
                <a:cubicBezTo>
                  <a:pt x="166" y="179"/>
                  <a:pt x="166" y="179"/>
                  <a:pt x="166" y="179"/>
                </a:cubicBezTo>
                <a:cubicBezTo>
                  <a:pt x="176" y="143"/>
                  <a:pt x="176" y="143"/>
                  <a:pt x="176" y="143"/>
                </a:cubicBezTo>
                <a:cubicBezTo>
                  <a:pt x="181" y="132"/>
                  <a:pt x="181" y="132"/>
                  <a:pt x="181" y="132"/>
                </a:cubicBezTo>
                <a:cubicBezTo>
                  <a:pt x="204" y="99"/>
                  <a:pt x="204" y="99"/>
                  <a:pt x="204" y="99"/>
                </a:cubicBezTo>
                <a:cubicBezTo>
                  <a:pt x="188" y="96"/>
                  <a:pt x="188" y="96"/>
                  <a:pt x="188" y="96"/>
                </a:cubicBezTo>
                <a:cubicBezTo>
                  <a:pt x="160" y="118"/>
                  <a:pt x="160" y="118"/>
                  <a:pt x="160" y="118"/>
                </a:cubicBezTo>
                <a:cubicBezTo>
                  <a:pt x="158" y="116"/>
                  <a:pt x="155" y="115"/>
                  <a:pt x="152" y="114"/>
                </a:cubicBezTo>
                <a:lnTo>
                  <a:pt x="100" y="86"/>
                </a:lnTo>
                <a:close/>
              </a:path>
            </a:pathLst>
          </a:custGeom>
          <a:solidFill>
            <a:srgbClr val="FC611F"/>
          </a:solidFill>
          <a:ln>
            <a:noFill/>
          </a:ln>
          <a:extLst/>
        </p:spPr>
        <p:txBody>
          <a:bodyPr vert="horz" wrap="square" lIns="121920" tIns="60960" rIns="121920" bIns="60960" numCol="1" anchor="t" anchorCtr="0" compatLnSpc="1">
            <a:prstTxWarp prst="textNoShape">
              <a:avLst/>
            </a:prstTxWarp>
          </a:bodyPr>
          <a:lstStyle/>
          <a:p>
            <a:endParaRPr lang="zh-CN" altLang="en-US" sz="2400"/>
          </a:p>
        </p:txBody>
      </p:sp>
      <p:sp>
        <p:nvSpPr>
          <p:cNvPr id="2056" name="Freeform 13"/>
          <p:cNvSpPr>
            <a:spLocks/>
          </p:cNvSpPr>
          <p:nvPr/>
        </p:nvSpPr>
        <p:spPr bwMode="auto">
          <a:xfrm>
            <a:off x="2571157" y="2362130"/>
            <a:ext cx="1026584" cy="916517"/>
          </a:xfrm>
          <a:custGeom>
            <a:avLst/>
            <a:gdLst>
              <a:gd name="T0" fmla="*/ 8 w 178"/>
              <a:gd name="T1" fmla="*/ 0 h 159"/>
              <a:gd name="T2" fmla="*/ 4 w 178"/>
              <a:gd name="T3" fmla="*/ 5 h 159"/>
              <a:gd name="T4" fmla="*/ 12 w 178"/>
              <a:gd name="T5" fmla="*/ 28 h 159"/>
              <a:gd name="T6" fmla="*/ 48 w 178"/>
              <a:gd name="T7" fmla="*/ 44 h 159"/>
              <a:gd name="T8" fmla="*/ 47 w 178"/>
              <a:gd name="T9" fmla="*/ 46 h 159"/>
              <a:gd name="T10" fmla="*/ 48 w 178"/>
              <a:gd name="T11" fmla="*/ 66 h 159"/>
              <a:gd name="T12" fmla="*/ 34 w 178"/>
              <a:gd name="T13" fmla="*/ 59 h 159"/>
              <a:gd name="T14" fmla="*/ 28 w 178"/>
              <a:gd name="T15" fmla="*/ 62 h 159"/>
              <a:gd name="T16" fmla="*/ 30 w 178"/>
              <a:gd name="T17" fmla="*/ 69 h 159"/>
              <a:gd name="T18" fmla="*/ 49 w 178"/>
              <a:gd name="T19" fmla="*/ 78 h 159"/>
              <a:gd name="T20" fmla="*/ 51 w 178"/>
              <a:gd name="T21" fmla="*/ 103 h 159"/>
              <a:gd name="T22" fmla="*/ 36 w 178"/>
              <a:gd name="T23" fmla="*/ 96 h 159"/>
              <a:gd name="T24" fmla="*/ 29 w 178"/>
              <a:gd name="T25" fmla="*/ 99 h 159"/>
              <a:gd name="T26" fmla="*/ 31 w 178"/>
              <a:gd name="T27" fmla="*/ 105 h 159"/>
              <a:gd name="T28" fmla="*/ 52 w 178"/>
              <a:gd name="T29" fmla="*/ 115 h 159"/>
              <a:gd name="T30" fmla="*/ 53 w 178"/>
              <a:gd name="T31" fmla="*/ 146 h 159"/>
              <a:gd name="T32" fmla="*/ 81 w 178"/>
              <a:gd name="T33" fmla="*/ 159 h 159"/>
              <a:gd name="T34" fmla="*/ 86 w 178"/>
              <a:gd name="T35" fmla="*/ 64 h 159"/>
              <a:gd name="T36" fmla="*/ 88 w 178"/>
              <a:gd name="T37" fmla="*/ 60 h 159"/>
              <a:gd name="T38" fmla="*/ 143 w 178"/>
              <a:gd name="T39" fmla="*/ 84 h 159"/>
              <a:gd name="T40" fmla="*/ 151 w 178"/>
              <a:gd name="T41" fmla="*/ 87 h 159"/>
              <a:gd name="T42" fmla="*/ 153 w 178"/>
              <a:gd name="T43" fmla="*/ 119 h 159"/>
              <a:gd name="T44" fmla="*/ 166 w 178"/>
              <a:gd name="T45" fmla="*/ 129 h 159"/>
              <a:gd name="T46" fmla="*/ 178 w 178"/>
              <a:gd name="T47" fmla="*/ 88 h 159"/>
              <a:gd name="T48" fmla="*/ 8 w 178"/>
              <a:gd name="T49"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8" h="159">
                <a:moveTo>
                  <a:pt x="8" y="0"/>
                </a:moveTo>
                <a:cubicBezTo>
                  <a:pt x="6" y="2"/>
                  <a:pt x="5" y="3"/>
                  <a:pt x="4" y="5"/>
                </a:cubicBezTo>
                <a:cubicBezTo>
                  <a:pt x="0" y="14"/>
                  <a:pt x="3" y="24"/>
                  <a:pt x="12" y="28"/>
                </a:cubicBezTo>
                <a:cubicBezTo>
                  <a:pt x="48" y="44"/>
                  <a:pt x="48" y="44"/>
                  <a:pt x="48" y="44"/>
                </a:cubicBezTo>
                <a:cubicBezTo>
                  <a:pt x="47" y="46"/>
                  <a:pt x="47" y="46"/>
                  <a:pt x="47" y="46"/>
                </a:cubicBezTo>
                <a:cubicBezTo>
                  <a:pt x="48" y="66"/>
                  <a:pt x="48" y="66"/>
                  <a:pt x="48" y="66"/>
                </a:cubicBezTo>
                <a:cubicBezTo>
                  <a:pt x="34" y="59"/>
                  <a:pt x="34" y="59"/>
                  <a:pt x="34" y="59"/>
                </a:cubicBezTo>
                <a:cubicBezTo>
                  <a:pt x="32" y="58"/>
                  <a:pt x="29" y="59"/>
                  <a:pt x="28" y="62"/>
                </a:cubicBezTo>
                <a:cubicBezTo>
                  <a:pt x="26" y="64"/>
                  <a:pt x="28" y="67"/>
                  <a:pt x="30" y="69"/>
                </a:cubicBezTo>
                <a:cubicBezTo>
                  <a:pt x="49" y="78"/>
                  <a:pt x="49" y="78"/>
                  <a:pt x="49" y="78"/>
                </a:cubicBezTo>
                <a:cubicBezTo>
                  <a:pt x="51" y="103"/>
                  <a:pt x="51" y="103"/>
                  <a:pt x="51" y="103"/>
                </a:cubicBezTo>
                <a:cubicBezTo>
                  <a:pt x="36" y="96"/>
                  <a:pt x="36" y="96"/>
                  <a:pt x="36" y="96"/>
                </a:cubicBezTo>
                <a:cubicBezTo>
                  <a:pt x="33" y="95"/>
                  <a:pt x="30" y="96"/>
                  <a:pt x="29" y="99"/>
                </a:cubicBezTo>
                <a:cubicBezTo>
                  <a:pt x="28" y="101"/>
                  <a:pt x="29" y="104"/>
                  <a:pt x="31" y="105"/>
                </a:cubicBezTo>
                <a:cubicBezTo>
                  <a:pt x="52" y="115"/>
                  <a:pt x="52" y="115"/>
                  <a:pt x="52" y="115"/>
                </a:cubicBezTo>
                <a:cubicBezTo>
                  <a:pt x="53" y="146"/>
                  <a:pt x="53" y="146"/>
                  <a:pt x="53" y="146"/>
                </a:cubicBezTo>
                <a:cubicBezTo>
                  <a:pt x="81" y="159"/>
                  <a:pt x="81" y="159"/>
                  <a:pt x="81" y="159"/>
                </a:cubicBezTo>
                <a:cubicBezTo>
                  <a:pt x="86" y="64"/>
                  <a:pt x="86" y="64"/>
                  <a:pt x="86" y="64"/>
                </a:cubicBezTo>
                <a:cubicBezTo>
                  <a:pt x="88" y="60"/>
                  <a:pt x="88" y="60"/>
                  <a:pt x="88" y="60"/>
                </a:cubicBezTo>
                <a:cubicBezTo>
                  <a:pt x="143" y="84"/>
                  <a:pt x="143" y="84"/>
                  <a:pt x="143" y="84"/>
                </a:cubicBezTo>
                <a:cubicBezTo>
                  <a:pt x="146" y="85"/>
                  <a:pt x="149" y="86"/>
                  <a:pt x="151" y="87"/>
                </a:cubicBezTo>
                <a:cubicBezTo>
                  <a:pt x="153" y="119"/>
                  <a:pt x="153" y="119"/>
                  <a:pt x="153" y="119"/>
                </a:cubicBezTo>
                <a:cubicBezTo>
                  <a:pt x="166" y="129"/>
                  <a:pt x="166" y="129"/>
                  <a:pt x="166" y="129"/>
                </a:cubicBezTo>
                <a:cubicBezTo>
                  <a:pt x="178" y="88"/>
                  <a:pt x="178" y="88"/>
                  <a:pt x="178" y="88"/>
                </a:cubicBezTo>
                <a:cubicBezTo>
                  <a:pt x="141" y="62"/>
                  <a:pt x="16" y="5"/>
                  <a:pt x="8" y="0"/>
                </a:cubicBezTo>
                <a:close/>
              </a:path>
            </a:pathLst>
          </a:custGeom>
          <a:solidFill>
            <a:srgbClr val="FC611F"/>
          </a:solidFill>
          <a:ln>
            <a:noFill/>
          </a:ln>
          <a:extLst/>
        </p:spPr>
        <p:txBody>
          <a:bodyPr vert="horz" wrap="square" lIns="121920" tIns="60960" rIns="121920" bIns="60960" numCol="1" anchor="t" anchorCtr="0" compatLnSpc="1">
            <a:prstTxWarp prst="textNoShape">
              <a:avLst/>
            </a:prstTxWarp>
          </a:bodyPr>
          <a:lstStyle/>
          <a:p>
            <a:endParaRPr lang="zh-CN" altLang="en-US" sz="2400"/>
          </a:p>
        </p:txBody>
      </p:sp>
      <p:sp>
        <p:nvSpPr>
          <p:cNvPr id="2060" name="Freeform 17"/>
          <p:cNvSpPr>
            <a:spLocks/>
          </p:cNvSpPr>
          <p:nvPr/>
        </p:nvSpPr>
        <p:spPr bwMode="auto">
          <a:xfrm>
            <a:off x="831597" y="1815535"/>
            <a:ext cx="1212851" cy="404284"/>
          </a:xfrm>
          <a:custGeom>
            <a:avLst/>
            <a:gdLst>
              <a:gd name="T0" fmla="*/ 210 w 210"/>
              <a:gd name="T1" fmla="*/ 70 h 70"/>
              <a:gd name="T2" fmla="*/ 162 w 210"/>
              <a:gd name="T3" fmla="*/ 24 h 70"/>
              <a:gd name="T4" fmla="*/ 150 w 210"/>
              <a:gd name="T5" fmla="*/ 26 h 70"/>
              <a:gd name="T6" fmla="*/ 109 w 210"/>
              <a:gd name="T7" fmla="*/ 0 h 70"/>
              <a:gd name="T8" fmla="*/ 65 w 210"/>
              <a:gd name="T9" fmla="*/ 31 h 70"/>
              <a:gd name="T10" fmla="*/ 46 w 210"/>
              <a:gd name="T11" fmla="*/ 27 h 70"/>
              <a:gd name="T12" fmla="*/ 0 w 210"/>
              <a:gd name="T13" fmla="*/ 70 h 70"/>
              <a:gd name="T14" fmla="*/ 210 w 210"/>
              <a:gd name="T15" fmla="*/ 7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70">
                <a:moveTo>
                  <a:pt x="210" y="70"/>
                </a:moveTo>
                <a:cubicBezTo>
                  <a:pt x="209" y="44"/>
                  <a:pt x="188" y="24"/>
                  <a:pt x="162" y="24"/>
                </a:cubicBezTo>
                <a:cubicBezTo>
                  <a:pt x="158" y="24"/>
                  <a:pt x="154" y="25"/>
                  <a:pt x="150" y="26"/>
                </a:cubicBezTo>
                <a:cubicBezTo>
                  <a:pt x="142" y="10"/>
                  <a:pt x="127" y="0"/>
                  <a:pt x="109" y="0"/>
                </a:cubicBezTo>
                <a:cubicBezTo>
                  <a:pt x="88" y="0"/>
                  <a:pt x="71" y="13"/>
                  <a:pt x="65" y="31"/>
                </a:cubicBezTo>
                <a:cubicBezTo>
                  <a:pt x="59" y="28"/>
                  <a:pt x="53" y="27"/>
                  <a:pt x="46" y="27"/>
                </a:cubicBezTo>
                <a:cubicBezTo>
                  <a:pt x="22" y="27"/>
                  <a:pt x="1" y="46"/>
                  <a:pt x="0" y="70"/>
                </a:cubicBezTo>
                <a:lnTo>
                  <a:pt x="210" y="70"/>
                </a:lnTo>
                <a:close/>
              </a:path>
            </a:pathLst>
          </a:custGeom>
          <a:solidFill>
            <a:schemeClr val="tx2">
              <a:lumMod val="20000"/>
              <a:lumOff val="80000"/>
            </a:schemeClr>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061" name="Freeform 18"/>
          <p:cNvSpPr>
            <a:spLocks/>
          </p:cNvSpPr>
          <p:nvPr/>
        </p:nvSpPr>
        <p:spPr bwMode="auto">
          <a:xfrm>
            <a:off x="3591862" y="1501917"/>
            <a:ext cx="751417" cy="249767"/>
          </a:xfrm>
          <a:custGeom>
            <a:avLst/>
            <a:gdLst>
              <a:gd name="T0" fmla="*/ 130 w 130"/>
              <a:gd name="T1" fmla="*/ 43 h 43"/>
              <a:gd name="T2" fmla="*/ 100 w 130"/>
              <a:gd name="T3" fmla="*/ 15 h 43"/>
              <a:gd name="T4" fmla="*/ 93 w 130"/>
              <a:gd name="T5" fmla="*/ 16 h 43"/>
              <a:gd name="T6" fmla="*/ 67 w 130"/>
              <a:gd name="T7" fmla="*/ 0 h 43"/>
              <a:gd name="T8" fmla="*/ 40 w 130"/>
              <a:gd name="T9" fmla="*/ 19 h 43"/>
              <a:gd name="T10" fmla="*/ 28 w 130"/>
              <a:gd name="T11" fmla="*/ 17 h 43"/>
              <a:gd name="T12" fmla="*/ 0 w 130"/>
              <a:gd name="T13" fmla="*/ 43 h 43"/>
              <a:gd name="T14" fmla="*/ 130 w 130"/>
              <a:gd name="T15" fmla="*/ 43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0" h="43">
                <a:moveTo>
                  <a:pt x="130" y="43"/>
                </a:moveTo>
                <a:cubicBezTo>
                  <a:pt x="129" y="28"/>
                  <a:pt x="116" y="15"/>
                  <a:pt x="100" y="15"/>
                </a:cubicBezTo>
                <a:cubicBezTo>
                  <a:pt x="98" y="15"/>
                  <a:pt x="95" y="15"/>
                  <a:pt x="93" y="16"/>
                </a:cubicBezTo>
                <a:cubicBezTo>
                  <a:pt x="88" y="6"/>
                  <a:pt x="78" y="0"/>
                  <a:pt x="67" y="0"/>
                </a:cubicBezTo>
                <a:cubicBezTo>
                  <a:pt x="55" y="0"/>
                  <a:pt x="44" y="8"/>
                  <a:pt x="40" y="19"/>
                </a:cubicBezTo>
                <a:cubicBezTo>
                  <a:pt x="37" y="17"/>
                  <a:pt x="33" y="17"/>
                  <a:pt x="28" y="17"/>
                </a:cubicBezTo>
                <a:cubicBezTo>
                  <a:pt x="13" y="17"/>
                  <a:pt x="1" y="28"/>
                  <a:pt x="0" y="43"/>
                </a:cubicBezTo>
                <a:lnTo>
                  <a:pt x="130" y="43"/>
                </a:lnTo>
                <a:close/>
              </a:path>
            </a:pathLst>
          </a:custGeom>
          <a:solidFill>
            <a:schemeClr val="tx2">
              <a:lumMod val="20000"/>
              <a:lumOff val="80000"/>
            </a:schemeClr>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062" name="Freeform 19"/>
          <p:cNvSpPr>
            <a:spLocks/>
          </p:cNvSpPr>
          <p:nvPr/>
        </p:nvSpPr>
        <p:spPr bwMode="auto">
          <a:xfrm>
            <a:off x="4958335" y="3143603"/>
            <a:ext cx="749300" cy="254000"/>
          </a:xfrm>
          <a:custGeom>
            <a:avLst/>
            <a:gdLst>
              <a:gd name="T0" fmla="*/ 130 w 130"/>
              <a:gd name="T1" fmla="*/ 44 h 44"/>
              <a:gd name="T2" fmla="*/ 100 w 130"/>
              <a:gd name="T3" fmla="*/ 16 h 44"/>
              <a:gd name="T4" fmla="*/ 93 w 130"/>
              <a:gd name="T5" fmla="*/ 17 h 44"/>
              <a:gd name="T6" fmla="*/ 67 w 130"/>
              <a:gd name="T7" fmla="*/ 0 h 44"/>
              <a:gd name="T8" fmla="*/ 40 w 130"/>
              <a:gd name="T9" fmla="*/ 20 h 44"/>
              <a:gd name="T10" fmla="*/ 28 w 130"/>
              <a:gd name="T11" fmla="*/ 17 h 44"/>
              <a:gd name="T12" fmla="*/ 0 w 130"/>
              <a:gd name="T13" fmla="*/ 44 h 44"/>
              <a:gd name="T14" fmla="*/ 130 w 130"/>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0" h="44">
                <a:moveTo>
                  <a:pt x="130" y="44"/>
                </a:moveTo>
                <a:cubicBezTo>
                  <a:pt x="129" y="28"/>
                  <a:pt x="116" y="16"/>
                  <a:pt x="100" y="16"/>
                </a:cubicBezTo>
                <a:cubicBezTo>
                  <a:pt x="98" y="16"/>
                  <a:pt x="95" y="16"/>
                  <a:pt x="93" y="17"/>
                </a:cubicBezTo>
                <a:cubicBezTo>
                  <a:pt x="88" y="7"/>
                  <a:pt x="78" y="0"/>
                  <a:pt x="67" y="0"/>
                </a:cubicBezTo>
                <a:cubicBezTo>
                  <a:pt x="55" y="0"/>
                  <a:pt x="44" y="8"/>
                  <a:pt x="40" y="20"/>
                </a:cubicBezTo>
                <a:cubicBezTo>
                  <a:pt x="37" y="18"/>
                  <a:pt x="33" y="17"/>
                  <a:pt x="28" y="17"/>
                </a:cubicBezTo>
                <a:cubicBezTo>
                  <a:pt x="13" y="17"/>
                  <a:pt x="1" y="29"/>
                  <a:pt x="0" y="44"/>
                </a:cubicBezTo>
                <a:lnTo>
                  <a:pt x="130" y="44"/>
                </a:lnTo>
                <a:close/>
              </a:path>
            </a:pathLst>
          </a:custGeom>
          <a:solidFill>
            <a:schemeClr val="tx2">
              <a:lumMod val="20000"/>
              <a:lumOff val="80000"/>
            </a:schemeClr>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54" name="矩形 53"/>
          <p:cNvSpPr/>
          <p:nvPr/>
        </p:nvSpPr>
        <p:spPr>
          <a:xfrm>
            <a:off x="683007" y="4640601"/>
            <a:ext cx="3497501" cy="1447063"/>
          </a:xfrm>
          <a:prstGeom prst="rect">
            <a:avLst/>
          </a:prstGeom>
        </p:spPr>
        <p:txBody>
          <a:bodyPr wrap="square">
            <a:spAutoFit/>
          </a:bodyPr>
          <a:lstStyle/>
          <a:p>
            <a:pPr algn="just">
              <a:lnSpc>
                <a:spcPct val="150000"/>
              </a:lnSpc>
            </a:pPr>
            <a:r>
              <a:rPr lang="en-US" altLang="zh-CN" sz="1467" dirty="0">
                <a:solidFill>
                  <a:srgbClr val="1C2B38"/>
                </a:solidFill>
              </a:rPr>
              <a:t>YOU CAN ADD YOUR TEXT  HERE TO EXPLAIN THE CHART. IF YOU HAVE ANY QUESTIONS ABOUT HOW TO USE IT,   PLEASE CONTACT ME</a:t>
            </a:r>
            <a:endParaRPr lang="zh-CN" altLang="en-US" sz="1467" dirty="0">
              <a:solidFill>
                <a:srgbClr val="1C2B38"/>
              </a:solidFill>
            </a:endParaRPr>
          </a:p>
        </p:txBody>
      </p:sp>
      <p:sp>
        <p:nvSpPr>
          <p:cNvPr id="55" name="TextBox 54"/>
          <p:cNvSpPr txBox="1"/>
          <p:nvPr/>
        </p:nvSpPr>
        <p:spPr>
          <a:xfrm>
            <a:off x="678290" y="4070955"/>
            <a:ext cx="3424271" cy="502766"/>
          </a:xfrm>
          <a:prstGeom prst="rect">
            <a:avLst/>
          </a:prstGeom>
          <a:noFill/>
        </p:spPr>
        <p:txBody>
          <a:bodyPr wrap="none" rtlCol="0">
            <a:spAutoFit/>
          </a:bodyPr>
          <a:lstStyle/>
          <a:p>
            <a:pPr algn="ctr"/>
            <a:r>
              <a:rPr lang="en-US" altLang="zh-CN" sz="2667" b="1" dirty="0">
                <a:solidFill>
                  <a:srgbClr val="1C2B38"/>
                </a:solidFill>
              </a:rPr>
              <a:t>ADD YOUR TITLE HERE </a:t>
            </a:r>
            <a:endParaRPr lang="zh-CN" altLang="en-US" sz="2667" b="1" dirty="0">
              <a:solidFill>
                <a:srgbClr val="1C2B38"/>
              </a:solidFill>
            </a:endParaRPr>
          </a:p>
        </p:txBody>
      </p:sp>
      <p:sp>
        <p:nvSpPr>
          <p:cNvPr id="61" name="矩形 60"/>
          <p:cNvSpPr/>
          <p:nvPr/>
        </p:nvSpPr>
        <p:spPr>
          <a:xfrm>
            <a:off x="8013779" y="1928488"/>
            <a:ext cx="3497501" cy="1447063"/>
          </a:xfrm>
          <a:prstGeom prst="rect">
            <a:avLst/>
          </a:prstGeom>
        </p:spPr>
        <p:txBody>
          <a:bodyPr wrap="square">
            <a:spAutoFit/>
          </a:bodyPr>
          <a:lstStyle/>
          <a:p>
            <a:pPr algn="just">
              <a:lnSpc>
                <a:spcPct val="150000"/>
              </a:lnSpc>
            </a:pPr>
            <a:r>
              <a:rPr lang="en-US" altLang="zh-CN" sz="1467" dirty="0">
                <a:solidFill>
                  <a:srgbClr val="1C2B38"/>
                </a:solidFill>
              </a:rPr>
              <a:t>YOU CAN ADD YOUR TEXT  HERE TO EXPLAIN THE CHART. IF YOU HAVE ANY QUESTIONS ABOUT HOW TO USE IT,   PLEASE CONTACT ME</a:t>
            </a:r>
            <a:endParaRPr lang="zh-CN" altLang="en-US" sz="1467" dirty="0">
              <a:solidFill>
                <a:srgbClr val="1C2B38"/>
              </a:solidFill>
            </a:endParaRPr>
          </a:p>
        </p:txBody>
      </p:sp>
      <p:sp>
        <p:nvSpPr>
          <p:cNvPr id="62" name="TextBox 61"/>
          <p:cNvSpPr txBox="1"/>
          <p:nvPr/>
        </p:nvSpPr>
        <p:spPr>
          <a:xfrm>
            <a:off x="8009063" y="1358841"/>
            <a:ext cx="3424271" cy="502766"/>
          </a:xfrm>
          <a:prstGeom prst="rect">
            <a:avLst/>
          </a:prstGeom>
          <a:noFill/>
        </p:spPr>
        <p:txBody>
          <a:bodyPr wrap="none" rtlCol="0">
            <a:spAutoFit/>
          </a:bodyPr>
          <a:lstStyle/>
          <a:p>
            <a:pPr algn="ctr"/>
            <a:r>
              <a:rPr lang="en-US" altLang="zh-CN" sz="2667" b="1" dirty="0">
                <a:solidFill>
                  <a:srgbClr val="1C2B38"/>
                </a:solidFill>
              </a:rPr>
              <a:t>ADD YOUR TITLE HERE </a:t>
            </a:r>
            <a:endParaRPr lang="zh-CN" altLang="en-US" sz="2667" b="1" dirty="0">
              <a:solidFill>
                <a:srgbClr val="1C2B38"/>
              </a:solidFill>
            </a:endParaRPr>
          </a:p>
        </p:txBody>
      </p:sp>
      <p:grpSp>
        <p:nvGrpSpPr>
          <p:cNvPr id="2069" name="组合 2068"/>
          <p:cNvGrpSpPr/>
          <p:nvPr/>
        </p:nvGrpSpPr>
        <p:grpSpPr>
          <a:xfrm>
            <a:off x="8029549" y="4831908"/>
            <a:ext cx="1992275" cy="1132896"/>
            <a:chOff x="7421194" y="3621438"/>
            <a:chExt cx="1494206" cy="849672"/>
          </a:xfrm>
        </p:grpSpPr>
        <p:grpSp>
          <p:nvGrpSpPr>
            <p:cNvPr id="2068" name="组合 2067"/>
            <p:cNvGrpSpPr/>
            <p:nvPr/>
          </p:nvGrpSpPr>
          <p:grpSpPr>
            <a:xfrm>
              <a:off x="7421194" y="3621438"/>
              <a:ext cx="1494206" cy="849672"/>
              <a:chOff x="7421194" y="3621438"/>
              <a:chExt cx="1494206" cy="849672"/>
            </a:xfrm>
          </p:grpSpPr>
          <p:sp>
            <p:nvSpPr>
              <p:cNvPr id="2066" name="椭圆 2065"/>
              <p:cNvSpPr/>
              <p:nvPr/>
            </p:nvSpPr>
            <p:spPr>
              <a:xfrm>
                <a:off x="7671816" y="3663242"/>
                <a:ext cx="1243584" cy="807868"/>
              </a:xfrm>
              <a:prstGeom prst="ellipse">
                <a:avLst/>
              </a:prstGeom>
              <a:solidFill>
                <a:srgbClr val="FFC5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067" name="等腰三角形 2066"/>
              <p:cNvSpPr/>
              <p:nvPr/>
            </p:nvSpPr>
            <p:spPr>
              <a:xfrm rot="18116057">
                <a:off x="7533730" y="3508902"/>
                <a:ext cx="237744" cy="462816"/>
              </a:xfrm>
              <a:prstGeom prst="triangle">
                <a:avLst/>
              </a:prstGeom>
              <a:solidFill>
                <a:srgbClr val="FFC5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2059" name="Freeform 16"/>
            <p:cNvSpPr>
              <a:spLocks noEditPoints="1"/>
            </p:cNvSpPr>
            <p:nvPr/>
          </p:nvSpPr>
          <p:spPr bwMode="auto">
            <a:xfrm>
              <a:off x="7977695" y="3761921"/>
              <a:ext cx="631825" cy="627063"/>
            </a:xfrm>
            <a:custGeom>
              <a:avLst/>
              <a:gdLst>
                <a:gd name="T0" fmla="*/ 146 w 146"/>
                <a:gd name="T1" fmla="*/ 73 h 145"/>
                <a:gd name="T2" fmla="*/ 126 w 146"/>
                <a:gd name="T3" fmla="*/ 23 h 145"/>
                <a:gd name="T4" fmla="*/ 17 w 146"/>
                <a:gd name="T5" fmla="*/ 38 h 145"/>
                <a:gd name="T6" fmla="*/ 119 w 146"/>
                <a:gd name="T7" fmla="*/ 33 h 145"/>
                <a:gd name="T8" fmla="*/ 38 w 146"/>
                <a:gd name="T9" fmla="*/ 22 h 145"/>
                <a:gd name="T10" fmla="*/ 38 w 146"/>
                <a:gd name="T11" fmla="*/ 27 h 145"/>
                <a:gd name="T12" fmla="*/ 43 w 146"/>
                <a:gd name="T13" fmla="*/ 55 h 145"/>
                <a:gd name="T14" fmla="*/ 56 w 146"/>
                <a:gd name="T15" fmla="*/ 44 h 145"/>
                <a:gd name="T16" fmla="*/ 66 w 146"/>
                <a:gd name="T17" fmla="*/ 38 h 145"/>
                <a:gd name="T18" fmla="*/ 67 w 146"/>
                <a:gd name="T19" fmla="*/ 37 h 145"/>
                <a:gd name="T20" fmla="*/ 71 w 146"/>
                <a:gd name="T21" fmla="*/ 37 h 145"/>
                <a:gd name="T22" fmla="*/ 72 w 146"/>
                <a:gd name="T23" fmla="*/ 37 h 145"/>
                <a:gd name="T24" fmla="*/ 67 w 146"/>
                <a:gd name="T25" fmla="*/ 29 h 145"/>
                <a:gd name="T26" fmla="*/ 54 w 146"/>
                <a:gd name="T27" fmla="*/ 35 h 145"/>
                <a:gd name="T28" fmla="*/ 58 w 146"/>
                <a:gd name="T29" fmla="*/ 25 h 145"/>
                <a:gd name="T30" fmla="*/ 62 w 146"/>
                <a:gd name="T31" fmla="*/ 22 h 145"/>
                <a:gd name="T32" fmla="*/ 65 w 146"/>
                <a:gd name="T33" fmla="*/ 24 h 145"/>
                <a:gd name="T34" fmla="*/ 68 w 146"/>
                <a:gd name="T35" fmla="*/ 16 h 145"/>
                <a:gd name="T36" fmla="*/ 57 w 146"/>
                <a:gd name="T37" fmla="*/ 16 h 145"/>
                <a:gd name="T38" fmla="*/ 49 w 146"/>
                <a:gd name="T39" fmla="*/ 21 h 145"/>
                <a:gd name="T40" fmla="*/ 46 w 146"/>
                <a:gd name="T41" fmla="*/ 15 h 145"/>
                <a:gd name="T42" fmla="*/ 46 w 146"/>
                <a:gd name="T43" fmla="*/ 22 h 145"/>
                <a:gd name="T44" fmla="*/ 117 w 146"/>
                <a:gd name="T45" fmla="*/ 23 h 145"/>
                <a:gd name="T46" fmla="*/ 117 w 146"/>
                <a:gd name="T47" fmla="*/ 30 h 145"/>
                <a:gd name="T48" fmla="*/ 106 w 146"/>
                <a:gd name="T49" fmla="*/ 40 h 145"/>
                <a:gd name="T50" fmla="*/ 102 w 146"/>
                <a:gd name="T51" fmla="*/ 49 h 145"/>
                <a:gd name="T52" fmla="*/ 116 w 146"/>
                <a:gd name="T53" fmla="*/ 43 h 145"/>
                <a:gd name="T54" fmla="*/ 122 w 146"/>
                <a:gd name="T55" fmla="*/ 46 h 145"/>
                <a:gd name="T56" fmla="*/ 124 w 146"/>
                <a:gd name="T57" fmla="*/ 43 h 145"/>
                <a:gd name="T58" fmla="*/ 135 w 146"/>
                <a:gd name="T59" fmla="*/ 49 h 145"/>
                <a:gd name="T60" fmla="*/ 124 w 146"/>
                <a:gd name="T61" fmla="*/ 54 h 145"/>
                <a:gd name="T62" fmla="*/ 102 w 146"/>
                <a:gd name="T63" fmla="*/ 50 h 145"/>
                <a:gd name="T64" fmla="*/ 92 w 146"/>
                <a:gd name="T65" fmla="*/ 66 h 145"/>
                <a:gd name="T66" fmla="*/ 110 w 146"/>
                <a:gd name="T67" fmla="*/ 77 h 145"/>
                <a:gd name="T68" fmla="*/ 120 w 146"/>
                <a:gd name="T69" fmla="*/ 102 h 145"/>
                <a:gd name="T70" fmla="*/ 12 w 146"/>
                <a:gd name="T71" fmla="*/ 47 h 145"/>
                <a:gd name="T72" fmla="*/ 17 w 146"/>
                <a:gd name="T73" fmla="*/ 56 h 145"/>
                <a:gd name="T74" fmla="*/ 30 w 146"/>
                <a:gd name="T75" fmla="*/ 69 h 145"/>
                <a:gd name="T76" fmla="*/ 45 w 146"/>
                <a:gd name="T77" fmla="*/ 76 h 145"/>
                <a:gd name="T78" fmla="*/ 49 w 146"/>
                <a:gd name="T79" fmla="*/ 97 h 145"/>
                <a:gd name="T80" fmla="*/ 59 w 146"/>
                <a:gd name="T81" fmla="*/ 131 h 145"/>
                <a:gd name="T82" fmla="*/ 65 w 146"/>
                <a:gd name="T83" fmla="*/ 127 h 145"/>
                <a:gd name="T84" fmla="*/ 65 w 146"/>
                <a:gd name="T85" fmla="*/ 120 h 145"/>
                <a:gd name="T86" fmla="*/ 81 w 146"/>
                <a:gd name="T87" fmla="*/ 103 h 145"/>
                <a:gd name="T88" fmla="*/ 70 w 146"/>
                <a:gd name="T89" fmla="*/ 83 h 145"/>
                <a:gd name="T90" fmla="*/ 56 w 146"/>
                <a:gd name="T91" fmla="*/ 74 h 145"/>
                <a:gd name="T92" fmla="*/ 39 w 146"/>
                <a:gd name="T93" fmla="*/ 64 h 145"/>
                <a:gd name="T94" fmla="*/ 42 w 146"/>
                <a:gd name="T95" fmla="*/ 32 h 145"/>
                <a:gd name="T96" fmla="*/ 45 w 146"/>
                <a:gd name="T97" fmla="*/ 39 h 145"/>
                <a:gd name="T98" fmla="*/ 51 w 146"/>
                <a:gd name="T99" fmla="*/ 41 h 145"/>
                <a:gd name="T100" fmla="*/ 51 w 146"/>
                <a:gd name="T101" fmla="*/ 39 h 145"/>
                <a:gd name="T102" fmla="*/ 49 w 146"/>
                <a:gd name="T103" fmla="*/ 43 h 145"/>
                <a:gd name="T104" fmla="*/ 44 w 146"/>
                <a:gd name="T105" fmla="*/ 42 h 145"/>
                <a:gd name="T106" fmla="*/ 52 w 146"/>
                <a:gd name="T107" fmla="*/ 41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6" h="145">
                  <a:moveTo>
                    <a:pt x="16" y="28"/>
                  </a:moveTo>
                  <a:cubicBezTo>
                    <a:pt x="6" y="41"/>
                    <a:pt x="0" y="56"/>
                    <a:pt x="0" y="73"/>
                  </a:cubicBezTo>
                  <a:cubicBezTo>
                    <a:pt x="0" y="113"/>
                    <a:pt x="33" y="145"/>
                    <a:pt x="73" y="145"/>
                  </a:cubicBezTo>
                  <a:cubicBezTo>
                    <a:pt x="101" y="145"/>
                    <a:pt x="126" y="129"/>
                    <a:pt x="138" y="106"/>
                  </a:cubicBezTo>
                  <a:cubicBezTo>
                    <a:pt x="140" y="101"/>
                    <a:pt x="142" y="95"/>
                    <a:pt x="144" y="90"/>
                  </a:cubicBezTo>
                  <a:cubicBezTo>
                    <a:pt x="144" y="88"/>
                    <a:pt x="144" y="87"/>
                    <a:pt x="145" y="85"/>
                  </a:cubicBezTo>
                  <a:cubicBezTo>
                    <a:pt x="145" y="81"/>
                    <a:pt x="146" y="77"/>
                    <a:pt x="146" y="73"/>
                  </a:cubicBezTo>
                  <a:cubicBezTo>
                    <a:pt x="146" y="72"/>
                    <a:pt x="146" y="72"/>
                    <a:pt x="146" y="72"/>
                  </a:cubicBezTo>
                  <a:cubicBezTo>
                    <a:pt x="146" y="70"/>
                    <a:pt x="146" y="68"/>
                    <a:pt x="145" y="66"/>
                  </a:cubicBezTo>
                  <a:cubicBezTo>
                    <a:pt x="145" y="59"/>
                    <a:pt x="143" y="52"/>
                    <a:pt x="141" y="46"/>
                  </a:cubicBezTo>
                  <a:cubicBezTo>
                    <a:pt x="141" y="46"/>
                    <a:pt x="141" y="46"/>
                    <a:pt x="141" y="46"/>
                  </a:cubicBezTo>
                  <a:cubicBezTo>
                    <a:pt x="140" y="45"/>
                    <a:pt x="140" y="45"/>
                    <a:pt x="140" y="45"/>
                  </a:cubicBezTo>
                  <a:cubicBezTo>
                    <a:pt x="140" y="45"/>
                    <a:pt x="140" y="45"/>
                    <a:pt x="140" y="45"/>
                  </a:cubicBezTo>
                  <a:cubicBezTo>
                    <a:pt x="137" y="37"/>
                    <a:pt x="132" y="30"/>
                    <a:pt x="126" y="23"/>
                  </a:cubicBezTo>
                  <a:cubicBezTo>
                    <a:pt x="126" y="23"/>
                    <a:pt x="126" y="23"/>
                    <a:pt x="125" y="22"/>
                  </a:cubicBezTo>
                  <a:cubicBezTo>
                    <a:pt x="124" y="21"/>
                    <a:pt x="123" y="20"/>
                    <a:pt x="122" y="19"/>
                  </a:cubicBezTo>
                  <a:cubicBezTo>
                    <a:pt x="109" y="7"/>
                    <a:pt x="92" y="0"/>
                    <a:pt x="73" y="0"/>
                  </a:cubicBezTo>
                  <a:cubicBezTo>
                    <a:pt x="54" y="0"/>
                    <a:pt x="37" y="7"/>
                    <a:pt x="24" y="19"/>
                  </a:cubicBezTo>
                  <a:cubicBezTo>
                    <a:pt x="21" y="22"/>
                    <a:pt x="18" y="25"/>
                    <a:pt x="16" y="28"/>
                  </a:cubicBezTo>
                  <a:close/>
                  <a:moveTo>
                    <a:pt x="17" y="37"/>
                  </a:moveTo>
                  <a:cubicBezTo>
                    <a:pt x="17" y="38"/>
                    <a:pt x="17" y="38"/>
                    <a:pt x="17" y="38"/>
                  </a:cubicBezTo>
                  <a:cubicBezTo>
                    <a:pt x="14" y="42"/>
                    <a:pt x="14" y="42"/>
                    <a:pt x="14" y="42"/>
                  </a:cubicBezTo>
                  <a:cubicBezTo>
                    <a:pt x="15" y="40"/>
                    <a:pt x="16" y="39"/>
                    <a:pt x="17" y="37"/>
                  </a:cubicBezTo>
                  <a:close/>
                  <a:moveTo>
                    <a:pt x="122" y="30"/>
                  </a:moveTo>
                  <a:cubicBezTo>
                    <a:pt x="122" y="27"/>
                    <a:pt x="122" y="27"/>
                    <a:pt x="122" y="27"/>
                  </a:cubicBezTo>
                  <a:cubicBezTo>
                    <a:pt x="123" y="28"/>
                    <a:pt x="124" y="29"/>
                    <a:pt x="125" y="31"/>
                  </a:cubicBezTo>
                  <a:cubicBezTo>
                    <a:pt x="124" y="33"/>
                    <a:pt x="124" y="33"/>
                    <a:pt x="124" y="33"/>
                  </a:cubicBezTo>
                  <a:cubicBezTo>
                    <a:pt x="119" y="33"/>
                    <a:pt x="119" y="33"/>
                    <a:pt x="119" y="33"/>
                  </a:cubicBezTo>
                  <a:cubicBezTo>
                    <a:pt x="119" y="32"/>
                    <a:pt x="119" y="32"/>
                    <a:pt x="119" y="32"/>
                  </a:cubicBezTo>
                  <a:lnTo>
                    <a:pt x="122" y="30"/>
                  </a:lnTo>
                  <a:close/>
                  <a:moveTo>
                    <a:pt x="34" y="22"/>
                  </a:moveTo>
                  <a:cubicBezTo>
                    <a:pt x="34" y="22"/>
                    <a:pt x="34" y="22"/>
                    <a:pt x="34" y="22"/>
                  </a:cubicBezTo>
                  <a:cubicBezTo>
                    <a:pt x="35" y="22"/>
                    <a:pt x="35" y="22"/>
                    <a:pt x="35" y="22"/>
                  </a:cubicBezTo>
                  <a:cubicBezTo>
                    <a:pt x="35" y="22"/>
                    <a:pt x="35" y="22"/>
                    <a:pt x="35" y="22"/>
                  </a:cubicBezTo>
                  <a:cubicBezTo>
                    <a:pt x="38" y="22"/>
                    <a:pt x="38" y="22"/>
                    <a:pt x="38" y="22"/>
                  </a:cubicBezTo>
                  <a:cubicBezTo>
                    <a:pt x="38" y="23"/>
                    <a:pt x="38" y="23"/>
                    <a:pt x="38" y="23"/>
                  </a:cubicBezTo>
                  <a:cubicBezTo>
                    <a:pt x="37" y="24"/>
                    <a:pt x="37" y="24"/>
                    <a:pt x="37" y="24"/>
                  </a:cubicBezTo>
                  <a:cubicBezTo>
                    <a:pt x="34" y="24"/>
                    <a:pt x="34" y="24"/>
                    <a:pt x="34" y="24"/>
                  </a:cubicBezTo>
                  <a:cubicBezTo>
                    <a:pt x="34" y="22"/>
                    <a:pt x="34" y="22"/>
                    <a:pt x="34" y="22"/>
                  </a:cubicBezTo>
                  <a:close/>
                  <a:moveTo>
                    <a:pt x="36" y="25"/>
                  </a:moveTo>
                  <a:cubicBezTo>
                    <a:pt x="36" y="25"/>
                    <a:pt x="38" y="25"/>
                    <a:pt x="38" y="25"/>
                  </a:cubicBezTo>
                  <a:cubicBezTo>
                    <a:pt x="38" y="25"/>
                    <a:pt x="38" y="27"/>
                    <a:pt x="38" y="27"/>
                  </a:cubicBezTo>
                  <a:cubicBezTo>
                    <a:pt x="35" y="27"/>
                    <a:pt x="35" y="27"/>
                    <a:pt x="35" y="27"/>
                  </a:cubicBezTo>
                  <a:cubicBezTo>
                    <a:pt x="34" y="26"/>
                    <a:pt x="34" y="26"/>
                    <a:pt x="34" y="26"/>
                  </a:cubicBezTo>
                  <a:lnTo>
                    <a:pt x="36" y="25"/>
                  </a:lnTo>
                  <a:close/>
                  <a:moveTo>
                    <a:pt x="29" y="60"/>
                  </a:moveTo>
                  <a:cubicBezTo>
                    <a:pt x="31" y="57"/>
                    <a:pt x="31" y="57"/>
                    <a:pt x="31" y="57"/>
                  </a:cubicBezTo>
                  <a:cubicBezTo>
                    <a:pt x="35" y="55"/>
                    <a:pt x="35" y="55"/>
                    <a:pt x="35" y="55"/>
                  </a:cubicBezTo>
                  <a:cubicBezTo>
                    <a:pt x="43" y="55"/>
                    <a:pt x="43" y="55"/>
                    <a:pt x="43" y="55"/>
                  </a:cubicBezTo>
                  <a:cubicBezTo>
                    <a:pt x="43" y="57"/>
                    <a:pt x="43" y="57"/>
                    <a:pt x="43" y="57"/>
                  </a:cubicBezTo>
                  <a:cubicBezTo>
                    <a:pt x="46" y="59"/>
                    <a:pt x="46" y="59"/>
                    <a:pt x="46" y="59"/>
                  </a:cubicBezTo>
                  <a:cubicBezTo>
                    <a:pt x="46" y="55"/>
                    <a:pt x="46" y="55"/>
                    <a:pt x="46" y="55"/>
                  </a:cubicBezTo>
                  <a:cubicBezTo>
                    <a:pt x="48" y="53"/>
                    <a:pt x="48" y="53"/>
                    <a:pt x="48" y="53"/>
                  </a:cubicBezTo>
                  <a:cubicBezTo>
                    <a:pt x="52" y="50"/>
                    <a:pt x="52" y="50"/>
                    <a:pt x="52" y="50"/>
                  </a:cubicBezTo>
                  <a:cubicBezTo>
                    <a:pt x="52" y="48"/>
                    <a:pt x="52" y="48"/>
                    <a:pt x="52" y="48"/>
                  </a:cubicBezTo>
                  <a:cubicBezTo>
                    <a:pt x="56" y="44"/>
                    <a:pt x="56" y="44"/>
                    <a:pt x="56" y="44"/>
                  </a:cubicBezTo>
                  <a:cubicBezTo>
                    <a:pt x="61" y="41"/>
                    <a:pt x="61" y="41"/>
                    <a:pt x="61" y="41"/>
                  </a:cubicBezTo>
                  <a:cubicBezTo>
                    <a:pt x="60" y="41"/>
                    <a:pt x="60" y="41"/>
                    <a:pt x="60" y="41"/>
                  </a:cubicBezTo>
                  <a:cubicBezTo>
                    <a:pt x="63" y="38"/>
                    <a:pt x="63" y="38"/>
                    <a:pt x="63" y="38"/>
                  </a:cubicBezTo>
                  <a:cubicBezTo>
                    <a:pt x="64" y="38"/>
                    <a:pt x="64" y="38"/>
                    <a:pt x="64" y="38"/>
                  </a:cubicBezTo>
                  <a:cubicBezTo>
                    <a:pt x="65" y="39"/>
                    <a:pt x="65" y="39"/>
                    <a:pt x="65" y="39"/>
                  </a:cubicBezTo>
                  <a:cubicBezTo>
                    <a:pt x="66" y="38"/>
                    <a:pt x="66" y="38"/>
                    <a:pt x="66" y="38"/>
                  </a:cubicBezTo>
                  <a:cubicBezTo>
                    <a:pt x="66" y="38"/>
                    <a:pt x="66" y="38"/>
                    <a:pt x="66" y="38"/>
                  </a:cubicBezTo>
                  <a:cubicBezTo>
                    <a:pt x="65" y="38"/>
                    <a:pt x="65" y="38"/>
                    <a:pt x="65" y="38"/>
                  </a:cubicBezTo>
                  <a:cubicBezTo>
                    <a:pt x="64" y="37"/>
                    <a:pt x="64" y="37"/>
                    <a:pt x="64" y="37"/>
                  </a:cubicBezTo>
                  <a:cubicBezTo>
                    <a:pt x="64" y="36"/>
                    <a:pt x="64" y="36"/>
                    <a:pt x="64" y="36"/>
                  </a:cubicBezTo>
                  <a:cubicBezTo>
                    <a:pt x="64" y="35"/>
                    <a:pt x="64" y="35"/>
                    <a:pt x="64" y="35"/>
                  </a:cubicBezTo>
                  <a:cubicBezTo>
                    <a:pt x="66" y="35"/>
                    <a:pt x="66" y="35"/>
                    <a:pt x="66" y="35"/>
                  </a:cubicBezTo>
                  <a:cubicBezTo>
                    <a:pt x="66" y="36"/>
                    <a:pt x="66" y="36"/>
                    <a:pt x="66" y="36"/>
                  </a:cubicBezTo>
                  <a:cubicBezTo>
                    <a:pt x="67" y="37"/>
                    <a:pt x="67" y="37"/>
                    <a:pt x="67" y="37"/>
                  </a:cubicBezTo>
                  <a:cubicBezTo>
                    <a:pt x="68" y="37"/>
                    <a:pt x="68" y="37"/>
                    <a:pt x="68" y="37"/>
                  </a:cubicBezTo>
                  <a:cubicBezTo>
                    <a:pt x="68" y="37"/>
                    <a:pt x="68" y="37"/>
                    <a:pt x="68" y="37"/>
                  </a:cubicBezTo>
                  <a:cubicBezTo>
                    <a:pt x="68" y="37"/>
                    <a:pt x="68" y="37"/>
                    <a:pt x="68" y="37"/>
                  </a:cubicBezTo>
                  <a:cubicBezTo>
                    <a:pt x="70" y="36"/>
                    <a:pt x="70" y="36"/>
                    <a:pt x="70" y="36"/>
                  </a:cubicBezTo>
                  <a:cubicBezTo>
                    <a:pt x="70" y="35"/>
                    <a:pt x="70" y="35"/>
                    <a:pt x="70" y="35"/>
                  </a:cubicBezTo>
                  <a:cubicBezTo>
                    <a:pt x="71" y="36"/>
                    <a:pt x="71" y="36"/>
                    <a:pt x="71" y="36"/>
                  </a:cubicBezTo>
                  <a:cubicBezTo>
                    <a:pt x="71" y="37"/>
                    <a:pt x="71" y="37"/>
                    <a:pt x="71" y="37"/>
                  </a:cubicBezTo>
                  <a:cubicBezTo>
                    <a:pt x="70" y="38"/>
                    <a:pt x="70" y="38"/>
                    <a:pt x="70" y="38"/>
                  </a:cubicBezTo>
                  <a:cubicBezTo>
                    <a:pt x="71" y="39"/>
                    <a:pt x="71" y="39"/>
                    <a:pt x="71" y="39"/>
                  </a:cubicBezTo>
                  <a:cubicBezTo>
                    <a:pt x="74" y="40"/>
                    <a:pt x="74" y="40"/>
                    <a:pt x="74" y="40"/>
                  </a:cubicBezTo>
                  <a:cubicBezTo>
                    <a:pt x="74" y="40"/>
                    <a:pt x="74" y="40"/>
                    <a:pt x="74" y="40"/>
                  </a:cubicBezTo>
                  <a:cubicBezTo>
                    <a:pt x="75" y="40"/>
                    <a:pt x="75" y="40"/>
                    <a:pt x="75" y="40"/>
                  </a:cubicBezTo>
                  <a:cubicBezTo>
                    <a:pt x="75" y="38"/>
                    <a:pt x="75" y="38"/>
                    <a:pt x="75" y="38"/>
                  </a:cubicBezTo>
                  <a:cubicBezTo>
                    <a:pt x="72" y="37"/>
                    <a:pt x="72" y="37"/>
                    <a:pt x="72" y="37"/>
                  </a:cubicBezTo>
                  <a:cubicBezTo>
                    <a:pt x="72" y="36"/>
                    <a:pt x="72" y="36"/>
                    <a:pt x="72" y="36"/>
                  </a:cubicBezTo>
                  <a:cubicBezTo>
                    <a:pt x="74" y="35"/>
                    <a:pt x="74" y="35"/>
                    <a:pt x="74" y="35"/>
                  </a:cubicBezTo>
                  <a:cubicBezTo>
                    <a:pt x="75" y="33"/>
                    <a:pt x="75" y="33"/>
                    <a:pt x="75" y="33"/>
                  </a:cubicBezTo>
                  <a:cubicBezTo>
                    <a:pt x="72" y="31"/>
                    <a:pt x="72" y="31"/>
                    <a:pt x="72" y="31"/>
                  </a:cubicBezTo>
                  <a:cubicBezTo>
                    <a:pt x="72" y="27"/>
                    <a:pt x="72" y="27"/>
                    <a:pt x="72" y="27"/>
                  </a:cubicBezTo>
                  <a:cubicBezTo>
                    <a:pt x="68" y="29"/>
                    <a:pt x="68" y="29"/>
                    <a:pt x="68" y="29"/>
                  </a:cubicBezTo>
                  <a:cubicBezTo>
                    <a:pt x="67" y="29"/>
                    <a:pt x="67" y="29"/>
                    <a:pt x="67" y="29"/>
                  </a:cubicBezTo>
                  <a:cubicBezTo>
                    <a:pt x="67" y="26"/>
                    <a:pt x="67" y="26"/>
                    <a:pt x="67" y="26"/>
                  </a:cubicBezTo>
                  <a:cubicBezTo>
                    <a:pt x="63" y="25"/>
                    <a:pt x="63" y="25"/>
                    <a:pt x="63" y="25"/>
                  </a:cubicBezTo>
                  <a:cubicBezTo>
                    <a:pt x="61" y="27"/>
                    <a:pt x="61" y="27"/>
                    <a:pt x="61" y="27"/>
                  </a:cubicBezTo>
                  <a:cubicBezTo>
                    <a:pt x="61" y="31"/>
                    <a:pt x="61" y="31"/>
                    <a:pt x="61" y="31"/>
                  </a:cubicBezTo>
                  <a:cubicBezTo>
                    <a:pt x="57" y="32"/>
                    <a:pt x="57" y="32"/>
                    <a:pt x="57" y="32"/>
                  </a:cubicBezTo>
                  <a:cubicBezTo>
                    <a:pt x="56" y="35"/>
                    <a:pt x="56" y="35"/>
                    <a:pt x="56" y="35"/>
                  </a:cubicBezTo>
                  <a:cubicBezTo>
                    <a:pt x="54" y="35"/>
                    <a:pt x="54" y="35"/>
                    <a:pt x="54" y="35"/>
                  </a:cubicBezTo>
                  <a:cubicBezTo>
                    <a:pt x="54" y="32"/>
                    <a:pt x="54" y="32"/>
                    <a:pt x="54" y="32"/>
                  </a:cubicBezTo>
                  <a:cubicBezTo>
                    <a:pt x="51" y="31"/>
                    <a:pt x="51" y="31"/>
                    <a:pt x="51" y="31"/>
                  </a:cubicBezTo>
                  <a:cubicBezTo>
                    <a:pt x="49" y="30"/>
                    <a:pt x="49" y="30"/>
                    <a:pt x="49" y="30"/>
                  </a:cubicBezTo>
                  <a:cubicBezTo>
                    <a:pt x="49" y="28"/>
                    <a:pt x="49" y="28"/>
                    <a:pt x="49" y="28"/>
                  </a:cubicBezTo>
                  <a:cubicBezTo>
                    <a:pt x="54" y="24"/>
                    <a:pt x="54" y="24"/>
                    <a:pt x="54" y="24"/>
                  </a:cubicBezTo>
                  <a:cubicBezTo>
                    <a:pt x="57" y="23"/>
                    <a:pt x="57" y="23"/>
                    <a:pt x="57" y="23"/>
                  </a:cubicBezTo>
                  <a:cubicBezTo>
                    <a:pt x="58" y="25"/>
                    <a:pt x="58" y="25"/>
                    <a:pt x="58" y="25"/>
                  </a:cubicBezTo>
                  <a:cubicBezTo>
                    <a:pt x="59" y="25"/>
                    <a:pt x="59" y="25"/>
                    <a:pt x="59" y="25"/>
                  </a:cubicBezTo>
                  <a:cubicBezTo>
                    <a:pt x="59" y="24"/>
                    <a:pt x="59" y="24"/>
                    <a:pt x="59" y="24"/>
                  </a:cubicBezTo>
                  <a:cubicBezTo>
                    <a:pt x="61" y="24"/>
                    <a:pt x="61" y="24"/>
                    <a:pt x="61" y="24"/>
                  </a:cubicBezTo>
                  <a:cubicBezTo>
                    <a:pt x="61" y="24"/>
                    <a:pt x="61" y="24"/>
                    <a:pt x="61" y="24"/>
                  </a:cubicBezTo>
                  <a:cubicBezTo>
                    <a:pt x="60" y="23"/>
                    <a:pt x="60" y="23"/>
                    <a:pt x="60" y="23"/>
                  </a:cubicBezTo>
                  <a:cubicBezTo>
                    <a:pt x="60" y="22"/>
                    <a:pt x="60" y="22"/>
                    <a:pt x="60" y="22"/>
                  </a:cubicBezTo>
                  <a:cubicBezTo>
                    <a:pt x="62" y="22"/>
                    <a:pt x="62" y="22"/>
                    <a:pt x="62" y="22"/>
                  </a:cubicBezTo>
                  <a:cubicBezTo>
                    <a:pt x="64" y="21"/>
                    <a:pt x="64" y="21"/>
                    <a:pt x="64" y="21"/>
                  </a:cubicBezTo>
                  <a:cubicBezTo>
                    <a:pt x="64" y="21"/>
                    <a:pt x="64" y="21"/>
                    <a:pt x="64" y="21"/>
                  </a:cubicBezTo>
                  <a:cubicBezTo>
                    <a:pt x="64" y="21"/>
                    <a:pt x="64" y="21"/>
                    <a:pt x="64" y="21"/>
                  </a:cubicBezTo>
                  <a:cubicBezTo>
                    <a:pt x="64" y="20"/>
                    <a:pt x="64" y="20"/>
                    <a:pt x="64" y="20"/>
                  </a:cubicBezTo>
                  <a:cubicBezTo>
                    <a:pt x="68" y="20"/>
                    <a:pt x="68" y="20"/>
                    <a:pt x="68" y="20"/>
                  </a:cubicBezTo>
                  <a:cubicBezTo>
                    <a:pt x="70" y="21"/>
                    <a:pt x="70" y="21"/>
                    <a:pt x="70" y="21"/>
                  </a:cubicBezTo>
                  <a:cubicBezTo>
                    <a:pt x="65" y="24"/>
                    <a:pt x="65" y="24"/>
                    <a:pt x="65" y="24"/>
                  </a:cubicBezTo>
                  <a:cubicBezTo>
                    <a:pt x="72" y="26"/>
                    <a:pt x="72" y="26"/>
                    <a:pt x="72" y="26"/>
                  </a:cubicBezTo>
                  <a:cubicBezTo>
                    <a:pt x="73" y="23"/>
                    <a:pt x="73" y="23"/>
                    <a:pt x="73" y="23"/>
                  </a:cubicBezTo>
                  <a:cubicBezTo>
                    <a:pt x="75" y="23"/>
                    <a:pt x="75" y="23"/>
                    <a:pt x="75" y="23"/>
                  </a:cubicBezTo>
                  <a:cubicBezTo>
                    <a:pt x="76" y="22"/>
                    <a:pt x="76" y="22"/>
                    <a:pt x="76" y="22"/>
                  </a:cubicBezTo>
                  <a:cubicBezTo>
                    <a:pt x="74" y="21"/>
                    <a:pt x="74" y="21"/>
                    <a:pt x="74" y="21"/>
                  </a:cubicBezTo>
                  <a:cubicBezTo>
                    <a:pt x="74" y="19"/>
                    <a:pt x="74" y="19"/>
                    <a:pt x="74" y="19"/>
                  </a:cubicBezTo>
                  <a:cubicBezTo>
                    <a:pt x="68" y="16"/>
                    <a:pt x="68" y="16"/>
                    <a:pt x="68" y="16"/>
                  </a:cubicBezTo>
                  <a:cubicBezTo>
                    <a:pt x="64" y="16"/>
                    <a:pt x="64" y="16"/>
                    <a:pt x="64" y="16"/>
                  </a:cubicBezTo>
                  <a:cubicBezTo>
                    <a:pt x="61" y="18"/>
                    <a:pt x="61" y="18"/>
                    <a:pt x="61" y="18"/>
                  </a:cubicBezTo>
                  <a:cubicBezTo>
                    <a:pt x="62" y="21"/>
                    <a:pt x="62" y="21"/>
                    <a:pt x="62" y="21"/>
                  </a:cubicBezTo>
                  <a:cubicBezTo>
                    <a:pt x="59" y="20"/>
                    <a:pt x="59" y="20"/>
                    <a:pt x="59" y="20"/>
                  </a:cubicBezTo>
                  <a:cubicBezTo>
                    <a:pt x="59" y="19"/>
                    <a:pt x="59" y="19"/>
                    <a:pt x="59" y="19"/>
                  </a:cubicBezTo>
                  <a:cubicBezTo>
                    <a:pt x="61" y="16"/>
                    <a:pt x="61" y="16"/>
                    <a:pt x="61" y="16"/>
                  </a:cubicBezTo>
                  <a:cubicBezTo>
                    <a:pt x="57" y="16"/>
                    <a:pt x="57" y="16"/>
                    <a:pt x="57" y="16"/>
                  </a:cubicBezTo>
                  <a:cubicBezTo>
                    <a:pt x="55" y="17"/>
                    <a:pt x="55" y="17"/>
                    <a:pt x="55" y="17"/>
                  </a:cubicBezTo>
                  <a:cubicBezTo>
                    <a:pt x="55" y="18"/>
                    <a:pt x="55" y="18"/>
                    <a:pt x="55" y="18"/>
                  </a:cubicBezTo>
                  <a:cubicBezTo>
                    <a:pt x="57" y="18"/>
                    <a:pt x="57" y="18"/>
                    <a:pt x="57" y="18"/>
                  </a:cubicBezTo>
                  <a:cubicBezTo>
                    <a:pt x="56" y="20"/>
                    <a:pt x="56" y="20"/>
                    <a:pt x="56" y="20"/>
                  </a:cubicBezTo>
                  <a:cubicBezTo>
                    <a:pt x="53" y="20"/>
                    <a:pt x="53" y="20"/>
                    <a:pt x="53" y="20"/>
                  </a:cubicBezTo>
                  <a:cubicBezTo>
                    <a:pt x="53" y="21"/>
                    <a:pt x="53" y="21"/>
                    <a:pt x="53" y="21"/>
                  </a:cubicBezTo>
                  <a:cubicBezTo>
                    <a:pt x="49" y="21"/>
                    <a:pt x="49" y="21"/>
                    <a:pt x="49" y="21"/>
                  </a:cubicBezTo>
                  <a:cubicBezTo>
                    <a:pt x="49" y="21"/>
                    <a:pt x="49" y="19"/>
                    <a:pt x="49" y="19"/>
                  </a:cubicBezTo>
                  <a:cubicBezTo>
                    <a:pt x="48" y="19"/>
                    <a:pt x="52" y="19"/>
                    <a:pt x="52" y="19"/>
                  </a:cubicBezTo>
                  <a:cubicBezTo>
                    <a:pt x="54" y="17"/>
                    <a:pt x="54" y="17"/>
                    <a:pt x="54" y="17"/>
                  </a:cubicBezTo>
                  <a:cubicBezTo>
                    <a:pt x="53" y="16"/>
                    <a:pt x="53" y="16"/>
                    <a:pt x="53" y="16"/>
                  </a:cubicBezTo>
                  <a:cubicBezTo>
                    <a:pt x="51" y="18"/>
                    <a:pt x="51" y="18"/>
                    <a:pt x="51" y="18"/>
                  </a:cubicBezTo>
                  <a:cubicBezTo>
                    <a:pt x="48" y="18"/>
                    <a:pt x="48" y="18"/>
                    <a:pt x="48" y="18"/>
                  </a:cubicBezTo>
                  <a:cubicBezTo>
                    <a:pt x="46" y="15"/>
                    <a:pt x="46" y="15"/>
                    <a:pt x="46" y="15"/>
                  </a:cubicBezTo>
                  <a:cubicBezTo>
                    <a:pt x="43" y="15"/>
                    <a:pt x="43" y="15"/>
                    <a:pt x="43" y="15"/>
                  </a:cubicBezTo>
                  <a:cubicBezTo>
                    <a:pt x="39" y="18"/>
                    <a:pt x="39" y="18"/>
                    <a:pt x="39" y="18"/>
                  </a:cubicBezTo>
                  <a:cubicBezTo>
                    <a:pt x="42" y="18"/>
                    <a:pt x="42" y="18"/>
                    <a:pt x="42" y="18"/>
                  </a:cubicBezTo>
                  <a:cubicBezTo>
                    <a:pt x="43" y="19"/>
                    <a:pt x="43" y="19"/>
                    <a:pt x="43" y="19"/>
                  </a:cubicBezTo>
                  <a:cubicBezTo>
                    <a:pt x="42" y="20"/>
                    <a:pt x="42" y="20"/>
                    <a:pt x="42" y="20"/>
                  </a:cubicBezTo>
                  <a:cubicBezTo>
                    <a:pt x="46" y="20"/>
                    <a:pt x="46" y="20"/>
                    <a:pt x="46" y="20"/>
                  </a:cubicBezTo>
                  <a:cubicBezTo>
                    <a:pt x="46" y="22"/>
                    <a:pt x="46" y="22"/>
                    <a:pt x="46" y="22"/>
                  </a:cubicBezTo>
                  <a:cubicBezTo>
                    <a:pt x="42" y="21"/>
                    <a:pt x="42" y="21"/>
                    <a:pt x="42" y="21"/>
                  </a:cubicBezTo>
                  <a:cubicBezTo>
                    <a:pt x="42" y="20"/>
                    <a:pt x="42" y="20"/>
                    <a:pt x="42" y="20"/>
                  </a:cubicBezTo>
                  <a:cubicBezTo>
                    <a:pt x="39" y="20"/>
                    <a:pt x="39" y="20"/>
                    <a:pt x="39" y="20"/>
                  </a:cubicBezTo>
                  <a:cubicBezTo>
                    <a:pt x="37" y="19"/>
                    <a:pt x="37" y="19"/>
                    <a:pt x="37" y="19"/>
                  </a:cubicBezTo>
                  <a:cubicBezTo>
                    <a:pt x="34" y="19"/>
                    <a:pt x="34" y="19"/>
                    <a:pt x="34" y="19"/>
                  </a:cubicBezTo>
                  <a:cubicBezTo>
                    <a:pt x="45" y="11"/>
                    <a:pt x="58" y="6"/>
                    <a:pt x="73" y="6"/>
                  </a:cubicBezTo>
                  <a:cubicBezTo>
                    <a:pt x="90" y="6"/>
                    <a:pt x="105" y="12"/>
                    <a:pt x="117" y="23"/>
                  </a:cubicBezTo>
                  <a:cubicBezTo>
                    <a:pt x="116" y="24"/>
                    <a:pt x="116" y="24"/>
                    <a:pt x="116" y="24"/>
                  </a:cubicBezTo>
                  <a:cubicBezTo>
                    <a:pt x="113" y="25"/>
                    <a:pt x="113" y="25"/>
                    <a:pt x="113" y="25"/>
                  </a:cubicBezTo>
                  <a:cubicBezTo>
                    <a:pt x="112" y="27"/>
                    <a:pt x="112" y="27"/>
                    <a:pt x="112" y="27"/>
                  </a:cubicBezTo>
                  <a:cubicBezTo>
                    <a:pt x="112" y="28"/>
                    <a:pt x="112" y="28"/>
                    <a:pt x="112" y="28"/>
                  </a:cubicBezTo>
                  <a:cubicBezTo>
                    <a:pt x="114" y="29"/>
                    <a:pt x="114" y="29"/>
                    <a:pt x="114" y="29"/>
                  </a:cubicBezTo>
                  <a:cubicBezTo>
                    <a:pt x="115" y="31"/>
                    <a:pt x="115" y="31"/>
                    <a:pt x="115" y="31"/>
                  </a:cubicBezTo>
                  <a:cubicBezTo>
                    <a:pt x="117" y="30"/>
                    <a:pt x="117" y="30"/>
                    <a:pt x="117" y="30"/>
                  </a:cubicBezTo>
                  <a:cubicBezTo>
                    <a:pt x="118" y="33"/>
                    <a:pt x="118" y="33"/>
                    <a:pt x="118" y="33"/>
                  </a:cubicBezTo>
                  <a:cubicBezTo>
                    <a:pt x="117" y="33"/>
                    <a:pt x="117" y="33"/>
                    <a:pt x="117" y="33"/>
                  </a:cubicBezTo>
                  <a:cubicBezTo>
                    <a:pt x="115" y="33"/>
                    <a:pt x="115" y="33"/>
                    <a:pt x="115" y="33"/>
                  </a:cubicBezTo>
                  <a:cubicBezTo>
                    <a:pt x="112" y="33"/>
                    <a:pt x="112" y="33"/>
                    <a:pt x="112" y="33"/>
                  </a:cubicBezTo>
                  <a:cubicBezTo>
                    <a:pt x="110" y="37"/>
                    <a:pt x="110" y="37"/>
                    <a:pt x="110" y="37"/>
                  </a:cubicBezTo>
                  <a:cubicBezTo>
                    <a:pt x="107" y="37"/>
                    <a:pt x="107" y="37"/>
                    <a:pt x="107" y="37"/>
                  </a:cubicBezTo>
                  <a:cubicBezTo>
                    <a:pt x="106" y="40"/>
                    <a:pt x="106" y="40"/>
                    <a:pt x="106" y="40"/>
                  </a:cubicBezTo>
                  <a:cubicBezTo>
                    <a:pt x="107" y="40"/>
                    <a:pt x="107" y="40"/>
                    <a:pt x="107" y="40"/>
                  </a:cubicBezTo>
                  <a:cubicBezTo>
                    <a:pt x="107" y="42"/>
                    <a:pt x="107" y="42"/>
                    <a:pt x="107" y="42"/>
                  </a:cubicBezTo>
                  <a:cubicBezTo>
                    <a:pt x="104" y="42"/>
                    <a:pt x="104" y="42"/>
                    <a:pt x="104" y="42"/>
                  </a:cubicBezTo>
                  <a:cubicBezTo>
                    <a:pt x="100" y="42"/>
                    <a:pt x="100" y="42"/>
                    <a:pt x="100" y="42"/>
                  </a:cubicBezTo>
                  <a:cubicBezTo>
                    <a:pt x="100" y="44"/>
                    <a:pt x="100" y="44"/>
                    <a:pt x="100" y="44"/>
                  </a:cubicBezTo>
                  <a:cubicBezTo>
                    <a:pt x="100" y="48"/>
                    <a:pt x="100" y="48"/>
                    <a:pt x="100" y="48"/>
                  </a:cubicBezTo>
                  <a:cubicBezTo>
                    <a:pt x="102" y="49"/>
                    <a:pt x="102" y="49"/>
                    <a:pt x="102" y="49"/>
                  </a:cubicBezTo>
                  <a:cubicBezTo>
                    <a:pt x="105" y="49"/>
                    <a:pt x="105" y="49"/>
                    <a:pt x="105" y="49"/>
                  </a:cubicBezTo>
                  <a:cubicBezTo>
                    <a:pt x="107" y="48"/>
                    <a:pt x="107" y="48"/>
                    <a:pt x="107" y="48"/>
                  </a:cubicBezTo>
                  <a:cubicBezTo>
                    <a:pt x="108" y="47"/>
                    <a:pt x="108" y="47"/>
                    <a:pt x="108" y="47"/>
                  </a:cubicBezTo>
                  <a:cubicBezTo>
                    <a:pt x="111" y="43"/>
                    <a:pt x="111" y="43"/>
                    <a:pt x="111" y="43"/>
                  </a:cubicBezTo>
                  <a:cubicBezTo>
                    <a:pt x="113" y="43"/>
                    <a:pt x="113" y="43"/>
                    <a:pt x="113" y="43"/>
                  </a:cubicBezTo>
                  <a:cubicBezTo>
                    <a:pt x="116" y="41"/>
                    <a:pt x="116" y="41"/>
                    <a:pt x="116" y="41"/>
                  </a:cubicBezTo>
                  <a:cubicBezTo>
                    <a:pt x="116" y="43"/>
                    <a:pt x="116" y="43"/>
                    <a:pt x="116" y="43"/>
                  </a:cubicBezTo>
                  <a:cubicBezTo>
                    <a:pt x="121" y="46"/>
                    <a:pt x="121" y="46"/>
                    <a:pt x="121" y="46"/>
                  </a:cubicBezTo>
                  <a:cubicBezTo>
                    <a:pt x="121" y="47"/>
                    <a:pt x="121" y="47"/>
                    <a:pt x="121" y="47"/>
                  </a:cubicBezTo>
                  <a:cubicBezTo>
                    <a:pt x="118" y="47"/>
                    <a:pt x="118" y="47"/>
                    <a:pt x="118" y="47"/>
                  </a:cubicBezTo>
                  <a:cubicBezTo>
                    <a:pt x="119" y="48"/>
                    <a:pt x="119" y="48"/>
                    <a:pt x="119" y="48"/>
                  </a:cubicBezTo>
                  <a:cubicBezTo>
                    <a:pt x="121" y="48"/>
                    <a:pt x="121" y="48"/>
                    <a:pt x="121" y="48"/>
                  </a:cubicBezTo>
                  <a:cubicBezTo>
                    <a:pt x="122" y="48"/>
                    <a:pt x="122" y="48"/>
                    <a:pt x="122" y="48"/>
                  </a:cubicBezTo>
                  <a:cubicBezTo>
                    <a:pt x="122" y="46"/>
                    <a:pt x="122" y="46"/>
                    <a:pt x="122" y="46"/>
                  </a:cubicBezTo>
                  <a:cubicBezTo>
                    <a:pt x="123" y="45"/>
                    <a:pt x="123" y="45"/>
                    <a:pt x="123" y="45"/>
                  </a:cubicBezTo>
                  <a:cubicBezTo>
                    <a:pt x="122" y="45"/>
                    <a:pt x="122" y="45"/>
                    <a:pt x="122" y="45"/>
                  </a:cubicBezTo>
                  <a:cubicBezTo>
                    <a:pt x="119" y="43"/>
                    <a:pt x="119" y="43"/>
                    <a:pt x="119" y="43"/>
                  </a:cubicBezTo>
                  <a:cubicBezTo>
                    <a:pt x="118" y="40"/>
                    <a:pt x="118" y="40"/>
                    <a:pt x="118" y="40"/>
                  </a:cubicBezTo>
                  <a:cubicBezTo>
                    <a:pt x="121" y="40"/>
                    <a:pt x="121" y="40"/>
                    <a:pt x="121" y="40"/>
                  </a:cubicBezTo>
                  <a:cubicBezTo>
                    <a:pt x="122" y="41"/>
                    <a:pt x="122" y="41"/>
                    <a:pt x="122" y="41"/>
                  </a:cubicBezTo>
                  <a:cubicBezTo>
                    <a:pt x="124" y="43"/>
                    <a:pt x="124" y="43"/>
                    <a:pt x="124" y="43"/>
                  </a:cubicBezTo>
                  <a:cubicBezTo>
                    <a:pt x="124" y="46"/>
                    <a:pt x="124" y="46"/>
                    <a:pt x="124" y="46"/>
                  </a:cubicBezTo>
                  <a:cubicBezTo>
                    <a:pt x="127" y="49"/>
                    <a:pt x="127" y="49"/>
                    <a:pt x="127" y="49"/>
                  </a:cubicBezTo>
                  <a:cubicBezTo>
                    <a:pt x="128" y="45"/>
                    <a:pt x="128" y="45"/>
                    <a:pt x="128" y="45"/>
                  </a:cubicBezTo>
                  <a:cubicBezTo>
                    <a:pt x="130" y="44"/>
                    <a:pt x="130" y="44"/>
                    <a:pt x="130" y="44"/>
                  </a:cubicBezTo>
                  <a:cubicBezTo>
                    <a:pt x="130" y="47"/>
                    <a:pt x="130" y="47"/>
                    <a:pt x="130" y="47"/>
                  </a:cubicBezTo>
                  <a:cubicBezTo>
                    <a:pt x="132" y="49"/>
                    <a:pt x="132" y="49"/>
                    <a:pt x="132" y="49"/>
                  </a:cubicBezTo>
                  <a:cubicBezTo>
                    <a:pt x="135" y="49"/>
                    <a:pt x="135" y="49"/>
                    <a:pt x="135" y="49"/>
                  </a:cubicBezTo>
                  <a:cubicBezTo>
                    <a:pt x="136" y="50"/>
                    <a:pt x="136" y="52"/>
                    <a:pt x="137" y="54"/>
                  </a:cubicBezTo>
                  <a:cubicBezTo>
                    <a:pt x="137" y="54"/>
                    <a:pt x="137" y="54"/>
                    <a:pt x="137" y="54"/>
                  </a:cubicBezTo>
                  <a:cubicBezTo>
                    <a:pt x="131" y="54"/>
                    <a:pt x="131" y="54"/>
                    <a:pt x="131" y="54"/>
                  </a:cubicBezTo>
                  <a:cubicBezTo>
                    <a:pt x="128" y="52"/>
                    <a:pt x="128" y="52"/>
                    <a:pt x="128" y="52"/>
                  </a:cubicBezTo>
                  <a:cubicBezTo>
                    <a:pt x="125" y="52"/>
                    <a:pt x="125" y="52"/>
                    <a:pt x="125" y="52"/>
                  </a:cubicBezTo>
                  <a:cubicBezTo>
                    <a:pt x="125" y="54"/>
                    <a:pt x="125" y="54"/>
                    <a:pt x="125" y="54"/>
                  </a:cubicBezTo>
                  <a:cubicBezTo>
                    <a:pt x="124" y="54"/>
                    <a:pt x="124" y="54"/>
                    <a:pt x="124" y="54"/>
                  </a:cubicBezTo>
                  <a:cubicBezTo>
                    <a:pt x="122" y="54"/>
                    <a:pt x="122" y="54"/>
                    <a:pt x="122" y="54"/>
                  </a:cubicBezTo>
                  <a:cubicBezTo>
                    <a:pt x="117" y="52"/>
                    <a:pt x="117" y="52"/>
                    <a:pt x="117" y="52"/>
                  </a:cubicBezTo>
                  <a:cubicBezTo>
                    <a:pt x="117" y="48"/>
                    <a:pt x="117" y="48"/>
                    <a:pt x="117" y="48"/>
                  </a:cubicBezTo>
                  <a:cubicBezTo>
                    <a:pt x="109" y="49"/>
                    <a:pt x="109" y="49"/>
                    <a:pt x="109" y="49"/>
                  </a:cubicBezTo>
                  <a:cubicBezTo>
                    <a:pt x="107" y="50"/>
                    <a:pt x="107" y="50"/>
                    <a:pt x="107" y="50"/>
                  </a:cubicBezTo>
                  <a:cubicBezTo>
                    <a:pt x="104" y="50"/>
                    <a:pt x="104" y="50"/>
                    <a:pt x="104" y="50"/>
                  </a:cubicBezTo>
                  <a:cubicBezTo>
                    <a:pt x="102" y="50"/>
                    <a:pt x="102" y="50"/>
                    <a:pt x="102" y="50"/>
                  </a:cubicBezTo>
                  <a:cubicBezTo>
                    <a:pt x="99" y="52"/>
                    <a:pt x="99" y="52"/>
                    <a:pt x="99" y="52"/>
                  </a:cubicBezTo>
                  <a:cubicBezTo>
                    <a:pt x="99" y="56"/>
                    <a:pt x="99" y="56"/>
                    <a:pt x="99" y="56"/>
                  </a:cubicBezTo>
                  <a:cubicBezTo>
                    <a:pt x="91" y="61"/>
                    <a:pt x="91" y="61"/>
                    <a:pt x="91" y="61"/>
                  </a:cubicBezTo>
                  <a:cubicBezTo>
                    <a:pt x="92" y="63"/>
                    <a:pt x="92" y="63"/>
                    <a:pt x="92" y="63"/>
                  </a:cubicBezTo>
                  <a:cubicBezTo>
                    <a:pt x="93" y="63"/>
                    <a:pt x="93" y="63"/>
                    <a:pt x="93" y="63"/>
                  </a:cubicBezTo>
                  <a:cubicBezTo>
                    <a:pt x="93" y="65"/>
                    <a:pt x="93" y="65"/>
                    <a:pt x="93" y="65"/>
                  </a:cubicBezTo>
                  <a:cubicBezTo>
                    <a:pt x="92" y="66"/>
                    <a:pt x="92" y="66"/>
                    <a:pt x="92" y="66"/>
                  </a:cubicBezTo>
                  <a:cubicBezTo>
                    <a:pt x="92" y="71"/>
                    <a:pt x="92" y="71"/>
                    <a:pt x="92" y="71"/>
                  </a:cubicBezTo>
                  <a:cubicBezTo>
                    <a:pt x="98" y="79"/>
                    <a:pt x="98" y="79"/>
                    <a:pt x="98" y="79"/>
                  </a:cubicBezTo>
                  <a:cubicBezTo>
                    <a:pt x="101" y="79"/>
                    <a:pt x="101" y="79"/>
                    <a:pt x="101" y="79"/>
                  </a:cubicBezTo>
                  <a:cubicBezTo>
                    <a:pt x="101" y="78"/>
                    <a:pt x="101" y="78"/>
                    <a:pt x="101" y="78"/>
                  </a:cubicBezTo>
                  <a:cubicBezTo>
                    <a:pt x="106" y="78"/>
                    <a:pt x="106" y="78"/>
                    <a:pt x="106" y="78"/>
                  </a:cubicBezTo>
                  <a:cubicBezTo>
                    <a:pt x="108" y="77"/>
                    <a:pt x="108" y="77"/>
                    <a:pt x="108" y="77"/>
                  </a:cubicBezTo>
                  <a:cubicBezTo>
                    <a:pt x="110" y="77"/>
                    <a:pt x="110" y="77"/>
                    <a:pt x="110" y="77"/>
                  </a:cubicBezTo>
                  <a:cubicBezTo>
                    <a:pt x="112" y="78"/>
                    <a:pt x="112" y="78"/>
                    <a:pt x="112" y="78"/>
                  </a:cubicBezTo>
                  <a:cubicBezTo>
                    <a:pt x="116" y="79"/>
                    <a:pt x="116" y="79"/>
                    <a:pt x="116" y="79"/>
                  </a:cubicBezTo>
                  <a:cubicBezTo>
                    <a:pt x="116" y="85"/>
                    <a:pt x="116" y="85"/>
                    <a:pt x="116" y="85"/>
                  </a:cubicBezTo>
                  <a:cubicBezTo>
                    <a:pt x="120" y="93"/>
                    <a:pt x="120" y="93"/>
                    <a:pt x="120" y="93"/>
                  </a:cubicBezTo>
                  <a:cubicBezTo>
                    <a:pt x="118" y="97"/>
                    <a:pt x="118" y="97"/>
                    <a:pt x="118" y="97"/>
                  </a:cubicBezTo>
                  <a:cubicBezTo>
                    <a:pt x="118" y="100"/>
                    <a:pt x="118" y="100"/>
                    <a:pt x="118" y="100"/>
                  </a:cubicBezTo>
                  <a:cubicBezTo>
                    <a:pt x="120" y="102"/>
                    <a:pt x="120" y="102"/>
                    <a:pt x="120" y="102"/>
                  </a:cubicBezTo>
                  <a:cubicBezTo>
                    <a:pt x="120" y="107"/>
                    <a:pt x="120" y="107"/>
                    <a:pt x="120" y="107"/>
                  </a:cubicBezTo>
                  <a:cubicBezTo>
                    <a:pt x="123" y="110"/>
                    <a:pt x="123" y="110"/>
                    <a:pt x="123" y="110"/>
                  </a:cubicBezTo>
                  <a:cubicBezTo>
                    <a:pt x="123" y="115"/>
                    <a:pt x="123" y="115"/>
                    <a:pt x="123" y="115"/>
                  </a:cubicBezTo>
                  <a:cubicBezTo>
                    <a:pt x="125" y="115"/>
                    <a:pt x="125" y="115"/>
                    <a:pt x="125" y="115"/>
                  </a:cubicBezTo>
                  <a:cubicBezTo>
                    <a:pt x="112" y="130"/>
                    <a:pt x="94" y="139"/>
                    <a:pt x="73" y="139"/>
                  </a:cubicBezTo>
                  <a:cubicBezTo>
                    <a:pt x="36" y="139"/>
                    <a:pt x="6" y="110"/>
                    <a:pt x="6" y="73"/>
                  </a:cubicBezTo>
                  <a:cubicBezTo>
                    <a:pt x="6" y="64"/>
                    <a:pt x="8" y="55"/>
                    <a:pt x="12" y="47"/>
                  </a:cubicBezTo>
                  <a:cubicBezTo>
                    <a:pt x="12" y="51"/>
                    <a:pt x="12" y="51"/>
                    <a:pt x="12" y="51"/>
                  </a:cubicBezTo>
                  <a:cubicBezTo>
                    <a:pt x="14" y="52"/>
                    <a:pt x="14" y="52"/>
                    <a:pt x="14" y="52"/>
                  </a:cubicBezTo>
                  <a:cubicBezTo>
                    <a:pt x="14" y="57"/>
                    <a:pt x="14" y="57"/>
                    <a:pt x="14" y="57"/>
                  </a:cubicBezTo>
                  <a:cubicBezTo>
                    <a:pt x="17" y="62"/>
                    <a:pt x="17" y="62"/>
                    <a:pt x="17" y="62"/>
                  </a:cubicBezTo>
                  <a:cubicBezTo>
                    <a:pt x="19" y="62"/>
                    <a:pt x="19" y="62"/>
                    <a:pt x="19" y="62"/>
                  </a:cubicBezTo>
                  <a:cubicBezTo>
                    <a:pt x="20" y="60"/>
                    <a:pt x="20" y="60"/>
                    <a:pt x="20" y="60"/>
                  </a:cubicBezTo>
                  <a:cubicBezTo>
                    <a:pt x="17" y="56"/>
                    <a:pt x="17" y="56"/>
                    <a:pt x="17" y="56"/>
                  </a:cubicBezTo>
                  <a:cubicBezTo>
                    <a:pt x="17" y="53"/>
                    <a:pt x="17" y="53"/>
                    <a:pt x="17" y="53"/>
                  </a:cubicBezTo>
                  <a:cubicBezTo>
                    <a:pt x="18" y="53"/>
                    <a:pt x="18" y="53"/>
                    <a:pt x="18" y="53"/>
                  </a:cubicBezTo>
                  <a:cubicBezTo>
                    <a:pt x="19" y="57"/>
                    <a:pt x="19" y="57"/>
                    <a:pt x="19" y="57"/>
                  </a:cubicBezTo>
                  <a:cubicBezTo>
                    <a:pt x="22" y="62"/>
                    <a:pt x="22" y="62"/>
                    <a:pt x="22" y="62"/>
                  </a:cubicBezTo>
                  <a:cubicBezTo>
                    <a:pt x="21" y="64"/>
                    <a:pt x="21" y="64"/>
                    <a:pt x="21" y="64"/>
                  </a:cubicBezTo>
                  <a:cubicBezTo>
                    <a:pt x="24" y="67"/>
                    <a:pt x="24" y="67"/>
                    <a:pt x="24" y="67"/>
                  </a:cubicBezTo>
                  <a:cubicBezTo>
                    <a:pt x="30" y="69"/>
                    <a:pt x="30" y="69"/>
                    <a:pt x="30" y="69"/>
                  </a:cubicBezTo>
                  <a:cubicBezTo>
                    <a:pt x="30" y="68"/>
                    <a:pt x="30" y="68"/>
                    <a:pt x="30" y="68"/>
                  </a:cubicBezTo>
                  <a:cubicBezTo>
                    <a:pt x="32" y="68"/>
                    <a:pt x="32" y="68"/>
                    <a:pt x="32" y="68"/>
                  </a:cubicBezTo>
                  <a:cubicBezTo>
                    <a:pt x="32" y="70"/>
                    <a:pt x="32" y="70"/>
                    <a:pt x="32" y="70"/>
                  </a:cubicBezTo>
                  <a:cubicBezTo>
                    <a:pt x="33" y="70"/>
                    <a:pt x="33" y="70"/>
                    <a:pt x="33" y="70"/>
                  </a:cubicBezTo>
                  <a:cubicBezTo>
                    <a:pt x="36" y="71"/>
                    <a:pt x="36" y="71"/>
                    <a:pt x="36" y="71"/>
                  </a:cubicBezTo>
                  <a:cubicBezTo>
                    <a:pt x="40" y="75"/>
                    <a:pt x="40" y="75"/>
                    <a:pt x="40" y="75"/>
                  </a:cubicBezTo>
                  <a:cubicBezTo>
                    <a:pt x="45" y="76"/>
                    <a:pt x="45" y="76"/>
                    <a:pt x="45" y="76"/>
                  </a:cubicBezTo>
                  <a:cubicBezTo>
                    <a:pt x="46" y="80"/>
                    <a:pt x="46" y="80"/>
                    <a:pt x="46" y="80"/>
                  </a:cubicBezTo>
                  <a:cubicBezTo>
                    <a:pt x="42" y="82"/>
                    <a:pt x="42" y="82"/>
                    <a:pt x="42" y="82"/>
                  </a:cubicBezTo>
                  <a:cubicBezTo>
                    <a:pt x="42" y="86"/>
                    <a:pt x="42" y="86"/>
                    <a:pt x="42" y="86"/>
                  </a:cubicBezTo>
                  <a:cubicBezTo>
                    <a:pt x="42" y="88"/>
                    <a:pt x="42" y="88"/>
                    <a:pt x="42" y="88"/>
                  </a:cubicBezTo>
                  <a:cubicBezTo>
                    <a:pt x="47" y="95"/>
                    <a:pt x="47" y="95"/>
                    <a:pt x="47" y="95"/>
                  </a:cubicBezTo>
                  <a:cubicBezTo>
                    <a:pt x="47" y="97"/>
                    <a:pt x="47" y="97"/>
                    <a:pt x="47" y="97"/>
                  </a:cubicBezTo>
                  <a:cubicBezTo>
                    <a:pt x="47" y="97"/>
                    <a:pt x="49" y="97"/>
                    <a:pt x="49" y="97"/>
                  </a:cubicBezTo>
                  <a:cubicBezTo>
                    <a:pt x="49" y="97"/>
                    <a:pt x="53" y="100"/>
                    <a:pt x="53" y="100"/>
                  </a:cubicBezTo>
                  <a:cubicBezTo>
                    <a:pt x="53" y="112"/>
                    <a:pt x="53" y="112"/>
                    <a:pt x="53" y="112"/>
                  </a:cubicBezTo>
                  <a:cubicBezTo>
                    <a:pt x="55" y="112"/>
                    <a:pt x="55" y="112"/>
                    <a:pt x="55" y="112"/>
                  </a:cubicBezTo>
                  <a:cubicBezTo>
                    <a:pt x="54" y="117"/>
                    <a:pt x="54" y="117"/>
                    <a:pt x="54" y="117"/>
                  </a:cubicBezTo>
                  <a:cubicBezTo>
                    <a:pt x="56" y="120"/>
                    <a:pt x="56" y="120"/>
                    <a:pt x="56" y="120"/>
                  </a:cubicBezTo>
                  <a:cubicBezTo>
                    <a:pt x="56" y="126"/>
                    <a:pt x="56" y="126"/>
                    <a:pt x="56" y="126"/>
                  </a:cubicBezTo>
                  <a:cubicBezTo>
                    <a:pt x="59" y="131"/>
                    <a:pt x="59" y="131"/>
                    <a:pt x="59" y="131"/>
                  </a:cubicBezTo>
                  <a:cubicBezTo>
                    <a:pt x="63" y="134"/>
                    <a:pt x="63" y="134"/>
                    <a:pt x="63" y="134"/>
                  </a:cubicBezTo>
                  <a:cubicBezTo>
                    <a:pt x="67" y="135"/>
                    <a:pt x="67" y="135"/>
                    <a:pt x="67" y="135"/>
                  </a:cubicBezTo>
                  <a:cubicBezTo>
                    <a:pt x="67" y="133"/>
                    <a:pt x="67" y="133"/>
                    <a:pt x="67" y="133"/>
                  </a:cubicBezTo>
                  <a:cubicBezTo>
                    <a:pt x="64" y="131"/>
                    <a:pt x="64" y="131"/>
                    <a:pt x="64" y="131"/>
                  </a:cubicBezTo>
                  <a:cubicBezTo>
                    <a:pt x="64" y="130"/>
                    <a:pt x="64" y="130"/>
                    <a:pt x="64" y="130"/>
                  </a:cubicBezTo>
                  <a:cubicBezTo>
                    <a:pt x="65" y="128"/>
                    <a:pt x="65" y="128"/>
                    <a:pt x="65" y="128"/>
                  </a:cubicBezTo>
                  <a:cubicBezTo>
                    <a:pt x="65" y="127"/>
                    <a:pt x="65" y="127"/>
                    <a:pt x="65" y="127"/>
                  </a:cubicBezTo>
                  <a:cubicBezTo>
                    <a:pt x="63" y="127"/>
                    <a:pt x="63" y="127"/>
                    <a:pt x="63" y="127"/>
                  </a:cubicBezTo>
                  <a:cubicBezTo>
                    <a:pt x="62" y="125"/>
                    <a:pt x="62" y="125"/>
                    <a:pt x="62" y="125"/>
                  </a:cubicBezTo>
                  <a:cubicBezTo>
                    <a:pt x="64" y="124"/>
                    <a:pt x="64" y="124"/>
                    <a:pt x="64" y="124"/>
                  </a:cubicBezTo>
                  <a:cubicBezTo>
                    <a:pt x="64" y="123"/>
                    <a:pt x="64" y="123"/>
                    <a:pt x="64" y="123"/>
                  </a:cubicBezTo>
                  <a:cubicBezTo>
                    <a:pt x="62" y="122"/>
                    <a:pt x="62" y="122"/>
                    <a:pt x="62" y="122"/>
                  </a:cubicBezTo>
                  <a:cubicBezTo>
                    <a:pt x="62" y="121"/>
                    <a:pt x="62" y="121"/>
                    <a:pt x="62" y="121"/>
                  </a:cubicBezTo>
                  <a:cubicBezTo>
                    <a:pt x="65" y="120"/>
                    <a:pt x="65" y="120"/>
                    <a:pt x="65" y="120"/>
                  </a:cubicBezTo>
                  <a:cubicBezTo>
                    <a:pt x="69" y="119"/>
                    <a:pt x="69" y="119"/>
                    <a:pt x="69" y="119"/>
                  </a:cubicBezTo>
                  <a:cubicBezTo>
                    <a:pt x="70" y="116"/>
                    <a:pt x="70" y="116"/>
                    <a:pt x="70" y="116"/>
                  </a:cubicBezTo>
                  <a:cubicBezTo>
                    <a:pt x="74" y="111"/>
                    <a:pt x="74" y="111"/>
                    <a:pt x="74" y="111"/>
                  </a:cubicBezTo>
                  <a:cubicBezTo>
                    <a:pt x="73" y="107"/>
                    <a:pt x="73" y="107"/>
                    <a:pt x="73" y="107"/>
                  </a:cubicBezTo>
                  <a:cubicBezTo>
                    <a:pt x="74" y="104"/>
                    <a:pt x="74" y="104"/>
                    <a:pt x="74" y="104"/>
                  </a:cubicBezTo>
                  <a:cubicBezTo>
                    <a:pt x="78" y="105"/>
                    <a:pt x="78" y="105"/>
                    <a:pt x="78" y="105"/>
                  </a:cubicBezTo>
                  <a:cubicBezTo>
                    <a:pt x="81" y="103"/>
                    <a:pt x="81" y="103"/>
                    <a:pt x="81" y="103"/>
                  </a:cubicBezTo>
                  <a:cubicBezTo>
                    <a:pt x="82" y="95"/>
                    <a:pt x="82" y="95"/>
                    <a:pt x="82" y="95"/>
                  </a:cubicBezTo>
                  <a:cubicBezTo>
                    <a:pt x="85" y="91"/>
                    <a:pt x="85" y="91"/>
                    <a:pt x="85" y="91"/>
                  </a:cubicBezTo>
                  <a:cubicBezTo>
                    <a:pt x="85" y="89"/>
                    <a:pt x="85" y="89"/>
                    <a:pt x="85" y="89"/>
                  </a:cubicBezTo>
                  <a:cubicBezTo>
                    <a:pt x="82" y="88"/>
                    <a:pt x="82" y="88"/>
                    <a:pt x="82" y="88"/>
                  </a:cubicBezTo>
                  <a:cubicBezTo>
                    <a:pt x="81" y="85"/>
                    <a:pt x="81" y="85"/>
                    <a:pt x="81" y="85"/>
                  </a:cubicBezTo>
                  <a:cubicBezTo>
                    <a:pt x="75" y="85"/>
                    <a:pt x="75" y="85"/>
                    <a:pt x="75" y="85"/>
                  </a:cubicBezTo>
                  <a:cubicBezTo>
                    <a:pt x="70" y="83"/>
                    <a:pt x="70" y="83"/>
                    <a:pt x="70" y="83"/>
                  </a:cubicBezTo>
                  <a:cubicBezTo>
                    <a:pt x="70" y="80"/>
                    <a:pt x="70" y="80"/>
                    <a:pt x="70" y="80"/>
                  </a:cubicBezTo>
                  <a:cubicBezTo>
                    <a:pt x="68" y="77"/>
                    <a:pt x="68" y="77"/>
                    <a:pt x="68" y="77"/>
                  </a:cubicBezTo>
                  <a:cubicBezTo>
                    <a:pt x="64" y="77"/>
                    <a:pt x="64" y="77"/>
                    <a:pt x="64" y="77"/>
                  </a:cubicBezTo>
                  <a:cubicBezTo>
                    <a:pt x="62" y="73"/>
                    <a:pt x="62" y="73"/>
                    <a:pt x="62" y="73"/>
                  </a:cubicBezTo>
                  <a:cubicBezTo>
                    <a:pt x="60" y="72"/>
                    <a:pt x="60" y="72"/>
                    <a:pt x="60" y="72"/>
                  </a:cubicBezTo>
                  <a:cubicBezTo>
                    <a:pt x="60" y="73"/>
                    <a:pt x="60" y="73"/>
                    <a:pt x="60" y="73"/>
                  </a:cubicBezTo>
                  <a:cubicBezTo>
                    <a:pt x="56" y="74"/>
                    <a:pt x="56" y="74"/>
                    <a:pt x="56" y="74"/>
                  </a:cubicBezTo>
                  <a:cubicBezTo>
                    <a:pt x="54" y="71"/>
                    <a:pt x="54" y="71"/>
                    <a:pt x="54" y="71"/>
                  </a:cubicBezTo>
                  <a:cubicBezTo>
                    <a:pt x="50" y="71"/>
                    <a:pt x="50" y="71"/>
                    <a:pt x="50" y="71"/>
                  </a:cubicBezTo>
                  <a:cubicBezTo>
                    <a:pt x="47" y="75"/>
                    <a:pt x="47" y="75"/>
                    <a:pt x="47" y="75"/>
                  </a:cubicBezTo>
                  <a:cubicBezTo>
                    <a:pt x="41" y="74"/>
                    <a:pt x="41" y="74"/>
                    <a:pt x="41" y="74"/>
                  </a:cubicBezTo>
                  <a:cubicBezTo>
                    <a:pt x="41" y="68"/>
                    <a:pt x="41" y="68"/>
                    <a:pt x="41" y="68"/>
                  </a:cubicBezTo>
                  <a:cubicBezTo>
                    <a:pt x="37" y="67"/>
                    <a:pt x="37" y="67"/>
                    <a:pt x="37" y="67"/>
                  </a:cubicBezTo>
                  <a:cubicBezTo>
                    <a:pt x="39" y="64"/>
                    <a:pt x="39" y="64"/>
                    <a:pt x="39" y="64"/>
                  </a:cubicBezTo>
                  <a:cubicBezTo>
                    <a:pt x="38" y="62"/>
                    <a:pt x="38" y="62"/>
                    <a:pt x="38" y="62"/>
                  </a:cubicBezTo>
                  <a:cubicBezTo>
                    <a:pt x="33" y="66"/>
                    <a:pt x="33" y="66"/>
                    <a:pt x="33" y="66"/>
                  </a:cubicBezTo>
                  <a:cubicBezTo>
                    <a:pt x="30" y="65"/>
                    <a:pt x="30" y="65"/>
                    <a:pt x="30" y="65"/>
                  </a:cubicBezTo>
                  <a:cubicBezTo>
                    <a:pt x="29" y="63"/>
                    <a:pt x="29" y="63"/>
                    <a:pt x="29" y="63"/>
                  </a:cubicBezTo>
                  <a:lnTo>
                    <a:pt x="29" y="60"/>
                  </a:lnTo>
                  <a:close/>
                  <a:moveTo>
                    <a:pt x="40" y="33"/>
                  </a:moveTo>
                  <a:cubicBezTo>
                    <a:pt x="42" y="32"/>
                    <a:pt x="42" y="32"/>
                    <a:pt x="42" y="32"/>
                  </a:cubicBezTo>
                  <a:cubicBezTo>
                    <a:pt x="43" y="33"/>
                    <a:pt x="43" y="33"/>
                    <a:pt x="43" y="33"/>
                  </a:cubicBezTo>
                  <a:cubicBezTo>
                    <a:pt x="43" y="35"/>
                    <a:pt x="43" y="35"/>
                    <a:pt x="43" y="35"/>
                  </a:cubicBezTo>
                  <a:cubicBezTo>
                    <a:pt x="41" y="35"/>
                    <a:pt x="41" y="35"/>
                    <a:pt x="41" y="35"/>
                  </a:cubicBezTo>
                  <a:lnTo>
                    <a:pt x="40" y="33"/>
                  </a:lnTo>
                  <a:close/>
                  <a:moveTo>
                    <a:pt x="49" y="38"/>
                  </a:moveTo>
                  <a:cubicBezTo>
                    <a:pt x="49" y="39"/>
                    <a:pt x="49" y="39"/>
                    <a:pt x="49" y="39"/>
                  </a:cubicBezTo>
                  <a:cubicBezTo>
                    <a:pt x="45" y="39"/>
                    <a:pt x="45" y="39"/>
                    <a:pt x="45" y="39"/>
                  </a:cubicBezTo>
                  <a:cubicBezTo>
                    <a:pt x="44" y="39"/>
                    <a:pt x="44" y="39"/>
                    <a:pt x="44" y="39"/>
                  </a:cubicBezTo>
                  <a:cubicBezTo>
                    <a:pt x="44" y="38"/>
                    <a:pt x="44" y="38"/>
                    <a:pt x="44" y="38"/>
                  </a:cubicBezTo>
                  <a:cubicBezTo>
                    <a:pt x="46" y="37"/>
                    <a:pt x="46" y="37"/>
                    <a:pt x="46" y="37"/>
                  </a:cubicBezTo>
                  <a:cubicBezTo>
                    <a:pt x="49" y="37"/>
                    <a:pt x="49" y="37"/>
                    <a:pt x="49" y="37"/>
                  </a:cubicBezTo>
                  <a:cubicBezTo>
                    <a:pt x="49" y="38"/>
                    <a:pt x="49" y="38"/>
                    <a:pt x="49" y="38"/>
                  </a:cubicBezTo>
                  <a:close/>
                  <a:moveTo>
                    <a:pt x="51" y="40"/>
                  </a:moveTo>
                  <a:cubicBezTo>
                    <a:pt x="51" y="41"/>
                    <a:pt x="51" y="41"/>
                    <a:pt x="51" y="41"/>
                  </a:cubicBezTo>
                  <a:cubicBezTo>
                    <a:pt x="50" y="42"/>
                    <a:pt x="50" y="42"/>
                    <a:pt x="50" y="42"/>
                  </a:cubicBezTo>
                  <a:cubicBezTo>
                    <a:pt x="49" y="42"/>
                    <a:pt x="49" y="42"/>
                    <a:pt x="49" y="42"/>
                  </a:cubicBezTo>
                  <a:cubicBezTo>
                    <a:pt x="49" y="42"/>
                    <a:pt x="49" y="40"/>
                    <a:pt x="49" y="40"/>
                  </a:cubicBezTo>
                  <a:cubicBezTo>
                    <a:pt x="51" y="40"/>
                    <a:pt x="51" y="40"/>
                    <a:pt x="51" y="40"/>
                  </a:cubicBezTo>
                  <a:close/>
                  <a:moveTo>
                    <a:pt x="50" y="39"/>
                  </a:moveTo>
                  <a:cubicBezTo>
                    <a:pt x="50" y="38"/>
                    <a:pt x="50" y="38"/>
                    <a:pt x="50" y="38"/>
                  </a:cubicBezTo>
                  <a:cubicBezTo>
                    <a:pt x="51" y="39"/>
                    <a:pt x="51" y="39"/>
                    <a:pt x="51" y="39"/>
                  </a:cubicBezTo>
                  <a:lnTo>
                    <a:pt x="50" y="39"/>
                  </a:lnTo>
                  <a:close/>
                  <a:moveTo>
                    <a:pt x="51" y="43"/>
                  </a:moveTo>
                  <a:cubicBezTo>
                    <a:pt x="51" y="44"/>
                    <a:pt x="51" y="44"/>
                    <a:pt x="51" y="44"/>
                  </a:cubicBezTo>
                  <a:cubicBezTo>
                    <a:pt x="50" y="45"/>
                    <a:pt x="50" y="45"/>
                    <a:pt x="50" y="45"/>
                  </a:cubicBezTo>
                  <a:cubicBezTo>
                    <a:pt x="48" y="45"/>
                    <a:pt x="48" y="45"/>
                    <a:pt x="48" y="45"/>
                  </a:cubicBezTo>
                  <a:cubicBezTo>
                    <a:pt x="48" y="43"/>
                    <a:pt x="48" y="43"/>
                    <a:pt x="48" y="43"/>
                  </a:cubicBezTo>
                  <a:cubicBezTo>
                    <a:pt x="49" y="43"/>
                    <a:pt x="49" y="43"/>
                    <a:pt x="49" y="43"/>
                  </a:cubicBezTo>
                  <a:cubicBezTo>
                    <a:pt x="49" y="43"/>
                    <a:pt x="49" y="43"/>
                    <a:pt x="49" y="43"/>
                  </a:cubicBezTo>
                  <a:lnTo>
                    <a:pt x="51" y="43"/>
                  </a:lnTo>
                  <a:close/>
                  <a:moveTo>
                    <a:pt x="45" y="40"/>
                  </a:moveTo>
                  <a:cubicBezTo>
                    <a:pt x="48" y="40"/>
                    <a:pt x="48" y="40"/>
                    <a:pt x="48" y="40"/>
                  </a:cubicBezTo>
                  <a:cubicBezTo>
                    <a:pt x="45" y="44"/>
                    <a:pt x="45" y="44"/>
                    <a:pt x="45" y="44"/>
                  </a:cubicBezTo>
                  <a:cubicBezTo>
                    <a:pt x="44" y="43"/>
                    <a:pt x="44" y="43"/>
                    <a:pt x="44" y="43"/>
                  </a:cubicBezTo>
                  <a:cubicBezTo>
                    <a:pt x="44" y="42"/>
                    <a:pt x="44" y="42"/>
                    <a:pt x="44" y="42"/>
                  </a:cubicBezTo>
                  <a:lnTo>
                    <a:pt x="45" y="40"/>
                  </a:lnTo>
                  <a:close/>
                  <a:moveTo>
                    <a:pt x="54" y="42"/>
                  </a:moveTo>
                  <a:cubicBezTo>
                    <a:pt x="54" y="44"/>
                    <a:pt x="54" y="44"/>
                    <a:pt x="54" y="44"/>
                  </a:cubicBezTo>
                  <a:cubicBezTo>
                    <a:pt x="52" y="44"/>
                    <a:pt x="52" y="44"/>
                    <a:pt x="52" y="44"/>
                  </a:cubicBezTo>
                  <a:cubicBezTo>
                    <a:pt x="52" y="43"/>
                    <a:pt x="52" y="43"/>
                    <a:pt x="52" y="43"/>
                  </a:cubicBezTo>
                  <a:cubicBezTo>
                    <a:pt x="52" y="41"/>
                    <a:pt x="52" y="41"/>
                    <a:pt x="52" y="41"/>
                  </a:cubicBezTo>
                  <a:cubicBezTo>
                    <a:pt x="52" y="41"/>
                    <a:pt x="52" y="41"/>
                    <a:pt x="52" y="41"/>
                  </a:cubicBezTo>
                  <a:lnTo>
                    <a:pt x="54" y="42"/>
                  </a:lnTo>
                  <a:close/>
                  <a:moveTo>
                    <a:pt x="52" y="40"/>
                  </a:moveTo>
                  <a:cubicBezTo>
                    <a:pt x="53" y="40"/>
                    <a:pt x="53" y="40"/>
                    <a:pt x="53" y="40"/>
                  </a:cubicBezTo>
                  <a:cubicBezTo>
                    <a:pt x="54" y="40"/>
                    <a:pt x="54" y="40"/>
                    <a:pt x="54" y="40"/>
                  </a:cubicBezTo>
                  <a:cubicBezTo>
                    <a:pt x="53" y="41"/>
                    <a:pt x="53" y="41"/>
                    <a:pt x="53" y="41"/>
                  </a:cubicBezTo>
                  <a:lnTo>
                    <a:pt x="52" y="4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grpSp>
      <p:sp>
        <p:nvSpPr>
          <p:cNvPr id="22" name="矩形 21"/>
          <p:cNvSpPr/>
          <p:nvPr/>
        </p:nvSpPr>
        <p:spPr>
          <a:xfrm>
            <a:off x="377952" y="382016"/>
            <a:ext cx="207264" cy="609600"/>
          </a:xfrm>
          <a:prstGeom prst="rect">
            <a:avLst/>
          </a:prstGeom>
          <a:solidFill>
            <a:srgbClr val="464F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cxnSp>
        <p:nvCxnSpPr>
          <p:cNvPr id="23" name="直接连接符 22"/>
          <p:cNvCxnSpPr/>
          <p:nvPr/>
        </p:nvCxnSpPr>
        <p:spPr>
          <a:xfrm>
            <a:off x="670560" y="382016"/>
            <a:ext cx="0" cy="609600"/>
          </a:xfrm>
          <a:prstGeom prst="line">
            <a:avLst/>
          </a:prstGeom>
          <a:ln w="38100">
            <a:solidFill>
              <a:srgbClr val="464F5A"/>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724145" y="261427"/>
            <a:ext cx="4055919" cy="502766"/>
          </a:xfrm>
          <a:prstGeom prst="rect">
            <a:avLst/>
          </a:prstGeom>
        </p:spPr>
        <p:txBody>
          <a:bodyPr wrap="none">
            <a:spAutoFit/>
          </a:bodyPr>
          <a:lstStyle/>
          <a:p>
            <a:pPr algn="ctr"/>
            <a:r>
              <a:rPr lang="en-US" altLang="zh-CN" sz="2667" b="1" dirty="0">
                <a:solidFill>
                  <a:srgbClr val="464F5A"/>
                </a:solidFill>
                <a:latin typeface="Arial Unicode MS" pitchFamily="34" charset="-122"/>
                <a:ea typeface="Arial Unicode MS" pitchFamily="34" charset="-122"/>
                <a:cs typeface="Arial Unicode MS" pitchFamily="34" charset="-122"/>
              </a:rPr>
              <a:t>ADD YOUR TITLE HERE</a:t>
            </a:r>
            <a:endParaRPr lang="zh-CN" altLang="en-US" sz="2667" b="1" dirty="0">
              <a:solidFill>
                <a:srgbClr val="464F5A"/>
              </a:solidFill>
              <a:latin typeface="Arial Unicode MS" pitchFamily="34" charset="-122"/>
              <a:ea typeface="Arial Unicode MS" pitchFamily="34" charset="-122"/>
              <a:cs typeface="Arial Unicode MS" pitchFamily="34" charset="-122"/>
            </a:endParaRPr>
          </a:p>
        </p:txBody>
      </p:sp>
      <p:sp>
        <p:nvSpPr>
          <p:cNvPr id="25" name="TextBox 10"/>
          <p:cNvSpPr txBox="1"/>
          <p:nvPr/>
        </p:nvSpPr>
        <p:spPr>
          <a:xfrm>
            <a:off x="699645" y="638049"/>
            <a:ext cx="2199320" cy="461665"/>
          </a:xfrm>
          <a:prstGeom prst="rect">
            <a:avLst/>
          </a:prstGeom>
          <a:noFill/>
        </p:spPr>
        <p:txBody>
          <a:bodyPr wrap="none" rtlCol="0">
            <a:spAutoFit/>
          </a:bodyPr>
          <a:lstStyle/>
          <a:p>
            <a:r>
              <a:rPr lang="en-US" altLang="zh-CN" sz="2400" dirty="0">
                <a:solidFill>
                  <a:srgbClr val="464F5A"/>
                </a:solidFill>
              </a:rPr>
              <a:t>ADD</a:t>
            </a:r>
            <a:r>
              <a:rPr lang="zh-CN" altLang="en-US" sz="2400" dirty="0">
                <a:solidFill>
                  <a:srgbClr val="464F5A"/>
                </a:solidFill>
              </a:rPr>
              <a:t> </a:t>
            </a:r>
            <a:r>
              <a:rPr lang="en-US" altLang="zh-CN" sz="2400" dirty="0">
                <a:solidFill>
                  <a:srgbClr val="464F5A"/>
                </a:solidFill>
              </a:rPr>
              <a:t>YOUR TEXT</a:t>
            </a:r>
          </a:p>
        </p:txBody>
      </p:sp>
    </p:spTree>
    <p:extLst>
      <p:ext uri="{BB962C8B-B14F-4D97-AF65-F5344CB8AC3E}">
        <p14:creationId xmlns:p14="http://schemas.microsoft.com/office/powerpoint/2010/main" val="25115499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15126A41-347E-4916-BBAE-EA725A5E32CB}" type="slidenum">
              <a:rPr lang="zh-CN" altLang="en-US" smtClean="0"/>
              <a:pPr/>
              <a:t>21</a:t>
            </a:fld>
            <a:endParaRPr lang="zh-CN" altLang="en-US" dirty="0"/>
          </a:p>
        </p:txBody>
      </p:sp>
      <p:grpSp>
        <p:nvGrpSpPr>
          <p:cNvPr id="3" name="Group 5"/>
          <p:cNvGrpSpPr>
            <a:grpSpLocks noChangeAspect="1"/>
          </p:cNvGrpSpPr>
          <p:nvPr/>
        </p:nvGrpSpPr>
        <p:grpSpPr bwMode="auto">
          <a:xfrm>
            <a:off x="813563" y="2048236"/>
            <a:ext cx="6202341" cy="4247747"/>
            <a:chOff x="394" y="828"/>
            <a:chExt cx="3151" cy="2158"/>
          </a:xfrm>
        </p:grpSpPr>
        <p:sp>
          <p:nvSpPr>
            <p:cNvPr id="5" name="Freeform 6"/>
            <p:cNvSpPr>
              <a:spLocks noEditPoints="1"/>
            </p:cNvSpPr>
            <p:nvPr/>
          </p:nvSpPr>
          <p:spPr bwMode="auto">
            <a:xfrm>
              <a:off x="510" y="828"/>
              <a:ext cx="1030" cy="732"/>
            </a:xfrm>
            <a:custGeom>
              <a:avLst/>
              <a:gdLst>
                <a:gd name="T0" fmla="*/ 276 w 276"/>
                <a:gd name="T1" fmla="*/ 177 h 196"/>
                <a:gd name="T2" fmla="*/ 256 w 276"/>
                <a:gd name="T3" fmla="*/ 196 h 196"/>
                <a:gd name="T4" fmla="*/ 19 w 276"/>
                <a:gd name="T5" fmla="*/ 196 h 196"/>
                <a:gd name="T6" fmla="*/ 0 w 276"/>
                <a:gd name="T7" fmla="*/ 177 h 196"/>
                <a:gd name="T8" fmla="*/ 0 w 276"/>
                <a:gd name="T9" fmla="*/ 19 h 196"/>
                <a:gd name="T10" fmla="*/ 19 w 276"/>
                <a:gd name="T11" fmla="*/ 0 h 196"/>
                <a:gd name="T12" fmla="*/ 256 w 276"/>
                <a:gd name="T13" fmla="*/ 0 h 196"/>
                <a:gd name="T14" fmla="*/ 276 w 276"/>
                <a:gd name="T15" fmla="*/ 19 h 196"/>
                <a:gd name="T16" fmla="*/ 276 w 276"/>
                <a:gd name="T17" fmla="*/ 177 h 196"/>
                <a:gd name="T18" fmla="*/ 248 w 276"/>
                <a:gd name="T19" fmla="*/ 21 h 196"/>
                <a:gd name="T20" fmla="*/ 27 w 276"/>
                <a:gd name="T21" fmla="*/ 21 h 196"/>
                <a:gd name="T22" fmla="*/ 27 w 276"/>
                <a:gd name="T23" fmla="*/ 172 h 196"/>
                <a:gd name="T24" fmla="*/ 248 w 276"/>
                <a:gd name="T25" fmla="*/ 172 h 196"/>
                <a:gd name="T26" fmla="*/ 248 w 276"/>
                <a:gd name="T27" fmla="*/ 21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6" h="196">
                  <a:moveTo>
                    <a:pt x="276" y="177"/>
                  </a:moveTo>
                  <a:cubicBezTo>
                    <a:pt x="276" y="187"/>
                    <a:pt x="267" y="196"/>
                    <a:pt x="256" y="196"/>
                  </a:cubicBezTo>
                  <a:cubicBezTo>
                    <a:pt x="19" y="196"/>
                    <a:pt x="19" y="196"/>
                    <a:pt x="19" y="196"/>
                  </a:cubicBezTo>
                  <a:cubicBezTo>
                    <a:pt x="8" y="196"/>
                    <a:pt x="0" y="187"/>
                    <a:pt x="0" y="177"/>
                  </a:cubicBezTo>
                  <a:cubicBezTo>
                    <a:pt x="0" y="19"/>
                    <a:pt x="0" y="19"/>
                    <a:pt x="0" y="19"/>
                  </a:cubicBezTo>
                  <a:cubicBezTo>
                    <a:pt x="0" y="9"/>
                    <a:pt x="8" y="0"/>
                    <a:pt x="19" y="0"/>
                  </a:cubicBezTo>
                  <a:cubicBezTo>
                    <a:pt x="256" y="0"/>
                    <a:pt x="256" y="0"/>
                    <a:pt x="256" y="0"/>
                  </a:cubicBezTo>
                  <a:cubicBezTo>
                    <a:pt x="267" y="0"/>
                    <a:pt x="276" y="9"/>
                    <a:pt x="276" y="19"/>
                  </a:cubicBezTo>
                  <a:lnTo>
                    <a:pt x="276" y="177"/>
                  </a:lnTo>
                  <a:close/>
                  <a:moveTo>
                    <a:pt x="248" y="21"/>
                  </a:moveTo>
                  <a:cubicBezTo>
                    <a:pt x="27" y="21"/>
                    <a:pt x="27" y="21"/>
                    <a:pt x="27" y="21"/>
                  </a:cubicBezTo>
                  <a:cubicBezTo>
                    <a:pt x="27" y="172"/>
                    <a:pt x="27" y="172"/>
                    <a:pt x="27" y="172"/>
                  </a:cubicBezTo>
                  <a:cubicBezTo>
                    <a:pt x="248" y="172"/>
                    <a:pt x="248" y="172"/>
                    <a:pt x="248" y="172"/>
                  </a:cubicBezTo>
                  <a:lnTo>
                    <a:pt x="248" y="21"/>
                  </a:lnTo>
                  <a:close/>
                </a:path>
              </a:pathLst>
            </a:custGeom>
            <a:solidFill>
              <a:srgbClr val="FC61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 name="Freeform 7"/>
            <p:cNvSpPr>
              <a:spLocks noEditPoints="1"/>
            </p:cNvSpPr>
            <p:nvPr/>
          </p:nvSpPr>
          <p:spPr bwMode="auto">
            <a:xfrm>
              <a:off x="394" y="1608"/>
              <a:ext cx="1280" cy="135"/>
            </a:xfrm>
            <a:custGeom>
              <a:avLst/>
              <a:gdLst>
                <a:gd name="T0" fmla="*/ 343 w 343"/>
                <a:gd name="T1" fmla="*/ 18 h 36"/>
                <a:gd name="T2" fmla="*/ 325 w 343"/>
                <a:gd name="T3" fmla="*/ 36 h 36"/>
                <a:gd name="T4" fmla="*/ 18 w 343"/>
                <a:gd name="T5" fmla="*/ 36 h 36"/>
                <a:gd name="T6" fmla="*/ 0 w 343"/>
                <a:gd name="T7" fmla="*/ 18 h 36"/>
                <a:gd name="T8" fmla="*/ 0 w 343"/>
                <a:gd name="T9" fmla="*/ 18 h 36"/>
                <a:gd name="T10" fmla="*/ 18 w 343"/>
                <a:gd name="T11" fmla="*/ 0 h 36"/>
                <a:gd name="T12" fmla="*/ 325 w 343"/>
                <a:gd name="T13" fmla="*/ 0 h 36"/>
                <a:gd name="T14" fmla="*/ 343 w 343"/>
                <a:gd name="T15" fmla="*/ 18 h 36"/>
                <a:gd name="T16" fmla="*/ 98 w 343"/>
                <a:gd name="T17" fmla="*/ 10 h 36"/>
                <a:gd name="T18" fmla="*/ 47 w 343"/>
                <a:gd name="T19" fmla="*/ 10 h 36"/>
                <a:gd name="T20" fmla="*/ 47 w 343"/>
                <a:gd name="T21" fmla="*/ 26 h 36"/>
                <a:gd name="T22" fmla="*/ 98 w 343"/>
                <a:gd name="T23" fmla="*/ 26 h 36"/>
                <a:gd name="T24" fmla="*/ 98 w 343"/>
                <a:gd name="T25" fmla="*/ 10 h 36"/>
                <a:gd name="T26" fmla="*/ 262 w 343"/>
                <a:gd name="T27" fmla="*/ 8 h 36"/>
                <a:gd name="T28" fmla="*/ 251 w 343"/>
                <a:gd name="T29" fmla="*/ 17 h 36"/>
                <a:gd name="T30" fmla="*/ 262 w 343"/>
                <a:gd name="T31" fmla="*/ 26 h 36"/>
                <a:gd name="T32" fmla="*/ 272 w 343"/>
                <a:gd name="T33" fmla="*/ 17 h 36"/>
                <a:gd name="T34" fmla="*/ 262 w 343"/>
                <a:gd name="T35" fmla="*/ 8 h 36"/>
                <a:gd name="T36" fmla="*/ 294 w 343"/>
                <a:gd name="T37" fmla="*/ 8 h 36"/>
                <a:gd name="T38" fmla="*/ 283 w 343"/>
                <a:gd name="T39" fmla="*/ 17 h 36"/>
                <a:gd name="T40" fmla="*/ 294 w 343"/>
                <a:gd name="T41" fmla="*/ 26 h 36"/>
                <a:gd name="T42" fmla="*/ 304 w 343"/>
                <a:gd name="T43" fmla="*/ 17 h 36"/>
                <a:gd name="T44" fmla="*/ 294 w 343"/>
                <a:gd name="T45" fmla="*/ 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43" h="36">
                  <a:moveTo>
                    <a:pt x="343" y="18"/>
                  </a:moveTo>
                  <a:cubicBezTo>
                    <a:pt x="343" y="28"/>
                    <a:pt x="335" y="36"/>
                    <a:pt x="325" y="36"/>
                  </a:cubicBezTo>
                  <a:cubicBezTo>
                    <a:pt x="18" y="36"/>
                    <a:pt x="18" y="36"/>
                    <a:pt x="18" y="36"/>
                  </a:cubicBezTo>
                  <a:cubicBezTo>
                    <a:pt x="8" y="36"/>
                    <a:pt x="0" y="28"/>
                    <a:pt x="0" y="18"/>
                  </a:cubicBezTo>
                  <a:cubicBezTo>
                    <a:pt x="0" y="18"/>
                    <a:pt x="0" y="18"/>
                    <a:pt x="0" y="18"/>
                  </a:cubicBezTo>
                  <a:cubicBezTo>
                    <a:pt x="0" y="8"/>
                    <a:pt x="8" y="0"/>
                    <a:pt x="18" y="0"/>
                  </a:cubicBezTo>
                  <a:cubicBezTo>
                    <a:pt x="325" y="0"/>
                    <a:pt x="325" y="0"/>
                    <a:pt x="325" y="0"/>
                  </a:cubicBezTo>
                  <a:cubicBezTo>
                    <a:pt x="335" y="0"/>
                    <a:pt x="343" y="8"/>
                    <a:pt x="343" y="18"/>
                  </a:cubicBezTo>
                  <a:close/>
                  <a:moveTo>
                    <a:pt x="98" y="10"/>
                  </a:moveTo>
                  <a:cubicBezTo>
                    <a:pt x="47" y="10"/>
                    <a:pt x="47" y="10"/>
                    <a:pt x="47" y="10"/>
                  </a:cubicBezTo>
                  <a:cubicBezTo>
                    <a:pt x="47" y="26"/>
                    <a:pt x="47" y="26"/>
                    <a:pt x="47" y="26"/>
                  </a:cubicBezTo>
                  <a:cubicBezTo>
                    <a:pt x="98" y="26"/>
                    <a:pt x="98" y="26"/>
                    <a:pt x="98" y="26"/>
                  </a:cubicBezTo>
                  <a:lnTo>
                    <a:pt x="98" y="10"/>
                  </a:lnTo>
                  <a:close/>
                  <a:moveTo>
                    <a:pt x="262" y="8"/>
                  </a:moveTo>
                  <a:cubicBezTo>
                    <a:pt x="256" y="8"/>
                    <a:pt x="251" y="12"/>
                    <a:pt x="251" y="17"/>
                  </a:cubicBezTo>
                  <a:cubicBezTo>
                    <a:pt x="251" y="22"/>
                    <a:pt x="256" y="26"/>
                    <a:pt x="262" y="26"/>
                  </a:cubicBezTo>
                  <a:cubicBezTo>
                    <a:pt x="268" y="26"/>
                    <a:pt x="272" y="22"/>
                    <a:pt x="272" y="17"/>
                  </a:cubicBezTo>
                  <a:cubicBezTo>
                    <a:pt x="272" y="12"/>
                    <a:pt x="268" y="8"/>
                    <a:pt x="262" y="8"/>
                  </a:cubicBezTo>
                  <a:close/>
                  <a:moveTo>
                    <a:pt x="294" y="8"/>
                  </a:moveTo>
                  <a:cubicBezTo>
                    <a:pt x="288" y="8"/>
                    <a:pt x="283" y="12"/>
                    <a:pt x="283" y="17"/>
                  </a:cubicBezTo>
                  <a:cubicBezTo>
                    <a:pt x="283" y="21"/>
                    <a:pt x="288" y="26"/>
                    <a:pt x="294" y="26"/>
                  </a:cubicBezTo>
                  <a:cubicBezTo>
                    <a:pt x="299" y="26"/>
                    <a:pt x="304" y="21"/>
                    <a:pt x="304" y="17"/>
                  </a:cubicBezTo>
                  <a:cubicBezTo>
                    <a:pt x="304" y="12"/>
                    <a:pt x="299" y="8"/>
                    <a:pt x="294" y="8"/>
                  </a:cubicBezTo>
                  <a:close/>
                </a:path>
              </a:pathLst>
            </a:custGeom>
            <a:solidFill>
              <a:srgbClr val="FC61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7" name="Freeform 8"/>
            <p:cNvSpPr>
              <a:spLocks noEditPoints="1"/>
            </p:cNvSpPr>
            <p:nvPr/>
          </p:nvSpPr>
          <p:spPr bwMode="auto">
            <a:xfrm>
              <a:off x="2380" y="2071"/>
              <a:ext cx="1030" cy="732"/>
            </a:xfrm>
            <a:custGeom>
              <a:avLst/>
              <a:gdLst>
                <a:gd name="T0" fmla="*/ 276 w 276"/>
                <a:gd name="T1" fmla="*/ 177 h 196"/>
                <a:gd name="T2" fmla="*/ 256 w 276"/>
                <a:gd name="T3" fmla="*/ 196 h 196"/>
                <a:gd name="T4" fmla="*/ 19 w 276"/>
                <a:gd name="T5" fmla="*/ 196 h 196"/>
                <a:gd name="T6" fmla="*/ 0 w 276"/>
                <a:gd name="T7" fmla="*/ 177 h 196"/>
                <a:gd name="T8" fmla="*/ 0 w 276"/>
                <a:gd name="T9" fmla="*/ 20 h 196"/>
                <a:gd name="T10" fmla="*/ 19 w 276"/>
                <a:gd name="T11" fmla="*/ 0 h 196"/>
                <a:gd name="T12" fmla="*/ 256 w 276"/>
                <a:gd name="T13" fmla="*/ 0 h 196"/>
                <a:gd name="T14" fmla="*/ 276 w 276"/>
                <a:gd name="T15" fmla="*/ 20 h 196"/>
                <a:gd name="T16" fmla="*/ 276 w 276"/>
                <a:gd name="T17" fmla="*/ 177 h 196"/>
                <a:gd name="T18" fmla="*/ 248 w 276"/>
                <a:gd name="T19" fmla="*/ 21 h 196"/>
                <a:gd name="T20" fmla="*/ 28 w 276"/>
                <a:gd name="T21" fmla="*/ 21 h 196"/>
                <a:gd name="T22" fmla="*/ 28 w 276"/>
                <a:gd name="T23" fmla="*/ 172 h 196"/>
                <a:gd name="T24" fmla="*/ 248 w 276"/>
                <a:gd name="T25" fmla="*/ 172 h 196"/>
                <a:gd name="T26" fmla="*/ 248 w 276"/>
                <a:gd name="T27" fmla="*/ 21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6" h="196">
                  <a:moveTo>
                    <a:pt x="276" y="177"/>
                  </a:moveTo>
                  <a:cubicBezTo>
                    <a:pt x="276" y="188"/>
                    <a:pt x="267" y="196"/>
                    <a:pt x="256" y="196"/>
                  </a:cubicBezTo>
                  <a:cubicBezTo>
                    <a:pt x="19" y="196"/>
                    <a:pt x="19" y="196"/>
                    <a:pt x="19" y="196"/>
                  </a:cubicBezTo>
                  <a:cubicBezTo>
                    <a:pt x="9" y="196"/>
                    <a:pt x="0" y="188"/>
                    <a:pt x="0" y="177"/>
                  </a:cubicBezTo>
                  <a:cubicBezTo>
                    <a:pt x="0" y="20"/>
                    <a:pt x="0" y="20"/>
                    <a:pt x="0" y="20"/>
                  </a:cubicBezTo>
                  <a:cubicBezTo>
                    <a:pt x="0" y="9"/>
                    <a:pt x="9" y="0"/>
                    <a:pt x="19" y="0"/>
                  </a:cubicBezTo>
                  <a:cubicBezTo>
                    <a:pt x="256" y="0"/>
                    <a:pt x="256" y="0"/>
                    <a:pt x="256" y="0"/>
                  </a:cubicBezTo>
                  <a:cubicBezTo>
                    <a:pt x="267" y="0"/>
                    <a:pt x="276" y="9"/>
                    <a:pt x="276" y="20"/>
                  </a:cubicBezTo>
                  <a:lnTo>
                    <a:pt x="276" y="177"/>
                  </a:lnTo>
                  <a:close/>
                  <a:moveTo>
                    <a:pt x="248" y="21"/>
                  </a:moveTo>
                  <a:cubicBezTo>
                    <a:pt x="28" y="21"/>
                    <a:pt x="28" y="21"/>
                    <a:pt x="28" y="21"/>
                  </a:cubicBezTo>
                  <a:cubicBezTo>
                    <a:pt x="28" y="172"/>
                    <a:pt x="28" y="172"/>
                    <a:pt x="28" y="172"/>
                  </a:cubicBezTo>
                  <a:cubicBezTo>
                    <a:pt x="248" y="172"/>
                    <a:pt x="248" y="172"/>
                    <a:pt x="248" y="172"/>
                  </a:cubicBezTo>
                  <a:lnTo>
                    <a:pt x="248" y="21"/>
                  </a:lnTo>
                  <a:close/>
                </a:path>
              </a:pathLst>
            </a:custGeom>
            <a:solidFill>
              <a:srgbClr val="FFC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8" name="Freeform 9"/>
            <p:cNvSpPr>
              <a:spLocks noEditPoints="1"/>
            </p:cNvSpPr>
            <p:nvPr/>
          </p:nvSpPr>
          <p:spPr bwMode="auto">
            <a:xfrm>
              <a:off x="2264" y="2852"/>
              <a:ext cx="1281" cy="134"/>
            </a:xfrm>
            <a:custGeom>
              <a:avLst/>
              <a:gdLst>
                <a:gd name="T0" fmla="*/ 343 w 343"/>
                <a:gd name="T1" fmla="*/ 18 h 36"/>
                <a:gd name="T2" fmla="*/ 325 w 343"/>
                <a:gd name="T3" fmla="*/ 36 h 36"/>
                <a:gd name="T4" fmla="*/ 18 w 343"/>
                <a:gd name="T5" fmla="*/ 36 h 36"/>
                <a:gd name="T6" fmla="*/ 0 w 343"/>
                <a:gd name="T7" fmla="*/ 18 h 36"/>
                <a:gd name="T8" fmla="*/ 0 w 343"/>
                <a:gd name="T9" fmla="*/ 18 h 36"/>
                <a:gd name="T10" fmla="*/ 18 w 343"/>
                <a:gd name="T11" fmla="*/ 0 h 36"/>
                <a:gd name="T12" fmla="*/ 325 w 343"/>
                <a:gd name="T13" fmla="*/ 0 h 36"/>
                <a:gd name="T14" fmla="*/ 343 w 343"/>
                <a:gd name="T15" fmla="*/ 18 h 36"/>
                <a:gd name="T16" fmla="*/ 98 w 343"/>
                <a:gd name="T17" fmla="*/ 10 h 36"/>
                <a:gd name="T18" fmla="*/ 47 w 343"/>
                <a:gd name="T19" fmla="*/ 10 h 36"/>
                <a:gd name="T20" fmla="*/ 47 w 343"/>
                <a:gd name="T21" fmla="*/ 27 h 36"/>
                <a:gd name="T22" fmla="*/ 98 w 343"/>
                <a:gd name="T23" fmla="*/ 27 h 36"/>
                <a:gd name="T24" fmla="*/ 98 w 343"/>
                <a:gd name="T25" fmla="*/ 10 h 36"/>
                <a:gd name="T26" fmla="*/ 262 w 343"/>
                <a:gd name="T27" fmla="*/ 8 h 36"/>
                <a:gd name="T28" fmla="*/ 251 w 343"/>
                <a:gd name="T29" fmla="*/ 17 h 36"/>
                <a:gd name="T30" fmla="*/ 262 w 343"/>
                <a:gd name="T31" fmla="*/ 26 h 36"/>
                <a:gd name="T32" fmla="*/ 273 w 343"/>
                <a:gd name="T33" fmla="*/ 17 h 36"/>
                <a:gd name="T34" fmla="*/ 262 w 343"/>
                <a:gd name="T35" fmla="*/ 8 h 36"/>
                <a:gd name="T36" fmla="*/ 294 w 343"/>
                <a:gd name="T37" fmla="*/ 8 h 36"/>
                <a:gd name="T38" fmla="*/ 283 w 343"/>
                <a:gd name="T39" fmla="*/ 17 h 36"/>
                <a:gd name="T40" fmla="*/ 294 w 343"/>
                <a:gd name="T41" fmla="*/ 26 h 36"/>
                <a:gd name="T42" fmla="*/ 304 w 343"/>
                <a:gd name="T43" fmla="*/ 17 h 36"/>
                <a:gd name="T44" fmla="*/ 294 w 343"/>
                <a:gd name="T45" fmla="*/ 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43" h="36">
                  <a:moveTo>
                    <a:pt x="343" y="18"/>
                  </a:moveTo>
                  <a:cubicBezTo>
                    <a:pt x="343" y="28"/>
                    <a:pt x="335" y="36"/>
                    <a:pt x="325" y="36"/>
                  </a:cubicBezTo>
                  <a:cubicBezTo>
                    <a:pt x="18" y="36"/>
                    <a:pt x="18" y="36"/>
                    <a:pt x="18" y="36"/>
                  </a:cubicBezTo>
                  <a:cubicBezTo>
                    <a:pt x="8" y="36"/>
                    <a:pt x="0" y="28"/>
                    <a:pt x="0" y="18"/>
                  </a:cubicBezTo>
                  <a:cubicBezTo>
                    <a:pt x="0" y="18"/>
                    <a:pt x="0" y="18"/>
                    <a:pt x="0" y="18"/>
                  </a:cubicBezTo>
                  <a:cubicBezTo>
                    <a:pt x="0" y="8"/>
                    <a:pt x="8" y="0"/>
                    <a:pt x="18" y="0"/>
                  </a:cubicBezTo>
                  <a:cubicBezTo>
                    <a:pt x="325" y="0"/>
                    <a:pt x="325" y="0"/>
                    <a:pt x="325" y="0"/>
                  </a:cubicBezTo>
                  <a:cubicBezTo>
                    <a:pt x="335" y="0"/>
                    <a:pt x="343" y="8"/>
                    <a:pt x="343" y="18"/>
                  </a:cubicBezTo>
                  <a:close/>
                  <a:moveTo>
                    <a:pt x="98" y="10"/>
                  </a:moveTo>
                  <a:cubicBezTo>
                    <a:pt x="47" y="10"/>
                    <a:pt x="47" y="10"/>
                    <a:pt x="47" y="10"/>
                  </a:cubicBezTo>
                  <a:cubicBezTo>
                    <a:pt x="47" y="27"/>
                    <a:pt x="47" y="27"/>
                    <a:pt x="47" y="27"/>
                  </a:cubicBezTo>
                  <a:cubicBezTo>
                    <a:pt x="98" y="27"/>
                    <a:pt x="98" y="27"/>
                    <a:pt x="98" y="27"/>
                  </a:cubicBezTo>
                  <a:lnTo>
                    <a:pt x="98" y="10"/>
                  </a:lnTo>
                  <a:close/>
                  <a:moveTo>
                    <a:pt x="262" y="8"/>
                  </a:moveTo>
                  <a:cubicBezTo>
                    <a:pt x="256" y="8"/>
                    <a:pt x="251" y="12"/>
                    <a:pt x="251" y="17"/>
                  </a:cubicBezTo>
                  <a:cubicBezTo>
                    <a:pt x="251" y="22"/>
                    <a:pt x="256" y="26"/>
                    <a:pt x="262" y="26"/>
                  </a:cubicBezTo>
                  <a:cubicBezTo>
                    <a:pt x="268" y="26"/>
                    <a:pt x="273" y="22"/>
                    <a:pt x="273" y="17"/>
                  </a:cubicBezTo>
                  <a:cubicBezTo>
                    <a:pt x="273" y="12"/>
                    <a:pt x="268" y="8"/>
                    <a:pt x="262" y="8"/>
                  </a:cubicBezTo>
                  <a:close/>
                  <a:moveTo>
                    <a:pt x="294" y="8"/>
                  </a:moveTo>
                  <a:cubicBezTo>
                    <a:pt x="288" y="8"/>
                    <a:pt x="283" y="12"/>
                    <a:pt x="283" y="17"/>
                  </a:cubicBezTo>
                  <a:cubicBezTo>
                    <a:pt x="283" y="22"/>
                    <a:pt x="288" y="26"/>
                    <a:pt x="294" y="26"/>
                  </a:cubicBezTo>
                  <a:cubicBezTo>
                    <a:pt x="300" y="26"/>
                    <a:pt x="304" y="22"/>
                    <a:pt x="304" y="17"/>
                  </a:cubicBezTo>
                  <a:cubicBezTo>
                    <a:pt x="304" y="12"/>
                    <a:pt x="300" y="8"/>
                    <a:pt x="294" y="8"/>
                  </a:cubicBezTo>
                  <a:close/>
                </a:path>
              </a:pathLst>
            </a:custGeom>
            <a:solidFill>
              <a:srgbClr val="FFC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grpSp>
      <p:grpSp>
        <p:nvGrpSpPr>
          <p:cNvPr id="29" name="组合 28"/>
          <p:cNvGrpSpPr/>
          <p:nvPr/>
        </p:nvGrpSpPr>
        <p:grpSpPr>
          <a:xfrm>
            <a:off x="3247475" y="2527300"/>
            <a:ext cx="2868083" cy="1856317"/>
            <a:chOff x="2453894" y="1868043"/>
            <a:chExt cx="2151062" cy="1392238"/>
          </a:xfrm>
        </p:grpSpPr>
        <p:cxnSp>
          <p:nvCxnSpPr>
            <p:cNvPr id="26" name="直接连接符 25"/>
            <p:cNvCxnSpPr/>
            <p:nvPr/>
          </p:nvCxnSpPr>
          <p:spPr>
            <a:xfrm>
              <a:off x="2453894" y="1877187"/>
              <a:ext cx="2151062" cy="0"/>
            </a:xfrm>
            <a:prstGeom prst="line">
              <a:avLst/>
            </a:prstGeom>
            <a:ln w="28575">
              <a:solidFill>
                <a:srgbClr val="1C2B38"/>
              </a:solidFill>
              <a:prstDash val="dash"/>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4597554" y="1868043"/>
              <a:ext cx="0" cy="1392238"/>
            </a:xfrm>
            <a:prstGeom prst="line">
              <a:avLst/>
            </a:prstGeom>
            <a:ln w="28575">
              <a:solidFill>
                <a:srgbClr val="1C2B38"/>
              </a:solidFill>
              <a:prstDash val="dash"/>
            </a:ln>
          </p:spPr>
          <p:style>
            <a:lnRef idx="1">
              <a:schemeClr val="accent1"/>
            </a:lnRef>
            <a:fillRef idx="0">
              <a:schemeClr val="accent1"/>
            </a:fillRef>
            <a:effectRef idx="0">
              <a:schemeClr val="accent1"/>
            </a:effectRef>
            <a:fontRef idx="minor">
              <a:schemeClr val="tx1"/>
            </a:fontRef>
          </p:style>
        </p:cxnSp>
      </p:grpSp>
      <p:sp>
        <p:nvSpPr>
          <p:cNvPr id="11276" name="圆角矩形 11275"/>
          <p:cNvSpPr/>
          <p:nvPr/>
        </p:nvSpPr>
        <p:spPr>
          <a:xfrm>
            <a:off x="7510272" y="1403833"/>
            <a:ext cx="3866813" cy="645583"/>
          </a:xfrm>
          <a:prstGeom prst="roundRect">
            <a:avLst>
              <a:gd name="adj" fmla="val 50000"/>
            </a:avLst>
          </a:prstGeom>
          <a:solidFill>
            <a:srgbClr val="1C2B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1" name="AutoShape 27"/>
          <p:cNvSpPr>
            <a:spLocks noChangeAspect="1" noChangeArrowheads="1" noTextEdit="1"/>
          </p:cNvSpPr>
          <p:nvPr/>
        </p:nvSpPr>
        <p:spPr bwMode="auto">
          <a:xfrm>
            <a:off x="7505446" y="1403833"/>
            <a:ext cx="2910417" cy="645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1265" name="Freeform 30"/>
          <p:cNvSpPr>
            <a:spLocks/>
          </p:cNvSpPr>
          <p:nvPr/>
        </p:nvSpPr>
        <p:spPr bwMode="auto">
          <a:xfrm>
            <a:off x="7509679" y="1403832"/>
            <a:ext cx="641351" cy="641349"/>
          </a:xfrm>
          <a:custGeom>
            <a:avLst/>
            <a:gdLst>
              <a:gd name="T0" fmla="*/ 64 w 128"/>
              <a:gd name="T1" fmla="*/ 0 h 128"/>
              <a:gd name="T2" fmla="*/ 0 w 128"/>
              <a:gd name="T3" fmla="*/ 64 h 128"/>
              <a:gd name="T4" fmla="*/ 64 w 128"/>
              <a:gd name="T5" fmla="*/ 128 h 128"/>
              <a:gd name="T6" fmla="*/ 128 w 128"/>
              <a:gd name="T7" fmla="*/ 128 h 128"/>
              <a:gd name="T8" fmla="*/ 128 w 128"/>
              <a:gd name="T9" fmla="*/ 64 h 128"/>
              <a:gd name="T10" fmla="*/ 64 w 128"/>
              <a:gd name="T11" fmla="*/ 0 h 128"/>
            </a:gdLst>
            <a:ahLst/>
            <a:cxnLst>
              <a:cxn ang="0">
                <a:pos x="T0" y="T1"/>
              </a:cxn>
              <a:cxn ang="0">
                <a:pos x="T2" y="T3"/>
              </a:cxn>
              <a:cxn ang="0">
                <a:pos x="T4" y="T5"/>
              </a:cxn>
              <a:cxn ang="0">
                <a:pos x="T6" y="T7"/>
              </a:cxn>
              <a:cxn ang="0">
                <a:pos x="T8" y="T9"/>
              </a:cxn>
              <a:cxn ang="0">
                <a:pos x="T10" y="T11"/>
              </a:cxn>
            </a:cxnLst>
            <a:rect l="0" t="0" r="r" b="b"/>
            <a:pathLst>
              <a:path w="128" h="128">
                <a:moveTo>
                  <a:pt x="64" y="0"/>
                </a:moveTo>
                <a:cubicBezTo>
                  <a:pt x="28" y="0"/>
                  <a:pt x="0" y="29"/>
                  <a:pt x="0" y="64"/>
                </a:cubicBezTo>
                <a:cubicBezTo>
                  <a:pt x="0" y="99"/>
                  <a:pt x="28" y="128"/>
                  <a:pt x="64" y="128"/>
                </a:cubicBezTo>
                <a:cubicBezTo>
                  <a:pt x="128" y="128"/>
                  <a:pt x="128" y="128"/>
                  <a:pt x="128" y="128"/>
                </a:cubicBezTo>
                <a:cubicBezTo>
                  <a:pt x="128" y="64"/>
                  <a:pt x="128" y="64"/>
                  <a:pt x="128" y="64"/>
                </a:cubicBezTo>
                <a:cubicBezTo>
                  <a:pt x="128" y="29"/>
                  <a:pt x="99" y="0"/>
                  <a:pt x="64" y="0"/>
                </a:cubicBezTo>
                <a:close/>
              </a:path>
            </a:pathLst>
          </a:custGeom>
          <a:solidFill>
            <a:srgbClr val="464F5A"/>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1271" name="Oval 35"/>
          <p:cNvSpPr>
            <a:spLocks noChangeArrowheads="1"/>
          </p:cNvSpPr>
          <p:nvPr/>
        </p:nvSpPr>
        <p:spPr bwMode="auto">
          <a:xfrm>
            <a:off x="7779596" y="1573166"/>
            <a:ext cx="154517" cy="156633"/>
          </a:xfrm>
          <a:prstGeom prst="ellipse">
            <a:avLst/>
          </a:prstGeom>
          <a:solidFill>
            <a:schemeClr val="bg1"/>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1272" name="Freeform 36"/>
          <p:cNvSpPr>
            <a:spLocks/>
          </p:cNvSpPr>
          <p:nvPr/>
        </p:nvSpPr>
        <p:spPr bwMode="auto">
          <a:xfrm>
            <a:off x="7694930" y="1744616"/>
            <a:ext cx="319617" cy="120649"/>
          </a:xfrm>
          <a:custGeom>
            <a:avLst/>
            <a:gdLst>
              <a:gd name="T0" fmla="*/ 64 w 64"/>
              <a:gd name="T1" fmla="*/ 24 h 24"/>
              <a:gd name="T2" fmla="*/ 64 w 64"/>
              <a:gd name="T3" fmla="*/ 19 h 24"/>
              <a:gd name="T4" fmla="*/ 64 w 64"/>
              <a:gd name="T5" fmla="*/ 19 h 24"/>
              <a:gd name="T6" fmla="*/ 46 w 64"/>
              <a:gd name="T7" fmla="*/ 0 h 24"/>
              <a:gd name="T8" fmla="*/ 28 w 64"/>
              <a:gd name="T9" fmla="*/ 0 h 24"/>
              <a:gd name="T10" fmla="*/ 26 w 64"/>
              <a:gd name="T11" fmla="*/ 0 h 24"/>
              <a:gd name="T12" fmla="*/ 19 w 64"/>
              <a:gd name="T13" fmla="*/ 0 h 24"/>
              <a:gd name="T14" fmla="*/ 0 w 64"/>
              <a:gd name="T15" fmla="*/ 19 h 24"/>
              <a:gd name="T16" fmla="*/ 0 w 64"/>
              <a:gd name="T17" fmla="*/ 19 h 24"/>
              <a:gd name="T18" fmla="*/ 0 w 64"/>
              <a:gd name="T19" fmla="*/ 24 h 24"/>
              <a:gd name="T20" fmla="*/ 64 w 64"/>
              <a:gd name="T21"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 h="24">
                <a:moveTo>
                  <a:pt x="64" y="24"/>
                </a:moveTo>
                <a:cubicBezTo>
                  <a:pt x="64" y="19"/>
                  <a:pt x="64" y="19"/>
                  <a:pt x="64" y="19"/>
                </a:cubicBezTo>
                <a:cubicBezTo>
                  <a:pt x="64" y="19"/>
                  <a:pt x="64" y="19"/>
                  <a:pt x="64" y="19"/>
                </a:cubicBezTo>
                <a:cubicBezTo>
                  <a:pt x="64" y="9"/>
                  <a:pt x="56" y="0"/>
                  <a:pt x="46" y="0"/>
                </a:cubicBezTo>
                <a:cubicBezTo>
                  <a:pt x="28" y="0"/>
                  <a:pt x="28" y="0"/>
                  <a:pt x="28" y="0"/>
                </a:cubicBezTo>
                <a:cubicBezTo>
                  <a:pt x="26" y="0"/>
                  <a:pt x="26" y="0"/>
                  <a:pt x="26" y="0"/>
                </a:cubicBezTo>
                <a:cubicBezTo>
                  <a:pt x="19" y="0"/>
                  <a:pt x="19" y="0"/>
                  <a:pt x="19" y="0"/>
                </a:cubicBezTo>
                <a:cubicBezTo>
                  <a:pt x="9" y="0"/>
                  <a:pt x="1" y="9"/>
                  <a:pt x="0" y="19"/>
                </a:cubicBezTo>
                <a:cubicBezTo>
                  <a:pt x="0" y="19"/>
                  <a:pt x="0" y="19"/>
                  <a:pt x="0" y="19"/>
                </a:cubicBezTo>
                <a:cubicBezTo>
                  <a:pt x="0" y="24"/>
                  <a:pt x="0" y="24"/>
                  <a:pt x="0" y="24"/>
                </a:cubicBezTo>
                <a:lnTo>
                  <a:pt x="64" y="24"/>
                </a:ln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42" name="TextBox 41"/>
          <p:cNvSpPr txBox="1"/>
          <p:nvPr/>
        </p:nvSpPr>
        <p:spPr>
          <a:xfrm>
            <a:off x="8413440" y="1479761"/>
            <a:ext cx="2777683" cy="420564"/>
          </a:xfrm>
          <a:prstGeom prst="rect">
            <a:avLst/>
          </a:prstGeom>
          <a:noFill/>
        </p:spPr>
        <p:txBody>
          <a:bodyPr wrap="none" rtlCol="0">
            <a:spAutoFit/>
          </a:bodyPr>
          <a:lstStyle/>
          <a:p>
            <a:pPr algn="ctr"/>
            <a:r>
              <a:rPr lang="en-US" altLang="zh-CN" sz="2133" b="1" dirty="0">
                <a:solidFill>
                  <a:schemeClr val="bg1"/>
                </a:solidFill>
              </a:rPr>
              <a:t>ADD YOUR TITLE HERE </a:t>
            </a:r>
            <a:endParaRPr lang="zh-CN" altLang="en-US" sz="2133" b="1" dirty="0">
              <a:solidFill>
                <a:schemeClr val="bg1"/>
              </a:solidFill>
            </a:endParaRPr>
          </a:p>
        </p:txBody>
      </p:sp>
      <p:sp>
        <p:nvSpPr>
          <p:cNvPr id="48" name="矩形 47"/>
          <p:cNvSpPr/>
          <p:nvPr/>
        </p:nvSpPr>
        <p:spPr>
          <a:xfrm>
            <a:off x="7666112" y="3385291"/>
            <a:ext cx="3818752" cy="954107"/>
          </a:xfrm>
          <a:prstGeom prst="rect">
            <a:avLst/>
          </a:prstGeom>
        </p:spPr>
        <p:txBody>
          <a:bodyPr wrap="square">
            <a:spAutoFit/>
          </a:bodyPr>
          <a:lstStyle/>
          <a:p>
            <a:pPr algn="just"/>
            <a:r>
              <a:rPr lang="en-US" altLang="zh-CN" sz="1400" dirty="0">
                <a:solidFill>
                  <a:srgbClr val="1C2B38"/>
                </a:solidFill>
              </a:rPr>
              <a:t>YOU CAN ADD YOUR TEXT   HERE TO EXPLAINTHE LEFT CHART.  IF YOU HAVE ANY QUESTIONS ABOUT HOW TO USE IT, PLEASE CONTACT ME YOU CAN ADD YOUR TEXT   HERE TO EXPLAINTHE </a:t>
            </a:r>
            <a:endParaRPr lang="zh-CN" altLang="en-US" sz="1400" dirty="0">
              <a:solidFill>
                <a:srgbClr val="1C2B38"/>
              </a:solidFill>
            </a:endParaRPr>
          </a:p>
        </p:txBody>
      </p:sp>
      <p:sp>
        <p:nvSpPr>
          <p:cNvPr id="49" name="TextBox 48"/>
          <p:cNvSpPr txBox="1"/>
          <p:nvPr/>
        </p:nvSpPr>
        <p:spPr>
          <a:xfrm>
            <a:off x="7594023" y="2844391"/>
            <a:ext cx="4075731" cy="584775"/>
          </a:xfrm>
          <a:prstGeom prst="rect">
            <a:avLst/>
          </a:prstGeom>
          <a:noFill/>
        </p:spPr>
        <p:txBody>
          <a:bodyPr wrap="none" rtlCol="0">
            <a:spAutoFit/>
          </a:bodyPr>
          <a:lstStyle/>
          <a:p>
            <a:pPr algn="ctr"/>
            <a:r>
              <a:rPr lang="en-US" altLang="zh-CN" sz="3200" b="1" dirty="0">
                <a:solidFill>
                  <a:srgbClr val="1C2B38"/>
                </a:solidFill>
              </a:rPr>
              <a:t>ADD YOUR TITLE HERE </a:t>
            </a:r>
            <a:endParaRPr lang="zh-CN" altLang="en-US" sz="3200" b="1" dirty="0">
              <a:solidFill>
                <a:srgbClr val="1C2B38"/>
              </a:solidFill>
            </a:endParaRPr>
          </a:p>
        </p:txBody>
      </p:sp>
      <p:cxnSp>
        <p:nvCxnSpPr>
          <p:cNvPr id="50" name="直接连接符 49"/>
          <p:cNvCxnSpPr/>
          <p:nvPr/>
        </p:nvCxnSpPr>
        <p:spPr>
          <a:xfrm>
            <a:off x="7510272" y="3022146"/>
            <a:ext cx="0" cy="1224492"/>
          </a:xfrm>
          <a:prstGeom prst="line">
            <a:avLst/>
          </a:prstGeom>
          <a:ln w="19050">
            <a:solidFill>
              <a:srgbClr val="152C34"/>
            </a:solidFill>
          </a:ln>
        </p:spPr>
        <p:style>
          <a:lnRef idx="1">
            <a:schemeClr val="accent1"/>
          </a:lnRef>
          <a:fillRef idx="0">
            <a:schemeClr val="accent1"/>
          </a:fillRef>
          <a:effectRef idx="0">
            <a:schemeClr val="accent1"/>
          </a:effectRef>
          <a:fontRef idx="minor">
            <a:schemeClr val="tx1"/>
          </a:fontRef>
        </p:style>
      </p:cxnSp>
      <p:sp>
        <p:nvSpPr>
          <p:cNvPr id="52" name="矩形 51"/>
          <p:cNvSpPr/>
          <p:nvPr/>
        </p:nvSpPr>
        <p:spPr>
          <a:xfrm>
            <a:off x="7666112" y="5440487"/>
            <a:ext cx="3818752" cy="954107"/>
          </a:xfrm>
          <a:prstGeom prst="rect">
            <a:avLst/>
          </a:prstGeom>
        </p:spPr>
        <p:txBody>
          <a:bodyPr wrap="square">
            <a:spAutoFit/>
          </a:bodyPr>
          <a:lstStyle/>
          <a:p>
            <a:pPr algn="just"/>
            <a:r>
              <a:rPr lang="en-US" altLang="zh-CN" sz="1400" dirty="0">
                <a:solidFill>
                  <a:srgbClr val="1C2B38"/>
                </a:solidFill>
              </a:rPr>
              <a:t>YOU CAN ADD YOUR TEXT   HERE TO EXPLAINTHE LEFT CHART.  IF YOU HAVE ANY QUESTIONS ABOUT HOW TO USE IT, PLEASE CONTACT ME YOU CAN ADD YOUR TEXT   HERE TO EXPLAINTHE </a:t>
            </a:r>
            <a:endParaRPr lang="zh-CN" altLang="en-US" sz="1400" dirty="0">
              <a:solidFill>
                <a:srgbClr val="1C2B38"/>
              </a:solidFill>
            </a:endParaRPr>
          </a:p>
        </p:txBody>
      </p:sp>
      <p:sp>
        <p:nvSpPr>
          <p:cNvPr id="53" name="TextBox 52"/>
          <p:cNvSpPr txBox="1"/>
          <p:nvPr/>
        </p:nvSpPr>
        <p:spPr>
          <a:xfrm>
            <a:off x="7594024" y="4899587"/>
            <a:ext cx="4075731" cy="584775"/>
          </a:xfrm>
          <a:prstGeom prst="rect">
            <a:avLst/>
          </a:prstGeom>
          <a:noFill/>
        </p:spPr>
        <p:txBody>
          <a:bodyPr wrap="none" rtlCol="0">
            <a:spAutoFit/>
          </a:bodyPr>
          <a:lstStyle/>
          <a:p>
            <a:pPr algn="ctr"/>
            <a:r>
              <a:rPr lang="en-US" altLang="zh-CN" sz="3200" b="1" dirty="0">
                <a:solidFill>
                  <a:srgbClr val="1C2B38"/>
                </a:solidFill>
              </a:rPr>
              <a:t>ADD YOUR TITLE HERE </a:t>
            </a:r>
            <a:endParaRPr lang="zh-CN" altLang="en-US" sz="3200" b="1" dirty="0">
              <a:solidFill>
                <a:srgbClr val="1C2B38"/>
              </a:solidFill>
            </a:endParaRPr>
          </a:p>
        </p:txBody>
      </p:sp>
      <p:cxnSp>
        <p:nvCxnSpPr>
          <p:cNvPr id="54" name="直接连接符 53"/>
          <p:cNvCxnSpPr/>
          <p:nvPr/>
        </p:nvCxnSpPr>
        <p:spPr>
          <a:xfrm>
            <a:off x="7510272" y="5077342"/>
            <a:ext cx="0" cy="1224492"/>
          </a:xfrm>
          <a:prstGeom prst="line">
            <a:avLst/>
          </a:prstGeom>
          <a:ln w="19050">
            <a:solidFill>
              <a:srgbClr val="152C34"/>
            </a:solidFill>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695114" y="5946493"/>
            <a:ext cx="1813189" cy="461665"/>
          </a:xfrm>
          <a:prstGeom prst="rect">
            <a:avLst/>
          </a:prstGeom>
          <a:noFill/>
        </p:spPr>
        <p:txBody>
          <a:bodyPr wrap="none" rtlCol="0">
            <a:spAutoFit/>
          </a:bodyPr>
          <a:lstStyle/>
          <a:p>
            <a:r>
              <a:rPr lang="en-US" altLang="zh-CN" sz="2400" dirty="0">
                <a:solidFill>
                  <a:srgbClr val="1C2B38"/>
                </a:solidFill>
              </a:rPr>
              <a:t>THE PICTURE</a:t>
            </a:r>
            <a:endParaRPr lang="zh-CN" altLang="en-US" sz="2400" dirty="0">
              <a:solidFill>
                <a:srgbClr val="1C2B38"/>
              </a:solidFill>
            </a:endParaRPr>
          </a:p>
        </p:txBody>
      </p:sp>
      <p:sp>
        <p:nvSpPr>
          <p:cNvPr id="62" name="等腰三角形 61"/>
          <p:cNvSpPr/>
          <p:nvPr/>
        </p:nvSpPr>
        <p:spPr>
          <a:xfrm rot="5400000">
            <a:off x="2522085" y="6090299"/>
            <a:ext cx="246908" cy="212851"/>
          </a:xfrm>
          <a:prstGeom prst="triangle">
            <a:avLst/>
          </a:prstGeom>
          <a:noFill/>
          <a:ln w="12700">
            <a:solidFill>
              <a:srgbClr val="1C2B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5" name="矩形 24"/>
          <p:cNvSpPr/>
          <p:nvPr/>
        </p:nvSpPr>
        <p:spPr>
          <a:xfrm>
            <a:off x="377952" y="382016"/>
            <a:ext cx="207264" cy="609600"/>
          </a:xfrm>
          <a:prstGeom prst="rect">
            <a:avLst/>
          </a:prstGeom>
          <a:solidFill>
            <a:srgbClr val="464F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cxnSp>
        <p:nvCxnSpPr>
          <p:cNvPr id="27" name="直接连接符 26"/>
          <p:cNvCxnSpPr/>
          <p:nvPr/>
        </p:nvCxnSpPr>
        <p:spPr>
          <a:xfrm>
            <a:off x="670560" y="382016"/>
            <a:ext cx="0" cy="609600"/>
          </a:xfrm>
          <a:prstGeom prst="line">
            <a:avLst/>
          </a:prstGeom>
          <a:ln w="38100">
            <a:solidFill>
              <a:srgbClr val="464F5A"/>
            </a:solidFill>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724145" y="261427"/>
            <a:ext cx="4055919" cy="502766"/>
          </a:xfrm>
          <a:prstGeom prst="rect">
            <a:avLst/>
          </a:prstGeom>
        </p:spPr>
        <p:txBody>
          <a:bodyPr wrap="none">
            <a:spAutoFit/>
          </a:bodyPr>
          <a:lstStyle/>
          <a:p>
            <a:pPr algn="ctr"/>
            <a:r>
              <a:rPr lang="en-US" altLang="zh-CN" sz="2667" b="1" dirty="0">
                <a:solidFill>
                  <a:srgbClr val="464F5A"/>
                </a:solidFill>
                <a:latin typeface="Arial Unicode MS" pitchFamily="34" charset="-122"/>
                <a:ea typeface="Arial Unicode MS" pitchFamily="34" charset="-122"/>
                <a:cs typeface="Arial Unicode MS" pitchFamily="34" charset="-122"/>
              </a:rPr>
              <a:t>ADD YOUR TITLE HERE</a:t>
            </a:r>
            <a:endParaRPr lang="zh-CN" altLang="en-US" sz="2667" b="1" dirty="0">
              <a:solidFill>
                <a:srgbClr val="464F5A"/>
              </a:solidFill>
              <a:latin typeface="Arial Unicode MS" pitchFamily="34" charset="-122"/>
              <a:ea typeface="Arial Unicode MS" pitchFamily="34" charset="-122"/>
              <a:cs typeface="Arial Unicode MS" pitchFamily="34" charset="-122"/>
            </a:endParaRPr>
          </a:p>
        </p:txBody>
      </p:sp>
      <p:sp>
        <p:nvSpPr>
          <p:cNvPr id="32" name="TextBox 10"/>
          <p:cNvSpPr txBox="1"/>
          <p:nvPr/>
        </p:nvSpPr>
        <p:spPr>
          <a:xfrm>
            <a:off x="699645" y="638049"/>
            <a:ext cx="2199320" cy="461665"/>
          </a:xfrm>
          <a:prstGeom prst="rect">
            <a:avLst/>
          </a:prstGeom>
          <a:noFill/>
        </p:spPr>
        <p:txBody>
          <a:bodyPr wrap="none" rtlCol="0">
            <a:spAutoFit/>
          </a:bodyPr>
          <a:lstStyle/>
          <a:p>
            <a:r>
              <a:rPr lang="en-US" altLang="zh-CN" sz="2400" dirty="0">
                <a:solidFill>
                  <a:srgbClr val="464F5A"/>
                </a:solidFill>
              </a:rPr>
              <a:t>ADD</a:t>
            </a:r>
            <a:r>
              <a:rPr lang="zh-CN" altLang="en-US" sz="2400" dirty="0">
                <a:solidFill>
                  <a:srgbClr val="464F5A"/>
                </a:solidFill>
              </a:rPr>
              <a:t> </a:t>
            </a:r>
            <a:r>
              <a:rPr lang="en-US" altLang="zh-CN" sz="2400" dirty="0">
                <a:solidFill>
                  <a:srgbClr val="464F5A"/>
                </a:solidFill>
              </a:rPr>
              <a:t>YOUR TEXT</a:t>
            </a:r>
          </a:p>
        </p:txBody>
      </p:sp>
    </p:spTree>
    <p:extLst>
      <p:ext uri="{BB962C8B-B14F-4D97-AF65-F5344CB8AC3E}">
        <p14:creationId xmlns:p14="http://schemas.microsoft.com/office/powerpoint/2010/main" val="36590483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3715047" y="836713"/>
            <a:ext cx="4761908" cy="4240804"/>
            <a:chOff x="3186113" y="530112"/>
            <a:chExt cx="2625725" cy="2338387"/>
          </a:xfrm>
        </p:grpSpPr>
        <p:sp>
          <p:nvSpPr>
            <p:cNvPr id="24" name="Rectangle 9"/>
            <p:cNvSpPr>
              <a:spLocks noChangeArrowheads="1"/>
            </p:cNvSpPr>
            <p:nvPr/>
          </p:nvSpPr>
          <p:spPr bwMode="auto">
            <a:xfrm>
              <a:off x="3338513" y="693625"/>
              <a:ext cx="2320925" cy="1635125"/>
            </a:xfrm>
            <a:prstGeom prst="rect">
              <a:avLst/>
            </a:prstGeom>
            <a:solidFill>
              <a:schemeClr val="bg1">
                <a:lumMod val="9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6" name="Freeform 11"/>
            <p:cNvSpPr>
              <a:spLocks noEditPoints="1"/>
            </p:cNvSpPr>
            <p:nvPr/>
          </p:nvSpPr>
          <p:spPr bwMode="auto">
            <a:xfrm>
              <a:off x="3186113" y="530112"/>
              <a:ext cx="2625725" cy="1895475"/>
            </a:xfrm>
            <a:custGeom>
              <a:avLst/>
              <a:gdLst>
                <a:gd name="T0" fmla="*/ 397 w 432"/>
                <a:gd name="T1" fmla="*/ 0 h 312"/>
                <a:gd name="T2" fmla="*/ 33 w 432"/>
                <a:gd name="T3" fmla="*/ 0 h 312"/>
                <a:gd name="T4" fmla="*/ 0 w 432"/>
                <a:gd name="T5" fmla="*/ 35 h 312"/>
                <a:gd name="T6" fmla="*/ 0 w 432"/>
                <a:gd name="T7" fmla="*/ 276 h 312"/>
                <a:gd name="T8" fmla="*/ 33 w 432"/>
                <a:gd name="T9" fmla="*/ 312 h 312"/>
                <a:gd name="T10" fmla="*/ 397 w 432"/>
                <a:gd name="T11" fmla="*/ 312 h 312"/>
                <a:gd name="T12" fmla="*/ 432 w 432"/>
                <a:gd name="T13" fmla="*/ 276 h 312"/>
                <a:gd name="T14" fmla="*/ 432 w 432"/>
                <a:gd name="T15" fmla="*/ 35 h 312"/>
                <a:gd name="T16" fmla="*/ 397 w 432"/>
                <a:gd name="T17" fmla="*/ 0 h 312"/>
                <a:gd name="T18" fmla="*/ 408 w 432"/>
                <a:gd name="T19" fmla="*/ 284 h 312"/>
                <a:gd name="T20" fmla="*/ 24 w 432"/>
                <a:gd name="T21" fmla="*/ 284 h 312"/>
                <a:gd name="T22" fmla="*/ 24 w 432"/>
                <a:gd name="T23" fmla="*/ 28 h 312"/>
                <a:gd name="T24" fmla="*/ 408 w 432"/>
                <a:gd name="T25" fmla="*/ 28 h 312"/>
                <a:gd name="T26" fmla="*/ 408 w 432"/>
                <a:gd name="T27" fmla="*/ 284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2" h="312">
                  <a:moveTo>
                    <a:pt x="397" y="0"/>
                  </a:moveTo>
                  <a:cubicBezTo>
                    <a:pt x="33" y="0"/>
                    <a:pt x="33" y="0"/>
                    <a:pt x="33" y="0"/>
                  </a:cubicBezTo>
                  <a:cubicBezTo>
                    <a:pt x="15" y="0"/>
                    <a:pt x="0" y="16"/>
                    <a:pt x="0" y="35"/>
                  </a:cubicBezTo>
                  <a:cubicBezTo>
                    <a:pt x="0" y="276"/>
                    <a:pt x="0" y="276"/>
                    <a:pt x="0" y="276"/>
                  </a:cubicBezTo>
                  <a:cubicBezTo>
                    <a:pt x="0" y="295"/>
                    <a:pt x="15" y="312"/>
                    <a:pt x="33" y="312"/>
                  </a:cubicBezTo>
                  <a:cubicBezTo>
                    <a:pt x="397" y="312"/>
                    <a:pt x="397" y="312"/>
                    <a:pt x="397" y="312"/>
                  </a:cubicBezTo>
                  <a:cubicBezTo>
                    <a:pt x="416" y="312"/>
                    <a:pt x="432" y="295"/>
                    <a:pt x="432" y="276"/>
                  </a:cubicBezTo>
                  <a:cubicBezTo>
                    <a:pt x="432" y="35"/>
                    <a:pt x="432" y="35"/>
                    <a:pt x="432" y="35"/>
                  </a:cubicBezTo>
                  <a:cubicBezTo>
                    <a:pt x="432" y="16"/>
                    <a:pt x="416" y="0"/>
                    <a:pt x="397" y="0"/>
                  </a:cubicBezTo>
                  <a:close/>
                  <a:moveTo>
                    <a:pt x="408" y="284"/>
                  </a:moveTo>
                  <a:cubicBezTo>
                    <a:pt x="24" y="284"/>
                    <a:pt x="24" y="284"/>
                    <a:pt x="24" y="284"/>
                  </a:cubicBezTo>
                  <a:cubicBezTo>
                    <a:pt x="24" y="28"/>
                    <a:pt x="24" y="28"/>
                    <a:pt x="24" y="28"/>
                  </a:cubicBezTo>
                  <a:cubicBezTo>
                    <a:pt x="408" y="28"/>
                    <a:pt x="408" y="28"/>
                    <a:pt x="408" y="28"/>
                  </a:cubicBezTo>
                  <a:lnTo>
                    <a:pt x="408" y="284"/>
                  </a:lnTo>
                  <a:close/>
                </a:path>
              </a:pathLst>
            </a:custGeom>
            <a:solidFill>
              <a:srgbClr val="1C2B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7" name="Freeform 12"/>
            <p:cNvSpPr>
              <a:spLocks/>
            </p:cNvSpPr>
            <p:nvPr/>
          </p:nvSpPr>
          <p:spPr bwMode="auto">
            <a:xfrm>
              <a:off x="3867150" y="2546237"/>
              <a:ext cx="1257300" cy="322262"/>
            </a:xfrm>
            <a:custGeom>
              <a:avLst/>
              <a:gdLst>
                <a:gd name="T0" fmla="*/ 163 w 207"/>
                <a:gd name="T1" fmla="*/ 35 h 53"/>
                <a:gd name="T2" fmla="*/ 207 w 207"/>
                <a:gd name="T3" fmla="*/ 35 h 53"/>
                <a:gd name="T4" fmla="*/ 207 w 207"/>
                <a:gd name="T5" fmla="*/ 53 h 53"/>
                <a:gd name="T6" fmla="*/ 0 w 207"/>
                <a:gd name="T7" fmla="*/ 53 h 53"/>
                <a:gd name="T8" fmla="*/ 0 w 207"/>
                <a:gd name="T9" fmla="*/ 35 h 53"/>
                <a:gd name="T10" fmla="*/ 44 w 207"/>
                <a:gd name="T11" fmla="*/ 35 h 53"/>
                <a:gd name="T12" fmla="*/ 58 w 207"/>
                <a:gd name="T13" fmla="*/ 11 h 53"/>
                <a:gd name="T14" fmla="*/ 66 w 207"/>
                <a:gd name="T15" fmla="*/ 0 h 53"/>
                <a:gd name="T16" fmla="*/ 104 w 207"/>
                <a:gd name="T17" fmla="*/ 0 h 53"/>
                <a:gd name="T18" fmla="*/ 141 w 207"/>
                <a:gd name="T19" fmla="*/ 0 h 53"/>
                <a:gd name="T20" fmla="*/ 149 w 207"/>
                <a:gd name="T21" fmla="*/ 11 h 53"/>
                <a:gd name="T22" fmla="*/ 163 w 207"/>
                <a:gd name="T23" fmla="*/ 3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7" h="53">
                  <a:moveTo>
                    <a:pt x="163" y="35"/>
                  </a:moveTo>
                  <a:cubicBezTo>
                    <a:pt x="207" y="35"/>
                    <a:pt x="207" y="35"/>
                    <a:pt x="207" y="35"/>
                  </a:cubicBezTo>
                  <a:cubicBezTo>
                    <a:pt x="207" y="53"/>
                    <a:pt x="207" y="53"/>
                    <a:pt x="207" y="53"/>
                  </a:cubicBezTo>
                  <a:cubicBezTo>
                    <a:pt x="0" y="53"/>
                    <a:pt x="0" y="53"/>
                    <a:pt x="0" y="53"/>
                  </a:cubicBezTo>
                  <a:cubicBezTo>
                    <a:pt x="0" y="35"/>
                    <a:pt x="0" y="35"/>
                    <a:pt x="0" y="35"/>
                  </a:cubicBezTo>
                  <a:cubicBezTo>
                    <a:pt x="44" y="35"/>
                    <a:pt x="44" y="35"/>
                    <a:pt x="44" y="35"/>
                  </a:cubicBezTo>
                  <a:cubicBezTo>
                    <a:pt x="48" y="31"/>
                    <a:pt x="53" y="24"/>
                    <a:pt x="58" y="11"/>
                  </a:cubicBezTo>
                  <a:cubicBezTo>
                    <a:pt x="58" y="11"/>
                    <a:pt x="61" y="1"/>
                    <a:pt x="66" y="0"/>
                  </a:cubicBezTo>
                  <a:cubicBezTo>
                    <a:pt x="69" y="0"/>
                    <a:pt x="86" y="0"/>
                    <a:pt x="104" y="0"/>
                  </a:cubicBezTo>
                  <a:cubicBezTo>
                    <a:pt x="121" y="0"/>
                    <a:pt x="138" y="0"/>
                    <a:pt x="141" y="0"/>
                  </a:cubicBezTo>
                  <a:cubicBezTo>
                    <a:pt x="146" y="1"/>
                    <a:pt x="149" y="11"/>
                    <a:pt x="149" y="11"/>
                  </a:cubicBezTo>
                  <a:cubicBezTo>
                    <a:pt x="154" y="24"/>
                    <a:pt x="159" y="31"/>
                    <a:pt x="163" y="35"/>
                  </a:cubicBezTo>
                  <a:close/>
                </a:path>
              </a:pathLst>
            </a:custGeom>
            <a:solidFill>
              <a:srgbClr val="464F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8" name="Freeform 13"/>
            <p:cNvSpPr>
              <a:spLocks/>
            </p:cNvSpPr>
            <p:nvPr/>
          </p:nvSpPr>
          <p:spPr bwMode="auto">
            <a:xfrm>
              <a:off x="4340225" y="2546237"/>
              <a:ext cx="784225" cy="322262"/>
            </a:xfrm>
            <a:custGeom>
              <a:avLst/>
              <a:gdLst>
                <a:gd name="T0" fmla="*/ 85 w 129"/>
                <a:gd name="T1" fmla="*/ 35 h 53"/>
                <a:gd name="T2" fmla="*/ 71 w 129"/>
                <a:gd name="T3" fmla="*/ 11 h 53"/>
                <a:gd name="T4" fmla="*/ 63 w 129"/>
                <a:gd name="T5" fmla="*/ 0 h 53"/>
                <a:gd name="T6" fmla="*/ 26 w 129"/>
                <a:gd name="T7" fmla="*/ 0 h 53"/>
                <a:gd name="T8" fmla="*/ 0 w 129"/>
                <a:gd name="T9" fmla="*/ 0 h 53"/>
                <a:gd name="T10" fmla="*/ 59 w 129"/>
                <a:gd name="T11" fmla="*/ 53 h 53"/>
                <a:gd name="T12" fmla="*/ 129 w 129"/>
                <a:gd name="T13" fmla="*/ 53 h 53"/>
                <a:gd name="T14" fmla="*/ 129 w 129"/>
                <a:gd name="T15" fmla="*/ 35 h 53"/>
                <a:gd name="T16" fmla="*/ 85 w 129"/>
                <a:gd name="T17" fmla="*/ 3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9" h="53">
                  <a:moveTo>
                    <a:pt x="85" y="35"/>
                  </a:moveTo>
                  <a:cubicBezTo>
                    <a:pt x="81" y="31"/>
                    <a:pt x="76" y="24"/>
                    <a:pt x="71" y="11"/>
                  </a:cubicBezTo>
                  <a:cubicBezTo>
                    <a:pt x="71" y="11"/>
                    <a:pt x="68" y="1"/>
                    <a:pt x="63" y="0"/>
                  </a:cubicBezTo>
                  <a:cubicBezTo>
                    <a:pt x="60" y="0"/>
                    <a:pt x="43" y="0"/>
                    <a:pt x="26" y="0"/>
                  </a:cubicBezTo>
                  <a:cubicBezTo>
                    <a:pt x="16" y="0"/>
                    <a:pt x="7" y="0"/>
                    <a:pt x="0" y="0"/>
                  </a:cubicBezTo>
                  <a:cubicBezTo>
                    <a:pt x="21" y="15"/>
                    <a:pt x="41" y="33"/>
                    <a:pt x="59" y="53"/>
                  </a:cubicBezTo>
                  <a:cubicBezTo>
                    <a:pt x="129" y="53"/>
                    <a:pt x="129" y="53"/>
                    <a:pt x="129" y="53"/>
                  </a:cubicBezTo>
                  <a:cubicBezTo>
                    <a:pt x="129" y="35"/>
                    <a:pt x="129" y="35"/>
                    <a:pt x="129" y="35"/>
                  </a:cubicBezTo>
                  <a:lnTo>
                    <a:pt x="85" y="35"/>
                  </a:lnTo>
                  <a:close/>
                </a:path>
              </a:pathLst>
            </a:custGeom>
            <a:solidFill>
              <a:srgbClr val="1C2B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grpSp>
      <p:sp>
        <p:nvSpPr>
          <p:cNvPr id="23" name="矩形 22"/>
          <p:cNvSpPr/>
          <p:nvPr/>
        </p:nvSpPr>
        <p:spPr>
          <a:xfrm>
            <a:off x="4357095" y="1717273"/>
            <a:ext cx="3477811" cy="1569660"/>
          </a:xfrm>
          <a:prstGeom prst="rect">
            <a:avLst/>
          </a:prstGeom>
        </p:spPr>
        <p:txBody>
          <a:bodyPr wrap="none">
            <a:spAutoFit/>
          </a:bodyPr>
          <a:lstStyle/>
          <a:p>
            <a:pPr algn="ctr"/>
            <a:r>
              <a:rPr lang="en-US" altLang="zh-CN" sz="9600" b="1" dirty="0">
                <a:solidFill>
                  <a:srgbClr val="FFC543"/>
                </a:solidFill>
                <a:latin typeface="+mj-lt"/>
                <a:ea typeface="Arial Unicode MS" pitchFamily="34" charset="-122"/>
                <a:cs typeface="Arial Unicode MS" pitchFamily="34" charset="-122"/>
              </a:rPr>
              <a:t>PART</a:t>
            </a:r>
            <a:r>
              <a:rPr lang="en-US" altLang="zh-CN" sz="9600" b="1" dirty="0">
                <a:solidFill>
                  <a:srgbClr val="FFC543"/>
                </a:solidFill>
                <a:latin typeface="Arial Unicode MS" pitchFamily="34" charset="-122"/>
                <a:ea typeface="Arial Unicode MS" pitchFamily="34" charset="-122"/>
                <a:cs typeface="Arial Unicode MS" pitchFamily="34" charset="-122"/>
              </a:rPr>
              <a:t>4</a:t>
            </a:r>
            <a:endParaRPr lang="zh-CN" altLang="en-US" sz="1600" dirty="0">
              <a:solidFill>
                <a:srgbClr val="FFC543"/>
              </a:solidFill>
              <a:latin typeface="Arial Unicode MS" pitchFamily="34" charset="-122"/>
              <a:ea typeface="Arial Unicode MS" pitchFamily="34" charset="-122"/>
              <a:cs typeface="Arial Unicode MS" pitchFamily="34" charset="-122"/>
            </a:endParaRPr>
          </a:p>
        </p:txBody>
      </p:sp>
      <p:sp>
        <p:nvSpPr>
          <p:cNvPr id="29" name="矩形 28"/>
          <p:cNvSpPr/>
          <p:nvPr/>
        </p:nvSpPr>
        <p:spPr>
          <a:xfrm>
            <a:off x="3471597" y="5215261"/>
            <a:ext cx="5248808" cy="748988"/>
          </a:xfrm>
          <a:prstGeom prst="rect">
            <a:avLst/>
          </a:prstGeom>
        </p:spPr>
        <p:txBody>
          <a:bodyPr wrap="none">
            <a:spAutoFit/>
          </a:bodyPr>
          <a:lstStyle/>
          <a:p>
            <a:pPr algn="ctr"/>
            <a:r>
              <a:rPr lang="en-US" altLang="zh-CN" sz="4267" b="1" dirty="0">
                <a:solidFill>
                  <a:srgbClr val="1C2B38"/>
                </a:solidFill>
                <a:latin typeface="+mj-lt"/>
                <a:ea typeface="Arial Unicode MS" pitchFamily="34" charset="-122"/>
                <a:cs typeface="Arial Unicode MS" pitchFamily="34" charset="-122"/>
              </a:rPr>
              <a:t>ADD YOUR TITLE HERE</a:t>
            </a:r>
            <a:endParaRPr lang="zh-CN" altLang="en-US" sz="4267" b="1" dirty="0">
              <a:solidFill>
                <a:srgbClr val="1C2B38"/>
              </a:solidFill>
              <a:latin typeface="+mj-lt"/>
              <a:ea typeface="Arial Unicode MS" pitchFamily="34" charset="-122"/>
              <a:cs typeface="Arial Unicode MS" pitchFamily="34" charset="-122"/>
            </a:endParaRPr>
          </a:p>
        </p:txBody>
      </p:sp>
      <p:sp>
        <p:nvSpPr>
          <p:cNvPr id="30" name="矩形 29"/>
          <p:cNvSpPr/>
          <p:nvPr/>
        </p:nvSpPr>
        <p:spPr>
          <a:xfrm>
            <a:off x="2116070" y="5994962"/>
            <a:ext cx="7959863" cy="379656"/>
          </a:xfrm>
          <a:prstGeom prst="rect">
            <a:avLst/>
          </a:prstGeom>
        </p:spPr>
        <p:txBody>
          <a:bodyPr wrap="square">
            <a:spAutoFit/>
          </a:bodyPr>
          <a:lstStyle/>
          <a:p>
            <a:pPr algn="ctr"/>
            <a:r>
              <a:rPr lang="en-US" altLang="zh-CN" sz="1867" b="1" dirty="0">
                <a:solidFill>
                  <a:srgbClr val="1C2B38"/>
                </a:solidFill>
                <a:latin typeface="+mj-lt"/>
                <a:ea typeface="Arial Unicode MS" pitchFamily="34" charset="-122"/>
                <a:cs typeface="Arial Unicode MS" pitchFamily="34" charset="-122"/>
              </a:rPr>
              <a:t>IF YOU WANT TO EXPLAIN THE TITLE ABOVE</a:t>
            </a:r>
            <a:r>
              <a:rPr lang="zh-CN" altLang="en-US" sz="1867" b="1" dirty="0">
                <a:solidFill>
                  <a:srgbClr val="1C2B38"/>
                </a:solidFill>
                <a:latin typeface="+mj-lt"/>
                <a:ea typeface="Arial Unicode MS" pitchFamily="34" charset="-122"/>
                <a:cs typeface="Arial Unicode MS" pitchFamily="34" charset="-122"/>
              </a:rPr>
              <a:t>，</a:t>
            </a:r>
            <a:r>
              <a:rPr lang="en-US" altLang="zh-CN" sz="1867" b="1" dirty="0">
                <a:solidFill>
                  <a:srgbClr val="1C2B38"/>
                </a:solidFill>
                <a:latin typeface="+mj-lt"/>
                <a:ea typeface="Arial Unicode MS" pitchFamily="34" charset="-122"/>
                <a:cs typeface="Arial Unicode MS" pitchFamily="34" charset="-122"/>
              </a:rPr>
              <a:t>YOU CAN ADD YOUR TEXT HERE </a:t>
            </a:r>
            <a:endParaRPr lang="zh-CN" altLang="en-US" sz="1867" b="1" dirty="0">
              <a:solidFill>
                <a:srgbClr val="1C2B38"/>
              </a:solidFill>
              <a:latin typeface="+mj-lt"/>
              <a:ea typeface="Arial Unicode MS" pitchFamily="34" charset="-122"/>
              <a:cs typeface="Arial Unicode MS" pitchFamily="34" charset="-122"/>
            </a:endParaRPr>
          </a:p>
        </p:txBody>
      </p:sp>
    </p:spTree>
    <p:extLst>
      <p:ext uri="{BB962C8B-B14F-4D97-AF65-F5344CB8AC3E}">
        <p14:creationId xmlns:p14="http://schemas.microsoft.com/office/powerpoint/2010/main" val="35458086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9C689EE7-C798-4E5C-9338-2BD7BFF69A97}" type="slidenum">
              <a:rPr lang="zh-CN" altLang="en-US" smtClean="0"/>
              <a:pPr/>
              <a:t>23</a:t>
            </a:fld>
            <a:endParaRPr lang="zh-CN" altLang="en-US" dirty="0"/>
          </a:p>
        </p:txBody>
      </p:sp>
      <p:sp>
        <p:nvSpPr>
          <p:cNvPr id="33" name="Freeform 7"/>
          <p:cNvSpPr>
            <a:spLocks/>
          </p:cNvSpPr>
          <p:nvPr/>
        </p:nvSpPr>
        <p:spPr bwMode="auto">
          <a:xfrm>
            <a:off x="7374758" y="2279398"/>
            <a:ext cx="4008967" cy="1816100"/>
          </a:xfrm>
          <a:custGeom>
            <a:avLst/>
            <a:gdLst>
              <a:gd name="T0" fmla="*/ 951 w 951"/>
              <a:gd name="T1" fmla="*/ 238 h 431"/>
              <a:gd name="T2" fmla="*/ 757 w 951"/>
              <a:gd name="T3" fmla="*/ 431 h 431"/>
              <a:gd name="T4" fmla="*/ 193 w 951"/>
              <a:gd name="T5" fmla="*/ 430 h 431"/>
              <a:gd name="T6" fmla="*/ 0 w 951"/>
              <a:gd name="T7" fmla="*/ 237 h 431"/>
              <a:gd name="T8" fmla="*/ 951 w 951"/>
              <a:gd name="T9" fmla="*/ 238 h 431"/>
            </a:gdLst>
            <a:ahLst/>
            <a:cxnLst>
              <a:cxn ang="0">
                <a:pos x="T0" y="T1"/>
              </a:cxn>
              <a:cxn ang="0">
                <a:pos x="T2" y="T3"/>
              </a:cxn>
              <a:cxn ang="0">
                <a:pos x="T4" y="T5"/>
              </a:cxn>
              <a:cxn ang="0">
                <a:pos x="T6" y="T7"/>
              </a:cxn>
              <a:cxn ang="0">
                <a:pos x="T8" y="T9"/>
              </a:cxn>
            </a:cxnLst>
            <a:rect l="0" t="0" r="r" b="b"/>
            <a:pathLst>
              <a:path w="951" h="431">
                <a:moveTo>
                  <a:pt x="951" y="238"/>
                </a:moveTo>
                <a:cubicBezTo>
                  <a:pt x="757" y="431"/>
                  <a:pt x="757" y="431"/>
                  <a:pt x="757" y="431"/>
                </a:cubicBezTo>
                <a:cubicBezTo>
                  <a:pt x="593" y="299"/>
                  <a:pt x="357" y="299"/>
                  <a:pt x="193" y="430"/>
                </a:cubicBezTo>
                <a:cubicBezTo>
                  <a:pt x="0" y="237"/>
                  <a:pt x="0" y="237"/>
                  <a:pt x="0" y="237"/>
                </a:cubicBezTo>
                <a:cubicBezTo>
                  <a:pt x="272" y="0"/>
                  <a:pt x="679" y="1"/>
                  <a:pt x="951" y="238"/>
                </a:cubicBezTo>
              </a:path>
            </a:pathLst>
          </a:custGeom>
          <a:solidFill>
            <a:srgbClr val="FFC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2" name="Freeform 8"/>
          <p:cNvSpPr>
            <a:spLocks/>
          </p:cNvSpPr>
          <p:nvPr/>
        </p:nvSpPr>
        <p:spPr bwMode="auto">
          <a:xfrm>
            <a:off x="4098158" y="3346198"/>
            <a:ext cx="4008967" cy="1816100"/>
          </a:xfrm>
          <a:custGeom>
            <a:avLst/>
            <a:gdLst>
              <a:gd name="T0" fmla="*/ 951 w 951"/>
              <a:gd name="T1" fmla="*/ 193 h 431"/>
              <a:gd name="T2" fmla="*/ 758 w 951"/>
              <a:gd name="T3" fmla="*/ 0 h 431"/>
              <a:gd name="T4" fmla="*/ 193 w 951"/>
              <a:gd name="T5" fmla="*/ 1 h 431"/>
              <a:gd name="T6" fmla="*/ 0 w 951"/>
              <a:gd name="T7" fmla="*/ 194 h 431"/>
              <a:gd name="T8" fmla="*/ 951 w 951"/>
              <a:gd name="T9" fmla="*/ 193 h 431"/>
            </a:gdLst>
            <a:ahLst/>
            <a:cxnLst>
              <a:cxn ang="0">
                <a:pos x="T0" y="T1"/>
              </a:cxn>
              <a:cxn ang="0">
                <a:pos x="T2" y="T3"/>
              </a:cxn>
              <a:cxn ang="0">
                <a:pos x="T4" y="T5"/>
              </a:cxn>
              <a:cxn ang="0">
                <a:pos x="T6" y="T7"/>
              </a:cxn>
              <a:cxn ang="0">
                <a:pos x="T8" y="T9"/>
              </a:cxn>
            </a:cxnLst>
            <a:rect l="0" t="0" r="r" b="b"/>
            <a:pathLst>
              <a:path w="951" h="431">
                <a:moveTo>
                  <a:pt x="951" y="193"/>
                </a:moveTo>
                <a:cubicBezTo>
                  <a:pt x="758" y="0"/>
                  <a:pt x="758" y="0"/>
                  <a:pt x="758" y="0"/>
                </a:cubicBezTo>
                <a:cubicBezTo>
                  <a:pt x="593" y="132"/>
                  <a:pt x="358" y="133"/>
                  <a:pt x="193" y="1"/>
                </a:cubicBezTo>
                <a:cubicBezTo>
                  <a:pt x="0" y="194"/>
                  <a:pt x="0" y="194"/>
                  <a:pt x="0" y="194"/>
                </a:cubicBezTo>
                <a:cubicBezTo>
                  <a:pt x="272" y="431"/>
                  <a:pt x="679" y="431"/>
                  <a:pt x="951" y="193"/>
                </a:cubicBezTo>
              </a:path>
            </a:pathLst>
          </a:custGeom>
          <a:solidFill>
            <a:srgbClr val="464F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1" name="Freeform 6"/>
          <p:cNvSpPr>
            <a:spLocks/>
          </p:cNvSpPr>
          <p:nvPr/>
        </p:nvSpPr>
        <p:spPr bwMode="auto">
          <a:xfrm>
            <a:off x="823675" y="2279398"/>
            <a:ext cx="4008967" cy="1816100"/>
          </a:xfrm>
          <a:custGeom>
            <a:avLst/>
            <a:gdLst>
              <a:gd name="T0" fmla="*/ 951 w 951"/>
              <a:gd name="T1" fmla="*/ 238 h 431"/>
              <a:gd name="T2" fmla="*/ 757 w 951"/>
              <a:gd name="T3" fmla="*/ 431 h 431"/>
              <a:gd name="T4" fmla="*/ 193 w 951"/>
              <a:gd name="T5" fmla="*/ 430 h 431"/>
              <a:gd name="T6" fmla="*/ 0 w 951"/>
              <a:gd name="T7" fmla="*/ 237 h 431"/>
              <a:gd name="T8" fmla="*/ 951 w 951"/>
              <a:gd name="T9" fmla="*/ 238 h 431"/>
            </a:gdLst>
            <a:ahLst/>
            <a:cxnLst>
              <a:cxn ang="0">
                <a:pos x="T0" y="T1"/>
              </a:cxn>
              <a:cxn ang="0">
                <a:pos x="T2" y="T3"/>
              </a:cxn>
              <a:cxn ang="0">
                <a:pos x="T4" y="T5"/>
              </a:cxn>
              <a:cxn ang="0">
                <a:pos x="T6" y="T7"/>
              </a:cxn>
              <a:cxn ang="0">
                <a:pos x="T8" y="T9"/>
              </a:cxn>
            </a:cxnLst>
            <a:rect l="0" t="0" r="r" b="b"/>
            <a:pathLst>
              <a:path w="951" h="431">
                <a:moveTo>
                  <a:pt x="951" y="238"/>
                </a:moveTo>
                <a:cubicBezTo>
                  <a:pt x="757" y="431"/>
                  <a:pt x="757" y="431"/>
                  <a:pt x="757" y="431"/>
                </a:cubicBezTo>
                <a:cubicBezTo>
                  <a:pt x="593" y="299"/>
                  <a:pt x="358" y="299"/>
                  <a:pt x="193" y="430"/>
                </a:cubicBezTo>
                <a:cubicBezTo>
                  <a:pt x="0" y="237"/>
                  <a:pt x="0" y="237"/>
                  <a:pt x="0" y="237"/>
                </a:cubicBezTo>
                <a:cubicBezTo>
                  <a:pt x="272" y="0"/>
                  <a:pt x="679" y="1"/>
                  <a:pt x="951" y="238"/>
                </a:cubicBezTo>
                <a:close/>
              </a:path>
            </a:pathLst>
          </a:custGeom>
          <a:solidFill>
            <a:srgbClr val="FC61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8" name="Freeform 9"/>
          <p:cNvSpPr>
            <a:spLocks noEditPoints="1"/>
          </p:cNvSpPr>
          <p:nvPr/>
        </p:nvSpPr>
        <p:spPr bwMode="auto">
          <a:xfrm>
            <a:off x="2519124" y="3936749"/>
            <a:ext cx="592667" cy="590551"/>
          </a:xfrm>
          <a:custGeom>
            <a:avLst/>
            <a:gdLst>
              <a:gd name="T0" fmla="*/ 71 w 141"/>
              <a:gd name="T1" fmla="*/ 140 h 140"/>
              <a:gd name="T2" fmla="*/ 0 w 141"/>
              <a:gd name="T3" fmla="*/ 70 h 140"/>
              <a:gd name="T4" fmla="*/ 71 w 141"/>
              <a:gd name="T5" fmla="*/ 0 h 140"/>
              <a:gd name="T6" fmla="*/ 141 w 141"/>
              <a:gd name="T7" fmla="*/ 70 h 140"/>
              <a:gd name="T8" fmla="*/ 71 w 141"/>
              <a:gd name="T9" fmla="*/ 140 h 140"/>
              <a:gd name="T10" fmla="*/ 71 w 141"/>
              <a:gd name="T11" fmla="*/ 1 h 140"/>
              <a:gd name="T12" fmla="*/ 2 w 141"/>
              <a:gd name="T13" fmla="*/ 70 h 140"/>
              <a:gd name="T14" fmla="*/ 71 w 141"/>
              <a:gd name="T15" fmla="*/ 139 h 140"/>
              <a:gd name="T16" fmla="*/ 139 w 141"/>
              <a:gd name="T17" fmla="*/ 70 h 140"/>
              <a:gd name="T18" fmla="*/ 71 w 141"/>
              <a:gd name="T19" fmla="*/ 1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1" h="140">
                <a:moveTo>
                  <a:pt x="71" y="140"/>
                </a:moveTo>
                <a:cubicBezTo>
                  <a:pt x="32" y="140"/>
                  <a:pt x="0" y="109"/>
                  <a:pt x="0" y="70"/>
                </a:cubicBezTo>
                <a:cubicBezTo>
                  <a:pt x="0" y="31"/>
                  <a:pt x="32" y="0"/>
                  <a:pt x="71" y="0"/>
                </a:cubicBezTo>
                <a:cubicBezTo>
                  <a:pt x="110" y="0"/>
                  <a:pt x="141" y="31"/>
                  <a:pt x="141" y="70"/>
                </a:cubicBezTo>
                <a:cubicBezTo>
                  <a:pt x="141" y="109"/>
                  <a:pt x="110" y="140"/>
                  <a:pt x="71" y="140"/>
                </a:cubicBezTo>
                <a:close/>
                <a:moveTo>
                  <a:pt x="71" y="1"/>
                </a:moveTo>
                <a:cubicBezTo>
                  <a:pt x="33" y="1"/>
                  <a:pt x="2" y="32"/>
                  <a:pt x="2" y="70"/>
                </a:cubicBezTo>
                <a:cubicBezTo>
                  <a:pt x="2" y="108"/>
                  <a:pt x="33" y="139"/>
                  <a:pt x="71" y="139"/>
                </a:cubicBezTo>
                <a:cubicBezTo>
                  <a:pt x="109" y="139"/>
                  <a:pt x="139" y="108"/>
                  <a:pt x="139" y="70"/>
                </a:cubicBezTo>
                <a:cubicBezTo>
                  <a:pt x="139" y="32"/>
                  <a:pt x="109" y="1"/>
                  <a:pt x="71" y="1"/>
                </a:cubicBezTo>
                <a:close/>
              </a:path>
            </a:pathLst>
          </a:custGeom>
          <a:solidFill>
            <a:srgbClr val="FC611F"/>
          </a:solidFill>
          <a:ln w="9525">
            <a:solidFill>
              <a:srgbClr val="FC611F"/>
            </a:solid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9" name="Rectangle 10"/>
          <p:cNvSpPr>
            <a:spLocks noChangeArrowheads="1"/>
          </p:cNvSpPr>
          <p:nvPr/>
        </p:nvSpPr>
        <p:spPr bwMode="auto">
          <a:xfrm>
            <a:off x="2813341" y="3678516"/>
            <a:ext cx="8467" cy="258233"/>
          </a:xfrm>
          <a:prstGeom prst="rect">
            <a:avLst/>
          </a:prstGeom>
          <a:solidFill>
            <a:srgbClr val="F93B4D"/>
          </a:solidFill>
          <a:ln w="9525">
            <a:solidFill>
              <a:srgbClr val="FC611F"/>
            </a:solidFill>
            <a:miter lim="800000"/>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0" name="Rectangle 11"/>
          <p:cNvSpPr>
            <a:spLocks noChangeArrowheads="1"/>
          </p:cNvSpPr>
          <p:nvPr/>
        </p:nvSpPr>
        <p:spPr bwMode="auto">
          <a:xfrm>
            <a:off x="2813341" y="3449915"/>
            <a:ext cx="8467" cy="228600"/>
          </a:xfrm>
          <a:prstGeom prst="rect">
            <a:avLst/>
          </a:prstGeom>
          <a:solidFill>
            <a:srgbClr val="FFFFFF"/>
          </a:solidFill>
          <a:ln w="9525">
            <a:solidFill>
              <a:schemeClr val="bg1"/>
            </a:solidFill>
            <a:miter lim="800000"/>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1" name="Rectangle 12"/>
          <p:cNvSpPr>
            <a:spLocks noChangeArrowheads="1"/>
          </p:cNvSpPr>
          <p:nvPr/>
        </p:nvSpPr>
        <p:spPr bwMode="auto">
          <a:xfrm>
            <a:off x="2813341" y="2531282"/>
            <a:ext cx="8467" cy="224367"/>
          </a:xfrm>
          <a:prstGeom prst="rect">
            <a:avLst/>
          </a:prstGeom>
          <a:solidFill>
            <a:srgbClr val="FFFFFF"/>
          </a:solidFill>
          <a:ln w="9525">
            <a:solidFill>
              <a:schemeClr val="bg1"/>
            </a:solidFill>
            <a:miter lim="800000"/>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5" name="Freeform 16"/>
          <p:cNvSpPr>
            <a:spLocks noEditPoints="1"/>
          </p:cNvSpPr>
          <p:nvPr/>
        </p:nvSpPr>
        <p:spPr bwMode="auto">
          <a:xfrm>
            <a:off x="5806309" y="2914397"/>
            <a:ext cx="594783" cy="594784"/>
          </a:xfrm>
          <a:custGeom>
            <a:avLst/>
            <a:gdLst>
              <a:gd name="T0" fmla="*/ 71 w 141"/>
              <a:gd name="T1" fmla="*/ 0 h 141"/>
              <a:gd name="T2" fmla="*/ 141 w 141"/>
              <a:gd name="T3" fmla="*/ 70 h 141"/>
              <a:gd name="T4" fmla="*/ 71 w 141"/>
              <a:gd name="T5" fmla="*/ 141 h 141"/>
              <a:gd name="T6" fmla="*/ 0 w 141"/>
              <a:gd name="T7" fmla="*/ 70 h 141"/>
              <a:gd name="T8" fmla="*/ 71 w 141"/>
              <a:gd name="T9" fmla="*/ 0 h 141"/>
              <a:gd name="T10" fmla="*/ 71 w 141"/>
              <a:gd name="T11" fmla="*/ 139 h 141"/>
              <a:gd name="T12" fmla="*/ 139 w 141"/>
              <a:gd name="T13" fmla="*/ 70 h 141"/>
              <a:gd name="T14" fmla="*/ 71 w 141"/>
              <a:gd name="T15" fmla="*/ 2 h 141"/>
              <a:gd name="T16" fmla="*/ 2 w 141"/>
              <a:gd name="T17" fmla="*/ 70 h 141"/>
              <a:gd name="T18" fmla="*/ 71 w 141"/>
              <a:gd name="T19" fmla="*/ 139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1" h="141">
                <a:moveTo>
                  <a:pt x="71" y="0"/>
                </a:moveTo>
                <a:cubicBezTo>
                  <a:pt x="109" y="0"/>
                  <a:pt x="141" y="32"/>
                  <a:pt x="141" y="70"/>
                </a:cubicBezTo>
                <a:cubicBezTo>
                  <a:pt x="141" y="109"/>
                  <a:pt x="109" y="141"/>
                  <a:pt x="71" y="141"/>
                </a:cubicBezTo>
                <a:cubicBezTo>
                  <a:pt x="32" y="141"/>
                  <a:pt x="0" y="109"/>
                  <a:pt x="0" y="70"/>
                </a:cubicBezTo>
                <a:cubicBezTo>
                  <a:pt x="0" y="32"/>
                  <a:pt x="32" y="0"/>
                  <a:pt x="71" y="0"/>
                </a:cubicBezTo>
                <a:close/>
                <a:moveTo>
                  <a:pt x="71" y="139"/>
                </a:moveTo>
                <a:cubicBezTo>
                  <a:pt x="108" y="139"/>
                  <a:pt x="139" y="108"/>
                  <a:pt x="139" y="70"/>
                </a:cubicBezTo>
                <a:cubicBezTo>
                  <a:pt x="139" y="33"/>
                  <a:pt x="108" y="2"/>
                  <a:pt x="71" y="2"/>
                </a:cubicBezTo>
                <a:cubicBezTo>
                  <a:pt x="33" y="2"/>
                  <a:pt x="2" y="33"/>
                  <a:pt x="2" y="70"/>
                </a:cubicBezTo>
                <a:cubicBezTo>
                  <a:pt x="2" y="108"/>
                  <a:pt x="33" y="139"/>
                  <a:pt x="71" y="139"/>
                </a:cubicBezTo>
                <a:close/>
              </a:path>
            </a:pathLst>
          </a:custGeom>
          <a:solidFill>
            <a:srgbClr val="ABA9B3"/>
          </a:solidFill>
          <a:ln w="9525">
            <a:solidFill>
              <a:srgbClr val="464F5A"/>
            </a:solid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6" name="Rectangle 17"/>
          <p:cNvSpPr>
            <a:spLocks noChangeArrowheads="1"/>
          </p:cNvSpPr>
          <p:nvPr/>
        </p:nvSpPr>
        <p:spPr bwMode="auto">
          <a:xfrm>
            <a:off x="6100524" y="3504948"/>
            <a:ext cx="8467" cy="262467"/>
          </a:xfrm>
          <a:prstGeom prst="rect">
            <a:avLst/>
          </a:prstGeom>
          <a:solidFill>
            <a:srgbClr val="ABA9B3"/>
          </a:solidFill>
          <a:ln w="9525">
            <a:solidFill>
              <a:srgbClr val="464F5A"/>
            </a:solidFill>
            <a:miter lim="800000"/>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7" name="Rectangle 18"/>
          <p:cNvSpPr>
            <a:spLocks noChangeArrowheads="1"/>
          </p:cNvSpPr>
          <p:nvPr/>
        </p:nvSpPr>
        <p:spPr bwMode="auto">
          <a:xfrm>
            <a:off x="6100524" y="3767415"/>
            <a:ext cx="8467" cy="228600"/>
          </a:xfrm>
          <a:prstGeom prst="rect">
            <a:avLst/>
          </a:prstGeom>
          <a:solidFill>
            <a:srgbClr val="FFFFFF"/>
          </a:solidFill>
          <a:ln w="9525">
            <a:solidFill>
              <a:schemeClr val="bg1"/>
            </a:solidFill>
            <a:miter lim="800000"/>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8" name="Rectangle 19"/>
          <p:cNvSpPr>
            <a:spLocks noChangeArrowheads="1"/>
          </p:cNvSpPr>
          <p:nvPr/>
        </p:nvSpPr>
        <p:spPr bwMode="auto">
          <a:xfrm>
            <a:off x="6100524" y="4686048"/>
            <a:ext cx="8467" cy="228600"/>
          </a:xfrm>
          <a:prstGeom prst="rect">
            <a:avLst/>
          </a:prstGeom>
          <a:solidFill>
            <a:srgbClr val="FFFFFF"/>
          </a:solidFill>
          <a:ln w="9525">
            <a:solidFill>
              <a:schemeClr val="bg1"/>
            </a:solidFill>
            <a:miter lim="800000"/>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9" name="Freeform 20"/>
          <p:cNvSpPr>
            <a:spLocks noEditPoints="1"/>
          </p:cNvSpPr>
          <p:nvPr/>
        </p:nvSpPr>
        <p:spPr bwMode="auto">
          <a:xfrm>
            <a:off x="9082908" y="3936749"/>
            <a:ext cx="592667" cy="590551"/>
          </a:xfrm>
          <a:custGeom>
            <a:avLst/>
            <a:gdLst>
              <a:gd name="T0" fmla="*/ 70 w 141"/>
              <a:gd name="T1" fmla="*/ 140 h 140"/>
              <a:gd name="T2" fmla="*/ 0 w 141"/>
              <a:gd name="T3" fmla="*/ 70 h 140"/>
              <a:gd name="T4" fmla="*/ 70 w 141"/>
              <a:gd name="T5" fmla="*/ 0 h 140"/>
              <a:gd name="T6" fmla="*/ 141 w 141"/>
              <a:gd name="T7" fmla="*/ 70 h 140"/>
              <a:gd name="T8" fmla="*/ 70 w 141"/>
              <a:gd name="T9" fmla="*/ 140 h 140"/>
              <a:gd name="T10" fmla="*/ 70 w 141"/>
              <a:gd name="T11" fmla="*/ 1 h 140"/>
              <a:gd name="T12" fmla="*/ 2 w 141"/>
              <a:gd name="T13" fmla="*/ 70 h 140"/>
              <a:gd name="T14" fmla="*/ 70 w 141"/>
              <a:gd name="T15" fmla="*/ 139 h 140"/>
              <a:gd name="T16" fmla="*/ 139 w 141"/>
              <a:gd name="T17" fmla="*/ 70 h 140"/>
              <a:gd name="T18" fmla="*/ 70 w 141"/>
              <a:gd name="T19" fmla="*/ 1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1" h="140">
                <a:moveTo>
                  <a:pt x="70" y="140"/>
                </a:moveTo>
                <a:cubicBezTo>
                  <a:pt x="31" y="140"/>
                  <a:pt x="0" y="109"/>
                  <a:pt x="0" y="70"/>
                </a:cubicBezTo>
                <a:cubicBezTo>
                  <a:pt x="0" y="31"/>
                  <a:pt x="31" y="0"/>
                  <a:pt x="70" y="0"/>
                </a:cubicBezTo>
                <a:cubicBezTo>
                  <a:pt x="109" y="0"/>
                  <a:pt x="141" y="31"/>
                  <a:pt x="141" y="70"/>
                </a:cubicBezTo>
                <a:cubicBezTo>
                  <a:pt x="141" y="109"/>
                  <a:pt x="109" y="140"/>
                  <a:pt x="70" y="140"/>
                </a:cubicBezTo>
                <a:close/>
                <a:moveTo>
                  <a:pt x="70" y="1"/>
                </a:moveTo>
                <a:cubicBezTo>
                  <a:pt x="32" y="1"/>
                  <a:pt x="2" y="32"/>
                  <a:pt x="2" y="70"/>
                </a:cubicBezTo>
                <a:cubicBezTo>
                  <a:pt x="2" y="108"/>
                  <a:pt x="32" y="139"/>
                  <a:pt x="70" y="139"/>
                </a:cubicBezTo>
                <a:cubicBezTo>
                  <a:pt x="108" y="139"/>
                  <a:pt x="139" y="108"/>
                  <a:pt x="139" y="70"/>
                </a:cubicBezTo>
                <a:cubicBezTo>
                  <a:pt x="139" y="32"/>
                  <a:pt x="108" y="1"/>
                  <a:pt x="70" y="1"/>
                </a:cubicBezTo>
                <a:close/>
              </a:path>
            </a:pathLst>
          </a:custGeom>
          <a:solidFill>
            <a:srgbClr val="C9AE00"/>
          </a:solidFill>
          <a:ln w="9525">
            <a:solidFill>
              <a:srgbClr val="FFC543"/>
            </a:solid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0" name="Rectangle 21"/>
          <p:cNvSpPr>
            <a:spLocks noChangeArrowheads="1"/>
          </p:cNvSpPr>
          <p:nvPr/>
        </p:nvSpPr>
        <p:spPr bwMode="auto">
          <a:xfrm>
            <a:off x="9372891" y="3678516"/>
            <a:ext cx="8467" cy="258233"/>
          </a:xfrm>
          <a:prstGeom prst="rect">
            <a:avLst/>
          </a:prstGeom>
          <a:solidFill>
            <a:srgbClr val="C9AE00"/>
          </a:solidFill>
          <a:ln w="9525">
            <a:solidFill>
              <a:srgbClr val="FFC543"/>
            </a:solidFill>
            <a:miter lim="800000"/>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1" name="Rectangle 22"/>
          <p:cNvSpPr>
            <a:spLocks noChangeArrowheads="1"/>
          </p:cNvSpPr>
          <p:nvPr/>
        </p:nvSpPr>
        <p:spPr bwMode="auto">
          <a:xfrm>
            <a:off x="9372891" y="3449915"/>
            <a:ext cx="8467" cy="228600"/>
          </a:xfrm>
          <a:prstGeom prst="rect">
            <a:avLst/>
          </a:prstGeom>
          <a:solidFill>
            <a:srgbClr val="FFFFFF"/>
          </a:solidFill>
          <a:ln w="9525">
            <a:solidFill>
              <a:schemeClr val="bg1"/>
            </a:solidFill>
            <a:miter lim="800000"/>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2" name="Rectangle 23"/>
          <p:cNvSpPr>
            <a:spLocks noChangeArrowheads="1"/>
          </p:cNvSpPr>
          <p:nvPr/>
        </p:nvSpPr>
        <p:spPr bwMode="auto">
          <a:xfrm>
            <a:off x="9372891" y="2531282"/>
            <a:ext cx="8467" cy="224367"/>
          </a:xfrm>
          <a:prstGeom prst="rect">
            <a:avLst/>
          </a:prstGeom>
          <a:solidFill>
            <a:srgbClr val="FFFFFF"/>
          </a:solidFill>
          <a:ln w="9525">
            <a:solidFill>
              <a:schemeClr val="bg1"/>
            </a:solidFill>
            <a:miter lim="800000"/>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3" name="Freeform 24"/>
          <p:cNvSpPr>
            <a:spLocks/>
          </p:cNvSpPr>
          <p:nvPr/>
        </p:nvSpPr>
        <p:spPr bwMode="auto">
          <a:xfrm>
            <a:off x="2669409" y="4099731"/>
            <a:ext cx="309033" cy="300567"/>
          </a:xfrm>
          <a:custGeom>
            <a:avLst/>
            <a:gdLst>
              <a:gd name="T0" fmla="*/ 69 w 73"/>
              <a:gd name="T1" fmla="*/ 9 h 71"/>
              <a:gd name="T2" fmla="*/ 62 w 73"/>
              <a:gd name="T3" fmla="*/ 3 h 71"/>
              <a:gd name="T4" fmla="*/ 42 w 73"/>
              <a:gd name="T5" fmla="*/ 3 h 71"/>
              <a:gd name="T6" fmla="*/ 36 w 73"/>
              <a:gd name="T7" fmla="*/ 8 h 71"/>
              <a:gd name="T8" fmla="*/ 19 w 73"/>
              <a:gd name="T9" fmla="*/ 1 h 71"/>
              <a:gd name="T10" fmla="*/ 3 w 73"/>
              <a:gd name="T11" fmla="*/ 11 h 71"/>
              <a:gd name="T12" fmla="*/ 2 w 73"/>
              <a:gd name="T13" fmla="*/ 29 h 71"/>
              <a:gd name="T14" fmla="*/ 11 w 73"/>
              <a:gd name="T15" fmla="*/ 46 h 71"/>
              <a:gd name="T16" fmla="*/ 24 w 73"/>
              <a:gd name="T17" fmla="*/ 61 h 71"/>
              <a:gd name="T18" fmla="*/ 31 w 73"/>
              <a:gd name="T19" fmla="*/ 67 h 71"/>
              <a:gd name="T20" fmla="*/ 35 w 73"/>
              <a:gd name="T21" fmla="*/ 70 h 71"/>
              <a:gd name="T22" fmla="*/ 38 w 73"/>
              <a:gd name="T23" fmla="*/ 70 h 71"/>
              <a:gd name="T24" fmla="*/ 40 w 73"/>
              <a:gd name="T25" fmla="*/ 68 h 71"/>
              <a:gd name="T26" fmla="*/ 66 w 73"/>
              <a:gd name="T27" fmla="*/ 40 h 71"/>
              <a:gd name="T28" fmla="*/ 70 w 73"/>
              <a:gd name="T29" fmla="*/ 32 h 71"/>
              <a:gd name="T30" fmla="*/ 69 w 73"/>
              <a:gd name="T31" fmla="*/ 9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3" h="71">
                <a:moveTo>
                  <a:pt x="69" y="9"/>
                </a:moveTo>
                <a:cubicBezTo>
                  <a:pt x="67" y="6"/>
                  <a:pt x="65" y="4"/>
                  <a:pt x="62" y="3"/>
                </a:cubicBezTo>
                <a:cubicBezTo>
                  <a:pt x="55" y="0"/>
                  <a:pt x="48" y="0"/>
                  <a:pt x="42" y="3"/>
                </a:cubicBezTo>
                <a:cubicBezTo>
                  <a:pt x="40" y="4"/>
                  <a:pt x="38" y="6"/>
                  <a:pt x="36" y="8"/>
                </a:cubicBezTo>
                <a:cubicBezTo>
                  <a:pt x="33" y="3"/>
                  <a:pt x="25" y="0"/>
                  <a:pt x="19" y="1"/>
                </a:cubicBezTo>
                <a:cubicBezTo>
                  <a:pt x="12" y="1"/>
                  <a:pt x="6" y="5"/>
                  <a:pt x="3" y="11"/>
                </a:cubicBezTo>
                <a:cubicBezTo>
                  <a:pt x="0" y="16"/>
                  <a:pt x="0" y="23"/>
                  <a:pt x="2" y="29"/>
                </a:cubicBezTo>
                <a:cubicBezTo>
                  <a:pt x="4" y="35"/>
                  <a:pt x="7" y="41"/>
                  <a:pt x="11" y="46"/>
                </a:cubicBezTo>
                <a:cubicBezTo>
                  <a:pt x="15" y="51"/>
                  <a:pt x="19" y="56"/>
                  <a:pt x="24" y="61"/>
                </a:cubicBezTo>
                <a:cubicBezTo>
                  <a:pt x="26" y="63"/>
                  <a:pt x="29" y="65"/>
                  <a:pt x="31" y="67"/>
                </a:cubicBezTo>
                <a:cubicBezTo>
                  <a:pt x="33" y="68"/>
                  <a:pt x="34" y="69"/>
                  <a:pt x="35" y="70"/>
                </a:cubicBezTo>
                <a:cubicBezTo>
                  <a:pt x="36" y="71"/>
                  <a:pt x="37" y="71"/>
                  <a:pt x="38" y="70"/>
                </a:cubicBezTo>
                <a:cubicBezTo>
                  <a:pt x="38" y="70"/>
                  <a:pt x="39" y="69"/>
                  <a:pt x="40" y="68"/>
                </a:cubicBezTo>
                <a:cubicBezTo>
                  <a:pt x="50" y="60"/>
                  <a:pt x="59" y="51"/>
                  <a:pt x="66" y="40"/>
                </a:cubicBezTo>
                <a:cubicBezTo>
                  <a:pt x="68" y="38"/>
                  <a:pt x="69" y="35"/>
                  <a:pt x="70" y="32"/>
                </a:cubicBezTo>
                <a:cubicBezTo>
                  <a:pt x="73" y="24"/>
                  <a:pt x="73" y="16"/>
                  <a:pt x="69" y="9"/>
                </a:cubicBezTo>
                <a:close/>
              </a:path>
            </a:pathLst>
          </a:custGeom>
          <a:solidFill>
            <a:srgbClr val="FC61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4" name="Freeform 25"/>
          <p:cNvSpPr>
            <a:spLocks/>
          </p:cNvSpPr>
          <p:nvPr/>
        </p:nvSpPr>
        <p:spPr bwMode="auto">
          <a:xfrm>
            <a:off x="5950242" y="3223432"/>
            <a:ext cx="311149" cy="131233"/>
          </a:xfrm>
          <a:custGeom>
            <a:avLst/>
            <a:gdLst>
              <a:gd name="T0" fmla="*/ 74 w 74"/>
              <a:gd name="T1" fmla="*/ 31 h 31"/>
              <a:gd name="T2" fmla="*/ 37 w 74"/>
              <a:gd name="T3" fmla="*/ 0 h 31"/>
              <a:gd name="T4" fmla="*/ 0 w 74"/>
              <a:gd name="T5" fmla="*/ 31 h 31"/>
              <a:gd name="T6" fmla="*/ 74 w 74"/>
              <a:gd name="T7" fmla="*/ 31 h 31"/>
            </a:gdLst>
            <a:ahLst/>
            <a:cxnLst>
              <a:cxn ang="0">
                <a:pos x="T0" y="T1"/>
              </a:cxn>
              <a:cxn ang="0">
                <a:pos x="T2" y="T3"/>
              </a:cxn>
              <a:cxn ang="0">
                <a:pos x="T4" y="T5"/>
              </a:cxn>
              <a:cxn ang="0">
                <a:pos x="T6" y="T7"/>
              </a:cxn>
            </a:cxnLst>
            <a:rect l="0" t="0" r="r" b="b"/>
            <a:pathLst>
              <a:path w="74" h="31">
                <a:moveTo>
                  <a:pt x="74" y="31"/>
                </a:moveTo>
                <a:cubicBezTo>
                  <a:pt x="73" y="14"/>
                  <a:pt x="57" y="0"/>
                  <a:pt x="37" y="0"/>
                </a:cubicBezTo>
                <a:cubicBezTo>
                  <a:pt x="16" y="0"/>
                  <a:pt x="0" y="14"/>
                  <a:pt x="0" y="31"/>
                </a:cubicBezTo>
                <a:lnTo>
                  <a:pt x="74" y="31"/>
                </a:lnTo>
                <a:close/>
              </a:path>
            </a:pathLst>
          </a:custGeom>
          <a:solidFill>
            <a:srgbClr val="464F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5" name="Oval 26"/>
          <p:cNvSpPr>
            <a:spLocks noChangeArrowheads="1"/>
          </p:cNvSpPr>
          <p:nvPr/>
        </p:nvSpPr>
        <p:spPr bwMode="auto">
          <a:xfrm>
            <a:off x="6026442" y="3049865"/>
            <a:ext cx="154516" cy="156633"/>
          </a:xfrm>
          <a:prstGeom prst="ellipse">
            <a:avLst/>
          </a:prstGeom>
          <a:solidFill>
            <a:srgbClr val="464F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6" name="Freeform 27"/>
          <p:cNvSpPr>
            <a:spLocks noEditPoints="1"/>
          </p:cNvSpPr>
          <p:nvPr/>
        </p:nvSpPr>
        <p:spPr bwMode="auto">
          <a:xfrm>
            <a:off x="9178157" y="4057398"/>
            <a:ext cx="330200" cy="342900"/>
          </a:xfrm>
          <a:custGeom>
            <a:avLst/>
            <a:gdLst>
              <a:gd name="T0" fmla="*/ 20 w 78"/>
              <a:gd name="T1" fmla="*/ 77 h 81"/>
              <a:gd name="T2" fmla="*/ 73 w 78"/>
              <a:gd name="T3" fmla="*/ 0 h 81"/>
              <a:gd name="T4" fmla="*/ 20 w 78"/>
              <a:gd name="T5" fmla="*/ 77 h 81"/>
              <a:gd name="T6" fmla="*/ 24 w 78"/>
              <a:gd name="T7" fmla="*/ 80 h 81"/>
              <a:gd name="T8" fmla="*/ 49 w 78"/>
              <a:gd name="T9" fmla="*/ 78 h 81"/>
              <a:gd name="T10" fmla="*/ 76 w 78"/>
              <a:gd name="T11" fmla="*/ 36 h 81"/>
              <a:gd name="T12" fmla="*/ 77 w 78"/>
              <a:gd name="T13" fmla="*/ 3 h 81"/>
              <a:gd name="T14" fmla="*/ 24 w 78"/>
              <a:gd name="T15" fmla="*/ 80 h 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81">
                <a:moveTo>
                  <a:pt x="20" y="77"/>
                </a:moveTo>
                <a:cubicBezTo>
                  <a:pt x="0" y="57"/>
                  <a:pt x="14" y="10"/>
                  <a:pt x="73" y="0"/>
                </a:cubicBezTo>
                <a:cubicBezTo>
                  <a:pt x="47" y="25"/>
                  <a:pt x="35" y="42"/>
                  <a:pt x="20" y="77"/>
                </a:cubicBezTo>
                <a:close/>
                <a:moveTo>
                  <a:pt x="24" y="80"/>
                </a:moveTo>
                <a:cubicBezTo>
                  <a:pt x="33" y="81"/>
                  <a:pt x="41" y="81"/>
                  <a:pt x="49" y="78"/>
                </a:cubicBezTo>
                <a:cubicBezTo>
                  <a:pt x="66" y="73"/>
                  <a:pt x="78" y="60"/>
                  <a:pt x="76" y="36"/>
                </a:cubicBezTo>
                <a:cubicBezTo>
                  <a:pt x="75" y="25"/>
                  <a:pt x="73" y="13"/>
                  <a:pt x="77" y="3"/>
                </a:cubicBezTo>
                <a:cubicBezTo>
                  <a:pt x="50" y="29"/>
                  <a:pt x="38" y="46"/>
                  <a:pt x="24" y="80"/>
                </a:cubicBezTo>
                <a:close/>
              </a:path>
            </a:pathLst>
          </a:custGeom>
          <a:solidFill>
            <a:srgbClr val="FFC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7" name="TextBox 26"/>
          <p:cNvSpPr txBox="1"/>
          <p:nvPr/>
        </p:nvSpPr>
        <p:spPr>
          <a:xfrm>
            <a:off x="2316201" y="2662749"/>
            <a:ext cx="944489" cy="913007"/>
          </a:xfrm>
          <a:prstGeom prst="rect">
            <a:avLst/>
          </a:prstGeom>
          <a:noFill/>
        </p:spPr>
        <p:txBody>
          <a:bodyPr wrap="none" rtlCol="0">
            <a:spAutoFit/>
          </a:bodyPr>
          <a:lstStyle/>
          <a:p>
            <a:r>
              <a:rPr lang="en-US" altLang="zh-CN" sz="5333" dirty="0">
                <a:solidFill>
                  <a:schemeClr val="bg1"/>
                </a:solidFill>
                <a:latin typeface="Arial Unicode MS" pitchFamily="34" charset="-122"/>
                <a:ea typeface="Arial Unicode MS" pitchFamily="34" charset="-122"/>
                <a:cs typeface="Arial Unicode MS" pitchFamily="34" charset="-122"/>
              </a:rPr>
              <a:t>01</a:t>
            </a:r>
            <a:endParaRPr lang="zh-CN" altLang="en-US" sz="5333" dirty="0">
              <a:solidFill>
                <a:schemeClr val="bg1"/>
              </a:solidFill>
              <a:latin typeface="Arial Unicode MS" pitchFamily="34" charset="-122"/>
              <a:ea typeface="Arial Unicode MS" pitchFamily="34" charset="-122"/>
              <a:cs typeface="Arial Unicode MS" pitchFamily="34" charset="-122"/>
            </a:endParaRPr>
          </a:p>
        </p:txBody>
      </p:sp>
      <p:sp>
        <p:nvSpPr>
          <p:cNvPr id="35" name="TextBox 34"/>
          <p:cNvSpPr txBox="1"/>
          <p:nvPr/>
        </p:nvSpPr>
        <p:spPr>
          <a:xfrm>
            <a:off x="8876277" y="2621537"/>
            <a:ext cx="944489" cy="913007"/>
          </a:xfrm>
          <a:prstGeom prst="rect">
            <a:avLst/>
          </a:prstGeom>
          <a:noFill/>
        </p:spPr>
        <p:txBody>
          <a:bodyPr wrap="none" rtlCol="0">
            <a:spAutoFit/>
          </a:bodyPr>
          <a:lstStyle/>
          <a:p>
            <a:r>
              <a:rPr lang="en-US" altLang="zh-CN" sz="5333" dirty="0">
                <a:solidFill>
                  <a:schemeClr val="bg1"/>
                </a:solidFill>
                <a:latin typeface="Arial Unicode MS" pitchFamily="34" charset="-122"/>
                <a:ea typeface="Arial Unicode MS" pitchFamily="34" charset="-122"/>
                <a:cs typeface="Arial Unicode MS" pitchFamily="34" charset="-122"/>
              </a:rPr>
              <a:t>03</a:t>
            </a:r>
            <a:endParaRPr lang="zh-CN" altLang="en-US" sz="5333" dirty="0">
              <a:solidFill>
                <a:schemeClr val="bg1"/>
              </a:solidFill>
              <a:latin typeface="Arial Unicode MS" pitchFamily="34" charset="-122"/>
              <a:ea typeface="Arial Unicode MS" pitchFamily="34" charset="-122"/>
              <a:cs typeface="Arial Unicode MS" pitchFamily="34" charset="-122"/>
            </a:endParaRPr>
          </a:p>
        </p:txBody>
      </p:sp>
      <p:sp>
        <p:nvSpPr>
          <p:cNvPr id="36" name="TextBox 35"/>
          <p:cNvSpPr txBox="1"/>
          <p:nvPr/>
        </p:nvSpPr>
        <p:spPr>
          <a:xfrm>
            <a:off x="5596967" y="3881969"/>
            <a:ext cx="944489" cy="913007"/>
          </a:xfrm>
          <a:prstGeom prst="rect">
            <a:avLst/>
          </a:prstGeom>
          <a:noFill/>
        </p:spPr>
        <p:txBody>
          <a:bodyPr wrap="none" rtlCol="0">
            <a:spAutoFit/>
          </a:bodyPr>
          <a:lstStyle/>
          <a:p>
            <a:r>
              <a:rPr lang="en-US" altLang="zh-CN" sz="5333" dirty="0">
                <a:solidFill>
                  <a:schemeClr val="bg1"/>
                </a:solidFill>
                <a:latin typeface="Arial Unicode MS" pitchFamily="34" charset="-122"/>
                <a:ea typeface="Arial Unicode MS" pitchFamily="34" charset="-122"/>
                <a:cs typeface="Arial Unicode MS" pitchFamily="34" charset="-122"/>
              </a:rPr>
              <a:t>02</a:t>
            </a:r>
            <a:endParaRPr lang="zh-CN" altLang="en-US" sz="5333" dirty="0">
              <a:solidFill>
                <a:schemeClr val="bg1"/>
              </a:solidFill>
              <a:latin typeface="Arial Unicode MS" pitchFamily="34" charset="-122"/>
              <a:ea typeface="Arial Unicode MS" pitchFamily="34" charset="-122"/>
              <a:cs typeface="Arial Unicode MS" pitchFamily="34" charset="-122"/>
            </a:endParaRPr>
          </a:p>
        </p:txBody>
      </p:sp>
      <p:sp>
        <p:nvSpPr>
          <p:cNvPr id="29" name="矩形 28"/>
          <p:cNvSpPr/>
          <p:nvPr/>
        </p:nvSpPr>
        <p:spPr>
          <a:xfrm>
            <a:off x="1415917" y="5262885"/>
            <a:ext cx="2804160" cy="666977"/>
          </a:xfrm>
          <a:prstGeom prst="rect">
            <a:avLst/>
          </a:prstGeom>
        </p:spPr>
        <p:txBody>
          <a:bodyPr wrap="square">
            <a:spAutoFit/>
          </a:bodyPr>
          <a:lstStyle/>
          <a:p>
            <a:pPr algn="ctr"/>
            <a:r>
              <a:rPr lang="en-US" altLang="zh-CN" sz="1867" dirty="0">
                <a:solidFill>
                  <a:srgbClr val="1C2B38"/>
                </a:solidFill>
              </a:rPr>
              <a:t>YOU CAN ADD YOUR TEXT</a:t>
            </a:r>
          </a:p>
          <a:p>
            <a:pPr algn="ctr"/>
            <a:r>
              <a:rPr lang="en-US" altLang="zh-CN" sz="1867" dirty="0">
                <a:solidFill>
                  <a:srgbClr val="1C2B38"/>
                </a:solidFill>
              </a:rPr>
              <a:t> TO EXPLAIN THE CHART </a:t>
            </a:r>
            <a:endParaRPr lang="zh-CN" altLang="en-US" sz="1867" dirty="0">
              <a:solidFill>
                <a:srgbClr val="1C2B38"/>
              </a:solidFill>
            </a:endParaRPr>
          </a:p>
        </p:txBody>
      </p:sp>
      <p:sp>
        <p:nvSpPr>
          <p:cNvPr id="39" name="矩形 38"/>
          <p:cNvSpPr/>
          <p:nvPr/>
        </p:nvSpPr>
        <p:spPr>
          <a:xfrm>
            <a:off x="4709705" y="1558403"/>
            <a:ext cx="2804160" cy="666977"/>
          </a:xfrm>
          <a:prstGeom prst="rect">
            <a:avLst/>
          </a:prstGeom>
        </p:spPr>
        <p:txBody>
          <a:bodyPr wrap="square">
            <a:spAutoFit/>
          </a:bodyPr>
          <a:lstStyle/>
          <a:p>
            <a:pPr algn="ctr"/>
            <a:r>
              <a:rPr lang="en-US" altLang="zh-CN" sz="1867" dirty="0">
                <a:solidFill>
                  <a:srgbClr val="1C2B38"/>
                </a:solidFill>
              </a:rPr>
              <a:t>YOU CAN ADD YOUR TEXT</a:t>
            </a:r>
          </a:p>
          <a:p>
            <a:pPr algn="ctr"/>
            <a:r>
              <a:rPr lang="en-US" altLang="zh-CN" sz="1867" dirty="0">
                <a:solidFill>
                  <a:srgbClr val="1C2B38"/>
                </a:solidFill>
              </a:rPr>
              <a:t> TO EXPLAIN THE CHART </a:t>
            </a:r>
            <a:endParaRPr lang="zh-CN" altLang="en-US" sz="1867" dirty="0">
              <a:solidFill>
                <a:srgbClr val="1C2B38"/>
              </a:solidFill>
            </a:endParaRPr>
          </a:p>
        </p:txBody>
      </p:sp>
      <p:sp>
        <p:nvSpPr>
          <p:cNvPr id="40" name="矩形 39"/>
          <p:cNvSpPr/>
          <p:nvPr/>
        </p:nvSpPr>
        <p:spPr>
          <a:xfrm>
            <a:off x="7979277" y="5258819"/>
            <a:ext cx="2804160" cy="666977"/>
          </a:xfrm>
          <a:prstGeom prst="rect">
            <a:avLst/>
          </a:prstGeom>
        </p:spPr>
        <p:txBody>
          <a:bodyPr wrap="square">
            <a:spAutoFit/>
          </a:bodyPr>
          <a:lstStyle/>
          <a:p>
            <a:pPr algn="ctr"/>
            <a:r>
              <a:rPr lang="en-US" altLang="zh-CN" sz="1867" dirty="0">
                <a:solidFill>
                  <a:srgbClr val="1C2B38"/>
                </a:solidFill>
              </a:rPr>
              <a:t>YOU CAN ADD YOUR TEXT</a:t>
            </a:r>
          </a:p>
          <a:p>
            <a:pPr algn="ctr"/>
            <a:r>
              <a:rPr lang="en-US" altLang="zh-CN" sz="1867" dirty="0">
                <a:solidFill>
                  <a:srgbClr val="1C2B38"/>
                </a:solidFill>
              </a:rPr>
              <a:t> TO EXPLAIN THE CHART </a:t>
            </a:r>
            <a:endParaRPr lang="zh-CN" altLang="en-US" sz="1867" dirty="0">
              <a:solidFill>
                <a:srgbClr val="1C2B38"/>
              </a:solidFill>
            </a:endParaRPr>
          </a:p>
        </p:txBody>
      </p:sp>
      <p:sp>
        <p:nvSpPr>
          <p:cNvPr id="38" name="矩形 37"/>
          <p:cNvSpPr/>
          <p:nvPr/>
        </p:nvSpPr>
        <p:spPr>
          <a:xfrm>
            <a:off x="377952" y="382016"/>
            <a:ext cx="207264" cy="609600"/>
          </a:xfrm>
          <a:prstGeom prst="rect">
            <a:avLst/>
          </a:prstGeom>
          <a:solidFill>
            <a:srgbClr val="FFC5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cxnSp>
        <p:nvCxnSpPr>
          <p:cNvPr id="41" name="直接连接符 40"/>
          <p:cNvCxnSpPr/>
          <p:nvPr/>
        </p:nvCxnSpPr>
        <p:spPr>
          <a:xfrm>
            <a:off x="670560" y="382016"/>
            <a:ext cx="0" cy="609600"/>
          </a:xfrm>
          <a:prstGeom prst="line">
            <a:avLst/>
          </a:prstGeom>
          <a:ln w="38100">
            <a:solidFill>
              <a:srgbClr val="FFC543"/>
            </a:solidFill>
          </a:ln>
        </p:spPr>
        <p:style>
          <a:lnRef idx="1">
            <a:schemeClr val="accent1"/>
          </a:lnRef>
          <a:fillRef idx="0">
            <a:schemeClr val="accent1"/>
          </a:fillRef>
          <a:effectRef idx="0">
            <a:schemeClr val="accent1"/>
          </a:effectRef>
          <a:fontRef idx="minor">
            <a:schemeClr val="tx1"/>
          </a:fontRef>
        </p:style>
      </p:cxnSp>
      <p:sp>
        <p:nvSpPr>
          <p:cNvPr id="42" name="矩形 41"/>
          <p:cNvSpPr/>
          <p:nvPr/>
        </p:nvSpPr>
        <p:spPr>
          <a:xfrm>
            <a:off x="724145" y="261427"/>
            <a:ext cx="4055919" cy="502766"/>
          </a:xfrm>
          <a:prstGeom prst="rect">
            <a:avLst/>
          </a:prstGeom>
        </p:spPr>
        <p:txBody>
          <a:bodyPr wrap="none">
            <a:spAutoFit/>
          </a:bodyPr>
          <a:lstStyle/>
          <a:p>
            <a:pPr algn="ctr"/>
            <a:r>
              <a:rPr lang="en-US" altLang="zh-CN" sz="2667" b="1" dirty="0">
                <a:solidFill>
                  <a:srgbClr val="FFC543"/>
                </a:solidFill>
                <a:latin typeface="Arial Unicode MS" pitchFamily="34" charset="-122"/>
                <a:ea typeface="Arial Unicode MS" pitchFamily="34" charset="-122"/>
                <a:cs typeface="Arial Unicode MS" pitchFamily="34" charset="-122"/>
              </a:rPr>
              <a:t>ADD YOUR TITLE HERE</a:t>
            </a:r>
            <a:endParaRPr lang="zh-CN" altLang="en-US" sz="2667" b="1" dirty="0">
              <a:solidFill>
                <a:srgbClr val="FFC543"/>
              </a:solidFill>
              <a:latin typeface="Arial Unicode MS" pitchFamily="34" charset="-122"/>
              <a:ea typeface="Arial Unicode MS" pitchFamily="34" charset="-122"/>
              <a:cs typeface="Arial Unicode MS" pitchFamily="34" charset="-122"/>
            </a:endParaRPr>
          </a:p>
        </p:txBody>
      </p:sp>
      <p:sp>
        <p:nvSpPr>
          <p:cNvPr id="43" name="TextBox 12"/>
          <p:cNvSpPr txBox="1"/>
          <p:nvPr/>
        </p:nvSpPr>
        <p:spPr>
          <a:xfrm>
            <a:off x="699645" y="638049"/>
            <a:ext cx="2199320" cy="461665"/>
          </a:xfrm>
          <a:prstGeom prst="rect">
            <a:avLst/>
          </a:prstGeom>
          <a:noFill/>
        </p:spPr>
        <p:txBody>
          <a:bodyPr wrap="none" rtlCol="0">
            <a:spAutoFit/>
          </a:bodyPr>
          <a:lstStyle/>
          <a:p>
            <a:r>
              <a:rPr lang="en-US" altLang="zh-CN" sz="2400" dirty="0">
                <a:solidFill>
                  <a:srgbClr val="FFC543"/>
                </a:solidFill>
              </a:rPr>
              <a:t>ADD</a:t>
            </a:r>
            <a:r>
              <a:rPr lang="zh-CN" altLang="en-US" sz="2400" dirty="0">
                <a:solidFill>
                  <a:srgbClr val="FFC543"/>
                </a:solidFill>
              </a:rPr>
              <a:t> </a:t>
            </a:r>
            <a:r>
              <a:rPr lang="en-US" altLang="zh-CN" sz="2400" dirty="0">
                <a:solidFill>
                  <a:srgbClr val="FFC543"/>
                </a:solidFill>
              </a:rPr>
              <a:t>YOUR TEXT</a:t>
            </a:r>
          </a:p>
        </p:txBody>
      </p:sp>
    </p:spTree>
    <p:extLst>
      <p:ext uri="{BB962C8B-B14F-4D97-AF65-F5344CB8AC3E}">
        <p14:creationId xmlns:p14="http://schemas.microsoft.com/office/powerpoint/2010/main" val="20229271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9C689EE7-C798-4E5C-9338-2BD7BFF69A97}" type="slidenum">
              <a:rPr lang="zh-CN" altLang="en-US" smtClean="0"/>
              <a:pPr/>
              <a:t>24</a:t>
            </a:fld>
            <a:endParaRPr lang="zh-CN" altLang="en-US" dirty="0"/>
          </a:p>
        </p:txBody>
      </p:sp>
      <p:grpSp>
        <p:nvGrpSpPr>
          <p:cNvPr id="2" name="组合 1"/>
          <p:cNvGrpSpPr>
            <a:grpSpLocks noChangeAspect="1"/>
          </p:cNvGrpSpPr>
          <p:nvPr/>
        </p:nvGrpSpPr>
        <p:grpSpPr>
          <a:xfrm>
            <a:off x="819799" y="2030437"/>
            <a:ext cx="4245687" cy="4256880"/>
            <a:chOff x="320499" y="1051984"/>
            <a:chExt cx="3337102" cy="3345900"/>
          </a:xfrm>
        </p:grpSpPr>
        <p:sp>
          <p:nvSpPr>
            <p:cNvPr id="4" name="AutoShape 3"/>
            <p:cNvSpPr>
              <a:spLocks noChangeAspect="1" noChangeArrowheads="1" noTextEdit="1"/>
            </p:cNvSpPr>
            <p:nvPr/>
          </p:nvSpPr>
          <p:spPr bwMode="auto">
            <a:xfrm>
              <a:off x="326782" y="1059522"/>
              <a:ext cx="2662396" cy="2662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 name="Freeform 5"/>
            <p:cNvSpPr>
              <a:spLocks/>
            </p:cNvSpPr>
            <p:nvPr/>
          </p:nvSpPr>
          <p:spPr bwMode="auto">
            <a:xfrm>
              <a:off x="320499" y="1051984"/>
              <a:ext cx="302802" cy="304059"/>
            </a:xfrm>
            <a:custGeom>
              <a:avLst/>
              <a:gdLst>
                <a:gd name="T0" fmla="*/ 43 w 43"/>
                <a:gd name="T1" fmla="*/ 38 h 43"/>
                <a:gd name="T2" fmla="*/ 37 w 43"/>
                <a:gd name="T3" fmla="*/ 43 h 43"/>
                <a:gd name="T4" fmla="*/ 6 w 43"/>
                <a:gd name="T5" fmla="*/ 43 h 43"/>
                <a:gd name="T6" fmla="*/ 0 w 43"/>
                <a:gd name="T7" fmla="*/ 38 h 43"/>
                <a:gd name="T8" fmla="*/ 0 w 43"/>
                <a:gd name="T9" fmla="*/ 6 h 43"/>
                <a:gd name="T10" fmla="*/ 6 w 43"/>
                <a:gd name="T11" fmla="*/ 0 h 43"/>
                <a:gd name="T12" fmla="*/ 37 w 43"/>
                <a:gd name="T13" fmla="*/ 0 h 43"/>
                <a:gd name="T14" fmla="*/ 43 w 43"/>
                <a:gd name="T15" fmla="*/ 6 h 43"/>
                <a:gd name="T16" fmla="*/ 43 w 43"/>
                <a:gd name="T17" fmla="*/ 3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43">
                  <a:moveTo>
                    <a:pt x="43" y="38"/>
                  </a:moveTo>
                  <a:cubicBezTo>
                    <a:pt x="43" y="41"/>
                    <a:pt x="40" y="43"/>
                    <a:pt x="37" y="43"/>
                  </a:cubicBezTo>
                  <a:cubicBezTo>
                    <a:pt x="6" y="43"/>
                    <a:pt x="6" y="43"/>
                    <a:pt x="6" y="43"/>
                  </a:cubicBezTo>
                  <a:cubicBezTo>
                    <a:pt x="3" y="43"/>
                    <a:pt x="0" y="41"/>
                    <a:pt x="0" y="38"/>
                  </a:cubicBezTo>
                  <a:cubicBezTo>
                    <a:pt x="0" y="6"/>
                    <a:pt x="0" y="6"/>
                    <a:pt x="0" y="6"/>
                  </a:cubicBezTo>
                  <a:cubicBezTo>
                    <a:pt x="0" y="3"/>
                    <a:pt x="3" y="0"/>
                    <a:pt x="6" y="0"/>
                  </a:cubicBezTo>
                  <a:cubicBezTo>
                    <a:pt x="37" y="0"/>
                    <a:pt x="37" y="0"/>
                    <a:pt x="37" y="0"/>
                  </a:cubicBezTo>
                  <a:cubicBezTo>
                    <a:pt x="40" y="0"/>
                    <a:pt x="43" y="3"/>
                    <a:pt x="43" y="6"/>
                  </a:cubicBezTo>
                  <a:lnTo>
                    <a:pt x="43" y="38"/>
                  </a:lnTo>
                  <a:close/>
                </a:path>
              </a:pathLst>
            </a:custGeom>
            <a:solidFill>
              <a:srgbClr val="FC611F"/>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6" name="Freeform 6"/>
            <p:cNvSpPr>
              <a:spLocks/>
            </p:cNvSpPr>
            <p:nvPr/>
          </p:nvSpPr>
          <p:spPr bwMode="auto">
            <a:xfrm>
              <a:off x="658482" y="1051984"/>
              <a:ext cx="302802" cy="304059"/>
            </a:xfrm>
            <a:custGeom>
              <a:avLst/>
              <a:gdLst>
                <a:gd name="T0" fmla="*/ 43 w 43"/>
                <a:gd name="T1" fmla="*/ 38 h 43"/>
                <a:gd name="T2" fmla="*/ 37 w 43"/>
                <a:gd name="T3" fmla="*/ 43 h 43"/>
                <a:gd name="T4" fmla="*/ 6 w 43"/>
                <a:gd name="T5" fmla="*/ 43 h 43"/>
                <a:gd name="T6" fmla="*/ 0 w 43"/>
                <a:gd name="T7" fmla="*/ 38 h 43"/>
                <a:gd name="T8" fmla="*/ 0 w 43"/>
                <a:gd name="T9" fmla="*/ 6 h 43"/>
                <a:gd name="T10" fmla="*/ 6 w 43"/>
                <a:gd name="T11" fmla="*/ 0 h 43"/>
                <a:gd name="T12" fmla="*/ 37 w 43"/>
                <a:gd name="T13" fmla="*/ 0 h 43"/>
                <a:gd name="T14" fmla="*/ 43 w 43"/>
                <a:gd name="T15" fmla="*/ 6 h 43"/>
                <a:gd name="T16" fmla="*/ 43 w 43"/>
                <a:gd name="T17" fmla="*/ 3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43">
                  <a:moveTo>
                    <a:pt x="43" y="38"/>
                  </a:moveTo>
                  <a:cubicBezTo>
                    <a:pt x="43" y="41"/>
                    <a:pt x="40" y="43"/>
                    <a:pt x="37" y="43"/>
                  </a:cubicBezTo>
                  <a:cubicBezTo>
                    <a:pt x="6" y="43"/>
                    <a:pt x="6" y="43"/>
                    <a:pt x="6" y="43"/>
                  </a:cubicBezTo>
                  <a:cubicBezTo>
                    <a:pt x="3" y="43"/>
                    <a:pt x="0" y="41"/>
                    <a:pt x="0" y="38"/>
                  </a:cubicBezTo>
                  <a:cubicBezTo>
                    <a:pt x="0" y="6"/>
                    <a:pt x="0" y="6"/>
                    <a:pt x="0" y="6"/>
                  </a:cubicBezTo>
                  <a:cubicBezTo>
                    <a:pt x="0" y="3"/>
                    <a:pt x="3" y="0"/>
                    <a:pt x="6" y="0"/>
                  </a:cubicBezTo>
                  <a:cubicBezTo>
                    <a:pt x="37" y="0"/>
                    <a:pt x="37" y="0"/>
                    <a:pt x="37" y="0"/>
                  </a:cubicBezTo>
                  <a:cubicBezTo>
                    <a:pt x="40" y="0"/>
                    <a:pt x="43" y="3"/>
                    <a:pt x="43" y="6"/>
                  </a:cubicBezTo>
                  <a:lnTo>
                    <a:pt x="43" y="38"/>
                  </a:lnTo>
                  <a:close/>
                </a:path>
              </a:pathLst>
            </a:custGeom>
            <a:solidFill>
              <a:srgbClr val="FC611F"/>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7" name="Freeform 7"/>
            <p:cNvSpPr>
              <a:spLocks/>
            </p:cNvSpPr>
            <p:nvPr/>
          </p:nvSpPr>
          <p:spPr bwMode="auto">
            <a:xfrm>
              <a:off x="996464" y="1051984"/>
              <a:ext cx="302802" cy="304059"/>
            </a:xfrm>
            <a:custGeom>
              <a:avLst/>
              <a:gdLst>
                <a:gd name="T0" fmla="*/ 43 w 43"/>
                <a:gd name="T1" fmla="*/ 38 h 43"/>
                <a:gd name="T2" fmla="*/ 37 w 43"/>
                <a:gd name="T3" fmla="*/ 43 h 43"/>
                <a:gd name="T4" fmla="*/ 6 w 43"/>
                <a:gd name="T5" fmla="*/ 43 h 43"/>
                <a:gd name="T6" fmla="*/ 0 w 43"/>
                <a:gd name="T7" fmla="*/ 38 h 43"/>
                <a:gd name="T8" fmla="*/ 0 w 43"/>
                <a:gd name="T9" fmla="*/ 6 h 43"/>
                <a:gd name="T10" fmla="*/ 6 w 43"/>
                <a:gd name="T11" fmla="*/ 0 h 43"/>
                <a:gd name="T12" fmla="*/ 37 w 43"/>
                <a:gd name="T13" fmla="*/ 0 h 43"/>
                <a:gd name="T14" fmla="*/ 43 w 43"/>
                <a:gd name="T15" fmla="*/ 6 h 43"/>
                <a:gd name="T16" fmla="*/ 43 w 43"/>
                <a:gd name="T17" fmla="*/ 3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43">
                  <a:moveTo>
                    <a:pt x="43" y="38"/>
                  </a:moveTo>
                  <a:cubicBezTo>
                    <a:pt x="43" y="41"/>
                    <a:pt x="40" y="43"/>
                    <a:pt x="37" y="43"/>
                  </a:cubicBezTo>
                  <a:cubicBezTo>
                    <a:pt x="6" y="43"/>
                    <a:pt x="6" y="43"/>
                    <a:pt x="6" y="43"/>
                  </a:cubicBezTo>
                  <a:cubicBezTo>
                    <a:pt x="2" y="43"/>
                    <a:pt x="0" y="41"/>
                    <a:pt x="0" y="38"/>
                  </a:cubicBezTo>
                  <a:cubicBezTo>
                    <a:pt x="0" y="6"/>
                    <a:pt x="0" y="6"/>
                    <a:pt x="0" y="6"/>
                  </a:cubicBezTo>
                  <a:cubicBezTo>
                    <a:pt x="0" y="3"/>
                    <a:pt x="2" y="0"/>
                    <a:pt x="6" y="0"/>
                  </a:cubicBezTo>
                  <a:cubicBezTo>
                    <a:pt x="37" y="0"/>
                    <a:pt x="37" y="0"/>
                    <a:pt x="37" y="0"/>
                  </a:cubicBezTo>
                  <a:cubicBezTo>
                    <a:pt x="40" y="0"/>
                    <a:pt x="43" y="3"/>
                    <a:pt x="43" y="6"/>
                  </a:cubicBezTo>
                  <a:lnTo>
                    <a:pt x="43" y="38"/>
                  </a:lnTo>
                  <a:close/>
                </a:path>
              </a:pathLst>
            </a:custGeom>
            <a:solidFill>
              <a:srgbClr val="FC611F"/>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8" name="Freeform 8"/>
            <p:cNvSpPr>
              <a:spLocks/>
            </p:cNvSpPr>
            <p:nvPr/>
          </p:nvSpPr>
          <p:spPr bwMode="auto">
            <a:xfrm>
              <a:off x="1334446" y="1051984"/>
              <a:ext cx="302802" cy="304059"/>
            </a:xfrm>
            <a:custGeom>
              <a:avLst/>
              <a:gdLst>
                <a:gd name="T0" fmla="*/ 43 w 43"/>
                <a:gd name="T1" fmla="*/ 38 h 43"/>
                <a:gd name="T2" fmla="*/ 37 w 43"/>
                <a:gd name="T3" fmla="*/ 43 h 43"/>
                <a:gd name="T4" fmla="*/ 5 w 43"/>
                <a:gd name="T5" fmla="*/ 43 h 43"/>
                <a:gd name="T6" fmla="*/ 0 w 43"/>
                <a:gd name="T7" fmla="*/ 38 h 43"/>
                <a:gd name="T8" fmla="*/ 0 w 43"/>
                <a:gd name="T9" fmla="*/ 6 h 43"/>
                <a:gd name="T10" fmla="*/ 5 w 43"/>
                <a:gd name="T11" fmla="*/ 0 h 43"/>
                <a:gd name="T12" fmla="*/ 37 w 43"/>
                <a:gd name="T13" fmla="*/ 0 h 43"/>
                <a:gd name="T14" fmla="*/ 43 w 43"/>
                <a:gd name="T15" fmla="*/ 6 h 43"/>
                <a:gd name="T16" fmla="*/ 43 w 43"/>
                <a:gd name="T17" fmla="*/ 3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43">
                  <a:moveTo>
                    <a:pt x="43" y="38"/>
                  </a:moveTo>
                  <a:cubicBezTo>
                    <a:pt x="43" y="41"/>
                    <a:pt x="40" y="43"/>
                    <a:pt x="37" y="43"/>
                  </a:cubicBezTo>
                  <a:cubicBezTo>
                    <a:pt x="5" y="43"/>
                    <a:pt x="5" y="43"/>
                    <a:pt x="5" y="43"/>
                  </a:cubicBezTo>
                  <a:cubicBezTo>
                    <a:pt x="2" y="43"/>
                    <a:pt x="0" y="41"/>
                    <a:pt x="0" y="38"/>
                  </a:cubicBezTo>
                  <a:cubicBezTo>
                    <a:pt x="0" y="6"/>
                    <a:pt x="0" y="6"/>
                    <a:pt x="0" y="6"/>
                  </a:cubicBezTo>
                  <a:cubicBezTo>
                    <a:pt x="0" y="3"/>
                    <a:pt x="2" y="0"/>
                    <a:pt x="5" y="0"/>
                  </a:cubicBezTo>
                  <a:cubicBezTo>
                    <a:pt x="37" y="0"/>
                    <a:pt x="37" y="0"/>
                    <a:pt x="37" y="0"/>
                  </a:cubicBezTo>
                  <a:cubicBezTo>
                    <a:pt x="40" y="0"/>
                    <a:pt x="43" y="3"/>
                    <a:pt x="43" y="6"/>
                  </a:cubicBezTo>
                  <a:lnTo>
                    <a:pt x="43" y="38"/>
                  </a:lnTo>
                  <a:close/>
                </a:path>
              </a:pathLst>
            </a:custGeom>
            <a:solidFill>
              <a:srgbClr val="FC611F"/>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9" name="Freeform 9"/>
            <p:cNvSpPr>
              <a:spLocks/>
            </p:cNvSpPr>
            <p:nvPr/>
          </p:nvSpPr>
          <p:spPr bwMode="auto">
            <a:xfrm>
              <a:off x="1672429" y="1051984"/>
              <a:ext cx="302802" cy="304059"/>
            </a:xfrm>
            <a:custGeom>
              <a:avLst/>
              <a:gdLst>
                <a:gd name="T0" fmla="*/ 43 w 43"/>
                <a:gd name="T1" fmla="*/ 38 h 43"/>
                <a:gd name="T2" fmla="*/ 37 w 43"/>
                <a:gd name="T3" fmla="*/ 43 h 43"/>
                <a:gd name="T4" fmla="*/ 5 w 43"/>
                <a:gd name="T5" fmla="*/ 43 h 43"/>
                <a:gd name="T6" fmla="*/ 0 w 43"/>
                <a:gd name="T7" fmla="*/ 38 h 43"/>
                <a:gd name="T8" fmla="*/ 0 w 43"/>
                <a:gd name="T9" fmla="*/ 6 h 43"/>
                <a:gd name="T10" fmla="*/ 5 w 43"/>
                <a:gd name="T11" fmla="*/ 0 h 43"/>
                <a:gd name="T12" fmla="*/ 37 w 43"/>
                <a:gd name="T13" fmla="*/ 0 h 43"/>
                <a:gd name="T14" fmla="*/ 43 w 43"/>
                <a:gd name="T15" fmla="*/ 6 h 43"/>
                <a:gd name="T16" fmla="*/ 43 w 43"/>
                <a:gd name="T17" fmla="*/ 3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43">
                  <a:moveTo>
                    <a:pt x="43" y="38"/>
                  </a:moveTo>
                  <a:cubicBezTo>
                    <a:pt x="43" y="41"/>
                    <a:pt x="40" y="43"/>
                    <a:pt x="37" y="43"/>
                  </a:cubicBezTo>
                  <a:cubicBezTo>
                    <a:pt x="5" y="43"/>
                    <a:pt x="5" y="43"/>
                    <a:pt x="5" y="43"/>
                  </a:cubicBezTo>
                  <a:cubicBezTo>
                    <a:pt x="2" y="43"/>
                    <a:pt x="0" y="41"/>
                    <a:pt x="0" y="38"/>
                  </a:cubicBezTo>
                  <a:cubicBezTo>
                    <a:pt x="0" y="6"/>
                    <a:pt x="0" y="6"/>
                    <a:pt x="0" y="6"/>
                  </a:cubicBezTo>
                  <a:cubicBezTo>
                    <a:pt x="0" y="3"/>
                    <a:pt x="2" y="0"/>
                    <a:pt x="5" y="0"/>
                  </a:cubicBezTo>
                  <a:cubicBezTo>
                    <a:pt x="37" y="0"/>
                    <a:pt x="37" y="0"/>
                    <a:pt x="37" y="0"/>
                  </a:cubicBezTo>
                  <a:cubicBezTo>
                    <a:pt x="40" y="0"/>
                    <a:pt x="43" y="3"/>
                    <a:pt x="43" y="6"/>
                  </a:cubicBezTo>
                  <a:lnTo>
                    <a:pt x="43" y="38"/>
                  </a:lnTo>
                  <a:close/>
                </a:path>
              </a:pathLst>
            </a:custGeom>
            <a:solidFill>
              <a:srgbClr val="FC611F"/>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0" name="Freeform 10"/>
            <p:cNvSpPr>
              <a:spLocks/>
            </p:cNvSpPr>
            <p:nvPr/>
          </p:nvSpPr>
          <p:spPr bwMode="auto">
            <a:xfrm>
              <a:off x="2010411" y="1051984"/>
              <a:ext cx="302802" cy="304059"/>
            </a:xfrm>
            <a:custGeom>
              <a:avLst/>
              <a:gdLst>
                <a:gd name="T0" fmla="*/ 43 w 43"/>
                <a:gd name="T1" fmla="*/ 38 h 43"/>
                <a:gd name="T2" fmla="*/ 37 w 43"/>
                <a:gd name="T3" fmla="*/ 43 h 43"/>
                <a:gd name="T4" fmla="*/ 5 w 43"/>
                <a:gd name="T5" fmla="*/ 43 h 43"/>
                <a:gd name="T6" fmla="*/ 0 w 43"/>
                <a:gd name="T7" fmla="*/ 38 h 43"/>
                <a:gd name="T8" fmla="*/ 0 w 43"/>
                <a:gd name="T9" fmla="*/ 6 h 43"/>
                <a:gd name="T10" fmla="*/ 5 w 43"/>
                <a:gd name="T11" fmla="*/ 0 h 43"/>
                <a:gd name="T12" fmla="*/ 37 w 43"/>
                <a:gd name="T13" fmla="*/ 0 h 43"/>
                <a:gd name="T14" fmla="*/ 43 w 43"/>
                <a:gd name="T15" fmla="*/ 6 h 43"/>
                <a:gd name="T16" fmla="*/ 43 w 43"/>
                <a:gd name="T17" fmla="*/ 3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43">
                  <a:moveTo>
                    <a:pt x="43" y="38"/>
                  </a:moveTo>
                  <a:cubicBezTo>
                    <a:pt x="43" y="41"/>
                    <a:pt x="40" y="43"/>
                    <a:pt x="37" y="43"/>
                  </a:cubicBezTo>
                  <a:cubicBezTo>
                    <a:pt x="5" y="43"/>
                    <a:pt x="5" y="43"/>
                    <a:pt x="5" y="43"/>
                  </a:cubicBezTo>
                  <a:cubicBezTo>
                    <a:pt x="2" y="43"/>
                    <a:pt x="0" y="41"/>
                    <a:pt x="0" y="38"/>
                  </a:cubicBezTo>
                  <a:cubicBezTo>
                    <a:pt x="0" y="6"/>
                    <a:pt x="0" y="6"/>
                    <a:pt x="0" y="6"/>
                  </a:cubicBezTo>
                  <a:cubicBezTo>
                    <a:pt x="0" y="3"/>
                    <a:pt x="2" y="0"/>
                    <a:pt x="5" y="0"/>
                  </a:cubicBezTo>
                  <a:cubicBezTo>
                    <a:pt x="37" y="0"/>
                    <a:pt x="37" y="0"/>
                    <a:pt x="37" y="0"/>
                  </a:cubicBezTo>
                  <a:cubicBezTo>
                    <a:pt x="40" y="0"/>
                    <a:pt x="43" y="3"/>
                    <a:pt x="43" y="6"/>
                  </a:cubicBezTo>
                  <a:lnTo>
                    <a:pt x="43" y="38"/>
                  </a:lnTo>
                  <a:close/>
                </a:path>
              </a:pathLst>
            </a:custGeom>
            <a:solidFill>
              <a:srgbClr val="FC611F"/>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1" name="Freeform 11"/>
            <p:cNvSpPr>
              <a:spLocks/>
            </p:cNvSpPr>
            <p:nvPr/>
          </p:nvSpPr>
          <p:spPr bwMode="auto">
            <a:xfrm>
              <a:off x="2340855" y="1051984"/>
              <a:ext cx="302802" cy="304059"/>
            </a:xfrm>
            <a:custGeom>
              <a:avLst/>
              <a:gdLst>
                <a:gd name="T0" fmla="*/ 43 w 43"/>
                <a:gd name="T1" fmla="*/ 38 h 43"/>
                <a:gd name="T2" fmla="*/ 38 w 43"/>
                <a:gd name="T3" fmla="*/ 43 h 43"/>
                <a:gd name="T4" fmla="*/ 6 w 43"/>
                <a:gd name="T5" fmla="*/ 43 h 43"/>
                <a:gd name="T6" fmla="*/ 0 w 43"/>
                <a:gd name="T7" fmla="*/ 38 h 43"/>
                <a:gd name="T8" fmla="*/ 0 w 43"/>
                <a:gd name="T9" fmla="*/ 6 h 43"/>
                <a:gd name="T10" fmla="*/ 6 w 43"/>
                <a:gd name="T11" fmla="*/ 0 h 43"/>
                <a:gd name="T12" fmla="*/ 38 w 43"/>
                <a:gd name="T13" fmla="*/ 0 h 43"/>
                <a:gd name="T14" fmla="*/ 43 w 43"/>
                <a:gd name="T15" fmla="*/ 6 h 43"/>
                <a:gd name="T16" fmla="*/ 43 w 43"/>
                <a:gd name="T17" fmla="*/ 3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43">
                  <a:moveTo>
                    <a:pt x="43" y="38"/>
                  </a:moveTo>
                  <a:cubicBezTo>
                    <a:pt x="43" y="41"/>
                    <a:pt x="41" y="43"/>
                    <a:pt x="38" y="43"/>
                  </a:cubicBezTo>
                  <a:cubicBezTo>
                    <a:pt x="6" y="43"/>
                    <a:pt x="6" y="43"/>
                    <a:pt x="6" y="43"/>
                  </a:cubicBezTo>
                  <a:cubicBezTo>
                    <a:pt x="3" y="43"/>
                    <a:pt x="0" y="41"/>
                    <a:pt x="0" y="38"/>
                  </a:cubicBezTo>
                  <a:cubicBezTo>
                    <a:pt x="0" y="6"/>
                    <a:pt x="0" y="6"/>
                    <a:pt x="0" y="6"/>
                  </a:cubicBezTo>
                  <a:cubicBezTo>
                    <a:pt x="0" y="3"/>
                    <a:pt x="3" y="0"/>
                    <a:pt x="6" y="0"/>
                  </a:cubicBezTo>
                  <a:cubicBezTo>
                    <a:pt x="38" y="0"/>
                    <a:pt x="38" y="0"/>
                    <a:pt x="38" y="0"/>
                  </a:cubicBezTo>
                  <a:cubicBezTo>
                    <a:pt x="41" y="0"/>
                    <a:pt x="43" y="3"/>
                    <a:pt x="43" y="6"/>
                  </a:cubicBezTo>
                  <a:lnTo>
                    <a:pt x="43" y="38"/>
                  </a:lnTo>
                  <a:close/>
                </a:path>
              </a:pathLst>
            </a:custGeom>
            <a:solidFill>
              <a:srgbClr val="FC611F"/>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2" name="Freeform 12"/>
            <p:cNvSpPr>
              <a:spLocks/>
            </p:cNvSpPr>
            <p:nvPr/>
          </p:nvSpPr>
          <p:spPr bwMode="auto">
            <a:xfrm>
              <a:off x="2678837" y="1051984"/>
              <a:ext cx="302802" cy="304059"/>
            </a:xfrm>
            <a:custGeom>
              <a:avLst/>
              <a:gdLst>
                <a:gd name="T0" fmla="*/ 43 w 43"/>
                <a:gd name="T1" fmla="*/ 38 h 43"/>
                <a:gd name="T2" fmla="*/ 38 w 43"/>
                <a:gd name="T3" fmla="*/ 43 h 43"/>
                <a:gd name="T4" fmla="*/ 6 w 43"/>
                <a:gd name="T5" fmla="*/ 43 h 43"/>
                <a:gd name="T6" fmla="*/ 0 w 43"/>
                <a:gd name="T7" fmla="*/ 38 h 43"/>
                <a:gd name="T8" fmla="*/ 0 w 43"/>
                <a:gd name="T9" fmla="*/ 6 h 43"/>
                <a:gd name="T10" fmla="*/ 6 w 43"/>
                <a:gd name="T11" fmla="*/ 0 h 43"/>
                <a:gd name="T12" fmla="*/ 38 w 43"/>
                <a:gd name="T13" fmla="*/ 0 h 43"/>
                <a:gd name="T14" fmla="*/ 43 w 43"/>
                <a:gd name="T15" fmla="*/ 6 h 43"/>
                <a:gd name="T16" fmla="*/ 43 w 43"/>
                <a:gd name="T17" fmla="*/ 3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43">
                  <a:moveTo>
                    <a:pt x="43" y="38"/>
                  </a:moveTo>
                  <a:cubicBezTo>
                    <a:pt x="43" y="41"/>
                    <a:pt x="41" y="43"/>
                    <a:pt x="38" y="43"/>
                  </a:cubicBezTo>
                  <a:cubicBezTo>
                    <a:pt x="6" y="43"/>
                    <a:pt x="6" y="43"/>
                    <a:pt x="6" y="43"/>
                  </a:cubicBezTo>
                  <a:cubicBezTo>
                    <a:pt x="3" y="43"/>
                    <a:pt x="0" y="41"/>
                    <a:pt x="0" y="38"/>
                  </a:cubicBezTo>
                  <a:cubicBezTo>
                    <a:pt x="0" y="6"/>
                    <a:pt x="0" y="6"/>
                    <a:pt x="0" y="6"/>
                  </a:cubicBezTo>
                  <a:cubicBezTo>
                    <a:pt x="0" y="3"/>
                    <a:pt x="3" y="0"/>
                    <a:pt x="6" y="0"/>
                  </a:cubicBezTo>
                  <a:cubicBezTo>
                    <a:pt x="38" y="0"/>
                    <a:pt x="38" y="0"/>
                    <a:pt x="38" y="0"/>
                  </a:cubicBezTo>
                  <a:cubicBezTo>
                    <a:pt x="41" y="0"/>
                    <a:pt x="43" y="3"/>
                    <a:pt x="43" y="6"/>
                  </a:cubicBezTo>
                  <a:lnTo>
                    <a:pt x="43" y="38"/>
                  </a:lnTo>
                  <a:close/>
                </a:path>
              </a:pathLst>
            </a:custGeom>
            <a:solidFill>
              <a:srgbClr val="FC611F"/>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3" name="Freeform 13"/>
            <p:cNvSpPr>
              <a:spLocks/>
            </p:cNvSpPr>
            <p:nvPr/>
          </p:nvSpPr>
          <p:spPr bwMode="auto">
            <a:xfrm>
              <a:off x="320499" y="1391223"/>
              <a:ext cx="302802" cy="302802"/>
            </a:xfrm>
            <a:custGeom>
              <a:avLst/>
              <a:gdLst>
                <a:gd name="T0" fmla="*/ 43 w 43"/>
                <a:gd name="T1" fmla="*/ 38 h 43"/>
                <a:gd name="T2" fmla="*/ 37 w 43"/>
                <a:gd name="T3" fmla="*/ 43 h 43"/>
                <a:gd name="T4" fmla="*/ 6 w 43"/>
                <a:gd name="T5" fmla="*/ 43 h 43"/>
                <a:gd name="T6" fmla="*/ 0 w 43"/>
                <a:gd name="T7" fmla="*/ 38 h 43"/>
                <a:gd name="T8" fmla="*/ 0 w 43"/>
                <a:gd name="T9" fmla="*/ 6 h 43"/>
                <a:gd name="T10" fmla="*/ 6 w 43"/>
                <a:gd name="T11" fmla="*/ 0 h 43"/>
                <a:gd name="T12" fmla="*/ 37 w 43"/>
                <a:gd name="T13" fmla="*/ 0 h 43"/>
                <a:gd name="T14" fmla="*/ 43 w 43"/>
                <a:gd name="T15" fmla="*/ 6 h 43"/>
                <a:gd name="T16" fmla="*/ 43 w 43"/>
                <a:gd name="T17" fmla="*/ 3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43">
                  <a:moveTo>
                    <a:pt x="43" y="38"/>
                  </a:moveTo>
                  <a:cubicBezTo>
                    <a:pt x="43" y="41"/>
                    <a:pt x="40" y="43"/>
                    <a:pt x="37" y="43"/>
                  </a:cubicBezTo>
                  <a:cubicBezTo>
                    <a:pt x="6" y="43"/>
                    <a:pt x="6" y="43"/>
                    <a:pt x="6" y="43"/>
                  </a:cubicBezTo>
                  <a:cubicBezTo>
                    <a:pt x="3" y="43"/>
                    <a:pt x="0" y="41"/>
                    <a:pt x="0" y="38"/>
                  </a:cubicBezTo>
                  <a:cubicBezTo>
                    <a:pt x="0" y="6"/>
                    <a:pt x="0" y="6"/>
                    <a:pt x="0" y="6"/>
                  </a:cubicBezTo>
                  <a:cubicBezTo>
                    <a:pt x="0" y="3"/>
                    <a:pt x="3" y="0"/>
                    <a:pt x="6" y="0"/>
                  </a:cubicBezTo>
                  <a:cubicBezTo>
                    <a:pt x="37" y="0"/>
                    <a:pt x="37" y="0"/>
                    <a:pt x="37" y="0"/>
                  </a:cubicBezTo>
                  <a:cubicBezTo>
                    <a:pt x="40" y="0"/>
                    <a:pt x="43" y="3"/>
                    <a:pt x="43" y="6"/>
                  </a:cubicBezTo>
                  <a:lnTo>
                    <a:pt x="43" y="38"/>
                  </a:lnTo>
                  <a:close/>
                </a:path>
              </a:pathLst>
            </a:custGeom>
            <a:solidFill>
              <a:srgbClr val="FC611F"/>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4" name="Freeform 14"/>
            <p:cNvSpPr>
              <a:spLocks/>
            </p:cNvSpPr>
            <p:nvPr/>
          </p:nvSpPr>
          <p:spPr bwMode="auto">
            <a:xfrm>
              <a:off x="658482" y="1391223"/>
              <a:ext cx="302802" cy="302802"/>
            </a:xfrm>
            <a:custGeom>
              <a:avLst/>
              <a:gdLst>
                <a:gd name="T0" fmla="*/ 43 w 43"/>
                <a:gd name="T1" fmla="*/ 38 h 43"/>
                <a:gd name="T2" fmla="*/ 37 w 43"/>
                <a:gd name="T3" fmla="*/ 43 h 43"/>
                <a:gd name="T4" fmla="*/ 6 w 43"/>
                <a:gd name="T5" fmla="*/ 43 h 43"/>
                <a:gd name="T6" fmla="*/ 0 w 43"/>
                <a:gd name="T7" fmla="*/ 38 h 43"/>
                <a:gd name="T8" fmla="*/ 0 w 43"/>
                <a:gd name="T9" fmla="*/ 6 h 43"/>
                <a:gd name="T10" fmla="*/ 6 w 43"/>
                <a:gd name="T11" fmla="*/ 0 h 43"/>
                <a:gd name="T12" fmla="*/ 37 w 43"/>
                <a:gd name="T13" fmla="*/ 0 h 43"/>
                <a:gd name="T14" fmla="*/ 43 w 43"/>
                <a:gd name="T15" fmla="*/ 6 h 43"/>
                <a:gd name="T16" fmla="*/ 43 w 43"/>
                <a:gd name="T17" fmla="*/ 3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43">
                  <a:moveTo>
                    <a:pt x="43" y="38"/>
                  </a:moveTo>
                  <a:cubicBezTo>
                    <a:pt x="43" y="41"/>
                    <a:pt x="40" y="43"/>
                    <a:pt x="37" y="43"/>
                  </a:cubicBezTo>
                  <a:cubicBezTo>
                    <a:pt x="6" y="43"/>
                    <a:pt x="6" y="43"/>
                    <a:pt x="6" y="43"/>
                  </a:cubicBezTo>
                  <a:cubicBezTo>
                    <a:pt x="3" y="43"/>
                    <a:pt x="0" y="41"/>
                    <a:pt x="0" y="38"/>
                  </a:cubicBezTo>
                  <a:cubicBezTo>
                    <a:pt x="0" y="6"/>
                    <a:pt x="0" y="6"/>
                    <a:pt x="0" y="6"/>
                  </a:cubicBezTo>
                  <a:cubicBezTo>
                    <a:pt x="0" y="3"/>
                    <a:pt x="3" y="0"/>
                    <a:pt x="6" y="0"/>
                  </a:cubicBezTo>
                  <a:cubicBezTo>
                    <a:pt x="37" y="0"/>
                    <a:pt x="37" y="0"/>
                    <a:pt x="37" y="0"/>
                  </a:cubicBezTo>
                  <a:cubicBezTo>
                    <a:pt x="40" y="0"/>
                    <a:pt x="43" y="3"/>
                    <a:pt x="43" y="6"/>
                  </a:cubicBezTo>
                  <a:lnTo>
                    <a:pt x="43" y="38"/>
                  </a:lnTo>
                  <a:close/>
                </a:path>
              </a:pathLst>
            </a:custGeom>
            <a:solidFill>
              <a:srgbClr val="FC611F"/>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5" name="Freeform 15"/>
            <p:cNvSpPr>
              <a:spLocks/>
            </p:cNvSpPr>
            <p:nvPr/>
          </p:nvSpPr>
          <p:spPr bwMode="auto">
            <a:xfrm>
              <a:off x="996464" y="1391223"/>
              <a:ext cx="302802" cy="302802"/>
            </a:xfrm>
            <a:custGeom>
              <a:avLst/>
              <a:gdLst>
                <a:gd name="T0" fmla="*/ 43 w 43"/>
                <a:gd name="T1" fmla="*/ 38 h 43"/>
                <a:gd name="T2" fmla="*/ 37 w 43"/>
                <a:gd name="T3" fmla="*/ 43 h 43"/>
                <a:gd name="T4" fmla="*/ 6 w 43"/>
                <a:gd name="T5" fmla="*/ 43 h 43"/>
                <a:gd name="T6" fmla="*/ 0 w 43"/>
                <a:gd name="T7" fmla="*/ 38 h 43"/>
                <a:gd name="T8" fmla="*/ 0 w 43"/>
                <a:gd name="T9" fmla="*/ 6 h 43"/>
                <a:gd name="T10" fmla="*/ 6 w 43"/>
                <a:gd name="T11" fmla="*/ 0 h 43"/>
                <a:gd name="T12" fmla="*/ 37 w 43"/>
                <a:gd name="T13" fmla="*/ 0 h 43"/>
                <a:gd name="T14" fmla="*/ 43 w 43"/>
                <a:gd name="T15" fmla="*/ 6 h 43"/>
                <a:gd name="T16" fmla="*/ 43 w 43"/>
                <a:gd name="T17" fmla="*/ 3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43">
                  <a:moveTo>
                    <a:pt x="43" y="38"/>
                  </a:moveTo>
                  <a:cubicBezTo>
                    <a:pt x="43" y="41"/>
                    <a:pt x="40" y="43"/>
                    <a:pt x="37" y="43"/>
                  </a:cubicBezTo>
                  <a:cubicBezTo>
                    <a:pt x="6" y="43"/>
                    <a:pt x="6" y="43"/>
                    <a:pt x="6" y="43"/>
                  </a:cubicBezTo>
                  <a:cubicBezTo>
                    <a:pt x="2" y="43"/>
                    <a:pt x="0" y="41"/>
                    <a:pt x="0" y="38"/>
                  </a:cubicBezTo>
                  <a:cubicBezTo>
                    <a:pt x="0" y="6"/>
                    <a:pt x="0" y="6"/>
                    <a:pt x="0" y="6"/>
                  </a:cubicBezTo>
                  <a:cubicBezTo>
                    <a:pt x="0" y="3"/>
                    <a:pt x="2" y="0"/>
                    <a:pt x="6" y="0"/>
                  </a:cubicBezTo>
                  <a:cubicBezTo>
                    <a:pt x="37" y="0"/>
                    <a:pt x="37" y="0"/>
                    <a:pt x="37" y="0"/>
                  </a:cubicBezTo>
                  <a:cubicBezTo>
                    <a:pt x="40" y="0"/>
                    <a:pt x="43" y="3"/>
                    <a:pt x="43" y="6"/>
                  </a:cubicBezTo>
                  <a:lnTo>
                    <a:pt x="43" y="38"/>
                  </a:lnTo>
                  <a:close/>
                </a:path>
              </a:pathLst>
            </a:custGeom>
            <a:solidFill>
              <a:srgbClr val="FC611F"/>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6" name="Freeform 16"/>
            <p:cNvSpPr>
              <a:spLocks/>
            </p:cNvSpPr>
            <p:nvPr/>
          </p:nvSpPr>
          <p:spPr bwMode="auto">
            <a:xfrm>
              <a:off x="1334446" y="1391223"/>
              <a:ext cx="302802" cy="302802"/>
            </a:xfrm>
            <a:custGeom>
              <a:avLst/>
              <a:gdLst>
                <a:gd name="T0" fmla="*/ 43 w 43"/>
                <a:gd name="T1" fmla="*/ 38 h 43"/>
                <a:gd name="T2" fmla="*/ 37 w 43"/>
                <a:gd name="T3" fmla="*/ 43 h 43"/>
                <a:gd name="T4" fmla="*/ 5 w 43"/>
                <a:gd name="T5" fmla="*/ 43 h 43"/>
                <a:gd name="T6" fmla="*/ 0 w 43"/>
                <a:gd name="T7" fmla="*/ 38 h 43"/>
                <a:gd name="T8" fmla="*/ 0 w 43"/>
                <a:gd name="T9" fmla="*/ 6 h 43"/>
                <a:gd name="T10" fmla="*/ 5 w 43"/>
                <a:gd name="T11" fmla="*/ 0 h 43"/>
                <a:gd name="T12" fmla="*/ 37 w 43"/>
                <a:gd name="T13" fmla="*/ 0 h 43"/>
                <a:gd name="T14" fmla="*/ 43 w 43"/>
                <a:gd name="T15" fmla="*/ 6 h 43"/>
                <a:gd name="T16" fmla="*/ 43 w 43"/>
                <a:gd name="T17" fmla="*/ 3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43">
                  <a:moveTo>
                    <a:pt x="43" y="38"/>
                  </a:moveTo>
                  <a:cubicBezTo>
                    <a:pt x="43" y="41"/>
                    <a:pt x="40" y="43"/>
                    <a:pt x="37" y="43"/>
                  </a:cubicBezTo>
                  <a:cubicBezTo>
                    <a:pt x="5" y="43"/>
                    <a:pt x="5" y="43"/>
                    <a:pt x="5" y="43"/>
                  </a:cubicBezTo>
                  <a:cubicBezTo>
                    <a:pt x="2" y="43"/>
                    <a:pt x="0" y="41"/>
                    <a:pt x="0" y="38"/>
                  </a:cubicBezTo>
                  <a:cubicBezTo>
                    <a:pt x="0" y="6"/>
                    <a:pt x="0" y="6"/>
                    <a:pt x="0" y="6"/>
                  </a:cubicBezTo>
                  <a:cubicBezTo>
                    <a:pt x="0" y="3"/>
                    <a:pt x="2" y="0"/>
                    <a:pt x="5" y="0"/>
                  </a:cubicBezTo>
                  <a:cubicBezTo>
                    <a:pt x="37" y="0"/>
                    <a:pt x="37" y="0"/>
                    <a:pt x="37" y="0"/>
                  </a:cubicBezTo>
                  <a:cubicBezTo>
                    <a:pt x="40" y="0"/>
                    <a:pt x="43" y="3"/>
                    <a:pt x="43" y="6"/>
                  </a:cubicBezTo>
                  <a:lnTo>
                    <a:pt x="43" y="38"/>
                  </a:lnTo>
                  <a:close/>
                </a:path>
              </a:pathLst>
            </a:custGeom>
            <a:solidFill>
              <a:srgbClr val="FC611F"/>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7" name="Freeform 17"/>
            <p:cNvSpPr>
              <a:spLocks/>
            </p:cNvSpPr>
            <p:nvPr/>
          </p:nvSpPr>
          <p:spPr bwMode="auto">
            <a:xfrm>
              <a:off x="1672429" y="1391223"/>
              <a:ext cx="302802" cy="302802"/>
            </a:xfrm>
            <a:custGeom>
              <a:avLst/>
              <a:gdLst>
                <a:gd name="T0" fmla="*/ 43 w 43"/>
                <a:gd name="T1" fmla="*/ 38 h 43"/>
                <a:gd name="T2" fmla="*/ 37 w 43"/>
                <a:gd name="T3" fmla="*/ 43 h 43"/>
                <a:gd name="T4" fmla="*/ 5 w 43"/>
                <a:gd name="T5" fmla="*/ 43 h 43"/>
                <a:gd name="T6" fmla="*/ 0 w 43"/>
                <a:gd name="T7" fmla="*/ 38 h 43"/>
                <a:gd name="T8" fmla="*/ 0 w 43"/>
                <a:gd name="T9" fmla="*/ 6 h 43"/>
                <a:gd name="T10" fmla="*/ 5 w 43"/>
                <a:gd name="T11" fmla="*/ 0 h 43"/>
                <a:gd name="T12" fmla="*/ 37 w 43"/>
                <a:gd name="T13" fmla="*/ 0 h 43"/>
                <a:gd name="T14" fmla="*/ 43 w 43"/>
                <a:gd name="T15" fmla="*/ 6 h 43"/>
                <a:gd name="T16" fmla="*/ 43 w 43"/>
                <a:gd name="T17" fmla="*/ 3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43">
                  <a:moveTo>
                    <a:pt x="43" y="38"/>
                  </a:moveTo>
                  <a:cubicBezTo>
                    <a:pt x="43" y="41"/>
                    <a:pt x="40" y="43"/>
                    <a:pt x="37" y="43"/>
                  </a:cubicBezTo>
                  <a:cubicBezTo>
                    <a:pt x="5" y="43"/>
                    <a:pt x="5" y="43"/>
                    <a:pt x="5" y="43"/>
                  </a:cubicBezTo>
                  <a:cubicBezTo>
                    <a:pt x="2" y="43"/>
                    <a:pt x="0" y="41"/>
                    <a:pt x="0" y="38"/>
                  </a:cubicBezTo>
                  <a:cubicBezTo>
                    <a:pt x="0" y="6"/>
                    <a:pt x="0" y="6"/>
                    <a:pt x="0" y="6"/>
                  </a:cubicBezTo>
                  <a:cubicBezTo>
                    <a:pt x="0" y="3"/>
                    <a:pt x="2" y="0"/>
                    <a:pt x="5" y="0"/>
                  </a:cubicBezTo>
                  <a:cubicBezTo>
                    <a:pt x="37" y="0"/>
                    <a:pt x="37" y="0"/>
                    <a:pt x="37" y="0"/>
                  </a:cubicBezTo>
                  <a:cubicBezTo>
                    <a:pt x="40" y="0"/>
                    <a:pt x="43" y="3"/>
                    <a:pt x="43" y="6"/>
                  </a:cubicBezTo>
                  <a:lnTo>
                    <a:pt x="43" y="38"/>
                  </a:lnTo>
                  <a:close/>
                </a:path>
              </a:pathLst>
            </a:custGeom>
            <a:solidFill>
              <a:srgbClr val="FC611F"/>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8" name="Freeform 18"/>
            <p:cNvSpPr>
              <a:spLocks/>
            </p:cNvSpPr>
            <p:nvPr/>
          </p:nvSpPr>
          <p:spPr bwMode="auto">
            <a:xfrm>
              <a:off x="2010411" y="1391223"/>
              <a:ext cx="302802" cy="302802"/>
            </a:xfrm>
            <a:custGeom>
              <a:avLst/>
              <a:gdLst>
                <a:gd name="T0" fmla="*/ 43 w 43"/>
                <a:gd name="T1" fmla="*/ 38 h 43"/>
                <a:gd name="T2" fmla="*/ 37 w 43"/>
                <a:gd name="T3" fmla="*/ 43 h 43"/>
                <a:gd name="T4" fmla="*/ 5 w 43"/>
                <a:gd name="T5" fmla="*/ 43 h 43"/>
                <a:gd name="T6" fmla="*/ 0 w 43"/>
                <a:gd name="T7" fmla="*/ 38 h 43"/>
                <a:gd name="T8" fmla="*/ 0 w 43"/>
                <a:gd name="T9" fmla="*/ 6 h 43"/>
                <a:gd name="T10" fmla="*/ 5 w 43"/>
                <a:gd name="T11" fmla="*/ 0 h 43"/>
                <a:gd name="T12" fmla="*/ 37 w 43"/>
                <a:gd name="T13" fmla="*/ 0 h 43"/>
                <a:gd name="T14" fmla="*/ 43 w 43"/>
                <a:gd name="T15" fmla="*/ 6 h 43"/>
                <a:gd name="T16" fmla="*/ 43 w 43"/>
                <a:gd name="T17" fmla="*/ 3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43">
                  <a:moveTo>
                    <a:pt x="43" y="38"/>
                  </a:moveTo>
                  <a:cubicBezTo>
                    <a:pt x="43" y="41"/>
                    <a:pt x="40" y="43"/>
                    <a:pt x="37" y="43"/>
                  </a:cubicBezTo>
                  <a:cubicBezTo>
                    <a:pt x="5" y="43"/>
                    <a:pt x="5" y="43"/>
                    <a:pt x="5" y="43"/>
                  </a:cubicBezTo>
                  <a:cubicBezTo>
                    <a:pt x="2" y="43"/>
                    <a:pt x="0" y="41"/>
                    <a:pt x="0" y="38"/>
                  </a:cubicBezTo>
                  <a:cubicBezTo>
                    <a:pt x="0" y="6"/>
                    <a:pt x="0" y="6"/>
                    <a:pt x="0" y="6"/>
                  </a:cubicBezTo>
                  <a:cubicBezTo>
                    <a:pt x="0" y="3"/>
                    <a:pt x="2" y="0"/>
                    <a:pt x="5" y="0"/>
                  </a:cubicBezTo>
                  <a:cubicBezTo>
                    <a:pt x="37" y="0"/>
                    <a:pt x="37" y="0"/>
                    <a:pt x="37" y="0"/>
                  </a:cubicBezTo>
                  <a:cubicBezTo>
                    <a:pt x="40" y="0"/>
                    <a:pt x="43" y="3"/>
                    <a:pt x="43" y="6"/>
                  </a:cubicBezTo>
                  <a:lnTo>
                    <a:pt x="43" y="38"/>
                  </a:lnTo>
                  <a:close/>
                </a:path>
              </a:pathLst>
            </a:custGeom>
            <a:solidFill>
              <a:srgbClr val="FC611F"/>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9" name="Freeform 19"/>
            <p:cNvSpPr>
              <a:spLocks/>
            </p:cNvSpPr>
            <p:nvPr/>
          </p:nvSpPr>
          <p:spPr bwMode="auto">
            <a:xfrm>
              <a:off x="2340855" y="1391223"/>
              <a:ext cx="302802" cy="302802"/>
            </a:xfrm>
            <a:custGeom>
              <a:avLst/>
              <a:gdLst>
                <a:gd name="T0" fmla="*/ 43 w 43"/>
                <a:gd name="T1" fmla="*/ 38 h 43"/>
                <a:gd name="T2" fmla="*/ 38 w 43"/>
                <a:gd name="T3" fmla="*/ 43 h 43"/>
                <a:gd name="T4" fmla="*/ 6 w 43"/>
                <a:gd name="T5" fmla="*/ 43 h 43"/>
                <a:gd name="T6" fmla="*/ 0 w 43"/>
                <a:gd name="T7" fmla="*/ 38 h 43"/>
                <a:gd name="T8" fmla="*/ 0 w 43"/>
                <a:gd name="T9" fmla="*/ 6 h 43"/>
                <a:gd name="T10" fmla="*/ 6 w 43"/>
                <a:gd name="T11" fmla="*/ 0 h 43"/>
                <a:gd name="T12" fmla="*/ 38 w 43"/>
                <a:gd name="T13" fmla="*/ 0 h 43"/>
                <a:gd name="T14" fmla="*/ 43 w 43"/>
                <a:gd name="T15" fmla="*/ 6 h 43"/>
                <a:gd name="T16" fmla="*/ 43 w 43"/>
                <a:gd name="T17" fmla="*/ 3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43">
                  <a:moveTo>
                    <a:pt x="43" y="38"/>
                  </a:moveTo>
                  <a:cubicBezTo>
                    <a:pt x="43" y="41"/>
                    <a:pt x="41" y="43"/>
                    <a:pt x="38" y="43"/>
                  </a:cubicBezTo>
                  <a:cubicBezTo>
                    <a:pt x="6" y="43"/>
                    <a:pt x="6" y="43"/>
                    <a:pt x="6" y="43"/>
                  </a:cubicBezTo>
                  <a:cubicBezTo>
                    <a:pt x="3" y="43"/>
                    <a:pt x="0" y="41"/>
                    <a:pt x="0" y="38"/>
                  </a:cubicBezTo>
                  <a:cubicBezTo>
                    <a:pt x="0" y="6"/>
                    <a:pt x="0" y="6"/>
                    <a:pt x="0" y="6"/>
                  </a:cubicBezTo>
                  <a:cubicBezTo>
                    <a:pt x="0" y="3"/>
                    <a:pt x="3" y="0"/>
                    <a:pt x="6" y="0"/>
                  </a:cubicBezTo>
                  <a:cubicBezTo>
                    <a:pt x="38" y="0"/>
                    <a:pt x="38" y="0"/>
                    <a:pt x="38" y="0"/>
                  </a:cubicBezTo>
                  <a:cubicBezTo>
                    <a:pt x="41" y="0"/>
                    <a:pt x="43" y="3"/>
                    <a:pt x="43" y="6"/>
                  </a:cubicBezTo>
                  <a:lnTo>
                    <a:pt x="43" y="38"/>
                  </a:lnTo>
                  <a:close/>
                </a:path>
              </a:pathLst>
            </a:custGeom>
            <a:solidFill>
              <a:srgbClr val="FC611F"/>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0" name="Freeform 20"/>
            <p:cNvSpPr>
              <a:spLocks/>
            </p:cNvSpPr>
            <p:nvPr/>
          </p:nvSpPr>
          <p:spPr bwMode="auto">
            <a:xfrm>
              <a:off x="2678837" y="1391223"/>
              <a:ext cx="302802" cy="302802"/>
            </a:xfrm>
            <a:custGeom>
              <a:avLst/>
              <a:gdLst>
                <a:gd name="T0" fmla="*/ 43 w 43"/>
                <a:gd name="T1" fmla="*/ 38 h 43"/>
                <a:gd name="T2" fmla="*/ 38 w 43"/>
                <a:gd name="T3" fmla="*/ 43 h 43"/>
                <a:gd name="T4" fmla="*/ 6 w 43"/>
                <a:gd name="T5" fmla="*/ 43 h 43"/>
                <a:gd name="T6" fmla="*/ 0 w 43"/>
                <a:gd name="T7" fmla="*/ 38 h 43"/>
                <a:gd name="T8" fmla="*/ 0 w 43"/>
                <a:gd name="T9" fmla="*/ 6 h 43"/>
                <a:gd name="T10" fmla="*/ 6 w 43"/>
                <a:gd name="T11" fmla="*/ 0 h 43"/>
                <a:gd name="T12" fmla="*/ 38 w 43"/>
                <a:gd name="T13" fmla="*/ 0 h 43"/>
                <a:gd name="T14" fmla="*/ 43 w 43"/>
                <a:gd name="T15" fmla="*/ 6 h 43"/>
                <a:gd name="T16" fmla="*/ 43 w 43"/>
                <a:gd name="T17" fmla="*/ 3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43">
                  <a:moveTo>
                    <a:pt x="43" y="38"/>
                  </a:moveTo>
                  <a:cubicBezTo>
                    <a:pt x="43" y="41"/>
                    <a:pt x="41" y="43"/>
                    <a:pt x="38" y="43"/>
                  </a:cubicBezTo>
                  <a:cubicBezTo>
                    <a:pt x="6" y="43"/>
                    <a:pt x="6" y="43"/>
                    <a:pt x="6" y="43"/>
                  </a:cubicBezTo>
                  <a:cubicBezTo>
                    <a:pt x="3" y="43"/>
                    <a:pt x="0" y="41"/>
                    <a:pt x="0" y="38"/>
                  </a:cubicBezTo>
                  <a:cubicBezTo>
                    <a:pt x="0" y="6"/>
                    <a:pt x="0" y="6"/>
                    <a:pt x="0" y="6"/>
                  </a:cubicBezTo>
                  <a:cubicBezTo>
                    <a:pt x="0" y="3"/>
                    <a:pt x="3" y="0"/>
                    <a:pt x="6" y="0"/>
                  </a:cubicBezTo>
                  <a:cubicBezTo>
                    <a:pt x="38" y="0"/>
                    <a:pt x="38" y="0"/>
                    <a:pt x="38" y="0"/>
                  </a:cubicBezTo>
                  <a:cubicBezTo>
                    <a:pt x="41" y="0"/>
                    <a:pt x="43" y="3"/>
                    <a:pt x="43" y="6"/>
                  </a:cubicBezTo>
                  <a:lnTo>
                    <a:pt x="43" y="38"/>
                  </a:lnTo>
                  <a:close/>
                </a:path>
              </a:pathLst>
            </a:custGeom>
            <a:solidFill>
              <a:srgbClr val="FC611F"/>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1" name="Freeform 21"/>
            <p:cNvSpPr>
              <a:spLocks/>
            </p:cNvSpPr>
            <p:nvPr/>
          </p:nvSpPr>
          <p:spPr bwMode="auto">
            <a:xfrm>
              <a:off x="320499" y="1729206"/>
              <a:ext cx="302802" cy="302802"/>
            </a:xfrm>
            <a:custGeom>
              <a:avLst/>
              <a:gdLst>
                <a:gd name="T0" fmla="*/ 43 w 43"/>
                <a:gd name="T1" fmla="*/ 37 h 43"/>
                <a:gd name="T2" fmla="*/ 37 w 43"/>
                <a:gd name="T3" fmla="*/ 43 h 43"/>
                <a:gd name="T4" fmla="*/ 6 w 43"/>
                <a:gd name="T5" fmla="*/ 43 h 43"/>
                <a:gd name="T6" fmla="*/ 0 w 43"/>
                <a:gd name="T7" fmla="*/ 37 h 43"/>
                <a:gd name="T8" fmla="*/ 0 w 43"/>
                <a:gd name="T9" fmla="*/ 6 h 43"/>
                <a:gd name="T10" fmla="*/ 6 w 43"/>
                <a:gd name="T11" fmla="*/ 0 h 43"/>
                <a:gd name="T12" fmla="*/ 37 w 43"/>
                <a:gd name="T13" fmla="*/ 0 h 43"/>
                <a:gd name="T14" fmla="*/ 43 w 43"/>
                <a:gd name="T15" fmla="*/ 6 h 43"/>
                <a:gd name="T16" fmla="*/ 43 w 43"/>
                <a:gd name="T17"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43">
                  <a:moveTo>
                    <a:pt x="43" y="37"/>
                  </a:moveTo>
                  <a:cubicBezTo>
                    <a:pt x="43" y="41"/>
                    <a:pt x="40" y="43"/>
                    <a:pt x="37" y="43"/>
                  </a:cubicBezTo>
                  <a:cubicBezTo>
                    <a:pt x="6" y="43"/>
                    <a:pt x="6" y="43"/>
                    <a:pt x="6" y="43"/>
                  </a:cubicBezTo>
                  <a:cubicBezTo>
                    <a:pt x="3" y="43"/>
                    <a:pt x="0" y="41"/>
                    <a:pt x="0" y="37"/>
                  </a:cubicBezTo>
                  <a:cubicBezTo>
                    <a:pt x="0" y="6"/>
                    <a:pt x="0" y="6"/>
                    <a:pt x="0" y="6"/>
                  </a:cubicBezTo>
                  <a:cubicBezTo>
                    <a:pt x="0" y="3"/>
                    <a:pt x="3" y="0"/>
                    <a:pt x="6" y="0"/>
                  </a:cubicBezTo>
                  <a:cubicBezTo>
                    <a:pt x="37" y="0"/>
                    <a:pt x="37" y="0"/>
                    <a:pt x="37" y="0"/>
                  </a:cubicBezTo>
                  <a:cubicBezTo>
                    <a:pt x="40" y="0"/>
                    <a:pt x="43" y="3"/>
                    <a:pt x="43" y="6"/>
                  </a:cubicBezTo>
                  <a:lnTo>
                    <a:pt x="43" y="37"/>
                  </a:lnTo>
                  <a:close/>
                </a:path>
              </a:pathLst>
            </a:custGeom>
            <a:solidFill>
              <a:srgbClr val="FC611F"/>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2" name="Freeform 22"/>
            <p:cNvSpPr>
              <a:spLocks/>
            </p:cNvSpPr>
            <p:nvPr/>
          </p:nvSpPr>
          <p:spPr bwMode="auto">
            <a:xfrm>
              <a:off x="658482" y="1729206"/>
              <a:ext cx="302802" cy="302802"/>
            </a:xfrm>
            <a:custGeom>
              <a:avLst/>
              <a:gdLst>
                <a:gd name="T0" fmla="*/ 43 w 43"/>
                <a:gd name="T1" fmla="*/ 37 h 43"/>
                <a:gd name="T2" fmla="*/ 37 w 43"/>
                <a:gd name="T3" fmla="*/ 43 h 43"/>
                <a:gd name="T4" fmla="*/ 6 w 43"/>
                <a:gd name="T5" fmla="*/ 43 h 43"/>
                <a:gd name="T6" fmla="*/ 0 w 43"/>
                <a:gd name="T7" fmla="*/ 37 h 43"/>
                <a:gd name="T8" fmla="*/ 0 w 43"/>
                <a:gd name="T9" fmla="*/ 6 h 43"/>
                <a:gd name="T10" fmla="*/ 6 w 43"/>
                <a:gd name="T11" fmla="*/ 0 h 43"/>
                <a:gd name="T12" fmla="*/ 37 w 43"/>
                <a:gd name="T13" fmla="*/ 0 h 43"/>
                <a:gd name="T14" fmla="*/ 43 w 43"/>
                <a:gd name="T15" fmla="*/ 6 h 43"/>
                <a:gd name="T16" fmla="*/ 43 w 43"/>
                <a:gd name="T17"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43">
                  <a:moveTo>
                    <a:pt x="43" y="37"/>
                  </a:moveTo>
                  <a:cubicBezTo>
                    <a:pt x="43" y="41"/>
                    <a:pt x="40" y="43"/>
                    <a:pt x="37" y="43"/>
                  </a:cubicBezTo>
                  <a:cubicBezTo>
                    <a:pt x="6" y="43"/>
                    <a:pt x="6" y="43"/>
                    <a:pt x="6" y="43"/>
                  </a:cubicBezTo>
                  <a:cubicBezTo>
                    <a:pt x="3" y="43"/>
                    <a:pt x="0" y="41"/>
                    <a:pt x="0" y="37"/>
                  </a:cubicBezTo>
                  <a:cubicBezTo>
                    <a:pt x="0" y="6"/>
                    <a:pt x="0" y="6"/>
                    <a:pt x="0" y="6"/>
                  </a:cubicBezTo>
                  <a:cubicBezTo>
                    <a:pt x="0" y="3"/>
                    <a:pt x="3" y="0"/>
                    <a:pt x="6" y="0"/>
                  </a:cubicBezTo>
                  <a:cubicBezTo>
                    <a:pt x="37" y="0"/>
                    <a:pt x="37" y="0"/>
                    <a:pt x="37" y="0"/>
                  </a:cubicBezTo>
                  <a:cubicBezTo>
                    <a:pt x="40" y="0"/>
                    <a:pt x="43" y="3"/>
                    <a:pt x="43" y="6"/>
                  </a:cubicBezTo>
                  <a:lnTo>
                    <a:pt x="43" y="37"/>
                  </a:lnTo>
                  <a:close/>
                </a:path>
              </a:pathLst>
            </a:custGeom>
            <a:solidFill>
              <a:srgbClr val="FC611F"/>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3" name="Freeform 23"/>
            <p:cNvSpPr>
              <a:spLocks/>
            </p:cNvSpPr>
            <p:nvPr/>
          </p:nvSpPr>
          <p:spPr bwMode="auto">
            <a:xfrm>
              <a:off x="996464" y="1729206"/>
              <a:ext cx="302802" cy="302802"/>
            </a:xfrm>
            <a:custGeom>
              <a:avLst/>
              <a:gdLst>
                <a:gd name="T0" fmla="*/ 43 w 43"/>
                <a:gd name="T1" fmla="*/ 37 h 43"/>
                <a:gd name="T2" fmla="*/ 37 w 43"/>
                <a:gd name="T3" fmla="*/ 43 h 43"/>
                <a:gd name="T4" fmla="*/ 6 w 43"/>
                <a:gd name="T5" fmla="*/ 43 h 43"/>
                <a:gd name="T6" fmla="*/ 0 w 43"/>
                <a:gd name="T7" fmla="*/ 37 h 43"/>
                <a:gd name="T8" fmla="*/ 0 w 43"/>
                <a:gd name="T9" fmla="*/ 6 h 43"/>
                <a:gd name="T10" fmla="*/ 6 w 43"/>
                <a:gd name="T11" fmla="*/ 0 h 43"/>
                <a:gd name="T12" fmla="*/ 37 w 43"/>
                <a:gd name="T13" fmla="*/ 0 h 43"/>
                <a:gd name="T14" fmla="*/ 43 w 43"/>
                <a:gd name="T15" fmla="*/ 6 h 43"/>
                <a:gd name="T16" fmla="*/ 43 w 43"/>
                <a:gd name="T17"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43">
                  <a:moveTo>
                    <a:pt x="43" y="37"/>
                  </a:moveTo>
                  <a:cubicBezTo>
                    <a:pt x="43" y="41"/>
                    <a:pt x="40" y="43"/>
                    <a:pt x="37" y="43"/>
                  </a:cubicBezTo>
                  <a:cubicBezTo>
                    <a:pt x="6" y="43"/>
                    <a:pt x="6" y="43"/>
                    <a:pt x="6" y="43"/>
                  </a:cubicBezTo>
                  <a:cubicBezTo>
                    <a:pt x="2" y="43"/>
                    <a:pt x="0" y="41"/>
                    <a:pt x="0" y="37"/>
                  </a:cubicBezTo>
                  <a:cubicBezTo>
                    <a:pt x="0" y="6"/>
                    <a:pt x="0" y="6"/>
                    <a:pt x="0" y="6"/>
                  </a:cubicBezTo>
                  <a:cubicBezTo>
                    <a:pt x="0" y="3"/>
                    <a:pt x="2" y="0"/>
                    <a:pt x="6" y="0"/>
                  </a:cubicBezTo>
                  <a:cubicBezTo>
                    <a:pt x="37" y="0"/>
                    <a:pt x="37" y="0"/>
                    <a:pt x="37" y="0"/>
                  </a:cubicBezTo>
                  <a:cubicBezTo>
                    <a:pt x="40" y="0"/>
                    <a:pt x="43" y="3"/>
                    <a:pt x="43" y="6"/>
                  </a:cubicBezTo>
                  <a:lnTo>
                    <a:pt x="43" y="37"/>
                  </a:lnTo>
                  <a:close/>
                </a:path>
              </a:pathLst>
            </a:custGeom>
            <a:solidFill>
              <a:srgbClr val="FC611F"/>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4" name="Freeform 24"/>
            <p:cNvSpPr>
              <a:spLocks/>
            </p:cNvSpPr>
            <p:nvPr/>
          </p:nvSpPr>
          <p:spPr bwMode="auto">
            <a:xfrm>
              <a:off x="1334446" y="1729206"/>
              <a:ext cx="302802" cy="302802"/>
            </a:xfrm>
            <a:custGeom>
              <a:avLst/>
              <a:gdLst>
                <a:gd name="T0" fmla="*/ 43 w 43"/>
                <a:gd name="T1" fmla="*/ 37 h 43"/>
                <a:gd name="T2" fmla="*/ 37 w 43"/>
                <a:gd name="T3" fmla="*/ 43 h 43"/>
                <a:gd name="T4" fmla="*/ 5 w 43"/>
                <a:gd name="T5" fmla="*/ 43 h 43"/>
                <a:gd name="T6" fmla="*/ 0 w 43"/>
                <a:gd name="T7" fmla="*/ 37 h 43"/>
                <a:gd name="T8" fmla="*/ 0 w 43"/>
                <a:gd name="T9" fmla="*/ 6 h 43"/>
                <a:gd name="T10" fmla="*/ 5 w 43"/>
                <a:gd name="T11" fmla="*/ 0 h 43"/>
                <a:gd name="T12" fmla="*/ 37 w 43"/>
                <a:gd name="T13" fmla="*/ 0 h 43"/>
                <a:gd name="T14" fmla="*/ 43 w 43"/>
                <a:gd name="T15" fmla="*/ 6 h 43"/>
                <a:gd name="T16" fmla="*/ 43 w 43"/>
                <a:gd name="T17"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43">
                  <a:moveTo>
                    <a:pt x="43" y="37"/>
                  </a:moveTo>
                  <a:cubicBezTo>
                    <a:pt x="43" y="41"/>
                    <a:pt x="40" y="43"/>
                    <a:pt x="37" y="43"/>
                  </a:cubicBezTo>
                  <a:cubicBezTo>
                    <a:pt x="5" y="43"/>
                    <a:pt x="5" y="43"/>
                    <a:pt x="5" y="43"/>
                  </a:cubicBezTo>
                  <a:cubicBezTo>
                    <a:pt x="2" y="43"/>
                    <a:pt x="0" y="41"/>
                    <a:pt x="0" y="37"/>
                  </a:cubicBezTo>
                  <a:cubicBezTo>
                    <a:pt x="0" y="6"/>
                    <a:pt x="0" y="6"/>
                    <a:pt x="0" y="6"/>
                  </a:cubicBezTo>
                  <a:cubicBezTo>
                    <a:pt x="0" y="3"/>
                    <a:pt x="2" y="0"/>
                    <a:pt x="5" y="0"/>
                  </a:cubicBezTo>
                  <a:cubicBezTo>
                    <a:pt x="37" y="0"/>
                    <a:pt x="37" y="0"/>
                    <a:pt x="37" y="0"/>
                  </a:cubicBezTo>
                  <a:cubicBezTo>
                    <a:pt x="40" y="0"/>
                    <a:pt x="43" y="3"/>
                    <a:pt x="43" y="6"/>
                  </a:cubicBezTo>
                  <a:lnTo>
                    <a:pt x="43" y="37"/>
                  </a:lnTo>
                  <a:close/>
                </a:path>
              </a:pathLst>
            </a:custGeom>
            <a:solidFill>
              <a:srgbClr val="FC611F"/>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5" name="Freeform 25"/>
            <p:cNvSpPr>
              <a:spLocks/>
            </p:cNvSpPr>
            <p:nvPr/>
          </p:nvSpPr>
          <p:spPr bwMode="auto">
            <a:xfrm>
              <a:off x="1672429" y="1729206"/>
              <a:ext cx="302802" cy="302802"/>
            </a:xfrm>
            <a:custGeom>
              <a:avLst/>
              <a:gdLst>
                <a:gd name="T0" fmla="*/ 43 w 43"/>
                <a:gd name="T1" fmla="*/ 37 h 43"/>
                <a:gd name="T2" fmla="*/ 37 w 43"/>
                <a:gd name="T3" fmla="*/ 43 h 43"/>
                <a:gd name="T4" fmla="*/ 5 w 43"/>
                <a:gd name="T5" fmla="*/ 43 h 43"/>
                <a:gd name="T6" fmla="*/ 0 w 43"/>
                <a:gd name="T7" fmla="*/ 37 h 43"/>
                <a:gd name="T8" fmla="*/ 0 w 43"/>
                <a:gd name="T9" fmla="*/ 6 h 43"/>
                <a:gd name="T10" fmla="*/ 5 w 43"/>
                <a:gd name="T11" fmla="*/ 0 h 43"/>
                <a:gd name="T12" fmla="*/ 37 w 43"/>
                <a:gd name="T13" fmla="*/ 0 h 43"/>
                <a:gd name="T14" fmla="*/ 43 w 43"/>
                <a:gd name="T15" fmla="*/ 6 h 43"/>
                <a:gd name="T16" fmla="*/ 43 w 43"/>
                <a:gd name="T17"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43">
                  <a:moveTo>
                    <a:pt x="43" y="37"/>
                  </a:moveTo>
                  <a:cubicBezTo>
                    <a:pt x="43" y="41"/>
                    <a:pt x="40" y="43"/>
                    <a:pt x="37" y="43"/>
                  </a:cubicBezTo>
                  <a:cubicBezTo>
                    <a:pt x="5" y="43"/>
                    <a:pt x="5" y="43"/>
                    <a:pt x="5" y="43"/>
                  </a:cubicBezTo>
                  <a:cubicBezTo>
                    <a:pt x="2" y="43"/>
                    <a:pt x="0" y="41"/>
                    <a:pt x="0" y="37"/>
                  </a:cubicBezTo>
                  <a:cubicBezTo>
                    <a:pt x="0" y="6"/>
                    <a:pt x="0" y="6"/>
                    <a:pt x="0" y="6"/>
                  </a:cubicBezTo>
                  <a:cubicBezTo>
                    <a:pt x="0" y="3"/>
                    <a:pt x="2" y="0"/>
                    <a:pt x="5" y="0"/>
                  </a:cubicBezTo>
                  <a:cubicBezTo>
                    <a:pt x="37" y="0"/>
                    <a:pt x="37" y="0"/>
                    <a:pt x="37" y="0"/>
                  </a:cubicBezTo>
                  <a:cubicBezTo>
                    <a:pt x="40" y="0"/>
                    <a:pt x="43" y="3"/>
                    <a:pt x="43" y="6"/>
                  </a:cubicBezTo>
                  <a:lnTo>
                    <a:pt x="43" y="37"/>
                  </a:lnTo>
                  <a:close/>
                </a:path>
              </a:pathLst>
            </a:custGeom>
            <a:solidFill>
              <a:srgbClr val="FC611F"/>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6" name="Freeform 26"/>
            <p:cNvSpPr>
              <a:spLocks/>
            </p:cNvSpPr>
            <p:nvPr/>
          </p:nvSpPr>
          <p:spPr bwMode="auto">
            <a:xfrm>
              <a:off x="2010411" y="1729206"/>
              <a:ext cx="302802" cy="302802"/>
            </a:xfrm>
            <a:custGeom>
              <a:avLst/>
              <a:gdLst>
                <a:gd name="T0" fmla="*/ 43 w 43"/>
                <a:gd name="T1" fmla="*/ 37 h 43"/>
                <a:gd name="T2" fmla="*/ 37 w 43"/>
                <a:gd name="T3" fmla="*/ 43 h 43"/>
                <a:gd name="T4" fmla="*/ 5 w 43"/>
                <a:gd name="T5" fmla="*/ 43 h 43"/>
                <a:gd name="T6" fmla="*/ 0 w 43"/>
                <a:gd name="T7" fmla="*/ 37 h 43"/>
                <a:gd name="T8" fmla="*/ 0 w 43"/>
                <a:gd name="T9" fmla="*/ 6 h 43"/>
                <a:gd name="T10" fmla="*/ 5 w 43"/>
                <a:gd name="T11" fmla="*/ 0 h 43"/>
                <a:gd name="T12" fmla="*/ 37 w 43"/>
                <a:gd name="T13" fmla="*/ 0 h 43"/>
                <a:gd name="T14" fmla="*/ 43 w 43"/>
                <a:gd name="T15" fmla="*/ 6 h 43"/>
                <a:gd name="T16" fmla="*/ 43 w 43"/>
                <a:gd name="T17"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43">
                  <a:moveTo>
                    <a:pt x="43" y="37"/>
                  </a:moveTo>
                  <a:cubicBezTo>
                    <a:pt x="43" y="41"/>
                    <a:pt x="40" y="43"/>
                    <a:pt x="37" y="43"/>
                  </a:cubicBezTo>
                  <a:cubicBezTo>
                    <a:pt x="5" y="43"/>
                    <a:pt x="5" y="43"/>
                    <a:pt x="5" y="43"/>
                  </a:cubicBezTo>
                  <a:cubicBezTo>
                    <a:pt x="2" y="43"/>
                    <a:pt x="0" y="41"/>
                    <a:pt x="0" y="37"/>
                  </a:cubicBezTo>
                  <a:cubicBezTo>
                    <a:pt x="0" y="6"/>
                    <a:pt x="0" y="6"/>
                    <a:pt x="0" y="6"/>
                  </a:cubicBezTo>
                  <a:cubicBezTo>
                    <a:pt x="0" y="3"/>
                    <a:pt x="2" y="0"/>
                    <a:pt x="5" y="0"/>
                  </a:cubicBezTo>
                  <a:cubicBezTo>
                    <a:pt x="37" y="0"/>
                    <a:pt x="37" y="0"/>
                    <a:pt x="37" y="0"/>
                  </a:cubicBezTo>
                  <a:cubicBezTo>
                    <a:pt x="40" y="0"/>
                    <a:pt x="43" y="3"/>
                    <a:pt x="43" y="6"/>
                  </a:cubicBezTo>
                  <a:lnTo>
                    <a:pt x="43" y="37"/>
                  </a:lnTo>
                  <a:close/>
                </a:path>
              </a:pathLst>
            </a:custGeom>
            <a:solidFill>
              <a:srgbClr val="FC611F"/>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7" name="Freeform 27"/>
            <p:cNvSpPr>
              <a:spLocks/>
            </p:cNvSpPr>
            <p:nvPr/>
          </p:nvSpPr>
          <p:spPr bwMode="auto">
            <a:xfrm>
              <a:off x="2340855" y="1729206"/>
              <a:ext cx="302802" cy="302802"/>
            </a:xfrm>
            <a:custGeom>
              <a:avLst/>
              <a:gdLst>
                <a:gd name="T0" fmla="*/ 43 w 43"/>
                <a:gd name="T1" fmla="*/ 37 h 43"/>
                <a:gd name="T2" fmla="*/ 38 w 43"/>
                <a:gd name="T3" fmla="*/ 43 h 43"/>
                <a:gd name="T4" fmla="*/ 6 w 43"/>
                <a:gd name="T5" fmla="*/ 43 h 43"/>
                <a:gd name="T6" fmla="*/ 0 w 43"/>
                <a:gd name="T7" fmla="*/ 37 h 43"/>
                <a:gd name="T8" fmla="*/ 0 w 43"/>
                <a:gd name="T9" fmla="*/ 6 h 43"/>
                <a:gd name="T10" fmla="*/ 6 w 43"/>
                <a:gd name="T11" fmla="*/ 0 h 43"/>
                <a:gd name="T12" fmla="*/ 38 w 43"/>
                <a:gd name="T13" fmla="*/ 0 h 43"/>
                <a:gd name="T14" fmla="*/ 43 w 43"/>
                <a:gd name="T15" fmla="*/ 6 h 43"/>
                <a:gd name="T16" fmla="*/ 43 w 43"/>
                <a:gd name="T17"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43">
                  <a:moveTo>
                    <a:pt x="43" y="37"/>
                  </a:moveTo>
                  <a:cubicBezTo>
                    <a:pt x="43" y="41"/>
                    <a:pt x="41" y="43"/>
                    <a:pt x="38" y="43"/>
                  </a:cubicBezTo>
                  <a:cubicBezTo>
                    <a:pt x="6" y="43"/>
                    <a:pt x="6" y="43"/>
                    <a:pt x="6" y="43"/>
                  </a:cubicBezTo>
                  <a:cubicBezTo>
                    <a:pt x="3" y="43"/>
                    <a:pt x="0" y="41"/>
                    <a:pt x="0" y="37"/>
                  </a:cubicBezTo>
                  <a:cubicBezTo>
                    <a:pt x="0" y="6"/>
                    <a:pt x="0" y="6"/>
                    <a:pt x="0" y="6"/>
                  </a:cubicBezTo>
                  <a:cubicBezTo>
                    <a:pt x="0" y="3"/>
                    <a:pt x="3" y="0"/>
                    <a:pt x="6" y="0"/>
                  </a:cubicBezTo>
                  <a:cubicBezTo>
                    <a:pt x="38" y="0"/>
                    <a:pt x="38" y="0"/>
                    <a:pt x="38" y="0"/>
                  </a:cubicBezTo>
                  <a:cubicBezTo>
                    <a:pt x="41" y="0"/>
                    <a:pt x="43" y="3"/>
                    <a:pt x="43" y="6"/>
                  </a:cubicBezTo>
                  <a:lnTo>
                    <a:pt x="43" y="37"/>
                  </a:lnTo>
                  <a:close/>
                </a:path>
              </a:pathLst>
            </a:custGeom>
            <a:solidFill>
              <a:srgbClr val="FC611F"/>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8" name="Freeform 28"/>
            <p:cNvSpPr>
              <a:spLocks/>
            </p:cNvSpPr>
            <p:nvPr/>
          </p:nvSpPr>
          <p:spPr bwMode="auto">
            <a:xfrm>
              <a:off x="2678837" y="1729206"/>
              <a:ext cx="302802" cy="302802"/>
            </a:xfrm>
            <a:custGeom>
              <a:avLst/>
              <a:gdLst>
                <a:gd name="T0" fmla="*/ 43 w 43"/>
                <a:gd name="T1" fmla="*/ 37 h 43"/>
                <a:gd name="T2" fmla="*/ 38 w 43"/>
                <a:gd name="T3" fmla="*/ 43 h 43"/>
                <a:gd name="T4" fmla="*/ 6 w 43"/>
                <a:gd name="T5" fmla="*/ 43 h 43"/>
                <a:gd name="T6" fmla="*/ 0 w 43"/>
                <a:gd name="T7" fmla="*/ 37 h 43"/>
                <a:gd name="T8" fmla="*/ 0 w 43"/>
                <a:gd name="T9" fmla="*/ 6 h 43"/>
                <a:gd name="T10" fmla="*/ 6 w 43"/>
                <a:gd name="T11" fmla="*/ 0 h 43"/>
                <a:gd name="T12" fmla="*/ 38 w 43"/>
                <a:gd name="T13" fmla="*/ 0 h 43"/>
                <a:gd name="T14" fmla="*/ 43 w 43"/>
                <a:gd name="T15" fmla="*/ 6 h 43"/>
                <a:gd name="T16" fmla="*/ 43 w 43"/>
                <a:gd name="T17"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43">
                  <a:moveTo>
                    <a:pt x="43" y="37"/>
                  </a:moveTo>
                  <a:cubicBezTo>
                    <a:pt x="43" y="41"/>
                    <a:pt x="41" y="43"/>
                    <a:pt x="38" y="43"/>
                  </a:cubicBezTo>
                  <a:cubicBezTo>
                    <a:pt x="6" y="43"/>
                    <a:pt x="6" y="43"/>
                    <a:pt x="6" y="43"/>
                  </a:cubicBezTo>
                  <a:cubicBezTo>
                    <a:pt x="3" y="43"/>
                    <a:pt x="0" y="41"/>
                    <a:pt x="0" y="37"/>
                  </a:cubicBezTo>
                  <a:cubicBezTo>
                    <a:pt x="0" y="6"/>
                    <a:pt x="0" y="6"/>
                    <a:pt x="0" y="6"/>
                  </a:cubicBezTo>
                  <a:cubicBezTo>
                    <a:pt x="0" y="3"/>
                    <a:pt x="3" y="0"/>
                    <a:pt x="6" y="0"/>
                  </a:cubicBezTo>
                  <a:cubicBezTo>
                    <a:pt x="38" y="0"/>
                    <a:pt x="38" y="0"/>
                    <a:pt x="38" y="0"/>
                  </a:cubicBezTo>
                  <a:cubicBezTo>
                    <a:pt x="41" y="0"/>
                    <a:pt x="43" y="3"/>
                    <a:pt x="43" y="6"/>
                  </a:cubicBezTo>
                  <a:lnTo>
                    <a:pt x="43" y="37"/>
                  </a:lnTo>
                  <a:close/>
                </a:path>
              </a:pathLst>
            </a:custGeom>
            <a:solidFill>
              <a:srgbClr val="FC611F"/>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9" name="Freeform 29"/>
            <p:cNvSpPr>
              <a:spLocks/>
            </p:cNvSpPr>
            <p:nvPr/>
          </p:nvSpPr>
          <p:spPr bwMode="auto">
            <a:xfrm>
              <a:off x="320499" y="2067188"/>
              <a:ext cx="302802" cy="302802"/>
            </a:xfrm>
            <a:custGeom>
              <a:avLst/>
              <a:gdLst>
                <a:gd name="T0" fmla="*/ 43 w 43"/>
                <a:gd name="T1" fmla="*/ 37 h 43"/>
                <a:gd name="T2" fmla="*/ 37 w 43"/>
                <a:gd name="T3" fmla="*/ 43 h 43"/>
                <a:gd name="T4" fmla="*/ 6 w 43"/>
                <a:gd name="T5" fmla="*/ 43 h 43"/>
                <a:gd name="T6" fmla="*/ 0 w 43"/>
                <a:gd name="T7" fmla="*/ 37 h 43"/>
                <a:gd name="T8" fmla="*/ 0 w 43"/>
                <a:gd name="T9" fmla="*/ 6 h 43"/>
                <a:gd name="T10" fmla="*/ 6 w 43"/>
                <a:gd name="T11" fmla="*/ 0 h 43"/>
                <a:gd name="T12" fmla="*/ 37 w 43"/>
                <a:gd name="T13" fmla="*/ 0 h 43"/>
                <a:gd name="T14" fmla="*/ 43 w 43"/>
                <a:gd name="T15" fmla="*/ 6 h 43"/>
                <a:gd name="T16" fmla="*/ 43 w 43"/>
                <a:gd name="T17"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43">
                  <a:moveTo>
                    <a:pt x="43" y="37"/>
                  </a:moveTo>
                  <a:cubicBezTo>
                    <a:pt x="43" y="41"/>
                    <a:pt x="40" y="43"/>
                    <a:pt x="37" y="43"/>
                  </a:cubicBezTo>
                  <a:cubicBezTo>
                    <a:pt x="6" y="43"/>
                    <a:pt x="6" y="43"/>
                    <a:pt x="6" y="43"/>
                  </a:cubicBezTo>
                  <a:cubicBezTo>
                    <a:pt x="3" y="43"/>
                    <a:pt x="0" y="41"/>
                    <a:pt x="0" y="37"/>
                  </a:cubicBezTo>
                  <a:cubicBezTo>
                    <a:pt x="0" y="6"/>
                    <a:pt x="0" y="6"/>
                    <a:pt x="0" y="6"/>
                  </a:cubicBezTo>
                  <a:cubicBezTo>
                    <a:pt x="0" y="3"/>
                    <a:pt x="3" y="0"/>
                    <a:pt x="6" y="0"/>
                  </a:cubicBezTo>
                  <a:cubicBezTo>
                    <a:pt x="37" y="0"/>
                    <a:pt x="37" y="0"/>
                    <a:pt x="37" y="0"/>
                  </a:cubicBezTo>
                  <a:cubicBezTo>
                    <a:pt x="40" y="0"/>
                    <a:pt x="43" y="3"/>
                    <a:pt x="43" y="6"/>
                  </a:cubicBezTo>
                  <a:lnTo>
                    <a:pt x="43" y="37"/>
                  </a:lnTo>
                  <a:close/>
                </a:path>
              </a:pathLst>
            </a:custGeom>
            <a:solidFill>
              <a:srgbClr val="FC611F"/>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30" name="Freeform 30"/>
            <p:cNvSpPr>
              <a:spLocks/>
            </p:cNvSpPr>
            <p:nvPr/>
          </p:nvSpPr>
          <p:spPr bwMode="auto">
            <a:xfrm>
              <a:off x="658482" y="2067188"/>
              <a:ext cx="302802" cy="302802"/>
            </a:xfrm>
            <a:custGeom>
              <a:avLst/>
              <a:gdLst>
                <a:gd name="T0" fmla="*/ 43 w 43"/>
                <a:gd name="T1" fmla="*/ 37 h 43"/>
                <a:gd name="T2" fmla="*/ 37 w 43"/>
                <a:gd name="T3" fmla="*/ 43 h 43"/>
                <a:gd name="T4" fmla="*/ 6 w 43"/>
                <a:gd name="T5" fmla="*/ 43 h 43"/>
                <a:gd name="T6" fmla="*/ 0 w 43"/>
                <a:gd name="T7" fmla="*/ 37 h 43"/>
                <a:gd name="T8" fmla="*/ 0 w 43"/>
                <a:gd name="T9" fmla="*/ 6 h 43"/>
                <a:gd name="T10" fmla="*/ 6 w 43"/>
                <a:gd name="T11" fmla="*/ 0 h 43"/>
                <a:gd name="T12" fmla="*/ 37 w 43"/>
                <a:gd name="T13" fmla="*/ 0 h 43"/>
                <a:gd name="T14" fmla="*/ 43 w 43"/>
                <a:gd name="T15" fmla="*/ 6 h 43"/>
                <a:gd name="T16" fmla="*/ 43 w 43"/>
                <a:gd name="T17"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43">
                  <a:moveTo>
                    <a:pt x="43" y="37"/>
                  </a:moveTo>
                  <a:cubicBezTo>
                    <a:pt x="43" y="41"/>
                    <a:pt x="40" y="43"/>
                    <a:pt x="37" y="43"/>
                  </a:cubicBezTo>
                  <a:cubicBezTo>
                    <a:pt x="6" y="43"/>
                    <a:pt x="6" y="43"/>
                    <a:pt x="6" y="43"/>
                  </a:cubicBezTo>
                  <a:cubicBezTo>
                    <a:pt x="3" y="43"/>
                    <a:pt x="0" y="41"/>
                    <a:pt x="0" y="37"/>
                  </a:cubicBezTo>
                  <a:cubicBezTo>
                    <a:pt x="0" y="6"/>
                    <a:pt x="0" y="6"/>
                    <a:pt x="0" y="6"/>
                  </a:cubicBezTo>
                  <a:cubicBezTo>
                    <a:pt x="0" y="3"/>
                    <a:pt x="3" y="0"/>
                    <a:pt x="6" y="0"/>
                  </a:cubicBezTo>
                  <a:cubicBezTo>
                    <a:pt x="37" y="0"/>
                    <a:pt x="37" y="0"/>
                    <a:pt x="37" y="0"/>
                  </a:cubicBezTo>
                  <a:cubicBezTo>
                    <a:pt x="40" y="0"/>
                    <a:pt x="43" y="3"/>
                    <a:pt x="43" y="6"/>
                  </a:cubicBezTo>
                  <a:lnTo>
                    <a:pt x="43" y="37"/>
                  </a:lnTo>
                  <a:close/>
                </a:path>
              </a:pathLst>
            </a:custGeom>
            <a:solidFill>
              <a:srgbClr val="FC611F"/>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31" name="Freeform 31"/>
            <p:cNvSpPr>
              <a:spLocks/>
            </p:cNvSpPr>
            <p:nvPr/>
          </p:nvSpPr>
          <p:spPr bwMode="auto">
            <a:xfrm>
              <a:off x="996464" y="2067188"/>
              <a:ext cx="302802" cy="302802"/>
            </a:xfrm>
            <a:custGeom>
              <a:avLst/>
              <a:gdLst>
                <a:gd name="T0" fmla="*/ 43 w 43"/>
                <a:gd name="T1" fmla="*/ 37 h 43"/>
                <a:gd name="T2" fmla="*/ 37 w 43"/>
                <a:gd name="T3" fmla="*/ 43 h 43"/>
                <a:gd name="T4" fmla="*/ 6 w 43"/>
                <a:gd name="T5" fmla="*/ 43 h 43"/>
                <a:gd name="T6" fmla="*/ 0 w 43"/>
                <a:gd name="T7" fmla="*/ 37 h 43"/>
                <a:gd name="T8" fmla="*/ 0 w 43"/>
                <a:gd name="T9" fmla="*/ 6 h 43"/>
                <a:gd name="T10" fmla="*/ 6 w 43"/>
                <a:gd name="T11" fmla="*/ 0 h 43"/>
                <a:gd name="T12" fmla="*/ 37 w 43"/>
                <a:gd name="T13" fmla="*/ 0 h 43"/>
                <a:gd name="T14" fmla="*/ 43 w 43"/>
                <a:gd name="T15" fmla="*/ 6 h 43"/>
                <a:gd name="T16" fmla="*/ 43 w 43"/>
                <a:gd name="T17"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43">
                  <a:moveTo>
                    <a:pt x="43" y="37"/>
                  </a:moveTo>
                  <a:cubicBezTo>
                    <a:pt x="43" y="41"/>
                    <a:pt x="40" y="43"/>
                    <a:pt x="37" y="43"/>
                  </a:cubicBezTo>
                  <a:cubicBezTo>
                    <a:pt x="6" y="43"/>
                    <a:pt x="6" y="43"/>
                    <a:pt x="6" y="43"/>
                  </a:cubicBezTo>
                  <a:cubicBezTo>
                    <a:pt x="2" y="43"/>
                    <a:pt x="0" y="41"/>
                    <a:pt x="0" y="37"/>
                  </a:cubicBezTo>
                  <a:cubicBezTo>
                    <a:pt x="0" y="6"/>
                    <a:pt x="0" y="6"/>
                    <a:pt x="0" y="6"/>
                  </a:cubicBezTo>
                  <a:cubicBezTo>
                    <a:pt x="0" y="3"/>
                    <a:pt x="2" y="0"/>
                    <a:pt x="6" y="0"/>
                  </a:cubicBezTo>
                  <a:cubicBezTo>
                    <a:pt x="37" y="0"/>
                    <a:pt x="37" y="0"/>
                    <a:pt x="37" y="0"/>
                  </a:cubicBezTo>
                  <a:cubicBezTo>
                    <a:pt x="40" y="0"/>
                    <a:pt x="43" y="3"/>
                    <a:pt x="43" y="6"/>
                  </a:cubicBezTo>
                  <a:lnTo>
                    <a:pt x="43" y="37"/>
                  </a:lnTo>
                  <a:close/>
                </a:path>
              </a:pathLst>
            </a:custGeom>
            <a:solidFill>
              <a:srgbClr val="1C2B38"/>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3072" name="Freeform 32"/>
            <p:cNvSpPr>
              <a:spLocks/>
            </p:cNvSpPr>
            <p:nvPr/>
          </p:nvSpPr>
          <p:spPr bwMode="auto">
            <a:xfrm>
              <a:off x="1334446" y="2067188"/>
              <a:ext cx="302802" cy="302802"/>
            </a:xfrm>
            <a:custGeom>
              <a:avLst/>
              <a:gdLst>
                <a:gd name="T0" fmla="*/ 43 w 43"/>
                <a:gd name="T1" fmla="*/ 37 h 43"/>
                <a:gd name="T2" fmla="*/ 37 w 43"/>
                <a:gd name="T3" fmla="*/ 43 h 43"/>
                <a:gd name="T4" fmla="*/ 5 w 43"/>
                <a:gd name="T5" fmla="*/ 43 h 43"/>
                <a:gd name="T6" fmla="*/ 0 w 43"/>
                <a:gd name="T7" fmla="*/ 37 h 43"/>
                <a:gd name="T8" fmla="*/ 0 w 43"/>
                <a:gd name="T9" fmla="*/ 6 h 43"/>
                <a:gd name="T10" fmla="*/ 5 w 43"/>
                <a:gd name="T11" fmla="*/ 0 h 43"/>
                <a:gd name="T12" fmla="*/ 37 w 43"/>
                <a:gd name="T13" fmla="*/ 0 h 43"/>
                <a:gd name="T14" fmla="*/ 43 w 43"/>
                <a:gd name="T15" fmla="*/ 6 h 43"/>
                <a:gd name="T16" fmla="*/ 43 w 43"/>
                <a:gd name="T17"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43">
                  <a:moveTo>
                    <a:pt x="43" y="37"/>
                  </a:moveTo>
                  <a:cubicBezTo>
                    <a:pt x="43" y="41"/>
                    <a:pt x="40" y="43"/>
                    <a:pt x="37" y="43"/>
                  </a:cubicBezTo>
                  <a:cubicBezTo>
                    <a:pt x="5" y="43"/>
                    <a:pt x="5" y="43"/>
                    <a:pt x="5" y="43"/>
                  </a:cubicBezTo>
                  <a:cubicBezTo>
                    <a:pt x="2" y="43"/>
                    <a:pt x="0" y="41"/>
                    <a:pt x="0" y="37"/>
                  </a:cubicBezTo>
                  <a:cubicBezTo>
                    <a:pt x="0" y="6"/>
                    <a:pt x="0" y="6"/>
                    <a:pt x="0" y="6"/>
                  </a:cubicBezTo>
                  <a:cubicBezTo>
                    <a:pt x="0" y="3"/>
                    <a:pt x="2" y="0"/>
                    <a:pt x="5" y="0"/>
                  </a:cubicBezTo>
                  <a:cubicBezTo>
                    <a:pt x="37" y="0"/>
                    <a:pt x="37" y="0"/>
                    <a:pt x="37" y="0"/>
                  </a:cubicBezTo>
                  <a:cubicBezTo>
                    <a:pt x="40" y="0"/>
                    <a:pt x="43" y="3"/>
                    <a:pt x="43" y="6"/>
                  </a:cubicBezTo>
                  <a:lnTo>
                    <a:pt x="43" y="37"/>
                  </a:lnTo>
                  <a:close/>
                </a:path>
              </a:pathLst>
            </a:custGeom>
            <a:solidFill>
              <a:srgbClr val="1C2B38"/>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3073" name="Freeform 33"/>
            <p:cNvSpPr>
              <a:spLocks/>
            </p:cNvSpPr>
            <p:nvPr/>
          </p:nvSpPr>
          <p:spPr bwMode="auto">
            <a:xfrm>
              <a:off x="1672429" y="2067188"/>
              <a:ext cx="302802" cy="302802"/>
            </a:xfrm>
            <a:custGeom>
              <a:avLst/>
              <a:gdLst>
                <a:gd name="T0" fmla="*/ 43 w 43"/>
                <a:gd name="T1" fmla="*/ 37 h 43"/>
                <a:gd name="T2" fmla="*/ 37 w 43"/>
                <a:gd name="T3" fmla="*/ 43 h 43"/>
                <a:gd name="T4" fmla="*/ 5 w 43"/>
                <a:gd name="T5" fmla="*/ 43 h 43"/>
                <a:gd name="T6" fmla="*/ 0 w 43"/>
                <a:gd name="T7" fmla="*/ 37 h 43"/>
                <a:gd name="T8" fmla="*/ 0 w 43"/>
                <a:gd name="T9" fmla="*/ 6 h 43"/>
                <a:gd name="T10" fmla="*/ 5 w 43"/>
                <a:gd name="T11" fmla="*/ 0 h 43"/>
                <a:gd name="T12" fmla="*/ 37 w 43"/>
                <a:gd name="T13" fmla="*/ 0 h 43"/>
                <a:gd name="T14" fmla="*/ 43 w 43"/>
                <a:gd name="T15" fmla="*/ 6 h 43"/>
                <a:gd name="T16" fmla="*/ 43 w 43"/>
                <a:gd name="T17"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43">
                  <a:moveTo>
                    <a:pt x="43" y="37"/>
                  </a:moveTo>
                  <a:cubicBezTo>
                    <a:pt x="43" y="41"/>
                    <a:pt x="40" y="43"/>
                    <a:pt x="37" y="43"/>
                  </a:cubicBezTo>
                  <a:cubicBezTo>
                    <a:pt x="5" y="43"/>
                    <a:pt x="5" y="43"/>
                    <a:pt x="5" y="43"/>
                  </a:cubicBezTo>
                  <a:cubicBezTo>
                    <a:pt x="2" y="43"/>
                    <a:pt x="0" y="41"/>
                    <a:pt x="0" y="37"/>
                  </a:cubicBezTo>
                  <a:cubicBezTo>
                    <a:pt x="0" y="6"/>
                    <a:pt x="0" y="6"/>
                    <a:pt x="0" y="6"/>
                  </a:cubicBezTo>
                  <a:cubicBezTo>
                    <a:pt x="0" y="3"/>
                    <a:pt x="2" y="0"/>
                    <a:pt x="5" y="0"/>
                  </a:cubicBezTo>
                  <a:cubicBezTo>
                    <a:pt x="37" y="0"/>
                    <a:pt x="37" y="0"/>
                    <a:pt x="37" y="0"/>
                  </a:cubicBezTo>
                  <a:cubicBezTo>
                    <a:pt x="40" y="0"/>
                    <a:pt x="43" y="3"/>
                    <a:pt x="43" y="6"/>
                  </a:cubicBezTo>
                  <a:lnTo>
                    <a:pt x="43" y="37"/>
                  </a:lnTo>
                  <a:close/>
                </a:path>
              </a:pathLst>
            </a:custGeom>
            <a:solidFill>
              <a:srgbClr val="1C2B38"/>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3075" name="Freeform 34"/>
            <p:cNvSpPr>
              <a:spLocks/>
            </p:cNvSpPr>
            <p:nvPr/>
          </p:nvSpPr>
          <p:spPr bwMode="auto">
            <a:xfrm>
              <a:off x="2010411" y="2067188"/>
              <a:ext cx="302802" cy="302802"/>
            </a:xfrm>
            <a:custGeom>
              <a:avLst/>
              <a:gdLst>
                <a:gd name="T0" fmla="*/ 43 w 43"/>
                <a:gd name="T1" fmla="*/ 37 h 43"/>
                <a:gd name="T2" fmla="*/ 37 w 43"/>
                <a:gd name="T3" fmla="*/ 43 h 43"/>
                <a:gd name="T4" fmla="*/ 5 w 43"/>
                <a:gd name="T5" fmla="*/ 43 h 43"/>
                <a:gd name="T6" fmla="*/ 0 w 43"/>
                <a:gd name="T7" fmla="*/ 37 h 43"/>
                <a:gd name="T8" fmla="*/ 0 w 43"/>
                <a:gd name="T9" fmla="*/ 6 h 43"/>
                <a:gd name="T10" fmla="*/ 5 w 43"/>
                <a:gd name="T11" fmla="*/ 0 h 43"/>
                <a:gd name="T12" fmla="*/ 37 w 43"/>
                <a:gd name="T13" fmla="*/ 0 h 43"/>
                <a:gd name="T14" fmla="*/ 43 w 43"/>
                <a:gd name="T15" fmla="*/ 6 h 43"/>
                <a:gd name="T16" fmla="*/ 43 w 43"/>
                <a:gd name="T17"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43">
                  <a:moveTo>
                    <a:pt x="43" y="37"/>
                  </a:moveTo>
                  <a:cubicBezTo>
                    <a:pt x="43" y="41"/>
                    <a:pt x="40" y="43"/>
                    <a:pt x="37" y="43"/>
                  </a:cubicBezTo>
                  <a:cubicBezTo>
                    <a:pt x="5" y="43"/>
                    <a:pt x="5" y="43"/>
                    <a:pt x="5" y="43"/>
                  </a:cubicBezTo>
                  <a:cubicBezTo>
                    <a:pt x="2" y="43"/>
                    <a:pt x="0" y="41"/>
                    <a:pt x="0" y="37"/>
                  </a:cubicBezTo>
                  <a:cubicBezTo>
                    <a:pt x="0" y="6"/>
                    <a:pt x="0" y="6"/>
                    <a:pt x="0" y="6"/>
                  </a:cubicBezTo>
                  <a:cubicBezTo>
                    <a:pt x="0" y="3"/>
                    <a:pt x="2" y="0"/>
                    <a:pt x="5" y="0"/>
                  </a:cubicBezTo>
                  <a:cubicBezTo>
                    <a:pt x="37" y="0"/>
                    <a:pt x="37" y="0"/>
                    <a:pt x="37" y="0"/>
                  </a:cubicBezTo>
                  <a:cubicBezTo>
                    <a:pt x="40" y="0"/>
                    <a:pt x="43" y="3"/>
                    <a:pt x="43" y="6"/>
                  </a:cubicBezTo>
                  <a:lnTo>
                    <a:pt x="43" y="37"/>
                  </a:lnTo>
                  <a:close/>
                </a:path>
              </a:pathLst>
            </a:custGeom>
            <a:solidFill>
              <a:srgbClr val="1C2B38"/>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3076" name="Freeform 35"/>
            <p:cNvSpPr>
              <a:spLocks/>
            </p:cNvSpPr>
            <p:nvPr/>
          </p:nvSpPr>
          <p:spPr bwMode="auto">
            <a:xfrm>
              <a:off x="2340855" y="2067188"/>
              <a:ext cx="302802" cy="302802"/>
            </a:xfrm>
            <a:custGeom>
              <a:avLst/>
              <a:gdLst>
                <a:gd name="T0" fmla="*/ 43 w 43"/>
                <a:gd name="T1" fmla="*/ 37 h 43"/>
                <a:gd name="T2" fmla="*/ 38 w 43"/>
                <a:gd name="T3" fmla="*/ 43 h 43"/>
                <a:gd name="T4" fmla="*/ 6 w 43"/>
                <a:gd name="T5" fmla="*/ 43 h 43"/>
                <a:gd name="T6" fmla="*/ 0 w 43"/>
                <a:gd name="T7" fmla="*/ 37 h 43"/>
                <a:gd name="T8" fmla="*/ 0 w 43"/>
                <a:gd name="T9" fmla="*/ 6 h 43"/>
                <a:gd name="T10" fmla="*/ 6 w 43"/>
                <a:gd name="T11" fmla="*/ 0 h 43"/>
                <a:gd name="T12" fmla="*/ 38 w 43"/>
                <a:gd name="T13" fmla="*/ 0 h 43"/>
                <a:gd name="T14" fmla="*/ 43 w 43"/>
                <a:gd name="T15" fmla="*/ 6 h 43"/>
                <a:gd name="T16" fmla="*/ 43 w 43"/>
                <a:gd name="T17"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43">
                  <a:moveTo>
                    <a:pt x="43" y="37"/>
                  </a:moveTo>
                  <a:cubicBezTo>
                    <a:pt x="43" y="41"/>
                    <a:pt x="41" y="43"/>
                    <a:pt x="38" y="43"/>
                  </a:cubicBezTo>
                  <a:cubicBezTo>
                    <a:pt x="6" y="43"/>
                    <a:pt x="6" y="43"/>
                    <a:pt x="6" y="43"/>
                  </a:cubicBezTo>
                  <a:cubicBezTo>
                    <a:pt x="3" y="43"/>
                    <a:pt x="0" y="41"/>
                    <a:pt x="0" y="37"/>
                  </a:cubicBezTo>
                  <a:cubicBezTo>
                    <a:pt x="0" y="6"/>
                    <a:pt x="0" y="6"/>
                    <a:pt x="0" y="6"/>
                  </a:cubicBezTo>
                  <a:cubicBezTo>
                    <a:pt x="0" y="3"/>
                    <a:pt x="3" y="0"/>
                    <a:pt x="6" y="0"/>
                  </a:cubicBezTo>
                  <a:cubicBezTo>
                    <a:pt x="38" y="0"/>
                    <a:pt x="38" y="0"/>
                    <a:pt x="38" y="0"/>
                  </a:cubicBezTo>
                  <a:cubicBezTo>
                    <a:pt x="41" y="0"/>
                    <a:pt x="43" y="3"/>
                    <a:pt x="43" y="6"/>
                  </a:cubicBezTo>
                  <a:lnTo>
                    <a:pt x="43" y="37"/>
                  </a:lnTo>
                  <a:close/>
                </a:path>
              </a:pathLst>
            </a:custGeom>
            <a:solidFill>
              <a:srgbClr val="1C2B38"/>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3077" name="Freeform 36"/>
            <p:cNvSpPr>
              <a:spLocks/>
            </p:cNvSpPr>
            <p:nvPr/>
          </p:nvSpPr>
          <p:spPr bwMode="auto">
            <a:xfrm>
              <a:off x="2678837" y="2067188"/>
              <a:ext cx="302802" cy="302802"/>
            </a:xfrm>
            <a:custGeom>
              <a:avLst/>
              <a:gdLst>
                <a:gd name="T0" fmla="*/ 43 w 43"/>
                <a:gd name="T1" fmla="*/ 37 h 43"/>
                <a:gd name="T2" fmla="*/ 38 w 43"/>
                <a:gd name="T3" fmla="*/ 43 h 43"/>
                <a:gd name="T4" fmla="*/ 6 w 43"/>
                <a:gd name="T5" fmla="*/ 43 h 43"/>
                <a:gd name="T6" fmla="*/ 0 w 43"/>
                <a:gd name="T7" fmla="*/ 37 h 43"/>
                <a:gd name="T8" fmla="*/ 0 w 43"/>
                <a:gd name="T9" fmla="*/ 6 h 43"/>
                <a:gd name="T10" fmla="*/ 6 w 43"/>
                <a:gd name="T11" fmla="*/ 0 h 43"/>
                <a:gd name="T12" fmla="*/ 38 w 43"/>
                <a:gd name="T13" fmla="*/ 0 h 43"/>
                <a:gd name="T14" fmla="*/ 43 w 43"/>
                <a:gd name="T15" fmla="*/ 6 h 43"/>
                <a:gd name="T16" fmla="*/ 43 w 43"/>
                <a:gd name="T17"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43">
                  <a:moveTo>
                    <a:pt x="43" y="37"/>
                  </a:moveTo>
                  <a:cubicBezTo>
                    <a:pt x="43" y="41"/>
                    <a:pt x="41" y="43"/>
                    <a:pt x="38" y="43"/>
                  </a:cubicBezTo>
                  <a:cubicBezTo>
                    <a:pt x="6" y="43"/>
                    <a:pt x="6" y="43"/>
                    <a:pt x="6" y="43"/>
                  </a:cubicBezTo>
                  <a:cubicBezTo>
                    <a:pt x="3" y="43"/>
                    <a:pt x="0" y="41"/>
                    <a:pt x="0" y="37"/>
                  </a:cubicBezTo>
                  <a:cubicBezTo>
                    <a:pt x="0" y="6"/>
                    <a:pt x="0" y="6"/>
                    <a:pt x="0" y="6"/>
                  </a:cubicBezTo>
                  <a:cubicBezTo>
                    <a:pt x="0" y="3"/>
                    <a:pt x="3" y="0"/>
                    <a:pt x="6" y="0"/>
                  </a:cubicBezTo>
                  <a:cubicBezTo>
                    <a:pt x="38" y="0"/>
                    <a:pt x="38" y="0"/>
                    <a:pt x="38" y="0"/>
                  </a:cubicBezTo>
                  <a:cubicBezTo>
                    <a:pt x="41" y="0"/>
                    <a:pt x="43" y="3"/>
                    <a:pt x="43" y="6"/>
                  </a:cubicBezTo>
                  <a:lnTo>
                    <a:pt x="43" y="37"/>
                  </a:lnTo>
                  <a:close/>
                </a:path>
              </a:pathLst>
            </a:custGeom>
            <a:solidFill>
              <a:srgbClr val="1C2B38"/>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3078" name="Freeform 37"/>
            <p:cNvSpPr>
              <a:spLocks/>
            </p:cNvSpPr>
            <p:nvPr/>
          </p:nvSpPr>
          <p:spPr bwMode="auto">
            <a:xfrm>
              <a:off x="320499" y="2405170"/>
              <a:ext cx="302802" cy="302802"/>
            </a:xfrm>
            <a:custGeom>
              <a:avLst/>
              <a:gdLst>
                <a:gd name="T0" fmla="*/ 43 w 43"/>
                <a:gd name="T1" fmla="*/ 37 h 43"/>
                <a:gd name="T2" fmla="*/ 37 w 43"/>
                <a:gd name="T3" fmla="*/ 43 h 43"/>
                <a:gd name="T4" fmla="*/ 6 w 43"/>
                <a:gd name="T5" fmla="*/ 43 h 43"/>
                <a:gd name="T6" fmla="*/ 0 w 43"/>
                <a:gd name="T7" fmla="*/ 37 h 43"/>
                <a:gd name="T8" fmla="*/ 0 w 43"/>
                <a:gd name="T9" fmla="*/ 6 h 43"/>
                <a:gd name="T10" fmla="*/ 6 w 43"/>
                <a:gd name="T11" fmla="*/ 0 h 43"/>
                <a:gd name="T12" fmla="*/ 37 w 43"/>
                <a:gd name="T13" fmla="*/ 0 h 43"/>
                <a:gd name="T14" fmla="*/ 43 w 43"/>
                <a:gd name="T15" fmla="*/ 6 h 43"/>
                <a:gd name="T16" fmla="*/ 43 w 43"/>
                <a:gd name="T17"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43">
                  <a:moveTo>
                    <a:pt x="43" y="37"/>
                  </a:moveTo>
                  <a:cubicBezTo>
                    <a:pt x="43" y="40"/>
                    <a:pt x="40" y="43"/>
                    <a:pt x="37" y="43"/>
                  </a:cubicBezTo>
                  <a:cubicBezTo>
                    <a:pt x="6" y="43"/>
                    <a:pt x="6" y="43"/>
                    <a:pt x="6" y="43"/>
                  </a:cubicBezTo>
                  <a:cubicBezTo>
                    <a:pt x="3" y="43"/>
                    <a:pt x="0" y="40"/>
                    <a:pt x="0" y="37"/>
                  </a:cubicBezTo>
                  <a:cubicBezTo>
                    <a:pt x="0" y="6"/>
                    <a:pt x="0" y="6"/>
                    <a:pt x="0" y="6"/>
                  </a:cubicBezTo>
                  <a:cubicBezTo>
                    <a:pt x="0" y="3"/>
                    <a:pt x="3" y="0"/>
                    <a:pt x="6" y="0"/>
                  </a:cubicBezTo>
                  <a:cubicBezTo>
                    <a:pt x="37" y="0"/>
                    <a:pt x="37" y="0"/>
                    <a:pt x="37" y="0"/>
                  </a:cubicBezTo>
                  <a:cubicBezTo>
                    <a:pt x="40" y="0"/>
                    <a:pt x="43" y="3"/>
                    <a:pt x="43" y="6"/>
                  </a:cubicBezTo>
                  <a:lnTo>
                    <a:pt x="43" y="37"/>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3079" name="Freeform 38"/>
            <p:cNvSpPr>
              <a:spLocks/>
            </p:cNvSpPr>
            <p:nvPr/>
          </p:nvSpPr>
          <p:spPr bwMode="auto">
            <a:xfrm>
              <a:off x="658482" y="2405170"/>
              <a:ext cx="302802" cy="302802"/>
            </a:xfrm>
            <a:custGeom>
              <a:avLst/>
              <a:gdLst>
                <a:gd name="T0" fmla="*/ 43 w 43"/>
                <a:gd name="T1" fmla="*/ 37 h 43"/>
                <a:gd name="T2" fmla="*/ 37 w 43"/>
                <a:gd name="T3" fmla="*/ 43 h 43"/>
                <a:gd name="T4" fmla="*/ 6 w 43"/>
                <a:gd name="T5" fmla="*/ 43 h 43"/>
                <a:gd name="T6" fmla="*/ 0 w 43"/>
                <a:gd name="T7" fmla="*/ 37 h 43"/>
                <a:gd name="T8" fmla="*/ 0 w 43"/>
                <a:gd name="T9" fmla="*/ 6 h 43"/>
                <a:gd name="T10" fmla="*/ 6 w 43"/>
                <a:gd name="T11" fmla="*/ 0 h 43"/>
                <a:gd name="T12" fmla="*/ 37 w 43"/>
                <a:gd name="T13" fmla="*/ 0 h 43"/>
                <a:gd name="T14" fmla="*/ 43 w 43"/>
                <a:gd name="T15" fmla="*/ 6 h 43"/>
                <a:gd name="T16" fmla="*/ 43 w 43"/>
                <a:gd name="T17"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43">
                  <a:moveTo>
                    <a:pt x="43" y="37"/>
                  </a:moveTo>
                  <a:cubicBezTo>
                    <a:pt x="43" y="40"/>
                    <a:pt x="40" y="43"/>
                    <a:pt x="37" y="43"/>
                  </a:cubicBezTo>
                  <a:cubicBezTo>
                    <a:pt x="6" y="43"/>
                    <a:pt x="6" y="43"/>
                    <a:pt x="6" y="43"/>
                  </a:cubicBezTo>
                  <a:cubicBezTo>
                    <a:pt x="3" y="43"/>
                    <a:pt x="0" y="40"/>
                    <a:pt x="0" y="37"/>
                  </a:cubicBezTo>
                  <a:cubicBezTo>
                    <a:pt x="0" y="6"/>
                    <a:pt x="0" y="6"/>
                    <a:pt x="0" y="6"/>
                  </a:cubicBezTo>
                  <a:cubicBezTo>
                    <a:pt x="0" y="3"/>
                    <a:pt x="3" y="0"/>
                    <a:pt x="6" y="0"/>
                  </a:cubicBezTo>
                  <a:cubicBezTo>
                    <a:pt x="37" y="0"/>
                    <a:pt x="37" y="0"/>
                    <a:pt x="37" y="0"/>
                  </a:cubicBezTo>
                  <a:cubicBezTo>
                    <a:pt x="40" y="0"/>
                    <a:pt x="43" y="3"/>
                    <a:pt x="43" y="6"/>
                  </a:cubicBezTo>
                  <a:lnTo>
                    <a:pt x="43" y="37"/>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3080" name="Freeform 39"/>
            <p:cNvSpPr>
              <a:spLocks/>
            </p:cNvSpPr>
            <p:nvPr/>
          </p:nvSpPr>
          <p:spPr bwMode="auto">
            <a:xfrm>
              <a:off x="996464" y="2405170"/>
              <a:ext cx="302802" cy="302802"/>
            </a:xfrm>
            <a:custGeom>
              <a:avLst/>
              <a:gdLst>
                <a:gd name="T0" fmla="*/ 43 w 43"/>
                <a:gd name="T1" fmla="*/ 37 h 43"/>
                <a:gd name="T2" fmla="*/ 37 w 43"/>
                <a:gd name="T3" fmla="*/ 43 h 43"/>
                <a:gd name="T4" fmla="*/ 6 w 43"/>
                <a:gd name="T5" fmla="*/ 43 h 43"/>
                <a:gd name="T6" fmla="*/ 0 w 43"/>
                <a:gd name="T7" fmla="*/ 37 h 43"/>
                <a:gd name="T8" fmla="*/ 0 w 43"/>
                <a:gd name="T9" fmla="*/ 6 h 43"/>
                <a:gd name="T10" fmla="*/ 6 w 43"/>
                <a:gd name="T11" fmla="*/ 0 h 43"/>
                <a:gd name="T12" fmla="*/ 37 w 43"/>
                <a:gd name="T13" fmla="*/ 0 h 43"/>
                <a:gd name="T14" fmla="*/ 43 w 43"/>
                <a:gd name="T15" fmla="*/ 6 h 43"/>
                <a:gd name="T16" fmla="*/ 43 w 43"/>
                <a:gd name="T17"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43">
                  <a:moveTo>
                    <a:pt x="43" y="37"/>
                  </a:moveTo>
                  <a:cubicBezTo>
                    <a:pt x="43" y="40"/>
                    <a:pt x="40" y="43"/>
                    <a:pt x="37" y="43"/>
                  </a:cubicBezTo>
                  <a:cubicBezTo>
                    <a:pt x="6" y="43"/>
                    <a:pt x="6" y="43"/>
                    <a:pt x="6" y="43"/>
                  </a:cubicBezTo>
                  <a:cubicBezTo>
                    <a:pt x="2" y="43"/>
                    <a:pt x="0" y="40"/>
                    <a:pt x="0" y="37"/>
                  </a:cubicBezTo>
                  <a:cubicBezTo>
                    <a:pt x="0" y="6"/>
                    <a:pt x="0" y="6"/>
                    <a:pt x="0" y="6"/>
                  </a:cubicBezTo>
                  <a:cubicBezTo>
                    <a:pt x="0" y="3"/>
                    <a:pt x="2" y="0"/>
                    <a:pt x="6" y="0"/>
                  </a:cubicBezTo>
                  <a:cubicBezTo>
                    <a:pt x="37" y="0"/>
                    <a:pt x="37" y="0"/>
                    <a:pt x="37" y="0"/>
                  </a:cubicBezTo>
                  <a:cubicBezTo>
                    <a:pt x="40" y="0"/>
                    <a:pt x="43" y="3"/>
                    <a:pt x="43" y="6"/>
                  </a:cubicBezTo>
                  <a:lnTo>
                    <a:pt x="43" y="37"/>
                  </a:lnTo>
                  <a:close/>
                </a:path>
              </a:pathLst>
            </a:custGeom>
            <a:solidFill>
              <a:srgbClr val="1C2B38"/>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3081" name="Freeform 40"/>
            <p:cNvSpPr>
              <a:spLocks/>
            </p:cNvSpPr>
            <p:nvPr/>
          </p:nvSpPr>
          <p:spPr bwMode="auto">
            <a:xfrm>
              <a:off x="1334446" y="2405170"/>
              <a:ext cx="302802" cy="302802"/>
            </a:xfrm>
            <a:custGeom>
              <a:avLst/>
              <a:gdLst>
                <a:gd name="T0" fmla="*/ 43 w 43"/>
                <a:gd name="T1" fmla="*/ 37 h 43"/>
                <a:gd name="T2" fmla="*/ 37 w 43"/>
                <a:gd name="T3" fmla="*/ 43 h 43"/>
                <a:gd name="T4" fmla="*/ 5 w 43"/>
                <a:gd name="T5" fmla="*/ 43 h 43"/>
                <a:gd name="T6" fmla="*/ 0 w 43"/>
                <a:gd name="T7" fmla="*/ 37 h 43"/>
                <a:gd name="T8" fmla="*/ 0 w 43"/>
                <a:gd name="T9" fmla="*/ 6 h 43"/>
                <a:gd name="T10" fmla="*/ 5 w 43"/>
                <a:gd name="T11" fmla="*/ 0 h 43"/>
                <a:gd name="T12" fmla="*/ 37 w 43"/>
                <a:gd name="T13" fmla="*/ 0 h 43"/>
                <a:gd name="T14" fmla="*/ 43 w 43"/>
                <a:gd name="T15" fmla="*/ 6 h 43"/>
                <a:gd name="T16" fmla="*/ 43 w 43"/>
                <a:gd name="T17"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43">
                  <a:moveTo>
                    <a:pt x="43" y="37"/>
                  </a:moveTo>
                  <a:cubicBezTo>
                    <a:pt x="43" y="40"/>
                    <a:pt x="40" y="43"/>
                    <a:pt x="37" y="43"/>
                  </a:cubicBezTo>
                  <a:cubicBezTo>
                    <a:pt x="5" y="43"/>
                    <a:pt x="5" y="43"/>
                    <a:pt x="5" y="43"/>
                  </a:cubicBezTo>
                  <a:cubicBezTo>
                    <a:pt x="2" y="43"/>
                    <a:pt x="0" y="40"/>
                    <a:pt x="0" y="37"/>
                  </a:cubicBezTo>
                  <a:cubicBezTo>
                    <a:pt x="0" y="6"/>
                    <a:pt x="0" y="6"/>
                    <a:pt x="0" y="6"/>
                  </a:cubicBezTo>
                  <a:cubicBezTo>
                    <a:pt x="0" y="3"/>
                    <a:pt x="2" y="0"/>
                    <a:pt x="5" y="0"/>
                  </a:cubicBezTo>
                  <a:cubicBezTo>
                    <a:pt x="37" y="0"/>
                    <a:pt x="37" y="0"/>
                    <a:pt x="37" y="0"/>
                  </a:cubicBezTo>
                  <a:cubicBezTo>
                    <a:pt x="40" y="0"/>
                    <a:pt x="43" y="3"/>
                    <a:pt x="43" y="6"/>
                  </a:cubicBezTo>
                  <a:lnTo>
                    <a:pt x="43" y="37"/>
                  </a:lnTo>
                  <a:close/>
                </a:path>
              </a:pathLst>
            </a:custGeom>
            <a:solidFill>
              <a:srgbClr val="1C2B38"/>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3082" name="Freeform 41"/>
            <p:cNvSpPr>
              <a:spLocks/>
            </p:cNvSpPr>
            <p:nvPr/>
          </p:nvSpPr>
          <p:spPr bwMode="auto">
            <a:xfrm>
              <a:off x="1672429" y="2405170"/>
              <a:ext cx="302802" cy="302802"/>
            </a:xfrm>
            <a:custGeom>
              <a:avLst/>
              <a:gdLst>
                <a:gd name="T0" fmla="*/ 43 w 43"/>
                <a:gd name="T1" fmla="*/ 37 h 43"/>
                <a:gd name="T2" fmla="*/ 37 w 43"/>
                <a:gd name="T3" fmla="*/ 43 h 43"/>
                <a:gd name="T4" fmla="*/ 5 w 43"/>
                <a:gd name="T5" fmla="*/ 43 h 43"/>
                <a:gd name="T6" fmla="*/ 0 w 43"/>
                <a:gd name="T7" fmla="*/ 37 h 43"/>
                <a:gd name="T8" fmla="*/ 0 w 43"/>
                <a:gd name="T9" fmla="*/ 6 h 43"/>
                <a:gd name="T10" fmla="*/ 5 w 43"/>
                <a:gd name="T11" fmla="*/ 0 h 43"/>
                <a:gd name="T12" fmla="*/ 37 w 43"/>
                <a:gd name="T13" fmla="*/ 0 h 43"/>
                <a:gd name="T14" fmla="*/ 43 w 43"/>
                <a:gd name="T15" fmla="*/ 6 h 43"/>
                <a:gd name="T16" fmla="*/ 43 w 43"/>
                <a:gd name="T17"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43">
                  <a:moveTo>
                    <a:pt x="43" y="37"/>
                  </a:moveTo>
                  <a:cubicBezTo>
                    <a:pt x="43" y="40"/>
                    <a:pt x="40" y="43"/>
                    <a:pt x="37" y="43"/>
                  </a:cubicBezTo>
                  <a:cubicBezTo>
                    <a:pt x="5" y="43"/>
                    <a:pt x="5" y="43"/>
                    <a:pt x="5" y="43"/>
                  </a:cubicBezTo>
                  <a:cubicBezTo>
                    <a:pt x="2" y="43"/>
                    <a:pt x="0" y="40"/>
                    <a:pt x="0" y="37"/>
                  </a:cubicBezTo>
                  <a:cubicBezTo>
                    <a:pt x="0" y="6"/>
                    <a:pt x="0" y="6"/>
                    <a:pt x="0" y="6"/>
                  </a:cubicBezTo>
                  <a:cubicBezTo>
                    <a:pt x="0" y="3"/>
                    <a:pt x="2" y="0"/>
                    <a:pt x="5" y="0"/>
                  </a:cubicBezTo>
                  <a:cubicBezTo>
                    <a:pt x="37" y="0"/>
                    <a:pt x="37" y="0"/>
                    <a:pt x="37" y="0"/>
                  </a:cubicBezTo>
                  <a:cubicBezTo>
                    <a:pt x="40" y="0"/>
                    <a:pt x="43" y="3"/>
                    <a:pt x="43" y="6"/>
                  </a:cubicBezTo>
                  <a:lnTo>
                    <a:pt x="43" y="37"/>
                  </a:lnTo>
                  <a:close/>
                </a:path>
              </a:pathLst>
            </a:custGeom>
            <a:solidFill>
              <a:srgbClr val="1C2B38"/>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3083" name="Freeform 42"/>
            <p:cNvSpPr>
              <a:spLocks/>
            </p:cNvSpPr>
            <p:nvPr/>
          </p:nvSpPr>
          <p:spPr bwMode="auto">
            <a:xfrm>
              <a:off x="2010411" y="2405170"/>
              <a:ext cx="302802" cy="302802"/>
            </a:xfrm>
            <a:custGeom>
              <a:avLst/>
              <a:gdLst>
                <a:gd name="T0" fmla="*/ 43 w 43"/>
                <a:gd name="T1" fmla="*/ 37 h 43"/>
                <a:gd name="T2" fmla="*/ 37 w 43"/>
                <a:gd name="T3" fmla="*/ 43 h 43"/>
                <a:gd name="T4" fmla="*/ 5 w 43"/>
                <a:gd name="T5" fmla="*/ 43 h 43"/>
                <a:gd name="T6" fmla="*/ 0 w 43"/>
                <a:gd name="T7" fmla="*/ 37 h 43"/>
                <a:gd name="T8" fmla="*/ 0 w 43"/>
                <a:gd name="T9" fmla="*/ 6 h 43"/>
                <a:gd name="T10" fmla="*/ 5 w 43"/>
                <a:gd name="T11" fmla="*/ 0 h 43"/>
                <a:gd name="T12" fmla="*/ 37 w 43"/>
                <a:gd name="T13" fmla="*/ 0 h 43"/>
                <a:gd name="T14" fmla="*/ 43 w 43"/>
                <a:gd name="T15" fmla="*/ 6 h 43"/>
                <a:gd name="T16" fmla="*/ 43 w 43"/>
                <a:gd name="T17"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43">
                  <a:moveTo>
                    <a:pt x="43" y="37"/>
                  </a:moveTo>
                  <a:cubicBezTo>
                    <a:pt x="43" y="40"/>
                    <a:pt x="40" y="43"/>
                    <a:pt x="37" y="43"/>
                  </a:cubicBezTo>
                  <a:cubicBezTo>
                    <a:pt x="5" y="43"/>
                    <a:pt x="5" y="43"/>
                    <a:pt x="5" y="43"/>
                  </a:cubicBezTo>
                  <a:cubicBezTo>
                    <a:pt x="2" y="43"/>
                    <a:pt x="0" y="40"/>
                    <a:pt x="0" y="37"/>
                  </a:cubicBezTo>
                  <a:cubicBezTo>
                    <a:pt x="0" y="6"/>
                    <a:pt x="0" y="6"/>
                    <a:pt x="0" y="6"/>
                  </a:cubicBezTo>
                  <a:cubicBezTo>
                    <a:pt x="0" y="3"/>
                    <a:pt x="2" y="0"/>
                    <a:pt x="5" y="0"/>
                  </a:cubicBezTo>
                  <a:cubicBezTo>
                    <a:pt x="37" y="0"/>
                    <a:pt x="37" y="0"/>
                    <a:pt x="37" y="0"/>
                  </a:cubicBezTo>
                  <a:cubicBezTo>
                    <a:pt x="40" y="0"/>
                    <a:pt x="43" y="3"/>
                    <a:pt x="43" y="6"/>
                  </a:cubicBezTo>
                  <a:lnTo>
                    <a:pt x="43" y="37"/>
                  </a:lnTo>
                  <a:close/>
                </a:path>
              </a:pathLst>
            </a:custGeom>
            <a:solidFill>
              <a:srgbClr val="1C2B38"/>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3084" name="Freeform 43"/>
            <p:cNvSpPr>
              <a:spLocks/>
            </p:cNvSpPr>
            <p:nvPr/>
          </p:nvSpPr>
          <p:spPr bwMode="auto">
            <a:xfrm>
              <a:off x="2340855" y="2405170"/>
              <a:ext cx="302802" cy="302802"/>
            </a:xfrm>
            <a:custGeom>
              <a:avLst/>
              <a:gdLst>
                <a:gd name="T0" fmla="*/ 43 w 43"/>
                <a:gd name="T1" fmla="*/ 37 h 43"/>
                <a:gd name="T2" fmla="*/ 38 w 43"/>
                <a:gd name="T3" fmla="*/ 43 h 43"/>
                <a:gd name="T4" fmla="*/ 6 w 43"/>
                <a:gd name="T5" fmla="*/ 43 h 43"/>
                <a:gd name="T6" fmla="*/ 0 w 43"/>
                <a:gd name="T7" fmla="*/ 37 h 43"/>
                <a:gd name="T8" fmla="*/ 0 w 43"/>
                <a:gd name="T9" fmla="*/ 6 h 43"/>
                <a:gd name="T10" fmla="*/ 6 w 43"/>
                <a:gd name="T11" fmla="*/ 0 h 43"/>
                <a:gd name="T12" fmla="*/ 38 w 43"/>
                <a:gd name="T13" fmla="*/ 0 h 43"/>
                <a:gd name="T14" fmla="*/ 43 w 43"/>
                <a:gd name="T15" fmla="*/ 6 h 43"/>
                <a:gd name="T16" fmla="*/ 43 w 43"/>
                <a:gd name="T17"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43">
                  <a:moveTo>
                    <a:pt x="43" y="37"/>
                  </a:moveTo>
                  <a:cubicBezTo>
                    <a:pt x="43" y="40"/>
                    <a:pt x="41" y="43"/>
                    <a:pt x="38" y="43"/>
                  </a:cubicBezTo>
                  <a:cubicBezTo>
                    <a:pt x="6" y="43"/>
                    <a:pt x="6" y="43"/>
                    <a:pt x="6" y="43"/>
                  </a:cubicBezTo>
                  <a:cubicBezTo>
                    <a:pt x="3" y="43"/>
                    <a:pt x="0" y="40"/>
                    <a:pt x="0" y="37"/>
                  </a:cubicBezTo>
                  <a:cubicBezTo>
                    <a:pt x="0" y="6"/>
                    <a:pt x="0" y="6"/>
                    <a:pt x="0" y="6"/>
                  </a:cubicBezTo>
                  <a:cubicBezTo>
                    <a:pt x="0" y="3"/>
                    <a:pt x="3" y="0"/>
                    <a:pt x="6" y="0"/>
                  </a:cubicBezTo>
                  <a:cubicBezTo>
                    <a:pt x="38" y="0"/>
                    <a:pt x="38" y="0"/>
                    <a:pt x="38" y="0"/>
                  </a:cubicBezTo>
                  <a:cubicBezTo>
                    <a:pt x="41" y="0"/>
                    <a:pt x="43" y="3"/>
                    <a:pt x="43" y="6"/>
                  </a:cubicBezTo>
                  <a:lnTo>
                    <a:pt x="43" y="37"/>
                  </a:lnTo>
                  <a:close/>
                </a:path>
              </a:pathLst>
            </a:custGeom>
            <a:solidFill>
              <a:srgbClr val="1C2B38"/>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3085" name="Freeform 44"/>
            <p:cNvSpPr>
              <a:spLocks/>
            </p:cNvSpPr>
            <p:nvPr/>
          </p:nvSpPr>
          <p:spPr bwMode="auto">
            <a:xfrm>
              <a:off x="2678837" y="2405170"/>
              <a:ext cx="302802" cy="302802"/>
            </a:xfrm>
            <a:custGeom>
              <a:avLst/>
              <a:gdLst>
                <a:gd name="T0" fmla="*/ 43 w 43"/>
                <a:gd name="T1" fmla="*/ 37 h 43"/>
                <a:gd name="T2" fmla="*/ 38 w 43"/>
                <a:gd name="T3" fmla="*/ 43 h 43"/>
                <a:gd name="T4" fmla="*/ 6 w 43"/>
                <a:gd name="T5" fmla="*/ 43 h 43"/>
                <a:gd name="T6" fmla="*/ 0 w 43"/>
                <a:gd name="T7" fmla="*/ 37 h 43"/>
                <a:gd name="T8" fmla="*/ 0 w 43"/>
                <a:gd name="T9" fmla="*/ 6 h 43"/>
                <a:gd name="T10" fmla="*/ 6 w 43"/>
                <a:gd name="T11" fmla="*/ 0 h 43"/>
                <a:gd name="T12" fmla="*/ 38 w 43"/>
                <a:gd name="T13" fmla="*/ 0 h 43"/>
                <a:gd name="T14" fmla="*/ 43 w 43"/>
                <a:gd name="T15" fmla="*/ 6 h 43"/>
                <a:gd name="T16" fmla="*/ 43 w 43"/>
                <a:gd name="T17"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43">
                  <a:moveTo>
                    <a:pt x="43" y="37"/>
                  </a:moveTo>
                  <a:cubicBezTo>
                    <a:pt x="43" y="40"/>
                    <a:pt x="41" y="43"/>
                    <a:pt x="38" y="43"/>
                  </a:cubicBezTo>
                  <a:cubicBezTo>
                    <a:pt x="6" y="43"/>
                    <a:pt x="6" y="43"/>
                    <a:pt x="6" y="43"/>
                  </a:cubicBezTo>
                  <a:cubicBezTo>
                    <a:pt x="3" y="43"/>
                    <a:pt x="0" y="40"/>
                    <a:pt x="0" y="37"/>
                  </a:cubicBezTo>
                  <a:cubicBezTo>
                    <a:pt x="0" y="6"/>
                    <a:pt x="0" y="6"/>
                    <a:pt x="0" y="6"/>
                  </a:cubicBezTo>
                  <a:cubicBezTo>
                    <a:pt x="0" y="3"/>
                    <a:pt x="3" y="0"/>
                    <a:pt x="6" y="0"/>
                  </a:cubicBezTo>
                  <a:cubicBezTo>
                    <a:pt x="38" y="0"/>
                    <a:pt x="38" y="0"/>
                    <a:pt x="38" y="0"/>
                  </a:cubicBezTo>
                  <a:cubicBezTo>
                    <a:pt x="41" y="0"/>
                    <a:pt x="43" y="3"/>
                    <a:pt x="43" y="6"/>
                  </a:cubicBezTo>
                  <a:lnTo>
                    <a:pt x="43" y="37"/>
                  </a:lnTo>
                  <a:close/>
                </a:path>
              </a:pathLst>
            </a:custGeom>
            <a:solidFill>
              <a:srgbClr val="1C2B38"/>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3086" name="Freeform 45"/>
            <p:cNvSpPr>
              <a:spLocks/>
            </p:cNvSpPr>
            <p:nvPr/>
          </p:nvSpPr>
          <p:spPr bwMode="auto">
            <a:xfrm>
              <a:off x="320499" y="2743152"/>
              <a:ext cx="302802" cy="302802"/>
            </a:xfrm>
            <a:custGeom>
              <a:avLst/>
              <a:gdLst>
                <a:gd name="T0" fmla="*/ 43 w 43"/>
                <a:gd name="T1" fmla="*/ 37 h 43"/>
                <a:gd name="T2" fmla="*/ 37 w 43"/>
                <a:gd name="T3" fmla="*/ 43 h 43"/>
                <a:gd name="T4" fmla="*/ 6 w 43"/>
                <a:gd name="T5" fmla="*/ 43 h 43"/>
                <a:gd name="T6" fmla="*/ 0 w 43"/>
                <a:gd name="T7" fmla="*/ 37 h 43"/>
                <a:gd name="T8" fmla="*/ 0 w 43"/>
                <a:gd name="T9" fmla="*/ 6 h 43"/>
                <a:gd name="T10" fmla="*/ 6 w 43"/>
                <a:gd name="T11" fmla="*/ 0 h 43"/>
                <a:gd name="T12" fmla="*/ 37 w 43"/>
                <a:gd name="T13" fmla="*/ 0 h 43"/>
                <a:gd name="T14" fmla="*/ 43 w 43"/>
                <a:gd name="T15" fmla="*/ 6 h 43"/>
                <a:gd name="T16" fmla="*/ 43 w 43"/>
                <a:gd name="T17"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43">
                  <a:moveTo>
                    <a:pt x="43" y="37"/>
                  </a:moveTo>
                  <a:cubicBezTo>
                    <a:pt x="43" y="40"/>
                    <a:pt x="40" y="43"/>
                    <a:pt x="37" y="43"/>
                  </a:cubicBezTo>
                  <a:cubicBezTo>
                    <a:pt x="6" y="43"/>
                    <a:pt x="6" y="43"/>
                    <a:pt x="6" y="43"/>
                  </a:cubicBezTo>
                  <a:cubicBezTo>
                    <a:pt x="3" y="43"/>
                    <a:pt x="0" y="40"/>
                    <a:pt x="0" y="37"/>
                  </a:cubicBezTo>
                  <a:cubicBezTo>
                    <a:pt x="0" y="6"/>
                    <a:pt x="0" y="6"/>
                    <a:pt x="0" y="6"/>
                  </a:cubicBezTo>
                  <a:cubicBezTo>
                    <a:pt x="0" y="2"/>
                    <a:pt x="3" y="0"/>
                    <a:pt x="6" y="0"/>
                  </a:cubicBezTo>
                  <a:cubicBezTo>
                    <a:pt x="37" y="0"/>
                    <a:pt x="37" y="0"/>
                    <a:pt x="37" y="0"/>
                  </a:cubicBezTo>
                  <a:cubicBezTo>
                    <a:pt x="40" y="0"/>
                    <a:pt x="43" y="2"/>
                    <a:pt x="43" y="6"/>
                  </a:cubicBezTo>
                  <a:lnTo>
                    <a:pt x="43" y="37"/>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3087" name="Freeform 46"/>
            <p:cNvSpPr>
              <a:spLocks/>
            </p:cNvSpPr>
            <p:nvPr/>
          </p:nvSpPr>
          <p:spPr bwMode="auto">
            <a:xfrm>
              <a:off x="658482" y="2743152"/>
              <a:ext cx="302802" cy="302802"/>
            </a:xfrm>
            <a:custGeom>
              <a:avLst/>
              <a:gdLst>
                <a:gd name="T0" fmla="*/ 43 w 43"/>
                <a:gd name="T1" fmla="*/ 37 h 43"/>
                <a:gd name="T2" fmla="*/ 37 w 43"/>
                <a:gd name="T3" fmla="*/ 43 h 43"/>
                <a:gd name="T4" fmla="*/ 6 w 43"/>
                <a:gd name="T5" fmla="*/ 43 h 43"/>
                <a:gd name="T6" fmla="*/ 0 w 43"/>
                <a:gd name="T7" fmla="*/ 37 h 43"/>
                <a:gd name="T8" fmla="*/ 0 w 43"/>
                <a:gd name="T9" fmla="*/ 6 h 43"/>
                <a:gd name="T10" fmla="*/ 6 w 43"/>
                <a:gd name="T11" fmla="*/ 0 h 43"/>
                <a:gd name="T12" fmla="*/ 37 w 43"/>
                <a:gd name="T13" fmla="*/ 0 h 43"/>
                <a:gd name="T14" fmla="*/ 43 w 43"/>
                <a:gd name="T15" fmla="*/ 6 h 43"/>
                <a:gd name="T16" fmla="*/ 43 w 43"/>
                <a:gd name="T17"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43">
                  <a:moveTo>
                    <a:pt x="43" y="37"/>
                  </a:moveTo>
                  <a:cubicBezTo>
                    <a:pt x="43" y="40"/>
                    <a:pt x="40" y="43"/>
                    <a:pt x="37" y="43"/>
                  </a:cubicBezTo>
                  <a:cubicBezTo>
                    <a:pt x="6" y="43"/>
                    <a:pt x="6" y="43"/>
                    <a:pt x="6" y="43"/>
                  </a:cubicBezTo>
                  <a:cubicBezTo>
                    <a:pt x="3" y="43"/>
                    <a:pt x="0" y="40"/>
                    <a:pt x="0" y="37"/>
                  </a:cubicBezTo>
                  <a:cubicBezTo>
                    <a:pt x="0" y="6"/>
                    <a:pt x="0" y="6"/>
                    <a:pt x="0" y="6"/>
                  </a:cubicBezTo>
                  <a:cubicBezTo>
                    <a:pt x="0" y="2"/>
                    <a:pt x="3" y="0"/>
                    <a:pt x="6" y="0"/>
                  </a:cubicBezTo>
                  <a:cubicBezTo>
                    <a:pt x="37" y="0"/>
                    <a:pt x="37" y="0"/>
                    <a:pt x="37" y="0"/>
                  </a:cubicBezTo>
                  <a:cubicBezTo>
                    <a:pt x="40" y="0"/>
                    <a:pt x="43" y="2"/>
                    <a:pt x="43" y="6"/>
                  </a:cubicBezTo>
                  <a:lnTo>
                    <a:pt x="43" y="37"/>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3088" name="Freeform 47"/>
            <p:cNvSpPr>
              <a:spLocks/>
            </p:cNvSpPr>
            <p:nvPr/>
          </p:nvSpPr>
          <p:spPr bwMode="auto">
            <a:xfrm>
              <a:off x="996464" y="2743152"/>
              <a:ext cx="302802" cy="302802"/>
            </a:xfrm>
            <a:custGeom>
              <a:avLst/>
              <a:gdLst>
                <a:gd name="T0" fmla="*/ 43 w 43"/>
                <a:gd name="T1" fmla="*/ 37 h 43"/>
                <a:gd name="T2" fmla="*/ 37 w 43"/>
                <a:gd name="T3" fmla="*/ 43 h 43"/>
                <a:gd name="T4" fmla="*/ 6 w 43"/>
                <a:gd name="T5" fmla="*/ 43 h 43"/>
                <a:gd name="T6" fmla="*/ 0 w 43"/>
                <a:gd name="T7" fmla="*/ 37 h 43"/>
                <a:gd name="T8" fmla="*/ 0 w 43"/>
                <a:gd name="T9" fmla="*/ 6 h 43"/>
                <a:gd name="T10" fmla="*/ 6 w 43"/>
                <a:gd name="T11" fmla="*/ 0 h 43"/>
                <a:gd name="T12" fmla="*/ 37 w 43"/>
                <a:gd name="T13" fmla="*/ 0 h 43"/>
                <a:gd name="T14" fmla="*/ 43 w 43"/>
                <a:gd name="T15" fmla="*/ 6 h 43"/>
                <a:gd name="T16" fmla="*/ 43 w 43"/>
                <a:gd name="T17"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43">
                  <a:moveTo>
                    <a:pt x="43" y="37"/>
                  </a:moveTo>
                  <a:cubicBezTo>
                    <a:pt x="43" y="40"/>
                    <a:pt x="40" y="43"/>
                    <a:pt x="37" y="43"/>
                  </a:cubicBezTo>
                  <a:cubicBezTo>
                    <a:pt x="6" y="43"/>
                    <a:pt x="6" y="43"/>
                    <a:pt x="6" y="43"/>
                  </a:cubicBezTo>
                  <a:cubicBezTo>
                    <a:pt x="2" y="43"/>
                    <a:pt x="0" y="40"/>
                    <a:pt x="0" y="37"/>
                  </a:cubicBezTo>
                  <a:cubicBezTo>
                    <a:pt x="0" y="6"/>
                    <a:pt x="0" y="6"/>
                    <a:pt x="0" y="6"/>
                  </a:cubicBezTo>
                  <a:cubicBezTo>
                    <a:pt x="0" y="2"/>
                    <a:pt x="2" y="0"/>
                    <a:pt x="6" y="0"/>
                  </a:cubicBezTo>
                  <a:cubicBezTo>
                    <a:pt x="37" y="0"/>
                    <a:pt x="37" y="0"/>
                    <a:pt x="37" y="0"/>
                  </a:cubicBezTo>
                  <a:cubicBezTo>
                    <a:pt x="40" y="0"/>
                    <a:pt x="43" y="2"/>
                    <a:pt x="43" y="6"/>
                  </a:cubicBezTo>
                  <a:lnTo>
                    <a:pt x="43" y="37"/>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3089" name="Freeform 48"/>
            <p:cNvSpPr>
              <a:spLocks/>
            </p:cNvSpPr>
            <p:nvPr/>
          </p:nvSpPr>
          <p:spPr bwMode="auto">
            <a:xfrm>
              <a:off x="1334446" y="2743152"/>
              <a:ext cx="302802" cy="302802"/>
            </a:xfrm>
            <a:custGeom>
              <a:avLst/>
              <a:gdLst>
                <a:gd name="T0" fmla="*/ 43 w 43"/>
                <a:gd name="T1" fmla="*/ 37 h 43"/>
                <a:gd name="T2" fmla="*/ 37 w 43"/>
                <a:gd name="T3" fmla="*/ 43 h 43"/>
                <a:gd name="T4" fmla="*/ 5 w 43"/>
                <a:gd name="T5" fmla="*/ 43 h 43"/>
                <a:gd name="T6" fmla="*/ 0 w 43"/>
                <a:gd name="T7" fmla="*/ 37 h 43"/>
                <a:gd name="T8" fmla="*/ 0 w 43"/>
                <a:gd name="T9" fmla="*/ 6 h 43"/>
                <a:gd name="T10" fmla="*/ 5 w 43"/>
                <a:gd name="T11" fmla="*/ 0 h 43"/>
                <a:gd name="T12" fmla="*/ 37 w 43"/>
                <a:gd name="T13" fmla="*/ 0 h 43"/>
                <a:gd name="T14" fmla="*/ 43 w 43"/>
                <a:gd name="T15" fmla="*/ 6 h 43"/>
                <a:gd name="T16" fmla="*/ 43 w 43"/>
                <a:gd name="T17"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43">
                  <a:moveTo>
                    <a:pt x="43" y="37"/>
                  </a:moveTo>
                  <a:cubicBezTo>
                    <a:pt x="43" y="40"/>
                    <a:pt x="40" y="43"/>
                    <a:pt x="37" y="43"/>
                  </a:cubicBezTo>
                  <a:cubicBezTo>
                    <a:pt x="5" y="43"/>
                    <a:pt x="5" y="43"/>
                    <a:pt x="5" y="43"/>
                  </a:cubicBezTo>
                  <a:cubicBezTo>
                    <a:pt x="2" y="43"/>
                    <a:pt x="0" y="40"/>
                    <a:pt x="0" y="37"/>
                  </a:cubicBezTo>
                  <a:cubicBezTo>
                    <a:pt x="0" y="6"/>
                    <a:pt x="0" y="6"/>
                    <a:pt x="0" y="6"/>
                  </a:cubicBezTo>
                  <a:cubicBezTo>
                    <a:pt x="0" y="2"/>
                    <a:pt x="2" y="0"/>
                    <a:pt x="5" y="0"/>
                  </a:cubicBezTo>
                  <a:cubicBezTo>
                    <a:pt x="37" y="0"/>
                    <a:pt x="37" y="0"/>
                    <a:pt x="37" y="0"/>
                  </a:cubicBezTo>
                  <a:cubicBezTo>
                    <a:pt x="40" y="0"/>
                    <a:pt x="43" y="2"/>
                    <a:pt x="43" y="6"/>
                  </a:cubicBezTo>
                  <a:lnTo>
                    <a:pt x="43" y="37"/>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3090" name="Freeform 49"/>
            <p:cNvSpPr>
              <a:spLocks/>
            </p:cNvSpPr>
            <p:nvPr/>
          </p:nvSpPr>
          <p:spPr bwMode="auto">
            <a:xfrm>
              <a:off x="1672429" y="2743152"/>
              <a:ext cx="302802" cy="302802"/>
            </a:xfrm>
            <a:custGeom>
              <a:avLst/>
              <a:gdLst>
                <a:gd name="T0" fmla="*/ 43 w 43"/>
                <a:gd name="T1" fmla="*/ 37 h 43"/>
                <a:gd name="T2" fmla="*/ 37 w 43"/>
                <a:gd name="T3" fmla="*/ 43 h 43"/>
                <a:gd name="T4" fmla="*/ 5 w 43"/>
                <a:gd name="T5" fmla="*/ 43 h 43"/>
                <a:gd name="T6" fmla="*/ 0 w 43"/>
                <a:gd name="T7" fmla="*/ 37 h 43"/>
                <a:gd name="T8" fmla="*/ 0 w 43"/>
                <a:gd name="T9" fmla="*/ 6 h 43"/>
                <a:gd name="T10" fmla="*/ 5 w 43"/>
                <a:gd name="T11" fmla="*/ 0 h 43"/>
                <a:gd name="T12" fmla="*/ 37 w 43"/>
                <a:gd name="T13" fmla="*/ 0 h 43"/>
                <a:gd name="T14" fmla="*/ 43 w 43"/>
                <a:gd name="T15" fmla="*/ 6 h 43"/>
                <a:gd name="T16" fmla="*/ 43 w 43"/>
                <a:gd name="T17"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43">
                  <a:moveTo>
                    <a:pt x="43" y="37"/>
                  </a:moveTo>
                  <a:cubicBezTo>
                    <a:pt x="43" y="40"/>
                    <a:pt x="40" y="43"/>
                    <a:pt x="37" y="43"/>
                  </a:cubicBezTo>
                  <a:cubicBezTo>
                    <a:pt x="5" y="43"/>
                    <a:pt x="5" y="43"/>
                    <a:pt x="5" y="43"/>
                  </a:cubicBezTo>
                  <a:cubicBezTo>
                    <a:pt x="2" y="43"/>
                    <a:pt x="0" y="40"/>
                    <a:pt x="0" y="37"/>
                  </a:cubicBezTo>
                  <a:cubicBezTo>
                    <a:pt x="0" y="6"/>
                    <a:pt x="0" y="6"/>
                    <a:pt x="0" y="6"/>
                  </a:cubicBezTo>
                  <a:cubicBezTo>
                    <a:pt x="0" y="2"/>
                    <a:pt x="2" y="0"/>
                    <a:pt x="5" y="0"/>
                  </a:cubicBezTo>
                  <a:cubicBezTo>
                    <a:pt x="37" y="0"/>
                    <a:pt x="37" y="0"/>
                    <a:pt x="37" y="0"/>
                  </a:cubicBezTo>
                  <a:cubicBezTo>
                    <a:pt x="40" y="0"/>
                    <a:pt x="43" y="2"/>
                    <a:pt x="43" y="6"/>
                  </a:cubicBezTo>
                  <a:lnTo>
                    <a:pt x="43" y="37"/>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3091" name="Freeform 50"/>
            <p:cNvSpPr>
              <a:spLocks/>
            </p:cNvSpPr>
            <p:nvPr/>
          </p:nvSpPr>
          <p:spPr bwMode="auto">
            <a:xfrm>
              <a:off x="2010411" y="2743152"/>
              <a:ext cx="302802" cy="302802"/>
            </a:xfrm>
            <a:custGeom>
              <a:avLst/>
              <a:gdLst>
                <a:gd name="T0" fmla="*/ 43 w 43"/>
                <a:gd name="T1" fmla="*/ 37 h 43"/>
                <a:gd name="T2" fmla="*/ 37 w 43"/>
                <a:gd name="T3" fmla="*/ 43 h 43"/>
                <a:gd name="T4" fmla="*/ 5 w 43"/>
                <a:gd name="T5" fmla="*/ 43 h 43"/>
                <a:gd name="T6" fmla="*/ 0 w 43"/>
                <a:gd name="T7" fmla="*/ 37 h 43"/>
                <a:gd name="T8" fmla="*/ 0 w 43"/>
                <a:gd name="T9" fmla="*/ 6 h 43"/>
                <a:gd name="T10" fmla="*/ 5 w 43"/>
                <a:gd name="T11" fmla="*/ 0 h 43"/>
                <a:gd name="T12" fmla="*/ 37 w 43"/>
                <a:gd name="T13" fmla="*/ 0 h 43"/>
                <a:gd name="T14" fmla="*/ 43 w 43"/>
                <a:gd name="T15" fmla="*/ 6 h 43"/>
                <a:gd name="T16" fmla="*/ 43 w 43"/>
                <a:gd name="T17"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43">
                  <a:moveTo>
                    <a:pt x="43" y="37"/>
                  </a:moveTo>
                  <a:cubicBezTo>
                    <a:pt x="43" y="40"/>
                    <a:pt x="40" y="43"/>
                    <a:pt x="37" y="43"/>
                  </a:cubicBezTo>
                  <a:cubicBezTo>
                    <a:pt x="5" y="43"/>
                    <a:pt x="5" y="43"/>
                    <a:pt x="5" y="43"/>
                  </a:cubicBezTo>
                  <a:cubicBezTo>
                    <a:pt x="2" y="43"/>
                    <a:pt x="0" y="40"/>
                    <a:pt x="0" y="37"/>
                  </a:cubicBezTo>
                  <a:cubicBezTo>
                    <a:pt x="0" y="6"/>
                    <a:pt x="0" y="6"/>
                    <a:pt x="0" y="6"/>
                  </a:cubicBezTo>
                  <a:cubicBezTo>
                    <a:pt x="0" y="2"/>
                    <a:pt x="2" y="0"/>
                    <a:pt x="5" y="0"/>
                  </a:cubicBezTo>
                  <a:cubicBezTo>
                    <a:pt x="37" y="0"/>
                    <a:pt x="37" y="0"/>
                    <a:pt x="37" y="0"/>
                  </a:cubicBezTo>
                  <a:cubicBezTo>
                    <a:pt x="40" y="0"/>
                    <a:pt x="43" y="2"/>
                    <a:pt x="43" y="6"/>
                  </a:cubicBezTo>
                  <a:lnTo>
                    <a:pt x="43" y="37"/>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3092" name="Freeform 51"/>
            <p:cNvSpPr>
              <a:spLocks/>
            </p:cNvSpPr>
            <p:nvPr/>
          </p:nvSpPr>
          <p:spPr bwMode="auto">
            <a:xfrm>
              <a:off x="2340855" y="2743152"/>
              <a:ext cx="302802" cy="302802"/>
            </a:xfrm>
            <a:custGeom>
              <a:avLst/>
              <a:gdLst>
                <a:gd name="T0" fmla="*/ 43 w 43"/>
                <a:gd name="T1" fmla="*/ 37 h 43"/>
                <a:gd name="T2" fmla="*/ 38 w 43"/>
                <a:gd name="T3" fmla="*/ 43 h 43"/>
                <a:gd name="T4" fmla="*/ 6 w 43"/>
                <a:gd name="T5" fmla="*/ 43 h 43"/>
                <a:gd name="T6" fmla="*/ 0 w 43"/>
                <a:gd name="T7" fmla="*/ 37 h 43"/>
                <a:gd name="T8" fmla="*/ 0 w 43"/>
                <a:gd name="T9" fmla="*/ 6 h 43"/>
                <a:gd name="T10" fmla="*/ 6 w 43"/>
                <a:gd name="T11" fmla="*/ 0 h 43"/>
                <a:gd name="T12" fmla="*/ 38 w 43"/>
                <a:gd name="T13" fmla="*/ 0 h 43"/>
                <a:gd name="T14" fmla="*/ 43 w 43"/>
                <a:gd name="T15" fmla="*/ 6 h 43"/>
                <a:gd name="T16" fmla="*/ 43 w 43"/>
                <a:gd name="T17"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43">
                  <a:moveTo>
                    <a:pt x="43" y="37"/>
                  </a:moveTo>
                  <a:cubicBezTo>
                    <a:pt x="43" y="40"/>
                    <a:pt x="41" y="43"/>
                    <a:pt x="38" y="43"/>
                  </a:cubicBezTo>
                  <a:cubicBezTo>
                    <a:pt x="6" y="43"/>
                    <a:pt x="6" y="43"/>
                    <a:pt x="6" y="43"/>
                  </a:cubicBezTo>
                  <a:cubicBezTo>
                    <a:pt x="3" y="43"/>
                    <a:pt x="0" y="40"/>
                    <a:pt x="0" y="37"/>
                  </a:cubicBezTo>
                  <a:cubicBezTo>
                    <a:pt x="0" y="6"/>
                    <a:pt x="0" y="6"/>
                    <a:pt x="0" y="6"/>
                  </a:cubicBezTo>
                  <a:cubicBezTo>
                    <a:pt x="0" y="2"/>
                    <a:pt x="3" y="0"/>
                    <a:pt x="6" y="0"/>
                  </a:cubicBezTo>
                  <a:cubicBezTo>
                    <a:pt x="38" y="0"/>
                    <a:pt x="38" y="0"/>
                    <a:pt x="38" y="0"/>
                  </a:cubicBezTo>
                  <a:cubicBezTo>
                    <a:pt x="41" y="0"/>
                    <a:pt x="43" y="2"/>
                    <a:pt x="43" y="6"/>
                  </a:cubicBezTo>
                  <a:lnTo>
                    <a:pt x="43" y="37"/>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3093" name="Freeform 52"/>
            <p:cNvSpPr>
              <a:spLocks/>
            </p:cNvSpPr>
            <p:nvPr/>
          </p:nvSpPr>
          <p:spPr bwMode="auto">
            <a:xfrm>
              <a:off x="2678837" y="2743152"/>
              <a:ext cx="302802" cy="302802"/>
            </a:xfrm>
            <a:custGeom>
              <a:avLst/>
              <a:gdLst>
                <a:gd name="T0" fmla="*/ 43 w 43"/>
                <a:gd name="T1" fmla="*/ 37 h 43"/>
                <a:gd name="T2" fmla="*/ 38 w 43"/>
                <a:gd name="T3" fmla="*/ 43 h 43"/>
                <a:gd name="T4" fmla="*/ 6 w 43"/>
                <a:gd name="T5" fmla="*/ 43 h 43"/>
                <a:gd name="T6" fmla="*/ 0 w 43"/>
                <a:gd name="T7" fmla="*/ 37 h 43"/>
                <a:gd name="T8" fmla="*/ 0 w 43"/>
                <a:gd name="T9" fmla="*/ 6 h 43"/>
                <a:gd name="T10" fmla="*/ 6 w 43"/>
                <a:gd name="T11" fmla="*/ 0 h 43"/>
                <a:gd name="T12" fmla="*/ 38 w 43"/>
                <a:gd name="T13" fmla="*/ 0 h 43"/>
                <a:gd name="T14" fmla="*/ 43 w 43"/>
                <a:gd name="T15" fmla="*/ 6 h 43"/>
                <a:gd name="T16" fmla="*/ 43 w 43"/>
                <a:gd name="T17"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43">
                  <a:moveTo>
                    <a:pt x="43" y="37"/>
                  </a:moveTo>
                  <a:cubicBezTo>
                    <a:pt x="43" y="40"/>
                    <a:pt x="41" y="43"/>
                    <a:pt x="38" y="43"/>
                  </a:cubicBezTo>
                  <a:cubicBezTo>
                    <a:pt x="6" y="43"/>
                    <a:pt x="6" y="43"/>
                    <a:pt x="6" y="43"/>
                  </a:cubicBezTo>
                  <a:cubicBezTo>
                    <a:pt x="3" y="43"/>
                    <a:pt x="0" y="40"/>
                    <a:pt x="0" y="37"/>
                  </a:cubicBezTo>
                  <a:cubicBezTo>
                    <a:pt x="0" y="6"/>
                    <a:pt x="0" y="6"/>
                    <a:pt x="0" y="6"/>
                  </a:cubicBezTo>
                  <a:cubicBezTo>
                    <a:pt x="0" y="2"/>
                    <a:pt x="3" y="0"/>
                    <a:pt x="6" y="0"/>
                  </a:cubicBezTo>
                  <a:cubicBezTo>
                    <a:pt x="38" y="0"/>
                    <a:pt x="38" y="0"/>
                    <a:pt x="38" y="0"/>
                  </a:cubicBezTo>
                  <a:cubicBezTo>
                    <a:pt x="41" y="0"/>
                    <a:pt x="43" y="2"/>
                    <a:pt x="43" y="6"/>
                  </a:cubicBezTo>
                  <a:lnTo>
                    <a:pt x="43" y="37"/>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3094" name="Freeform 53"/>
            <p:cNvSpPr>
              <a:spLocks/>
            </p:cNvSpPr>
            <p:nvPr/>
          </p:nvSpPr>
          <p:spPr bwMode="auto">
            <a:xfrm>
              <a:off x="320499" y="3081135"/>
              <a:ext cx="302802" cy="302802"/>
            </a:xfrm>
            <a:custGeom>
              <a:avLst/>
              <a:gdLst>
                <a:gd name="T0" fmla="*/ 43 w 43"/>
                <a:gd name="T1" fmla="*/ 37 h 43"/>
                <a:gd name="T2" fmla="*/ 37 w 43"/>
                <a:gd name="T3" fmla="*/ 43 h 43"/>
                <a:gd name="T4" fmla="*/ 6 w 43"/>
                <a:gd name="T5" fmla="*/ 43 h 43"/>
                <a:gd name="T6" fmla="*/ 0 w 43"/>
                <a:gd name="T7" fmla="*/ 37 h 43"/>
                <a:gd name="T8" fmla="*/ 0 w 43"/>
                <a:gd name="T9" fmla="*/ 5 h 43"/>
                <a:gd name="T10" fmla="*/ 6 w 43"/>
                <a:gd name="T11" fmla="*/ 0 h 43"/>
                <a:gd name="T12" fmla="*/ 37 w 43"/>
                <a:gd name="T13" fmla="*/ 0 h 43"/>
                <a:gd name="T14" fmla="*/ 43 w 43"/>
                <a:gd name="T15" fmla="*/ 5 h 43"/>
                <a:gd name="T16" fmla="*/ 43 w 43"/>
                <a:gd name="T17"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43">
                  <a:moveTo>
                    <a:pt x="43" y="37"/>
                  </a:moveTo>
                  <a:cubicBezTo>
                    <a:pt x="43" y="40"/>
                    <a:pt x="40" y="43"/>
                    <a:pt x="37" y="43"/>
                  </a:cubicBezTo>
                  <a:cubicBezTo>
                    <a:pt x="6" y="43"/>
                    <a:pt x="6" y="43"/>
                    <a:pt x="6" y="43"/>
                  </a:cubicBezTo>
                  <a:cubicBezTo>
                    <a:pt x="3" y="43"/>
                    <a:pt x="0" y="40"/>
                    <a:pt x="0" y="37"/>
                  </a:cubicBezTo>
                  <a:cubicBezTo>
                    <a:pt x="0" y="5"/>
                    <a:pt x="0" y="5"/>
                    <a:pt x="0" y="5"/>
                  </a:cubicBezTo>
                  <a:cubicBezTo>
                    <a:pt x="0" y="2"/>
                    <a:pt x="3" y="0"/>
                    <a:pt x="6" y="0"/>
                  </a:cubicBezTo>
                  <a:cubicBezTo>
                    <a:pt x="37" y="0"/>
                    <a:pt x="37" y="0"/>
                    <a:pt x="37" y="0"/>
                  </a:cubicBezTo>
                  <a:cubicBezTo>
                    <a:pt x="40" y="0"/>
                    <a:pt x="43" y="2"/>
                    <a:pt x="43" y="5"/>
                  </a:cubicBezTo>
                  <a:lnTo>
                    <a:pt x="43" y="37"/>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3095" name="Freeform 54"/>
            <p:cNvSpPr>
              <a:spLocks/>
            </p:cNvSpPr>
            <p:nvPr/>
          </p:nvSpPr>
          <p:spPr bwMode="auto">
            <a:xfrm>
              <a:off x="658482" y="3081135"/>
              <a:ext cx="302802" cy="302802"/>
            </a:xfrm>
            <a:custGeom>
              <a:avLst/>
              <a:gdLst>
                <a:gd name="T0" fmla="*/ 43 w 43"/>
                <a:gd name="T1" fmla="*/ 37 h 43"/>
                <a:gd name="T2" fmla="*/ 37 w 43"/>
                <a:gd name="T3" fmla="*/ 43 h 43"/>
                <a:gd name="T4" fmla="*/ 6 w 43"/>
                <a:gd name="T5" fmla="*/ 43 h 43"/>
                <a:gd name="T6" fmla="*/ 0 w 43"/>
                <a:gd name="T7" fmla="*/ 37 h 43"/>
                <a:gd name="T8" fmla="*/ 0 w 43"/>
                <a:gd name="T9" fmla="*/ 5 h 43"/>
                <a:gd name="T10" fmla="*/ 6 w 43"/>
                <a:gd name="T11" fmla="*/ 0 h 43"/>
                <a:gd name="T12" fmla="*/ 37 w 43"/>
                <a:gd name="T13" fmla="*/ 0 h 43"/>
                <a:gd name="T14" fmla="*/ 43 w 43"/>
                <a:gd name="T15" fmla="*/ 5 h 43"/>
                <a:gd name="T16" fmla="*/ 43 w 43"/>
                <a:gd name="T17"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43">
                  <a:moveTo>
                    <a:pt x="43" y="37"/>
                  </a:moveTo>
                  <a:cubicBezTo>
                    <a:pt x="43" y="40"/>
                    <a:pt x="40" y="43"/>
                    <a:pt x="37" y="43"/>
                  </a:cubicBezTo>
                  <a:cubicBezTo>
                    <a:pt x="6" y="43"/>
                    <a:pt x="6" y="43"/>
                    <a:pt x="6" y="43"/>
                  </a:cubicBezTo>
                  <a:cubicBezTo>
                    <a:pt x="3" y="43"/>
                    <a:pt x="0" y="40"/>
                    <a:pt x="0" y="37"/>
                  </a:cubicBezTo>
                  <a:cubicBezTo>
                    <a:pt x="0" y="5"/>
                    <a:pt x="0" y="5"/>
                    <a:pt x="0" y="5"/>
                  </a:cubicBezTo>
                  <a:cubicBezTo>
                    <a:pt x="0" y="2"/>
                    <a:pt x="3" y="0"/>
                    <a:pt x="6" y="0"/>
                  </a:cubicBezTo>
                  <a:cubicBezTo>
                    <a:pt x="37" y="0"/>
                    <a:pt x="37" y="0"/>
                    <a:pt x="37" y="0"/>
                  </a:cubicBezTo>
                  <a:cubicBezTo>
                    <a:pt x="40" y="0"/>
                    <a:pt x="43" y="2"/>
                    <a:pt x="43" y="5"/>
                  </a:cubicBezTo>
                  <a:lnTo>
                    <a:pt x="43" y="37"/>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3096" name="Freeform 55"/>
            <p:cNvSpPr>
              <a:spLocks/>
            </p:cNvSpPr>
            <p:nvPr/>
          </p:nvSpPr>
          <p:spPr bwMode="auto">
            <a:xfrm>
              <a:off x="996464" y="3081135"/>
              <a:ext cx="302802" cy="302802"/>
            </a:xfrm>
            <a:custGeom>
              <a:avLst/>
              <a:gdLst>
                <a:gd name="T0" fmla="*/ 43 w 43"/>
                <a:gd name="T1" fmla="*/ 37 h 43"/>
                <a:gd name="T2" fmla="*/ 37 w 43"/>
                <a:gd name="T3" fmla="*/ 43 h 43"/>
                <a:gd name="T4" fmla="*/ 6 w 43"/>
                <a:gd name="T5" fmla="*/ 43 h 43"/>
                <a:gd name="T6" fmla="*/ 0 w 43"/>
                <a:gd name="T7" fmla="*/ 37 h 43"/>
                <a:gd name="T8" fmla="*/ 0 w 43"/>
                <a:gd name="T9" fmla="*/ 5 h 43"/>
                <a:gd name="T10" fmla="*/ 6 w 43"/>
                <a:gd name="T11" fmla="*/ 0 h 43"/>
                <a:gd name="T12" fmla="*/ 37 w 43"/>
                <a:gd name="T13" fmla="*/ 0 h 43"/>
                <a:gd name="T14" fmla="*/ 43 w 43"/>
                <a:gd name="T15" fmla="*/ 5 h 43"/>
                <a:gd name="T16" fmla="*/ 43 w 43"/>
                <a:gd name="T17"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43">
                  <a:moveTo>
                    <a:pt x="43" y="37"/>
                  </a:moveTo>
                  <a:cubicBezTo>
                    <a:pt x="43" y="40"/>
                    <a:pt x="40" y="43"/>
                    <a:pt x="37" y="43"/>
                  </a:cubicBezTo>
                  <a:cubicBezTo>
                    <a:pt x="6" y="43"/>
                    <a:pt x="6" y="43"/>
                    <a:pt x="6" y="43"/>
                  </a:cubicBezTo>
                  <a:cubicBezTo>
                    <a:pt x="2" y="43"/>
                    <a:pt x="0" y="40"/>
                    <a:pt x="0" y="37"/>
                  </a:cubicBezTo>
                  <a:cubicBezTo>
                    <a:pt x="0" y="5"/>
                    <a:pt x="0" y="5"/>
                    <a:pt x="0" y="5"/>
                  </a:cubicBezTo>
                  <a:cubicBezTo>
                    <a:pt x="0" y="2"/>
                    <a:pt x="2" y="0"/>
                    <a:pt x="6" y="0"/>
                  </a:cubicBezTo>
                  <a:cubicBezTo>
                    <a:pt x="37" y="0"/>
                    <a:pt x="37" y="0"/>
                    <a:pt x="37" y="0"/>
                  </a:cubicBezTo>
                  <a:cubicBezTo>
                    <a:pt x="40" y="0"/>
                    <a:pt x="43" y="2"/>
                    <a:pt x="43" y="5"/>
                  </a:cubicBezTo>
                  <a:lnTo>
                    <a:pt x="43" y="37"/>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3097" name="Freeform 56"/>
            <p:cNvSpPr>
              <a:spLocks/>
            </p:cNvSpPr>
            <p:nvPr/>
          </p:nvSpPr>
          <p:spPr bwMode="auto">
            <a:xfrm>
              <a:off x="1334446" y="3081135"/>
              <a:ext cx="302802" cy="302802"/>
            </a:xfrm>
            <a:custGeom>
              <a:avLst/>
              <a:gdLst>
                <a:gd name="T0" fmla="*/ 43 w 43"/>
                <a:gd name="T1" fmla="*/ 37 h 43"/>
                <a:gd name="T2" fmla="*/ 37 w 43"/>
                <a:gd name="T3" fmla="*/ 43 h 43"/>
                <a:gd name="T4" fmla="*/ 5 w 43"/>
                <a:gd name="T5" fmla="*/ 43 h 43"/>
                <a:gd name="T6" fmla="*/ 0 w 43"/>
                <a:gd name="T7" fmla="*/ 37 h 43"/>
                <a:gd name="T8" fmla="*/ 0 w 43"/>
                <a:gd name="T9" fmla="*/ 5 h 43"/>
                <a:gd name="T10" fmla="*/ 5 w 43"/>
                <a:gd name="T11" fmla="*/ 0 h 43"/>
                <a:gd name="T12" fmla="*/ 37 w 43"/>
                <a:gd name="T13" fmla="*/ 0 h 43"/>
                <a:gd name="T14" fmla="*/ 43 w 43"/>
                <a:gd name="T15" fmla="*/ 5 h 43"/>
                <a:gd name="T16" fmla="*/ 43 w 43"/>
                <a:gd name="T17"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43">
                  <a:moveTo>
                    <a:pt x="43" y="37"/>
                  </a:moveTo>
                  <a:cubicBezTo>
                    <a:pt x="43" y="40"/>
                    <a:pt x="40" y="43"/>
                    <a:pt x="37" y="43"/>
                  </a:cubicBezTo>
                  <a:cubicBezTo>
                    <a:pt x="5" y="43"/>
                    <a:pt x="5" y="43"/>
                    <a:pt x="5" y="43"/>
                  </a:cubicBezTo>
                  <a:cubicBezTo>
                    <a:pt x="2" y="43"/>
                    <a:pt x="0" y="40"/>
                    <a:pt x="0" y="37"/>
                  </a:cubicBezTo>
                  <a:cubicBezTo>
                    <a:pt x="0" y="5"/>
                    <a:pt x="0" y="5"/>
                    <a:pt x="0" y="5"/>
                  </a:cubicBezTo>
                  <a:cubicBezTo>
                    <a:pt x="0" y="2"/>
                    <a:pt x="2" y="0"/>
                    <a:pt x="5" y="0"/>
                  </a:cubicBezTo>
                  <a:cubicBezTo>
                    <a:pt x="37" y="0"/>
                    <a:pt x="37" y="0"/>
                    <a:pt x="37" y="0"/>
                  </a:cubicBezTo>
                  <a:cubicBezTo>
                    <a:pt x="40" y="0"/>
                    <a:pt x="43" y="2"/>
                    <a:pt x="43" y="5"/>
                  </a:cubicBezTo>
                  <a:lnTo>
                    <a:pt x="43" y="37"/>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3098" name="Freeform 57"/>
            <p:cNvSpPr>
              <a:spLocks/>
            </p:cNvSpPr>
            <p:nvPr/>
          </p:nvSpPr>
          <p:spPr bwMode="auto">
            <a:xfrm>
              <a:off x="1672429" y="3081135"/>
              <a:ext cx="302802" cy="302802"/>
            </a:xfrm>
            <a:custGeom>
              <a:avLst/>
              <a:gdLst>
                <a:gd name="T0" fmla="*/ 43 w 43"/>
                <a:gd name="T1" fmla="*/ 37 h 43"/>
                <a:gd name="T2" fmla="*/ 37 w 43"/>
                <a:gd name="T3" fmla="*/ 43 h 43"/>
                <a:gd name="T4" fmla="*/ 5 w 43"/>
                <a:gd name="T5" fmla="*/ 43 h 43"/>
                <a:gd name="T6" fmla="*/ 0 w 43"/>
                <a:gd name="T7" fmla="*/ 37 h 43"/>
                <a:gd name="T8" fmla="*/ 0 w 43"/>
                <a:gd name="T9" fmla="*/ 5 h 43"/>
                <a:gd name="T10" fmla="*/ 5 w 43"/>
                <a:gd name="T11" fmla="*/ 0 h 43"/>
                <a:gd name="T12" fmla="*/ 37 w 43"/>
                <a:gd name="T13" fmla="*/ 0 h 43"/>
                <a:gd name="T14" fmla="*/ 43 w 43"/>
                <a:gd name="T15" fmla="*/ 5 h 43"/>
                <a:gd name="T16" fmla="*/ 43 w 43"/>
                <a:gd name="T17"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43">
                  <a:moveTo>
                    <a:pt x="43" y="37"/>
                  </a:moveTo>
                  <a:cubicBezTo>
                    <a:pt x="43" y="40"/>
                    <a:pt x="40" y="43"/>
                    <a:pt x="37" y="43"/>
                  </a:cubicBezTo>
                  <a:cubicBezTo>
                    <a:pt x="5" y="43"/>
                    <a:pt x="5" y="43"/>
                    <a:pt x="5" y="43"/>
                  </a:cubicBezTo>
                  <a:cubicBezTo>
                    <a:pt x="2" y="43"/>
                    <a:pt x="0" y="40"/>
                    <a:pt x="0" y="37"/>
                  </a:cubicBezTo>
                  <a:cubicBezTo>
                    <a:pt x="0" y="5"/>
                    <a:pt x="0" y="5"/>
                    <a:pt x="0" y="5"/>
                  </a:cubicBezTo>
                  <a:cubicBezTo>
                    <a:pt x="0" y="2"/>
                    <a:pt x="2" y="0"/>
                    <a:pt x="5" y="0"/>
                  </a:cubicBezTo>
                  <a:cubicBezTo>
                    <a:pt x="37" y="0"/>
                    <a:pt x="37" y="0"/>
                    <a:pt x="37" y="0"/>
                  </a:cubicBezTo>
                  <a:cubicBezTo>
                    <a:pt x="40" y="0"/>
                    <a:pt x="43" y="2"/>
                    <a:pt x="43" y="5"/>
                  </a:cubicBezTo>
                  <a:lnTo>
                    <a:pt x="43" y="37"/>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3099" name="Freeform 58"/>
            <p:cNvSpPr>
              <a:spLocks/>
            </p:cNvSpPr>
            <p:nvPr/>
          </p:nvSpPr>
          <p:spPr bwMode="auto">
            <a:xfrm>
              <a:off x="2010411" y="3081135"/>
              <a:ext cx="302802" cy="302802"/>
            </a:xfrm>
            <a:custGeom>
              <a:avLst/>
              <a:gdLst>
                <a:gd name="T0" fmla="*/ 43 w 43"/>
                <a:gd name="T1" fmla="*/ 37 h 43"/>
                <a:gd name="T2" fmla="*/ 37 w 43"/>
                <a:gd name="T3" fmla="*/ 43 h 43"/>
                <a:gd name="T4" fmla="*/ 5 w 43"/>
                <a:gd name="T5" fmla="*/ 43 h 43"/>
                <a:gd name="T6" fmla="*/ 0 w 43"/>
                <a:gd name="T7" fmla="*/ 37 h 43"/>
                <a:gd name="T8" fmla="*/ 0 w 43"/>
                <a:gd name="T9" fmla="*/ 5 h 43"/>
                <a:gd name="T10" fmla="*/ 5 w 43"/>
                <a:gd name="T11" fmla="*/ 0 h 43"/>
                <a:gd name="T12" fmla="*/ 37 w 43"/>
                <a:gd name="T13" fmla="*/ 0 h 43"/>
                <a:gd name="T14" fmla="*/ 43 w 43"/>
                <a:gd name="T15" fmla="*/ 5 h 43"/>
                <a:gd name="T16" fmla="*/ 43 w 43"/>
                <a:gd name="T17"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43">
                  <a:moveTo>
                    <a:pt x="43" y="37"/>
                  </a:moveTo>
                  <a:cubicBezTo>
                    <a:pt x="43" y="40"/>
                    <a:pt x="40" y="43"/>
                    <a:pt x="37" y="43"/>
                  </a:cubicBezTo>
                  <a:cubicBezTo>
                    <a:pt x="5" y="43"/>
                    <a:pt x="5" y="43"/>
                    <a:pt x="5" y="43"/>
                  </a:cubicBezTo>
                  <a:cubicBezTo>
                    <a:pt x="2" y="43"/>
                    <a:pt x="0" y="40"/>
                    <a:pt x="0" y="37"/>
                  </a:cubicBezTo>
                  <a:cubicBezTo>
                    <a:pt x="0" y="5"/>
                    <a:pt x="0" y="5"/>
                    <a:pt x="0" y="5"/>
                  </a:cubicBezTo>
                  <a:cubicBezTo>
                    <a:pt x="0" y="2"/>
                    <a:pt x="2" y="0"/>
                    <a:pt x="5" y="0"/>
                  </a:cubicBezTo>
                  <a:cubicBezTo>
                    <a:pt x="37" y="0"/>
                    <a:pt x="37" y="0"/>
                    <a:pt x="37" y="0"/>
                  </a:cubicBezTo>
                  <a:cubicBezTo>
                    <a:pt x="40" y="0"/>
                    <a:pt x="43" y="2"/>
                    <a:pt x="43" y="5"/>
                  </a:cubicBezTo>
                  <a:lnTo>
                    <a:pt x="43" y="37"/>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3100" name="Freeform 59"/>
            <p:cNvSpPr>
              <a:spLocks/>
            </p:cNvSpPr>
            <p:nvPr/>
          </p:nvSpPr>
          <p:spPr bwMode="auto">
            <a:xfrm>
              <a:off x="2340855" y="3081135"/>
              <a:ext cx="302802" cy="302802"/>
            </a:xfrm>
            <a:custGeom>
              <a:avLst/>
              <a:gdLst>
                <a:gd name="T0" fmla="*/ 43 w 43"/>
                <a:gd name="T1" fmla="*/ 37 h 43"/>
                <a:gd name="T2" fmla="*/ 38 w 43"/>
                <a:gd name="T3" fmla="*/ 43 h 43"/>
                <a:gd name="T4" fmla="*/ 6 w 43"/>
                <a:gd name="T5" fmla="*/ 43 h 43"/>
                <a:gd name="T6" fmla="*/ 0 w 43"/>
                <a:gd name="T7" fmla="*/ 37 h 43"/>
                <a:gd name="T8" fmla="*/ 0 w 43"/>
                <a:gd name="T9" fmla="*/ 5 h 43"/>
                <a:gd name="T10" fmla="*/ 6 w 43"/>
                <a:gd name="T11" fmla="*/ 0 h 43"/>
                <a:gd name="T12" fmla="*/ 38 w 43"/>
                <a:gd name="T13" fmla="*/ 0 h 43"/>
                <a:gd name="T14" fmla="*/ 43 w 43"/>
                <a:gd name="T15" fmla="*/ 5 h 43"/>
                <a:gd name="T16" fmla="*/ 43 w 43"/>
                <a:gd name="T17"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43">
                  <a:moveTo>
                    <a:pt x="43" y="37"/>
                  </a:moveTo>
                  <a:cubicBezTo>
                    <a:pt x="43" y="40"/>
                    <a:pt x="41" y="43"/>
                    <a:pt x="38" y="43"/>
                  </a:cubicBezTo>
                  <a:cubicBezTo>
                    <a:pt x="6" y="43"/>
                    <a:pt x="6" y="43"/>
                    <a:pt x="6" y="43"/>
                  </a:cubicBezTo>
                  <a:cubicBezTo>
                    <a:pt x="3" y="43"/>
                    <a:pt x="0" y="40"/>
                    <a:pt x="0" y="37"/>
                  </a:cubicBezTo>
                  <a:cubicBezTo>
                    <a:pt x="0" y="5"/>
                    <a:pt x="0" y="5"/>
                    <a:pt x="0" y="5"/>
                  </a:cubicBezTo>
                  <a:cubicBezTo>
                    <a:pt x="0" y="2"/>
                    <a:pt x="3" y="0"/>
                    <a:pt x="6" y="0"/>
                  </a:cubicBezTo>
                  <a:cubicBezTo>
                    <a:pt x="38" y="0"/>
                    <a:pt x="38" y="0"/>
                    <a:pt x="38" y="0"/>
                  </a:cubicBezTo>
                  <a:cubicBezTo>
                    <a:pt x="41" y="0"/>
                    <a:pt x="43" y="2"/>
                    <a:pt x="43" y="5"/>
                  </a:cubicBezTo>
                  <a:lnTo>
                    <a:pt x="43" y="37"/>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3101" name="Freeform 60"/>
            <p:cNvSpPr>
              <a:spLocks/>
            </p:cNvSpPr>
            <p:nvPr/>
          </p:nvSpPr>
          <p:spPr bwMode="auto">
            <a:xfrm>
              <a:off x="2678837" y="3081135"/>
              <a:ext cx="302802" cy="302802"/>
            </a:xfrm>
            <a:custGeom>
              <a:avLst/>
              <a:gdLst>
                <a:gd name="T0" fmla="*/ 43 w 43"/>
                <a:gd name="T1" fmla="*/ 37 h 43"/>
                <a:gd name="T2" fmla="*/ 38 w 43"/>
                <a:gd name="T3" fmla="*/ 43 h 43"/>
                <a:gd name="T4" fmla="*/ 6 w 43"/>
                <a:gd name="T5" fmla="*/ 43 h 43"/>
                <a:gd name="T6" fmla="*/ 0 w 43"/>
                <a:gd name="T7" fmla="*/ 37 h 43"/>
                <a:gd name="T8" fmla="*/ 0 w 43"/>
                <a:gd name="T9" fmla="*/ 5 h 43"/>
                <a:gd name="T10" fmla="*/ 6 w 43"/>
                <a:gd name="T11" fmla="*/ 0 h 43"/>
                <a:gd name="T12" fmla="*/ 38 w 43"/>
                <a:gd name="T13" fmla="*/ 0 h 43"/>
                <a:gd name="T14" fmla="*/ 43 w 43"/>
                <a:gd name="T15" fmla="*/ 5 h 43"/>
                <a:gd name="T16" fmla="*/ 43 w 43"/>
                <a:gd name="T17"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43">
                  <a:moveTo>
                    <a:pt x="43" y="37"/>
                  </a:moveTo>
                  <a:cubicBezTo>
                    <a:pt x="43" y="40"/>
                    <a:pt x="41" y="43"/>
                    <a:pt x="38" y="43"/>
                  </a:cubicBezTo>
                  <a:cubicBezTo>
                    <a:pt x="6" y="43"/>
                    <a:pt x="6" y="43"/>
                    <a:pt x="6" y="43"/>
                  </a:cubicBezTo>
                  <a:cubicBezTo>
                    <a:pt x="3" y="43"/>
                    <a:pt x="0" y="40"/>
                    <a:pt x="0" y="37"/>
                  </a:cubicBezTo>
                  <a:cubicBezTo>
                    <a:pt x="0" y="5"/>
                    <a:pt x="0" y="5"/>
                    <a:pt x="0" y="5"/>
                  </a:cubicBezTo>
                  <a:cubicBezTo>
                    <a:pt x="0" y="2"/>
                    <a:pt x="3" y="0"/>
                    <a:pt x="6" y="0"/>
                  </a:cubicBezTo>
                  <a:cubicBezTo>
                    <a:pt x="38" y="0"/>
                    <a:pt x="38" y="0"/>
                    <a:pt x="38" y="0"/>
                  </a:cubicBezTo>
                  <a:cubicBezTo>
                    <a:pt x="41" y="0"/>
                    <a:pt x="43" y="2"/>
                    <a:pt x="43" y="5"/>
                  </a:cubicBezTo>
                  <a:lnTo>
                    <a:pt x="43" y="37"/>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3102" name="Freeform 61"/>
            <p:cNvSpPr>
              <a:spLocks/>
            </p:cNvSpPr>
            <p:nvPr/>
          </p:nvSpPr>
          <p:spPr bwMode="auto">
            <a:xfrm>
              <a:off x="320499" y="3419118"/>
              <a:ext cx="302802" cy="302802"/>
            </a:xfrm>
            <a:custGeom>
              <a:avLst/>
              <a:gdLst>
                <a:gd name="T0" fmla="*/ 43 w 43"/>
                <a:gd name="T1" fmla="*/ 37 h 43"/>
                <a:gd name="T2" fmla="*/ 37 w 43"/>
                <a:gd name="T3" fmla="*/ 43 h 43"/>
                <a:gd name="T4" fmla="*/ 6 w 43"/>
                <a:gd name="T5" fmla="*/ 43 h 43"/>
                <a:gd name="T6" fmla="*/ 0 w 43"/>
                <a:gd name="T7" fmla="*/ 37 h 43"/>
                <a:gd name="T8" fmla="*/ 0 w 43"/>
                <a:gd name="T9" fmla="*/ 5 h 43"/>
                <a:gd name="T10" fmla="*/ 6 w 43"/>
                <a:gd name="T11" fmla="*/ 0 h 43"/>
                <a:gd name="T12" fmla="*/ 37 w 43"/>
                <a:gd name="T13" fmla="*/ 0 h 43"/>
                <a:gd name="T14" fmla="*/ 43 w 43"/>
                <a:gd name="T15" fmla="*/ 5 h 43"/>
                <a:gd name="T16" fmla="*/ 43 w 43"/>
                <a:gd name="T17"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43">
                  <a:moveTo>
                    <a:pt x="43" y="37"/>
                  </a:moveTo>
                  <a:cubicBezTo>
                    <a:pt x="43" y="40"/>
                    <a:pt x="40" y="43"/>
                    <a:pt x="37" y="43"/>
                  </a:cubicBezTo>
                  <a:cubicBezTo>
                    <a:pt x="6" y="43"/>
                    <a:pt x="6" y="43"/>
                    <a:pt x="6" y="43"/>
                  </a:cubicBezTo>
                  <a:cubicBezTo>
                    <a:pt x="3" y="43"/>
                    <a:pt x="0" y="40"/>
                    <a:pt x="0" y="37"/>
                  </a:cubicBezTo>
                  <a:cubicBezTo>
                    <a:pt x="0" y="5"/>
                    <a:pt x="0" y="5"/>
                    <a:pt x="0" y="5"/>
                  </a:cubicBezTo>
                  <a:cubicBezTo>
                    <a:pt x="0" y="2"/>
                    <a:pt x="3" y="0"/>
                    <a:pt x="6" y="0"/>
                  </a:cubicBezTo>
                  <a:cubicBezTo>
                    <a:pt x="37" y="0"/>
                    <a:pt x="37" y="0"/>
                    <a:pt x="37" y="0"/>
                  </a:cubicBezTo>
                  <a:cubicBezTo>
                    <a:pt x="40" y="0"/>
                    <a:pt x="43" y="2"/>
                    <a:pt x="43" y="5"/>
                  </a:cubicBezTo>
                  <a:lnTo>
                    <a:pt x="43" y="37"/>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3103" name="Freeform 62"/>
            <p:cNvSpPr>
              <a:spLocks/>
            </p:cNvSpPr>
            <p:nvPr/>
          </p:nvSpPr>
          <p:spPr bwMode="auto">
            <a:xfrm>
              <a:off x="658482" y="3419118"/>
              <a:ext cx="302802" cy="302802"/>
            </a:xfrm>
            <a:custGeom>
              <a:avLst/>
              <a:gdLst>
                <a:gd name="T0" fmla="*/ 43 w 43"/>
                <a:gd name="T1" fmla="*/ 37 h 43"/>
                <a:gd name="T2" fmla="*/ 37 w 43"/>
                <a:gd name="T3" fmla="*/ 43 h 43"/>
                <a:gd name="T4" fmla="*/ 6 w 43"/>
                <a:gd name="T5" fmla="*/ 43 h 43"/>
                <a:gd name="T6" fmla="*/ 0 w 43"/>
                <a:gd name="T7" fmla="*/ 37 h 43"/>
                <a:gd name="T8" fmla="*/ 0 w 43"/>
                <a:gd name="T9" fmla="*/ 5 h 43"/>
                <a:gd name="T10" fmla="*/ 6 w 43"/>
                <a:gd name="T11" fmla="*/ 0 h 43"/>
                <a:gd name="T12" fmla="*/ 37 w 43"/>
                <a:gd name="T13" fmla="*/ 0 h 43"/>
                <a:gd name="T14" fmla="*/ 43 w 43"/>
                <a:gd name="T15" fmla="*/ 5 h 43"/>
                <a:gd name="T16" fmla="*/ 43 w 43"/>
                <a:gd name="T17"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43">
                  <a:moveTo>
                    <a:pt x="43" y="37"/>
                  </a:moveTo>
                  <a:cubicBezTo>
                    <a:pt x="43" y="40"/>
                    <a:pt x="40" y="43"/>
                    <a:pt x="37" y="43"/>
                  </a:cubicBezTo>
                  <a:cubicBezTo>
                    <a:pt x="6" y="43"/>
                    <a:pt x="6" y="43"/>
                    <a:pt x="6" y="43"/>
                  </a:cubicBezTo>
                  <a:cubicBezTo>
                    <a:pt x="3" y="43"/>
                    <a:pt x="0" y="40"/>
                    <a:pt x="0" y="37"/>
                  </a:cubicBezTo>
                  <a:cubicBezTo>
                    <a:pt x="0" y="5"/>
                    <a:pt x="0" y="5"/>
                    <a:pt x="0" y="5"/>
                  </a:cubicBezTo>
                  <a:cubicBezTo>
                    <a:pt x="0" y="2"/>
                    <a:pt x="3" y="0"/>
                    <a:pt x="6" y="0"/>
                  </a:cubicBezTo>
                  <a:cubicBezTo>
                    <a:pt x="37" y="0"/>
                    <a:pt x="37" y="0"/>
                    <a:pt x="37" y="0"/>
                  </a:cubicBezTo>
                  <a:cubicBezTo>
                    <a:pt x="40" y="0"/>
                    <a:pt x="43" y="2"/>
                    <a:pt x="43" y="5"/>
                  </a:cubicBezTo>
                  <a:lnTo>
                    <a:pt x="43" y="37"/>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3104" name="Freeform 63"/>
            <p:cNvSpPr>
              <a:spLocks/>
            </p:cNvSpPr>
            <p:nvPr/>
          </p:nvSpPr>
          <p:spPr bwMode="auto">
            <a:xfrm>
              <a:off x="996464" y="3419118"/>
              <a:ext cx="302802" cy="302802"/>
            </a:xfrm>
            <a:custGeom>
              <a:avLst/>
              <a:gdLst>
                <a:gd name="T0" fmla="*/ 43 w 43"/>
                <a:gd name="T1" fmla="*/ 37 h 43"/>
                <a:gd name="T2" fmla="*/ 37 w 43"/>
                <a:gd name="T3" fmla="*/ 43 h 43"/>
                <a:gd name="T4" fmla="*/ 6 w 43"/>
                <a:gd name="T5" fmla="*/ 43 h 43"/>
                <a:gd name="T6" fmla="*/ 0 w 43"/>
                <a:gd name="T7" fmla="*/ 37 h 43"/>
                <a:gd name="T8" fmla="*/ 0 w 43"/>
                <a:gd name="T9" fmla="*/ 5 h 43"/>
                <a:gd name="T10" fmla="*/ 6 w 43"/>
                <a:gd name="T11" fmla="*/ 0 h 43"/>
                <a:gd name="T12" fmla="*/ 37 w 43"/>
                <a:gd name="T13" fmla="*/ 0 h 43"/>
                <a:gd name="T14" fmla="*/ 43 w 43"/>
                <a:gd name="T15" fmla="*/ 5 h 43"/>
                <a:gd name="T16" fmla="*/ 43 w 43"/>
                <a:gd name="T17"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43">
                  <a:moveTo>
                    <a:pt x="43" y="37"/>
                  </a:moveTo>
                  <a:cubicBezTo>
                    <a:pt x="43" y="40"/>
                    <a:pt x="40" y="43"/>
                    <a:pt x="37" y="43"/>
                  </a:cubicBezTo>
                  <a:cubicBezTo>
                    <a:pt x="6" y="43"/>
                    <a:pt x="6" y="43"/>
                    <a:pt x="6" y="43"/>
                  </a:cubicBezTo>
                  <a:cubicBezTo>
                    <a:pt x="2" y="43"/>
                    <a:pt x="0" y="40"/>
                    <a:pt x="0" y="37"/>
                  </a:cubicBezTo>
                  <a:cubicBezTo>
                    <a:pt x="0" y="5"/>
                    <a:pt x="0" y="5"/>
                    <a:pt x="0" y="5"/>
                  </a:cubicBezTo>
                  <a:cubicBezTo>
                    <a:pt x="0" y="2"/>
                    <a:pt x="2" y="0"/>
                    <a:pt x="6" y="0"/>
                  </a:cubicBezTo>
                  <a:cubicBezTo>
                    <a:pt x="37" y="0"/>
                    <a:pt x="37" y="0"/>
                    <a:pt x="37" y="0"/>
                  </a:cubicBezTo>
                  <a:cubicBezTo>
                    <a:pt x="40" y="0"/>
                    <a:pt x="43" y="2"/>
                    <a:pt x="43" y="5"/>
                  </a:cubicBezTo>
                  <a:lnTo>
                    <a:pt x="43" y="37"/>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3105" name="Freeform 64"/>
            <p:cNvSpPr>
              <a:spLocks/>
            </p:cNvSpPr>
            <p:nvPr/>
          </p:nvSpPr>
          <p:spPr bwMode="auto">
            <a:xfrm>
              <a:off x="1334446" y="3419118"/>
              <a:ext cx="302802" cy="302802"/>
            </a:xfrm>
            <a:custGeom>
              <a:avLst/>
              <a:gdLst>
                <a:gd name="T0" fmla="*/ 43 w 43"/>
                <a:gd name="T1" fmla="*/ 37 h 43"/>
                <a:gd name="T2" fmla="*/ 37 w 43"/>
                <a:gd name="T3" fmla="*/ 43 h 43"/>
                <a:gd name="T4" fmla="*/ 5 w 43"/>
                <a:gd name="T5" fmla="*/ 43 h 43"/>
                <a:gd name="T6" fmla="*/ 0 w 43"/>
                <a:gd name="T7" fmla="*/ 37 h 43"/>
                <a:gd name="T8" fmla="*/ 0 w 43"/>
                <a:gd name="T9" fmla="*/ 5 h 43"/>
                <a:gd name="T10" fmla="*/ 5 w 43"/>
                <a:gd name="T11" fmla="*/ 0 h 43"/>
                <a:gd name="T12" fmla="*/ 37 w 43"/>
                <a:gd name="T13" fmla="*/ 0 h 43"/>
                <a:gd name="T14" fmla="*/ 43 w 43"/>
                <a:gd name="T15" fmla="*/ 5 h 43"/>
                <a:gd name="T16" fmla="*/ 43 w 43"/>
                <a:gd name="T17"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43">
                  <a:moveTo>
                    <a:pt x="43" y="37"/>
                  </a:moveTo>
                  <a:cubicBezTo>
                    <a:pt x="43" y="40"/>
                    <a:pt x="40" y="43"/>
                    <a:pt x="37" y="43"/>
                  </a:cubicBezTo>
                  <a:cubicBezTo>
                    <a:pt x="5" y="43"/>
                    <a:pt x="5" y="43"/>
                    <a:pt x="5" y="43"/>
                  </a:cubicBezTo>
                  <a:cubicBezTo>
                    <a:pt x="2" y="43"/>
                    <a:pt x="0" y="40"/>
                    <a:pt x="0" y="37"/>
                  </a:cubicBezTo>
                  <a:cubicBezTo>
                    <a:pt x="0" y="5"/>
                    <a:pt x="0" y="5"/>
                    <a:pt x="0" y="5"/>
                  </a:cubicBezTo>
                  <a:cubicBezTo>
                    <a:pt x="0" y="2"/>
                    <a:pt x="2" y="0"/>
                    <a:pt x="5" y="0"/>
                  </a:cubicBezTo>
                  <a:cubicBezTo>
                    <a:pt x="37" y="0"/>
                    <a:pt x="37" y="0"/>
                    <a:pt x="37" y="0"/>
                  </a:cubicBezTo>
                  <a:cubicBezTo>
                    <a:pt x="40" y="0"/>
                    <a:pt x="43" y="2"/>
                    <a:pt x="43" y="5"/>
                  </a:cubicBezTo>
                  <a:lnTo>
                    <a:pt x="43" y="37"/>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3106" name="Freeform 65"/>
            <p:cNvSpPr>
              <a:spLocks/>
            </p:cNvSpPr>
            <p:nvPr/>
          </p:nvSpPr>
          <p:spPr bwMode="auto">
            <a:xfrm>
              <a:off x="1672429" y="3419118"/>
              <a:ext cx="302802" cy="302802"/>
            </a:xfrm>
            <a:custGeom>
              <a:avLst/>
              <a:gdLst>
                <a:gd name="T0" fmla="*/ 43 w 43"/>
                <a:gd name="T1" fmla="*/ 37 h 43"/>
                <a:gd name="T2" fmla="*/ 37 w 43"/>
                <a:gd name="T3" fmla="*/ 43 h 43"/>
                <a:gd name="T4" fmla="*/ 5 w 43"/>
                <a:gd name="T5" fmla="*/ 43 h 43"/>
                <a:gd name="T6" fmla="*/ 0 w 43"/>
                <a:gd name="T7" fmla="*/ 37 h 43"/>
                <a:gd name="T8" fmla="*/ 0 w 43"/>
                <a:gd name="T9" fmla="*/ 5 h 43"/>
                <a:gd name="T10" fmla="*/ 5 w 43"/>
                <a:gd name="T11" fmla="*/ 0 h 43"/>
                <a:gd name="T12" fmla="*/ 37 w 43"/>
                <a:gd name="T13" fmla="*/ 0 h 43"/>
                <a:gd name="T14" fmla="*/ 43 w 43"/>
                <a:gd name="T15" fmla="*/ 5 h 43"/>
                <a:gd name="T16" fmla="*/ 43 w 43"/>
                <a:gd name="T17"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43">
                  <a:moveTo>
                    <a:pt x="43" y="37"/>
                  </a:moveTo>
                  <a:cubicBezTo>
                    <a:pt x="43" y="40"/>
                    <a:pt x="40" y="43"/>
                    <a:pt x="37" y="43"/>
                  </a:cubicBezTo>
                  <a:cubicBezTo>
                    <a:pt x="5" y="43"/>
                    <a:pt x="5" y="43"/>
                    <a:pt x="5" y="43"/>
                  </a:cubicBezTo>
                  <a:cubicBezTo>
                    <a:pt x="2" y="43"/>
                    <a:pt x="0" y="40"/>
                    <a:pt x="0" y="37"/>
                  </a:cubicBezTo>
                  <a:cubicBezTo>
                    <a:pt x="0" y="5"/>
                    <a:pt x="0" y="5"/>
                    <a:pt x="0" y="5"/>
                  </a:cubicBezTo>
                  <a:cubicBezTo>
                    <a:pt x="0" y="2"/>
                    <a:pt x="2" y="0"/>
                    <a:pt x="5" y="0"/>
                  </a:cubicBezTo>
                  <a:cubicBezTo>
                    <a:pt x="37" y="0"/>
                    <a:pt x="37" y="0"/>
                    <a:pt x="37" y="0"/>
                  </a:cubicBezTo>
                  <a:cubicBezTo>
                    <a:pt x="40" y="0"/>
                    <a:pt x="43" y="2"/>
                    <a:pt x="43" y="5"/>
                  </a:cubicBezTo>
                  <a:lnTo>
                    <a:pt x="43" y="37"/>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3107" name="Freeform 66"/>
            <p:cNvSpPr>
              <a:spLocks/>
            </p:cNvSpPr>
            <p:nvPr/>
          </p:nvSpPr>
          <p:spPr bwMode="auto">
            <a:xfrm>
              <a:off x="2010411" y="3419118"/>
              <a:ext cx="302802" cy="302802"/>
            </a:xfrm>
            <a:custGeom>
              <a:avLst/>
              <a:gdLst>
                <a:gd name="T0" fmla="*/ 43 w 43"/>
                <a:gd name="T1" fmla="*/ 37 h 43"/>
                <a:gd name="T2" fmla="*/ 37 w 43"/>
                <a:gd name="T3" fmla="*/ 43 h 43"/>
                <a:gd name="T4" fmla="*/ 5 w 43"/>
                <a:gd name="T5" fmla="*/ 43 h 43"/>
                <a:gd name="T6" fmla="*/ 0 w 43"/>
                <a:gd name="T7" fmla="*/ 37 h 43"/>
                <a:gd name="T8" fmla="*/ 0 w 43"/>
                <a:gd name="T9" fmla="*/ 5 h 43"/>
                <a:gd name="T10" fmla="*/ 5 w 43"/>
                <a:gd name="T11" fmla="*/ 0 h 43"/>
                <a:gd name="T12" fmla="*/ 37 w 43"/>
                <a:gd name="T13" fmla="*/ 0 h 43"/>
                <a:gd name="T14" fmla="*/ 43 w 43"/>
                <a:gd name="T15" fmla="*/ 5 h 43"/>
                <a:gd name="T16" fmla="*/ 43 w 43"/>
                <a:gd name="T17"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43">
                  <a:moveTo>
                    <a:pt x="43" y="37"/>
                  </a:moveTo>
                  <a:cubicBezTo>
                    <a:pt x="43" y="40"/>
                    <a:pt x="40" y="43"/>
                    <a:pt x="37" y="43"/>
                  </a:cubicBezTo>
                  <a:cubicBezTo>
                    <a:pt x="5" y="43"/>
                    <a:pt x="5" y="43"/>
                    <a:pt x="5" y="43"/>
                  </a:cubicBezTo>
                  <a:cubicBezTo>
                    <a:pt x="2" y="43"/>
                    <a:pt x="0" y="40"/>
                    <a:pt x="0" y="37"/>
                  </a:cubicBezTo>
                  <a:cubicBezTo>
                    <a:pt x="0" y="5"/>
                    <a:pt x="0" y="5"/>
                    <a:pt x="0" y="5"/>
                  </a:cubicBezTo>
                  <a:cubicBezTo>
                    <a:pt x="0" y="2"/>
                    <a:pt x="2" y="0"/>
                    <a:pt x="5" y="0"/>
                  </a:cubicBezTo>
                  <a:cubicBezTo>
                    <a:pt x="37" y="0"/>
                    <a:pt x="37" y="0"/>
                    <a:pt x="37" y="0"/>
                  </a:cubicBezTo>
                  <a:cubicBezTo>
                    <a:pt x="40" y="0"/>
                    <a:pt x="43" y="2"/>
                    <a:pt x="43" y="5"/>
                  </a:cubicBezTo>
                  <a:lnTo>
                    <a:pt x="43" y="37"/>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3108" name="Freeform 67"/>
            <p:cNvSpPr>
              <a:spLocks/>
            </p:cNvSpPr>
            <p:nvPr/>
          </p:nvSpPr>
          <p:spPr bwMode="auto">
            <a:xfrm>
              <a:off x="2340855" y="3419118"/>
              <a:ext cx="302802" cy="302802"/>
            </a:xfrm>
            <a:custGeom>
              <a:avLst/>
              <a:gdLst>
                <a:gd name="T0" fmla="*/ 43 w 43"/>
                <a:gd name="T1" fmla="*/ 37 h 43"/>
                <a:gd name="T2" fmla="*/ 38 w 43"/>
                <a:gd name="T3" fmla="*/ 43 h 43"/>
                <a:gd name="T4" fmla="*/ 6 w 43"/>
                <a:gd name="T5" fmla="*/ 43 h 43"/>
                <a:gd name="T6" fmla="*/ 0 w 43"/>
                <a:gd name="T7" fmla="*/ 37 h 43"/>
                <a:gd name="T8" fmla="*/ 0 w 43"/>
                <a:gd name="T9" fmla="*/ 5 h 43"/>
                <a:gd name="T10" fmla="*/ 6 w 43"/>
                <a:gd name="T11" fmla="*/ 0 h 43"/>
                <a:gd name="T12" fmla="*/ 38 w 43"/>
                <a:gd name="T13" fmla="*/ 0 h 43"/>
                <a:gd name="T14" fmla="*/ 43 w 43"/>
                <a:gd name="T15" fmla="*/ 5 h 43"/>
                <a:gd name="T16" fmla="*/ 43 w 43"/>
                <a:gd name="T17"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43">
                  <a:moveTo>
                    <a:pt x="43" y="37"/>
                  </a:moveTo>
                  <a:cubicBezTo>
                    <a:pt x="43" y="40"/>
                    <a:pt x="41" y="43"/>
                    <a:pt x="38" y="43"/>
                  </a:cubicBezTo>
                  <a:cubicBezTo>
                    <a:pt x="6" y="43"/>
                    <a:pt x="6" y="43"/>
                    <a:pt x="6" y="43"/>
                  </a:cubicBezTo>
                  <a:cubicBezTo>
                    <a:pt x="3" y="43"/>
                    <a:pt x="0" y="40"/>
                    <a:pt x="0" y="37"/>
                  </a:cubicBezTo>
                  <a:cubicBezTo>
                    <a:pt x="0" y="5"/>
                    <a:pt x="0" y="5"/>
                    <a:pt x="0" y="5"/>
                  </a:cubicBezTo>
                  <a:cubicBezTo>
                    <a:pt x="0" y="2"/>
                    <a:pt x="3" y="0"/>
                    <a:pt x="6" y="0"/>
                  </a:cubicBezTo>
                  <a:cubicBezTo>
                    <a:pt x="38" y="0"/>
                    <a:pt x="38" y="0"/>
                    <a:pt x="38" y="0"/>
                  </a:cubicBezTo>
                  <a:cubicBezTo>
                    <a:pt x="41" y="0"/>
                    <a:pt x="43" y="2"/>
                    <a:pt x="43" y="5"/>
                  </a:cubicBezTo>
                  <a:lnTo>
                    <a:pt x="43" y="37"/>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3109" name="Freeform 68"/>
            <p:cNvSpPr>
              <a:spLocks/>
            </p:cNvSpPr>
            <p:nvPr/>
          </p:nvSpPr>
          <p:spPr bwMode="auto">
            <a:xfrm>
              <a:off x="2678837" y="3419118"/>
              <a:ext cx="302802" cy="302802"/>
            </a:xfrm>
            <a:custGeom>
              <a:avLst/>
              <a:gdLst>
                <a:gd name="T0" fmla="*/ 43 w 43"/>
                <a:gd name="T1" fmla="*/ 37 h 43"/>
                <a:gd name="T2" fmla="*/ 38 w 43"/>
                <a:gd name="T3" fmla="*/ 43 h 43"/>
                <a:gd name="T4" fmla="*/ 6 w 43"/>
                <a:gd name="T5" fmla="*/ 43 h 43"/>
                <a:gd name="T6" fmla="*/ 0 w 43"/>
                <a:gd name="T7" fmla="*/ 37 h 43"/>
                <a:gd name="T8" fmla="*/ 0 w 43"/>
                <a:gd name="T9" fmla="*/ 5 h 43"/>
                <a:gd name="T10" fmla="*/ 6 w 43"/>
                <a:gd name="T11" fmla="*/ 0 h 43"/>
                <a:gd name="T12" fmla="*/ 38 w 43"/>
                <a:gd name="T13" fmla="*/ 0 h 43"/>
                <a:gd name="T14" fmla="*/ 43 w 43"/>
                <a:gd name="T15" fmla="*/ 5 h 43"/>
                <a:gd name="T16" fmla="*/ 43 w 43"/>
                <a:gd name="T17"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43">
                  <a:moveTo>
                    <a:pt x="43" y="37"/>
                  </a:moveTo>
                  <a:cubicBezTo>
                    <a:pt x="43" y="40"/>
                    <a:pt x="41" y="43"/>
                    <a:pt x="38" y="43"/>
                  </a:cubicBezTo>
                  <a:cubicBezTo>
                    <a:pt x="6" y="43"/>
                    <a:pt x="6" y="43"/>
                    <a:pt x="6" y="43"/>
                  </a:cubicBezTo>
                  <a:cubicBezTo>
                    <a:pt x="3" y="43"/>
                    <a:pt x="0" y="40"/>
                    <a:pt x="0" y="37"/>
                  </a:cubicBezTo>
                  <a:cubicBezTo>
                    <a:pt x="0" y="5"/>
                    <a:pt x="0" y="5"/>
                    <a:pt x="0" y="5"/>
                  </a:cubicBezTo>
                  <a:cubicBezTo>
                    <a:pt x="0" y="2"/>
                    <a:pt x="3" y="0"/>
                    <a:pt x="6" y="0"/>
                  </a:cubicBezTo>
                  <a:cubicBezTo>
                    <a:pt x="38" y="0"/>
                    <a:pt x="38" y="0"/>
                    <a:pt x="38" y="0"/>
                  </a:cubicBezTo>
                  <a:cubicBezTo>
                    <a:pt x="41" y="0"/>
                    <a:pt x="43" y="2"/>
                    <a:pt x="43" y="5"/>
                  </a:cubicBezTo>
                  <a:lnTo>
                    <a:pt x="43" y="37"/>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86" name="Freeform 12"/>
            <p:cNvSpPr>
              <a:spLocks/>
            </p:cNvSpPr>
            <p:nvPr/>
          </p:nvSpPr>
          <p:spPr bwMode="auto">
            <a:xfrm>
              <a:off x="3016818" y="1051984"/>
              <a:ext cx="302802" cy="304059"/>
            </a:xfrm>
            <a:custGeom>
              <a:avLst/>
              <a:gdLst>
                <a:gd name="T0" fmla="*/ 43 w 43"/>
                <a:gd name="T1" fmla="*/ 38 h 43"/>
                <a:gd name="T2" fmla="*/ 38 w 43"/>
                <a:gd name="T3" fmla="*/ 43 h 43"/>
                <a:gd name="T4" fmla="*/ 6 w 43"/>
                <a:gd name="T5" fmla="*/ 43 h 43"/>
                <a:gd name="T6" fmla="*/ 0 w 43"/>
                <a:gd name="T7" fmla="*/ 38 h 43"/>
                <a:gd name="T8" fmla="*/ 0 w 43"/>
                <a:gd name="T9" fmla="*/ 6 h 43"/>
                <a:gd name="T10" fmla="*/ 6 w 43"/>
                <a:gd name="T11" fmla="*/ 0 h 43"/>
                <a:gd name="T12" fmla="*/ 38 w 43"/>
                <a:gd name="T13" fmla="*/ 0 h 43"/>
                <a:gd name="T14" fmla="*/ 43 w 43"/>
                <a:gd name="T15" fmla="*/ 6 h 43"/>
                <a:gd name="T16" fmla="*/ 43 w 43"/>
                <a:gd name="T17" fmla="*/ 3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43">
                  <a:moveTo>
                    <a:pt x="43" y="38"/>
                  </a:moveTo>
                  <a:cubicBezTo>
                    <a:pt x="43" y="41"/>
                    <a:pt x="41" y="43"/>
                    <a:pt x="38" y="43"/>
                  </a:cubicBezTo>
                  <a:cubicBezTo>
                    <a:pt x="6" y="43"/>
                    <a:pt x="6" y="43"/>
                    <a:pt x="6" y="43"/>
                  </a:cubicBezTo>
                  <a:cubicBezTo>
                    <a:pt x="3" y="43"/>
                    <a:pt x="0" y="41"/>
                    <a:pt x="0" y="38"/>
                  </a:cubicBezTo>
                  <a:cubicBezTo>
                    <a:pt x="0" y="6"/>
                    <a:pt x="0" y="6"/>
                    <a:pt x="0" y="6"/>
                  </a:cubicBezTo>
                  <a:cubicBezTo>
                    <a:pt x="0" y="3"/>
                    <a:pt x="3" y="0"/>
                    <a:pt x="6" y="0"/>
                  </a:cubicBezTo>
                  <a:cubicBezTo>
                    <a:pt x="38" y="0"/>
                    <a:pt x="38" y="0"/>
                    <a:pt x="38" y="0"/>
                  </a:cubicBezTo>
                  <a:cubicBezTo>
                    <a:pt x="41" y="0"/>
                    <a:pt x="43" y="3"/>
                    <a:pt x="43" y="6"/>
                  </a:cubicBezTo>
                  <a:lnTo>
                    <a:pt x="43" y="38"/>
                  </a:lnTo>
                  <a:close/>
                </a:path>
              </a:pathLst>
            </a:custGeom>
            <a:solidFill>
              <a:srgbClr val="FC611F"/>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87" name="Freeform 20"/>
            <p:cNvSpPr>
              <a:spLocks/>
            </p:cNvSpPr>
            <p:nvPr/>
          </p:nvSpPr>
          <p:spPr bwMode="auto">
            <a:xfrm>
              <a:off x="3016818" y="1391223"/>
              <a:ext cx="302802" cy="302802"/>
            </a:xfrm>
            <a:custGeom>
              <a:avLst/>
              <a:gdLst>
                <a:gd name="T0" fmla="*/ 43 w 43"/>
                <a:gd name="T1" fmla="*/ 38 h 43"/>
                <a:gd name="T2" fmla="*/ 38 w 43"/>
                <a:gd name="T3" fmla="*/ 43 h 43"/>
                <a:gd name="T4" fmla="*/ 6 w 43"/>
                <a:gd name="T5" fmla="*/ 43 h 43"/>
                <a:gd name="T6" fmla="*/ 0 w 43"/>
                <a:gd name="T7" fmla="*/ 38 h 43"/>
                <a:gd name="T8" fmla="*/ 0 w 43"/>
                <a:gd name="T9" fmla="*/ 6 h 43"/>
                <a:gd name="T10" fmla="*/ 6 w 43"/>
                <a:gd name="T11" fmla="*/ 0 h 43"/>
                <a:gd name="T12" fmla="*/ 38 w 43"/>
                <a:gd name="T13" fmla="*/ 0 h 43"/>
                <a:gd name="T14" fmla="*/ 43 w 43"/>
                <a:gd name="T15" fmla="*/ 6 h 43"/>
                <a:gd name="T16" fmla="*/ 43 w 43"/>
                <a:gd name="T17" fmla="*/ 3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43">
                  <a:moveTo>
                    <a:pt x="43" y="38"/>
                  </a:moveTo>
                  <a:cubicBezTo>
                    <a:pt x="43" y="41"/>
                    <a:pt x="41" y="43"/>
                    <a:pt x="38" y="43"/>
                  </a:cubicBezTo>
                  <a:cubicBezTo>
                    <a:pt x="6" y="43"/>
                    <a:pt x="6" y="43"/>
                    <a:pt x="6" y="43"/>
                  </a:cubicBezTo>
                  <a:cubicBezTo>
                    <a:pt x="3" y="43"/>
                    <a:pt x="0" y="41"/>
                    <a:pt x="0" y="38"/>
                  </a:cubicBezTo>
                  <a:cubicBezTo>
                    <a:pt x="0" y="6"/>
                    <a:pt x="0" y="6"/>
                    <a:pt x="0" y="6"/>
                  </a:cubicBezTo>
                  <a:cubicBezTo>
                    <a:pt x="0" y="3"/>
                    <a:pt x="3" y="0"/>
                    <a:pt x="6" y="0"/>
                  </a:cubicBezTo>
                  <a:cubicBezTo>
                    <a:pt x="38" y="0"/>
                    <a:pt x="38" y="0"/>
                    <a:pt x="38" y="0"/>
                  </a:cubicBezTo>
                  <a:cubicBezTo>
                    <a:pt x="41" y="0"/>
                    <a:pt x="43" y="3"/>
                    <a:pt x="43" y="6"/>
                  </a:cubicBezTo>
                  <a:lnTo>
                    <a:pt x="43" y="38"/>
                  </a:lnTo>
                  <a:close/>
                </a:path>
              </a:pathLst>
            </a:custGeom>
            <a:solidFill>
              <a:srgbClr val="FC611F"/>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88" name="Freeform 28"/>
            <p:cNvSpPr>
              <a:spLocks/>
            </p:cNvSpPr>
            <p:nvPr/>
          </p:nvSpPr>
          <p:spPr bwMode="auto">
            <a:xfrm>
              <a:off x="3016818" y="1729206"/>
              <a:ext cx="302802" cy="302802"/>
            </a:xfrm>
            <a:custGeom>
              <a:avLst/>
              <a:gdLst>
                <a:gd name="T0" fmla="*/ 43 w 43"/>
                <a:gd name="T1" fmla="*/ 37 h 43"/>
                <a:gd name="T2" fmla="*/ 38 w 43"/>
                <a:gd name="T3" fmla="*/ 43 h 43"/>
                <a:gd name="T4" fmla="*/ 6 w 43"/>
                <a:gd name="T5" fmla="*/ 43 h 43"/>
                <a:gd name="T6" fmla="*/ 0 w 43"/>
                <a:gd name="T7" fmla="*/ 37 h 43"/>
                <a:gd name="T8" fmla="*/ 0 w 43"/>
                <a:gd name="T9" fmla="*/ 6 h 43"/>
                <a:gd name="T10" fmla="*/ 6 w 43"/>
                <a:gd name="T11" fmla="*/ 0 h 43"/>
                <a:gd name="T12" fmla="*/ 38 w 43"/>
                <a:gd name="T13" fmla="*/ 0 h 43"/>
                <a:gd name="T14" fmla="*/ 43 w 43"/>
                <a:gd name="T15" fmla="*/ 6 h 43"/>
                <a:gd name="T16" fmla="*/ 43 w 43"/>
                <a:gd name="T17"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43">
                  <a:moveTo>
                    <a:pt x="43" y="37"/>
                  </a:moveTo>
                  <a:cubicBezTo>
                    <a:pt x="43" y="41"/>
                    <a:pt x="41" y="43"/>
                    <a:pt x="38" y="43"/>
                  </a:cubicBezTo>
                  <a:cubicBezTo>
                    <a:pt x="6" y="43"/>
                    <a:pt x="6" y="43"/>
                    <a:pt x="6" y="43"/>
                  </a:cubicBezTo>
                  <a:cubicBezTo>
                    <a:pt x="3" y="43"/>
                    <a:pt x="0" y="41"/>
                    <a:pt x="0" y="37"/>
                  </a:cubicBezTo>
                  <a:cubicBezTo>
                    <a:pt x="0" y="6"/>
                    <a:pt x="0" y="6"/>
                    <a:pt x="0" y="6"/>
                  </a:cubicBezTo>
                  <a:cubicBezTo>
                    <a:pt x="0" y="3"/>
                    <a:pt x="3" y="0"/>
                    <a:pt x="6" y="0"/>
                  </a:cubicBezTo>
                  <a:cubicBezTo>
                    <a:pt x="38" y="0"/>
                    <a:pt x="38" y="0"/>
                    <a:pt x="38" y="0"/>
                  </a:cubicBezTo>
                  <a:cubicBezTo>
                    <a:pt x="41" y="0"/>
                    <a:pt x="43" y="3"/>
                    <a:pt x="43" y="6"/>
                  </a:cubicBezTo>
                  <a:lnTo>
                    <a:pt x="43" y="37"/>
                  </a:lnTo>
                  <a:close/>
                </a:path>
              </a:pathLst>
            </a:custGeom>
            <a:solidFill>
              <a:srgbClr val="FC611F"/>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89" name="Freeform 36"/>
            <p:cNvSpPr>
              <a:spLocks/>
            </p:cNvSpPr>
            <p:nvPr/>
          </p:nvSpPr>
          <p:spPr bwMode="auto">
            <a:xfrm>
              <a:off x="3016818" y="2067188"/>
              <a:ext cx="302802" cy="302802"/>
            </a:xfrm>
            <a:custGeom>
              <a:avLst/>
              <a:gdLst>
                <a:gd name="T0" fmla="*/ 43 w 43"/>
                <a:gd name="T1" fmla="*/ 37 h 43"/>
                <a:gd name="T2" fmla="*/ 38 w 43"/>
                <a:gd name="T3" fmla="*/ 43 h 43"/>
                <a:gd name="T4" fmla="*/ 6 w 43"/>
                <a:gd name="T5" fmla="*/ 43 h 43"/>
                <a:gd name="T6" fmla="*/ 0 w 43"/>
                <a:gd name="T7" fmla="*/ 37 h 43"/>
                <a:gd name="T8" fmla="*/ 0 w 43"/>
                <a:gd name="T9" fmla="*/ 6 h 43"/>
                <a:gd name="T10" fmla="*/ 6 w 43"/>
                <a:gd name="T11" fmla="*/ 0 h 43"/>
                <a:gd name="T12" fmla="*/ 38 w 43"/>
                <a:gd name="T13" fmla="*/ 0 h 43"/>
                <a:gd name="T14" fmla="*/ 43 w 43"/>
                <a:gd name="T15" fmla="*/ 6 h 43"/>
                <a:gd name="T16" fmla="*/ 43 w 43"/>
                <a:gd name="T17"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43">
                  <a:moveTo>
                    <a:pt x="43" y="37"/>
                  </a:moveTo>
                  <a:cubicBezTo>
                    <a:pt x="43" y="41"/>
                    <a:pt x="41" y="43"/>
                    <a:pt x="38" y="43"/>
                  </a:cubicBezTo>
                  <a:cubicBezTo>
                    <a:pt x="6" y="43"/>
                    <a:pt x="6" y="43"/>
                    <a:pt x="6" y="43"/>
                  </a:cubicBezTo>
                  <a:cubicBezTo>
                    <a:pt x="3" y="43"/>
                    <a:pt x="0" y="41"/>
                    <a:pt x="0" y="37"/>
                  </a:cubicBezTo>
                  <a:cubicBezTo>
                    <a:pt x="0" y="6"/>
                    <a:pt x="0" y="6"/>
                    <a:pt x="0" y="6"/>
                  </a:cubicBezTo>
                  <a:cubicBezTo>
                    <a:pt x="0" y="3"/>
                    <a:pt x="3" y="0"/>
                    <a:pt x="6" y="0"/>
                  </a:cubicBezTo>
                  <a:cubicBezTo>
                    <a:pt x="38" y="0"/>
                    <a:pt x="38" y="0"/>
                    <a:pt x="38" y="0"/>
                  </a:cubicBezTo>
                  <a:cubicBezTo>
                    <a:pt x="41" y="0"/>
                    <a:pt x="43" y="3"/>
                    <a:pt x="43" y="6"/>
                  </a:cubicBezTo>
                  <a:lnTo>
                    <a:pt x="43" y="37"/>
                  </a:lnTo>
                  <a:close/>
                </a:path>
              </a:pathLst>
            </a:custGeom>
            <a:solidFill>
              <a:srgbClr val="1C2B38"/>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90" name="Freeform 44"/>
            <p:cNvSpPr>
              <a:spLocks/>
            </p:cNvSpPr>
            <p:nvPr/>
          </p:nvSpPr>
          <p:spPr bwMode="auto">
            <a:xfrm>
              <a:off x="3016818" y="2405170"/>
              <a:ext cx="302802" cy="302802"/>
            </a:xfrm>
            <a:custGeom>
              <a:avLst/>
              <a:gdLst>
                <a:gd name="T0" fmla="*/ 43 w 43"/>
                <a:gd name="T1" fmla="*/ 37 h 43"/>
                <a:gd name="T2" fmla="*/ 38 w 43"/>
                <a:gd name="T3" fmla="*/ 43 h 43"/>
                <a:gd name="T4" fmla="*/ 6 w 43"/>
                <a:gd name="T5" fmla="*/ 43 h 43"/>
                <a:gd name="T6" fmla="*/ 0 w 43"/>
                <a:gd name="T7" fmla="*/ 37 h 43"/>
                <a:gd name="T8" fmla="*/ 0 w 43"/>
                <a:gd name="T9" fmla="*/ 6 h 43"/>
                <a:gd name="T10" fmla="*/ 6 w 43"/>
                <a:gd name="T11" fmla="*/ 0 h 43"/>
                <a:gd name="T12" fmla="*/ 38 w 43"/>
                <a:gd name="T13" fmla="*/ 0 h 43"/>
                <a:gd name="T14" fmla="*/ 43 w 43"/>
                <a:gd name="T15" fmla="*/ 6 h 43"/>
                <a:gd name="T16" fmla="*/ 43 w 43"/>
                <a:gd name="T17"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43">
                  <a:moveTo>
                    <a:pt x="43" y="37"/>
                  </a:moveTo>
                  <a:cubicBezTo>
                    <a:pt x="43" y="40"/>
                    <a:pt x="41" y="43"/>
                    <a:pt x="38" y="43"/>
                  </a:cubicBezTo>
                  <a:cubicBezTo>
                    <a:pt x="6" y="43"/>
                    <a:pt x="6" y="43"/>
                    <a:pt x="6" y="43"/>
                  </a:cubicBezTo>
                  <a:cubicBezTo>
                    <a:pt x="3" y="43"/>
                    <a:pt x="0" y="40"/>
                    <a:pt x="0" y="37"/>
                  </a:cubicBezTo>
                  <a:cubicBezTo>
                    <a:pt x="0" y="6"/>
                    <a:pt x="0" y="6"/>
                    <a:pt x="0" y="6"/>
                  </a:cubicBezTo>
                  <a:cubicBezTo>
                    <a:pt x="0" y="3"/>
                    <a:pt x="3" y="0"/>
                    <a:pt x="6" y="0"/>
                  </a:cubicBezTo>
                  <a:cubicBezTo>
                    <a:pt x="38" y="0"/>
                    <a:pt x="38" y="0"/>
                    <a:pt x="38" y="0"/>
                  </a:cubicBezTo>
                  <a:cubicBezTo>
                    <a:pt x="41" y="0"/>
                    <a:pt x="43" y="3"/>
                    <a:pt x="43" y="6"/>
                  </a:cubicBezTo>
                  <a:lnTo>
                    <a:pt x="43" y="37"/>
                  </a:lnTo>
                  <a:close/>
                </a:path>
              </a:pathLst>
            </a:custGeom>
            <a:solidFill>
              <a:srgbClr val="1C2B38"/>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91" name="Freeform 52"/>
            <p:cNvSpPr>
              <a:spLocks/>
            </p:cNvSpPr>
            <p:nvPr/>
          </p:nvSpPr>
          <p:spPr bwMode="auto">
            <a:xfrm>
              <a:off x="3016818" y="2743152"/>
              <a:ext cx="302802" cy="302802"/>
            </a:xfrm>
            <a:custGeom>
              <a:avLst/>
              <a:gdLst>
                <a:gd name="T0" fmla="*/ 43 w 43"/>
                <a:gd name="T1" fmla="*/ 37 h 43"/>
                <a:gd name="T2" fmla="*/ 38 w 43"/>
                <a:gd name="T3" fmla="*/ 43 h 43"/>
                <a:gd name="T4" fmla="*/ 6 w 43"/>
                <a:gd name="T5" fmla="*/ 43 h 43"/>
                <a:gd name="T6" fmla="*/ 0 w 43"/>
                <a:gd name="T7" fmla="*/ 37 h 43"/>
                <a:gd name="T8" fmla="*/ 0 w 43"/>
                <a:gd name="T9" fmla="*/ 6 h 43"/>
                <a:gd name="T10" fmla="*/ 6 w 43"/>
                <a:gd name="T11" fmla="*/ 0 h 43"/>
                <a:gd name="T12" fmla="*/ 38 w 43"/>
                <a:gd name="T13" fmla="*/ 0 h 43"/>
                <a:gd name="T14" fmla="*/ 43 w 43"/>
                <a:gd name="T15" fmla="*/ 6 h 43"/>
                <a:gd name="T16" fmla="*/ 43 w 43"/>
                <a:gd name="T17"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43">
                  <a:moveTo>
                    <a:pt x="43" y="37"/>
                  </a:moveTo>
                  <a:cubicBezTo>
                    <a:pt x="43" y="40"/>
                    <a:pt x="41" y="43"/>
                    <a:pt x="38" y="43"/>
                  </a:cubicBezTo>
                  <a:cubicBezTo>
                    <a:pt x="6" y="43"/>
                    <a:pt x="6" y="43"/>
                    <a:pt x="6" y="43"/>
                  </a:cubicBezTo>
                  <a:cubicBezTo>
                    <a:pt x="3" y="43"/>
                    <a:pt x="0" y="40"/>
                    <a:pt x="0" y="37"/>
                  </a:cubicBezTo>
                  <a:cubicBezTo>
                    <a:pt x="0" y="6"/>
                    <a:pt x="0" y="6"/>
                    <a:pt x="0" y="6"/>
                  </a:cubicBezTo>
                  <a:cubicBezTo>
                    <a:pt x="0" y="2"/>
                    <a:pt x="3" y="0"/>
                    <a:pt x="6" y="0"/>
                  </a:cubicBezTo>
                  <a:cubicBezTo>
                    <a:pt x="38" y="0"/>
                    <a:pt x="38" y="0"/>
                    <a:pt x="38" y="0"/>
                  </a:cubicBezTo>
                  <a:cubicBezTo>
                    <a:pt x="41" y="0"/>
                    <a:pt x="43" y="2"/>
                    <a:pt x="43" y="6"/>
                  </a:cubicBezTo>
                  <a:lnTo>
                    <a:pt x="43" y="37"/>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92" name="Freeform 60"/>
            <p:cNvSpPr>
              <a:spLocks/>
            </p:cNvSpPr>
            <p:nvPr/>
          </p:nvSpPr>
          <p:spPr bwMode="auto">
            <a:xfrm>
              <a:off x="3016818" y="3081135"/>
              <a:ext cx="302802" cy="302802"/>
            </a:xfrm>
            <a:custGeom>
              <a:avLst/>
              <a:gdLst>
                <a:gd name="T0" fmla="*/ 43 w 43"/>
                <a:gd name="T1" fmla="*/ 37 h 43"/>
                <a:gd name="T2" fmla="*/ 38 w 43"/>
                <a:gd name="T3" fmla="*/ 43 h 43"/>
                <a:gd name="T4" fmla="*/ 6 w 43"/>
                <a:gd name="T5" fmla="*/ 43 h 43"/>
                <a:gd name="T6" fmla="*/ 0 w 43"/>
                <a:gd name="T7" fmla="*/ 37 h 43"/>
                <a:gd name="T8" fmla="*/ 0 w 43"/>
                <a:gd name="T9" fmla="*/ 5 h 43"/>
                <a:gd name="T10" fmla="*/ 6 w 43"/>
                <a:gd name="T11" fmla="*/ 0 h 43"/>
                <a:gd name="T12" fmla="*/ 38 w 43"/>
                <a:gd name="T13" fmla="*/ 0 h 43"/>
                <a:gd name="T14" fmla="*/ 43 w 43"/>
                <a:gd name="T15" fmla="*/ 5 h 43"/>
                <a:gd name="T16" fmla="*/ 43 w 43"/>
                <a:gd name="T17"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43">
                  <a:moveTo>
                    <a:pt x="43" y="37"/>
                  </a:moveTo>
                  <a:cubicBezTo>
                    <a:pt x="43" y="40"/>
                    <a:pt x="41" y="43"/>
                    <a:pt x="38" y="43"/>
                  </a:cubicBezTo>
                  <a:cubicBezTo>
                    <a:pt x="6" y="43"/>
                    <a:pt x="6" y="43"/>
                    <a:pt x="6" y="43"/>
                  </a:cubicBezTo>
                  <a:cubicBezTo>
                    <a:pt x="3" y="43"/>
                    <a:pt x="0" y="40"/>
                    <a:pt x="0" y="37"/>
                  </a:cubicBezTo>
                  <a:cubicBezTo>
                    <a:pt x="0" y="5"/>
                    <a:pt x="0" y="5"/>
                    <a:pt x="0" y="5"/>
                  </a:cubicBezTo>
                  <a:cubicBezTo>
                    <a:pt x="0" y="2"/>
                    <a:pt x="3" y="0"/>
                    <a:pt x="6" y="0"/>
                  </a:cubicBezTo>
                  <a:cubicBezTo>
                    <a:pt x="38" y="0"/>
                    <a:pt x="38" y="0"/>
                    <a:pt x="38" y="0"/>
                  </a:cubicBezTo>
                  <a:cubicBezTo>
                    <a:pt x="41" y="0"/>
                    <a:pt x="43" y="2"/>
                    <a:pt x="43" y="5"/>
                  </a:cubicBezTo>
                  <a:lnTo>
                    <a:pt x="43" y="37"/>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93" name="Freeform 68"/>
            <p:cNvSpPr>
              <a:spLocks/>
            </p:cNvSpPr>
            <p:nvPr/>
          </p:nvSpPr>
          <p:spPr bwMode="auto">
            <a:xfrm>
              <a:off x="3016818" y="3419118"/>
              <a:ext cx="302802" cy="302802"/>
            </a:xfrm>
            <a:custGeom>
              <a:avLst/>
              <a:gdLst>
                <a:gd name="T0" fmla="*/ 43 w 43"/>
                <a:gd name="T1" fmla="*/ 37 h 43"/>
                <a:gd name="T2" fmla="*/ 38 w 43"/>
                <a:gd name="T3" fmla="*/ 43 h 43"/>
                <a:gd name="T4" fmla="*/ 6 w 43"/>
                <a:gd name="T5" fmla="*/ 43 h 43"/>
                <a:gd name="T6" fmla="*/ 0 w 43"/>
                <a:gd name="T7" fmla="*/ 37 h 43"/>
                <a:gd name="T8" fmla="*/ 0 w 43"/>
                <a:gd name="T9" fmla="*/ 5 h 43"/>
                <a:gd name="T10" fmla="*/ 6 w 43"/>
                <a:gd name="T11" fmla="*/ 0 h 43"/>
                <a:gd name="T12" fmla="*/ 38 w 43"/>
                <a:gd name="T13" fmla="*/ 0 h 43"/>
                <a:gd name="T14" fmla="*/ 43 w 43"/>
                <a:gd name="T15" fmla="*/ 5 h 43"/>
                <a:gd name="T16" fmla="*/ 43 w 43"/>
                <a:gd name="T17"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43">
                  <a:moveTo>
                    <a:pt x="43" y="37"/>
                  </a:moveTo>
                  <a:cubicBezTo>
                    <a:pt x="43" y="40"/>
                    <a:pt x="41" y="43"/>
                    <a:pt x="38" y="43"/>
                  </a:cubicBezTo>
                  <a:cubicBezTo>
                    <a:pt x="6" y="43"/>
                    <a:pt x="6" y="43"/>
                    <a:pt x="6" y="43"/>
                  </a:cubicBezTo>
                  <a:cubicBezTo>
                    <a:pt x="3" y="43"/>
                    <a:pt x="0" y="40"/>
                    <a:pt x="0" y="37"/>
                  </a:cubicBezTo>
                  <a:cubicBezTo>
                    <a:pt x="0" y="5"/>
                    <a:pt x="0" y="5"/>
                    <a:pt x="0" y="5"/>
                  </a:cubicBezTo>
                  <a:cubicBezTo>
                    <a:pt x="0" y="2"/>
                    <a:pt x="3" y="0"/>
                    <a:pt x="6" y="0"/>
                  </a:cubicBezTo>
                  <a:cubicBezTo>
                    <a:pt x="38" y="0"/>
                    <a:pt x="38" y="0"/>
                    <a:pt x="38" y="0"/>
                  </a:cubicBezTo>
                  <a:cubicBezTo>
                    <a:pt x="41" y="0"/>
                    <a:pt x="43" y="2"/>
                    <a:pt x="43" y="5"/>
                  </a:cubicBezTo>
                  <a:lnTo>
                    <a:pt x="43" y="37"/>
                  </a:lnTo>
                  <a:close/>
                </a:path>
              </a:pathLst>
            </a:custGeom>
            <a:solidFill>
              <a:srgbClr val="464F5A"/>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94" name="Freeform 12"/>
            <p:cNvSpPr>
              <a:spLocks/>
            </p:cNvSpPr>
            <p:nvPr/>
          </p:nvSpPr>
          <p:spPr bwMode="auto">
            <a:xfrm>
              <a:off x="3354799" y="1051984"/>
              <a:ext cx="302802" cy="304059"/>
            </a:xfrm>
            <a:custGeom>
              <a:avLst/>
              <a:gdLst>
                <a:gd name="T0" fmla="*/ 43 w 43"/>
                <a:gd name="T1" fmla="*/ 38 h 43"/>
                <a:gd name="T2" fmla="*/ 38 w 43"/>
                <a:gd name="T3" fmla="*/ 43 h 43"/>
                <a:gd name="T4" fmla="*/ 6 w 43"/>
                <a:gd name="T5" fmla="*/ 43 h 43"/>
                <a:gd name="T6" fmla="*/ 0 w 43"/>
                <a:gd name="T7" fmla="*/ 38 h 43"/>
                <a:gd name="T8" fmla="*/ 0 w 43"/>
                <a:gd name="T9" fmla="*/ 6 h 43"/>
                <a:gd name="T10" fmla="*/ 6 w 43"/>
                <a:gd name="T11" fmla="*/ 0 h 43"/>
                <a:gd name="T12" fmla="*/ 38 w 43"/>
                <a:gd name="T13" fmla="*/ 0 h 43"/>
                <a:gd name="T14" fmla="*/ 43 w 43"/>
                <a:gd name="T15" fmla="*/ 6 h 43"/>
                <a:gd name="T16" fmla="*/ 43 w 43"/>
                <a:gd name="T17" fmla="*/ 3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43">
                  <a:moveTo>
                    <a:pt x="43" y="38"/>
                  </a:moveTo>
                  <a:cubicBezTo>
                    <a:pt x="43" y="41"/>
                    <a:pt x="41" y="43"/>
                    <a:pt x="38" y="43"/>
                  </a:cubicBezTo>
                  <a:cubicBezTo>
                    <a:pt x="6" y="43"/>
                    <a:pt x="6" y="43"/>
                    <a:pt x="6" y="43"/>
                  </a:cubicBezTo>
                  <a:cubicBezTo>
                    <a:pt x="3" y="43"/>
                    <a:pt x="0" y="41"/>
                    <a:pt x="0" y="38"/>
                  </a:cubicBezTo>
                  <a:cubicBezTo>
                    <a:pt x="0" y="6"/>
                    <a:pt x="0" y="6"/>
                    <a:pt x="0" y="6"/>
                  </a:cubicBezTo>
                  <a:cubicBezTo>
                    <a:pt x="0" y="3"/>
                    <a:pt x="3" y="0"/>
                    <a:pt x="6" y="0"/>
                  </a:cubicBezTo>
                  <a:cubicBezTo>
                    <a:pt x="38" y="0"/>
                    <a:pt x="38" y="0"/>
                    <a:pt x="38" y="0"/>
                  </a:cubicBezTo>
                  <a:cubicBezTo>
                    <a:pt x="41" y="0"/>
                    <a:pt x="43" y="3"/>
                    <a:pt x="43" y="6"/>
                  </a:cubicBezTo>
                  <a:lnTo>
                    <a:pt x="43" y="38"/>
                  </a:lnTo>
                  <a:close/>
                </a:path>
              </a:pathLst>
            </a:custGeom>
            <a:solidFill>
              <a:srgbClr val="FC611F"/>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95" name="Freeform 20"/>
            <p:cNvSpPr>
              <a:spLocks/>
            </p:cNvSpPr>
            <p:nvPr/>
          </p:nvSpPr>
          <p:spPr bwMode="auto">
            <a:xfrm>
              <a:off x="3354799" y="1391223"/>
              <a:ext cx="302802" cy="302802"/>
            </a:xfrm>
            <a:custGeom>
              <a:avLst/>
              <a:gdLst>
                <a:gd name="T0" fmla="*/ 43 w 43"/>
                <a:gd name="T1" fmla="*/ 38 h 43"/>
                <a:gd name="T2" fmla="*/ 38 w 43"/>
                <a:gd name="T3" fmla="*/ 43 h 43"/>
                <a:gd name="T4" fmla="*/ 6 w 43"/>
                <a:gd name="T5" fmla="*/ 43 h 43"/>
                <a:gd name="T6" fmla="*/ 0 w 43"/>
                <a:gd name="T7" fmla="*/ 38 h 43"/>
                <a:gd name="T8" fmla="*/ 0 w 43"/>
                <a:gd name="T9" fmla="*/ 6 h 43"/>
                <a:gd name="T10" fmla="*/ 6 w 43"/>
                <a:gd name="T11" fmla="*/ 0 h 43"/>
                <a:gd name="T12" fmla="*/ 38 w 43"/>
                <a:gd name="T13" fmla="*/ 0 h 43"/>
                <a:gd name="T14" fmla="*/ 43 w 43"/>
                <a:gd name="T15" fmla="*/ 6 h 43"/>
                <a:gd name="T16" fmla="*/ 43 w 43"/>
                <a:gd name="T17" fmla="*/ 3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43">
                  <a:moveTo>
                    <a:pt x="43" y="38"/>
                  </a:moveTo>
                  <a:cubicBezTo>
                    <a:pt x="43" y="41"/>
                    <a:pt x="41" y="43"/>
                    <a:pt x="38" y="43"/>
                  </a:cubicBezTo>
                  <a:cubicBezTo>
                    <a:pt x="6" y="43"/>
                    <a:pt x="6" y="43"/>
                    <a:pt x="6" y="43"/>
                  </a:cubicBezTo>
                  <a:cubicBezTo>
                    <a:pt x="3" y="43"/>
                    <a:pt x="0" y="41"/>
                    <a:pt x="0" y="38"/>
                  </a:cubicBezTo>
                  <a:cubicBezTo>
                    <a:pt x="0" y="6"/>
                    <a:pt x="0" y="6"/>
                    <a:pt x="0" y="6"/>
                  </a:cubicBezTo>
                  <a:cubicBezTo>
                    <a:pt x="0" y="3"/>
                    <a:pt x="3" y="0"/>
                    <a:pt x="6" y="0"/>
                  </a:cubicBezTo>
                  <a:cubicBezTo>
                    <a:pt x="38" y="0"/>
                    <a:pt x="38" y="0"/>
                    <a:pt x="38" y="0"/>
                  </a:cubicBezTo>
                  <a:cubicBezTo>
                    <a:pt x="41" y="0"/>
                    <a:pt x="43" y="3"/>
                    <a:pt x="43" y="6"/>
                  </a:cubicBezTo>
                  <a:lnTo>
                    <a:pt x="43" y="38"/>
                  </a:lnTo>
                  <a:close/>
                </a:path>
              </a:pathLst>
            </a:custGeom>
            <a:solidFill>
              <a:srgbClr val="FC611F"/>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96" name="Freeform 28"/>
            <p:cNvSpPr>
              <a:spLocks/>
            </p:cNvSpPr>
            <p:nvPr/>
          </p:nvSpPr>
          <p:spPr bwMode="auto">
            <a:xfrm>
              <a:off x="3354799" y="1729206"/>
              <a:ext cx="302802" cy="302802"/>
            </a:xfrm>
            <a:custGeom>
              <a:avLst/>
              <a:gdLst>
                <a:gd name="T0" fmla="*/ 43 w 43"/>
                <a:gd name="T1" fmla="*/ 37 h 43"/>
                <a:gd name="T2" fmla="*/ 38 w 43"/>
                <a:gd name="T3" fmla="*/ 43 h 43"/>
                <a:gd name="T4" fmla="*/ 6 w 43"/>
                <a:gd name="T5" fmla="*/ 43 h 43"/>
                <a:gd name="T6" fmla="*/ 0 w 43"/>
                <a:gd name="T7" fmla="*/ 37 h 43"/>
                <a:gd name="T8" fmla="*/ 0 w 43"/>
                <a:gd name="T9" fmla="*/ 6 h 43"/>
                <a:gd name="T10" fmla="*/ 6 w 43"/>
                <a:gd name="T11" fmla="*/ 0 h 43"/>
                <a:gd name="T12" fmla="*/ 38 w 43"/>
                <a:gd name="T13" fmla="*/ 0 h 43"/>
                <a:gd name="T14" fmla="*/ 43 w 43"/>
                <a:gd name="T15" fmla="*/ 6 h 43"/>
                <a:gd name="T16" fmla="*/ 43 w 43"/>
                <a:gd name="T17"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43">
                  <a:moveTo>
                    <a:pt x="43" y="37"/>
                  </a:moveTo>
                  <a:cubicBezTo>
                    <a:pt x="43" y="41"/>
                    <a:pt x="41" y="43"/>
                    <a:pt x="38" y="43"/>
                  </a:cubicBezTo>
                  <a:cubicBezTo>
                    <a:pt x="6" y="43"/>
                    <a:pt x="6" y="43"/>
                    <a:pt x="6" y="43"/>
                  </a:cubicBezTo>
                  <a:cubicBezTo>
                    <a:pt x="3" y="43"/>
                    <a:pt x="0" y="41"/>
                    <a:pt x="0" y="37"/>
                  </a:cubicBezTo>
                  <a:cubicBezTo>
                    <a:pt x="0" y="6"/>
                    <a:pt x="0" y="6"/>
                    <a:pt x="0" y="6"/>
                  </a:cubicBezTo>
                  <a:cubicBezTo>
                    <a:pt x="0" y="3"/>
                    <a:pt x="3" y="0"/>
                    <a:pt x="6" y="0"/>
                  </a:cubicBezTo>
                  <a:cubicBezTo>
                    <a:pt x="38" y="0"/>
                    <a:pt x="38" y="0"/>
                    <a:pt x="38" y="0"/>
                  </a:cubicBezTo>
                  <a:cubicBezTo>
                    <a:pt x="41" y="0"/>
                    <a:pt x="43" y="3"/>
                    <a:pt x="43" y="6"/>
                  </a:cubicBezTo>
                  <a:lnTo>
                    <a:pt x="43" y="37"/>
                  </a:lnTo>
                  <a:close/>
                </a:path>
              </a:pathLst>
            </a:custGeom>
            <a:solidFill>
              <a:srgbClr val="FC611F"/>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97" name="Freeform 36"/>
            <p:cNvSpPr>
              <a:spLocks/>
            </p:cNvSpPr>
            <p:nvPr/>
          </p:nvSpPr>
          <p:spPr bwMode="auto">
            <a:xfrm>
              <a:off x="3354799" y="2067188"/>
              <a:ext cx="302802" cy="302802"/>
            </a:xfrm>
            <a:custGeom>
              <a:avLst/>
              <a:gdLst>
                <a:gd name="T0" fmla="*/ 43 w 43"/>
                <a:gd name="T1" fmla="*/ 37 h 43"/>
                <a:gd name="T2" fmla="*/ 38 w 43"/>
                <a:gd name="T3" fmla="*/ 43 h 43"/>
                <a:gd name="T4" fmla="*/ 6 w 43"/>
                <a:gd name="T5" fmla="*/ 43 h 43"/>
                <a:gd name="T6" fmla="*/ 0 w 43"/>
                <a:gd name="T7" fmla="*/ 37 h 43"/>
                <a:gd name="T8" fmla="*/ 0 w 43"/>
                <a:gd name="T9" fmla="*/ 6 h 43"/>
                <a:gd name="T10" fmla="*/ 6 w 43"/>
                <a:gd name="T11" fmla="*/ 0 h 43"/>
                <a:gd name="T12" fmla="*/ 38 w 43"/>
                <a:gd name="T13" fmla="*/ 0 h 43"/>
                <a:gd name="T14" fmla="*/ 43 w 43"/>
                <a:gd name="T15" fmla="*/ 6 h 43"/>
                <a:gd name="T16" fmla="*/ 43 w 43"/>
                <a:gd name="T17"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43">
                  <a:moveTo>
                    <a:pt x="43" y="37"/>
                  </a:moveTo>
                  <a:cubicBezTo>
                    <a:pt x="43" y="41"/>
                    <a:pt x="41" y="43"/>
                    <a:pt x="38" y="43"/>
                  </a:cubicBezTo>
                  <a:cubicBezTo>
                    <a:pt x="6" y="43"/>
                    <a:pt x="6" y="43"/>
                    <a:pt x="6" y="43"/>
                  </a:cubicBezTo>
                  <a:cubicBezTo>
                    <a:pt x="3" y="43"/>
                    <a:pt x="0" y="41"/>
                    <a:pt x="0" y="37"/>
                  </a:cubicBezTo>
                  <a:cubicBezTo>
                    <a:pt x="0" y="6"/>
                    <a:pt x="0" y="6"/>
                    <a:pt x="0" y="6"/>
                  </a:cubicBezTo>
                  <a:cubicBezTo>
                    <a:pt x="0" y="3"/>
                    <a:pt x="3" y="0"/>
                    <a:pt x="6" y="0"/>
                  </a:cubicBezTo>
                  <a:cubicBezTo>
                    <a:pt x="38" y="0"/>
                    <a:pt x="38" y="0"/>
                    <a:pt x="38" y="0"/>
                  </a:cubicBezTo>
                  <a:cubicBezTo>
                    <a:pt x="41" y="0"/>
                    <a:pt x="43" y="3"/>
                    <a:pt x="43" y="6"/>
                  </a:cubicBezTo>
                  <a:lnTo>
                    <a:pt x="43" y="37"/>
                  </a:lnTo>
                  <a:close/>
                </a:path>
              </a:pathLst>
            </a:custGeom>
            <a:solidFill>
              <a:srgbClr val="1C2B38"/>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98" name="Freeform 44"/>
            <p:cNvSpPr>
              <a:spLocks/>
            </p:cNvSpPr>
            <p:nvPr/>
          </p:nvSpPr>
          <p:spPr bwMode="auto">
            <a:xfrm>
              <a:off x="3354799" y="2405170"/>
              <a:ext cx="302802" cy="302802"/>
            </a:xfrm>
            <a:custGeom>
              <a:avLst/>
              <a:gdLst>
                <a:gd name="T0" fmla="*/ 43 w 43"/>
                <a:gd name="T1" fmla="*/ 37 h 43"/>
                <a:gd name="T2" fmla="*/ 38 w 43"/>
                <a:gd name="T3" fmla="*/ 43 h 43"/>
                <a:gd name="T4" fmla="*/ 6 w 43"/>
                <a:gd name="T5" fmla="*/ 43 h 43"/>
                <a:gd name="T6" fmla="*/ 0 w 43"/>
                <a:gd name="T7" fmla="*/ 37 h 43"/>
                <a:gd name="T8" fmla="*/ 0 w 43"/>
                <a:gd name="T9" fmla="*/ 6 h 43"/>
                <a:gd name="T10" fmla="*/ 6 w 43"/>
                <a:gd name="T11" fmla="*/ 0 h 43"/>
                <a:gd name="T12" fmla="*/ 38 w 43"/>
                <a:gd name="T13" fmla="*/ 0 h 43"/>
                <a:gd name="T14" fmla="*/ 43 w 43"/>
                <a:gd name="T15" fmla="*/ 6 h 43"/>
                <a:gd name="T16" fmla="*/ 43 w 43"/>
                <a:gd name="T17"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43">
                  <a:moveTo>
                    <a:pt x="43" y="37"/>
                  </a:moveTo>
                  <a:cubicBezTo>
                    <a:pt x="43" y="40"/>
                    <a:pt x="41" y="43"/>
                    <a:pt x="38" y="43"/>
                  </a:cubicBezTo>
                  <a:cubicBezTo>
                    <a:pt x="6" y="43"/>
                    <a:pt x="6" y="43"/>
                    <a:pt x="6" y="43"/>
                  </a:cubicBezTo>
                  <a:cubicBezTo>
                    <a:pt x="3" y="43"/>
                    <a:pt x="0" y="40"/>
                    <a:pt x="0" y="37"/>
                  </a:cubicBezTo>
                  <a:cubicBezTo>
                    <a:pt x="0" y="6"/>
                    <a:pt x="0" y="6"/>
                    <a:pt x="0" y="6"/>
                  </a:cubicBezTo>
                  <a:cubicBezTo>
                    <a:pt x="0" y="3"/>
                    <a:pt x="3" y="0"/>
                    <a:pt x="6" y="0"/>
                  </a:cubicBezTo>
                  <a:cubicBezTo>
                    <a:pt x="38" y="0"/>
                    <a:pt x="38" y="0"/>
                    <a:pt x="38" y="0"/>
                  </a:cubicBezTo>
                  <a:cubicBezTo>
                    <a:pt x="41" y="0"/>
                    <a:pt x="43" y="3"/>
                    <a:pt x="43" y="6"/>
                  </a:cubicBezTo>
                  <a:lnTo>
                    <a:pt x="43" y="37"/>
                  </a:lnTo>
                  <a:close/>
                </a:path>
              </a:pathLst>
            </a:custGeom>
            <a:solidFill>
              <a:srgbClr val="1C2B38"/>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99" name="Freeform 52"/>
            <p:cNvSpPr>
              <a:spLocks/>
            </p:cNvSpPr>
            <p:nvPr/>
          </p:nvSpPr>
          <p:spPr bwMode="auto">
            <a:xfrm>
              <a:off x="3354799" y="2743152"/>
              <a:ext cx="302802" cy="302802"/>
            </a:xfrm>
            <a:custGeom>
              <a:avLst/>
              <a:gdLst>
                <a:gd name="T0" fmla="*/ 43 w 43"/>
                <a:gd name="T1" fmla="*/ 37 h 43"/>
                <a:gd name="T2" fmla="*/ 38 w 43"/>
                <a:gd name="T3" fmla="*/ 43 h 43"/>
                <a:gd name="T4" fmla="*/ 6 w 43"/>
                <a:gd name="T5" fmla="*/ 43 h 43"/>
                <a:gd name="T6" fmla="*/ 0 w 43"/>
                <a:gd name="T7" fmla="*/ 37 h 43"/>
                <a:gd name="T8" fmla="*/ 0 w 43"/>
                <a:gd name="T9" fmla="*/ 6 h 43"/>
                <a:gd name="T10" fmla="*/ 6 w 43"/>
                <a:gd name="T11" fmla="*/ 0 h 43"/>
                <a:gd name="T12" fmla="*/ 38 w 43"/>
                <a:gd name="T13" fmla="*/ 0 h 43"/>
                <a:gd name="T14" fmla="*/ 43 w 43"/>
                <a:gd name="T15" fmla="*/ 6 h 43"/>
                <a:gd name="T16" fmla="*/ 43 w 43"/>
                <a:gd name="T17"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43">
                  <a:moveTo>
                    <a:pt x="43" y="37"/>
                  </a:moveTo>
                  <a:cubicBezTo>
                    <a:pt x="43" y="40"/>
                    <a:pt x="41" y="43"/>
                    <a:pt x="38" y="43"/>
                  </a:cubicBezTo>
                  <a:cubicBezTo>
                    <a:pt x="6" y="43"/>
                    <a:pt x="6" y="43"/>
                    <a:pt x="6" y="43"/>
                  </a:cubicBezTo>
                  <a:cubicBezTo>
                    <a:pt x="3" y="43"/>
                    <a:pt x="0" y="40"/>
                    <a:pt x="0" y="37"/>
                  </a:cubicBezTo>
                  <a:cubicBezTo>
                    <a:pt x="0" y="6"/>
                    <a:pt x="0" y="6"/>
                    <a:pt x="0" y="6"/>
                  </a:cubicBezTo>
                  <a:cubicBezTo>
                    <a:pt x="0" y="2"/>
                    <a:pt x="3" y="0"/>
                    <a:pt x="6" y="0"/>
                  </a:cubicBezTo>
                  <a:cubicBezTo>
                    <a:pt x="38" y="0"/>
                    <a:pt x="38" y="0"/>
                    <a:pt x="38" y="0"/>
                  </a:cubicBezTo>
                  <a:cubicBezTo>
                    <a:pt x="41" y="0"/>
                    <a:pt x="43" y="2"/>
                    <a:pt x="43" y="6"/>
                  </a:cubicBezTo>
                  <a:lnTo>
                    <a:pt x="43" y="37"/>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00" name="Freeform 60"/>
            <p:cNvSpPr>
              <a:spLocks/>
            </p:cNvSpPr>
            <p:nvPr/>
          </p:nvSpPr>
          <p:spPr bwMode="auto">
            <a:xfrm>
              <a:off x="3354799" y="3081135"/>
              <a:ext cx="302802" cy="302802"/>
            </a:xfrm>
            <a:custGeom>
              <a:avLst/>
              <a:gdLst>
                <a:gd name="T0" fmla="*/ 43 w 43"/>
                <a:gd name="T1" fmla="*/ 37 h 43"/>
                <a:gd name="T2" fmla="*/ 38 w 43"/>
                <a:gd name="T3" fmla="*/ 43 h 43"/>
                <a:gd name="T4" fmla="*/ 6 w 43"/>
                <a:gd name="T5" fmla="*/ 43 h 43"/>
                <a:gd name="T6" fmla="*/ 0 w 43"/>
                <a:gd name="T7" fmla="*/ 37 h 43"/>
                <a:gd name="T8" fmla="*/ 0 w 43"/>
                <a:gd name="T9" fmla="*/ 5 h 43"/>
                <a:gd name="T10" fmla="*/ 6 w 43"/>
                <a:gd name="T11" fmla="*/ 0 h 43"/>
                <a:gd name="T12" fmla="*/ 38 w 43"/>
                <a:gd name="T13" fmla="*/ 0 h 43"/>
                <a:gd name="T14" fmla="*/ 43 w 43"/>
                <a:gd name="T15" fmla="*/ 5 h 43"/>
                <a:gd name="T16" fmla="*/ 43 w 43"/>
                <a:gd name="T17"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43">
                  <a:moveTo>
                    <a:pt x="43" y="37"/>
                  </a:moveTo>
                  <a:cubicBezTo>
                    <a:pt x="43" y="40"/>
                    <a:pt x="41" y="43"/>
                    <a:pt x="38" y="43"/>
                  </a:cubicBezTo>
                  <a:cubicBezTo>
                    <a:pt x="6" y="43"/>
                    <a:pt x="6" y="43"/>
                    <a:pt x="6" y="43"/>
                  </a:cubicBezTo>
                  <a:cubicBezTo>
                    <a:pt x="3" y="43"/>
                    <a:pt x="0" y="40"/>
                    <a:pt x="0" y="37"/>
                  </a:cubicBezTo>
                  <a:cubicBezTo>
                    <a:pt x="0" y="5"/>
                    <a:pt x="0" y="5"/>
                    <a:pt x="0" y="5"/>
                  </a:cubicBezTo>
                  <a:cubicBezTo>
                    <a:pt x="0" y="2"/>
                    <a:pt x="3" y="0"/>
                    <a:pt x="6" y="0"/>
                  </a:cubicBezTo>
                  <a:cubicBezTo>
                    <a:pt x="38" y="0"/>
                    <a:pt x="38" y="0"/>
                    <a:pt x="38" y="0"/>
                  </a:cubicBezTo>
                  <a:cubicBezTo>
                    <a:pt x="41" y="0"/>
                    <a:pt x="43" y="2"/>
                    <a:pt x="43" y="5"/>
                  </a:cubicBezTo>
                  <a:lnTo>
                    <a:pt x="43" y="37"/>
                  </a:lnTo>
                  <a:close/>
                </a:path>
              </a:pathLst>
            </a:custGeom>
            <a:solidFill>
              <a:srgbClr val="FFC543"/>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01" name="Freeform 68"/>
            <p:cNvSpPr>
              <a:spLocks/>
            </p:cNvSpPr>
            <p:nvPr/>
          </p:nvSpPr>
          <p:spPr bwMode="auto">
            <a:xfrm>
              <a:off x="3354799" y="3419118"/>
              <a:ext cx="302802" cy="302802"/>
            </a:xfrm>
            <a:custGeom>
              <a:avLst/>
              <a:gdLst>
                <a:gd name="T0" fmla="*/ 43 w 43"/>
                <a:gd name="T1" fmla="*/ 37 h 43"/>
                <a:gd name="T2" fmla="*/ 38 w 43"/>
                <a:gd name="T3" fmla="*/ 43 h 43"/>
                <a:gd name="T4" fmla="*/ 6 w 43"/>
                <a:gd name="T5" fmla="*/ 43 h 43"/>
                <a:gd name="T6" fmla="*/ 0 w 43"/>
                <a:gd name="T7" fmla="*/ 37 h 43"/>
                <a:gd name="T8" fmla="*/ 0 w 43"/>
                <a:gd name="T9" fmla="*/ 5 h 43"/>
                <a:gd name="T10" fmla="*/ 6 w 43"/>
                <a:gd name="T11" fmla="*/ 0 h 43"/>
                <a:gd name="T12" fmla="*/ 38 w 43"/>
                <a:gd name="T13" fmla="*/ 0 h 43"/>
                <a:gd name="T14" fmla="*/ 43 w 43"/>
                <a:gd name="T15" fmla="*/ 5 h 43"/>
                <a:gd name="T16" fmla="*/ 43 w 43"/>
                <a:gd name="T17"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43">
                  <a:moveTo>
                    <a:pt x="43" y="37"/>
                  </a:moveTo>
                  <a:cubicBezTo>
                    <a:pt x="43" y="40"/>
                    <a:pt x="41" y="43"/>
                    <a:pt x="38" y="43"/>
                  </a:cubicBezTo>
                  <a:cubicBezTo>
                    <a:pt x="6" y="43"/>
                    <a:pt x="6" y="43"/>
                    <a:pt x="6" y="43"/>
                  </a:cubicBezTo>
                  <a:cubicBezTo>
                    <a:pt x="3" y="43"/>
                    <a:pt x="0" y="40"/>
                    <a:pt x="0" y="37"/>
                  </a:cubicBezTo>
                  <a:cubicBezTo>
                    <a:pt x="0" y="5"/>
                    <a:pt x="0" y="5"/>
                    <a:pt x="0" y="5"/>
                  </a:cubicBezTo>
                  <a:cubicBezTo>
                    <a:pt x="0" y="2"/>
                    <a:pt x="3" y="0"/>
                    <a:pt x="6" y="0"/>
                  </a:cubicBezTo>
                  <a:cubicBezTo>
                    <a:pt x="38" y="0"/>
                    <a:pt x="38" y="0"/>
                    <a:pt x="38" y="0"/>
                  </a:cubicBezTo>
                  <a:cubicBezTo>
                    <a:pt x="41" y="0"/>
                    <a:pt x="43" y="2"/>
                    <a:pt x="43" y="5"/>
                  </a:cubicBezTo>
                  <a:lnTo>
                    <a:pt x="43" y="37"/>
                  </a:lnTo>
                  <a:close/>
                </a:path>
              </a:pathLst>
            </a:custGeom>
            <a:solidFill>
              <a:srgbClr val="464F5A"/>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02" name="Freeform 61"/>
            <p:cNvSpPr>
              <a:spLocks/>
            </p:cNvSpPr>
            <p:nvPr/>
          </p:nvSpPr>
          <p:spPr bwMode="auto">
            <a:xfrm>
              <a:off x="320499" y="3757100"/>
              <a:ext cx="302802" cy="302802"/>
            </a:xfrm>
            <a:custGeom>
              <a:avLst/>
              <a:gdLst>
                <a:gd name="T0" fmla="*/ 43 w 43"/>
                <a:gd name="T1" fmla="*/ 37 h 43"/>
                <a:gd name="T2" fmla="*/ 37 w 43"/>
                <a:gd name="T3" fmla="*/ 43 h 43"/>
                <a:gd name="T4" fmla="*/ 6 w 43"/>
                <a:gd name="T5" fmla="*/ 43 h 43"/>
                <a:gd name="T6" fmla="*/ 0 w 43"/>
                <a:gd name="T7" fmla="*/ 37 h 43"/>
                <a:gd name="T8" fmla="*/ 0 w 43"/>
                <a:gd name="T9" fmla="*/ 5 h 43"/>
                <a:gd name="T10" fmla="*/ 6 w 43"/>
                <a:gd name="T11" fmla="*/ 0 h 43"/>
                <a:gd name="T12" fmla="*/ 37 w 43"/>
                <a:gd name="T13" fmla="*/ 0 h 43"/>
                <a:gd name="T14" fmla="*/ 43 w 43"/>
                <a:gd name="T15" fmla="*/ 5 h 43"/>
                <a:gd name="T16" fmla="*/ 43 w 43"/>
                <a:gd name="T17"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43">
                  <a:moveTo>
                    <a:pt x="43" y="37"/>
                  </a:moveTo>
                  <a:cubicBezTo>
                    <a:pt x="43" y="40"/>
                    <a:pt x="40" y="43"/>
                    <a:pt x="37" y="43"/>
                  </a:cubicBezTo>
                  <a:cubicBezTo>
                    <a:pt x="6" y="43"/>
                    <a:pt x="6" y="43"/>
                    <a:pt x="6" y="43"/>
                  </a:cubicBezTo>
                  <a:cubicBezTo>
                    <a:pt x="3" y="43"/>
                    <a:pt x="0" y="40"/>
                    <a:pt x="0" y="37"/>
                  </a:cubicBezTo>
                  <a:cubicBezTo>
                    <a:pt x="0" y="5"/>
                    <a:pt x="0" y="5"/>
                    <a:pt x="0" y="5"/>
                  </a:cubicBezTo>
                  <a:cubicBezTo>
                    <a:pt x="0" y="2"/>
                    <a:pt x="3" y="0"/>
                    <a:pt x="6" y="0"/>
                  </a:cubicBezTo>
                  <a:cubicBezTo>
                    <a:pt x="37" y="0"/>
                    <a:pt x="37" y="0"/>
                    <a:pt x="37" y="0"/>
                  </a:cubicBezTo>
                  <a:cubicBezTo>
                    <a:pt x="40" y="0"/>
                    <a:pt x="43" y="2"/>
                    <a:pt x="43" y="5"/>
                  </a:cubicBezTo>
                  <a:lnTo>
                    <a:pt x="43" y="37"/>
                  </a:lnTo>
                  <a:close/>
                </a:path>
              </a:pathLst>
            </a:custGeom>
            <a:solidFill>
              <a:srgbClr val="464F5A"/>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03" name="Freeform 62"/>
            <p:cNvSpPr>
              <a:spLocks/>
            </p:cNvSpPr>
            <p:nvPr/>
          </p:nvSpPr>
          <p:spPr bwMode="auto">
            <a:xfrm>
              <a:off x="658482" y="3757100"/>
              <a:ext cx="302802" cy="302802"/>
            </a:xfrm>
            <a:custGeom>
              <a:avLst/>
              <a:gdLst>
                <a:gd name="T0" fmla="*/ 43 w 43"/>
                <a:gd name="T1" fmla="*/ 37 h 43"/>
                <a:gd name="T2" fmla="*/ 37 w 43"/>
                <a:gd name="T3" fmla="*/ 43 h 43"/>
                <a:gd name="T4" fmla="*/ 6 w 43"/>
                <a:gd name="T5" fmla="*/ 43 h 43"/>
                <a:gd name="T6" fmla="*/ 0 w 43"/>
                <a:gd name="T7" fmla="*/ 37 h 43"/>
                <a:gd name="T8" fmla="*/ 0 w 43"/>
                <a:gd name="T9" fmla="*/ 5 h 43"/>
                <a:gd name="T10" fmla="*/ 6 w 43"/>
                <a:gd name="T11" fmla="*/ 0 h 43"/>
                <a:gd name="T12" fmla="*/ 37 w 43"/>
                <a:gd name="T13" fmla="*/ 0 h 43"/>
                <a:gd name="T14" fmla="*/ 43 w 43"/>
                <a:gd name="T15" fmla="*/ 5 h 43"/>
                <a:gd name="T16" fmla="*/ 43 w 43"/>
                <a:gd name="T17"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43">
                  <a:moveTo>
                    <a:pt x="43" y="37"/>
                  </a:moveTo>
                  <a:cubicBezTo>
                    <a:pt x="43" y="40"/>
                    <a:pt x="40" y="43"/>
                    <a:pt x="37" y="43"/>
                  </a:cubicBezTo>
                  <a:cubicBezTo>
                    <a:pt x="6" y="43"/>
                    <a:pt x="6" y="43"/>
                    <a:pt x="6" y="43"/>
                  </a:cubicBezTo>
                  <a:cubicBezTo>
                    <a:pt x="3" y="43"/>
                    <a:pt x="0" y="40"/>
                    <a:pt x="0" y="37"/>
                  </a:cubicBezTo>
                  <a:cubicBezTo>
                    <a:pt x="0" y="5"/>
                    <a:pt x="0" y="5"/>
                    <a:pt x="0" y="5"/>
                  </a:cubicBezTo>
                  <a:cubicBezTo>
                    <a:pt x="0" y="2"/>
                    <a:pt x="3" y="0"/>
                    <a:pt x="6" y="0"/>
                  </a:cubicBezTo>
                  <a:cubicBezTo>
                    <a:pt x="37" y="0"/>
                    <a:pt x="37" y="0"/>
                    <a:pt x="37" y="0"/>
                  </a:cubicBezTo>
                  <a:cubicBezTo>
                    <a:pt x="40" y="0"/>
                    <a:pt x="43" y="2"/>
                    <a:pt x="43" y="5"/>
                  </a:cubicBezTo>
                  <a:lnTo>
                    <a:pt x="43" y="37"/>
                  </a:lnTo>
                  <a:close/>
                </a:path>
              </a:pathLst>
            </a:custGeom>
            <a:solidFill>
              <a:srgbClr val="464F5A"/>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04" name="Freeform 63"/>
            <p:cNvSpPr>
              <a:spLocks/>
            </p:cNvSpPr>
            <p:nvPr/>
          </p:nvSpPr>
          <p:spPr bwMode="auto">
            <a:xfrm>
              <a:off x="996464" y="3757100"/>
              <a:ext cx="302802" cy="302802"/>
            </a:xfrm>
            <a:custGeom>
              <a:avLst/>
              <a:gdLst>
                <a:gd name="T0" fmla="*/ 43 w 43"/>
                <a:gd name="T1" fmla="*/ 37 h 43"/>
                <a:gd name="T2" fmla="*/ 37 w 43"/>
                <a:gd name="T3" fmla="*/ 43 h 43"/>
                <a:gd name="T4" fmla="*/ 6 w 43"/>
                <a:gd name="T5" fmla="*/ 43 h 43"/>
                <a:gd name="T6" fmla="*/ 0 w 43"/>
                <a:gd name="T7" fmla="*/ 37 h 43"/>
                <a:gd name="T8" fmla="*/ 0 w 43"/>
                <a:gd name="T9" fmla="*/ 5 h 43"/>
                <a:gd name="T10" fmla="*/ 6 w 43"/>
                <a:gd name="T11" fmla="*/ 0 h 43"/>
                <a:gd name="T12" fmla="*/ 37 w 43"/>
                <a:gd name="T13" fmla="*/ 0 h 43"/>
                <a:gd name="T14" fmla="*/ 43 w 43"/>
                <a:gd name="T15" fmla="*/ 5 h 43"/>
                <a:gd name="T16" fmla="*/ 43 w 43"/>
                <a:gd name="T17"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43">
                  <a:moveTo>
                    <a:pt x="43" y="37"/>
                  </a:moveTo>
                  <a:cubicBezTo>
                    <a:pt x="43" y="40"/>
                    <a:pt x="40" y="43"/>
                    <a:pt x="37" y="43"/>
                  </a:cubicBezTo>
                  <a:cubicBezTo>
                    <a:pt x="6" y="43"/>
                    <a:pt x="6" y="43"/>
                    <a:pt x="6" y="43"/>
                  </a:cubicBezTo>
                  <a:cubicBezTo>
                    <a:pt x="2" y="43"/>
                    <a:pt x="0" y="40"/>
                    <a:pt x="0" y="37"/>
                  </a:cubicBezTo>
                  <a:cubicBezTo>
                    <a:pt x="0" y="5"/>
                    <a:pt x="0" y="5"/>
                    <a:pt x="0" y="5"/>
                  </a:cubicBezTo>
                  <a:cubicBezTo>
                    <a:pt x="0" y="2"/>
                    <a:pt x="2" y="0"/>
                    <a:pt x="6" y="0"/>
                  </a:cubicBezTo>
                  <a:cubicBezTo>
                    <a:pt x="37" y="0"/>
                    <a:pt x="37" y="0"/>
                    <a:pt x="37" y="0"/>
                  </a:cubicBezTo>
                  <a:cubicBezTo>
                    <a:pt x="40" y="0"/>
                    <a:pt x="43" y="2"/>
                    <a:pt x="43" y="5"/>
                  </a:cubicBezTo>
                  <a:lnTo>
                    <a:pt x="43" y="37"/>
                  </a:lnTo>
                  <a:close/>
                </a:path>
              </a:pathLst>
            </a:custGeom>
            <a:solidFill>
              <a:srgbClr val="464F5A"/>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05" name="Freeform 64"/>
            <p:cNvSpPr>
              <a:spLocks/>
            </p:cNvSpPr>
            <p:nvPr/>
          </p:nvSpPr>
          <p:spPr bwMode="auto">
            <a:xfrm>
              <a:off x="1334446" y="3757100"/>
              <a:ext cx="302802" cy="302802"/>
            </a:xfrm>
            <a:custGeom>
              <a:avLst/>
              <a:gdLst>
                <a:gd name="T0" fmla="*/ 43 w 43"/>
                <a:gd name="T1" fmla="*/ 37 h 43"/>
                <a:gd name="T2" fmla="*/ 37 w 43"/>
                <a:gd name="T3" fmla="*/ 43 h 43"/>
                <a:gd name="T4" fmla="*/ 5 w 43"/>
                <a:gd name="T5" fmla="*/ 43 h 43"/>
                <a:gd name="T6" fmla="*/ 0 w 43"/>
                <a:gd name="T7" fmla="*/ 37 h 43"/>
                <a:gd name="T8" fmla="*/ 0 w 43"/>
                <a:gd name="T9" fmla="*/ 5 h 43"/>
                <a:gd name="T10" fmla="*/ 5 w 43"/>
                <a:gd name="T11" fmla="*/ 0 h 43"/>
                <a:gd name="T12" fmla="*/ 37 w 43"/>
                <a:gd name="T13" fmla="*/ 0 h 43"/>
                <a:gd name="T14" fmla="*/ 43 w 43"/>
                <a:gd name="T15" fmla="*/ 5 h 43"/>
                <a:gd name="T16" fmla="*/ 43 w 43"/>
                <a:gd name="T17"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43">
                  <a:moveTo>
                    <a:pt x="43" y="37"/>
                  </a:moveTo>
                  <a:cubicBezTo>
                    <a:pt x="43" y="40"/>
                    <a:pt x="40" y="43"/>
                    <a:pt x="37" y="43"/>
                  </a:cubicBezTo>
                  <a:cubicBezTo>
                    <a:pt x="5" y="43"/>
                    <a:pt x="5" y="43"/>
                    <a:pt x="5" y="43"/>
                  </a:cubicBezTo>
                  <a:cubicBezTo>
                    <a:pt x="2" y="43"/>
                    <a:pt x="0" y="40"/>
                    <a:pt x="0" y="37"/>
                  </a:cubicBezTo>
                  <a:cubicBezTo>
                    <a:pt x="0" y="5"/>
                    <a:pt x="0" y="5"/>
                    <a:pt x="0" y="5"/>
                  </a:cubicBezTo>
                  <a:cubicBezTo>
                    <a:pt x="0" y="2"/>
                    <a:pt x="2" y="0"/>
                    <a:pt x="5" y="0"/>
                  </a:cubicBezTo>
                  <a:cubicBezTo>
                    <a:pt x="37" y="0"/>
                    <a:pt x="37" y="0"/>
                    <a:pt x="37" y="0"/>
                  </a:cubicBezTo>
                  <a:cubicBezTo>
                    <a:pt x="40" y="0"/>
                    <a:pt x="43" y="2"/>
                    <a:pt x="43" y="5"/>
                  </a:cubicBezTo>
                  <a:lnTo>
                    <a:pt x="43" y="37"/>
                  </a:lnTo>
                  <a:close/>
                </a:path>
              </a:pathLst>
            </a:custGeom>
            <a:solidFill>
              <a:srgbClr val="464F5A"/>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06" name="Freeform 65"/>
            <p:cNvSpPr>
              <a:spLocks/>
            </p:cNvSpPr>
            <p:nvPr/>
          </p:nvSpPr>
          <p:spPr bwMode="auto">
            <a:xfrm>
              <a:off x="1672429" y="3757100"/>
              <a:ext cx="302802" cy="302802"/>
            </a:xfrm>
            <a:custGeom>
              <a:avLst/>
              <a:gdLst>
                <a:gd name="T0" fmla="*/ 43 w 43"/>
                <a:gd name="T1" fmla="*/ 37 h 43"/>
                <a:gd name="T2" fmla="*/ 37 w 43"/>
                <a:gd name="T3" fmla="*/ 43 h 43"/>
                <a:gd name="T4" fmla="*/ 5 w 43"/>
                <a:gd name="T5" fmla="*/ 43 h 43"/>
                <a:gd name="T6" fmla="*/ 0 w 43"/>
                <a:gd name="T7" fmla="*/ 37 h 43"/>
                <a:gd name="T8" fmla="*/ 0 w 43"/>
                <a:gd name="T9" fmla="*/ 5 h 43"/>
                <a:gd name="T10" fmla="*/ 5 w 43"/>
                <a:gd name="T11" fmla="*/ 0 h 43"/>
                <a:gd name="T12" fmla="*/ 37 w 43"/>
                <a:gd name="T13" fmla="*/ 0 h 43"/>
                <a:gd name="T14" fmla="*/ 43 w 43"/>
                <a:gd name="T15" fmla="*/ 5 h 43"/>
                <a:gd name="T16" fmla="*/ 43 w 43"/>
                <a:gd name="T17"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43">
                  <a:moveTo>
                    <a:pt x="43" y="37"/>
                  </a:moveTo>
                  <a:cubicBezTo>
                    <a:pt x="43" y="40"/>
                    <a:pt x="40" y="43"/>
                    <a:pt x="37" y="43"/>
                  </a:cubicBezTo>
                  <a:cubicBezTo>
                    <a:pt x="5" y="43"/>
                    <a:pt x="5" y="43"/>
                    <a:pt x="5" y="43"/>
                  </a:cubicBezTo>
                  <a:cubicBezTo>
                    <a:pt x="2" y="43"/>
                    <a:pt x="0" y="40"/>
                    <a:pt x="0" y="37"/>
                  </a:cubicBezTo>
                  <a:cubicBezTo>
                    <a:pt x="0" y="5"/>
                    <a:pt x="0" y="5"/>
                    <a:pt x="0" y="5"/>
                  </a:cubicBezTo>
                  <a:cubicBezTo>
                    <a:pt x="0" y="2"/>
                    <a:pt x="2" y="0"/>
                    <a:pt x="5" y="0"/>
                  </a:cubicBezTo>
                  <a:cubicBezTo>
                    <a:pt x="37" y="0"/>
                    <a:pt x="37" y="0"/>
                    <a:pt x="37" y="0"/>
                  </a:cubicBezTo>
                  <a:cubicBezTo>
                    <a:pt x="40" y="0"/>
                    <a:pt x="43" y="2"/>
                    <a:pt x="43" y="5"/>
                  </a:cubicBezTo>
                  <a:lnTo>
                    <a:pt x="43" y="37"/>
                  </a:lnTo>
                  <a:close/>
                </a:path>
              </a:pathLst>
            </a:custGeom>
            <a:solidFill>
              <a:srgbClr val="464F5A"/>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07" name="Freeform 66"/>
            <p:cNvSpPr>
              <a:spLocks/>
            </p:cNvSpPr>
            <p:nvPr/>
          </p:nvSpPr>
          <p:spPr bwMode="auto">
            <a:xfrm>
              <a:off x="2010411" y="3757100"/>
              <a:ext cx="302802" cy="302802"/>
            </a:xfrm>
            <a:custGeom>
              <a:avLst/>
              <a:gdLst>
                <a:gd name="T0" fmla="*/ 43 w 43"/>
                <a:gd name="T1" fmla="*/ 37 h 43"/>
                <a:gd name="T2" fmla="*/ 37 w 43"/>
                <a:gd name="T3" fmla="*/ 43 h 43"/>
                <a:gd name="T4" fmla="*/ 5 w 43"/>
                <a:gd name="T5" fmla="*/ 43 h 43"/>
                <a:gd name="T6" fmla="*/ 0 w 43"/>
                <a:gd name="T7" fmla="*/ 37 h 43"/>
                <a:gd name="T8" fmla="*/ 0 w 43"/>
                <a:gd name="T9" fmla="*/ 5 h 43"/>
                <a:gd name="T10" fmla="*/ 5 w 43"/>
                <a:gd name="T11" fmla="*/ 0 h 43"/>
                <a:gd name="T12" fmla="*/ 37 w 43"/>
                <a:gd name="T13" fmla="*/ 0 h 43"/>
                <a:gd name="T14" fmla="*/ 43 w 43"/>
                <a:gd name="T15" fmla="*/ 5 h 43"/>
                <a:gd name="T16" fmla="*/ 43 w 43"/>
                <a:gd name="T17"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43">
                  <a:moveTo>
                    <a:pt x="43" y="37"/>
                  </a:moveTo>
                  <a:cubicBezTo>
                    <a:pt x="43" y="40"/>
                    <a:pt x="40" y="43"/>
                    <a:pt x="37" y="43"/>
                  </a:cubicBezTo>
                  <a:cubicBezTo>
                    <a:pt x="5" y="43"/>
                    <a:pt x="5" y="43"/>
                    <a:pt x="5" y="43"/>
                  </a:cubicBezTo>
                  <a:cubicBezTo>
                    <a:pt x="2" y="43"/>
                    <a:pt x="0" y="40"/>
                    <a:pt x="0" y="37"/>
                  </a:cubicBezTo>
                  <a:cubicBezTo>
                    <a:pt x="0" y="5"/>
                    <a:pt x="0" y="5"/>
                    <a:pt x="0" y="5"/>
                  </a:cubicBezTo>
                  <a:cubicBezTo>
                    <a:pt x="0" y="2"/>
                    <a:pt x="2" y="0"/>
                    <a:pt x="5" y="0"/>
                  </a:cubicBezTo>
                  <a:cubicBezTo>
                    <a:pt x="37" y="0"/>
                    <a:pt x="37" y="0"/>
                    <a:pt x="37" y="0"/>
                  </a:cubicBezTo>
                  <a:cubicBezTo>
                    <a:pt x="40" y="0"/>
                    <a:pt x="43" y="2"/>
                    <a:pt x="43" y="5"/>
                  </a:cubicBezTo>
                  <a:lnTo>
                    <a:pt x="43" y="37"/>
                  </a:lnTo>
                  <a:close/>
                </a:path>
              </a:pathLst>
            </a:custGeom>
            <a:solidFill>
              <a:srgbClr val="464F5A"/>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08" name="Freeform 67"/>
            <p:cNvSpPr>
              <a:spLocks/>
            </p:cNvSpPr>
            <p:nvPr/>
          </p:nvSpPr>
          <p:spPr bwMode="auto">
            <a:xfrm>
              <a:off x="2340855" y="3757100"/>
              <a:ext cx="302802" cy="302802"/>
            </a:xfrm>
            <a:custGeom>
              <a:avLst/>
              <a:gdLst>
                <a:gd name="T0" fmla="*/ 43 w 43"/>
                <a:gd name="T1" fmla="*/ 37 h 43"/>
                <a:gd name="T2" fmla="*/ 38 w 43"/>
                <a:gd name="T3" fmla="*/ 43 h 43"/>
                <a:gd name="T4" fmla="*/ 6 w 43"/>
                <a:gd name="T5" fmla="*/ 43 h 43"/>
                <a:gd name="T6" fmla="*/ 0 w 43"/>
                <a:gd name="T7" fmla="*/ 37 h 43"/>
                <a:gd name="T8" fmla="*/ 0 w 43"/>
                <a:gd name="T9" fmla="*/ 5 h 43"/>
                <a:gd name="T10" fmla="*/ 6 w 43"/>
                <a:gd name="T11" fmla="*/ 0 h 43"/>
                <a:gd name="T12" fmla="*/ 38 w 43"/>
                <a:gd name="T13" fmla="*/ 0 h 43"/>
                <a:gd name="T14" fmla="*/ 43 w 43"/>
                <a:gd name="T15" fmla="*/ 5 h 43"/>
                <a:gd name="T16" fmla="*/ 43 w 43"/>
                <a:gd name="T17"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43">
                  <a:moveTo>
                    <a:pt x="43" y="37"/>
                  </a:moveTo>
                  <a:cubicBezTo>
                    <a:pt x="43" y="40"/>
                    <a:pt x="41" y="43"/>
                    <a:pt x="38" y="43"/>
                  </a:cubicBezTo>
                  <a:cubicBezTo>
                    <a:pt x="6" y="43"/>
                    <a:pt x="6" y="43"/>
                    <a:pt x="6" y="43"/>
                  </a:cubicBezTo>
                  <a:cubicBezTo>
                    <a:pt x="3" y="43"/>
                    <a:pt x="0" y="40"/>
                    <a:pt x="0" y="37"/>
                  </a:cubicBezTo>
                  <a:cubicBezTo>
                    <a:pt x="0" y="5"/>
                    <a:pt x="0" y="5"/>
                    <a:pt x="0" y="5"/>
                  </a:cubicBezTo>
                  <a:cubicBezTo>
                    <a:pt x="0" y="2"/>
                    <a:pt x="3" y="0"/>
                    <a:pt x="6" y="0"/>
                  </a:cubicBezTo>
                  <a:cubicBezTo>
                    <a:pt x="38" y="0"/>
                    <a:pt x="38" y="0"/>
                    <a:pt x="38" y="0"/>
                  </a:cubicBezTo>
                  <a:cubicBezTo>
                    <a:pt x="41" y="0"/>
                    <a:pt x="43" y="2"/>
                    <a:pt x="43" y="5"/>
                  </a:cubicBezTo>
                  <a:lnTo>
                    <a:pt x="43" y="37"/>
                  </a:lnTo>
                  <a:close/>
                </a:path>
              </a:pathLst>
            </a:custGeom>
            <a:solidFill>
              <a:srgbClr val="464F5A"/>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09" name="Freeform 68"/>
            <p:cNvSpPr>
              <a:spLocks/>
            </p:cNvSpPr>
            <p:nvPr/>
          </p:nvSpPr>
          <p:spPr bwMode="auto">
            <a:xfrm>
              <a:off x="2678837" y="3757100"/>
              <a:ext cx="302802" cy="302802"/>
            </a:xfrm>
            <a:custGeom>
              <a:avLst/>
              <a:gdLst>
                <a:gd name="T0" fmla="*/ 43 w 43"/>
                <a:gd name="T1" fmla="*/ 37 h 43"/>
                <a:gd name="T2" fmla="*/ 38 w 43"/>
                <a:gd name="T3" fmla="*/ 43 h 43"/>
                <a:gd name="T4" fmla="*/ 6 w 43"/>
                <a:gd name="T5" fmla="*/ 43 h 43"/>
                <a:gd name="T6" fmla="*/ 0 w 43"/>
                <a:gd name="T7" fmla="*/ 37 h 43"/>
                <a:gd name="T8" fmla="*/ 0 w 43"/>
                <a:gd name="T9" fmla="*/ 5 h 43"/>
                <a:gd name="T10" fmla="*/ 6 w 43"/>
                <a:gd name="T11" fmla="*/ 0 h 43"/>
                <a:gd name="T12" fmla="*/ 38 w 43"/>
                <a:gd name="T13" fmla="*/ 0 h 43"/>
                <a:gd name="T14" fmla="*/ 43 w 43"/>
                <a:gd name="T15" fmla="*/ 5 h 43"/>
                <a:gd name="T16" fmla="*/ 43 w 43"/>
                <a:gd name="T17"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43">
                  <a:moveTo>
                    <a:pt x="43" y="37"/>
                  </a:moveTo>
                  <a:cubicBezTo>
                    <a:pt x="43" y="40"/>
                    <a:pt x="41" y="43"/>
                    <a:pt x="38" y="43"/>
                  </a:cubicBezTo>
                  <a:cubicBezTo>
                    <a:pt x="6" y="43"/>
                    <a:pt x="6" y="43"/>
                    <a:pt x="6" y="43"/>
                  </a:cubicBezTo>
                  <a:cubicBezTo>
                    <a:pt x="3" y="43"/>
                    <a:pt x="0" y="40"/>
                    <a:pt x="0" y="37"/>
                  </a:cubicBezTo>
                  <a:cubicBezTo>
                    <a:pt x="0" y="5"/>
                    <a:pt x="0" y="5"/>
                    <a:pt x="0" y="5"/>
                  </a:cubicBezTo>
                  <a:cubicBezTo>
                    <a:pt x="0" y="2"/>
                    <a:pt x="3" y="0"/>
                    <a:pt x="6" y="0"/>
                  </a:cubicBezTo>
                  <a:cubicBezTo>
                    <a:pt x="38" y="0"/>
                    <a:pt x="38" y="0"/>
                    <a:pt x="38" y="0"/>
                  </a:cubicBezTo>
                  <a:cubicBezTo>
                    <a:pt x="41" y="0"/>
                    <a:pt x="43" y="2"/>
                    <a:pt x="43" y="5"/>
                  </a:cubicBezTo>
                  <a:lnTo>
                    <a:pt x="43" y="37"/>
                  </a:lnTo>
                  <a:close/>
                </a:path>
              </a:pathLst>
            </a:custGeom>
            <a:solidFill>
              <a:srgbClr val="464F5A"/>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10" name="Freeform 68"/>
            <p:cNvSpPr>
              <a:spLocks/>
            </p:cNvSpPr>
            <p:nvPr/>
          </p:nvSpPr>
          <p:spPr bwMode="auto">
            <a:xfrm>
              <a:off x="3016818" y="3757100"/>
              <a:ext cx="302802" cy="302802"/>
            </a:xfrm>
            <a:custGeom>
              <a:avLst/>
              <a:gdLst>
                <a:gd name="T0" fmla="*/ 43 w 43"/>
                <a:gd name="T1" fmla="*/ 37 h 43"/>
                <a:gd name="T2" fmla="*/ 38 w 43"/>
                <a:gd name="T3" fmla="*/ 43 h 43"/>
                <a:gd name="T4" fmla="*/ 6 w 43"/>
                <a:gd name="T5" fmla="*/ 43 h 43"/>
                <a:gd name="T6" fmla="*/ 0 w 43"/>
                <a:gd name="T7" fmla="*/ 37 h 43"/>
                <a:gd name="T8" fmla="*/ 0 w 43"/>
                <a:gd name="T9" fmla="*/ 5 h 43"/>
                <a:gd name="T10" fmla="*/ 6 w 43"/>
                <a:gd name="T11" fmla="*/ 0 h 43"/>
                <a:gd name="T12" fmla="*/ 38 w 43"/>
                <a:gd name="T13" fmla="*/ 0 h 43"/>
                <a:gd name="T14" fmla="*/ 43 w 43"/>
                <a:gd name="T15" fmla="*/ 5 h 43"/>
                <a:gd name="T16" fmla="*/ 43 w 43"/>
                <a:gd name="T17"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43">
                  <a:moveTo>
                    <a:pt x="43" y="37"/>
                  </a:moveTo>
                  <a:cubicBezTo>
                    <a:pt x="43" y="40"/>
                    <a:pt x="41" y="43"/>
                    <a:pt x="38" y="43"/>
                  </a:cubicBezTo>
                  <a:cubicBezTo>
                    <a:pt x="6" y="43"/>
                    <a:pt x="6" y="43"/>
                    <a:pt x="6" y="43"/>
                  </a:cubicBezTo>
                  <a:cubicBezTo>
                    <a:pt x="3" y="43"/>
                    <a:pt x="0" y="40"/>
                    <a:pt x="0" y="37"/>
                  </a:cubicBezTo>
                  <a:cubicBezTo>
                    <a:pt x="0" y="5"/>
                    <a:pt x="0" y="5"/>
                    <a:pt x="0" y="5"/>
                  </a:cubicBezTo>
                  <a:cubicBezTo>
                    <a:pt x="0" y="2"/>
                    <a:pt x="3" y="0"/>
                    <a:pt x="6" y="0"/>
                  </a:cubicBezTo>
                  <a:cubicBezTo>
                    <a:pt x="38" y="0"/>
                    <a:pt x="38" y="0"/>
                    <a:pt x="38" y="0"/>
                  </a:cubicBezTo>
                  <a:cubicBezTo>
                    <a:pt x="41" y="0"/>
                    <a:pt x="43" y="2"/>
                    <a:pt x="43" y="5"/>
                  </a:cubicBezTo>
                  <a:lnTo>
                    <a:pt x="43" y="37"/>
                  </a:lnTo>
                  <a:close/>
                </a:path>
              </a:pathLst>
            </a:custGeom>
            <a:solidFill>
              <a:srgbClr val="464F5A"/>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11" name="Freeform 68"/>
            <p:cNvSpPr>
              <a:spLocks/>
            </p:cNvSpPr>
            <p:nvPr/>
          </p:nvSpPr>
          <p:spPr bwMode="auto">
            <a:xfrm>
              <a:off x="3354799" y="3757100"/>
              <a:ext cx="302802" cy="302802"/>
            </a:xfrm>
            <a:custGeom>
              <a:avLst/>
              <a:gdLst>
                <a:gd name="T0" fmla="*/ 43 w 43"/>
                <a:gd name="T1" fmla="*/ 37 h 43"/>
                <a:gd name="T2" fmla="*/ 38 w 43"/>
                <a:gd name="T3" fmla="*/ 43 h 43"/>
                <a:gd name="T4" fmla="*/ 6 w 43"/>
                <a:gd name="T5" fmla="*/ 43 h 43"/>
                <a:gd name="T6" fmla="*/ 0 w 43"/>
                <a:gd name="T7" fmla="*/ 37 h 43"/>
                <a:gd name="T8" fmla="*/ 0 w 43"/>
                <a:gd name="T9" fmla="*/ 5 h 43"/>
                <a:gd name="T10" fmla="*/ 6 w 43"/>
                <a:gd name="T11" fmla="*/ 0 h 43"/>
                <a:gd name="T12" fmla="*/ 38 w 43"/>
                <a:gd name="T13" fmla="*/ 0 h 43"/>
                <a:gd name="T14" fmla="*/ 43 w 43"/>
                <a:gd name="T15" fmla="*/ 5 h 43"/>
                <a:gd name="T16" fmla="*/ 43 w 43"/>
                <a:gd name="T17"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43">
                  <a:moveTo>
                    <a:pt x="43" y="37"/>
                  </a:moveTo>
                  <a:cubicBezTo>
                    <a:pt x="43" y="40"/>
                    <a:pt x="41" y="43"/>
                    <a:pt x="38" y="43"/>
                  </a:cubicBezTo>
                  <a:cubicBezTo>
                    <a:pt x="6" y="43"/>
                    <a:pt x="6" y="43"/>
                    <a:pt x="6" y="43"/>
                  </a:cubicBezTo>
                  <a:cubicBezTo>
                    <a:pt x="3" y="43"/>
                    <a:pt x="0" y="40"/>
                    <a:pt x="0" y="37"/>
                  </a:cubicBezTo>
                  <a:cubicBezTo>
                    <a:pt x="0" y="5"/>
                    <a:pt x="0" y="5"/>
                    <a:pt x="0" y="5"/>
                  </a:cubicBezTo>
                  <a:cubicBezTo>
                    <a:pt x="0" y="2"/>
                    <a:pt x="3" y="0"/>
                    <a:pt x="6" y="0"/>
                  </a:cubicBezTo>
                  <a:cubicBezTo>
                    <a:pt x="38" y="0"/>
                    <a:pt x="38" y="0"/>
                    <a:pt x="38" y="0"/>
                  </a:cubicBezTo>
                  <a:cubicBezTo>
                    <a:pt x="41" y="0"/>
                    <a:pt x="43" y="2"/>
                    <a:pt x="43" y="5"/>
                  </a:cubicBezTo>
                  <a:lnTo>
                    <a:pt x="43" y="37"/>
                  </a:lnTo>
                  <a:close/>
                </a:path>
              </a:pathLst>
            </a:custGeom>
            <a:solidFill>
              <a:srgbClr val="464F5A"/>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12" name="Freeform 61"/>
            <p:cNvSpPr>
              <a:spLocks/>
            </p:cNvSpPr>
            <p:nvPr/>
          </p:nvSpPr>
          <p:spPr bwMode="auto">
            <a:xfrm>
              <a:off x="320499" y="4095082"/>
              <a:ext cx="302802" cy="302802"/>
            </a:xfrm>
            <a:custGeom>
              <a:avLst/>
              <a:gdLst>
                <a:gd name="T0" fmla="*/ 43 w 43"/>
                <a:gd name="T1" fmla="*/ 37 h 43"/>
                <a:gd name="T2" fmla="*/ 37 w 43"/>
                <a:gd name="T3" fmla="*/ 43 h 43"/>
                <a:gd name="T4" fmla="*/ 6 w 43"/>
                <a:gd name="T5" fmla="*/ 43 h 43"/>
                <a:gd name="T6" fmla="*/ 0 w 43"/>
                <a:gd name="T7" fmla="*/ 37 h 43"/>
                <a:gd name="T8" fmla="*/ 0 w 43"/>
                <a:gd name="T9" fmla="*/ 5 h 43"/>
                <a:gd name="T10" fmla="*/ 6 w 43"/>
                <a:gd name="T11" fmla="*/ 0 h 43"/>
                <a:gd name="T12" fmla="*/ 37 w 43"/>
                <a:gd name="T13" fmla="*/ 0 h 43"/>
                <a:gd name="T14" fmla="*/ 43 w 43"/>
                <a:gd name="T15" fmla="*/ 5 h 43"/>
                <a:gd name="T16" fmla="*/ 43 w 43"/>
                <a:gd name="T17"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43">
                  <a:moveTo>
                    <a:pt x="43" y="37"/>
                  </a:moveTo>
                  <a:cubicBezTo>
                    <a:pt x="43" y="40"/>
                    <a:pt x="40" y="43"/>
                    <a:pt x="37" y="43"/>
                  </a:cubicBezTo>
                  <a:cubicBezTo>
                    <a:pt x="6" y="43"/>
                    <a:pt x="6" y="43"/>
                    <a:pt x="6" y="43"/>
                  </a:cubicBezTo>
                  <a:cubicBezTo>
                    <a:pt x="3" y="43"/>
                    <a:pt x="0" y="40"/>
                    <a:pt x="0" y="37"/>
                  </a:cubicBezTo>
                  <a:cubicBezTo>
                    <a:pt x="0" y="5"/>
                    <a:pt x="0" y="5"/>
                    <a:pt x="0" y="5"/>
                  </a:cubicBezTo>
                  <a:cubicBezTo>
                    <a:pt x="0" y="2"/>
                    <a:pt x="3" y="0"/>
                    <a:pt x="6" y="0"/>
                  </a:cubicBezTo>
                  <a:cubicBezTo>
                    <a:pt x="37" y="0"/>
                    <a:pt x="37" y="0"/>
                    <a:pt x="37" y="0"/>
                  </a:cubicBezTo>
                  <a:cubicBezTo>
                    <a:pt x="40" y="0"/>
                    <a:pt x="43" y="2"/>
                    <a:pt x="43" y="5"/>
                  </a:cubicBezTo>
                  <a:lnTo>
                    <a:pt x="43" y="37"/>
                  </a:lnTo>
                  <a:close/>
                </a:path>
              </a:pathLst>
            </a:custGeom>
            <a:solidFill>
              <a:srgbClr val="464F5A"/>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13" name="Freeform 62"/>
            <p:cNvSpPr>
              <a:spLocks/>
            </p:cNvSpPr>
            <p:nvPr/>
          </p:nvSpPr>
          <p:spPr bwMode="auto">
            <a:xfrm>
              <a:off x="658482" y="4095082"/>
              <a:ext cx="302802" cy="302802"/>
            </a:xfrm>
            <a:custGeom>
              <a:avLst/>
              <a:gdLst>
                <a:gd name="T0" fmla="*/ 43 w 43"/>
                <a:gd name="T1" fmla="*/ 37 h 43"/>
                <a:gd name="T2" fmla="*/ 37 w 43"/>
                <a:gd name="T3" fmla="*/ 43 h 43"/>
                <a:gd name="T4" fmla="*/ 6 w 43"/>
                <a:gd name="T5" fmla="*/ 43 h 43"/>
                <a:gd name="T6" fmla="*/ 0 w 43"/>
                <a:gd name="T7" fmla="*/ 37 h 43"/>
                <a:gd name="T8" fmla="*/ 0 w 43"/>
                <a:gd name="T9" fmla="*/ 5 h 43"/>
                <a:gd name="T10" fmla="*/ 6 w 43"/>
                <a:gd name="T11" fmla="*/ 0 h 43"/>
                <a:gd name="T12" fmla="*/ 37 w 43"/>
                <a:gd name="T13" fmla="*/ 0 h 43"/>
                <a:gd name="T14" fmla="*/ 43 w 43"/>
                <a:gd name="T15" fmla="*/ 5 h 43"/>
                <a:gd name="T16" fmla="*/ 43 w 43"/>
                <a:gd name="T17"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43">
                  <a:moveTo>
                    <a:pt x="43" y="37"/>
                  </a:moveTo>
                  <a:cubicBezTo>
                    <a:pt x="43" y="40"/>
                    <a:pt x="40" y="43"/>
                    <a:pt x="37" y="43"/>
                  </a:cubicBezTo>
                  <a:cubicBezTo>
                    <a:pt x="6" y="43"/>
                    <a:pt x="6" y="43"/>
                    <a:pt x="6" y="43"/>
                  </a:cubicBezTo>
                  <a:cubicBezTo>
                    <a:pt x="3" y="43"/>
                    <a:pt x="0" y="40"/>
                    <a:pt x="0" y="37"/>
                  </a:cubicBezTo>
                  <a:cubicBezTo>
                    <a:pt x="0" y="5"/>
                    <a:pt x="0" y="5"/>
                    <a:pt x="0" y="5"/>
                  </a:cubicBezTo>
                  <a:cubicBezTo>
                    <a:pt x="0" y="2"/>
                    <a:pt x="3" y="0"/>
                    <a:pt x="6" y="0"/>
                  </a:cubicBezTo>
                  <a:cubicBezTo>
                    <a:pt x="37" y="0"/>
                    <a:pt x="37" y="0"/>
                    <a:pt x="37" y="0"/>
                  </a:cubicBezTo>
                  <a:cubicBezTo>
                    <a:pt x="40" y="0"/>
                    <a:pt x="43" y="2"/>
                    <a:pt x="43" y="5"/>
                  </a:cubicBezTo>
                  <a:lnTo>
                    <a:pt x="43" y="37"/>
                  </a:lnTo>
                  <a:close/>
                </a:path>
              </a:pathLst>
            </a:custGeom>
            <a:solidFill>
              <a:srgbClr val="464F5A"/>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14" name="Freeform 63"/>
            <p:cNvSpPr>
              <a:spLocks/>
            </p:cNvSpPr>
            <p:nvPr/>
          </p:nvSpPr>
          <p:spPr bwMode="auto">
            <a:xfrm>
              <a:off x="996464" y="4095082"/>
              <a:ext cx="302802" cy="302802"/>
            </a:xfrm>
            <a:custGeom>
              <a:avLst/>
              <a:gdLst>
                <a:gd name="T0" fmla="*/ 43 w 43"/>
                <a:gd name="T1" fmla="*/ 37 h 43"/>
                <a:gd name="T2" fmla="*/ 37 w 43"/>
                <a:gd name="T3" fmla="*/ 43 h 43"/>
                <a:gd name="T4" fmla="*/ 6 w 43"/>
                <a:gd name="T5" fmla="*/ 43 h 43"/>
                <a:gd name="T6" fmla="*/ 0 w 43"/>
                <a:gd name="T7" fmla="*/ 37 h 43"/>
                <a:gd name="T8" fmla="*/ 0 w 43"/>
                <a:gd name="T9" fmla="*/ 5 h 43"/>
                <a:gd name="T10" fmla="*/ 6 w 43"/>
                <a:gd name="T11" fmla="*/ 0 h 43"/>
                <a:gd name="T12" fmla="*/ 37 w 43"/>
                <a:gd name="T13" fmla="*/ 0 h 43"/>
                <a:gd name="T14" fmla="*/ 43 w 43"/>
                <a:gd name="T15" fmla="*/ 5 h 43"/>
                <a:gd name="T16" fmla="*/ 43 w 43"/>
                <a:gd name="T17"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43">
                  <a:moveTo>
                    <a:pt x="43" y="37"/>
                  </a:moveTo>
                  <a:cubicBezTo>
                    <a:pt x="43" y="40"/>
                    <a:pt x="40" y="43"/>
                    <a:pt x="37" y="43"/>
                  </a:cubicBezTo>
                  <a:cubicBezTo>
                    <a:pt x="6" y="43"/>
                    <a:pt x="6" y="43"/>
                    <a:pt x="6" y="43"/>
                  </a:cubicBezTo>
                  <a:cubicBezTo>
                    <a:pt x="2" y="43"/>
                    <a:pt x="0" y="40"/>
                    <a:pt x="0" y="37"/>
                  </a:cubicBezTo>
                  <a:cubicBezTo>
                    <a:pt x="0" y="5"/>
                    <a:pt x="0" y="5"/>
                    <a:pt x="0" y="5"/>
                  </a:cubicBezTo>
                  <a:cubicBezTo>
                    <a:pt x="0" y="2"/>
                    <a:pt x="2" y="0"/>
                    <a:pt x="6" y="0"/>
                  </a:cubicBezTo>
                  <a:cubicBezTo>
                    <a:pt x="37" y="0"/>
                    <a:pt x="37" y="0"/>
                    <a:pt x="37" y="0"/>
                  </a:cubicBezTo>
                  <a:cubicBezTo>
                    <a:pt x="40" y="0"/>
                    <a:pt x="43" y="2"/>
                    <a:pt x="43" y="5"/>
                  </a:cubicBezTo>
                  <a:lnTo>
                    <a:pt x="43" y="37"/>
                  </a:lnTo>
                  <a:close/>
                </a:path>
              </a:pathLst>
            </a:custGeom>
            <a:solidFill>
              <a:srgbClr val="464F5A"/>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15" name="Freeform 64"/>
            <p:cNvSpPr>
              <a:spLocks/>
            </p:cNvSpPr>
            <p:nvPr/>
          </p:nvSpPr>
          <p:spPr bwMode="auto">
            <a:xfrm>
              <a:off x="1334446" y="4095082"/>
              <a:ext cx="302802" cy="302802"/>
            </a:xfrm>
            <a:custGeom>
              <a:avLst/>
              <a:gdLst>
                <a:gd name="T0" fmla="*/ 43 w 43"/>
                <a:gd name="T1" fmla="*/ 37 h 43"/>
                <a:gd name="T2" fmla="*/ 37 w 43"/>
                <a:gd name="T3" fmla="*/ 43 h 43"/>
                <a:gd name="T4" fmla="*/ 5 w 43"/>
                <a:gd name="T5" fmla="*/ 43 h 43"/>
                <a:gd name="T6" fmla="*/ 0 w 43"/>
                <a:gd name="T7" fmla="*/ 37 h 43"/>
                <a:gd name="T8" fmla="*/ 0 w 43"/>
                <a:gd name="T9" fmla="*/ 5 h 43"/>
                <a:gd name="T10" fmla="*/ 5 w 43"/>
                <a:gd name="T11" fmla="*/ 0 h 43"/>
                <a:gd name="T12" fmla="*/ 37 w 43"/>
                <a:gd name="T13" fmla="*/ 0 h 43"/>
                <a:gd name="T14" fmla="*/ 43 w 43"/>
                <a:gd name="T15" fmla="*/ 5 h 43"/>
                <a:gd name="T16" fmla="*/ 43 w 43"/>
                <a:gd name="T17"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43">
                  <a:moveTo>
                    <a:pt x="43" y="37"/>
                  </a:moveTo>
                  <a:cubicBezTo>
                    <a:pt x="43" y="40"/>
                    <a:pt x="40" y="43"/>
                    <a:pt x="37" y="43"/>
                  </a:cubicBezTo>
                  <a:cubicBezTo>
                    <a:pt x="5" y="43"/>
                    <a:pt x="5" y="43"/>
                    <a:pt x="5" y="43"/>
                  </a:cubicBezTo>
                  <a:cubicBezTo>
                    <a:pt x="2" y="43"/>
                    <a:pt x="0" y="40"/>
                    <a:pt x="0" y="37"/>
                  </a:cubicBezTo>
                  <a:cubicBezTo>
                    <a:pt x="0" y="5"/>
                    <a:pt x="0" y="5"/>
                    <a:pt x="0" y="5"/>
                  </a:cubicBezTo>
                  <a:cubicBezTo>
                    <a:pt x="0" y="2"/>
                    <a:pt x="2" y="0"/>
                    <a:pt x="5" y="0"/>
                  </a:cubicBezTo>
                  <a:cubicBezTo>
                    <a:pt x="37" y="0"/>
                    <a:pt x="37" y="0"/>
                    <a:pt x="37" y="0"/>
                  </a:cubicBezTo>
                  <a:cubicBezTo>
                    <a:pt x="40" y="0"/>
                    <a:pt x="43" y="2"/>
                    <a:pt x="43" y="5"/>
                  </a:cubicBezTo>
                  <a:lnTo>
                    <a:pt x="43" y="37"/>
                  </a:lnTo>
                  <a:close/>
                </a:path>
              </a:pathLst>
            </a:custGeom>
            <a:solidFill>
              <a:srgbClr val="464F5A"/>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16" name="Freeform 65"/>
            <p:cNvSpPr>
              <a:spLocks/>
            </p:cNvSpPr>
            <p:nvPr/>
          </p:nvSpPr>
          <p:spPr bwMode="auto">
            <a:xfrm>
              <a:off x="1672429" y="4095082"/>
              <a:ext cx="302802" cy="302802"/>
            </a:xfrm>
            <a:custGeom>
              <a:avLst/>
              <a:gdLst>
                <a:gd name="T0" fmla="*/ 43 w 43"/>
                <a:gd name="T1" fmla="*/ 37 h 43"/>
                <a:gd name="T2" fmla="*/ 37 w 43"/>
                <a:gd name="T3" fmla="*/ 43 h 43"/>
                <a:gd name="T4" fmla="*/ 5 w 43"/>
                <a:gd name="T5" fmla="*/ 43 h 43"/>
                <a:gd name="T6" fmla="*/ 0 w 43"/>
                <a:gd name="T7" fmla="*/ 37 h 43"/>
                <a:gd name="T8" fmla="*/ 0 w 43"/>
                <a:gd name="T9" fmla="*/ 5 h 43"/>
                <a:gd name="T10" fmla="*/ 5 w 43"/>
                <a:gd name="T11" fmla="*/ 0 h 43"/>
                <a:gd name="T12" fmla="*/ 37 w 43"/>
                <a:gd name="T13" fmla="*/ 0 h 43"/>
                <a:gd name="T14" fmla="*/ 43 w 43"/>
                <a:gd name="T15" fmla="*/ 5 h 43"/>
                <a:gd name="T16" fmla="*/ 43 w 43"/>
                <a:gd name="T17"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43">
                  <a:moveTo>
                    <a:pt x="43" y="37"/>
                  </a:moveTo>
                  <a:cubicBezTo>
                    <a:pt x="43" y="40"/>
                    <a:pt x="40" y="43"/>
                    <a:pt x="37" y="43"/>
                  </a:cubicBezTo>
                  <a:cubicBezTo>
                    <a:pt x="5" y="43"/>
                    <a:pt x="5" y="43"/>
                    <a:pt x="5" y="43"/>
                  </a:cubicBezTo>
                  <a:cubicBezTo>
                    <a:pt x="2" y="43"/>
                    <a:pt x="0" y="40"/>
                    <a:pt x="0" y="37"/>
                  </a:cubicBezTo>
                  <a:cubicBezTo>
                    <a:pt x="0" y="5"/>
                    <a:pt x="0" y="5"/>
                    <a:pt x="0" y="5"/>
                  </a:cubicBezTo>
                  <a:cubicBezTo>
                    <a:pt x="0" y="2"/>
                    <a:pt x="2" y="0"/>
                    <a:pt x="5" y="0"/>
                  </a:cubicBezTo>
                  <a:cubicBezTo>
                    <a:pt x="37" y="0"/>
                    <a:pt x="37" y="0"/>
                    <a:pt x="37" y="0"/>
                  </a:cubicBezTo>
                  <a:cubicBezTo>
                    <a:pt x="40" y="0"/>
                    <a:pt x="43" y="2"/>
                    <a:pt x="43" y="5"/>
                  </a:cubicBezTo>
                  <a:lnTo>
                    <a:pt x="43" y="37"/>
                  </a:lnTo>
                  <a:close/>
                </a:path>
              </a:pathLst>
            </a:custGeom>
            <a:solidFill>
              <a:srgbClr val="464F5A"/>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17" name="Freeform 66"/>
            <p:cNvSpPr>
              <a:spLocks/>
            </p:cNvSpPr>
            <p:nvPr/>
          </p:nvSpPr>
          <p:spPr bwMode="auto">
            <a:xfrm>
              <a:off x="2010411" y="4095082"/>
              <a:ext cx="302802" cy="302802"/>
            </a:xfrm>
            <a:custGeom>
              <a:avLst/>
              <a:gdLst>
                <a:gd name="T0" fmla="*/ 43 w 43"/>
                <a:gd name="T1" fmla="*/ 37 h 43"/>
                <a:gd name="T2" fmla="*/ 37 w 43"/>
                <a:gd name="T3" fmla="*/ 43 h 43"/>
                <a:gd name="T4" fmla="*/ 5 w 43"/>
                <a:gd name="T5" fmla="*/ 43 h 43"/>
                <a:gd name="T6" fmla="*/ 0 w 43"/>
                <a:gd name="T7" fmla="*/ 37 h 43"/>
                <a:gd name="T8" fmla="*/ 0 w 43"/>
                <a:gd name="T9" fmla="*/ 5 h 43"/>
                <a:gd name="T10" fmla="*/ 5 w 43"/>
                <a:gd name="T11" fmla="*/ 0 h 43"/>
                <a:gd name="T12" fmla="*/ 37 w 43"/>
                <a:gd name="T13" fmla="*/ 0 h 43"/>
                <a:gd name="T14" fmla="*/ 43 w 43"/>
                <a:gd name="T15" fmla="*/ 5 h 43"/>
                <a:gd name="T16" fmla="*/ 43 w 43"/>
                <a:gd name="T17"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43">
                  <a:moveTo>
                    <a:pt x="43" y="37"/>
                  </a:moveTo>
                  <a:cubicBezTo>
                    <a:pt x="43" y="40"/>
                    <a:pt x="40" y="43"/>
                    <a:pt x="37" y="43"/>
                  </a:cubicBezTo>
                  <a:cubicBezTo>
                    <a:pt x="5" y="43"/>
                    <a:pt x="5" y="43"/>
                    <a:pt x="5" y="43"/>
                  </a:cubicBezTo>
                  <a:cubicBezTo>
                    <a:pt x="2" y="43"/>
                    <a:pt x="0" y="40"/>
                    <a:pt x="0" y="37"/>
                  </a:cubicBezTo>
                  <a:cubicBezTo>
                    <a:pt x="0" y="5"/>
                    <a:pt x="0" y="5"/>
                    <a:pt x="0" y="5"/>
                  </a:cubicBezTo>
                  <a:cubicBezTo>
                    <a:pt x="0" y="2"/>
                    <a:pt x="2" y="0"/>
                    <a:pt x="5" y="0"/>
                  </a:cubicBezTo>
                  <a:cubicBezTo>
                    <a:pt x="37" y="0"/>
                    <a:pt x="37" y="0"/>
                    <a:pt x="37" y="0"/>
                  </a:cubicBezTo>
                  <a:cubicBezTo>
                    <a:pt x="40" y="0"/>
                    <a:pt x="43" y="2"/>
                    <a:pt x="43" y="5"/>
                  </a:cubicBezTo>
                  <a:lnTo>
                    <a:pt x="43" y="37"/>
                  </a:lnTo>
                  <a:close/>
                </a:path>
              </a:pathLst>
            </a:custGeom>
            <a:solidFill>
              <a:srgbClr val="464F5A"/>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18" name="Freeform 67"/>
            <p:cNvSpPr>
              <a:spLocks/>
            </p:cNvSpPr>
            <p:nvPr/>
          </p:nvSpPr>
          <p:spPr bwMode="auto">
            <a:xfrm>
              <a:off x="2340855" y="4095082"/>
              <a:ext cx="302802" cy="302802"/>
            </a:xfrm>
            <a:custGeom>
              <a:avLst/>
              <a:gdLst>
                <a:gd name="T0" fmla="*/ 43 w 43"/>
                <a:gd name="T1" fmla="*/ 37 h 43"/>
                <a:gd name="T2" fmla="*/ 38 w 43"/>
                <a:gd name="T3" fmla="*/ 43 h 43"/>
                <a:gd name="T4" fmla="*/ 6 w 43"/>
                <a:gd name="T5" fmla="*/ 43 h 43"/>
                <a:gd name="T6" fmla="*/ 0 w 43"/>
                <a:gd name="T7" fmla="*/ 37 h 43"/>
                <a:gd name="T8" fmla="*/ 0 w 43"/>
                <a:gd name="T9" fmla="*/ 5 h 43"/>
                <a:gd name="T10" fmla="*/ 6 w 43"/>
                <a:gd name="T11" fmla="*/ 0 h 43"/>
                <a:gd name="T12" fmla="*/ 38 w 43"/>
                <a:gd name="T13" fmla="*/ 0 h 43"/>
                <a:gd name="T14" fmla="*/ 43 w 43"/>
                <a:gd name="T15" fmla="*/ 5 h 43"/>
                <a:gd name="T16" fmla="*/ 43 w 43"/>
                <a:gd name="T17"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43">
                  <a:moveTo>
                    <a:pt x="43" y="37"/>
                  </a:moveTo>
                  <a:cubicBezTo>
                    <a:pt x="43" y="40"/>
                    <a:pt x="41" y="43"/>
                    <a:pt x="38" y="43"/>
                  </a:cubicBezTo>
                  <a:cubicBezTo>
                    <a:pt x="6" y="43"/>
                    <a:pt x="6" y="43"/>
                    <a:pt x="6" y="43"/>
                  </a:cubicBezTo>
                  <a:cubicBezTo>
                    <a:pt x="3" y="43"/>
                    <a:pt x="0" y="40"/>
                    <a:pt x="0" y="37"/>
                  </a:cubicBezTo>
                  <a:cubicBezTo>
                    <a:pt x="0" y="5"/>
                    <a:pt x="0" y="5"/>
                    <a:pt x="0" y="5"/>
                  </a:cubicBezTo>
                  <a:cubicBezTo>
                    <a:pt x="0" y="2"/>
                    <a:pt x="3" y="0"/>
                    <a:pt x="6" y="0"/>
                  </a:cubicBezTo>
                  <a:cubicBezTo>
                    <a:pt x="38" y="0"/>
                    <a:pt x="38" y="0"/>
                    <a:pt x="38" y="0"/>
                  </a:cubicBezTo>
                  <a:cubicBezTo>
                    <a:pt x="41" y="0"/>
                    <a:pt x="43" y="2"/>
                    <a:pt x="43" y="5"/>
                  </a:cubicBezTo>
                  <a:lnTo>
                    <a:pt x="43" y="37"/>
                  </a:lnTo>
                  <a:close/>
                </a:path>
              </a:pathLst>
            </a:custGeom>
            <a:solidFill>
              <a:srgbClr val="464F5A"/>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19" name="Freeform 68"/>
            <p:cNvSpPr>
              <a:spLocks/>
            </p:cNvSpPr>
            <p:nvPr/>
          </p:nvSpPr>
          <p:spPr bwMode="auto">
            <a:xfrm>
              <a:off x="2678837" y="4095082"/>
              <a:ext cx="302802" cy="302802"/>
            </a:xfrm>
            <a:custGeom>
              <a:avLst/>
              <a:gdLst>
                <a:gd name="T0" fmla="*/ 43 w 43"/>
                <a:gd name="T1" fmla="*/ 37 h 43"/>
                <a:gd name="T2" fmla="*/ 38 w 43"/>
                <a:gd name="T3" fmla="*/ 43 h 43"/>
                <a:gd name="T4" fmla="*/ 6 w 43"/>
                <a:gd name="T5" fmla="*/ 43 h 43"/>
                <a:gd name="T6" fmla="*/ 0 w 43"/>
                <a:gd name="T7" fmla="*/ 37 h 43"/>
                <a:gd name="T8" fmla="*/ 0 w 43"/>
                <a:gd name="T9" fmla="*/ 5 h 43"/>
                <a:gd name="T10" fmla="*/ 6 w 43"/>
                <a:gd name="T11" fmla="*/ 0 h 43"/>
                <a:gd name="T12" fmla="*/ 38 w 43"/>
                <a:gd name="T13" fmla="*/ 0 h 43"/>
                <a:gd name="T14" fmla="*/ 43 w 43"/>
                <a:gd name="T15" fmla="*/ 5 h 43"/>
                <a:gd name="T16" fmla="*/ 43 w 43"/>
                <a:gd name="T17"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43">
                  <a:moveTo>
                    <a:pt x="43" y="37"/>
                  </a:moveTo>
                  <a:cubicBezTo>
                    <a:pt x="43" y="40"/>
                    <a:pt x="41" y="43"/>
                    <a:pt x="38" y="43"/>
                  </a:cubicBezTo>
                  <a:cubicBezTo>
                    <a:pt x="6" y="43"/>
                    <a:pt x="6" y="43"/>
                    <a:pt x="6" y="43"/>
                  </a:cubicBezTo>
                  <a:cubicBezTo>
                    <a:pt x="3" y="43"/>
                    <a:pt x="0" y="40"/>
                    <a:pt x="0" y="37"/>
                  </a:cubicBezTo>
                  <a:cubicBezTo>
                    <a:pt x="0" y="5"/>
                    <a:pt x="0" y="5"/>
                    <a:pt x="0" y="5"/>
                  </a:cubicBezTo>
                  <a:cubicBezTo>
                    <a:pt x="0" y="2"/>
                    <a:pt x="3" y="0"/>
                    <a:pt x="6" y="0"/>
                  </a:cubicBezTo>
                  <a:cubicBezTo>
                    <a:pt x="38" y="0"/>
                    <a:pt x="38" y="0"/>
                    <a:pt x="38" y="0"/>
                  </a:cubicBezTo>
                  <a:cubicBezTo>
                    <a:pt x="41" y="0"/>
                    <a:pt x="43" y="2"/>
                    <a:pt x="43" y="5"/>
                  </a:cubicBezTo>
                  <a:lnTo>
                    <a:pt x="43" y="37"/>
                  </a:lnTo>
                  <a:close/>
                </a:path>
              </a:pathLst>
            </a:custGeom>
            <a:solidFill>
              <a:srgbClr val="464F5A"/>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20" name="Freeform 68"/>
            <p:cNvSpPr>
              <a:spLocks/>
            </p:cNvSpPr>
            <p:nvPr/>
          </p:nvSpPr>
          <p:spPr bwMode="auto">
            <a:xfrm>
              <a:off x="3016818" y="4095082"/>
              <a:ext cx="302802" cy="302802"/>
            </a:xfrm>
            <a:custGeom>
              <a:avLst/>
              <a:gdLst>
                <a:gd name="T0" fmla="*/ 43 w 43"/>
                <a:gd name="T1" fmla="*/ 37 h 43"/>
                <a:gd name="T2" fmla="*/ 38 w 43"/>
                <a:gd name="T3" fmla="*/ 43 h 43"/>
                <a:gd name="T4" fmla="*/ 6 w 43"/>
                <a:gd name="T5" fmla="*/ 43 h 43"/>
                <a:gd name="T6" fmla="*/ 0 w 43"/>
                <a:gd name="T7" fmla="*/ 37 h 43"/>
                <a:gd name="T8" fmla="*/ 0 w 43"/>
                <a:gd name="T9" fmla="*/ 5 h 43"/>
                <a:gd name="T10" fmla="*/ 6 w 43"/>
                <a:gd name="T11" fmla="*/ 0 h 43"/>
                <a:gd name="T12" fmla="*/ 38 w 43"/>
                <a:gd name="T13" fmla="*/ 0 h 43"/>
                <a:gd name="T14" fmla="*/ 43 w 43"/>
                <a:gd name="T15" fmla="*/ 5 h 43"/>
                <a:gd name="T16" fmla="*/ 43 w 43"/>
                <a:gd name="T17"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43">
                  <a:moveTo>
                    <a:pt x="43" y="37"/>
                  </a:moveTo>
                  <a:cubicBezTo>
                    <a:pt x="43" y="40"/>
                    <a:pt x="41" y="43"/>
                    <a:pt x="38" y="43"/>
                  </a:cubicBezTo>
                  <a:cubicBezTo>
                    <a:pt x="6" y="43"/>
                    <a:pt x="6" y="43"/>
                    <a:pt x="6" y="43"/>
                  </a:cubicBezTo>
                  <a:cubicBezTo>
                    <a:pt x="3" y="43"/>
                    <a:pt x="0" y="40"/>
                    <a:pt x="0" y="37"/>
                  </a:cubicBezTo>
                  <a:cubicBezTo>
                    <a:pt x="0" y="5"/>
                    <a:pt x="0" y="5"/>
                    <a:pt x="0" y="5"/>
                  </a:cubicBezTo>
                  <a:cubicBezTo>
                    <a:pt x="0" y="2"/>
                    <a:pt x="3" y="0"/>
                    <a:pt x="6" y="0"/>
                  </a:cubicBezTo>
                  <a:cubicBezTo>
                    <a:pt x="38" y="0"/>
                    <a:pt x="38" y="0"/>
                    <a:pt x="38" y="0"/>
                  </a:cubicBezTo>
                  <a:cubicBezTo>
                    <a:pt x="41" y="0"/>
                    <a:pt x="43" y="2"/>
                    <a:pt x="43" y="5"/>
                  </a:cubicBezTo>
                  <a:lnTo>
                    <a:pt x="43" y="37"/>
                  </a:lnTo>
                  <a:close/>
                </a:path>
              </a:pathLst>
            </a:custGeom>
            <a:solidFill>
              <a:srgbClr val="464F5A"/>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21" name="Freeform 68"/>
            <p:cNvSpPr>
              <a:spLocks/>
            </p:cNvSpPr>
            <p:nvPr/>
          </p:nvSpPr>
          <p:spPr bwMode="auto">
            <a:xfrm>
              <a:off x="3354799" y="4095082"/>
              <a:ext cx="302802" cy="302802"/>
            </a:xfrm>
            <a:custGeom>
              <a:avLst/>
              <a:gdLst>
                <a:gd name="T0" fmla="*/ 43 w 43"/>
                <a:gd name="T1" fmla="*/ 37 h 43"/>
                <a:gd name="T2" fmla="*/ 38 w 43"/>
                <a:gd name="T3" fmla="*/ 43 h 43"/>
                <a:gd name="T4" fmla="*/ 6 w 43"/>
                <a:gd name="T5" fmla="*/ 43 h 43"/>
                <a:gd name="T6" fmla="*/ 0 w 43"/>
                <a:gd name="T7" fmla="*/ 37 h 43"/>
                <a:gd name="T8" fmla="*/ 0 w 43"/>
                <a:gd name="T9" fmla="*/ 5 h 43"/>
                <a:gd name="T10" fmla="*/ 6 w 43"/>
                <a:gd name="T11" fmla="*/ 0 h 43"/>
                <a:gd name="T12" fmla="*/ 38 w 43"/>
                <a:gd name="T13" fmla="*/ 0 h 43"/>
                <a:gd name="T14" fmla="*/ 43 w 43"/>
                <a:gd name="T15" fmla="*/ 5 h 43"/>
                <a:gd name="T16" fmla="*/ 43 w 43"/>
                <a:gd name="T17"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43">
                  <a:moveTo>
                    <a:pt x="43" y="37"/>
                  </a:moveTo>
                  <a:cubicBezTo>
                    <a:pt x="43" y="40"/>
                    <a:pt x="41" y="43"/>
                    <a:pt x="38" y="43"/>
                  </a:cubicBezTo>
                  <a:cubicBezTo>
                    <a:pt x="6" y="43"/>
                    <a:pt x="6" y="43"/>
                    <a:pt x="6" y="43"/>
                  </a:cubicBezTo>
                  <a:cubicBezTo>
                    <a:pt x="3" y="43"/>
                    <a:pt x="0" y="40"/>
                    <a:pt x="0" y="37"/>
                  </a:cubicBezTo>
                  <a:cubicBezTo>
                    <a:pt x="0" y="5"/>
                    <a:pt x="0" y="5"/>
                    <a:pt x="0" y="5"/>
                  </a:cubicBezTo>
                  <a:cubicBezTo>
                    <a:pt x="0" y="2"/>
                    <a:pt x="3" y="0"/>
                    <a:pt x="6" y="0"/>
                  </a:cubicBezTo>
                  <a:cubicBezTo>
                    <a:pt x="38" y="0"/>
                    <a:pt x="38" y="0"/>
                    <a:pt x="38" y="0"/>
                  </a:cubicBezTo>
                  <a:cubicBezTo>
                    <a:pt x="41" y="0"/>
                    <a:pt x="43" y="2"/>
                    <a:pt x="43" y="5"/>
                  </a:cubicBezTo>
                  <a:lnTo>
                    <a:pt x="43" y="37"/>
                  </a:lnTo>
                  <a:close/>
                </a:path>
              </a:pathLst>
            </a:custGeom>
            <a:solidFill>
              <a:srgbClr val="464F5A"/>
            </a:solidFill>
            <a:ln>
              <a:noFill/>
            </a:ln>
          </p:spPr>
          <p:txBody>
            <a:bodyPr vert="horz" wrap="square" lIns="121920" tIns="60960" rIns="121920" bIns="60960" numCol="1" anchor="t" anchorCtr="0" compatLnSpc="1">
              <a:prstTxWarp prst="textNoShape">
                <a:avLst/>
              </a:prstTxWarp>
            </a:bodyPr>
            <a:lstStyle/>
            <a:p>
              <a:endParaRPr lang="zh-CN" altLang="en-US" sz="2400"/>
            </a:p>
          </p:txBody>
        </p:sp>
      </p:grpSp>
      <p:cxnSp>
        <p:nvCxnSpPr>
          <p:cNvPr id="125" name="直接连接符 124"/>
          <p:cNvCxnSpPr/>
          <p:nvPr/>
        </p:nvCxnSpPr>
        <p:spPr>
          <a:xfrm>
            <a:off x="6238692" y="1974315"/>
            <a:ext cx="0" cy="4382941"/>
          </a:xfrm>
          <a:prstGeom prst="line">
            <a:avLst/>
          </a:prstGeom>
          <a:ln>
            <a:solidFill>
              <a:srgbClr val="1C2B38"/>
            </a:solidFill>
            <a:prstDash val="dash"/>
          </a:ln>
        </p:spPr>
        <p:style>
          <a:lnRef idx="1">
            <a:schemeClr val="accent1"/>
          </a:lnRef>
          <a:fillRef idx="0">
            <a:schemeClr val="accent1"/>
          </a:fillRef>
          <a:effectRef idx="0">
            <a:schemeClr val="accent1"/>
          </a:effectRef>
          <a:fontRef idx="minor">
            <a:schemeClr val="tx1"/>
          </a:fontRef>
        </p:style>
      </p:cxnSp>
      <p:sp>
        <p:nvSpPr>
          <p:cNvPr id="127" name="矩形 126"/>
          <p:cNvSpPr/>
          <p:nvPr/>
        </p:nvSpPr>
        <p:spPr>
          <a:xfrm>
            <a:off x="7276362" y="2934844"/>
            <a:ext cx="4231281" cy="3538982"/>
          </a:xfrm>
          <a:prstGeom prst="rect">
            <a:avLst/>
          </a:prstGeom>
        </p:spPr>
        <p:txBody>
          <a:bodyPr wrap="square">
            <a:spAutoFit/>
          </a:bodyPr>
          <a:lstStyle/>
          <a:p>
            <a:pPr algn="just">
              <a:lnSpc>
                <a:spcPct val="150000"/>
              </a:lnSpc>
            </a:pPr>
            <a:r>
              <a:rPr lang="en-US" altLang="zh-CN" sz="2133" dirty="0">
                <a:solidFill>
                  <a:srgbClr val="1C2B38"/>
                </a:solidFill>
              </a:rPr>
              <a:t>YOU CAN ADD YOUR TEXT  HERE  TO EXPLAIN THE LEFT CHART.IF YOU HAVE ANY QUESTIONS ABOUT HOW</a:t>
            </a:r>
          </a:p>
          <a:p>
            <a:pPr algn="just">
              <a:lnSpc>
                <a:spcPct val="150000"/>
              </a:lnSpc>
            </a:pPr>
            <a:r>
              <a:rPr lang="en-US" altLang="zh-CN" sz="2133" dirty="0">
                <a:solidFill>
                  <a:srgbClr val="1C2B38"/>
                </a:solidFill>
              </a:rPr>
              <a:t>TO USE IT, PLEASE CONTACT ME YOU CAN ADD YOUR TEXT  HERE  TO EXPLAIN THE LEFT CHART.IF YOU HAVE ANY QUESTIONS ABOUT HOW</a:t>
            </a:r>
          </a:p>
        </p:txBody>
      </p:sp>
      <p:sp>
        <p:nvSpPr>
          <p:cNvPr id="128" name="TextBox 6"/>
          <p:cNvSpPr txBox="1"/>
          <p:nvPr/>
        </p:nvSpPr>
        <p:spPr>
          <a:xfrm>
            <a:off x="7265065" y="1858808"/>
            <a:ext cx="4286473" cy="584775"/>
          </a:xfrm>
          <a:prstGeom prst="rect">
            <a:avLst/>
          </a:prstGeom>
          <a:noFill/>
        </p:spPr>
        <p:txBody>
          <a:bodyPr wrap="square" rtlCol="0">
            <a:spAutoFit/>
          </a:bodyPr>
          <a:lstStyle/>
          <a:p>
            <a:pPr algn="ctr"/>
            <a:r>
              <a:rPr lang="en-US" altLang="zh-CN" sz="3200" b="1" dirty="0">
                <a:solidFill>
                  <a:srgbClr val="1C2B38"/>
                </a:solidFill>
              </a:rPr>
              <a:t>ADD YOUR TITLE HERE </a:t>
            </a:r>
            <a:endParaRPr lang="zh-CN" altLang="en-US" sz="3200" b="1" dirty="0">
              <a:solidFill>
                <a:srgbClr val="1C2B38"/>
              </a:solidFill>
            </a:endParaRPr>
          </a:p>
        </p:txBody>
      </p:sp>
      <p:sp>
        <p:nvSpPr>
          <p:cNvPr id="122" name="矩形 121"/>
          <p:cNvSpPr/>
          <p:nvPr/>
        </p:nvSpPr>
        <p:spPr>
          <a:xfrm>
            <a:off x="377952" y="382016"/>
            <a:ext cx="207264" cy="609600"/>
          </a:xfrm>
          <a:prstGeom prst="rect">
            <a:avLst/>
          </a:prstGeom>
          <a:solidFill>
            <a:srgbClr val="FFC5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cxnSp>
        <p:nvCxnSpPr>
          <p:cNvPr id="123" name="直接连接符 122"/>
          <p:cNvCxnSpPr/>
          <p:nvPr/>
        </p:nvCxnSpPr>
        <p:spPr>
          <a:xfrm>
            <a:off x="670560" y="382016"/>
            <a:ext cx="0" cy="609600"/>
          </a:xfrm>
          <a:prstGeom prst="line">
            <a:avLst/>
          </a:prstGeom>
          <a:ln w="38100">
            <a:solidFill>
              <a:srgbClr val="FFC543"/>
            </a:solidFill>
          </a:ln>
        </p:spPr>
        <p:style>
          <a:lnRef idx="1">
            <a:schemeClr val="accent1"/>
          </a:lnRef>
          <a:fillRef idx="0">
            <a:schemeClr val="accent1"/>
          </a:fillRef>
          <a:effectRef idx="0">
            <a:schemeClr val="accent1"/>
          </a:effectRef>
          <a:fontRef idx="minor">
            <a:schemeClr val="tx1"/>
          </a:fontRef>
        </p:style>
      </p:cxnSp>
      <p:sp>
        <p:nvSpPr>
          <p:cNvPr id="124" name="矩形 123"/>
          <p:cNvSpPr/>
          <p:nvPr/>
        </p:nvSpPr>
        <p:spPr>
          <a:xfrm>
            <a:off x="724145" y="261427"/>
            <a:ext cx="4055919" cy="502766"/>
          </a:xfrm>
          <a:prstGeom prst="rect">
            <a:avLst/>
          </a:prstGeom>
        </p:spPr>
        <p:txBody>
          <a:bodyPr wrap="none">
            <a:spAutoFit/>
          </a:bodyPr>
          <a:lstStyle/>
          <a:p>
            <a:pPr algn="ctr"/>
            <a:r>
              <a:rPr lang="en-US" altLang="zh-CN" sz="2667" b="1" dirty="0">
                <a:solidFill>
                  <a:srgbClr val="FFC543"/>
                </a:solidFill>
                <a:latin typeface="Arial Unicode MS" pitchFamily="34" charset="-122"/>
                <a:ea typeface="Arial Unicode MS" pitchFamily="34" charset="-122"/>
                <a:cs typeface="Arial Unicode MS" pitchFamily="34" charset="-122"/>
              </a:rPr>
              <a:t>ADD YOUR TITLE HERE</a:t>
            </a:r>
            <a:endParaRPr lang="zh-CN" altLang="en-US" sz="2667" b="1" dirty="0">
              <a:solidFill>
                <a:srgbClr val="FFC543"/>
              </a:solidFill>
              <a:latin typeface="Arial Unicode MS" pitchFamily="34" charset="-122"/>
              <a:ea typeface="Arial Unicode MS" pitchFamily="34" charset="-122"/>
              <a:cs typeface="Arial Unicode MS" pitchFamily="34" charset="-122"/>
            </a:endParaRPr>
          </a:p>
        </p:txBody>
      </p:sp>
      <p:sp>
        <p:nvSpPr>
          <p:cNvPr id="126" name="TextBox 12"/>
          <p:cNvSpPr txBox="1"/>
          <p:nvPr/>
        </p:nvSpPr>
        <p:spPr>
          <a:xfrm>
            <a:off x="699645" y="638049"/>
            <a:ext cx="2199320" cy="461665"/>
          </a:xfrm>
          <a:prstGeom prst="rect">
            <a:avLst/>
          </a:prstGeom>
          <a:noFill/>
        </p:spPr>
        <p:txBody>
          <a:bodyPr wrap="none" rtlCol="0">
            <a:spAutoFit/>
          </a:bodyPr>
          <a:lstStyle/>
          <a:p>
            <a:r>
              <a:rPr lang="en-US" altLang="zh-CN" sz="2400" dirty="0">
                <a:solidFill>
                  <a:srgbClr val="FFC543"/>
                </a:solidFill>
              </a:rPr>
              <a:t>ADD</a:t>
            </a:r>
            <a:r>
              <a:rPr lang="zh-CN" altLang="en-US" sz="2400" dirty="0">
                <a:solidFill>
                  <a:srgbClr val="FFC543"/>
                </a:solidFill>
              </a:rPr>
              <a:t> </a:t>
            </a:r>
            <a:r>
              <a:rPr lang="en-US" altLang="zh-CN" sz="2400" dirty="0">
                <a:solidFill>
                  <a:srgbClr val="FFC543"/>
                </a:solidFill>
              </a:rPr>
              <a:t>YOUR TEXT</a:t>
            </a:r>
          </a:p>
        </p:txBody>
      </p:sp>
    </p:spTree>
    <p:extLst>
      <p:ext uri="{BB962C8B-B14F-4D97-AF65-F5344CB8AC3E}">
        <p14:creationId xmlns:p14="http://schemas.microsoft.com/office/powerpoint/2010/main" val="24714132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9C689EE7-C798-4E5C-9338-2BD7BFF69A97}" type="slidenum">
              <a:rPr lang="zh-CN" altLang="en-US" smtClean="0"/>
              <a:pPr/>
              <a:t>25</a:t>
            </a:fld>
            <a:endParaRPr lang="zh-CN" altLang="en-US" dirty="0"/>
          </a:p>
        </p:txBody>
      </p:sp>
      <p:grpSp>
        <p:nvGrpSpPr>
          <p:cNvPr id="2" name="Group 4"/>
          <p:cNvGrpSpPr>
            <a:grpSpLocks noChangeAspect="1"/>
          </p:cNvGrpSpPr>
          <p:nvPr/>
        </p:nvGrpSpPr>
        <p:grpSpPr bwMode="auto">
          <a:xfrm>
            <a:off x="4537309" y="1386722"/>
            <a:ext cx="3117383" cy="3118909"/>
            <a:chOff x="461" y="696"/>
            <a:chExt cx="2042" cy="2043"/>
          </a:xfrm>
        </p:grpSpPr>
        <p:sp>
          <p:nvSpPr>
            <p:cNvPr id="4" name="AutoShape 3"/>
            <p:cNvSpPr>
              <a:spLocks noChangeAspect="1" noChangeArrowheads="1" noTextEdit="1"/>
            </p:cNvSpPr>
            <p:nvPr/>
          </p:nvSpPr>
          <p:spPr bwMode="auto">
            <a:xfrm>
              <a:off x="461" y="696"/>
              <a:ext cx="2042" cy="2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 name="Freeform 5"/>
            <p:cNvSpPr>
              <a:spLocks/>
            </p:cNvSpPr>
            <p:nvPr/>
          </p:nvSpPr>
          <p:spPr bwMode="auto">
            <a:xfrm>
              <a:off x="449" y="708"/>
              <a:ext cx="1021" cy="1115"/>
            </a:xfrm>
            <a:custGeom>
              <a:avLst/>
              <a:gdLst>
                <a:gd name="T0" fmla="*/ 1021 w 1021"/>
                <a:gd name="T1" fmla="*/ 1115 h 1115"/>
                <a:gd name="T2" fmla="*/ 1021 w 1021"/>
                <a:gd name="T3" fmla="*/ 0 h 1115"/>
                <a:gd name="T4" fmla="*/ 516 w 1021"/>
                <a:gd name="T5" fmla="*/ 387 h 1115"/>
                <a:gd name="T6" fmla="*/ 0 w 1021"/>
                <a:gd name="T7" fmla="*/ 763 h 1115"/>
                <a:gd name="T8" fmla="*/ 1021 w 1021"/>
                <a:gd name="T9" fmla="*/ 1115 h 1115"/>
              </a:gdLst>
              <a:ahLst/>
              <a:cxnLst>
                <a:cxn ang="0">
                  <a:pos x="T0" y="T1"/>
                </a:cxn>
                <a:cxn ang="0">
                  <a:pos x="T2" y="T3"/>
                </a:cxn>
                <a:cxn ang="0">
                  <a:pos x="T4" y="T5"/>
                </a:cxn>
                <a:cxn ang="0">
                  <a:pos x="T6" y="T7"/>
                </a:cxn>
                <a:cxn ang="0">
                  <a:pos x="T8" y="T9"/>
                </a:cxn>
              </a:cxnLst>
              <a:rect l="0" t="0" r="r" b="b"/>
              <a:pathLst>
                <a:path w="1021" h="1115">
                  <a:moveTo>
                    <a:pt x="1021" y="1115"/>
                  </a:moveTo>
                  <a:lnTo>
                    <a:pt x="1021" y="0"/>
                  </a:lnTo>
                  <a:lnTo>
                    <a:pt x="516" y="387"/>
                  </a:lnTo>
                  <a:lnTo>
                    <a:pt x="0" y="763"/>
                  </a:lnTo>
                  <a:lnTo>
                    <a:pt x="1021" y="1115"/>
                  </a:lnTo>
                  <a:close/>
                </a:path>
              </a:pathLst>
            </a:custGeom>
            <a:solidFill>
              <a:srgbClr val="FFC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dirty="0"/>
            </a:p>
          </p:txBody>
        </p:sp>
        <p:sp>
          <p:nvSpPr>
            <p:cNvPr id="6" name="Freeform 6"/>
            <p:cNvSpPr>
              <a:spLocks/>
            </p:cNvSpPr>
            <p:nvPr/>
          </p:nvSpPr>
          <p:spPr bwMode="auto">
            <a:xfrm>
              <a:off x="1470" y="708"/>
              <a:ext cx="1033" cy="1115"/>
            </a:xfrm>
            <a:custGeom>
              <a:avLst/>
              <a:gdLst>
                <a:gd name="T0" fmla="*/ 0 w 1033"/>
                <a:gd name="T1" fmla="*/ 0 h 1115"/>
                <a:gd name="T2" fmla="*/ 0 w 1033"/>
                <a:gd name="T3" fmla="*/ 1115 h 1115"/>
                <a:gd name="T4" fmla="*/ 1033 w 1033"/>
                <a:gd name="T5" fmla="*/ 763 h 1115"/>
                <a:gd name="T6" fmla="*/ 517 w 1033"/>
                <a:gd name="T7" fmla="*/ 387 h 1115"/>
                <a:gd name="T8" fmla="*/ 0 w 1033"/>
                <a:gd name="T9" fmla="*/ 0 h 1115"/>
              </a:gdLst>
              <a:ahLst/>
              <a:cxnLst>
                <a:cxn ang="0">
                  <a:pos x="T0" y="T1"/>
                </a:cxn>
                <a:cxn ang="0">
                  <a:pos x="T2" y="T3"/>
                </a:cxn>
                <a:cxn ang="0">
                  <a:pos x="T4" y="T5"/>
                </a:cxn>
                <a:cxn ang="0">
                  <a:pos x="T6" y="T7"/>
                </a:cxn>
                <a:cxn ang="0">
                  <a:pos x="T8" y="T9"/>
                </a:cxn>
              </a:cxnLst>
              <a:rect l="0" t="0" r="r" b="b"/>
              <a:pathLst>
                <a:path w="1033" h="1115">
                  <a:moveTo>
                    <a:pt x="0" y="0"/>
                  </a:moveTo>
                  <a:lnTo>
                    <a:pt x="0" y="1115"/>
                  </a:lnTo>
                  <a:lnTo>
                    <a:pt x="1033" y="763"/>
                  </a:lnTo>
                  <a:lnTo>
                    <a:pt x="517" y="387"/>
                  </a:lnTo>
                  <a:lnTo>
                    <a:pt x="0" y="0"/>
                  </a:lnTo>
                  <a:close/>
                </a:path>
              </a:pathLst>
            </a:custGeom>
            <a:solidFill>
              <a:srgbClr val="FC61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7" name="Freeform 7"/>
            <p:cNvSpPr>
              <a:spLocks/>
            </p:cNvSpPr>
            <p:nvPr/>
          </p:nvSpPr>
          <p:spPr bwMode="auto">
            <a:xfrm>
              <a:off x="1470" y="1471"/>
              <a:ext cx="1033" cy="1257"/>
            </a:xfrm>
            <a:custGeom>
              <a:avLst/>
              <a:gdLst>
                <a:gd name="T0" fmla="*/ 1033 w 1033"/>
                <a:gd name="T1" fmla="*/ 0 h 1257"/>
                <a:gd name="T2" fmla="*/ 0 w 1033"/>
                <a:gd name="T3" fmla="*/ 352 h 1257"/>
                <a:gd name="T4" fmla="*/ 646 w 1033"/>
                <a:gd name="T5" fmla="*/ 1257 h 1257"/>
                <a:gd name="T6" fmla="*/ 833 w 1033"/>
                <a:gd name="T7" fmla="*/ 634 h 1257"/>
                <a:gd name="T8" fmla="*/ 1033 w 1033"/>
                <a:gd name="T9" fmla="*/ 0 h 1257"/>
              </a:gdLst>
              <a:ahLst/>
              <a:cxnLst>
                <a:cxn ang="0">
                  <a:pos x="T0" y="T1"/>
                </a:cxn>
                <a:cxn ang="0">
                  <a:pos x="T2" y="T3"/>
                </a:cxn>
                <a:cxn ang="0">
                  <a:pos x="T4" y="T5"/>
                </a:cxn>
                <a:cxn ang="0">
                  <a:pos x="T6" y="T7"/>
                </a:cxn>
                <a:cxn ang="0">
                  <a:pos x="T8" y="T9"/>
                </a:cxn>
              </a:cxnLst>
              <a:rect l="0" t="0" r="r" b="b"/>
              <a:pathLst>
                <a:path w="1033" h="1257">
                  <a:moveTo>
                    <a:pt x="1033" y="0"/>
                  </a:moveTo>
                  <a:lnTo>
                    <a:pt x="0" y="352"/>
                  </a:lnTo>
                  <a:lnTo>
                    <a:pt x="646" y="1257"/>
                  </a:lnTo>
                  <a:lnTo>
                    <a:pt x="833" y="634"/>
                  </a:lnTo>
                  <a:lnTo>
                    <a:pt x="1033" y="0"/>
                  </a:lnTo>
                  <a:close/>
                </a:path>
              </a:pathLst>
            </a:custGeom>
            <a:solidFill>
              <a:srgbClr val="1C2B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8" name="Freeform 8"/>
            <p:cNvSpPr>
              <a:spLocks/>
            </p:cNvSpPr>
            <p:nvPr/>
          </p:nvSpPr>
          <p:spPr bwMode="auto">
            <a:xfrm>
              <a:off x="836" y="1823"/>
              <a:ext cx="1280" cy="905"/>
            </a:xfrm>
            <a:custGeom>
              <a:avLst/>
              <a:gdLst>
                <a:gd name="T0" fmla="*/ 1280 w 1280"/>
                <a:gd name="T1" fmla="*/ 905 h 905"/>
                <a:gd name="T2" fmla="*/ 634 w 1280"/>
                <a:gd name="T3" fmla="*/ 0 h 905"/>
                <a:gd name="T4" fmla="*/ 0 w 1280"/>
                <a:gd name="T5" fmla="*/ 905 h 905"/>
                <a:gd name="T6" fmla="*/ 634 w 1280"/>
                <a:gd name="T7" fmla="*/ 905 h 905"/>
                <a:gd name="T8" fmla="*/ 1280 w 1280"/>
                <a:gd name="T9" fmla="*/ 905 h 905"/>
              </a:gdLst>
              <a:ahLst/>
              <a:cxnLst>
                <a:cxn ang="0">
                  <a:pos x="T0" y="T1"/>
                </a:cxn>
                <a:cxn ang="0">
                  <a:pos x="T2" y="T3"/>
                </a:cxn>
                <a:cxn ang="0">
                  <a:pos x="T4" y="T5"/>
                </a:cxn>
                <a:cxn ang="0">
                  <a:pos x="T6" y="T7"/>
                </a:cxn>
                <a:cxn ang="0">
                  <a:pos x="T8" y="T9"/>
                </a:cxn>
              </a:cxnLst>
              <a:rect l="0" t="0" r="r" b="b"/>
              <a:pathLst>
                <a:path w="1280" h="905">
                  <a:moveTo>
                    <a:pt x="1280" y="905"/>
                  </a:moveTo>
                  <a:lnTo>
                    <a:pt x="634" y="0"/>
                  </a:lnTo>
                  <a:lnTo>
                    <a:pt x="0" y="905"/>
                  </a:lnTo>
                  <a:lnTo>
                    <a:pt x="634" y="905"/>
                  </a:lnTo>
                  <a:lnTo>
                    <a:pt x="1280" y="905"/>
                  </a:lnTo>
                  <a:close/>
                </a:path>
              </a:pathLst>
            </a:custGeom>
            <a:solidFill>
              <a:srgbClr val="464F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9" name="Freeform 9"/>
            <p:cNvSpPr>
              <a:spLocks/>
            </p:cNvSpPr>
            <p:nvPr/>
          </p:nvSpPr>
          <p:spPr bwMode="auto">
            <a:xfrm>
              <a:off x="449" y="1471"/>
              <a:ext cx="1021" cy="1257"/>
            </a:xfrm>
            <a:custGeom>
              <a:avLst/>
              <a:gdLst>
                <a:gd name="T0" fmla="*/ 387 w 1021"/>
                <a:gd name="T1" fmla="*/ 1257 h 1257"/>
                <a:gd name="T2" fmla="*/ 1021 w 1021"/>
                <a:gd name="T3" fmla="*/ 352 h 1257"/>
                <a:gd name="T4" fmla="*/ 0 w 1021"/>
                <a:gd name="T5" fmla="*/ 0 h 1257"/>
                <a:gd name="T6" fmla="*/ 199 w 1021"/>
                <a:gd name="T7" fmla="*/ 634 h 1257"/>
                <a:gd name="T8" fmla="*/ 387 w 1021"/>
                <a:gd name="T9" fmla="*/ 1257 h 1257"/>
              </a:gdLst>
              <a:ahLst/>
              <a:cxnLst>
                <a:cxn ang="0">
                  <a:pos x="T0" y="T1"/>
                </a:cxn>
                <a:cxn ang="0">
                  <a:pos x="T2" y="T3"/>
                </a:cxn>
                <a:cxn ang="0">
                  <a:pos x="T4" y="T5"/>
                </a:cxn>
                <a:cxn ang="0">
                  <a:pos x="T6" y="T7"/>
                </a:cxn>
                <a:cxn ang="0">
                  <a:pos x="T8" y="T9"/>
                </a:cxn>
              </a:cxnLst>
              <a:rect l="0" t="0" r="r" b="b"/>
              <a:pathLst>
                <a:path w="1021" h="1257">
                  <a:moveTo>
                    <a:pt x="387" y="1257"/>
                  </a:moveTo>
                  <a:lnTo>
                    <a:pt x="1021" y="352"/>
                  </a:lnTo>
                  <a:lnTo>
                    <a:pt x="0" y="0"/>
                  </a:lnTo>
                  <a:lnTo>
                    <a:pt x="199" y="634"/>
                  </a:lnTo>
                  <a:lnTo>
                    <a:pt x="387" y="1257"/>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grpSp>
      <p:sp>
        <p:nvSpPr>
          <p:cNvPr id="10" name="TextBox 9"/>
          <p:cNvSpPr txBox="1"/>
          <p:nvPr/>
        </p:nvSpPr>
        <p:spPr>
          <a:xfrm>
            <a:off x="5102536" y="1927248"/>
            <a:ext cx="793807" cy="748988"/>
          </a:xfrm>
          <a:prstGeom prst="rect">
            <a:avLst/>
          </a:prstGeom>
          <a:noFill/>
        </p:spPr>
        <p:txBody>
          <a:bodyPr wrap="none" rtlCol="0">
            <a:spAutoFit/>
          </a:bodyPr>
          <a:lstStyle/>
          <a:p>
            <a:r>
              <a:rPr lang="en-US" altLang="zh-CN" sz="4267" dirty="0">
                <a:solidFill>
                  <a:schemeClr val="bg1"/>
                </a:solidFill>
                <a:latin typeface="Arial Unicode MS" pitchFamily="34" charset="-122"/>
                <a:ea typeface="Arial Unicode MS" pitchFamily="34" charset="-122"/>
                <a:cs typeface="Arial Unicode MS" pitchFamily="34" charset="-122"/>
              </a:rPr>
              <a:t>05</a:t>
            </a:r>
            <a:endParaRPr lang="zh-CN" altLang="en-US" sz="4267" dirty="0">
              <a:solidFill>
                <a:schemeClr val="bg1"/>
              </a:solidFill>
              <a:latin typeface="Arial Unicode MS" pitchFamily="34" charset="-122"/>
              <a:ea typeface="Arial Unicode MS" pitchFamily="34" charset="-122"/>
              <a:cs typeface="Arial Unicode MS" pitchFamily="34" charset="-122"/>
            </a:endParaRPr>
          </a:p>
        </p:txBody>
      </p:sp>
      <p:sp>
        <p:nvSpPr>
          <p:cNvPr id="11" name="TextBox 10"/>
          <p:cNvSpPr txBox="1"/>
          <p:nvPr/>
        </p:nvSpPr>
        <p:spPr>
          <a:xfrm>
            <a:off x="6138641" y="1920032"/>
            <a:ext cx="793807" cy="748988"/>
          </a:xfrm>
          <a:prstGeom prst="rect">
            <a:avLst/>
          </a:prstGeom>
          <a:noFill/>
        </p:spPr>
        <p:txBody>
          <a:bodyPr wrap="none" rtlCol="0">
            <a:spAutoFit/>
          </a:bodyPr>
          <a:lstStyle/>
          <a:p>
            <a:r>
              <a:rPr lang="en-US" altLang="zh-CN" sz="4267" dirty="0">
                <a:solidFill>
                  <a:schemeClr val="bg1"/>
                </a:solidFill>
                <a:latin typeface="Arial Unicode MS" pitchFamily="34" charset="-122"/>
                <a:ea typeface="Arial Unicode MS" pitchFamily="34" charset="-122"/>
                <a:cs typeface="Arial Unicode MS" pitchFamily="34" charset="-122"/>
              </a:rPr>
              <a:t>01</a:t>
            </a:r>
            <a:endParaRPr lang="zh-CN" altLang="en-US" sz="4267" dirty="0">
              <a:solidFill>
                <a:schemeClr val="bg1"/>
              </a:solidFill>
              <a:latin typeface="Arial Unicode MS" pitchFamily="34" charset="-122"/>
              <a:ea typeface="Arial Unicode MS" pitchFamily="34" charset="-122"/>
              <a:cs typeface="Arial Unicode MS" pitchFamily="34" charset="-122"/>
            </a:endParaRPr>
          </a:p>
        </p:txBody>
      </p:sp>
      <p:sp>
        <p:nvSpPr>
          <p:cNvPr id="12" name="TextBox 11"/>
          <p:cNvSpPr txBox="1"/>
          <p:nvPr/>
        </p:nvSpPr>
        <p:spPr>
          <a:xfrm>
            <a:off x="6500533" y="2926768"/>
            <a:ext cx="793807" cy="748988"/>
          </a:xfrm>
          <a:prstGeom prst="rect">
            <a:avLst/>
          </a:prstGeom>
          <a:noFill/>
        </p:spPr>
        <p:txBody>
          <a:bodyPr wrap="none" rtlCol="0">
            <a:spAutoFit/>
          </a:bodyPr>
          <a:lstStyle/>
          <a:p>
            <a:r>
              <a:rPr lang="en-US" altLang="zh-CN" sz="4267" dirty="0">
                <a:solidFill>
                  <a:schemeClr val="bg1"/>
                </a:solidFill>
                <a:latin typeface="Arial Unicode MS" pitchFamily="34" charset="-122"/>
                <a:ea typeface="Arial Unicode MS" pitchFamily="34" charset="-122"/>
                <a:cs typeface="Arial Unicode MS" pitchFamily="34" charset="-122"/>
              </a:rPr>
              <a:t>02</a:t>
            </a:r>
            <a:endParaRPr lang="zh-CN" altLang="en-US" sz="4267" dirty="0">
              <a:solidFill>
                <a:schemeClr val="bg1"/>
              </a:solidFill>
              <a:latin typeface="Arial Unicode MS" pitchFamily="34" charset="-122"/>
              <a:ea typeface="Arial Unicode MS" pitchFamily="34" charset="-122"/>
              <a:cs typeface="Arial Unicode MS" pitchFamily="34" charset="-122"/>
            </a:endParaRPr>
          </a:p>
        </p:txBody>
      </p:sp>
      <p:sp>
        <p:nvSpPr>
          <p:cNvPr id="13" name="TextBox 12"/>
          <p:cNvSpPr txBox="1"/>
          <p:nvPr/>
        </p:nvSpPr>
        <p:spPr>
          <a:xfrm>
            <a:off x="5669388" y="3599055"/>
            <a:ext cx="793807" cy="748988"/>
          </a:xfrm>
          <a:prstGeom prst="rect">
            <a:avLst/>
          </a:prstGeom>
          <a:noFill/>
        </p:spPr>
        <p:txBody>
          <a:bodyPr wrap="none" rtlCol="0">
            <a:spAutoFit/>
          </a:bodyPr>
          <a:lstStyle/>
          <a:p>
            <a:r>
              <a:rPr lang="en-US" altLang="zh-CN" sz="4267" dirty="0">
                <a:solidFill>
                  <a:schemeClr val="bg1"/>
                </a:solidFill>
                <a:latin typeface="Arial Unicode MS" pitchFamily="34" charset="-122"/>
                <a:ea typeface="Arial Unicode MS" pitchFamily="34" charset="-122"/>
                <a:cs typeface="Arial Unicode MS" pitchFamily="34" charset="-122"/>
              </a:rPr>
              <a:t>03</a:t>
            </a:r>
            <a:endParaRPr lang="zh-CN" altLang="en-US" sz="4267" dirty="0">
              <a:solidFill>
                <a:schemeClr val="bg1"/>
              </a:solidFill>
              <a:latin typeface="Arial Unicode MS" pitchFamily="34" charset="-122"/>
              <a:ea typeface="Arial Unicode MS" pitchFamily="34" charset="-122"/>
              <a:cs typeface="Arial Unicode MS" pitchFamily="34" charset="-122"/>
            </a:endParaRPr>
          </a:p>
        </p:txBody>
      </p:sp>
      <p:sp>
        <p:nvSpPr>
          <p:cNvPr id="14" name="TextBox 13"/>
          <p:cNvSpPr txBox="1"/>
          <p:nvPr/>
        </p:nvSpPr>
        <p:spPr>
          <a:xfrm>
            <a:off x="4785758" y="2873024"/>
            <a:ext cx="793807" cy="748988"/>
          </a:xfrm>
          <a:prstGeom prst="rect">
            <a:avLst/>
          </a:prstGeom>
          <a:noFill/>
        </p:spPr>
        <p:txBody>
          <a:bodyPr wrap="none" rtlCol="0">
            <a:spAutoFit/>
          </a:bodyPr>
          <a:lstStyle/>
          <a:p>
            <a:r>
              <a:rPr lang="en-US" altLang="zh-CN" sz="4267" dirty="0">
                <a:solidFill>
                  <a:schemeClr val="bg1"/>
                </a:solidFill>
                <a:latin typeface="Arial Unicode MS" pitchFamily="34" charset="-122"/>
                <a:ea typeface="Arial Unicode MS" pitchFamily="34" charset="-122"/>
                <a:cs typeface="Arial Unicode MS" pitchFamily="34" charset="-122"/>
              </a:rPr>
              <a:t>04</a:t>
            </a:r>
            <a:endParaRPr lang="zh-CN" altLang="en-US" sz="4267" dirty="0">
              <a:solidFill>
                <a:schemeClr val="bg1"/>
              </a:solidFill>
              <a:latin typeface="Arial Unicode MS" pitchFamily="34" charset="-122"/>
              <a:ea typeface="Arial Unicode MS" pitchFamily="34" charset="-122"/>
              <a:cs typeface="Arial Unicode MS" pitchFamily="34" charset="-122"/>
            </a:endParaRPr>
          </a:p>
        </p:txBody>
      </p:sp>
      <p:sp>
        <p:nvSpPr>
          <p:cNvPr id="15" name="矩形 14"/>
          <p:cNvSpPr/>
          <p:nvPr/>
        </p:nvSpPr>
        <p:spPr>
          <a:xfrm>
            <a:off x="3274417" y="1496441"/>
            <a:ext cx="1816032" cy="379656"/>
          </a:xfrm>
          <a:prstGeom prst="rect">
            <a:avLst/>
          </a:prstGeom>
        </p:spPr>
        <p:txBody>
          <a:bodyPr wrap="square">
            <a:spAutoFit/>
          </a:bodyPr>
          <a:lstStyle/>
          <a:p>
            <a:r>
              <a:rPr lang="en-US" altLang="zh-CN" sz="1867" dirty="0">
                <a:solidFill>
                  <a:srgbClr val="1C2B38"/>
                </a:solidFill>
              </a:rPr>
              <a:t>ADD YOUR TEXT</a:t>
            </a:r>
            <a:endParaRPr lang="zh-CN" altLang="en-US" sz="1867" dirty="0">
              <a:solidFill>
                <a:srgbClr val="1C2B38"/>
              </a:solidFill>
            </a:endParaRPr>
          </a:p>
        </p:txBody>
      </p:sp>
      <p:sp>
        <p:nvSpPr>
          <p:cNvPr id="16" name="矩形 15"/>
          <p:cNvSpPr/>
          <p:nvPr/>
        </p:nvSpPr>
        <p:spPr>
          <a:xfrm>
            <a:off x="7185804" y="1496441"/>
            <a:ext cx="1816032" cy="379656"/>
          </a:xfrm>
          <a:prstGeom prst="rect">
            <a:avLst/>
          </a:prstGeom>
        </p:spPr>
        <p:txBody>
          <a:bodyPr wrap="square">
            <a:spAutoFit/>
          </a:bodyPr>
          <a:lstStyle/>
          <a:p>
            <a:r>
              <a:rPr lang="en-US" altLang="zh-CN" sz="1867" dirty="0">
                <a:solidFill>
                  <a:srgbClr val="1C2B38"/>
                </a:solidFill>
              </a:rPr>
              <a:t>ADD YOUR TEXT</a:t>
            </a:r>
            <a:endParaRPr lang="zh-CN" altLang="en-US" sz="1867" dirty="0">
              <a:solidFill>
                <a:srgbClr val="1C2B38"/>
              </a:solidFill>
            </a:endParaRPr>
          </a:p>
        </p:txBody>
      </p:sp>
      <p:sp>
        <p:nvSpPr>
          <p:cNvPr id="17" name="矩形 16"/>
          <p:cNvSpPr/>
          <p:nvPr/>
        </p:nvSpPr>
        <p:spPr>
          <a:xfrm>
            <a:off x="7654691" y="3652725"/>
            <a:ext cx="1816032" cy="379656"/>
          </a:xfrm>
          <a:prstGeom prst="rect">
            <a:avLst/>
          </a:prstGeom>
        </p:spPr>
        <p:txBody>
          <a:bodyPr wrap="square">
            <a:spAutoFit/>
          </a:bodyPr>
          <a:lstStyle/>
          <a:p>
            <a:r>
              <a:rPr lang="en-US" altLang="zh-CN" sz="1867" dirty="0">
                <a:solidFill>
                  <a:srgbClr val="1C2B38"/>
                </a:solidFill>
              </a:rPr>
              <a:t>ADD YOUR TEXT</a:t>
            </a:r>
            <a:endParaRPr lang="zh-CN" altLang="en-US" sz="1867" dirty="0">
              <a:solidFill>
                <a:srgbClr val="1C2B38"/>
              </a:solidFill>
            </a:endParaRPr>
          </a:p>
        </p:txBody>
      </p:sp>
      <p:sp>
        <p:nvSpPr>
          <p:cNvPr id="18" name="矩形 17"/>
          <p:cNvSpPr/>
          <p:nvPr/>
        </p:nvSpPr>
        <p:spPr>
          <a:xfrm>
            <a:off x="2702956" y="3652725"/>
            <a:ext cx="1816032" cy="379656"/>
          </a:xfrm>
          <a:prstGeom prst="rect">
            <a:avLst/>
          </a:prstGeom>
        </p:spPr>
        <p:txBody>
          <a:bodyPr wrap="square">
            <a:spAutoFit/>
          </a:bodyPr>
          <a:lstStyle/>
          <a:p>
            <a:r>
              <a:rPr lang="en-US" altLang="zh-CN" sz="1867" dirty="0">
                <a:solidFill>
                  <a:srgbClr val="1C2B38"/>
                </a:solidFill>
              </a:rPr>
              <a:t>ADD YOUR TEXT</a:t>
            </a:r>
            <a:endParaRPr lang="zh-CN" altLang="en-US" sz="1867" dirty="0">
              <a:solidFill>
                <a:srgbClr val="1C2B38"/>
              </a:solidFill>
            </a:endParaRPr>
          </a:p>
        </p:txBody>
      </p:sp>
      <p:sp>
        <p:nvSpPr>
          <p:cNvPr id="19" name="矩形 18"/>
          <p:cNvSpPr/>
          <p:nvPr/>
        </p:nvSpPr>
        <p:spPr>
          <a:xfrm>
            <a:off x="5178823" y="4855729"/>
            <a:ext cx="1816032" cy="379656"/>
          </a:xfrm>
          <a:prstGeom prst="rect">
            <a:avLst/>
          </a:prstGeom>
        </p:spPr>
        <p:txBody>
          <a:bodyPr wrap="square">
            <a:spAutoFit/>
          </a:bodyPr>
          <a:lstStyle/>
          <a:p>
            <a:r>
              <a:rPr lang="en-US" altLang="zh-CN" sz="1867" dirty="0">
                <a:solidFill>
                  <a:srgbClr val="1C2B38"/>
                </a:solidFill>
              </a:rPr>
              <a:t>ADD YOUR TEXT</a:t>
            </a:r>
            <a:endParaRPr lang="zh-CN" altLang="en-US" sz="1867" dirty="0">
              <a:solidFill>
                <a:srgbClr val="1C2B38"/>
              </a:solidFill>
            </a:endParaRPr>
          </a:p>
        </p:txBody>
      </p:sp>
      <p:sp>
        <p:nvSpPr>
          <p:cNvPr id="21" name="矩形 20"/>
          <p:cNvSpPr/>
          <p:nvPr/>
        </p:nvSpPr>
        <p:spPr>
          <a:xfrm>
            <a:off x="730251" y="5674390"/>
            <a:ext cx="10731500" cy="748795"/>
          </a:xfrm>
          <a:prstGeom prst="rect">
            <a:avLst/>
          </a:prstGeom>
        </p:spPr>
        <p:txBody>
          <a:bodyPr wrap="square">
            <a:spAutoFit/>
          </a:bodyPr>
          <a:lstStyle/>
          <a:p>
            <a:pPr algn="ctr"/>
            <a:r>
              <a:rPr lang="en-US" altLang="zh-CN" sz="2133" dirty="0">
                <a:solidFill>
                  <a:srgbClr val="1C2B38"/>
                </a:solidFill>
              </a:rPr>
              <a:t>YOU CAN ADD YOUR TEXT HERE TO EXPLAIN THE CHART ABOVE. IF YOU HAVE ANY QUESTIONS ABOUT HOW TO USE IT, PLEASE CONTACT ME</a:t>
            </a:r>
            <a:endParaRPr lang="zh-CN" altLang="en-US" sz="2133" dirty="0">
              <a:solidFill>
                <a:srgbClr val="1C2B38"/>
              </a:solidFill>
            </a:endParaRPr>
          </a:p>
        </p:txBody>
      </p:sp>
      <p:sp>
        <p:nvSpPr>
          <p:cNvPr id="22" name="矩形 21"/>
          <p:cNvSpPr/>
          <p:nvPr/>
        </p:nvSpPr>
        <p:spPr>
          <a:xfrm>
            <a:off x="377952" y="382016"/>
            <a:ext cx="207264" cy="609600"/>
          </a:xfrm>
          <a:prstGeom prst="rect">
            <a:avLst/>
          </a:prstGeom>
          <a:solidFill>
            <a:srgbClr val="FFC5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cxnSp>
        <p:nvCxnSpPr>
          <p:cNvPr id="23" name="直接连接符 22"/>
          <p:cNvCxnSpPr/>
          <p:nvPr/>
        </p:nvCxnSpPr>
        <p:spPr>
          <a:xfrm>
            <a:off x="670560" y="382016"/>
            <a:ext cx="0" cy="609600"/>
          </a:xfrm>
          <a:prstGeom prst="line">
            <a:avLst/>
          </a:prstGeom>
          <a:ln w="38100">
            <a:solidFill>
              <a:srgbClr val="FFC543"/>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724145" y="261427"/>
            <a:ext cx="4055919" cy="502766"/>
          </a:xfrm>
          <a:prstGeom prst="rect">
            <a:avLst/>
          </a:prstGeom>
        </p:spPr>
        <p:txBody>
          <a:bodyPr wrap="none">
            <a:spAutoFit/>
          </a:bodyPr>
          <a:lstStyle/>
          <a:p>
            <a:pPr algn="ctr"/>
            <a:r>
              <a:rPr lang="en-US" altLang="zh-CN" sz="2667" b="1" dirty="0">
                <a:solidFill>
                  <a:srgbClr val="FFC543"/>
                </a:solidFill>
                <a:latin typeface="Arial Unicode MS" pitchFamily="34" charset="-122"/>
                <a:ea typeface="Arial Unicode MS" pitchFamily="34" charset="-122"/>
                <a:cs typeface="Arial Unicode MS" pitchFamily="34" charset="-122"/>
              </a:rPr>
              <a:t>ADD YOUR TITLE HERE</a:t>
            </a:r>
            <a:endParaRPr lang="zh-CN" altLang="en-US" sz="2667" b="1" dirty="0">
              <a:solidFill>
                <a:srgbClr val="FFC543"/>
              </a:solidFill>
              <a:latin typeface="Arial Unicode MS" pitchFamily="34" charset="-122"/>
              <a:ea typeface="Arial Unicode MS" pitchFamily="34" charset="-122"/>
              <a:cs typeface="Arial Unicode MS" pitchFamily="34" charset="-122"/>
            </a:endParaRPr>
          </a:p>
        </p:txBody>
      </p:sp>
      <p:sp>
        <p:nvSpPr>
          <p:cNvPr id="25" name="TextBox 12"/>
          <p:cNvSpPr txBox="1"/>
          <p:nvPr/>
        </p:nvSpPr>
        <p:spPr>
          <a:xfrm>
            <a:off x="699645" y="638049"/>
            <a:ext cx="2199320" cy="461665"/>
          </a:xfrm>
          <a:prstGeom prst="rect">
            <a:avLst/>
          </a:prstGeom>
          <a:noFill/>
        </p:spPr>
        <p:txBody>
          <a:bodyPr wrap="none" rtlCol="0">
            <a:spAutoFit/>
          </a:bodyPr>
          <a:lstStyle/>
          <a:p>
            <a:r>
              <a:rPr lang="en-US" altLang="zh-CN" sz="2400" dirty="0">
                <a:solidFill>
                  <a:srgbClr val="FFC543"/>
                </a:solidFill>
              </a:rPr>
              <a:t>ADD</a:t>
            </a:r>
            <a:r>
              <a:rPr lang="zh-CN" altLang="en-US" sz="2400" dirty="0">
                <a:solidFill>
                  <a:srgbClr val="FFC543"/>
                </a:solidFill>
              </a:rPr>
              <a:t> </a:t>
            </a:r>
            <a:r>
              <a:rPr lang="en-US" altLang="zh-CN" sz="2400" dirty="0">
                <a:solidFill>
                  <a:srgbClr val="FFC543"/>
                </a:solidFill>
              </a:rPr>
              <a:t>YOUR TEXT</a:t>
            </a:r>
          </a:p>
        </p:txBody>
      </p:sp>
    </p:spTree>
    <p:extLst>
      <p:ext uri="{BB962C8B-B14F-4D97-AF65-F5344CB8AC3E}">
        <p14:creationId xmlns:p14="http://schemas.microsoft.com/office/powerpoint/2010/main" val="37487117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C689EE7-C798-4E5C-9338-2BD7BFF69A97}" type="slidenum">
              <a:rPr lang="zh-CN" altLang="en-US" smtClean="0"/>
              <a:pPr/>
              <a:t>26</a:t>
            </a:fld>
            <a:endParaRPr lang="zh-CN" altLang="en-US" dirty="0"/>
          </a:p>
        </p:txBody>
      </p:sp>
      <p:sp>
        <p:nvSpPr>
          <p:cNvPr id="100" name="矩形 99"/>
          <p:cNvSpPr/>
          <p:nvPr/>
        </p:nvSpPr>
        <p:spPr>
          <a:xfrm>
            <a:off x="693553" y="2610290"/>
            <a:ext cx="4231281" cy="3538982"/>
          </a:xfrm>
          <a:prstGeom prst="rect">
            <a:avLst/>
          </a:prstGeom>
        </p:spPr>
        <p:txBody>
          <a:bodyPr wrap="square">
            <a:spAutoFit/>
          </a:bodyPr>
          <a:lstStyle/>
          <a:p>
            <a:pPr algn="just">
              <a:lnSpc>
                <a:spcPct val="150000"/>
              </a:lnSpc>
            </a:pPr>
            <a:r>
              <a:rPr lang="en-US" altLang="zh-CN" sz="2133" dirty="0">
                <a:solidFill>
                  <a:srgbClr val="1C2B38"/>
                </a:solidFill>
              </a:rPr>
              <a:t>YOU CAN ADD YOUR TEXT  HERE  TO </a:t>
            </a:r>
          </a:p>
          <a:p>
            <a:pPr algn="just">
              <a:lnSpc>
                <a:spcPct val="150000"/>
              </a:lnSpc>
            </a:pPr>
            <a:r>
              <a:rPr lang="en-US" altLang="zh-CN" sz="2133" dirty="0">
                <a:solidFill>
                  <a:srgbClr val="1C2B38"/>
                </a:solidFill>
              </a:rPr>
              <a:t>EXPLAIN THE RIGHT CHART.  IF YOU </a:t>
            </a:r>
          </a:p>
          <a:p>
            <a:pPr algn="just">
              <a:lnSpc>
                <a:spcPct val="150000"/>
              </a:lnSpc>
            </a:pPr>
            <a:r>
              <a:rPr lang="en-US" altLang="zh-CN" sz="2133" dirty="0">
                <a:solidFill>
                  <a:srgbClr val="1C2B38"/>
                </a:solidFill>
              </a:rPr>
              <a:t>HAVE ANY QUESTIONS ABOUT HOW</a:t>
            </a:r>
          </a:p>
          <a:p>
            <a:pPr algn="just">
              <a:lnSpc>
                <a:spcPct val="150000"/>
              </a:lnSpc>
            </a:pPr>
            <a:r>
              <a:rPr lang="en-US" altLang="zh-CN" sz="2133" dirty="0">
                <a:solidFill>
                  <a:srgbClr val="1C2B38"/>
                </a:solidFill>
              </a:rPr>
              <a:t>TO USE IT, PLEASE CONTACT ME YOU CAN ADD YOUR TEXT  HERE  TOEXPLAIN THE RIGHT CHART.IF YOU HAVE ANY QUESTIONS ABOUT</a:t>
            </a:r>
          </a:p>
        </p:txBody>
      </p:sp>
      <p:sp>
        <p:nvSpPr>
          <p:cNvPr id="101" name="TextBox 6"/>
          <p:cNvSpPr txBox="1"/>
          <p:nvPr/>
        </p:nvSpPr>
        <p:spPr>
          <a:xfrm>
            <a:off x="702978" y="1563284"/>
            <a:ext cx="4220643" cy="615553"/>
          </a:xfrm>
          <a:prstGeom prst="rect">
            <a:avLst/>
          </a:prstGeom>
          <a:noFill/>
        </p:spPr>
        <p:txBody>
          <a:bodyPr wrap="none" rtlCol="0">
            <a:spAutoFit/>
          </a:bodyPr>
          <a:lstStyle/>
          <a:p>
            <a:pPr algn="ctr"/>
            <a:r>
              <a:rPr lang="en-US" altLang="zh-CN" sz="3400" b="1" dirty="0">
                <a:solidFill>
                  <a:srgbClr val="1C2B38"/>
                </a:solidFill>
              </a:rPr>
              <a:t>ADD YOUR TITLE HERE</a:t>
            </a:r>
            <a:endParaRPr lang="zh-CN" altLang="en-US" sz="3400" b="1" dirty="0">
              <a:solidFill>
                <a:srgbClr val="1C2B38"/>
              </a:solidFill>
            </a:endParaRPr>
          </a:p>
        </p:txBody>
      </p:sp>
      <p:cxnSp>
        <p:nvCxnSpPr>
          <p:cNvPr id="102" name="直接连接符 101"/>
          <p:cNvCxnSpPr/>
          <p:nvPr/>
        </p:nvCxnSpPr>
        <p:spPr>
          <a:xfrm>
            <a:off x="5395659" y="1748367"/>
            <a:ext cx="0" cy="4227223"/>
          </a:xfrm>
          <a:prstGeom prst="line">
            <a:avLst/>
          </a:prstGeom>
          <a:ln>
            <a:solidFill>
              <a:srgbClr val="464F5A"/>
            </a:solidFill>
            <a:prstDash val="dash"/>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8147823" y="4340564"/>
            <a:ext cx="268816" cy="395817"/>
            <a:chOff x="6110867" y="3255422"/>
            <a:chExt cx="201612" cy="296863"/>
          </a:xfrm>
        </p:grpSpPr>
        <p:sp>
          <p:nvSpPr>
            <p:cNvPr id="5144" name="Freeform 55"/>
            <p:cNvSpPr>
              <a:spLocks/>
            </p:cNvSpPr>
            <p:nvPr/>
          </p:nvSpPr>
          <p:spPr bwMode="auto">
            <a:xfrm>
              <a:off x="6110867" y="3255422"/>
              <a:ext cx="201612" cy="296863"/>
            </a:xfrm>
            <a:custGeom>
              <a:avLst/>
              <a:gdLst>
                <a:gd name="T0" fmla="*/ 127 w 127"/>
                <a:gd name="T1" fmla="*/ 126 h 187"/>
                <a:gd name="T2" fmla="*/ 67 w 127"/>
                <a:gd name="T3" fmla="*/ 187 h 187"/>
                <a:gd name="T4" fmla="*/ 0 w 127"/>
                <a:gd name="T5" fmla="*/ 126 h 187"/>
                <a:gd name="T6" fmla="*/ 0 w 127"/>
                <a:gd name="T7" fmla="*/ 0 h 187"/>
                <a:gd name="T8" fmla="*/ 127 w 127"/>
                <a:gd name="T9" fmla="*/ 0 h 187"/>
                <a:gd name="T10" fmla="*/ 127 w 127"/>
                <a:gd name="T11" fmla="*/ 126 h 187"/>
              </a:gdLst>
              <a:ahLst/>
              <a:cxnLst>
                <a:cxn ang="0">
                  <a:pos x="T0" y="T1"/>
                </a:cxn>
                <a:cxn ang="0">
                  <a:pos x="T2" y="T3"/>
                </a:cxn>
                <a:cxn ang="0">
                  <a:pos x="T4" y="T5"/>
                </a:cxn>
                <a:cxn ang="0">
                  <a:pos x="T6" y="T7"/>
                </a:cxn>
                <a:cxn ang="0">
                  <a:pos x="T8" y="T9"/>
                </a:cxn>
                <a:cxn ang="0">
                  <a:pos x="T10" y="T11"/>
                </a:cxn>
              </a:cxnLst>
              <a:rect l="0" t="0" r="r" b="b"/>
              <a:pathLst>
                <a:path w="127" h="187">
                  <a:moveTo>
                    <a:pt x="127" y="126"/>
                  </a:moveTo>
                  <a:lnTo>
                    <a:pt x="67" y="187"/>
                  </a:lnTo>
                  <a:lnTo>
                    <a:pt x="0" y="126"/>
                  </a:lnTo>
                  <a:lnTo>
                    <a:pt x="0" y="0"/>
                  </a:lnTo>
                  <a:lnTo>
                    <a:pt x="127" y="0"/>
                  </a:lnTo>
                  <a:lnTo>
                    <a:pt x="127" y="126"/>
                  </a:lnTo>
                  <a:close/>
                </a:path>
              </a:pathLst>
            </a:custGeom>
            <a:noFill/>
            <a:ln w="11" cap="flat">
              <a:solidFill>
                <a:srgbClr val="FFC54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145" name="Freeform 56"/>
            <p:cNvSpPr>
              <a:spLocks/>
            </p:cNvSpPr>
            <p:nvPr/>
          </p:nvSpPr>
          <p:spPr bwMode="auto">
            <a:xfrm>
              <a:off x="6141030" y="3287172"/>
              <a:ext cx="141287" cy="219075"/>
            </a:xfrm>
            <a:custGeom>
              <a:avLst/>
              <a:gdLst>
                <a:gd name="T0" fmla="*/ 89 w 89"/>
                <a:gd name="T1" fmla="*/ 95 h 138"/>
                <a:gd name="T2" fmla="*/ 49 w 89"/>
                <a:gd name="T3" fmla="*/ 138 h 138"/>
                <a:gd name="T4" fmla="*/ 2 w 89"/>
                <a:gd name="T5" fmla="*/ 95 h 138"/>
                <a:gd name="T6" fmla="*/ 0 w 89"/>
                <a:gd name="T7" fmla="*/ 0 h 138"/>
                <a:gd name="T8" fmla="*/ 89 w 89"/>
                <a:gd name="T9" fmla="*/ 0 h 138"/>
                <a:gd name="T10" fmla="*/ 89 w 89"/>
                <a:gd name="T11" fmla="*/ 95 h 138"/>
              </a:gdLst>
              <a:ahLst/>
              <a:cxnLst>
                <a:cxn ang="0">
                  <a:pos x="T0" y="T1"/>
                </a:cxn>
                <a:cxn ang="0">
                  <a:pos x="T2" y="T3"/>
                </a:cxn>
                <a:cxn ang="0">
                  <a:pos x="T4" y="T5"/>
                </a:cxn>
                <a:cxn ang="0">
                  <a:pos x="T6" y="T7"/>
                </a:cxn>
                <a:cxn ang="0">
                  <a:pos x="T8" y="T9"/>
                </a:cxn>
                <a:cxn ang="0">
                  <a:pos x="T10" y="T11"/>
                </a:cxn>
              </a:cxnLst>
              <a:rect l="0" t="0" r="r" b="b"/>
              <a:pathLst>
                <a:path w="89" h="138">
                  <a:moveTo>
                    <a:pt x="89" y="95"/>
                  </a:moveTo>
                  <a:lnTo>
                    <a:pt x="49" y="138"/>
                  </a:lnTo>
                  <a:lnTo>
                    <a:pt x="2" y="95"/>
                  </a:lnTo>
                  <a:lnTo>
                    <a:pt x="0" y="0"/>
                  </a:lnTo>
                  <a:lnTo>
                    <a:pt x="89" y="0"/>
                  </a:lnTo>
                  <a:lnTo>
                    <a:pt x="89" y="95"/>
                  </a:lnTo>
                  <a:close/>
                </a:path>
              </a:pathLst>
            </a:custGeom>
            <a:solidFill>
              <a:srgbClr val="FFC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grpSp>
      <p:grpSp>
        <p:nvGrpSpPr>
          <p:cNvPr id="3" name="组合 2"/>
          <p:cNvGrpSpPr/>
          <p:nvPr/>
        </p:nvGrpSpPr>
        <p:grpSpPr>
          <a:xfrm>
            <a:off x="8703871" y="3227412"/>
            <a:ext cx="268816" cy="395817"/>
            <a:chOff x="6527903" y="2420558"/>
            <a:chExt cx="201612" cy="296863"/>
          </a:xfrm>
        </p:grpSpPr>
        <p:sp>
          <p:nvSpPr>
            <p:cNvPr id="69" name="Freeform 55"/>
            <p:cNvSpPr>
              <a:spLocks/>
            </p:cNvSpPr>
            <p:nvPr/>
          </p:nvSpPr>
          <p:spPr bwMode="auto">
            <a:xfrm>
              <a:off x="6527903" y="2420558"/>
              <a:ext cx="201612" cy="296863"/>
            </a:xfrm>
            <a:custGeom>
              <a:avLst/>
              <a:gdLst>
                <a:gd name="T0" fmla="*/ 127 w 127"/>
                <a:gd name="T1" fmla="*/ 126 h 187"/>
                <a:gd name="T2" fmla="*/ 67 w 127"/>
                <a:gd name="T3" fmla="*/ 187 h 187"/>
                <a:gd name="T4" fmla="*/ 0 w 127"/>
                <a:gd name="T5" fmla="*/ 126 h 187"/>
                <a:gd name="T6" fmla="*/ 0 w 127"/>
                <a:gd name="T7" fmla="*/ 0 h 187"/>
                <a:gd name="T8" fmla="*/ 127 w 127"/>
                <a:gd name="T9" fmla="*/ 0 h 187"/>
                <a:gd name="T10" fmla="*/ 127 w 127"/>
                <a:gd name="T11" fmla="*/ 126 h 187"/>
              </a:gdLst>
              <a:ahLst/>
              <a:cxnLst>
                <a:cxn ang="0">
                  <a:pos x="T0" y="T1"/>
                </a:cxn>
                <a:cxn ang="0">
                  <a:pos x="T2" y="T3"/>
                </a:cxn>
                <a:cxn ang="0">
                  <a:pos x="T4" y="T5"/>
                </a:cxn>
                <a:cxn ang="0">
                  <a:pos x="T6" y="T7"/>
                </a:cxn>
                <a:cxn ang="0">
                  <a:pos x="T8" y="T9"/>
                </a:cxn>
                <a:cxn ang="0">
                  <a:pos x="T10" y="T11"/>
                </a:cxn>
              </a:cxnLst>
              <a:rect l="0" t="0" r="r" b="b"/>
              <a:pathLst>
                <a:path w="127" h="187">
                  <a:moveTo>
                    <a:pt x="127" y="126"/>
                  </a:moveTo>
                  <a:lnTo>
                    <a:pt x="67" y="187"/>
                  </a:lnTo>
                  <a:lnTo>
                    <a:pt x="0" y="126"/>
                  </a:lnTo>
                  <a:lnTo>
                    <a:pt x="0" y="0"/>
                  </a:lnTo>
                  <a:lnTo>
                    <a:pt x="127" y="0"/>
                  </a:lnTo>
                  <a:lnTo>
                    <a:pt x="127" y="126"/>
                  </a:lnTo>
                  <a:close/>
                </a:path>
              </a:pathLst>
            </a:custGeom>
            <a:noFill/>
            <a:ln w="11" cap="flat">
              <a:solidFill>
                <a:srgbClr val="1C2B3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70" name="Freeform 56"/>
            <p:cNvSpPr>
              <a:spLocks/>
            </p:cNvSpPr>
            <p:nvPr/>
          </p:nvSpPr>
          <p:spPr bwMode="auto">
            <a:xfrm>
              <a:off x="6558066" y="2452308"/>
              <a:ext cx="141287" cy="219075"/>
            </a:xfrm>
            <a:custGeom>
              <a:avLst/>
              <a:gdLst>
                <a:gd name="T0" fmla="*/ 89 w 89"/>
                <a:gd name="T1" fmla="*/ 95 h 138"/>
                <a:gd name="T2" fmla="*/ 49 w 89"/>
                <a:gd name="T3" fmla="*/ 138 h 138"/>
                <a:gd name="T4" fmla="*/ 2 w 89"/>
                <a:gd name="T5" fmla="*/ 95 h 138"/>
                <a:gd name="T6" fmla="*/ 0 w 89"/>
                <a:gd name="T7" fmla="*/ 0 h 138"/>
                <a:gd name="T8" fmla="*/ 89 w 89"/>
                <a:gd name="T9" fmla="*/ 0 h 138"/>
                <a:gd name="T10" fmla="*/ 89 w 89"/>
                <a:gd name="T11" fmla="*/ 95 h 138"/>
              </a:gdLst>
              <a:ahLst/>
              <a:cxnLst>
                <a:cxn ang="0">
                  <a:pos x="T0" y="T1"/>
                </a:cxn>
                <a:cxn ang="0">
                  <a:pos x="T2" y="T3"/>
                </a:cxn>
                <a:cxn ang="0">
                  <a:pos x="T4" y="T5"/>
                </a:cxn>
                <a:cxn ang="0">
                  <a:pos x="T6" y="T7"/>
                </a:cxn>
                <a:cxn ang="0">
                  <a:pos x="T8" y="T9"/>
                </a:cxn>
                <a:cxn ang="0">
                  <a:pos x="T10" y="T11"/>
                </a:cxn>
              </a:cxnLst>
              <a:rect l="0" t="0" r="r" b="b"/>
              <a:pathLst>
                <a:path w="89" h="138">
                  <a:moveTo>
                    <a:pt x="89" y="95"/>
                  </a:moveTo>
                  <a:lnTo>
                    <a:pt x="49" y="138"/>
                  </a:lnTo>
                  <a:lnTo>
                    <a:pt x="2" y="95"/>
                  </a:lnTo>
                  <a:lnTo>
                    <a:pt x="0" y="0"/>
                  </a:lnTo>
                  <a:lnTo>
                    <a:pt x="89" y="0"/>
                  </a:lnTo>
                  <a:lnTo>
                    <a:pt x="89" y="95"/>
                  </a:lnTo>
                  <a:close/>
                </a:path>
              </a:pathLst>
            </a:custGeom>
            <a:solidFill>
              <a:srgbClr val="1C2B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grpSp>
      <p:grpSp>
        <p:nvGrpSpPr>
          <p:cNvPr id="2" name="组合 1"/>
          <p:cNvGrpSpPr/>
          <p:nvPr/>
        </p:nvGrpSpPr>
        <p:grpSpPr>
          <a:xfrm>
            <a:off x="10099939" y="2143509"/>
            <a:ext cx="268816" cy="395817"/>
            <a:chOff x="7574954" y="1607631"/>
            <a:chExt cx="201612" cy="296863"/>
          </a:xfrm>
        </p:grpSpPr>
        <p:sp>
          <p:nvSpPr>
            <p:cNvPr id="75" name="Freeform 55"/>
            <p:cNvSpPr>
              <a:spLocks/>
            </p:cNvSpPr>
            <p:nvPr/>
          </p:nvSpPr>
          <p:spPr bwMode="auto">
            <a:xfrm>
              <a:off x="7574954" y="1607631"/>
              <a:ext cx="201612" cy="296863"/>
            </a:xfrm>
            <a:custGeom>
              <a:avLst/>
              <a:gdLst>
                <a:gd name="T0" fmla="*/ 127 w 127"/>
                <a:gd name="T1" fmla="*/ 126 h 187"/>
                <a:gd name="T2" fmla="*/ 67 w 127"/>
                <a:gd name="T3" fmla="*/ 187 h 187"/>
                <a:gd name="T4" fmla="*/ 0 w 127"/>
                <a:gd name="T5" fmla="*/ 126 h 187"/>
                <a:gd name="T6" fmla="*/ 0 w 127"/>
                <a:gd name="T7" fmla="*/ 0 h 187"/>
                <a:gd name="T8" fmla="*/ 127 w 127"/>
                <a:gd name="T9" fmla="*/ 0 h 187"/>
                <a:gd name="T10" fmla="*/ 127 w 127"/>
                <a:gd name="T11" fmla="*/ 126 h 187"/>
              </a:gdLst>
              <a:ahLst/>
              <a:cxnLst>
                <a:cxn ang="0">
                  <a:pos x="T0" y="T1"/>
                </a:cxn>
                <a:cxn ang="0">
                  <a:pos x="T2" y="T3"/>
                </a:cxn>
                <a:cxn ang="0">
                  <a:pos x="T4" y="T5"/>
                </a:cxn>
                <a:cxn ang="0">
                  <a:pos x="T6" y="T7"/>
                </a:cxn>
                <a:cxn ang="0">
                  <a:pos x="T8" y="T9"/>
                </a:cxn>
                <a:cxn ang="0">
                  <a:pos x="T10" y="T11"/>
                </a:cxn>
              </a:cxnLst>
              <a:rect l="0" t="0" r="r" b="b"/>
              <a:pathLst>
                <a:path w="127" h="187">
                  <a:moveTo>
                    <a:pt x="127" y="126"/>
                  </a:moveTo>
                  <a:lnTo>
                    <a:pt x="67" y="187"/>
                  </a:lnTo>
                  <a:lnTo>
                    <a:pt x="0" y="126"/>
                  </a:lnTo>
                  <a:lnTo>
                    <a:pt x="0" y="0"/>
                  </a:lnTo>
                  <a:lnTo>
                    <a:pt x="127" y="0"/>
                  </a:lnTo>
                  <a:lnTo>
                    <a:pt x="127" y="126"/>
                  </a:lnTo>
                  <a:close/>
                </a:path>
              </a:pathLst>
            </a:custGeom>
            <a:noFill/>
            <a:ln w="11" cap="flat">
              <a:solidFill>
                <a:srgbClr val="FC611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76" name="Freeform 56"/>
            <p:cNvSpPr>
              <a:spLocks/>
            </p:cNvSpPr>
            <p:nvPr/>
          </p:nvSpPr>
          <p:spPr bwMode="auto">
            <a:xfrm>
              <a:off x="7605117" y="1639381"/>
              <a:ext cx="141287" cy="219075"/>
            </a:xfrm>
            <a:custGeom>
              <a:avLst/>
              <a:gdLst>
                <a:gd name="T0" fmla="*/ 89 w 89"/>
                <a:gd name="T1" fmla="*/ 95 h 138"/>
                <a:gd name="T2" fmla="*/ 49 w 89"/>
                <a:gd name="T3" fmla="*/ 138 h 138"/>
                <a:gd name="T4" fmla="*/ 2 w 89"/>
                <a:gd name="T5" fmla="*/ 95 h 138"/>
                <a:gd name="T6" fmla="*/ 0 w 89"/>
                <a:gd name="T7" fmla="*/ 0 h 138"/>
                <a:gd name="T8" fmla="*/ 89 w 89"/>
                <a:gd name="T9" fmla="*/ 0 h 138"/>
                <a:gd name="T10" fmla="*/ 89 w 89"/>
                <a:gd name="T11" fmla="*/ 95 h 138"/>
              </a:gdLst>
              <a:ahLst/>
              <a:cxnLst>
                <a:cxn ang="0">
                  <a:pos x="T0" y="T1"/>
                </a:cxn>
                <a:cxn ang="0">
                  <a:pos x="T2" y="T3"/>
                </a:cxn>
                <a:cxn ang="0">
                  <a:pos x="T4" y="T5"/>
                </a:cxn>
                <a:cxn ang="0">
                  <a:pos x="T6" y="T7"/>
                </a:cxn>
                <a:cxn ang="0">
                  <a:pos x="T8" y="T9"/>
                </a:cxn>
                <a:cxn ang="0">
                  <a:pos x="T10" y="T11"/>
                </a:cxn>
              </a:cxnLst>
              <a:rect l="0" t="0" r="r" b="b"/>
              <a:pathLst>
                <a:path w="89" h="138">
                  <a:moveTo>
                    <a:pt x="89" y="95"/>
                  </a:moveTo>
                  <a:lnTo>
                    <a:pt x="49" y="138"/>
                  </a:lnTo>
                  <a:lnTo>
                    <a:pt x="2" y="95"/>
                  </a:lnTo>
                  <a:lnTo>
                    <a:pt x="0" y="0"/>
                  </a:lnTo>
                  <a:lnTo>
                    <a:pt x="89" y="0"/>
                  </a:lnTo>
                  <a:lnTo>
                    <a:pt x="89" y="95"/>
                  </a:lnTo>
                  <a:close/>
                </a:path>
              </a:pathLst>
            </a:custGeom>
            <a:solidFill>
              <a:srgbClr val="FC61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grpSp>
      <p:sp>
        <p:nvSpPr>
          <p:cNvPr id="36" name="AutoShape 63"/>
          <p:cNvSpPr>
            <a:spLocks noChangeAspect="1" noChangeArrowheads="1" noTextEdit="1"/>
          </p:cNvSpPr>
          <p:nvPr/>
        </p:nvSpPr>
        <p:spPr bwMode="auto">
          <a:xfrm>
            <a:off x="5943824" y="2539154"/>
            <a:ext cx="457200" cy="524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8" name="AutoShape 82"/>
          <p:cNvSpPr>
            <a:spLocks noChangeAspect="1" noChangeArrowheads="1" noTextEdit="1"/>
          </p:cNvSpPr>
          <p:nvPr/>
        </p:nvSpPr>
        <p:spPr bwMode="auto">
          <a:xfrm>
            <a:off x="5610447" y="4681221"/>
            <a:ext cx="419100" cy="615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grpSp>
        <p:nvGrpSpPr>
          <p:cNvPr id="3139" name="组合 3138"/>
          <p:cNvGrpSpPr>
            <a:grpSpLocks noChangeAspect="1"/>
          </p:cNvGrpSpPr>
          <p:nvPr/>
        </p:nvGrpSpPr>
        <p:grpSpPr>
          <a:xfrm>
            <a:off x="5926021" y="2544672"/>
            <a:ext cx="460375" cy="527051"/>
            <a:chOff x="8639177" y="-327026"/>
            <a:chExt cx="690563" cy="790577"/>
          </a:xfrm>
        </p:grpSpPr>
        <p:sp>
          <p:nvSpPr>
            <p:cNvPr id="53" name="Oval 89"/>
            <p:cNvSpPr>
              <a:spLocks noChangeArrowheads="1"/>
            </p:cNvSpPr>
            <p:nvPr/>
          </p:nvSpPr>
          <p:spPr bwMode="auto">
            <a:xfrm>
              <a:off x="8639177" y="-327026"/>
              <a:ext cx="690563" cy="296863"/>
            </a:xfrm>
            <a:prstGeom prst="ellipse">
              <a:avLst/>
            </a:prstGeom>
            <a:solidFill>
              <a:srgbClr val="FC61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4" name="Freeform 90"/>
            <p:cNvSpPr>
              <a:spLocks/>
            </p:cNvSpPr>
            <p:nvPr/>
          </p:nvSpPr>
          <p:spPr bwMode="auto">
            <a:xfrm>
              <a:off x="8639177" y="223838"/>
              <a:ext cx="690563" cy="239713"/>
            </a:xfrm>
            <a:custGeom>
              <a:avLst/>
              <a:gdLst>
                <a:gd name="T0" fmla="*/ 0 w 184"/>
                <a:gd name="T1" fmla="*/ 0 h 64"/>
                <a:gd name="T2" fmla="*/ 0 w 184"/>
                <a:gd name="T3" fmla="*/ 16 h 64"/>
                <a:gd name="T4" fmla="*/ 0 w 184"/>
                <a:gd name="T5" fmla="*/ 24 h 64"/>
                <a:gd name="T6" fmla="*/ 92 w 184"/>
                <a:gd name="T7" fmla="*/ 64 h 64"/>
                <a:gd name="T8" fmla="*/ 184 w 184"/>
                <a:gd name="T9" fmla="*/ 24 h 64"/>
                <a:gd name="T10" fmla="*/ 184 w 184"/>
                <a:gd name="T11" fmla="*/ 16 h 64"/>
                <a:gd name="T12" fmla="*/ 184 w 184"/>
                <a:gd name="T13" fmla="*/ 0 h 64"/>
                <a:gd name="T14" fmla="*/ 92 w 184"/>
                <a:gd name="T15" fmla="*/ 29 h 64"/>
                <a:gd name="T16" fmla="*/ 0 w 184"/>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4" h="64">
                  <a:moveTo>
                    <a:pt x="0" y="0"/>
                  </a:moveTo>
                  <a:cubicBezTo>
                    <a:pt x="0" y="16"/>
                    <a:pt x="0" y="16"/>
                    <a:pt x="0" y="16"/>
                  </a:cubicBezTo>
                  <a:cubicBezTo>
                    <a:pt x="0" y="24"/>
                    <a:pt x="0" y="24"/>
                    <a:pt x="0" y="24"/>
                  </a:cubicBezTo>
                  <a:cubicBezTo>
                    <a:pt x="0" y="43"/>
                    <a:pt x="38" y="64"/>
                    <a:pt x="92" y="64"/>
                  </a:cubicBezTo>
                  <a:cubicBezTo>
                    <a:pt x="147" y="64"/>
                    <a:pt x="184" y="43"/>
                    <a:pt x="184" y="24"/>
                  </a:cubicBezTo>
                  <a:cubicBezTo>
                    <a:pt x="184" y="16"/>
                    <a:pt x="184" y="16"/>
                    <a:pt x="184" y="16"/>
                  </a:cubicBezTo>
                  <a:cubicBezTo>
                    <a:pt x="184" y="0"/>
                    <a:pt x="184" y="0"/>
                    <a:pt x="184" y="0"/>
                  </a:cubicBezTo>
                  <a:cubicBezTo>
                    <a:pt x="169" y="17"/>
                    <a:pt x="133" y="29"/>
                    <a:pt x="92" y="29"/>
                  </a:cubicBezTo>
                  <a:cubicBezTo>
                    <a:pt x="51" y="29"/>
                    <a:pt x="16" y="17"/>
                    <a:pt x="0" y="0"/>
                  </a:cubicBezTo>
                  <a:close/>
                </a:path>
              </a:pathLst>
            </a:custGeom>
            <a:solidFill>
              <a:srgbClr val="FC61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5" name="Freeform 91"/>
            <p:cNvSpPr>
              <a:spLocks/>
            </p:cNvSpPr>
            <p:nvPr/>
          </p:nvSpPr>
          <p:spPr bwMode="auto">
            <a:xfrm>
              <a:off x="8639177" y="58737"/>
              <a:ext cx="690563" cy="239713"/>
            </a:xfrm>
            <a:custGeom>
              <a:avLst/>
              <a:gdLst>
                <a:gd name="T0" fmla="*/ 0 w 184"/>
                <a:gd name="T1" fmla="*/ 0 h 64"/>
                <a:gd name="T2" fmla="*/ 0 w 184"/>
                <a:gd name="T3" fmla="*/ 10 h 64"/>
                <a:gd name="T4" fmla="*/ 0 w 184"/>
                <a:gd name="T5" fmla="*/ 24 h 64"/>
                <a:gd name="T6" fmla="*/ 92 w 184"/>
                <a:gd name="T7" fmla="*/ 64 h 64"/>
                <a:gd name="T8" fmla="*/ 184 w 184"/>
                <a:gd name="T9" fmla="*/ 24 h 64"/>
                <a:gd name="T10" fmla="*/ 184 w 184"/>
                <a:gd name="T11" fmla="*/ 0 h 64"/>
                <a:gd name="T12" fmla="*/ 92 w 184"/>
                <a:gd name="T13" fmla="*/ 29 h 64"/>
                <a:gd name="T14" fmla="*/ 0 w 184"/>
                <a:gd name="T15" fmla="*/ 0 h 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4" h="64">
                  <a:moveTo>
                    <a:pt x="0" y="0"/>
                  </a:moveTo>
                  <a:cubicBezTo>
                    <a:pt x="0" y="10"/>
                    <a:pt x="0" y="10"/>
                    <a:pt x="0" y="10"/>
                  </a:cubicBezTo>
                  <a:cubicBezTo>
                    <a:pt x="0" y="24"/>
                    <a:pt x="0" y="24"/>
                    <a:pt x="0" y="24"/>
                  </a:cubicBezTo>
                  <a:cubicBezTo>
                    <a:pt x="0" y="43"/>
                    <a:pt x="38" y="64"/>
                    <a:pt x="92" y="64"/>
                  </a:cubicBezTo>
                  <a:cubicBezTo>
                    <a:pt x="147" y="64"/>
                    <a:pt x="184" y="43"/>
                    <a:pt x="184" y="24"/>
                  </a:cubicBezTo>
                  <a:cubicBezTo>
                    <a:pt x="184" y="0"/>
                    <a:pt x="184" y="0"/>
                    <a:pt x="184" y="0"/>
                  </a:cubicBezTo>
                  <a:cubicBezTo>
                    <a:pt x="169" y="17"/>
                    <a:pt x="133" y="29"/>
                    <a:pt x="92" y="29"/>
                  </a:cubicBezTo>
                  <a:cubicBezTo>
                    <a:pt x="51" y="29"/>
                    <a:pt x="16" y="17"/>
                    <a:pt x="0" y="0"/>
                  </a:cubicBezTo>
                  <a:close/>
                </a:path>
              </a:pathLst>
            </a:custGeom>
            <a:solidFill>
              <a:srgbClr val="FC61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6" name="Freeform 92"/>
            <p:cNvSpPr>
              <a:spLocks/>
            </p:cNvSpPr>
            <p:nvPr/>
          </p:nvSpPr>
          <p:spPr bwMode="auto">
            <a:xfrm>
              <a:off x="8639177" y="-101600"/>
              <a:ext cx="690563" cy="234951"/>
            </a:xfrm>
            <a:custGeom>
              <a:avLst/>
              <a:gdLst>
                <a:gd name="T0" fmla="*/ 0 w 184"/>
                <a:gd name="T1" fmla="*/ 0 h 63"/>
                <a:gd name="T2" fmla="*/ 0 w 184"/>
                <a:gd name="T3" fmla="*/ 24 h 63"/>
                <a:gd name="T4" fmla="*/ 92 w 184"/>
                <a:gd name="T5" fmla="*/ 63 h 63"/>
                <a:gd name="T6" fmla="*/ 184 w 184"/>
                <a:gd name="T7" fmla="*/ 24 h 63"/>
                <a:gd name="T8" fmla="*/ 184 w 184"/>
                <a:gd name="T9" fmla="*/ 0 h 63"/>
                <a:gd name="T10" fmla="*/ 92 w 184"/>
                <a:gd name="T11" fmla="*/ 28 h 63"/>
                <a:gd name="T12" fmla="*/ 0 w 184"/>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184" h="63">
                  <a:moveTo>
                    <a:pt x="0" y="0"/>
                  </a:moveTo>
                  <a:cubicBezTo>
                    <a:pt x="0" y="24"/>
                    <a:pt x="0" y="24"/>
                    <a:pt x="0" y="24"/>
                  </a:cubicBezTo>
                  <a:cubicBezTo>
                    <a:pt x="0" y="42"/>
                    <a:pt x="38" y="63"/>
                    <a:pt x="92" y="63"/>
                  </a:cubicBezTo>
                  <a:cubicBezTo>
                    <a:pt x="147" y="63"/>
                    <a:pt x="184" y="42"/>
                    <a:pt x="184" y="24"/>
                  </a:cubicBezTo>
                  <a:cubicBezTo>
                    <a:pt x="184" y="0"/>
                    <a:pt x="184" y="0"/>
                    <a:pt x="184" y="0"/>
                  </a:cubicBezTo>
                  <a:cubicBezTo>
                    <a:pt x="169" y="16"/>
                    <a:pt x="133" y="28"/>
                    <a:pt x="92" y="28"/>
                  </a:cubicBezTo>
                  <a:cubicBezTo>
                    <a:pt x="51" y="28"/>
                    <a:pt x="16" y="16"/>
                    <a:pt x="0" y="0"/>
                  </a:cubicBezTo>
                  <a:close/>
                </a:path>
              </a:pathLst>
            </a:custGeom>
            <a:solidFill>
              <a:srgbClr val="FC61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grpSp>
      <p:grpSp>
        <p:nvGrpSpPr>
          <p:cNvPr id="3141" name="组合 3140"/>
          <p:cNvGrpSpPr>
            <a:grpSpLocks noChangeAspect="1"/>
          </p:cNvGrpSpPr>
          <p:nvPr/>
        </p:nvGrpSpPr>
        <p:grpSpPr>
          <a:xfrm>
            <a:off x="5927949" y="4666013"/>
            <a:ext cx="447156" cy="648260"/>
            <a:chOff x="576264" y="966790"/>
            <a:chExt cx="600075" cy="869952"/>
          </a:xfrm>
        </p:grpSpPr>
        <p:sp>
          <p:nvSpPr>
            <p:cNvPr id="57" name="Freeform 93"/>
            <p:cNvSpPr>
              <a:spLocks/>
            </p:cNvSpPr>
            <p:nvPr/>
          </p:nvSpPr>
          <p:spPr bwMode="auto">
            <a:xfrm>
              <a:off x="576264" y="966790"/>
              <a:ext cx="600075" cy="720727"/>
            </a:xfrm>
            <a:custGeom>
              <a:avLst/>
              <a:gdLst>
                <a:gd name="T0" fmla="*/ 32 w 160"/>
                <a:gd name="T1" fmla="*/ 144 h 192"/>
                <a:gd name="T2" fmla="*/ 33 w 160"/>
                <a:gd name="T3" fmla="*/ 145 h 192"/>
                <a:gd name="T4" fmla="*/ 33 w 160"/>
                <a:gd name="T5" fmla="*/ 145 h 192"/>
                <a:gd name="T6" fmla="*/ 48 w 160"/>
                <a:gd name="T7" fmla="*/ 176 h 192"/>
                <a:gd name="T8" fmla="*/ 48 w 160"/>
                <a:gd name="T9" fmla="*/ 192 h 192"/>
                <a:gd name="T10" fmla="*/ 76 w 160"/>
                <a:gd name="T11" fmla="*/ 192 h 192"/>
                <a:gd name="T12" fmla="*/ 76 w 160"/>
                <a:gd name="T13" fmla="*/ 95 h 192"/>
                <a:gd name="T14" fmla="*/ 64 w 160"/>
                <a:gd name="T15" fmla="*/ 80 h 192"/>
                <a:gd name="T16" fmla="*/ 80 w 160"/>
                <a:gd name="T17" fmla="*/ 64 h 192"/>
                <a:gd name="T18" fmla="*/ 96 w 160"/>
                <a:gd name="T19" fmla="*/ 80 h 192"/>
                <a:gd name="T20" fmla="*/ 84 w 160"/>
                <a:gd name="T21" fmla="*/ 95 h 192"/>
                <a:gd name="T22" fmla="*/ 84 w 160"/>
                <a:gd name="T23" fmla="*/ 192 h 192"/>
                <a:gd name="T24" fmla="*/ 112 w 160"/>
                <a:gd name="T25" fmla="*/ 192 h 192"/>
                <a:gd name="T26" fmla="*/ 112 w 160"/>
                <a:gd name="T27" fmla="*/ 176 h 192"/>
                <a:gd name="T28" fmla="*/ 128 w 160"/>
                <a:gd name="T29" fmla="*/ 144 h 192"/>
                <a:gd name="T30" fmla="*/ 128 w 160"/>
                <a:gd name="T31" fmla="*/ 144 h 192"/>
                <a:gd name="T32" fmla="*/ 160 w 160"/>
                <a:gd name="T33" fmla="*/ 80 h 192"/>
                <a:gd name="T34" fmla="*/ 80 w 160"/>
                <a:gd name="T35" fmla="*/ 0 h 192"/>
                <a:gd name="T36" fmla="*/ 0 w 160"/>
                <a:gd name="T37" fmla="*/ 80 h 192"/>
                <a:gd name="T38" fmla="*/ 32 w 160"/>
                <a:gd name="T39" fmla="*/ 144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0" h="192">
                  <a:moveTo>
                    <a:pt x="32" y="144"/>
                  </a:moveTo>
                  <a:cubicBezTo>
                    <a:pt x="32" y="144"/>
                    <a:pt x="32" y="144"/>
                    <a:pt x="33" y="145"/>
                  </a:cubicBezTo>
                  <a:cubicBezTo>
                    <a:pt x="33" y="145"/>
                    <a:pt x="33" y="145"/>
                    <a:pt x="33" y="145"/>
                  </a:cubicBezTo>
                  <a:cubicBezTo>
                    <a:pt x="39" y="149"/>
                    <a:pt x="48" y="161"/>
                    <a:pt x="48" y="176"/>
                  </a:cubicBezTo>
                  <a:cubicBezTo>
                    <a:pt x="48" y="192"/>
                    <a:pt x="48" y="192"/>
                    <a:pt x="48" y="192"/>
                  </a:cubicBezTo>
                  <a:cubicBezTo>
                    <a:pt x="76" y="192"/>
                    <a:pt x="76" y="192"/>
                    <a:pt x="76" y="192"/>
                  </a:cubicBezTo>
                  <a:cubicBezTo>
                    <a:pt x="76" y="95"/>
                    <a:pt x="76" y="95"/>
                    <a:pt x="76" y="95"/>
                  </a:cubicBezTo>
                  <a:cubicBezTo>
                    <a:pt x="69" y="93"/>
                    <a:pt x="64" y="87"/>
                    <a:pt x="64" y="80"/>
                  </a:cubicBezTo>
                  <a:cubicBezTo>
                    <a:pt x="64" y="71"/>
                    <a:pt x="71" y="64"/>
                    <a:pt x="80" y="64"/>
                  </a:cubicBezTo>
                  <a:cubicBezTo>
                    <a:pt x="89" y="64"/>
                    <a:pt x="96" y="71"/>
                    <a:pt x="96" y="80"/>
                  </a:cubicBezTo>
                  <a:cubicBezTo>
                    <a:pt x="96" y="87"/>
                    <a:pt x="91" y="93"/>
                    <a:pt x="84" y="95"/>
                  </a:cubicBezTo>
                  <a:cubicBezTo>
                    <a:pt x="84" y="192"/>
                    <a:pt x="84" y="192"/>
                    <a:pt x="84" y="192"/>
                  </a:cubicBezTo>
                  <a:cubicBezTo>
                    <a:pt x="112" y="192"/>
                    <a:pt x="112" y="192"/>
                    <a:pt x="112" y="192"/>
                  </a:cubicBezTo>
                  <a:cubicBezTo>
                    <a:pt x="112" y="176"/>
                    <a:pt x="112" y="176"/>
                    <a:pt x="112" y="176"/>
                  </a:cubicBezTo>
                  <a:cubicBezTo>
                    <a:pt x="112" y="160"/>
                    <a:pt x="121" y="148"/>
                    <a:pt x="128" y="144"/>
                  </a:cubicBezTo>
                  <a:cubicBezTo>
                    <a:pt x="128" y="144"/>
                    <a:pt x="128" y="144"/>
                    <a:pt x="128" y="144"/>
                  </a:cubicBezTo>
                  <a:cubicBezTo>
                    <a:pt x="147" y="129"/>
                    <a:pt x="160" y="106"/>
                    <a:pt x="160" y="80"/>
                  </a:cubicBezTo>
                  <a:cubicBezTo>
                    <a:pt x="160" y="36"/>
                    <a:pt x="124" y="0"/>
                    <a:pt x="80" y="0"/>
                  </a:cubicBezTo>
                  <a:cubicBezTo>
                    <a:pt x="36" y="0"/>
                    <a:pt x="0" y="36"/>
                    <a:pt x="0" y="80"/>
                  </a:cubicBezTo>
                  <a:cubicBezTo>
                    <a:pt x="0" y="106"/>
                    <a:pt x="12" y="129"/>
                    <a:pt x="32" y="144"/>
                  </a:cubicBezTo>
                  <a:close/>
                </a:path>
              </a:pathLst>
            </a:custGeom>
            <a:solidFill>
              <a:srgbClr val="FFC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8" name="Rectangle 94"/>
            <p:cNvSpPr>
              <a:spLocks noChangeArrowheads="1"/>
            </p:cNvSpPr>
            <p:nvPr/>
          </p:nvSpPr>
          <p:spPr bwMode="auto">
            <a:xfrm>
              <a:off x="755652" y="1717679"/>
              <a:ext cx="241300" cy="119063"/>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grpSp>
      <p:grpSp>
        <p:nvGrpSpPr>
          <p:cNvPr id="3140" name="组合 3139"/>
          <p:cNvGrpSpPr>
            <a:grpSpLocks noChangeAspect="1"/>
          </p:cNvGrpSpPr>
          <p:nvPr/>
        </p:nvGrpSpPr>
        <p:grpSpPr>
          <a:xfrm>
            <a:off x="5872917" y="3632991"/>
            <a:ext cx="557223" cy="558405"/>
            <a:chOff x="8628065" y="1041402"/>
            <a:chExt cx="749300" cy="750889"/>
          </a:xfrm>
        </p:grpSpPr>
        <p:sp>
          <p:nvSpPr>
            <p:cNvPr id="59" name="Freeform 95"/>
            <p:cNvSpPr>
              <a:spLocks/>
            </p:cNvSpPr>
            <p:nvPr/>
          </p:nvSpPr>
          <p:spPr bwMode="auto">
            <a:xfrm>
              <a:off x="8628065" y="1431928"/>
              <a:ext cx="300038" cy="311151"/>
            </a:xfrm>
            <a:custGeom>
              <a:avLst/>
              <a:gdLst>
                <a:gd name="T0" fmla="*/ 55 w 80"/>
                <a:gd name="T1" fmla="*/ 76 h 83"/>
                <a:gd name="T2" fmla="*/ 80 w 80"/>
                <a:gd name="T3" fmla="*/ 0 h 83"/>
                <a:gd name="T4" fmla="*/ 0 w 80"/>
                <a:gd name="T5" fmla="*/ 0 h 83"/>
                <a:gd name="T6" fmla="*/ 50 w 80"/>
                <a:gd name="T7" fmla="*/ 83 h 83"/>
                <a:gd name="T8" fmla="*/ 55 w 80"/>
                <a:gd name="T9" fmla="*/ 76 h 83"/>
              </a:gdLst>
              <a:ahLst/>
              <a:cxnLst>
                <a:cxn ang="0">
                  <a:pos x="T0" y="T1"/>
                </a:cxn>
                <a:cxn ang="0">
                  <a:pos x="T2" y="T3"/>
                </a:cxn>
                <a:cxn ang="0">
                  <a:pos x="T4" y="T5"/>
                </a:cxn>
                <a:cxn ang="0">
                  <a:pos x="T6" y="T7"/>
                </a:cxn>
                <a:cxn ang="0">
                  <a:pos x="T8" y="T9"/>
                </a:cxn>
              </a:cxnLst>
              <a:rect l="0" t="0" r="r" b="b"/>
              <a:pathLst>
                <a:path w="80" h="83">
                  <a:moveTo>
                    <a:pt x="55" y="76"/>
                  </a:moveTo>
                  <a:cubicBezTo>
                    <a:pt x="71" y="54"/>
                    <a:pt x="79" y="28"/>
                    <a:pt x="80" y="0"/>
                  </a:cubicBezTo>
                  <a:cubicBezTo>
                    <a:pt x="0" y="0"/>
                    <a:pt x="0" y="0"/>
                    <a:pt x="0" y="0"/>
                  </a:cubicBezTo>
                  <a:cubicBezTo>
                    <a:pt x="2" y="35"/>
                    <a:pt x="21" y="66"/>
                    <a:pt x="50" y="83"/>
                  </a:cubicBezTo>
                  <a:cubicBezTo>
                    <a:pt x="50" y="83"/>
                    <a:pt x="53" y="79"/>
                    <a:pt x="55" y="76"/>
                  </a:cubicBezTo>
                  <a:close/>
                </a:path>
              </a:pathLst>
            </a:custGeom>
            <a:solidFill>
              <a:srgbClr val="1C2B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0" name="Freeform 96"/>
            <p:cNvSpPr>
              <a:spLocks/>
            </p:cNvSpPr>
            <p:nvPr/>
          </p:nvSpPr>
          <p:spPr bwMode="auto">
            <a:xfrm>
              <a:off x="8815390" y="1041402"/>
              <a:ext cx="374650" cy="360363"/>
            </a:xfrm>
            <a:custGeom>
              <a:avLst/>
              <a:gdLst>
                <a:gd name="T0" fmla="*/ 7 w 100"/>
                <a:gd name="T1" fmla="*/ 10 h 96"/>
                <a:gd name="T2" fmla="*/ 12 w 100"/>
                <a:gd name="T3" fmla="*/ 16 h 96"/>
                <a:gd name="T4" fmla="*/ 38 w 100"/>
                <a:gd name="T5" fmla="*/ 96 h 96"/>
                <a:gd name="T6" fmla="*/ 62 w 100"/>
                <a:gd name="T7" fmla="*/ 96 h 96"/>
                <a:gd name="T8" fmla="*/ 88 w 100"/>
                <a:gd name="T9" fmla="*/ 16 h 96"/>
                <a:gd name="T10" fmla="*/ 93 w 100"/>
                <a:gd name="T11" fmla="*/ 10 h 96"/>
                <a:gd name="T12" fmla="*/ 100 w 100"/>
                <a:gd name="T13" fmla="*/ 14 h 96"/>
                <a:gd name="T14" fmla="*/ 50 w 100"/>
                <a:gd name="T15" fmla="*/ 0 h 96"/>
                <a:gd name="T16" fmla="*/ 0 w 100"/>
                <a:gd name="T17" fmla="*/ 13 h 96"/>
                <a:gd name="T18" fmla="*/ 7 w 100"/>
                <a:gd name="T19" fmla="*/ 1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0" h="96">
                  <a:moveTo>
                    <a:pt x="7" y="10"/>
                  </a:moveTo>
                  <a:cubicBezTo>
                    <a:pt x="9" y="12"/>
                    <a:pt x="12" y="16"/>
                    <a:pt x="12" y="16"/>
                  </a:cubicBezTo>
                  <a:cubicBezTo>
                    <a:pt x="29" y="40"/>
                    <a:pt x="37" y="67"/>
                    <a:pt x="38" y="96"/>
                  </a:cubicBezTo>
                  <a:cubicBezTo>
                    <a:pt x="62" y="96"/>
                    <a:pt x="62" y="96"/>
                    <a:pt x="62" y="96"/>
                  </a:cubicBezTo>
                  <a:cubicBezTo>
                    <a:pt x="63" y="67"/>
                    <a:pt x="72" y="40"/>
                    <a:pt x="88" y="16"/>
                  </a:cubicBezTo>
                  <a:cubicBezTo>
                    <a:pt x="88" y="16"/>
                    <a:pt x="91" y="12"/>
                    <a:pt x="93" y="10"/>
                  </a:cubicBezTo>
                  <a:cubicBezTo>
                    <a:pt x="96" y="11"/>
                    <a:pt x="98" y="12"/>
                    <a:pt x="100" y="14"/>
                  </a:cubicBezTo>
                  <a:cubicBezTo>
                    <a:pt x="86" y="5"/>
                    <a:pt x="68" y="0"/>
                    <a:pt x="50" y="0"/>
                  </a:cubicBezTo>
                  <a:cubicBezTo>
                    <a:pt x="32" y="0"/>
                    <a:pt x="15" y="5"/>
                    <a:pt x="0" y="13"/>
                  </a:cubicBezTo>
                  <a:cubicBezTo>
                    <a:pt x="3" y="12"/>
                    <a:pt x="5" y="11"/>
                    <a:pt x="7" y="10"/>
                  </a:cubicBezTo>
                  <a:close/>
                </a:path>
              </a:pathLst>
            </a:custGeom>
            <a:solidFill>
              <a:srgbClr val="1C2B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2" name="Freeform 97"/>
            <p:cNvSpPr>
              <a:spLocks/>
            </p:cNvSpPr>
            <p:nvPr/>
          </p:nvSpPr>
          <p:spPr bwMode="auto">
            <a:xfrm>
              <a:off x="9077327" y="1093790"/>
              <a:ext cx="300038" cy="307976"/>
            </a:xfrm>
            <a:custGeom>
              <a:avLst/>
              <a:gdLst>
                <a:gd name="T0" fmla="*/ 25 w 80"/>
                <a:gd name="T1" fmla="*/ 6 h 82"/>
                <a:gd name="T2" fmla="*/ 0 w 80"/>
                <a:gd name="T3" fmla="*/ 82 h 82"/>
                <a:gd name="T4" fmla="*/ 80 w 80"/>
                <a:gd name="T5" fmla="*/ 82 h 82"/>
                <a:gd name="T6" fmla="*/ 30 w 80"/>
                <a:gd name="T7" fmla="*/ 0 h 82"/>
                <a:gd name="T8" fmla="*/ 25 w 80"/>
                <a:gd name="T9" fmla="*/ 6 h 82"/>
              </a:gdLst>
              <a:ahLst/>
              <a:cxnLst>
                <a:cxn ang="0">
                  <a:pos x="T0" y="T1"/>
                </a:cxn>
                <a:cxn ang="0">
                  <a:pos x="T2" y="T3"/>
                </a:cxn>
                <a:cxn ang="0">
                  <a:pos x="T4" y="T5"/>
                </a:cxn>
                <a:cxn ang="0">
                  <a:pos x="T6" y="T7"/>
                </a:cxn>
                <a:cxn ang="0">
                  <a:pos x="T8" y="T9"/>
                </a:cxn>
              </a:cxnLst>
              <a:rect l="0" t="0" r="r" b="b"/>
              <a:pathLst>
                <a:path w="80" h="82">
                  <a:moveTo>
                    <a:pt x="25" y="6"/>
                  </a:moveTo>
                  <a:cubicBezTo>
                    <a:pt x="10" y="28"/>
                    <a:pt x="1" y="55"/>
                    <a:pt x="0" y="82"/>
                  </a:cubicBezTo>
                  <a:cubicBezTo>
                    <a:pt x="80" y="82"/>
                    <a:pt x="80" y="82"/>
                    <a:pt x="80" y="82"/>
                  </a:cubicBezTo>
                  <a:cubicBezTo>
                    <a:pt x="79" y="47"/>
                    <a:pt x="59" y="16"/>
                    <a:pt x="30" y="0"/>
                  </a:cubicBezTo>
                  <a:cubicBezTo>
                    <a:pt x="30" y="0"/>
                    <a:pt x="27" y="4"/>
                    <a:pt x="25" y="6"/>
                  </a:cubicBezTo>
                  <a:close/>
                </a:path>
              </a:pathLst>
            </a:custGeom>
            <a:solidFill>
              <a:srgbClr val="1C2B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3" name="Freeform 98"/>
            <p:cNvSpPr>
              <a:spLocks/>
            </p:cNvSpPr>
            <p:nvPr/>
          </p:nvSpPr>
          <p:spPr bwMode="auto">
            <a:xfrm>
              <a:off x="8628065" y="1090615"/>
              <a:ext cx="300038" cy="311151"/>
            </a:xfrm>
            <a:custGeom>
              <a:avLst/>
              <a:gdLst>
                <a:gd name="T0" fmla="*/ 80 w 80"/>
                <a:gd name="T1" fmla="*/ 83 h 83"/>
                <a:gd name="T2" fmla="*/ 55 w 80"/>
                <a:gd name="T3" fmla="*/ 7 h 83"/>
                <a:gd name="T4" fmla="*/ 50 w 80"/>
                <a:gd name="T5" fmla="*/ 0 h 83"/>
                <a:gd name="T6" fmla="*/ 0 w 80"/>
                <a:gd name="T7" fmla="*/ 83 h 83"/>
                <a:gd name="T8" fmla="*/ 80 w 80"/>
                <a:gd name="T9" fmla="*/ 83 h 83"/>
              </a:gdLst>
              <a:ahLst/>
              <a:cxnLst>
                <a:cxn ang="0">
                  <a:pos x="T0" y="T1"/>
                </a:cxn>
                <a:cxn ang="0">
                  <a:pos x="T2" y="T3"/>
                </a:cxn>
                <a:cxn ang="0">
                  <a:pos x="T4" y="T5"/>
                </a:cxn>
                <a:cxn ang="0">
                  <a:pos x="T6" y="T7"/>
                </a:cxn>
                <a:cxn ang="0">
                  <a:pos x="T8" y="T9"/>
                </a:cxn>
              </a:cxnLst>
              <a:rect l="0" t="0" r="r" b="b"/>
              <a:pathLst>
                <a:path w="80" h="83">
                  <a:moveTo>
                    <a:pt x="80" y="83"/>
                  </a:moveTo>
                  <a:cubicBezTo>
                    <a:pt x="79" y="56"/>
                    <a:pt x="71" y="29"/>
                    <a:pt x="55" y="7"/>
                  </a:cubicBezTo>
                  <a:cubicBezTo>
                    <a:pt x="54" y="5"/>
                    <a:pt x="52" y="2"/>
                    <a:pt x="50" y="0"/>
                  </a:cubicBezTo>
                  <a:cubicBezTo>
                    <a:pt x="21" y="17"/>
                    <a:pt x="2" y="48"/>
                    <a:pt x="0" y="83"/>
                  </a:cubicBezTo>
                  <a:lnTo>
                    <a:pt x="80" y="83"/>
                  </a:lnTo>
                  <a:close/>
                </a:path>
              </a:pathLst>
            </a:custGeom>
            <a:solidFill>
              <a:srgbClr val="1C2B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136" name="Freeform 99"/>
            <p:cNvSpPr>
              <a:spLocks/>
            </p:cNvSpPr>
            <p:nvPr/>
          </p:nvSpPr>
          <p:spPr bwMode="auto">
            <a:xfrm>
              <a:off x="9077327" y="1431928"/>
              <a:ext cx="300038" cy="322263"/>
            </a:xfrm>
            <a:custGeom>
              <a:avLst/>
              <a:gdLst>
                <a:gd name="T0" fmla="*/ 0 w 80"/>
                <a:gd name="T1" fmla="*/ 0 h 86"/>
                <a:gd name="T2" fmla="*/ 25 w 80"/>
                <a:gd name="T3" fmla="*/ 76 h 86"/>
                <a:gd name="T4" fmla="*/ 30 w 80"/>
                <a:gd name="T5" fmla="*/ 83 h 86"/>
                <a:gd name="T6" fmla="*/ 23 w 80"/>
                <a:gd name="T7" fmla="*/ 86 h 86"/>
                <a:gd name="T8" fmla="*/ 80 w 80"/>
                <a:gd name="T9" fmla="*/ 0 h 86"/>
                <a:gd name="T10" fmla="*/ 0 w 80"/>
                <a:gd name="T11" fmla="*/ 0 h 86"/>
              </a:gdLst>
              <a:ahLst/>
              <a:cxnLst>
                <a:cxn ang="0">
                  <a:pos x="T0" y="T1"/>
                </a:cxn>
                <a:cxn ang="0">
                  <a:pos x="T2" y="T3"/>
                </a:cxn>
                <a:cxn ang="0">
                  <a:pos x="T4" y="T5"/>
                </a:cxn>
                <a:cxn ang="0">
                  <a:pos x="T6" y="T7"/>
                </a:cxn>
                <a:cxn ang="0">
                  <a:pos x="T8" y="T9"/>
                </a:cxn>
                <a:cxn ang="0">
                  <a:pos x="T10" y="T11"/>
                </a:cxn>
              </a:cxnLst>
              <a:rect l="0" t="0" r="r" b="b"/>
              <a:pathLst>
                <a:path w="80" h="86">
                  <a:moveTo>
                    <a:pt x="0" y="0"/>
                  </a:moveTo>
                  <a:cubicBezTo>
                    <a:pt x="1" y="28"/>
                    <a:pt x="10" y="54"/>
                    <a:pt x="25" y="76"/>
                  </a:cubicBezTo>
                  <a:cubicBezTo>
                    <a:pt x="27" y="78"/>
                    <a:pt x="30" y="82"/>
                    <a:pt x="30" y="83"/>
                  </a:cubicBezTo>
                  <a:cubicBezTo>
                    <a:pt x="28" y="84"/>
                    <a:pt x="26" y="85"/>
                    <a:pt x="23" y="86"/>
                  </a:cubicBezTo>
                  <a:cubicBezTo>
                    <a:pt x="56" y="71"/>
                    <a:pt x="79" y="38"/>
                    <a:pt x="80" y="0"/>
                  </a:cubicBezTo>
                  <a:lnTo>
                    <a:pt x="0" y="0"/>
                  </a:lnTo>
                  <a:close/>
                </a:path>
              </a:pathLst>
            </a:custGeom>
            <a:solidFill>
              <a:srgbClr val="1C2B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137" name="Freeform 100"/>
            <p:cNvSpPr>
              <a:spLocks/>
            </p:cNvSpPr>
            <p:nvPr/>
          </p:nvSpPr>
          <p:spPr bwMode="auto">
            <a:xfrm>
              <a:off x="8815390" y="1431928"/>
              <a:ext cx="349250" cy="360363"/>
            </a:xfrm>
            <a:custGeom>
              <a:avLst/>
              <a:gdLst>
                <a:gd name="T0" fmla="*/ 88 w 93"/>
                <a:gd name="T1" fmla="*/ 80 h 96"/>
                <a:gd name="T2" fmla="*/ 62 w 93"/>
                <a:gd name="T3" fmla="*/ 0 h 96"/>
                <a:gd name="T4" fmla="*/ 38 w 93"/>
                <a:gd name="T5" fmla="*/ 0 h 96"/>
                <a:gd name="T6" fmla="*/ 12 w 93"/>
                <a:gd name="T7" fmla="*/ 80 h 96"/>
                <a:gd name="T8" fmla="*/ 7 w 93"/>
                <a:gd name="T9" fmla="*/ 86 h 96"/>
                <a:gd name="T10" fmla="*/ 0 w 93"/>
                <a:gd name="T11" fmla="*/ 83 h 96"/>
                <a:gd name="T12" fmla="*/ 50 w 93"/>
                <a:gd name="T13" fmla="*/ 96 h 96"/>
                <a:gd name="T14" fmla="*/ 93 w 93"/>
                <a:gd name="T15" fmla="*/ 86 h 96"/>
                <a:gd name="T16" fmla="*/ 88 w 93"/>
                <a:gd name="T17" fmla="*/ 8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96">
                  <a:moveTo>
                    <a:pt x="88" y="80"/>
                  </a:moveTo>
                  <a:cubicBezTo>
                    <a:pt x="72" y="56"/>
                    <a:pt x="63" y="29"/>
                    <a:pt x="62" y="0"/>
                  </a:cubicBezTo>
                  <a:cubicBezTo>
                    <a:pt x="38" y="0"/>
                    <a:pt x="38" y="0"/>
                    <a:pt x="38" y="0"/>
                  </a:cubicBezTo>
                  <a:cubicBezTo>
                    <a:pt x="37" y="29"/>
                    <a:pt x="29" y="56"/>
                    <a:pt x="12" y="80"/>
                  </a:cubicBezTo>
                  <a:cubicBezTo>
                    <a:pt x="12" y="80"/>
                    <a:pt x="9" y="84"/>
                    <a:pt x="7" y="86"/>
                  </a:cubicBezTo>
                  <a:cubicBezTo>
                    <a:pt x="5" y="85"/>
                    <a:pt x="3" y="84"/>
                    <a:pt x="0" y="83"/>
                  </a:cubicBezTo>
                  <a:cubicBezTo>
                    <a:pt x="15" y="91"/>
                    <a:pt x="32" y="96"/>
                    <a:pt x="50" y="96"/>
                  </a:cubicBezTo>
                  <a:cubicBezTo>
                    <a:pt x="66" y="96"/>
                    <a:pt x="80" y="93"/>
                    <a:pt x="93" y="86"/>
                  </a:cubicBezTo>
                  <a:cubicBezTo>
                    <a:pt x="91" y="84"/>
                    <a:pt x="88" y="80"/>
                    <a:pt x="88" y="80"/>
                  </a:cubicBezTo>
                  <a:close/>
                </a:path>
              </a:pathLst>
            </a:custGeom>
            <a:solidFill>
              <a:srgbClr val="1C2B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grpSp>
      <p:graphicFrame>
        <p:nvGraphicFramePr>
          <p:cNvPr id="6" name="图表 5"/>
          <p:cNvGraphicFramePr/>
          <p:nvPr>
            <p:extLst/>
          </p:nvPr>
        </p:nvGraphicFramePr>
        <p:xfrm>
          <a:off x="6434608" y="2068800"/>
          <a:ext cx="6096000" cy="3657600"/>
        </p:xfrm>
        <a:graphic>
          <a:graphicData uri="http://schemas.openxmlformats.org/drawingml/2006/chart">
            <c:chart xmlns:c="http://schemas.openxmlformats.org/drawingml/2006/chart" xmlns:r="http://schemas.openxmlformats.org/officeDocument/2006/relationships" r:id="rId2"/>
          </a:graphicData>
        </a:graphic>
      </p:graphicFrame>
      <p:sp>
        <p:nvSpPr>
          <p:cNvPr id="33" name="矩形 32"/>
          <p:cNvSpPr/>
          <p:nvPr/>
        </p:nvSpPr>
        <p:spPr>
          <a:xfrm>
            <a:off x="377952" y="382016"/>
            <a:ext cx="207264" cy="609600"/>
          </a:xfrm>
          <a:prstGeom prst="rect">
            <a:avLst/>
          </a:prstGeom>
          <a:solidFill>
            <a:srgbClr val="FFC5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cxnSp>
        <p:nvCxnSpPr>
          <p:cNvPr id="34" name="直接连接符 33"/>
          <p:cNvCxnSpPr/>
          <p:nvPr/>
        </p:nvCxnSpPr>
        <p:spPr>
          <a:xfrm>
            <a:off x="670560" y="382016"/>
            <a:ext cx="0" cy="609600"/>
          </a:xfrm>
          <a:prstGeom prst="line">
            <a:avLst/>
          </a:prstGeom>
          <a:ln w="38100">
            <a:solidFill>
              <a:srgbClr val="FFC543"/>
            </a:solidFill>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724145" y="261427"/>
            <a:ext cx="4055919" cy="502766"/>
          </a:xfrm>
          <a:prstGeom prst="rect">
            <a:avLst/>
          </a:prstGeom>
        </p:spPr>
        <p:txBody>
          <a:bodyPr wrap="none">
            <a:spAutoFit/>
          </a:bodyPr>
          <a:lstStyle/>
          <a:p>
            <a:pPr algn="ctr"/>
            <a:r>
              <a:rPr lang="en-US" altLang="zh-CN" sz="2667" b="1" dirty="0">
                <a:solidFill>
                  <a:srgbClr val="FFC543"/>
                </a:solidFill>
                <a:latin typeface="Arial Unicode MS" pitchFamily="34" charset="-122"/>
                <a:ea typeface="Arial Unicode MS" pitchFamily="34" charset="-122"/>
                <a:cs typeface="Arial Unicode MS" pitchFamily="34" charset="-122"/>
              </a:rPr>
              <a:t>ADD YOUR TITLE HERE</a:t>
            </a:r>
            <a:endParaRPr lang="zh-CN" altLang="en-US" sz="2667" b="1" dirty="0">
              <a:solidFill>
                <a:srgbClr val="FFC543"/>
              </a:solidFill>
              <a:latin typeface="Arial Unicode MS" pitchFamily="34" charset="-122"/>
              <a:ea typeface="Arial Unicode MS" pitchFamily="34" charset="-122"/>
              <a:cs typeface="Arial Unicode MS" pitchFamily="34" charset="-122"/>
            </a:endParaRPr>
          </a:p>
        </p:txBody>
      </p:sp>
      <p:sp>
        <p:nvSpPr>
          <p:cNvPr id="37" name="TextBox 12"/>
          <p:cNvSpPr txBox="1"/>
          <p:nvPr/>
        </p:nvSpPr>
        <p:spPr>
          <a:xfrm>
            <a:off x="699645" y="638049"/>
            <a:ext cx="2199320" cy="461665"/>
          </a:xfrm>
          <a:prstGeom prst="rect">
            <a:avLst/>
          </a:prstGeom>
          <a:noFill/>
        </p:spPr>
        <p:txBody>
          <a:bodyPr wrap="none" rtlCol="0">
            <a:spAutoFit/>
          </a:bodyPr>
          <a:lstStyle/>
          <a:p>
            <a:r>
              <a:rPr lang="en-US" altLang="zh-CN" sz="2400" dirty="0">
                <a:solidFill>
                  <a:srgbClr val="FFC543"/>
                </a:solidFill>
              </a:rPr>
              <a:t>ADD</a:t>
            </a:r>
            <a:r>
              <a:rPr lang="zh-CN" altLang="en-US" sz="2400" dirty="0">
                <a:solidFill>
                  <a:srgbClr val="FFC543"/>
                </a:solidFill>
              </a:rPr>
              <a:t> </a:t>
            </a:r>
            <a:r>
              <a:rPr lang="en-US" altLang="zh-CN" sz="2400" dirty="0">
                <a:solidFill>
                  <a:srgbClr val="FFC543"/>
                </a:solidFill>
              </a:rPr>
              <a:t>YOUR TEXT</a:t>
            </a:r>
          </a:p>
        </p:txBody>
      </p:sp>
    </p:spTree>
    <p:extLst>
      <p:ext uri="{BB962C8B-B14F-4D97-AF65-F5344CB8AC3E}">
        <p14:creationId xmlns:p14="http://schemas.microsoft.com/office/powerpoint/2010/main" val="34935741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9C689EE7-C798-4E5C-9338-2BD7BFF69A97}" type="slidenum">
              <a:rPr lang="zh-CN" altLang="en-US" smtClean="0"/>
              <a:pPr/>
              <a:t>27</a:t>
            </a:fld>
            <a:endParaRPr lang="zh-CN" altLang="en-US" dirty="0"/>
          </a:p>
        </p:txBody>
      </p:sp>
      <p:sp>
        <p:nvSpPr>
          <p:cNvPr id="402" name="Freeform 79"/>
          <p:cNvSpPr>
            <a:spLocks/>
          </p:cNvSpPr>
          <p:nvPr/>
        </p:nvSpPr>
        <p:spPr bwMode="auto">
          <a:xfrm>
            <a:off x="4287271" y="2960172"/>
            <a:ext cx="899957" cy="1845045"/>
          </a:xfrm>
          <a:custGeom>
            <a:avLst/>
            <a:gdLst>
              <a:gd name="T0" fmla="*/ 15 w 60"/>
              <a:gd name="T1" fmla="*/ 51 h 123"/>
              <a:gd name="T2" fmla="*/ 0 w 60"/>
              <a:gd name="T3" fmla="*/ 62 h 123"/>
              <a:gd name="T4" fmla="*/ 15 w 60"/>
              <a:gd name="T5" fmla="*/ 73 h 123"/>
              <a:gd name="T6" fmla="*/ 37 w 60"/>
              <a:gd name="T7" fmla="*/ 123 h 123"/>
              <a:gd name="T8" fmla="*/ 59 w 60"/>
              <a:gd name="T9" fmla="*/ 101 h 123"/>
              <a:gd name="T10" fmla="*/ 45 w 60"/>
              <a:gd name="T11" fmla="*/ 62 h 123"/>
              <a:gd name="T12" fmla="*/ 60 w 60"/>
              <a:gd name="T13" fmla="*/ 22 h 123"/>
              <a:gd name="T14" fmla="*/ 39 w 60"/>
              <a:gd name="T15" fmla="*/ 0 h 123"/>
              <a:gd name="T16" fmla="*/ 15 w 60"/>
              <a:gd name="T17" fmla="*/ 51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123">
                <a:moveTo>
                  <a:pt x="15" y="51"/>
                </a:moveTo>
                <a:cubicBezTo>
                  <a:pt x="0" y="62"/>
                  <a:pt x="0" y="62"/>
                  <a:pt x="0" y="62"/>
                </a:cubicBezTo>
                <a:cubicBezTo>
                  <a:pt x="15" y="73"/>
                  <a:pt x="15" y="73"/>
                  <a:pt x="15" y="73"/>
                </a:cubicBezTo>
                <a:cubicBezTo>
                  <a:pt x="17" y="92"/>
                  <a:pt x="25" y="109"/>
                  <a:pt x="37" y="123"/>
                </a:cubicBezTo>
                <a:cubicBezTo>
                  <a:pt x="59" y="101"/>
                  <a:pt x="59" y="101"/>
                  <a:pt x="59" y="101"/>
                </a:cubicBezTo>
                <a:cubicBezTo>
                  <a:pt x="50" y="90"/>
                  <a:pt x="45" y="77"/>
                  <a:pt x="45" y="62"/>
                </a:cubicBezTo>
                <a:cubicBezTo>
                  <a:pt x="45" y="47"/>
                  <a:pt x="51" y="33"/>
                  <a:pt x="60" y="22"/>
                </a:cubicBezTo>
                <a:cubicBezTo>
                  <a:pt x="39" y="0"/>
                  <a:pt x="39" y="0"/>
                  <a:pt x="39" y="0"/>
                </a:cubicBezTo>
                <a:cubicBezTo>
                  <a:pt x="26" y="14"/>
                  <a:pt x="17" y="32"/>
                  <a:pt x="15" y="51"/>
                </a:cubicBezTo>
                <a:close/>
              </a:path>
            </a:pathLst>
          </a:custGeom>
          <a:solidFill>
            <a:srgbClr val="FFC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03" name="Freeform 80"/>
          <p:cNvSpPr>
            <a:spLocks/>
          </p:cNvSpPr>
          <p:nvPr/>
        </p:nvSpPr>
        <p:spPr bwMode="auto">
          <a:xfrm>
            <a:off x="4887243" y="4521160"/>
            <a:ext cx="1892831" cy="899957"/>
          </a:xfrm>
          <a:custGeom>
            <a:avLst/>
            <a:gdLst>
              <a:gd name="T0" fmla="*/ 22 w 126"/>
              <a:gd name="T1" fmla="*/ 0 h 60"/>
              <a:gd name="T2" fmla="*/ 0 w 126"/>
              <a:gd name="T3" fmla="*/ 22 h 60"/>
              <a:gd name="T4" fmla="*/ 54 w 126"/>
              <a:gd name="T5" fmla="*/ 48 h 60"/>
              <a:gd name="T6" fmla="*/ 63 w 126"/>
              <a:gd name="T7" fmla="*/ 60 h 60"/>
              <a:gd name="T8" fmla="*/ 72 w 126"/>
              <a:gd name="T9" fmla="*/ 48 h 60"/>
              <a:gd name="T10" fmla="*/ 126 w 126"/>
              <a:gd name="T11" fmla="*/ 24 h 60"/>
              <a:gd name="T12" fmla="*/ 105 w 126"/>
              <a:gd name="T13" fmla="*/ 2 h 60"/>
              <a:gd name="T14" fmla="*/ 64 w 126"/>
              <a:gd name="T15" fmla="*/ 18 h 60"/>
              <a:gd name="T16" fmla="*/ 22 w 126"/>
              <a:gd name="T17"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6" h="60">
                <a:moveTo>
                  <a:pt x="22" y="0"/>
                </a:moveTo>
                <a:cubicBezTo>
                  <a:pt x="0" y="22"/>
                  <a:pt x="0" y="22"/>
                  <a:pt x="0" y="22"/>
                </a:cubicBezTo>
                <a:cubicBezTo>
                  <a:pt x="14" y="36"/>
                  <a:pt x="33" y="46"/>
                  <a:pt x="54" y="48"/>
                </a:cubicBezTo>
                <a:cubicBezTo>
                  <a:pt x="63" y="60"/>
                  <a:pt x="63" y="60"/>
                  <a:pt x="63" y="60"/>
                </a:cubicBezTo>
                <a:cubicBezTo>
                  <a:pt x="72" y="48"/>
                  <a:pt x="72" y="48"/>
                  <a:pt x="72" y="48"/>
                </a:cubicBezTo>
                <a:cubicBezTo>
                  <a:pt x="93" y="47"/>
                  <a:pt x="112" y="38"/>
                  <a:pt x="126" y="24"/>
                </a:cubicBezTo>
                <a:cubicBezTo>
                  <a:pt x="105" y="2"/>
                  <a:pt x="105" y="2"/>
                  <a:pt x="105" y="2"/>
                </a:cubicBezTo>
                <a:cubicBezTo>
                  <a:pt x="94" y="12"/>
                  <a:pt x="80" y="18"/>
                  <a:pt x="64" y="18"/>
                </a:cubicBezTo>
                <a:cubicBezTo>
                  <a:pt x="48" y="18"/>
                  <a:pt x="33" y="11"/>
                  <a:pt x="22" y="0"/>
                </a:cubicBezTo>
                <a:close/>
              </a:path>
            </a:pathLst>
          </a:custGeom>
          <a:solidFill>
            <a:srgbClr val="464F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04" name="Freeform 81"/>
          <p:cNvSpPr>
            <a:spLocks/>
          </p:cNvSpPr>
          <p:nvPr/>
        </p:nvSpPr>
        <p:spPr bwMode="auto">
          <a:xfrm>
            <a:off x="4916445" y="2330999"/>
            <a:ext cx="1847700" cy="913231"/>
          </a:xfrm>
          <a:custGeom>
            <a:avLst/>
            <a:gdLst>
              <a:gd name="T0" fmla="*/ 61 w 123"/>
              <a:gd name="T1" fmla="*/ 0 h 61"/>
              <a:gd name="T2" fmla="*/ 50 w 123"/>
              <a:gd name="T3" fmla="*/ 15 h 61"/>
              <a:gd name="T4" fmla="*/ 0 w 123"/>
              <a:gd name="T5" fmla="*/ 39 h 61"/>
              <a:gd name="T6" fmla="*/ 22 w 123"/>
              <a:gd name="T7" fmla="*/ 61 h 61"/>
              <a:gd name="T8" fmla="*/ 62 w 123"/>
              <a:gd name="T9" fmla="*/ 45 h 61"/>
              <a:gd name="T10" fmla="*/ 101 w 123"/>
              <a:gd name="T11" fmla="*/ 59 h 61"/>
              <a:gd name="T12" fmla="*/ 123 w 123"/>
              <a:gd name="T13" fmla="*/ 37 h 61"/>
              <a:gd name="T14" fmla="*/ 72 w 123"/>
              <a:gd name="T15" fmla="*/ 14 h 61"/>
              <a:gd name="T16" fmla="*/ 61 w 123"/>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61">
                <a:moveTo>
                  <a:pt x="61" y="0"/>
                </a:moveTo>
                <a:cubicBezTo>
                  <a:pt x="50" y="15"/>
                  <a:pt x="50" y="15"/>
                  <a:pt x="50" y="15"/>
                </a:cubicBezTo>
                <a:cubicBezTo>
                  <a:pt x="31" y="17"/>
                  <a:pt x="13" y="26"/>
                  <a:pt x="0" y="39"/>
                </a:cubicBezTo>
                <a:cubicBezTo>
                  <a:pt x="22" y="61"/>
                  <a:pt x="22" y="61"/>
                  <a:pt x="22" y="61"/>
                </a:cubicBezTo>
                <a:cubicBezTo>
                  <a:pt x="32" y="51"/>
                  <a:pt x="47" y="45"/>
                  <a:pt x="62" y="45"/>
                </a:cubicBezTo>
                <a:cubicBezTo>
                  <a:pt x="77" y="45"/>
                  <a:pt x="91" y="50"/>
                  <a:pt x="101" y="59"/>
                </a:cubicBezTo>
                <a:cubicBezTo>
                  <a:pt x="123" y="37"/>
                  <a:pt x="123" y="37"/>
                  <a:pt x="123" y="37"/>
                </a:cubicBezTo>
                <a:cubicBezTo>
                  <a:pt x="109" y="25"/>
                  <a:pt x="91" y="16"/>
                  <a:pt x="72" y="14"/>
                </a:cubicBezTo>
                <a:lnTo>
                  <a:pt x="61" y="0"/>
                </a:lnTo>
                <a:close/>
              </a:path>
            </a:pathLst>
          </a:custGeom>
          <a:solidFill>
            <a:srgbClr val="FC61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05" name="Freeform 82"/>
          <p:cNvSpPr>
            <a:spLocks/>
          </p:cNvSpPr>
          <p:nvPr/>
        </p:nvSpPr>
        <p:spPr bwMode="auto">
          <a:xfrm>
            <a:off x="6493362" y="2930972"/>
            <a:ext cx="902612" cy="1903449"/>
          </a:xfrm>
          <a:custGeom>
            <a:avLst/>
            <a:gdLst>
              <a:gd name="T0" fmla="*/ 48 w 60"/>
              <a:gd name="T1" fmla="*/ 55 h 127"/>
              <a:gd name="T2" fmla="*/ 21 w 60"/>
              <a:gd name="T3" fmla="*/ 0 h 127"/>
              <a:gd name="T4" fmla="*/ 0 w 60"/>
              <a:gd name="T5" fmla="*/ 22 h 127"/>
              <a:gd name="T6" fmla="*/ 17 w 60"/>
              <a:gd name="T7" fmla="*/ 64 h 127"/>
              <a:gd name="T8" fmla="*/ 1 w 60"/>
              <a:gd name="T9" fmla="*/ 105 h 127"/>
              <a:gd name="T10" fmla="*/ 23 w 60"/>
              <a:gd name="T11" fmla="*/ 127 h 127"/>
              <a:gd name="T12" fmla="*/ 47 w 60"/>
              <a:gd name="T13" fmla="*/ 74 h 127"/>
              <a:gd name="T14" fmla="*/ 60 w 60"/>
              <a:gd name="T15" fmla="*/ 64 h 127"/>
              <a:gd name="T16" fmla="*/ 48 w 60"/>
              <a:gd name="T17" fmla="*/ 55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127">
                <a:moveTo>
                  <a:pt x="48" y="55"/>
                </a:moveTo>
                <a:cubicBezTo>
                  <a:pt x="45" y="34"/>
                  <a:pt x="36" y="14"/>
                  <a:pt x="21" y="0"/>
                </a:cubicBezTo>
                <a:cubicBezTo>
                  <a:pt x="0" y="22"/>
                  <a:pt x="0" y="22"/>
                  <a:pt x="0" y="22"/>
                </a:cubicBezTo>
                <a:cubicBezTo>
                  <a:pt x="10" y="33"/>
                  <a:pt x="17" y="48"/>
                  <a:pt x="17" y="64"/>
                </a:cubicBezTo>
                <a:cubicBezTo>
                  <a:pt x="17" y="80"/>
                  <a:pt x="11" y="94"/>
                  <a:pt x="1" y="105"/>
                </a:cubicBezTo>
                <a:cubicBezTo>
                  <a:pt x="23" y="127"/>
                  <a:pt x="23" y="127"/>
                  <a:pt x="23" y="127"/>
                </a:cubicBezTo>
                <a:cubicBezTo>
                  <a:pt x="36" y="113"/>
                  <a:pt x="45" y="94"/>
                  <a:pt x="47" y="74"/>
                </a:cubicBezTo>
                <a:cubicBezTo>
                  <a:pt x="60" y="64"/>
                  <a:pt x="60" y="64"/>
                  <a:pt x="60" y="64"/>
                </a:cubicBezTo>
                <a:lnTo>
                  <a:pt x="48" y="55"/>
                </a:lnTo>
                <a:close/>
              </a:path>
            </a:pathLst>
          </a:custGeom>
          <a:solidFill>
            <a:srgbClr val="1C2B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06" name="Freeform 83"/>
          <p:cNvSpPr>
            <a:spLocks/>
          </p:cNvSpPr>
          <p:nvPr/>
        </p:nvSpPr>
        <p:spPr bwMode="auto">
          <a:xfrm>
            <a:off x="3655443" y="3769868"/>
            <a:ext cx="347771" cy="315915"/>
          </a:xfrm>
          <a:custGeom>
            <a:avLst/>
            <a:gdLst>
              <a:gd name="T0" fmla="*/ 68 w 131"/>
              <a:gd name="T1" fmla="*/ 0 h 119"/>
              <a:gd name="T2" fmla="*/ 34 w 131"/>
              <a:gd name="T3" fmla="*/ 23 h 119"/>
              <a:gd name="T4" fmla="*/ 0 w 131"/>
              <a:gd name="T5" fmla="*/ 51 h 119"/>
              <a:gd name="T6" fmla="*/ 0 w 131"/>
              <a:gd name="T7" fmla="*/ 119 h 119"/>
              <a:gd name="T8" fmla="*/ 46 w 131"/>
              <a:gd name="T9" fmla="*/ 119 h 119"/>
              <a:gd name="T10" fmla="*/ 46 w 131"/>
              <a:gd name="T11" fmla="*/ 57 h 119"/>
              <a:gd name="T12" fmla="*/ 85 w 131"/>
              <a:gd name="T13" fmla="*/ 57 h 119"/>
              <a:gd name="T14" fmla="*/ 85 w 131"/>
              <a:gd name="T15" fmla="*/ 119 h 119"/>
              <a:gd name="T16" fmla="*/ 131 w 131"/>
              <a:gd name="T17" fmla="*/ 119 h 119"/>
              <a:gd name="T18" fmla="*/ 131 w 131"/>
              <a:gd name="T19" fmla="*/ 51 h 119"/>
              <a:gd name="T20" fmla="*/ 97 w 131"/>
              <a:gd name="T21" fmla="*/ 23 h 119"/>
              <a:gd name="T22" fmla="*/ 68 w 131"/>
              <a:gd name="T23"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1" h="119">
                <a:moveTo>
                  <a:pt x="68" y="0"/>
                </a:moveTo>
                <a:lnTo>
                  <a:pt x="34" y="23"/>
                </a:lnTo>
                <a:lnTo>
                  <a:pt x="0" y="51"/>
                </a:lnTo>
                <a:lnTo>
                  <a:pt x="0" y="119"/>
                </a:lnTo>
                <a:lnTo>
                  <a:pt x="46" y="119"/>
                </a:lnTo>
                <a:lnTo>
                  <a:pt x="46" y="57"/>
                </a:lnTo>
                <a:lnTo>
                  <a:pt x="85" y="57"/>
                </a:lnTo>
                <a:lnTo>
                  <a:pt x="85" y="119"/>
                </a:lnTo>
                <a:lnTo>
                  <a:pt x="131" y="119"/>
                </a:lnTo>
                <a:lnTo>
                  <a:pt x="131" y="51"/>
                </a:lnTo>
                <a:lnTo>
                  <a:pt x="97" y="23"/>
                </a:lnTo>
                <a:lnTo>
                  <a:pt x="68" y="0"/>
                </a:lnTo>
                <a:close/>
              </a:path>
            </a:pathLst>
          </a:custGeom>
          <a:solidFill>
            <a:srgbClr val="FFC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07" name="Freeform 84"/>
          <p:cNvSpPr>
            <a:spLocks/>
          </p:cNvSpPr>
          <p:nvPr/>
        </p:nvSpPr>
        <p:spPr bwMode="auto">
          <a:xfrm>
            <a:off x="3610313" y="3695537"/>
            <a:ext cx="451305" cy="209724"/>
          </a:xfrm>
          <a:custGeom>
            <a:avLst/>
            <a:gdLst>
              <a:gd name="T0" fmla="*/ 136 w 170"/>
              <a:gd name="T1" fmla="*/ 39 h 79"/>
              <a:gd name="T2" fmla="*/ 136 w 170"/>
              <a:gd name="T3" fmla="*/ 5 h 79"/>
              <a:gd name="T4" fmla="*/ 114 w 170"/>
              <a:gd name="T5" fmla="*/ 5 h 79"/>
              <a:gd name="T6" fmla="*/ 114 w 170"/>
              <a:gd name="T7" fmla="*/ 22 h 79"/>
              <a:gd name="T8" fmla="*/ 97 w 170"/>
              <a:gd name="T9" fmla="*/ 5 h 79"/>
              <a:gd name="T10" fmla="*/ 85 w 170"/>
              <a:gd name="T11" fmla="*/ 0 h 79"/>
              <a:gd name="T12" fmla="*/ 74 w 170"/>
              <a:gd name="T13" fmla="*/ 5 h 79"/>
              <a:gd name="T14" fmla="*/ 0 w 170"/>
              <a:gd name="T15" fmla="*/ 68 h 79"/>
              <a:gd name="T16" fmla="*/ 6 w 170"/>
              <a:gd name="T17" fmla="*/ 79 h 79"/>
              <a:gd name="T18" fmla="*/ 85 w 170"/>
              <a:gd name="T19" fmla="*/ 17 h 79"/>
              <a:gd name="T20" fmla="*/ 164 w 170"/>
              <a:gd name="T21" fmla="*/ 79 h 79"/>
              <a:gd name="T22" fmla="*/ 170 w 170"/>
              <a:gd name="T23" fmla="*/ 68 h 79"/>
              <a:gd name="T24" fmla="*/ 136 w 170"/>
              <a:gd name="T25" fmla="*/ 3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0" h="79">
                <a:moveTo>
                  <a:pt x="136" y="39"/>
                </a:moveTo>
                <a:lnTo>
                  <a:pt x="136" y="5"/>
                </a:lnTo>
                <a:lnTo>
                  <a:pt x="114" y="5"/>
                </a:lnTo>
                <a:lnTo>
                  <a:pt x="114" y="22"/>
                </a:lnTo>
                <a:lnTo>
                  <a:pt x="97" y="5"/>
                </a:lnTo>
                <a:lnTo>
                  <a:pt x="85" y="0"/>
                </a:lnTo>
                <a:lnTo>
                  <a:pt x="74" y="5"/>
                </a:lnTo>
                <a:lnTo>
                  <a:pt x="0" y="68"/>
                </a:lnTo>
                <a:lnTo>
                  <a:pt x="6" y="79"/>
                </a:lnTo>
                <a:lnTo>
                  <a:pt x="85" y="17"/>
                </a:lnTo>
                <a:lnTo>
                  <a:pt x="164" y="79"/>
                </a:lnTo>
                <a:lnTo>
                  <a:pt x="170" y="68"/>
                </a:lnTo>
                <a:lnTo>
                  <a:pt x="136" y="39"/>
                </a:lnTo>
                <a:close/>
              </a:path>
            </a:pathLst>
          </a:custGeom>
          <a:solidFill>
            <a:srgbClr val="FFC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08" name="Freeform 85"/>
          <p:cNvSpPr>
            <a:spLocks/>
          </p:cNvSpPr>
          <p:nvPr/>
        </p:nvSpPr>
        <p:spPr bwMode="auto">
          <a:xfrm>
            <a:off x="7515436" y="3695537"/>
            <a:ext cx="270784" cy="554841"/>
          </a:xfrm>
          <a:custGeom>
            <a:avLst/>
            <a:gdLst>
              <a:gd name="T0" fmla="*/ 14 w 18"/>
              <a:gd name="T1" fmla="*/ 0 h 37"/>
              <a:gd name="T2" fmla="*/ 5 w 18"/>
              <a:gd name="T3" fmla="*/ 0 h 37"/>
              <a:gd name="T4" fmla="*/ 0 w 18"/>
              <a:gd name="T5" fmla="*/ 3 h 37"/>
              <a:gd name="T6" fmla="*/ 0 w 18"/>
              <a:gd name="T7" fmla="*/ 3 h 37"/>
              <a:gd name="T8" fmla="*/ 0 w 18"/>
              <a:gd name="T9" fmla="*/ 4 h 37"/>
              <a:gd name="T10" fmla="*/ 0 w 18"/>
              <a:gd name="T11" fmla="*/ 17 h 37"/>
              <a:gd name="T12" fmla="*/ 2 w 18"/>
              <a:gd name="T13" fmla="*/ 18 h 37"/>
              <a:gd name="T14" fmla="*/ 3 w 18"/>
              <a:gd name="T15" fmla="*/ 17 h 37"/>
              <a:gd name="T16" fmla="*/ 3 w 18"/>
              <a:gd name="T17" fmla="*/ 6 h 37"/>
              <a:gd name="T18" fmla="*/ 4 w 18"/>
              <a:gd name="T19" fmla="*/ 6 h 37"/>
              <a:gd name="T20" fmla="*/ 4 w 18"/>
              <a:gd name="T21" fmla="*/ 16 h 37"/>
              <a:gd name="T22" fmla="*/ 4 w 18"/>
              <a:gd name="T23" fmla="*/ 17 h 37"/>
              <a:gd name="T24" fmla="*/ 4 w 18"/>
              <a:gd name="T25" fmla="*/ 35 h 37"/>
              <a:gd name="T26" fmla="*/ 6 w 18"/>
              <a:gd name="T27" fmla="*/ 37 h 37"/>
              <a:gd name="T28" fmla="*/ 9 w 18"/>
              <a:gd name="T29" fmla="*/ 35 h 37"/>
              <a:gd name="T30" fmla="*/ 9 w 18"/>
              <a:gd name="T31" fmla="*/ 19 h 37"/>
              <a:gd name="T32" fmla="*/ 10 w 18"/>
              <a:gd name="T33" fmla="*/ 19 h 37"/>
              <a:gd name="T34" fmla="*/ 10 w 18"/>
              <a:gd name="T35" fmla="*/ 35 h 37"/>
              <a:gd name="T36" fmla="*/ 12 w 18"/>
              <a:gd name="T37" fmla="*/ 37 h 37"/>
              <a:gd name="T38" fmla="*/ 14 w 18"/>
              <a:gd name="T39" fmla="*/ 35 h 37"/>
              <a:gd name="T40" fmla="*/ 14 w 18"/>
              <a:gd name="T41" fmla="*/ 16 h 37"/>
              <a:gd name="T42" fmla="*/ 14 w 18"/>
              <a:gd name="T43" fmla="*/ 16 h 37"/>
              <a:gd name="T44" fmla="*/ 14 w 18"/>
              <a:gd name="T45" fmla="*/ 6 h 37"/>
              <a:gd name="T46" fmla="*/ 15 w 18"/>
              <a:gd name="T47" fmla="*/ 6 h 37"/>
              <a:gd name="T48" fmla="*/ 15 w 18"/>
              <a:gd name="T49" fmla="*/ 17 h 37"/>
              <a:gd name="T50" fmla="*/ 17 w 18"/>
              <a:gd name="T51" fmla="*/ 18 h 37"/>
              <a:gd name="T52" fmla="*/ 18 w 18"/>
              <a:gd name="T53" fmla="*/ 17 h 37"/>
              <a:gd name="T54" fmla="*/ 18 w 18"/>
              <a:gd name="T55" fmla="*/ 4 h 37"/>
              <a:gd name="T56" fmla="*/ 18 w 18"/>
              <a:gd name="T57" fmla="*/ 3 h 37"/>
              <a:gd name="T58" fmla="*/ 18 w 18"/>
              <a:gd name="T59" fmla="*/ 3 h 37"/>
              <a:gd name="T60" fmla="*/ 14 w 18"/>
              <a:gd name="T6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8" h="37">
                <a:moveTo>
                  <a:pt x="14" y="0"/>
                </a:moveTo>
                <a:cubicBezTo>
                  <a:pt x="5" y="0"/>
                  <a:pt x="5" y="0"/>
                  <a:pt x="5" y="0"/>
                </a:cubicBezTo>
                <a:cubicBezTo>
                  <a:pt x="1" y="0"/>
                  <a:pt x="0" y="2"/>
                  <a:pt x="0" y="3"/>
                </a:cubicBezTo>
                <a:cubicBezTo>
                  <a:pt x="0" y="3"/>
                  <a:pt x="0" y="3"/>
                  <a:pt x="0" y="3"/>
                </a:cubicBezTo>
                <a:cubicBezTo>
                  <a:pt x="0" y="4"/>
                  <a:pt x="0" y="4"/>
                  <a:pt x="0" y="4"/>
                </a:cubicBezTo>
                <a:cubicBezTo>
                  <a:pt x="0" y="17"/>
                  <a:pt x="0" y="17"/>
                  <a:pt x="0" y="17"/>
                </a:cubicBezTo>
                <a:cubicBezTo>
                  <a:pt x="0" y="17"/>
                  <a:pt x="1" y="18"/>
                  <a:pt x="2" y="18"/>
                </a:cubicBezTo>
                <a:cubicBezTo>
                  <a:pt x="2" y="18"/>
                  <a:pt x="3" y="17"/>
                  <a:pt x="3" y="17"/>
                </a:cubicBezTo>
                <a:cubicBezTo>
                  <a:pt x="3" y="6"/>
                  <a:pt x="3" y="6"/>
                  <a:pt x="3" y="6"/>
                </a:cubicBezTo>
                <a:cubicBezTo>
                  <a:pt x="4" y="6"/>
                  <a:pt x="4" y="6"/>
                  <a:pt x="4" y="6"/>
                </a:cubicBezTo>
                <a:cubicBezTo>
                  <a:pt x="4" y="16"/>
                  <a:pt x="4" y="16"/>
                  <a:pt x="4" y="16"/>
                </a:cubicBezTo>
                <a:cubicBezTo>
                  <a:pt x="4" y="16"/>
                  <a:pt x="4" y="16"/>
                  <a:pt x="4" y="17"/>
                </a:cubicBezTo>
                <a:cubicBezTo>
                  <a:pt x="4" y="35"/>
                  <a:pt x="4" y="35"/>
                  <a:pt x="4" y="35"/>
                </a:cubicBezTo>
                <a:cubicBezTo>
                  <a:pt x="4" y="36"/>
                  <a:pt x="5" y="37"/>
                  <a:pt x="6" y="37"/>
                </a:cubicBezTo>
                <a:cubicBezTo>
                  <a:pt x="8" y="37"/>
                  <a:pt x="9" y="36"/>
                  <a:pt x="9" y="35"/>
                </a:cubicBezTo>
                <a:cubicBezTo>
                  <a:pt x="9" y="19"/>
                  <a:pt x="9" y="19"/>
                  <a:pt x="9" y="19"/>
                </a:cubicBezTo>
                <a:cubicBezTo>
                  <a:pt x="10" y="19"/>
                  <a:pt x="10" y="19"/>
                  <a:pt x="10" y="19"/>
                </a:cubicBezTo>
                <a:cubicBezTo>
                  <a:pt x="10" y="35"/>
                  <a:pt x="10" y="35"/>
                  <a:pt x="10" y="35"/>
                </a:cubicBezTo>
                <a:cubicBezTo>
                  <a:pt x="10" y="36"/>
                  <a:pt x="11" y="37"/>
                  <a:pt x="12" y="37"/>
                </a:cubicBezTo>
                <a:cubicBezTo>
                  <a:pt x="13" y="37"/>
                  <a:pt x="14" y="36"/>
                  <a:pt x="14" y="35"/>
                </a:cubicBezTo>
                <a:cubicBezTo>
                  <a:pt x="14" y="16"/>
                  <a:pt x="14" y="16"/>
                  <a:pt x="14" y="16"/>
                </a:cubicBezTo>
                <a:cubicBezTo>
                  <a:pt x="14" y="16"/>
                  <a:pt x="14" y="16"/>
                  <a:pt x="14" y="16"/>
                </a:cubicBezTo>
                <a:cubicBezTo>
                  <a:pt x="14" y="6"/>
                  <a:pt x="14" y="6"/>
                  <a:pt x="14" y="6"/>
                </a:cubicBezTo>
                <a:cubicBezTo>
                  <a:pt x="15" y="6"/>
                  <a:pt x="15" y="6"/>
                  <a:pt x="15" y="6"/>
                </a:cubicBezTo>
                <a:cubicBezTo>
                  <a:pt x="15" y="17"/>
                  <a:pt x="15" y="17"/>
                  <a:pt x="15" y="17"/>
                </a:cubicBezTo>
                <a:cubicBezTo>
                  <a:pt x="15" y="17"/>
                  <a:pt x="16" y="18"/>
                  <a:pt x="17" y="18"/>
                </a:cubicBezTo>
                <a:cubicBezTo>
                  <a:pt x="18" y="18"/>
                  <a:pt x="18" y="17"/>
                  <a:pt x="18" y="17"/>
                </a:cubicBezTo>
                <a:cubicBezTo>
                  <a:pt x="18" y="4"/>
                  <a:pt x="18" y="4"/>
                  <a:pt x="18" y="4"/>
                </a:cubicBezTo>
                <a:cubicBezTo>
                  <a:pt x="18" y="3"/>
                  <a:pt x="18" y="3"/>
                  <a:pt x="18" y="3"/>
                </a:cubicBezTo>
                <a:cubicBezTo>
                  <a:pt x="18" y="3"/>
                  <a:pt x="18" y="3"/>
                  <a:pt x="18" y="3"/>
                </a:cubicBezTo>
                <a:cubicBezTo>
                  <a:pt x="18" y="2"/>
                  <a:pt x="17" y="0"/>
                  <a:pt x="14" y="0"/>
                </a:cubicBezTo>
                <a:close/>
              </a:path>
            </a:pathLst>
          </a:custGeom>
          <a:solidFill>
            <a:srgbClr val="1C2B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09" name="Oval 86"/>
          <p:cNvSpPr>
            <a:spLocks noChangeArrowheads="1"/>
          </p:cNvSpPr>
          <p:nvPr/>
        </p:nvSpPr>
        <p:spPr bwMode="auto">
          <a:xfrm>
            <a:off x="7589769" y="3576073"/>
            <a:ext cx="119464" cy="103535"/>
          </a:xfrm>
          <a:prstGeom prst="ellipse">
            <a:avLst/>
          </a:prstGeom>
          <a:solidFill>
            <a:srgbClr val="1C2B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10" name="Freeform 87"/>
          <p:cNvSpPr>
            <a:spLocks/>
          </p:cNvSpPr>
          <p:nvPr/>
        </p:nvSpPr>
        <p:spPr bwMode="auto">
          <a:xfrm>
            <a:off x="5564202" y="5508725"/>
            <a:ext cx="554841" cy="525639"/>
          </a:xfrm>
          <a:custGeom>
            <a:avLst/>
            <a:gdLst>
              <a:gd name="T0" fmla="*/ 0 w 37"/>
              <a:gd name="T1" fmla="*/ 34 h 35"/>
              <a:gd name="T2" fmla="*/ 2 w 37"/>
              <a:gd name="T3" fmla="*/ 35 h 35"/>
              <a:gd name="T4" fmla="*/ 6 w 37"/>
              <a:gd name="T5" fmla="*/ 27 h 35"/>
              <a:gd name="T6" fmla="*/ 23 w 37"/>
              <a:gd name="T7" fmla="*/ 24 h 35"/>
              <a:gd name="T8" fmla="*/ 37 w 37"/>
              <a:gd name="T9" fmla="*/ 0 h 35"/>
              <a:gd name="T10" fmla="*/ 4 w 37"/>
              <a:gd name="T11" fmla="*/ 26 h 35"/>
              <a:gd name="T12" fmla="*/ 20 w 37"/>
              <a:gd name="T13" fmla="*/ 11 h 35"/>
              <a:gd name="T14" fmla="*/ 0 w 37"/>
              <a:gd name="T15" fmla="*/ 34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5">
                <a:moveTo>
                  <a:pt x="0" y="34"/>
                </a:moveTo>
                <a:cubicBezTo>
                  <a:pt x="0" y="34"/>
                  <a:pt x="0" y="35"/>
                  <a:pt x="2" y="35"/>
                </a:cubicBezTo>
                <a:cubicBezTo>
                  <a:pt x="2" y="33"/>
                  <a:pt x="6" y="27"/>
                  <a:pt x="6" y="27"/>
                </a:cubicBezTo>
                <a:cubicBezTo>
                  <a:pt x="6" y="27"/>
                  <a:pt x="15" y="33"/>
                  <a:pt x="23" y="24"/>
                </a:cubicBezTo>
                <a:cubicBezTo>
                  <a:pt x="32" y="14"/>
                  <a:pt x="26" y="7"/>
                  <a:pt x="37" y="0"/>
                </a:cubicBezTo>
                <a:cubicBezTo>
                  <a:pt x="9" y="6"/>
                  <a:pt x="4" y="15"/>
                  <a:pt x="4" y="26"/>
                </a:cubicBezTo>
                <a:cubicBezTo>
                  <a:pt x="7" y="21"/>
                  <a:pt x="14" y="13"/>
                  <a:pt x="20" y="11"/>
                </a:cubicBezTo>
                <a:cubicBezTo>
                  <a:pt x="9" y="18"/>
                  <a:pt x="3" y="29"/>
                  <a:pt x="0" y="34"/>
                </a:cubicBezTo>
                <a:close/>
              </a:path>
            </a:pathLst>
          </a:custGeom>
          <a:solidFill>
            <a:srgbClr val="464F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11" name="Freeform 88"/>
          <p:cNvSpPr>
            <a:spLocks/>
          </p:cNvSpPr>
          <p:nvPr/>
        </p:nvSpPr>
        <p:spPr bwMode="auto">
          <a:xfrm>
            <a:off x="5609332" y="1850491"/>
            <a:ext cx="448651" cy="403520"/>
          </a:xfrm>
          <a:custGeom>
            <a:avLst/>
            <a:gdLst>
              <a:gd name="T0" fmla="*/ 15 w 30"/>
              <a:gd name="T1" fmla="*/ 6 h 27"/>
              <a:gd name="T2" fmla="*/ 8 w 30"/>
              <a:gd name="T3" fmla="*/ 0 h 27"/>
              <a:gd name="T4" fmla="*/ 1 w 30"/>
              <a:gd name="T5" fmla="*/ 9 h 27"/>
              <a:gd name="T6" fmla="*/ 15 w 30"/>
              <a:gd name="T7" fmla="*/ 27 h 27"/>
              <a:gd name="T8" fmla="*/ 30 w 30"/>
              <a:gd name="T9" fmla="*/ 9 h 27"/>
              <a:gd name="T10" fmla="*/ 23 w 30"/>
              <a:gd name="T11" fmla="*/ 0 h 27"/>
              <a:gd name="T12" fmla="*/ 15 w 30"/>
              <a:gd name="T13" fmla="*/ 6 h 27"/>
            </a:gdLst>
            <a:ahLst/>
            <a:cxnLst>
              <a:cxn ang="0">
                <a:pos x="T0" y="T1"/>
              </a:cxn>
              <a:cxn ang="0">
                <a:pos x="T2" y="T3"/>
              </a:cxn>
              <a:cxn ang="0">
                <a:pos x="T4" y="T5"/>
              </a:cxn>
              <a:cxn ang="0">
                <a:pos x="T6" y="T7"/>
              </a:cxn>
              <a:cxn ang="0">
                <a:pos x="T8" y="T9"/>
              </a:cxn>
              <a:cxn ang="0">
                <a:pos x="T10" y="T11"/>
              </a:cxn>
              <a:cxn ang="0">
                <a:pos x="T12" y="T13"/>
              </a:cxn>
            </a:cxnLst>
            <a:rect l="0" t="0" r="r" b="b"/>
            <a:pathLst>
              <a:path w="30" h="27">
                <a:moveTo>
                  <a:pt x="15" y="6"/>
                </a:moveTo>
                <a:cubicBezTo>
                  <a:pt x="14" y="2"/>
                  <a:pt x="11" y="0"/>
                  <a:pt x="8" y="0"/>
                </a:cubicBezTo>
                <a:cubicBezTo>
                  <a:pt x="2" y="0"/>
                  <a:pt x="0" y="4"/>
                  <a:pt x="1" y="9"/>
                </a:cubicBezTo>
                <a:cubicBezTo>
                  <a:pt x="1" y="15"/>
                  <a:pt x="9" y="19"/>
                  <a:pt x="15" y="27"/>
                </a:cubicBezTo>
                <a:cubicBezTo>
                  <a:pt x="21" y="19"/>
                  <a:pt x="29" y="15"/>
                  <a:pt x="30" y="9"/>
                </a:cubicBezTo>
                <a:cubicBezTo>
                  <a:pt x="30" y="4"/>
                  <a:pt x="28" y="1"/>
                  <a:pt x="23" y="0"/>
                </a:cubicBezTo>
                <a:cubicBezTo>
                  <a:pt x="19" y="0"/>
                  <a:pt x="17" y="2"/>
                  <a:pt x="15" y="6"/>
                </a:cubicBezTo>
                <a:close/>
              </a:path>
            </a:pathLst>
          </a:custGeom>
          <a:solidFill>
            <a:srgbClr val="FC61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53" name="矩形 552"/>
          <p:cNvSpPr/>
          <p:nvPr/>
        </p:nvSpPr>
        <p:spPr>
          <a:xfrm>
            <a:off x="694447" y="4981977"/>
            <a:ext cx="3497501" cy="1447063"/>
          </a:xfrm>
          <a:prstGeom prst="rect">
            <a:avLst/>
          </a:prstGeom>
        </p:spPr>
        <p:txBody>
          <a:bodyPr wrap="square">
            <a:spAutoFit/>
          </a:bodyPr>
          <a:lstStyle/>
          <a:p>
            <a:pPr algn="just">
              <a:lnSpc>
                <a:spcPct val="150000"/>
              </a:lnSpc>
            </a:pPr>
            <a:r>
              <a:rPr lang="en-US" altLang="zh-CN" sz="1467" dirty="0">
                <a:solidFill>
                  <a:srgbClr val="1C2B38"/>
                </a:solidFill>
              </a:rPr>
              <a:t>YOU CAN ADD YOUR TEXT  HERE TO EXPLAIN THE CHART. IF YOU HAVE ANY QUESTIONS ABOUT HOW TO USE IT,   PLEASE CONTACT ME</a:t>
            </a:r>
            <a:endParaRPr lang="zh-CN" altLang="en-US" sz="1467" dirty="0">
              <a:solidFill>
                <a:srgbClr val="1C2B38"/>
              </a:solidFill>
            </a:endParaRPr>
          </a:p>
        </p:txBody>
      </p:sp>
      <p:sp>
        <p:nvSpPr>
          <p:cNvPr id="554" name="TextBox 553"/>
          <p:cNvSpPr txBox="1"/>
          <p:nvPr/>
        </p:nvSpPr>
        <p:spPr>
          <a:xfrm>
            <a:off x="689731" y="4534251"/>
            <a:ext cx="3424271" cy="502766"/>
          </a:xfrm>
          <a:prstGeom prst="rect">
            <a:avLst/>
          </a:prstGeom>
          <a:noFill/>
        </p:spPr>
        <p:txBody>
          <a:bodyPr wrap="none" rtlCol="0">
            <a:spAutoFit/>
          </a:bodyPr>
          <a:lstStyle/>
          <a:p>
            <a:pPr algn="ctr"/>
            <a:r>
              <a:rPr lang="en-US" altLang="zh-CN" sz="2667" b="1" dirty="0">
                <a:solidFill>
                  <a:srgbClr val="1C2B38"/>
                </a:solidFill>
              </a:rPr>
              <a:t>ADD YOUR TITLE HERE </a:t>
            </a:r>
            <a:endParaRPr lang="zh-CN" altLang="en-US" sz="2667" b="1" dirty="0">
              <a:solidFill>
                <a:srgbClr val="1C2B38"/>
              </a:solidFill>
            </a:endParaRPr>
          </a:p>
        </p:txBody>
      </p:sp>
      <p:sp>
        <p:nvSpPr>
          <p:cNvPr id="555" name="矩形 554"/>
          <p:cNvSpPr/>
          <p:nvPr/>
        </p:nvSpPr>
        <p:spPr>
          <a:xfrm>
            <a:off x="8010816" y="4981977"/>
            <a:ext cx="3497501" cy="1447063"/>
          </a:xfrm>
          <a:prstGeom prst="rect">
            <a:avLst/>
          </a:prstGeom>
        </p:spPr>
        <p:txBody>
          <a:bodyPr wrap="square">
            <a:spAutoFit/>
          </a:bodyPr>
          <a:lstStyle/>
          <a:p>
            <a:pPr algn="just">
              <a:lnSpc>
                <a:spcPct val="150000"/>
              </a:lnSpc>
            </a:pPr>
            <a:r>
              <a:rPr lang="en-US" altLang="zh-CN" sz="1467" dirty="0">
                <a:solidFill>
                  <a:srgbClr val="1C2B38"/>
                </a:solidFill>
              </a:rPr>
              <a:t>YOU CAN ADD YOUR TEXT  HERE TO EXPLAIN THE CHART. IF YOU HAVE ANY QUESTIONS ABOUT HOW TO USE IT,   PLEASE CONTACT ME</a:t>
            </a:r>
            <a:endParaRPr lang="zh-CN" altLang="en-US" sz="1467" dirty="0">
              <a:solidFill>
                <a:srgbClr val="1C2B38"/>
              </a:solidFill>
            </a:endParaRPr>
          </a:p>
        </p:txBody>
      </p:sp>
      <p:sp>
        <p:nvSpPr>
          <p:cNvPr id="556" name="TextBox 555"/>
          <p:cNvSpPr txBox="1"/>
          <p:nvPr/>
        </p:nvSpPr>
        <p:spPr>
          <a:xfrm>
            <a:off x="8154299" y="4546443"/>
            <a:ext cx="3347327" cy="502766"/>
          </a:xfrm>
          <a:prstGeom prst="rect">
            <a:avLst/>
          </a:prstGeom>
          <a:noFill/>
        </p:spPr>
        <p:txBody>
          <a:bodyPr wrap="none" rtlCol="0">
            <a:spAutoFit/>
          </a:bodyPr>
          <a:lstStyle/>
          <a:p>
            <a:pPr algn="ctr"/>
            <a:r>
              <a:rPr lang="en-US" altLang="zh-CN" sz="2667" b="1" dirty="0">
                <a:solidFill>
                  <a:srgbClr val="1C2B38"/>
                </a:solidFill>
              </a:rPr>
              <a:t>ADD YOUR TITLE HERE</a:t>
            </a:r>
            <a:endParaRPr lang="zh-CN" altLang="en-US" sz="2667" b="1" dirty="0">
              <a:solidFill>
                <a:srgbClr val="1C2B38"/>
              </a:solidFill>
            </a:endParaRPr>
          </a:p>
        </p:txBody>
      </p:sp>
      <p:sp>
        <p:nvSpPr>
          <p:cNvPr id="557" name="矩形 556"/>
          <p:cNvSpPr/>
          <p:nvPr/>
        </p:nvSpPr>
        <p:spPr>
          <a:xfrm>
            <a:off x="694447" y="1961089"/>
            <a:ext cx="3497501" cy="1447063"/>
          </a:xfrm>
          <a:prstGeom prst="rect">
            <a:avLst/>
          </a:prstGeom>
        </p:spPr>
        <p:txBody>
          <a:bodyPr wrap="square">
            <a:spAutoFit/>
          </a:bodyPr>
          <a:lstStyle/>
          <a:p>
            <a:pPr algn="just">
              <a:lnSpc>
                <a:spcPct val="150000"/>
              </a:lnSpc>
            </a:pPr>
            <a:r>
              <a:rPr lang="en-US" altLang="zh-CN" sz="1467" dirty="0">
                <a:solidFill>
                  <a:srgbClr val="1C2B38"/>
                </a:solidFill>
              </a:rPr>
              <a:t>YOU CAN ADD YOUR TEXT  HERE TO EXPLAIN THE CHART. IF YOU HAVE ANY QUESTIONS ABOUT HOW TO USE IT,   PLEASE CONTACT ME</a:t>
            </a:r>
            <a:endParaRPr lang="zh-CN" altLang="en-US" sz="1467" dirty="0">
              <a:solidFill>
                <a:srgbClr val="1C2B38"/>
              </a:solidFill>
            </a:endParaRPr>
          </a:p>
        </p:txBody>
      </p:sp>
      <p:sp>
        <p:nvSpPr>
          <p:cNvPr id="558" name="TextBox 557"/>
          <p:cNvSpPr txBox="1"/>
          <p:nvPr/>
        </p:nvSpPr>
        <p:spPr>
          <a:xfrm>
            <a:off x="728202" y="1513363"/>
            <a:ext cx="3347327" cy="502766"/>
          </a:xfrm>
          <a:prstGeom prst="rect">
            <a:avLst/>
          </a:prstGeom>
          <a:noFill/>
        </p:spPr>
        <p:txBody>
          <a:bodyPr wrap="none" rtlCol="0">
            <a:spAutoFit/>
          </a:bodyPr>
          <a:lstStyle/>
          <a:p>
            <a:pPr algn="ctr"/>
            <a:r>
              <a:rPr lang="en-US" altLang="zh-CN" sz="2667" b="1" dirty="0">
                <a:solidFill>
                  <a:srgbClr val="1C2B38"/>
                </a:solidFill>
              </a:rPr>
              <a:t>ADD YOUR TITLE HERE</a:t>
            </a:r>
            <a:endParaRPr lang="zh-CN" altLang="en-US" sz="2667" b="1" dirty="0">
              <a:solidFill>
                <a:srgbClr val="1C2B38"/>
              </a:solidFill>
            </a:endParaRPr>
          </a:p>
        </p:txBody>
      </p:sp>
      <p:sp>
        <p:nvSpPr>
          <p:cNvPr id="559" name="矩形 558"/>
          <p:cNvSpPr/>
          <p:nvPr/>
        </p:nvSpPr>
        <p:spPr>
          <a:xfrm>
            <a:off x="8006856" y="1961089"/>
            <a:ext cx="3497501" cy="1447063"/>
          </a:xfrm>
          <a:prstGeom prst="rect">
            <a:avLst/>
          </a:prstGeom>
        </p:spPr>
        <p:txBody>
          <a:bodyPr wrap="square">
            <a:spAutoFit/>
          </a:bodyPr>
          <a:lstStyle/>
          <a:p>
            <a:pPr algn="just">
              <a:lnSpc>
                <a:spcPct val="150000"/>
              </a:lnSpc>
            </a:pPr>
            <a:r>
              <a:rPr lang="en-US" altLang="zh-CN" sz="1467" dirty="0">
                <a:solidFill>
                  <a:srgbClr val="1C2B38"/>
                </a:solidFill>
              </a:rPr>
              <a:t>YOU CAN ADD YOUR TEXT  HERE TO EXPLAIN THE CHART. IF YOU HAVE ANY QUESTIONS ABOUT HOW TO USE IT,   PLEASE CONTACT ME</a:t>
            </a:r>
            <a:endParaRPr lang="zh-CN" altLang="en-US" sz="1467" dirty="0">
              <a:solidFill>
                <a:srgbClr val="1C2B38"/>
              </a:solidFill>
            </a:endParaRPr>
          </a:p>
        </p:txBody>
      </p:sp>
      <p:sp>
        <p:nvSpPr>
          <p:cNvPr id="560" name="TextBox 559"/>
          <p:cNvSpPr txBox="1"/>
          <p:nvPr/>
        </p:nvSpPr>
        <p:spPr>
          <a:xfrm>
            <a:off x="8111867" y="1513363"/>
            <a:ext cx="3424271" cy="502766"/>
          </a:xfrm>
          <a:prstGeom prst="rect">
            <a:avLst/>
          </a:prstGeom>
          <a:noFill/>
        </p:spPr>
        <p:txBody>
          <a:bodyPr wrap="none" rtlCol="0">
            <a:spAutoFit/>
          </a:bodyPr>
          <a:lstStyle/>
          <a:p>
            <a:pPr algn="ctr"/>
            <a:r>
              <a:rPr lang="en-US" altLang="zh-CN" sz="2667" b="1" dirty="0">
                <a:solidFill>
                  <a:srgbClr val="1C2B38"/>
                </a:solidFill>
              </a:rPr>
              <a:t>ADD YOUR TITLE HERE </a:t>
            </a:r>
            <a:endParaRPr lang="zh-CN" altLang="en-US" sz="2667" b="1" dirty="0">
              <a:solidFill>
                <a:srgbClr val="1C2B38"/>
              </a:solidFill>
            </a:endParaRPr>
          </a:p>
        </p:txBody>
      </p:sp>
      <p:sp>
        <p:nvSpPr>
          <p:cNvPr id="21" name="矩形 20"/>
          <p:cNvSpPr/>
          <p:nvPr/>
        </p:nvSpPr>
        <p:spPr>
          <a:xfrm>
            <a:off x="377952" y="382016"/>
            <a:ext cx="207264" cy="609600"/>
          </a:xfrm>
          <a:prstGeom prst="rect">
            <a:avLst/>
          </a:prstGeom>
          <a:solidFill>
            <a:srgbClr val="FFC5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cxnSp>
        <p:nvCxnSpPr>
          <p:cNvPr id="22" name="直接连接符 21"/>
          <p:cNvCxnSpPr/>
          <p:nvPr/>
        </p:nvCxnSpPr>
        <p:spPr>
          <a:xfrm>
            <a:off x="670560" y="382016"/>
            <a:ext cx="0" cy="609600"/>
          </a:xfrm>
          <a:prstGeom prst="line">
            <a:avLst/>
          </a:prstGeom>
          <a:ln w="38100">
            <a:solidFill>
              <a:srgbClr val="FFC543"/>
            </a:solidFill>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724145" y="261427"/>
            <a:ext cx="4055919" cy="502766"/>
          </a:xfrm>
          <a:prstGeom prst="rect">
            <a:avLst/>
          </a:prstGeom>
        </p:spPr>
        <p:txBody>
          <a:bodyPr wrap="none">
            <a:spAutoFit/>
          </a:bodyPr>
          <a:lstStyle/>
          <a:p>
            <a:pPr algn="ctr"/>
            <a:r>
              <a:rPr lang="en-US" altLang="zh-CN" sz="2667" b="1" dirty="0">
                <a:solidFill>
                  <a:srgbClr val="FFC543"/>
                </a:solidFill>
                <a:latin typeface="Arial Unicode MS" pitchFamily="34" charset="-122"/>
                <a:ea typeface="Arial Unicode MS" pitchFamily="34" charset="-122"/>
                <a:cs typeface="Arial Unicode MS" pitchFamily="34" charset="-122"/>
              </a:rPr>
              <a:t>ADD YOUR TITLE HERE</a:t>
            </a:r>
            <a:endParaRPr lang="zh-CN" altLang="en-US" sz="2667" b="1" dirty="0">
              <a:solidFill>
                <a:srgbClr val="FFC543"/>
              </a:solidFill>
              <a:latin typeface="Arial Unicode MS" pitchFamily="34" charset="-122"/>
              <a:ea typeface="Arial Unicode MS" pitchFamily="34" charset="-122"/>
              <a:cs typeface="Arial Unicode MS" pitchFamily="34" charset="-122"/>
            </a:endParaRPr>
          </a:p>
        </p:txBody>
      </p:sp>
      <p:sp>
        <p:nvSpPr>
          <p:cNvPr id="24" name="TextBox 12"/>
          <p:cNvSpPr txBox="1"/>
          <p:nvPr/>
        </p:nvSpPr>
        <p:spPr>
          <a:xfrm>
            <a:off x="699645" y="638049"/>
            <a:ext cx="2199320" cy="461665"/>
          </a:xfrm>
          <a:prstGeom prst="rect">
            <a:avLst/>
          </a:prstGeom>
          <a:noFill/>
        </p:spPr>
        <p:txBody>
          <a:bodyPr wrap="none" rtlCol="0">
            <a:spAutoFit/>
          </a:bodyPr>
          <a:lstStyle/>
          <a:p>
            <a:r>
              <a:rPr lang="en-US" altLang="zh-CN" sz="2400" dirty="0">
                <a:solidFill>
                  <a:srgbClr val="FFC543"/>
                </a:solidFill>
              </a:rPr>
              <a:t>ADD</a:t>
            </a:r>
            <a:r>
              <a:rPr lang="zh-CN" altLang="en-US" sz="2400" dirty="0">
                <a:solidFill>
                  <a:srgbClr val="FFC543"/>
                </a:solidFill>
              </a:rPr>
              <a:t> </a:t>
            </a:r>
            <a:r>
              <a:rPr lang="en-US" altLang="zh-CN" sz="2400" dirty="0">
                <a:solidFill>
                  <a:srgbClr val="FFC543"/>
                </a:solidFill>
              </a:rPr>
              <a:t>YOUR TEXT</a:t>
            </a:r>
          </a:p>
        </p:txBody>
      </p:sp>
    </p:spTree>
    <p:extLst>
      <p:ext uri="{BB962C8B-B14F-4D97-AF65-F5344CB8AC3E}">
        <p14:creationId xmlns:p14="http://schemas.microsoft.com/office/powerpoint/2010/main" val="6728232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9C689EE7-C798-4E5C-9338-2BD7BFF69A97}" type="slidenum">
              <a:rPr lang="zh-CN" altLang="en-US" smtClean="0"/>
              <a:pPr/>
              <a:t>28</a:t>
            </a:fld>
            <a:endParaRPr lang="zh-CN" altLang="en-US" dirty="0"/>
          </a:p>
        </p:txBody>
      </p:sp>
      <p:sp>
        <p:nvSpPr>
          <p:cNvPr id="47" name="Freeform 277"/>
          <p:cNvSpPr>
            <a:spLocks noChangeArrowheads="1"/>
          </p:cNvSpPr>
          <p:nvPr/>
        </p:nvSpPr>
        <p:spPr bwMode="auto">
          <a:xfrm>
            <a:off x="5650289" y="1979883"/>
            <a:ext cx="5729337" cy="4158451"/>
          </a:xfrm>
          <a:custGeom>
            <a:avLst/>
            <a:gdLst>
              <a:gd name="T0" fmla="*/ 2147483647 w 580"/>
              <a:gd name="T1" fmla="*/ 2147483647 h 421"/>
              <a:gd name="T2" fmla="*/ 2147483647 w 580"/>
              <a:gd name="T3" fmla="*/ 2147483647 h 421"/>
              <a:gd name="T4" fmla="*/ 846996327 w 580"/>
              <a:gd name="T5" fmla="*/ 2147483647 h 421"/>
              <a:gd name="T6" fmla="*/ 0 w 580"/>
              <a:gd name="T7" fmla="*/ 2147483647 h 421"/>
              <a:gd name="T8" fmla="*/ 0 w 580"/>
              <a:gd name="T9" fmla="*/ 845026775 h 421"/>
              <a:gd name="T10" fmla="*/ 846996327 w 580"/>
              <a:gd name="T11" fmla="*/ 0 h 421"/>
              <a:gd name="T12" fmla="*/ 2147483647 w 580"/>
              <a:gd name="T13" fmla="*/ 0 h 421"/>
              <a:gd name="T14" fmla="*/ 2147483647 w 580"/>
              <a:gd name="T15" fmla="*/ 845026775 h 421"/>
              <a:gd name="T16" fmla="*/ 2147483647 w 580"/>
              <a:gd name="T17" fmla="*/ 2147483647 h 4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80"/>
              <a:gd name="T28" fmla="*/ 0 h 421"/>
              <a:gd name="T29" fmla="*/ 580 w 580"/>
              <a:gd name="T30" fmla="*/ 421 h 42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80" h="421">
                <a:moveTo>
                  <a:pt x="580" y="397"/>
                </a:moveTo>
                <a:cubicBezTo>
                  <a:pt x="580" y="411"/>
                  <a:pt x="569" y="421"/>
                  <a:pt x="556" y="421"/>
                </a:cubicBezTo>
                <a:cubicBezTo>
                  <a:pt x="24" y="421"/>
                  <a:pt x="24" y="421"/>
                  <a:pt x="24" y="421"/>
                </a:cubicBezTo>
                <a:cubicBezTo>
                  <a:pt x="11" y="421"/>
                  <a:pt x="0" y="411"/>
                  <a:pt x="0" y="397"/>
                </a:cubicBezTo>
                <a:cubicBezTo>
                  <a:pt x="0" y="24"/>
                  <a:pt x="0" y="24"/>
                  <a:pt x="0" y="24"/>
                </a:cubicBezTo>
                <a:cubicBezTo>
                  <a:pt x="0" y="11"/>
                  <a:pt x="11" y="0"/>
                  <a:pt x="24" y="0"/>
                </a:cubicBezTo>
                <a:cubicBezTo>
                  <a:pt x="556" y="0"/>
                  <a:pt x="556" y="0"/>
                  <a:pt x="556" y="0"/>
                </a:cubicBezTo>
                <a:cubicBezTo>
                  <a:pt x="569" y="0"/>
                  <a:pt x="580" y="11"/>
                  <a:pt x="580" y="24"/>
                </a:cubicBezTo>
                <a:lnTo>
                  <a:pt x="580" y="397"/>
                </a:lnTo>
                <a:close/>
              </a:path>
            </a:pathLst>
          </a:custGeom>
          <a:solidFill>
            <a:srgbClr val="FFC543"/>
          </a:solidFill>
          <a:ln>
            <a:noFill/>
          </a:ln>
          <a:extLst/>
        </p:spPr>
        <p:txBody>
          <a:bodyPr/>
          <a:lstStyle/>
          <a:p>
            <a:endParaRPr lang="zh-CN" altLang="en-US" sz="2400"/>
          </a:p>
        </p:txBody>
      </p:sp>
      <p:sp>
        <p:nvSpPr>
          <p:cNvPr id="46" name="AutoShape 275"/>
          <p:cNvSpPr>
            <a:spLocks noChangeAspect="1" noChangeArrowheads="1" noTextEdit="1"/>
          </p:cNvSpPr>
          <p:nvPr/>
        </p:nvSpPr>
        <p:spPr bwMode="auto">
          <a:xfrm>
            <a:off x="5641591" y="1712136"/>
            <a:ext cx="5746396" cy="4447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lstStyle/>
          <a:p>
            <a:endParaRPr lang="zh-CN" altLang="en-US" sz="2400"/>
          </a:p>
        </p:txBody>
      </p:sp>
      <p:sp>
        <p:nvSpPr>
          <p:cNvPr id="128" name="矩形 2"/>
          <p:cNvSpPr/>
          <p:nvPr/>
        </p:nvSpPr>
        <p:spPr bwMode="auto">
          <a:xfrm>
            <a:off x="5649949" y="1979883"/>
            <a:ext cx="5729679" cy="1210699"/>
          </a:xfrm>
          <a:custGeom>
            <a:avLst/>
            <a:gdLst/>
            <a:ahLst/>
            <a:cxnLst/>
            <a:rect l="l" t="t" r="r" b="b"/>
            <a:pathLst>
              <a:path w="4297259" h="908024">
                <a:moveTo>
                  <a:pt x="177818" y="0"/>
                </a:moveTo>
                <a:cubicBezTo>
                  <a:pt x="4119442" y="0"/>
                  <a:pt x="4119442" y="0"/>
                  <a:pt x="4119442" y="0"/>
                </a:cubicBezTo>
                <a:cubicBezTo>
                  <a:pt x="4215760" y="0"/>
                  <a:pt x="4297259" y="81490"/>
                  <a:pt x="4297259" y="177796"/>
                </a:cubicBezTo>
                <a:lnTo>
                  <a:pt x="4297259" y="908024"/>
                </a:lnTo>
                <a:lnTo>
                  <a:pt x="0" y="908024"/>
                </a:lnTo>
                <a:cubicBezTo>
                  <a:pt x="0" y="177796"/>
                  <a:pt x="0" y="177796"/>
                  <a:pt x="0" y="177796"/>
                </a:cubicBezTo>
                <a:cubicBezTo>
                  <a:pt x="0" y="81490"/>
                  <a:pt x="81500" y="0"/>
                  <a:pt x="177818" y="0"/>
                </a:cubicBezTo>
                <a:close/>
              </a:path>
            </a:pathLst>
          </a:custGeom>
          <a:solidFill>
            <a:srgbClr val="FC611F"/>
          </a:solidFill>
          <a:ln w="9525" cap="flat" cmpd="sng" algn="ctr">
            <a:noFill/>
            <a:prstDash val="solid"/>
            <a:round/>
            <a:headEnd type="none" w="med" len="med"/>
            <a:tailEnd type="none" w="med" len="med"/>
          </a:ln>
          <a:effectLst/>
          <a:extLst/>
        </p:spPr>
        <p:txBody>
          <a:bodyPr vert="horz" wrap="square" lIns="121920" tIns="60960" rIns="121920" bIns="60960" numCol="1" rtlCol="0" anchor="t" anchorCtr="0" compatLnSpc="1">
            <a:prstTxWarp prst="textNoShape">
              <a:avLst/>
            </a:prstTxWarp>
          </a:bodyPr>
          <a:lstStyle/>
          <a:p>
            <a:pPr defTabSz="1219170" fontAlgn="base">
              <a:spcBef>
                <a:spcPct val="0"/>
              </a:spcBef>
              <a:spcAft>
                <a:spcPct val="0"/>
              </a:spcAft>
            </a:pPr>
            <a:endParaRPr lang="en-US" sz="2400">
              <a:latin typeface="Arial" pitchFamily="34" charset="0"/>
              <a:ea typeface="宋体" pitchFamily="2" charset="-122"/>
            </a:endParaRPr>
          </a:p>
        </p:txBody>
      </p:sp>
      <p:sp>
        <p:nvSpPr>
          <p:cNvPr id="130" name="矩形 426"/>
          <p:cNvSpPr>
            <a:spLocks noChangeArrowheads="1"/>
          </p:cNvSpPr>
          <p:nvPr/>
        </p:nvSpPr>
        <p:spPr bwMode="auto">
          <a:xfrm>
            <a:off x="8271385" y="2593069"/>
            <a:ext cx="29738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dirty="0">
                <a:solidFill>
                  <a:srgbClr val="1C2B38"/>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2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SEPTEMBER 2014</a:t>
            </a:r>
            <a:endParaRPr lang="en-US" altLang="zh-CN" sz="2400" b="1" dirty="0">
              <a:solidFill>
                <a:schemeClr val="bg1"/>
              </a:solidFill>
              <a:latin typeface="Calibri" panose="020F0502020204030204" pitchFamily="34" charset="0"/>
              <a:sym typeface="Calibri" panose="020F0502020204030204" pitchFamily="34" charset="0"/>
            </a:endParaRPr>
          </a:p>
        </p:txBody>
      </p:sp>
      <p:grpSp>
        <p:nvGrpSpPr>
          <p:cNvPr id="131" name="组合 130"/>
          <p:cNvGrpSpPr/>
          <p:nvPr/>
        </p:nvGrpSpPr>
        <p:grpSpPr>
          <a:xfrm>
            <a:off x="6235734" y="1805267"/>
            <a:ext cx="4731349" cy="660616"/>
            <a:chOff x="2825800" y="1149214"/>
            <a:chExt cx="3548512" cy="495462"/>
          </a:xfrm>
        </p:grpSpPr>
        <p:grpSp>
          <p:nvGrpSpPr>
            <p:cNvPr id="132" name="组合 131"/>
            <p:cNvGrpSpPr/>
            <p:nvPr/>
          </p:nvGrpSpPr>
          <p:grpSpPr>
            <a:xfrm>
              <a:off x="2825800" y="1149214"/>
              <a:ext cx="218572" cy="495462"/>
              <a:chOff x="2825800" y="1168264"/>
              <a:chExt cx="279400" cy="633348"/>
            </a:xfrm>
          </p:grpSpPr>
          <p:sp>
            <p:nvSpPr>
              <p:cNvPr id="158" name="Oval 9"/>
              <p:cNvSpPr>
                <a:spLocks noChangeArrowheads="1"/>
              </p:cNvSpPr>
              <p:nvPr/>
            </p:nvSpPr>
            <p:spPr bwMode="auto">
              <a:xfrm>
                <a:off x="2825800" y="1524030"/>
                <a:ext cx="279400" cy="277582"/>
              </a:xfrm>
              <a:prstGeom prst="ellipse">
                <a:avLst/>
              </a:prstGeom>
              <a:solidFill>
                <a:srgbClr val="1C2B38"/>
              </a:solidFill>
              <a:ln w="9525">
                <a:solidFill>
                  <a:srgbClr val="1C2B38"/>
                </a:solidFill>
                <a:bevel/>
                <a:headEnd/>
                <a:tailEnd/>
              </a:ln>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2400">
                  <a:solidFill>
                    <a:srgbClr val="000000"/>
                  </a:solidFill>
                  <a:latin typeface="Calibri" panose="020F0502020204030204" pitchFamily="34" charset="0"/>
                  <a:sym typeface="Calibri" panose="020F0502020204030204" pitchFamily="34" charset="0"/>
                </a:endParaRPr>
              </a:p>
            </p:txBody>
          </p:sp>
          <p:grpSp>
            <p:nvGrpSpPr>
              <p:cNvPr id="159" name="组合 158"/>
              <p:cNvGrpSpPr/>
              <p:nvPr/>
            </p:nvGrpSpPr>
            <p:grpSpPr>
              <a:xfrm>
                <a:off x="2879873" y="1168264"/>
                <a:ext cx="175477" cy="520259"/>
                <a:chOff x="1195486" y="73090"/>
                <a:chExt cx="175477" cy="520259"/>
              </a:xfrm>
            </p:grpSpPr>
            <p:sp>
              <p:nvSpPr>
                <p:cNvPr id="160" name="Freeform 10"/>
                <p:cNvSpPr>
                  <a:spLocks noChangeArrowheads="1"/>
                </p:cNvSpPr>
                <p:nvPr/>
              </p:nvSpPr>
              <p:spPr bwMode="auto">
                <a:xfrm>
                  <a:off x="1195486" y="206442"/>
                  <a:ext cx="175477" cy="386907"/>
                </a:xfrm>
                <a:custGeom>
                  <a:avLst/>
                  <a:gdLst>
                    <a:gd name="T0" fmla="*/ 524245121 w 51"/>
                    <a:gd name="T1" fmla="*/ 1325693978 h 155"/>
                    <a:gd name="T2" fmla="*/ 256981519 w 51"/>
                    <a:gd name="T3" fmla="*/ 1592888287 h 155"/>
                    <a:gd name="T4" fmla="*/ 256981519 w 51"/>
                    <a:gd name="T5" fmla="*/ 1592888287 h 155"/>
                    <a:gd name="T6" fmla="*/ 0 w 51"/>
                    <a:gd name="T7" fmla="*/ 1325693978 h 155"/>
                    <a:gd name="T8" fmla="*/ 0 w 51"/>
                    <a:gd name="T9" fmla="*/ 256916742 h 155"/>
                    <a:gd name="T10" fmla="*/ 256981519 w 51"/>
                    <a:gd name="T11" fmla="*/ 0 h 155"/>
                    <a:gd name="T12" fmla="*/ 256981519 w 51"/>
                    <a:gd name="T13" fmla="*/ 0 h 155"/>
                    <a:gd name="T14" fmla="*/ 524245121 w 51"/>
                    <a:gd name="T15" fmla="*/ 256916742 h 155"/>
                    <a:gd name="T16" fmla="*/ 524245121 w 51"/>
                    <a:gd name="T17" fmla="*/ 1325693978 h 1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
                    <a:gd name="T28" fmla="*/ 0 h 155"/>
                    <a:gd name="T29" fmla="*/ 51 w 51"/>
                    <a:gd name="T30" fmla="*/ 155 h 15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 h="155">
                      <a:moveTo>
                        <a:pt x="51" y="129"/>
                      </a:moveTo>
                      <a:cubicBezTo>
                        <a:pt x="51" y="143"/>
                        <a:pt x="39" y="155"/>
                        <a:pt x="25" y="155"/>
                      </a:cubicBezTo>
                      <a:cubicBezTo>
                        <a:pt x="25" y="155"/>
                        <a:pt x="25" y="155"/>
                        <a:pt x="25" y="155"/>
                      </a:cubicBezTo>
                      <a:cubicBezTo>
                        <a:pt x="11" y="155"/>
                        <a:pt x="0" y="143"/>
                        <a:pt x="0" y="129"/>
                      </a:cubicBezTo>
                      <a:cubicBezTo>
                        <a:pt x="0" y="25"/>
                        <a:pt x="0" y="25"/>
                        <a:pt x="0" y="25"/>
                      </a:cubicBezTo>
                      <a:cubicBezTo>
                        <a:pt x="0" y="11"/>
                        <a:pt x="11" y="0"/>
                        <a:pt x="25" y="0"/>
                      </a:cubicBezTo>
                      <a:cubicBezTo>
                        <a:pt x="25" y="0"/>
                        <a:pt x="25" y="0"/>
                        <a:pt x="25" y="0"/>
                      </a:cubicBezTo>
                      <a:cubicBezTo>
                        <a:pt x="39" y="0"/>
                        <a:pt x="51" y="11"/>
                        <a:pt x="51" y="25"/>
                      </a:cubicBezTo>
                      <a:lnTo>
                        <a:pt x="51" y="129"/>
                      </a:lnTo>
                      <a:close/>
                    </a:path>
                  </a:pathLst>
                </a:custGeom>
                <a:solidFill>
                  <a:srgbClr val="464F5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sz="2400"/>
                </a:p>
              </p:txBody>
            </p:sp>
            <p:sp>
              <p:nvSpPr>
                <p:cNvPr id="161" name="Freeform 10"/>
                <p:cNvSpPr>
                  <a:spLocks noChangeArrowheads="1"/>
                </p:cNvSpPr>
                <p:nvPr/>
              </p:nvSpPr>
              <p:spPr bwMode="auto">
                <a:xfrm>
                  <a:off x="1195486" y="73090"/>
                  <a:ext cx="175477" cy="386907"/>
                </a:xfrm>
                <a:custGeom>
                  <a:avLst/>
                  <a:gdLst>
                    <a:gd name="T0" fmla="*/ 524245121 w 51"/>
                    <a:gd name="T1" fmla="*/ 1325693978 h 155"/>
                    <a:gd name="T2" fmla="*/ 256981519 w 51"/>
                    <a:gd name="T3" fmla="*/ 1592888287 h 155"/>
                    <a:gd name="T4" fmla="*/ 256981519 w 51"/>
                    <a:gd name="T5" fmla="*/ 1592888287 h 155"/>
                    <a:gd name="T6" fmla="*/ 0 w 51"/>
                    <a:gd name="T7" fmla="*/ 1325693978 h 155"/>
                    <a:gd name="T8" fmla="*/ 0 w 51"/>
                    <a:gd name="T9" fmla="*/ 256916742 h 155"/>
                    <a:gd name="T10" fmla="*/ 256981519 w 51"/>
                    <a:gd name="T11" fmla="*/ 0 h 155"/>
                    <a:gd name="T12" fmla="*/ 256981519 w 51"/>
                    <a:gd name="T13" fmla="*/ 0 h 155"/>
                    <a:gd name="T14" fmla="*/ 524245121 w 51"/>
                    <a:gd name="T15" fmla="*/ 256916742 h 155"/>
                    <a:gd name="T16" fmla="*/ 524245121 w 51"/>
                    <a:gd name="T17" fmla="*/ 1325693978 h 1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
                    <a:gd name="T28" fmla="*/ 0 h 155"/>
                    <a:gd name="T29" fmla="*/ 51 w 51"/>
                    <a:gd name="T30" fmla="*/ 155 h 15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 h="155">
                      <a:moveTo>
                        <a:pt x="51" y="129"/>
                      </a:moveTo>
                      <a:cubicBezTo>
                        <a:pt x="51" y="143"/>
                        <a:pt x="39" y="155"/>
                        <a:pt x="25" y="155"/>
                      </a:cubicBezTo>
                      <a:cubicBezTo>
                        <a:pt x="25" y="155"/>
                        <a:pt x="25" y="155"/>
                        <a:pt x="25" y="155"/>
                      </a:cubicBezTo>
                      <a:cubicBezTo>
                        <a:pt x="11" y="155"/>
                        <a:pt x="0" y="143"/>
                        <a:pt x="0" y="129"/>
                      </a:cubicBezTo>
                      <a:cubicBezTo>
                        <a:pt x="0" y="25"/>
                        <a:pt x="0" y="25"/>
                        <a:pt x="0" y="25"/>
                      </a:cubicBezTo>
                      <a:cubicBezTo>
                        <a:pt x="0" y="11"/>
                        <a:pt x="11" y="0"/>
                        <a:pt x="25" y="0"/>
                      </a:cubicBezTo>
                      <a:cubicBezTo>
                        <a:pt x="25" y="0"/>
                        <a:pt x="25" y="0"/>
                        <a:pt x="25" y="0"/>
                      </a:cubicBezTo>
                      <a:cubicBezTo>
                        <a:pt x="39" y="0"/>
                        <a:pt x="51" y="11"/>
                        <a:pt x="51" y="25"/>
                      </a:cubicBezTo>
                      <a:lnTo>
                        <a:pt x="51" y="129"/>
                      </a:lnTo>
                      <a:close/>
                    </a:path>
                  </a:pathLst>
                </a:custGeom>
                <a:solidFill>
                  <a:srgbClr val="464F5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sz="2400"/>
                </a:p>
              </p:txBody>
            </p:sp>
          </p:grpSp>
        </p:grpSp>
        <p:grpSp>
          <p:nvGrpSpPr>
            <p:cNvPr id="133" name="组合 132"/>
            <p:cNvGrpSpPr/>
            <p:nvPr/>
          </p:nvGrpSpPr>
          <p:grpSpPr>
            <a:xfrm>
              <a:off x="3491788" y="1149214"/>
              <a:ext cx="218572" cy="495462"/>
              <a:chOff x="2825800" y="1168264"/>
              <a:chExt cx="279400" cy="633348"/>
            </a:xfrm>
          </p:grpSpPr>
          <p:sp>
            <p:nvSpPr>
              <p:cNvPr id="154" name="Oval 9"/>
              <p:cNvSpPr>
                <a:spLocks noChangeArrowheads="1"/>
              </p:cNvSpPr>
              <p:nvPr/>
            </p:nvSpPr>
            <p:spPr bwMode="auto">
              <a:xfrm>
                <a:off x="2825800" y="1524030"/>
                <a:ext cx="279400" cy="277582"/>
              </a:xfrm>
              <a:prstGeom prst="ellipse">
                <a:avLst/>
              </a:prstGeom>
              <a:solidFill>
                <a:srgbClr val="1C2B38"/>
              </a:solidFill>
              <a:ln w="9525">
                <a:solidFill>
                  <a:srgbClr val="1C2B38"/>
                </a:solidFill>
                <a:bevel/>
                <a:headEnd/>
                <a:tailEnd/>
              </a:ln>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2400">
                  <a:solidFill>
                    <a:srgbClr val="000000"/>
                  </a:solidFill>
                  <a:latin typeface="Calibri" panose="020F0502020204030204" pitchFamily="34" charset="0"/>
                  <a:sym typeface="Calibri" panose="020F0502020204030204" pitchFamily="34" charset="0"/>
                </a:endParaRPr>
              </a:p>
            </p:txBody>
          </p:sp>
          <p:grpSp>
            <p:nvGrpSpPr>
              <p:cNvPr id="155" name="组合 154"/>
              <p:cNvGrpSpPr/>
              <p:nvPr/>
            </p:nvGrpSpPr>
            <p:grpSpPr>
              <a:xfrm>
                <a:off x="2879873" y="1168264"/>
                <a:ext cx="175477" cy="520259"/>
                <a:chOff x="1195486" y="73090"/>
                <a:chExt cx="175477" cy="520259"/>
              </a:xfrm>
            </p:grpSpPr>
            <p:sp>
              <p:nvSpPr>
                <p:cNvPr id="156" name="Freeform 10"/>
                <p:cNvSpPr>
                  <a:spLocks noChangeArrowheads="1"/>
                </p:cNvSpPr>
                <p:nvPr/>
              </p:nvSpPr>
              <p:spPr bwMode="auto">
                <a:xfrm>
                  <a:off x="1195486" y="206442"/>
                  <a:ext cx="175477" cy="386907"/>
                </a:xfrm>
                <a:custGeom>
                  <a:avLst/>
                  <a:gdLst>
                    <a:gd name="T0" fmla="*/ 524245121 w 51"/>
                    <a:gd name="T1" fmla="*/ 1325693978 h 155"/>
                    <a:gd name="T2" fmla="*/ 256981519 w 51"/>
                    <a:gd name="T3" fmla="*/ 1592888287 h 155"/>
                    <a:gd name="T4" fmla="*/ 256981519 w 51"/>
                    <a:gd name="T5" fmla="*/ 1592888287 h 155"/>
                    <a:gd name="T6" fmla="*/ 0 w 51"/>
                    <a:gd name="T7" fmla="*/ 1325693978 h 155"/>
                    <a:gd name="T8" fmla="*/ 0 w 51"/>
                    <a:gd name="T9" fmla="*/ 256916742 h 155"/>
                    <a:gd name="T10" fmla="*/ 256981519 w 51"/>
                    <a:gd name="T11" fmla="*/ 0 h 155"/>
                    <a:gd name="T12" fmla="*/ 256981519 w 51"/>
                    <a:gd name="T13" fmla="*/ 0 h 155"/>
                    <a:gd name="T14" fmla="*/ 524245121 w 51"/>
                    <a:gd name="T15" fmla="*/ 256916742 h 155"/>
                    <a:gd name="T16" fmla="*/ 524245121 w 51"/>
                    <a:gd name="T17" fmla="*/ 1325693978 h 1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
                    <a:gd name="T28" fmla="*/ 0 h 155"/>
                    <a:gd name="T29" fmla="*/ 51 w 51"/>
                    <a:gd name="T30" fmla="*/ 155 h 15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 h="155">
                      <a:moveTo>
                        <a:pt x="51" y="129"/>
                      </a:moveTo>
                      <a:cubicBezTo>
                        <a:pt x="51" y="143"/>
                        <a:pt x="39" y="155"/>
                        <a:pt x="25" y="155"/>
                      </a:cubicBezTo>
                      <a:cubicBezTo>
                        <a:pt x="25" y="155"/>
                        <a:pt x="25" y="155"/>
                        <a:pt x="25" y="155"/>
                      </a:cubicBezTo>
                      <a:cubicBezTo>
                        <a:pt x="11" y="155"/>
                        <a:pt x="0" y="143"/>
                        <a:pt x="0" y="129"/>
                      </a:cubicBezTo>
                      <a:cubicBezTo>
                        <a:pt x="0" y="25"/>
                        <a:pt x="0" y="25"/>
                        <a:pt x="0" y="25"/>
                      </a:cubicBezTo>
                      <a:cubicBezTo>
                        <a:pt x="0" y="11"/>
                        <a:pt x="11" y="0"/>
                        <a:pt x="25" y="0"/>
                      </a:cubicBezTo>
                      <a:cubicBezTo>
                        <a:pt x="25" y="0"/>
                        <a:pt x="25" y="0"/>
                        <a:pt x="25" y="0"/>
                      </a:cubicBezTo>
                      <a:cubicBezTo>
                        <a:pt x="39" y="0"/>
                        <a:pt x="51" y="11"/>
                        <a:pt x="51" y="25"/>
                      </a:cubicBezTo>
                      <a:lnTo>
                        <a:pt x="51" y="129"/>
                      </a:lnTo>
                      <a:close/>
                    </a:path>
                  </a:pathLst>
                </a:custGeom>
                <a:solidFill>
                  <a:srgbClr val="464F5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sz="2400"/>
                </a:p>
              </p:txBody>
            </p:sp>
            <p:sp>
              <p:nvSpPr>
                <p:cNvPr id="157" name="Freeform 10"/>
                <p:cNvSpPr>
                  <a:spLocks noChangeArrowheads="1"/>
                </p:cNvSpPr>
                <p:nvPr/>
              </p:nvSpPr>
              <p:spPr bwMode="auto">
                <a:xfrm>
                  <a:off x="1195486" y="73090"/>
                  <a:ext cx="175477" cy="386907"/>
                </a:xfrm>
                <a:custGeom>
                  <a:avLst/>
                  <a:gdLst>
                    <a:gd name="T0" fmla="*/ 524245121 w 51"/>
                    <a:gd name="T1" fmla="*/ 1325693978 h 155"/>
                    <a:gd name="T2" fmla="*/ 256981519 w 51"/>
                    <a:gd name="T3" fmla="*/ 1592888287 h 155"/>
                    <a:gd name="T4" fmla="*/ 256981519 w 51"/>
                    <a:gd name="T5" fmla="*/ 1592888287 h 155"/>
                    <a:gd name="T6" fmla="*/ 0 w 51"/>
                    <a:gd name="T7" fmla="*/ 1325693978 h 155"/>
                    <a:gd name="T8" fmla="*/ 0 w 51"/>
                    <a:gd name="T9" fmla="*/ 256916742 h 155"/>
                    <a:gd name="T10" fmla="*/ 256981519 w 51"/>
                    <a:gd name="T11" fmla="*/ 0 h 155"/>
                    <a:gd name="T12" fmla="*/ 256981519 w 51"/>
                    <a:gd name="T13" fmla="*/ 0 h 155"/>
                    <a:gd name="T14" fmla="*/ 524245121 w 51"/>
                    <a:gd name="T15" fmla="*/ 256916742 h 155"/>
                    <a:gd name="T16" fmla="*/ 524245121 w 51"/>
                    <a:gd name="T17" fmla="*/ 1325693978 h 1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
                    <a:gd name="T28" fmla="*/ 0 h 155"/>
                    <a:gd name="T29" fmla="*/ 51 w 51"/>
                    <a:gd name="T30" fmla="*/ 155 h 15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 h="155">
                      <a:moveTo>
                        <a:pt x="51" y="129"/>
                      </a:moveTo>
                      <a:cubicBezTo>
                        <a:pt x="51" y="143"/>
                        <a:pt x="39" y="155"/>
                        <a:pt x="25" y="155"/>
                      </a:cubicBezTo>
                      <a:cubicBezTo>
                        <a:pt x="25" y="155"/>
                        <a:pt x="25" y="155"/>
                        <a:pt x="25" y="155"/>
                      </a:cubicBezTo>
                      <a:cubicBezTo>
                        <a:pt x="11" y="155"/>
                        <a:pt x="0" y="143"/>
                        <a:pt x="0" y="129"/>
                      </a:cubicBezTo>
                      <a:cubicBezTo>
                        <a:pt x="0" y="25"/>
                        <a:pt x="0" y="25"/>
                        <a:pt x="0" y="25"/>
                      </a:cubicBezTo>
                      <a:cubicBezTo>
                        <a:pt x="0" y="11"/>
                        <a:pt x="11" y="0"/>
                        <a:pt x="25" y="0"/>
                      </a:cubicBezTo>
                      <a:cubicBezTo>
                        <a:pt x="25" y="0"/>
                        <a:pt x="25" y="0"/>
                        <a:pt x="25" y="0"/>
                      </a:cubicBezTo>
                      <a:cubicBezTo>
                        <a:pt x="39" y="0"/>
                        <a:pt x="51" y="11"/>
                        <a:pt x="51" y="25"/>
                      </a:cubicBezTo>
                      <a:lnTo>
                        <a:pt x="51" y="129"/>
                      </a:lnTo>
                      <a:close/>
                    </a:path>
                  </a:pathLst>
                </a:custGeom>
                <a:solidFill>
                  <a:srgbClr val="464F5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sz="2400"/>
                </a:p>
              </p:txBody>
            </p:sp>
          </p:grpSp>
        </p:grpSp>
        <p:grpSp>
          <p:nvGrpSpPr>
            <p:cNvPr id="134" name="组合 133"/>
            <p:cNvGrpSpPr/>
            <p:nvPr/>
          </p:nvGrpSpPr>
          <p:grpSpPr>
            <a:xfrm>
              <a:off x="4157776" y="1149214"/>
              <a:ext cx="218572" cy="495462"/>
              <a:chOff x="2825800" y="1168264"/>
              <a:chExt cx="279400" cy="633348"/>
            </a:xfrm>
          </p:grpSpPr>
          <p:sp>
            <p:nvSpPr>
              <p:cNvPr id="150" name="Oval 9"/>
              <p:cNvSpPr>
                <a:spLocks noChangeArrowheads="1"/>
              </p:cNvSpPr>
              <p:nvPr/>
            </p:nvSpPr>
            <p:spPr bwMode="auto">
              <a:xfrm>
                <a:off x="2825800" y="1524030"/>
                <a:ext cx="279400" cy="277582"/>
              </a:xfrm>
              <a:prstGeom prst="ellipse">
                <a:avLst/>
              </a:prstGeom>
              <a:solidFill>
                <a:srgbClr val="1C2B38"/>
              </a:solidFill>
              <a:ln w="9525">
                <a:solidFill>
                  <a:srgbClr val="1C2B38"/>
                </a:solidFill>
                <a:bevel/>
                <a:headEnd/>
                <a:tailEnd/>
              </a:ln>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2400">
                  <a:solidFill>
                    <a:srgbClr val="000000"/>
                  </a:solidFill>
                  <a:latin typeface="Calibri" panose="020F0502020204030204" pitchFamily="34" charset="0"/>
                  <a:sym typeface="Calibri" panose="020F0502020204030204" pitchFamily="34" charset="0"/>
                </a:endParaRPr>
              </a:p>
            </p:txBody>
          </p:sp>
          <p:grpSp>
            <p:nvGrpSpPr>
              <p:cNvPr id="151" name="组合 150"/>
              <p:cNvGrpSpPr/>
              <p:nvPr/>
            </p:nvGrpSpPr>
            <p:grpSpPr>
              <a:xfrm>
                <a:off x="2879873" y="1168264"/>
                <a:ext cx="175477" cy="520259"/>
                <a:chOff x="1195486" y="73090"/>
                <a:chExt cx="175477" cy="520259"/>
              </a:xfrm>
            </p:grpSpPr>
            <p:sp>
              <p:nvSpPr>
                <p:cNvPr id="152" name="Freeform 10"/>
                <p:cNvSpPr>
                  <a:spLocks noChangeArrowheads="1"/>
                </p:cNvSpPr>
                <p:nvPr/>
              </p:nvSpPr>
              <p:spPr bwMode="auto">
                <a:xfrm>
                  <a:off x="1195486" y="206442"/>
                  <a:ext cx="175477" cy="386907"/>
                </a:xfrm>
                <a:custGeom>
                  <a:avLst/>
                  <a:gdLst>
                    <a:gd name="T0" fmla="*/ 524245121 w 51"/>
                    <a:gd name="T1" fmla="*/ 1325693978 h 155"/>
                    <a:gd name="T2" fmla="*/ 256981519 w 51"/>
                    <a:gd name="T3" fmla="*/ 1592888287 h 155"/>
                    <a:gd name="T4" fmla="*/ 256981519 w 51"/>
                    <a:gd name="T5" fmla="*/ 1592888287 h 155"/>
                    <a:gd name="T6" fmla="*/ 0 w 51"/>
                    <a:gd name="T7" fmla="*/ 1325693978 h 155"/>
                    <a:gd name="T8" fmla="*/ 0 w 51"/>
                    <a:gd name="T9" fmla="*/ 256916742 h 155"/>
                    <a:gd name="T10" fmla="*/ 256981519 w 51"/>
                    <a:gd name="T11" fmla="*/ 0 h 155"/>
                    <a:gd name="T12" fmla="*/ 256981519 w 51"/>
                    <a:gd name="T13" fmla="*/ 0 h 155"/>
                    <a:gd name="T14" fmla="*/ 524245121 w 51"/>
                    <a:gd name="T15" fmla="*/ 256916742 h 155"/>
                    <a:gd name="T16" fmla="*/ 524245121 w 51"/>
                    <a:gd name="T17" fmla="*/ 1325693978 h 1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
                    <a:gd name="T28" fmla="*/ 0 h 155"/>
                    <a:gd name="T29" fmla="*/ 51 w 51"/>
                    <a:gd name="T30" fmla="*/ 155 h 15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 h="155">
                      <a:moveTo>
                        <a:pt x="51" y="129"/>
                      </a:moveTo>
                      <a:cubicBezTo>
                        <a:pt x="51" y="143"/>
                        <a:pt x="39" y="155"/>
                        <a:pt x="25" y="155"/>
                      </a:cubicBezTo>
                      <a:cubicBezTo>
                        <a:pt x="25" y="155"/>
                        <a:pt x="25" y="155"/>
                        <a:pt x="25" y="155"/>
                      </a:cubicBezTo>
                      <a:cubicBezTo>
                        <a:pt x="11" y="155"/>
                        <a:pt x="0" y="143"/>
                        <a:pt x="0" y="129"/>
                      </a:cubicBezTo>
                      <a:cubicBezTo>
                        <a:pt x="0" y="25"/>
                        <a:pt x="0" y="25"/>
                        <a:pt x="0" y="25"/>
                      </a:cubicBezTo>
                      <a:cubicBezTo>
                        <a:pt x="0" y="11"/>
                        <a:pt x="11" y="0"/>
                        <a:pt x="25" y="0"/>
                      </a:cubicBezTo>
                      <a:cubicBezTo>
                        <a:pt x="25" y="0"/>
                        <a:pt x="25" y="0"/>
                        <a:pt x="25" y="0"/>
                      </a:cubicBezTo>
                      <a:cubicBezTo>
                        <a:pt x="39" y="0"/>
                        <a:pt x="51" y="11"/>
                        <a:pt x="51" y="25"/>
                      </a:cubicBezTo>
                      <a:lnTo>
                        <a:pt x="51" y="129"/>
                      </a:lnTo>
                      <a:close/>
                    </a:path>
                  </a:pathLst>
                </a:custGeom>
                <a:solidFill>
                  <a:srgbClr val="464F5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sz="2400"/>
                </a:p>
              </p:txBody>
            </p:sp>
            <p:sp>
              <p:nvSpPr>
                <p:cNvPr id="153" name="Freeform 10"/>
                <p:cNvSpPr>
                  <a:spLocks noChangeArrowheads="1"/>
                </p:cNvSpPr>
                <p:nvPr/>
              </p:nvSpPr>
              <p:spPr bwMode="auto">
                <a:xfrm>
                  <a:off x="1195486" y="73090"/>
                  <a:ext cx="175477" cy="386907"/>
                </a:xfrm>
                <a:custGeom>
                  <a:avLst/>
                  <a:gdLst>
                    <a:gd name="T0" fmla="*/ 524245121 w 51"/>
                    <a:gd name="T1" fmla="*/ 1325693978 h 155"/>
                    <a:gd name="T2" fmla="*/ 256981519 w 51"/>
                    <a:gd name="T3" fmla="*/ 1592888287 h 155"/>
                    <a:gd name="T4" fmla="*/ 256981519 w 51"/>
                    <a:gd name="T5" fmla="*/ 1592888287 h 155"/>
                    <a:gd name="T6" fmla="*/ 0 w 51"/>
                    <a:gd name="T7" fmla="*/ 1325693978 h 155"/>
                    <a:gd name="T8" fmla="*/ 0 w 51"/>
                    <a:gd name="T9" fmla="*/ 256916742 h 155"/>
                    <a:gd name="T10" fmla="*/ 256981519 w 51"/>
                    <a:gd name="T11" fmla="*/ 0 h 155"/>
                    <a:gd name="T12" fmla="*/ 256981519 w 51"/>
                    <a:gd name="T13" fmla="*/ 0 h 155"/>
                    <a:gd name="T14" fmla="*/ 524245121 w 51"/>
                    <a:gd name="T15" fmla="*/ 256916742 h 155"/>
                    <a:gd name="T16" fmla="*/ 524245121 w 51"/>
                    <a:gd name="T17" fmla="*/ 1325693978 h 1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
                    <a:gd name="T28" fmla="*/ 0 h 155"/>
                    <a:gd name="T29" fmla="*/ 51 w 51"/>
                    <a:gd name="T30" fmla="*/ 155 h 15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 h="155">
                      <a:moveTo>
                        <a:pt x="51" y="129"/>
                      </a:moveTo>
                      <a:cubicBezTo>
                        <a:pt x="51" y="143"/>
                        <a:pt x="39" y="155"/>
                        <a:pt x="25" y="155"/>
                      </a:cubicBezTo>
                      <a:cubicBezTo>
                        <a:pt x="25" y="155"/>
                        <a:pt x="25" y="155"/>
                        <a:pt x="25" y="155"/>
                      </a:cubicBezTo>
                      <a:cubicBezTo>
                        <a:pt x="11" y="155"/>
                        <a:pt x="0" y="143"/>
                        <a:pt x="0" y="129"/>
                      </a:cubicBezTo>
                      <a:cubicBezTo>
                        <a:pt x="0" y="25"/>
                        <a:pt x="0" y="25"/>
                        <a:pt x="0" y="25"/>
                      </a:cubicBezTo>
                      <a:cubicBezTo>
                        <a:pt x="0" y="11"/>
                        <a:pt x="11" y="0"/>
                        <a:pt x="25" y="0"/>
                      </a:cubicBezTo>
                      <a:cubicBezTo>
                        <a:pt x="25" y="0"/>
                        <a:pt x="25" y="0"/>
                        <a:pt x="25" y="0"/>
                      </a:cubicBezTo>
                      <a:cubicBezTo>
                        <a:pt x="39" y="0"/>
                        <a:pt x="51" y="11"/>
                        <a:pt x="51" y="25"/>
                      </a:cubicBezTo>
                      <a:lnTo>
                        <a:pt x="51" y="129"/>
                      </a:lnTo>
                      <a:close/>
                    </a:path>
                  </a:pathLst>
                </a:custGeom>
                <a:solidFill>
                  <a:srgbClr val="464F5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sz="2400"/>
                </a:p>
              </p:txBody>
            </p:sp>
          </p:grpSp>
        </p:grpSp>
        <p:grpSp>
          <p:nvGrpSpPr>
            <p:cNvPr id="135" name="组合 134"/>
            <p:cNvGrpSpPr/>
            <p:nvPr/>
          </p:nvGrpSpPr>
          <p:grpSpPr>
            <a:xfrm>
              <a:off x="4823764" y="1149214"/>
              <a:ext cx="218572" cy="495462"/>
              <a:chOff x="2825800" y="1168264"/>
              <a:chExt cx="279400" cy="633348"/>
            </a:xfrm>
          </p:grpSpPr>
          <p:sp>
            <p:nvSpPr>
              <p:cNvPr id="146" name="Oval 9"/>
              <p:cNvSpPr>
                <a:spLocks noChangeArrowheads="1"/>
              </p:cNvSpPr>
              <p:nvPr/>
            </p:nvSpPr>
            <p:spPr bwMode="auto">
              <a:xfrm>
                <a:off x="2825800" y="1524030"/>
                <a:ext cx="279400" cy="277582"/>
              </a:xfrm>
              <a:prstGeom prst="ellipse">
                <a:avLst/>
              </a:prstGeom>
              <a:solidFill>
                <a:srgbClr val="1C2B38"/>
              </a:solidFill>
              <a:ln w="9525">
                <a:solidFill>
                  <a:srgbClr val="1C2B38"/>
                </a:solidFill>
                <a:bevel/>
                <a:headEnd/>
                <a:tailEnd/>
              </a:ln>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2400">
                  <a:solidFill>
                    <a:srgbClr val="000000"/>
                  </a:solidFill>
                  <a:latin typeface="Calibri" panose="020F0502020204030204" pitchFamily="34" charset="0"/>
                  <a:sym typeface="Calibri" panose="020F0502020204030204" pitchFamily="34" charset="0"/>
                </a:endParaRPr>
              </a:p>
            </p:txBody>
          </p:sp>
          <p:grpSp>
            <p:nvGrpSpPr>
              <p:cNvPr id="147" name="组合 146"/>
              <p:cNvGrpSpPr/>
              <p:nvPr/>
            </p:nvGrpSpPr>
            <p:grpSpPr>
              <a:xfrm>
                <a:off x="2879873" y="1168264"/>
                <a:ext cx="175477" cy="520259"/>
                <a:chOff x="1195486" y="73090"/>
                <a:chExt cx="175477" cy="520259"/>
              </a:xfrm>
            </p:grpSpPr>
            <p:sp>
              <p:nvSpPr>
                <p:cNvPr id="148" name="Freeform 10"/>
                <p:cNvSpPr>
                  <a:spLocks noChangeArrowheads="1"/>
                </p:cNvSpPr>
                <p:nvPr/>
              </p:nvSpPr>
              <p:spPr bwMode="auto">
                <a:xfrm>
                  <a:off x="1195486" y="206442"/>
                  <a:ext cx="175477" cy="386907"/>
                </a:xfrm>
                <a:custGeom>
                  <a:avLst/>
                  <a:gdLst>
                    <a:gd name="T0" fmla="*/ 524245121 w 51"/>
                    <a:gd name="T1" fmla="*/ 1325693978 h 155"/>
                    <a:gd name="T2" fmla="*/ 256981519 w 51"/>
                    <a:gd name="T3" fmla="*/ 1592888287 h 155"/>
                    <a:gd name="T4" fmla="*/ 256981519 w 51"/>
                    <a:gd name="T5" fmla="*/ 1592888287 h 155"/>
                    <a:gd name="T6" fmla="*/ 0 w 51"/>
                    <a:gd name="T7" fmla="*/ 1325693978 h 155"/>
                    <a:gd name="T8" fmla="*/ 0 w 51"/>
                    <a:gd name="T9" fmla="*/ 256916742 h 155"/>
                    <a:gd name="T10" fmla="*/ 256981519 w 51"/>
                    <a:gd name="T11" fmla="*/ 0 h 155"/>
                    <a:gd name="T12" fmla="*/ 256981519 w 51"/>
                    <a:gd name="T13" fmla="*/ 0 h 155"/>
                    <a:gd name="T14" fmla="*/ 524245121 w 51"/>
                    <a:gd name="T15" fmla="*/ 256916742 h 155"/>
                    <a:gd name="T16" fmla="*/ 524245121 w 51"/>
                    <a:gd name="T17" fmla="*/ 1325693978 h 1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
                    <a:gd name="T28" fmla="*/ 0 h 155"/>
                    <a:gd name="T29" fmla="*/ 51 w 51"/>
                    <a:gd name="T30" fmla="*/ 155 h 15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 h="155">
                      <a:moveTo>
                        <a:pt x="51" y="129"/>
                      </a:moveTo>
                      <a:cubicBezTo>
                        <a:pt x="51" y="143"/>
                        <a:pt x="39" y="155"/>
                        <a:pt x="25" y="155"/>
                      </a:cubicBezTo>
                      <a:cubicBezTo>
                        <a:pt x="25" y="155"/>
                        <a:pt x="25" y="155"/>
                        <a:pt x="25" y="155"/>
                      </a:cubicBezTo>
                      <a:cubicBezTo>
                        <a:pt x="11" y="155"/>
                        <a:pt x="0" y="143"/>
                        <a:pt x="0" y="129"/>
                      </a:cubicBezTo>
                      <a:cubicBezTo>
                        <a:pt x="0" y="25"/>
                        <a:pt x="0" y="25"/>
                        <a:pt x="0" y="25"/>
                      </a:cubicBezTo>
                      <a:cubicBezTo>
                        <a:pt x="0" y="11"/>
                        <a:pt x="11" y="0"/>
                        <a:pt x="25" y="0"/>
                      </a:cubicBezTo>
                      <a:cubicBezTo>
                        <a:pt x="25" y="0"/>
                        <a:pt x="25" y="0"/>
                        <a:pt x="25" y="0"/>
                      </a:cubicBezTo>
                      <a:cubicBezTo>
                        <a:pt x="39" y="0"/>
                        <a:pt x="51" y="11"/>
                        <a:pt x="51" y="25"/>
                      </a:cubicBezTo>
                      <a:lnTo>
                        <a:pt x="51" y="129"/>
                      </a:lnTo>
                      <a:close/>
                    </a:path>
                  </a:pathLst>
                </a:custGeom>
                <a:solidFill>
                  <a:srgbClr val="464F5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sz="2400"/>
                </a:p>
              </p:txBody>
            </p:sp>
            <p:sp>
              <p:nvSpPr>
                <p:cNvPr id="149" name="Freeform 10"/>
                <p:cNvSpPr>
                  <a:spLocks noChangeArrowheads="1"/>
                </p:cNvSpPr>
                <p:nvPr/>
              </p:nvSpPr>
              <p:spPr bwMode="auto">
                <a:xfrm>
                  <a:off x="1195486" y="73090"/>
                  <a:ext cx="175477" cy="386907"/>
                </a:xfrm>
                <a:custGeom>
                  <a:avLst/>
                  <a:gdLst>
                    <a:gd name="T0" fmla="*/ 524245121 w 51"/>
                    <a:gd name="T1" fmla="*/ 1325693978 h 155"/>
                    <a:gd name="T2" fmla="*/ 256981519 w 51"/>
                    <a:gd name="T3" fmla="*/ 1592888287 h 155"/>
                    <a:gd name="T4" fmla="*/ 256981519 w 51"/>
                    <a:gd name="T5" fmla="*/ 1592888287 h 155"/>
                    <a:gd name="T6" fmla="*/ 0 w 51"/>
                    <a:gd name="T7" fmla="*/ 1325693978 h 155"/>
                    <a:gd name="T8" fmla="*/ 0 w 51"/>
                    <a:gd name="T9" fmla="*/ 256916742 h 155"/>
                    <a:gd name="T10" fmla="*/ 256981519 w 51"/>
                    <a:gd name="T11" fmla="*/ 0 h 155"/>
                    <a:gd name="T12" fmla="*/ 256981519 w 51"/>
                    <a:gd name="T13" fmla="*/ 0 h 155"/>
                    <a:gd name="T14" fmla="*/ 524245121 w 51"/>
                    <a:gd name="T15" fmla="*/ 256916742 h 155"/>
                    <a:gd name="T16" fmla="*/ 524245121 w 51"/>
                    <a:gd name="T17" fmla="*/ 1325693978 h 1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
                    <a:gd name="T28" fmla="*/ 0 h 155"/>
                    <a:gd name="T29" fmla="*/ 51 w 51"/>
                    <a:gd name="T30" fmla="*/ 155 h 15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 h="155">
                      <a:moveTo>
                        <a:pt x="51" y="129"/>
                      </a:moveTo>
                      <a:cubicBezTo>
                        <a:pt x="51" y="143"/>
                        <a:pt x="39" y="155"/>
                        <a:pt x="25" y="155"/>
                      </a:cubicBezTo>
                      <a:cubicBezTo>
                        <a:pt x="25" y="155"/>
                        <a:pt x="25" y="155"/>
                        <a:pt x="25" y="155"/>
                      </a:cubicBezTo>
                      <a:cubicBezTo>
                        <a:pt x="11" y="155"/>
                        <a:pt x="0" y="143"/>
                        <a:pt x="0" y="129"/>
                      </a:cubicBezTo>
                      <a:cubicBezTo>
                        <a:pt x="0" y="25"/>
                        <a:pt x="0" y="25"/>
                        <a:pt x="0" y="25"/>
                      </a:cubicBezTo>
                      <a:cubicBezTo>
                        <a:pt x="0" y="11"/>
                        <a:pt x="11" y="0"/>
                        <a:pt x="25" y="0"/>
                      </a:cubicBezTo>
                      <a:cubicBezTo>
                        <a:pt x="25" y="0"/>
                        <a:pt x="25" y="0"/>
                        <a:pt x="25" y="0"/>
                      </a:cubicBezTo>
                      <a:cubicBezTo>
                        <a:pt x="39" y="0"/>
                        <a:pt x="51" y="11"/>
                        <a:pt x="51" y="25"/>
                      </a:cubicBezTo>
                      <a:lnTo>
                        <a:pt x="51" y="129"/>
                      </a:lnTo>
                      <a:close/>
                    </a:path>
                  </a:pathLst>
                </a:custGeom>
                <a:solidFill>
                  <a:srgbClr val="464F5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sz="2400"/>
                </a:p>
              </p:txBody>
            </p:sp>
          </p:grpSp>
        </p:grpSp>
        <p:grpSp>
          <p:nvGrpSpPr>
            <p:cNvPr id="136" name="组合 135"/>
            <p:cNvGrpSpPr/>
            <p:nvPr/>
          </p:nvGrpSpPr>
          <p:grpSpPr>
            <a:xfrm>
              <a:off x="5489752" y="1149214"/>
              <a:ext cx="218572" cy="495462"/>
              <a:chOff x="2825800" y="1168264"/>
              <a:chExt cx="279400" cy="633348"/>
            </a:xfrm>
          </p:grpSpPr>
          <p:sp>
            <p:nvSpPr>
              <p:cNvPr id="142" name="Oval 9"/>
              <p:cNvSpPr>
                <a:spLocks noChangeArrowheads="1"/>
              </p:cNvSpPr>
              <p:nvPr/>
            </p:nvSpPr>
            <p:spPr bwMode="auto">
              <a:xfrm>
                <a:off x="2825800" y="1524030"/>
                <a:ext cx="279400" cy="277582"/>
              </a:xfrm>
              <a:prstGeom prst="ellipse">
                <a:avLst/>
              </a:prstGeom>
              <a:solidFill>
                <a:srgbClr val="1C2B38"/>
              </a:solidFill>
              <a:ln w="9525">
                <a:solidFill>
                  <a:srgbClr val="1C2B38"/>
                </a:solidFill>
                <a:bevel/>
                <a:headEnd/>
                <a:tailEnd/>
              </a:ln>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2400">
                  <a:solidFill>
                    <a:srgbClr val="000000"/>
                  </a:solidFill>
                  <a:latin typeface="Calibri" panose="020F0502020204030204" pitchFamily="34" charset="0"/>
                  <a:sym typeface="Calibri" panose="020F0502020204030204" pitchFamily="34" charset="0"/>
                </a:endParaRPr>
              </a:p>
            </p:txBody>
          </p:sp>
          <p:grpSp>
            <p:nvGrpSpPr>
              <p:cNvPr id="143" name="组合 142"/>
              <p:cNvGrpSpPr/>
              <p:nvPr/>
            </p:nvGrpSpPr>
            <p:grpSpPr>
              <a:xfrm>
                <a:off x="2879873" y="1168264"/>
                <a:ext cx="175477" cy="520259"/>
                <a:chOff x="1195486" y="73090"/>
                <a:chExt cx="175477" cy="520259"/>
              </a:xfrm>
            </p:grpSpPr>
            <p:sp>
              <p:nvSpPr>
                <p:cNvPr id="144" name="Freeform 10"/>
                <p:cNvSpPr>
                  <a:spLocks noChangeArrowheads="1"/>
                </p:cNvSpPr>
                <p:nvPr/>
              </p:nvSpPr>
              <p:spPr bwMode="auto">
                <a:xfrm>
                  <a:off x="1195486" y="206442"/>
                  <a:ext cx="175477" cy="386907"/>
                </a:xfrm>
                <a:custGeom>
                  <a:avLst/>
                  <a:gdLst>
                    <a:gd name="T0" fmla="*/ 524245121 w 51"/>
                    <a:gd name="T1" fmla="*/ 1325693978 h 155"/>
                    <a:gd name="T2" fmla="*/ 256981519 w 51"/>
                    <a:gd name="T3" fmla="*/ 1592888287 h 155"/>
                    <a:gd name="T4" fmla="*/ 256981519 w 51"/>
                    <a:gd name="T5" fmla="*/ 1592888287 h 155"/>
                    <a:gd name="T6" fmla="*/ 0 w 51"/>
                    <a:gd name="T7" fmla="*/ 1325693978 h 155"/>
                    <a:gd name="T8" fmla="*/ 0 w 51"/>
                    <a:gd name="T9" fmla="*/ 256916742 h 155"/>
                    <a:gd name="T10" fmla="*/ 256981519 w 51"/>
                    <a:gd name="T11" fmla="*/ 0 h 155"/>
                    <a:gd name="T12" fmla="*/ 256981519 w 51"/>
                    <a:gd name="T13" fmla="*/ 0 h 155"/>
                    <a:gd name="T14" fmla="*/ 524245121 w 51"/>
                    <a:gd name="T15" fmla="*/ 256916742 h 155"/>
                    <a:gd name="T16" fmla="*/ 524245121 w 51"/>
                    <a:gd name="T17" fmla="*/ 1325693978 h 1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
                    <a:gd name="T28" fmla="*/ 0 h 155"/>
                    <a:gd name="T29" fmla="*/ 51 w 51"/>
                    <a:gd name="T30" fmla="*/ 155 h 15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 h="155">
                      <a:moveTo>
                        <a:pt x="51" y="129"/>
                      </a:moveTo>
                      <a:cubicBezTo>
                        <a:pt x="51" y="143"/>
                        <a:pt x="39" y="155"/>
                        <a:pt x="25" y="155"/>
                      </a:cubicBezTo>
                      <a:cubicBezTo>
                        <a:pt x="25" y="155"/>
                        <a:pt x="25" y="155"/>
                        <a:pt x="25" y="155"/>
                      </a:cubicBezTo>
                      <a:cubicBezTo>
                        <a:pt x="11" y="155"/>
                        <a:pt x="0" y="143"/>
                        <a:pt x="0" y="129"/>
                      </a:cubicBezTo>
                      <a:cubicBezTo>
                        <a:pt x="0" y="25"/>
                        <a:pt x="0" y="25"/>
                        <a:pt x="0" y="25"/>
                      </a:cubicBezTo>
                      <a:cubicBezTo>
                        <a:pt x="0" y="11"/>
                        <a:pt x="11" y="0"/>
                        <a:pt x="25" y="0"/>
                      </a:cubicBezTo>
                      <a:cubicBezTo>
                        <a:pt x="25" y="0"/>
                        <a:pt x="25" y="0"/>
                        <a:pt x="25" y="0"/>
                      </a:cubicBezTo>
                      <a:cubicBezTo>
                        <a:pt x="39" y="0"/>
                        <a:pt x="51" y="11"/>
                        <a:pt x="51" y="25"/>
                      </a:cubicBezTo>
                      <a:lnTo>
                        <a:pt x="51" y="129"/>
                      </a:lnTo>
                      <a:close/>
                    </a:path>
                  </a:pathLst>
                </a:custGeom>
                <a:solidFill>
                  <a:srgbClr val="464F5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sz="2400"/>
                </a:p>
              </p:txBody>
            </p:sp>
            <p:sp>
              <p:nvSpPr>
                <p:cNvPr id="145" name="Freeform 10"/>
                <p:cNvSpPr>
                  <a:spLocks noChangeArrowheads="1"/>
                </p:cNvSpPr>
                <p:nvPr/>
              </p:nvSpPr>
              <p:spPr bwMode="auto">
                <a:xfrm>
                  <a:off x="1195486" y="73090"/>
                  <a:ext cx="175477" cy="386907"/>
                </a:xfrm>
                <a:custGeom>
                  <a:avLst/>
                  <a:gdLst>
                    <a:gd name="T0" fmla="*/ 524245121 w 51"/>
                    <a:gd name="T1" fmla="*/ 1325693978 h 155"/>
                    <a:gd name="T2" fmla="*/ 256981519 w 51"/>
                    <a:gd name="T3" fmla="*/ 1592888287 h 155"/>
                    <a:gd name="T4" fmla="*/ 256981519 w 51"/>
                    <a:gd name="T5" fmla="*/ 1592888287 h 155"/>
                    <a:gd name="T6" fmla="*/ 0 w 51"/>
                    <a:gd name="T7" fmla="*/ 1325693978 h 155"/>
                    <a:gd name="T8" fmla="*/ 0 w 51"/>
                    <a:gd name="T9" fmla="*/ 256916742 h 155"/>
                    <a:gd name="T10" fmla="*/ 256981519 w 51"/>
                    <a:gd name="T11" fmla="*/ 0 h 155"/>
                    <a:gd name="T12" fmla="*/ 256981519 w 51"/>
                    <a:gd name="T13" fmla="*/ 0 h 155"/>
                    <a:gd name="T14" fmla="*/ 524245121 w 51"/>
                    <a:gd name="T15" fmla="*/ 256916742 h 155"/>
                    <a:gd name="T16" fmla="*/ 524245121 w 51"/>
                    <a:gd name="T17" fmla="*/ 1325693978 h 1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
                    <a:gd name="T28" fmla="*/ 0 h 155"/>
                    <a:gd name="T29" fmla="*/ 51 w 51"/>
                    <a:gd name="T30" fmla="*/ 155 h 15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 h="155">
                      <a:moveTo>
                        <a:pt x="51" y="129"/>
                      </a:moveTo>
                      <a:cubicBezTo>
                        <a:pt x="51" y="143"/>
                        <a:pt x="39" y="155"/>
                        <a:pt x="25" y="155"/>
                      </a:cubicBezTo>
                      <a:cubicBezTo>
                        <a:pt x="25" y="155"/>
                        <a:pt x="25" y="155"/>
                        <a:pt x="25" y="155"/>
                      </a:cubicBezTo>
                      <a:cubicBezTo>
                        <a:pt x="11" y="155"/>
                        <a:pt x="0" y="143"/>
                        <a:pt x="0" y="129"/>
                      </a:cubicBezTo>
                      <a:cubicBezTo>
                        <a:pt x="0" y="25"/>
                        <a:pt x="0" y="25"/>
                        <a:pt x="0" y="25"/>
                      </a:cubicBezTo>
                      <a:cubicBezTo>
                        <a:pt x="0" y="11"/>
                        <a:pt x="11" y="0"/>
                        <a:pt x="25" y="0"/>
                      </a:cubicBezTo>
                      <a:cubicBezTo>
                        <a:pt x="25" y="0"/>
                        <a:pt x="25" y="0"/>
                        <a:pt x="25" y="0"/>
                      </a:cubicBezTo>
                      <a:cubicBezTo>
                        <a:pt x="39" y="0"/>
                        <a:pt x="51" y="11"/>
                        <a:pt x="51" y="25"/>
                      </a:cubicBezTo>
                      <a:lnTo>
                        <a:pt x="51" y="129"/>
                      </a:lnTo>
                      <a:close/>
                    </a:path>
                  </a:pathLst>
                </a:custGeom>
                <a:solidFill>
                  <a:srgbClr val="464F5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sz="2400"/>
                </a:p>
              </p:txBody>
            </p:sp>
          </p:grpSp>
        </p:grpSp>
        <p:grpSp>
          <p:nvGrpSpPr>
            <p:cNvPr id="137" name="组合 136"/>
            <p:cNvGrpSpPr/>
            <p:nvPr/>
          </p:nvGrpSpPr>
          <p:grpSpPr>
            <a:xfrm>
              <a:off x="6155740" y="1149214"/>
              <a:ext cx="218572" cy="495462"/>
              <a:chOff x="2825800" y="1168264"/>
              <a:chExt cx="279400" cy="633348"/>
            </a:xfrm>
          </p:grpSpPr>
          <p:sp>
            <p:nvSpPr>
              <p:cNvPr id="138" name="Oval 9"/>
              <p:cNvSpPr>
                <a:spLocks noChangeArrowheads="1"/>
              </p:cNvSpPr>
              <p:nvPr/>
            </p:nvSpPr>
            <p:spPr bwMode="auto">
              <a:xfrm>
                <a:off x="2825800" y="1524030"/>
                <a:ext cx="279400" cy="277582"/>
              </a:xfrm>
              <a:prstGeom prst="ellipse">
                <a:avLst/>
              </a:prstGeom>
              <a:solidFill>
                <a:srgbClr val="1C2B38"/>
              </a:solidFill>
              <a:ln w="9525">
                <a:solidFill>
                  <a:srgbClr val="1C2B38"/>
                </a:solidFill>
                <a:bevel/>
                <a:headEnd/>
                <a:tailEnd/>
              </a:ln>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2400">
                  <a:solidFill>
                    <a:srgbClr val="000000"/>
                  </a:solidFill>
                  <a:latin typeface="Calibri" panose="020F0502020204030204" pitchFamily="34" charset="0"/>
                  <a:sym typeface="Calibri" panose="020F0502020204030204" pitchFamily="34" charset="0"/>
                </a:endParaRPr>
              </a:p>
            </p:txBody>
          </p:sp>
          <p:grpSp>
            <p:nvGrpSpPr>
              <p:cNvPr id="139" name="组合 138"/>
              <p:cNvGrpSpPr/>
              <p:nvPr/>
            </p:nvGrpSpPr>
            <p:grpSpPr>
              <a:xfrm>
                <a:off x="2879873" y="1168264"/>
                <a:ext cx="175477" cy="520259"/>
                <a:chOff x="1195486" y="73090"/>
                <a:chExt cx="175477" cy="520259"/>
              </a:xfrm>
            </p:grpSpPr>
            <p:sp>
              <p:nvSpPr>
                <p:cNvPr id="140" name="Freeform 10"/>
                <p:cNvSpPr>
                  <a:spLocks noChangeArrowheads="1"/>
                </p:cNvSpPr>
                <p:nvPr/>
              </p:nvSpPr>
              <p:spPr bwMode="auto">
                <a:xfrm>
                  <a:off x="1195486" y="206442"/>
                  <a:ext cx="175477" cy="386907"/>
                </a:xfrm>
                <a:custGeom>
                  <a:avLst/>
                  <a:gdLst>
                    <a:gd name="T0" fmla="*/ 524245121 w 51"/>
                    <a:gd name="T1" fmla="*/ 1325693978 h 155"/>
                    <a:gd name="T2" fmla="*/ 256981519 w 51"/>
                    <a:gd name="T3" fmla="*/ 1592888287 h 155"/>
                    <a:gd name="T4" fmla="*/ 256981519 w 51"/>
                    <a:gd name="T5" fmla="*/ 1592888287 h 155"/>
                    <a:gd name="T6" fmla="*/ 0 w 51"/>
                    <a:gd name="T7" fmla="*/ 1325693978 h 155"/>
                    <a:gd name="T8" fmla="*/ 0 w 51"/>
                    <a:gd name="T9" fmla="*/ 256916742 h 155"/>
                    <a:gd name="T10" fmla="*/ 256981519 w 51"/>
                    <a:gd name="T11" fmla="*/ 0 h 155"/>
                    <a:gd name="T12" fmla="*/ 256981519 w 51"/>
                    <a:gd name="T13" fmla="*/ 0 h 155"/>
                    <a:gd name="T14" fmla="*/ 524245121 w 51"/>
                    <a:gd name="T15" fmla="*/ 256916742 h 155"/>
                    <a:gd name="T16" fmla="*/ 524245121 w 51"/>
                    <a:gd name="T17" fmla="*/ 1325693978 h 1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
                    <a:gd name="T28" fmla="*/ 0 h 155"/>
                    <a:gd name="T29" fmla="*/ 51 w 51"/>
                    <a:gd name="T30" fmla="*/ 155 h 15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 h="155">
                      <a:moveTo>
                        <a:pt x="51" y="129"/>
                      </a:moveTo>
                      <a:cubicBezTo>
                        <a:pt x="51" y="143"/>
                        <a:pt x="39" y="155"/>
                        <a:pt x="25" y="155"/>
                      </a:cubicBezTo>
                      <a:cubicBezTo>
                        <a:pt x="25" y="155"/>
                        <a:pt x="25" y="155"/>
                        <a:pt x="25" y="155"/>
                      </a:cubicBezTo>
                      <a:cubicBezTo>
                        <a:pt x="11" y="155"/>
                        <a:pt x="0" y="143"/>
                        <a:pt x="0" y="129"/>
                      </a:cubicBezTo>
                      <a:cubicBezTo>
                        <a:pt x="0" y="25"/>
                        <a:pt x="0" y="25"/>
                        <a:pt x="0" y="25"/>
                      </a:cubicBezTo>
                      <a:cubicBezTo>
                        <a:pt x="0" y="11"/>
                        <a:pt x="11" y="0"/>
                        <a:pt x="25" y="0"/>
                      </a:cubicBezTo>
                      <a:cubicBezTo>
                        <a:pt x="25" y="0"/>
                        <a:pt x="25" y="0"/>
                        <a:pt x="25" y="0"/>
                      </a:cubicBezTo>
                      <a:cubicBezTo>
                        <a:pt x="39" y="0"/>
                        <a:pt x="51" y="11"/>
                        <a:pt x="51" y="25"/>
                      </a:cubicBezTo>
                      <a:lnTo>
                        <a:pt x="51" y="129"/>
                      </a:lnTo>
                      <a:close/>
                    </a:path>
                  </a:pathLst>
                </a:custGeom>
                <a:solidFill>
                  <a:srgbClr val="464F5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sz="2400"/>
                </a:p>
              </p:txBody>
            </p:sp>
            <p:sp>
              <p:nvSpPr>
                <p:cNvPr id="141" name="Freeform 10"/>
                <p:cNvSpPr>
                  <a:spLocks noChangeArrowheads="1"/>
                </p:cNvSpPr>
                <p:nvPr/>
              </p:nvSpPr>
              <p:spPr bwMode="auto">
                <a:xfrm>
                  <a:off x="1195486" y="73090"/>
                  <a:ext cx="175477" cy="386907"/>
                </a:xfrm>
                <a:custGeom>
                  <a:avLst/>
                  <a:gdLst>
                    <a:gd name="T0" fmla="*/ 524245121 w 51"/>
                    <a:gd name="T1" fmla="*/ 1325693978 h 155"/>
                    <a:gd name="T2" fmla="*/ 256981519 w 51"/>
                    <a:gd name="T3" fmla="*/ 1592888287 h 155"/>
                    <a:gd name="T4" fmla="*/ 256981519 w 51"/>
                    <a:gd name="T5" fmla="*/ 1592888287 h 155"/>
                    <a:gd name="T6" fmla="*/ 0 w 51"/>
                    <a:gd name="T7" fmla="*/ 1325693978 h 155"/>
                    <a:gd name="T8" fmla="*/ 0 w 51"/>
                    <a:gd name="T9" fmla="*/ 256916742 h 155"/>
                    <a:gd name="T10" fmla="*/ 256981519 w 51"/>
                    <a:gd name="T11" fmla="*/ 0 h 155"/>
                    <a:gd name="T12" fmla="*/ 256981519 w 51"/>
                    <a:gd name="T13" fmla="*/ 0 h 155"/>
                    <a:gd name="T14" fmla="*/ 524245121 w 51"/>
                    <a:gd name="T15" fmla="*/ 256916742 h 155"/>
                    <a:gd name="T16" fmla="*/ 524245121 w 51"/>
                    <a:gd name="T17" fmla="*/ 1325693978 h 1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
                    <a:gd name="T28" fmla="*/ 0 h 155"/>
                    <a:gd name="T29" fmla="*/ 51 w 51"/>
                    <a:gd name="T30" fmla="*/ 155 h 15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 h="155">
                      <a:moveTo>
                        <a:pt x="51" y="129"/>
                      </a:moveTo>
                      <a:cubicBezTo>
                        <a:pt x="51" y="143"/>
                        <a:pt x="39" y="155"/>
                        <a:pt x="25" y="155"/>
                      </a:cubicBezTo>
                      <a:cubicBezTo>
                        <a:pt x="25" y="155"/>
                        <a:pt x="25" y="155"/>
                        <a:pt x="25" y="155"/>
                      </a:cubicBezTo>
                      <a:cubicBezTo>
                        <a:pt x="11" y="155"/>
                        <a:pt x="0" y="143"/>
                        <a:pt x="0" y="129"/>
                      </a:cubicBezTo>
                      <a:cubicBezTo>
                        <a:pt x="0" y="25"/>
                        <a:pt x="0" y="25"/>
                        <a:pt x="0" y="25"/>
                      </a:cubicBezTo>
                      <a:cubicBezTo>
                        <a:pt x="0" y="11"/>
                        <a:pt x="11" y="0"/>
                        <a:pt x="25" y="0"/>
                      </a:cubicBezTo>
                      <a:cubicBezTo>
                        <a:pt x="25" y="0"/>
                        <a:pt x="25" y="0"/>
                        <a:pt x="25" y="0"/>
                      </a:cubicBezTo>
                      <a:cubicBezTo>
                        <a:pt x="39" y="0"/>
                        <a:pt x="51" y="11"/>
                        <a:pt x="51" y="25"/>
                      </a:cubicBezTo>
                      <a:lnTo>
                        <a:pt x="51" y="129"/>
                      </a:lnTo>
                      <a:close/>
                    </a:path>
                  </a:pathLst>
                </a:custGeom>
                <a:solidFill>
                  <a:srgbClr val="464F5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sz="2400"/>
                </a:p>
              </p:txBody>
            </p:sp>
          </p:grpSp>
        </p:grpSp>
      </p:grpSp>
      <p:cxnSp>
        <p:nvCxnSpPr>
          <p:cNvPr id="13330" name="直接连接符 13329"/>
          <p:cNvCxnSpPr/>
          <p:nvPr/>
        </p:nvCxnSpPr>
        <p:spPr>
          <a:xfrm>
            <a:off x="5742300" y="3683067"/>
            <a:ext cx="5546333" cy="0"/>
          </a:xfrm>
          <a:prstGeom prst="line">
            <a:avLst/>
          </a:prstGeom>
          <a:ln w="12700">
            <a:solidFill>
              <a:srgbClr val="464F5A"/>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13338" name="表格 13337"/>
          <p:cNvGraphicFramePr>
            <a:graphicFrameLocks noGrp="1"/>
          </p:cNvGraphicFramePr>
          <p:nvPr>
            <p:extLst/>
          </p:nvPr>
        </p:nvGraphicFramePr>
        <p:xfrm>
          <a:off x="5659217" y="3295978"/>
          <a:ext cx="5664904" cy="2805961"/>
        </p:xfrm>
        <a:graphic>
          <a:graphicData uri="http://schemas.openxmlformats.org/drawingml/2006/table">
            <a:tbl>
              <a:tblPr firstRow="1" bandRow="1">
                <a:tableStyleId>{5C22544A-7EE6-4342-B048-85BDC9FD1C3A}</a:tableStyleId>
              </a:tblPr>
              <a:tblGrid>
                <a:gridCol w="809272">
                  <a:extLst>
                    <a:ext uri="{9D8B030D-6E8A-4147-A177-3AD203B41FA5}">
                      <a16:colId xmlns:a16="http://schemas.microsoft.com/office/drawing/2014/main" xmlns="" val="20000"/>
                    </a:ext>
                  </a:extLst>
                </a:gridCol>
                <a:gridCol w="809272">
                  <a:extLst>
                    <a:ext uri="{9D8B030D-6E8A-4147-A177-3AD203B41FA5}">
                      <a16:colId xmlns:a16="http://schemas.microsoft.com/office/drawing/2014/main" xmlns="" val="20001"/>
                    </a:ext>
                  </a:extLst>
                </a:gridCol>
                <a:gridCol w="809272">
                  <a:extLst>
                    <a:ext uri="{9D8B030D-6E8A-4147-A177-3AD203B41FA5}">
                      <a16:colId xmlns:a16="http://schemas.microsoft.com/office/drawing/2014/main" xmlns="" val="20002"/>
                    </a:ext>
                  </a:extLst>
                </a:gridCol>
                <a:gridCol w="809272">
                  <a:extLst>
                    <a:ext uri="{9D8B030D-6E8A-4147-A177-3AD203B41FA5}">
                      <a16:colId xmlns:a16="http://schemas.microsoft.com/office/drawing/2014/main" xmlns="" val="20003"/>
                    </a:ext>
                  </a:extLst>
                </a:gridCol>
                <a:gridCol w="809272">
                  <a:extLst>
                    <a:ext uri="{9D8B030D-6E8A-4147-A177-3AD203B41FA5}">
                      <a16:colId xmlns:a16="http://schemas.microsoft.com/office/drawing/2014/main" xmlns="" val="20004"/>
                    </a:ext>
                  </a:extLst>
                </a:gridCol>
                <a:gridCol w="809272">
                  <a:extLst>
                    <a:ext uri="{9D8B030D-6E8A-4147-A177-3AD203B41FA5}">
                      <a16:colId xmlns:a16="http://schemas.microsoft.com/office/drawing/2014/main" xmlns="" val="20005"/>
                    </a:ext>
                  </a:extLst>
                </a:gridCol>
                <a:gridCol w="809272">
                  <a:extLst>
                    <a:ext uri="{9D8B030D-6E8A-4147-A177-3AD203B41FA5}">
                      <a16:colId xmlns:a16="http://schemas.microsoft.com/office/drawing/2014/main" xmlns="" val="20006"/>
                    </a:ext>
                  </a:extLst>
                </a:gridCol>
              </a:tblGrid>
              <a:tr h="425661">
                <a:tc>
                  <a:txBody>
                    <a:bodyPr/>
                    <a:lstStyle/>
                    <a:p>
                      <a:pPr algn="ctr"/>
                      <a:r>
                        <a:rPr lang="en-US" altLang="zh-CN" sz="1900" dirty="0">
                          <a:solidFill>
                            <a:schemeClr val="bg1"/>
                          </a:solidFill>
                        </a:rPr>
                        <a:t>MON</a:t>
                      </a:r>
                      <a:endParaRPr lang="zh-CN" altLang="en-US" sz="1900" dirty="0"/>
                    </a:p>
                  </a:txBody>
                  <a:tcPr marL="121920" marR="121920" marT="60960" marB="6096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sz="1900" dirty="0">
                          <a:solidFill>
                            <a:schemeClr val="bg1"/>
                          </a:solidFill>
                        </a:rPr>
                        <a:t>TUE</a:t>
                      </a:r>
                      <a:endParaRPr lang="zh-CN" altLang="en-US" sz="1900" dirty="0"/>
                    </a:p>
                  </a:txBody>
                  <a:tcPr marL="121920" marR="121920" marT="60960" marB="6096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sz="1900" dirty="0">
                          <a:solidFill>
                            <a:schemeClr val="bg1"/>
                          </a:solidFill>
                        </a:rPr>
                        <a:t>WED</a:t>
                      </a:r>
                      <a:endParaRPr lang="zh-CN" altLang="en-US" sz="1900" dirty="0"/>
                    </a:p>
                  </a:txBody>
                  <a:tcPr marL="121920" marR="121920" marT="60960" marB="6096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sz="1900" dirty="0">
                          <a:solidFill>
                            <a:schemeClr val="bg1"/>
                          </a:solidFill>
                        </a:rPr>
                        <a:t>THU</a:t>
                      </a:r>
                      <a:endParaRPr lang="zh-CN" altLang="en-US" sz="1900" dirty="0"/>
                    </a:p>
                  </a:txBody>
                  <a:tcPr marL="121920" marR="121920" marT="60960" marB="6096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sz="1900" dirty="0">
                          <a:solidFill>
                            <a:schemeClr val="bg1"/>
                          </a:solidFill>
                        </a:rPr>
                        <a:t>FRI</a:t>
                      </a:r>
                      <a:endParaRPr lang="zh-CN" altLang="en-US" sz="1900" dirty="0"/>
                    </a:p>
                  </a:txBody>
                  <a:tcPr marL="121920" marR="121920" marT="60960" marB="6096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sz="1900" dirty="0">
                          <a:solidFill>
                            <a:srgbClr val="FC611F"/>
                          </a:solidFill>
                        </a:rPr>
                        <a:t>SAT</a:t>
                      </a:r>
                      <a:endParaRPr lang="zh-CN" altLang="en-US" sz="1900" dirty="0"/>
                    </a:p>
                  </a:txBody>
                  <a:tcPr marL="121920" marR="121920" marT="60960" marB="6096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900" dirty="0">
                          <a:solidFill>
                            <a:srgbClr val="FC611F"/>
                          </a:solidFill>
                        </a:rPr>
                        <a:t>SUN</a:t>
                      </a:r>
                      <a:endParaRPr lang="zh-CN" altLang="en-US" sz="1900" dirty="0">
                        <a:solidFill>
                          <a:srgbClr val="FC611F"/>
                        </a:solidFill>
                      </a:endParaRPr>
                    </a:p>
                  </a:txBody>
                  <a:tcPr marL="121920" marR="121920" marT="60960" marB="60960">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476060">
                <a:tc>
                  <a:txBody>
                    <a:bodyPr/>
                    <a:lstStyle/>
                    <a:p>
                      <a:pPr algn="ctr"/>
                      <a:r>
                        <a:rPr lang="en-US" altLang="zh-CN" sz="2100" dirty="0">
                          <a:solidFill>
                            <a:srgbClr val="1C2B38"/>
                          </a:solidFill>
                        </a:rPr>
                        <a:t>1</a:t>
                      </a:r>
                      <a:endParaRPr lang="zh-CN" altLang="en-US" sz="2100" dirty="0">
                        <a:solidFill>
                          <a:srgbClr val="1C2B38"/>
                        </a:solidFill>
                      </a:endParaRPr>
                    </a:p>
                  </a:txBody>
                  <a:tcPr marL="121920" marR="121920" marT="60960" marB="60960">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altLang="zh-CN" sz="2100" dirty="0">
                          <a:solidFill>
                            <a:srgbClr val="1C2B38"/>
                          </a:solidFill>
                        </a:rPr>
                        <a:t>2</a:t>
                      </a:r>
                      <a:endParaRPr lang="zh-CN" altLang="en-US" sz="2100" dirty="0">
                        <a:solidFill>
                          <a:srgbClr val="1C2B38"/>
                        </a:solidFill>
                      </a:endParaRPr>
                    </a:p>
                  </a:txBody>
                  <a:tcPr marL="121920" marR="121920" marT="60960" marB="60960">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altLang="zh-CN" sz="2100" dirty="0">
                          <a:solidFill>
                            <a:srgbClr val="1C2B38"/>
                          </a:solidFill>
                        </a:rPr>
                        <a:t>3</a:t>
                      </a:r>
                      <a:endParaRPr lang="zh-CN" altLang="en-US" sz="2100" dirty="0">
                        <a:solidFill>
                          <a:srgbClr val="1C2B38"/>
                        </a:solidFill>
                      </a:endParaRPr>
                    </a:p>
                  </a:txBody>
                  <a:tcPr marL="121920" marR="121920" marT="60960" marB="60960">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altLang="zh-CN" sz="2100" dirty="0">
                          <a:solidFill>
                            <a:srgbClr val="1C2B38"/>
                          </a:solidFill>
                        </a:rPr>
                        <a:t>4</a:t>
                      </a:r>
                      <a:endParaRPr lang="zh-CN" altLang="en-US" sz="2100" dirty="0">
                        <a:solidFill>
                          <a:srgbClr val="1C2B38"/>
                        </a:solidFill>
                      </a:endParaRPr>
                    </a:p>
                  </a:txBody>
                  <a:tcPr marL="121920" marR="121920" marT="60960" marB="60960">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altLang="zh-CN" sz="2100" dirty="0">
                          <a:solidFill>
                            <a:srgbClr val="1C2B38"/>
                          </a:solidFill>
                        </a:rPr>
                        <a:t>5</a:t>
                      </a:r>
                      <a:endParaRPr lang="zh-CN" altLang="en-US" sz="2100" dirty="0">
                        <a:solidFill>
                          <a:srgbClr val="1C2B38"/>
                        </a:solidFill>
                      </a:endParaRPr>
                    </a:p>
                  </a:txBody>
                  <a:tcPr marL="121920" marR="121920" marT="60960" marB="60960">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altLang="zh-CN" sz="2100" dirty="0">
                          <a:solidFill>
                            <a:srgbClr val="FC611F"/>
                          </a:solidFill>
                        </a:rPr>
                        <a:t>6</a:t>
                      </a:r>
                      <a:endParaRPr lang="zh-CN" altLang="en-US" sz="2100" dirty="0">
                        <a:solidFill>
                          <a:srgbClr val="FC611F"/>
                        </a:solidFill>
                      </a:endParaRPr>
                    </a:p>
                  </a:txBody>
                  <a:tcPr marL="121920" marR="121920" marT="60960" marB="60960">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altLang="zh-CN" sz="2100" dirty="0">
                          <a:solidFill>
                            <a:srgbClr val="FC611F"/>
                          </a:solidFill>
                        </a:rPr>
                        <a:t>7</a:t>
                      </a:r>
                      <a:endParaRPr lang="zh-CN" altLang="en-US" sz="2100" dirty="0">
                        <a:solidFill>
                          <a:srgbClr val="FC611F"/>
                        </a:solidFill>
                      </a:endParaRPr>
                    </a:p>
                  </a:txBody>
                  <a:tcPr marL="121920" marR="121920" marT="60960" marB="60960">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476060">
                <a:tc>
                  <a:txBody>
                    <a:bodyPr/>
                    <a:lstStyle/>
                    <a:p>
                      <a:pPr algn="ctr"/>
                      <a:r>
                        <a:rPr lang="en-US" altLang="zh-CN" sz="2100" dirty="0">
                          <a:solidFill>
                            <a:srgbClr val="1C2B38"/>
                          </a:solidFill>
                        </a:rPr>
                        <a:t>8</a:t>
                      </a:r>
                      <a:endParaRPr lang="zh-CN" altLang="en-US" sz="2100" dirty="0">
                        <a:solidFill>
                          <a:srgbClr val="1C2B38"/>
                        </a:solidFill>
                      </a:endParaRP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2100" dirty="0">
                          <a:solidFill>
                            <a:srgbClr val="1C2B38"/>
                          </a:solidFill>
                        </a:rPr>
                        <a:t>9</a:t>
                      </a:r>
                      <a:endParaRPr lang="zh-CN" altLang="en-US" sz="2100" dirty="0">
                        <a:solidFill>
                          <a:srgbClr val="1C2B38"/>
                        </a:solidFill>
                      </a:endParaRP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2100" dirty="0">
                          <a:solidFill>
                            <a:srgbClr val="1C2B38"/>
                          </a:solidFill>
                        </a:rPr>
                        <a:t>10</a:t>
                      </a:r>
                      <a:endParaRPr lang="zh-CN" altLang="en-US" sz="2100" dirty="0">
                        <a:solidFill>
                          <a:srgbClr val="1C2B38"/>
                        </a:solidFill>
                      </a:endParaRP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2100" dirty="0">
                          <a:solidFill>
                            <a:srgbClr val="1C2B38"/>
                          </a:solidFill>
                        </a:rPr>
                        <a:t>11</a:t>
                      </a:r>
                      <a:endParaRPr lang="zh-CN" altLang="en-US" sz="2100" dirty="0">
                        <a:solidFill>
                          <a:srgbClr val="1C2B38"/>
                        </a:solidFill>
                      </a:endParaRP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2100" dirty="0">
                          <a:solidFill>
                            <a:srgbClr val="1C2B38"/>
                          </a:solidFill>
                        </a:rPr>
                        <a:t>12</a:t>
                      </a:r>
                      <a:endParaRPr lang="zh-CN" altLang="en-US" sz="2100" dirty="0">
                        <a:solidFill>
                          <a:srgbClr val="1C2B38"/>
                        </a:solidFill>
                      </a:endParaRP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2100" dirty="0">
                          <a:solidFill>
                            <a:srgbClr val="FC611F"/>
                          </a:solidFill>
                        </a:rPr>
                        <a:t>13</a:t>
                      </a:r>
                      <a:endParaRPr lang="zh-CN" altLang="en-US" sz="2100" dirty="0">
                        <a:solidFill>
                          <a:srgbClr val="FC611F"/>
                        </a:solidFill>
                      </a:endParaRP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2100" dirty="0">
                          <a:solidFill>
                            <a:srgbClr val="FC611F"/>
                          </a:solidFill>
                        </a:rPr>
                        <a:t>14</a:t>
                      </a:r>
                      <a:endParaRPr lang="zh-CN" altLang="en-US" sz="2100" dirty="0">
                        <a:solidFill>
                          <a:srgbClr val="FC611F"/>
                        </a:solidFill>
                      </a:endParaRP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476060">
                <a:tc>
                  <a:txBody>
                    <a:bodyPr/>
                    <a:lstStyle/>
                    <a:p>
                      <a:pPr algn="ctr"/>
                      <a:r>
                        <a:rPr lang="en-US" altLang="zh-CN" sz="2100" dirty="0">
                          <a:solidFill>
                            <a:srgbClr val="1C2B38"/>
                          </a:solidFill>
                        </a:rPr>
                        <a:t>15</a:t>
                      </a:r>
                      <a:endParaRPr lang="zh-CN" altLang="en-US" sz="2100" dirty="0">
                        <a:solidFill>
                          <a:srgbClr val="1C2B38"/>
                        </a:solidFill>
                      </a:endParaRP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2100" dirty="0">
                          <a:solidFill>
                            <a:srgbClr val="1C2B38"/>
                          </a:solidFill>
                        </a:rPr>
                        <a:t>16</a:t>
                      </a:r>
                      <a:endParaRPr lang="zh-CN" altLang="en-US" sz="2100" dirty="0">
                        <a:solidFill>
                          <a:srgbClr val="1C2B38"/>
                        </a:solidFill>
                      </a:endParaRP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2100" dirty="0">
                          <a:solidFill>
                            <a:srgbClr val="1C2B38"/>
                          </a:solidFill>
                        </a:rPr>
                        <a:t>17</a:t>
                      </a:r>
                      <a:endParaRPr lang="zh-CN" altLang="en-US" sz="2100" dirty="0">
                        <a:solidFill>
                          <a:srgbClr val="1C2B38"/>
                        </a:solidFill>
                      </a:endParaRP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2100" dirty="0">
                          <a:solidFill>
                            <a:srgbClr val="1C2B38"/>
                          </a:solidFill>
                        </a:rPr>
                        <a:t>18</a:t>
                      </a:r>
                      <a:endParaRPr lang="zh-CN" altLang="en-US" sz="2100" dirty="0">
                        <a:solidFill>
                          <a:srgbClr val="1C2B38"/>
                        </a:solidFill>
                      </a:endParaRP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2100" dirty="0">
                          <a:solidFill>
                            <a:srgbClr val="1C2B38"/>
                          </a:solidFill>
                        </a:rPr>
                        <a:t>19</a:t>
                      </a:r>
                      <a:endParaRPr lang="zh-CN" altLang="en-US" sz="2100" dirty="0">
                        <a:solidFill>
                          <a:srgbClr val="1C2B38"/>
                        </a:solidFill>
                      </a:endParaRP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2100" dirty="0">
                          <a:solidFill>
                            <a:srgbClr val="FC611F"/>
                          </a:solidFill>
                        </a:rPr>
                        <a:t>20</a:t>
                      </a:r>
                      <a:endParaRPr lang="zh-CN" altLang="en-US" sz="2100" dirty="0">
                        <a:solidFill>
                          <a:srgbClr val="FC611F"/>
                        </a:solidFill>
                      </a:endParaRP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2100" dirty="0">
                          <a:solidFill>
                            <a:srgbClr val="FC611F"/>
                          </a:solidFill>
                        </a:rPr>
                        <a:t>21</a:t>
                      </a:r>
                      <a:endParaRPr lang="zh-CN" altLang="en-US" sz="2100" dirty="0">
                        <a:solidFill>
                          <a:srgbClr val="FC611F"/>
                        </a:solidFill>
                      </a:endParaRP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r h="476060">
                <a:tc>
                  <a:txBody>
                    <a:bodyPr/>
                    <a:lstStyle/>
                    <a:p>
                      <a:pPr algn="ctr"/>
                      <a:r>
                        <a:rPr lang="en-US" altLang="zh-CN" sz="2100" dirty="0">
                          <a:solidFill>
                            <a:srgbClr val="1C2B38"/>
                          </a:solidFill>
                        </a:rPr>
                        <a:t>22</a:t>
                      </a:r>
                      <a:endParaRPr lang="zh-CN" altLang="en-US" sz="2100" dirty="0">
                        <a:solidFill>
                          <a:srgbClr val="1C2B38"/>
                        </a:solidFill>
                      </a:endParaRP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2100" dirty="0">
                          <a:solidFill>
                            <a:srgbClr val="1C2B38"/>
                          </a:solidFill>
                        </a:rPr>
                        <a:t>23</a:t>
                      </a:r>
                      <a:endParaRPr lang="zh-CN" altLang="en-US" sz="2100" dirty="0">
                        <a:solidFill>
                          <a:srgbClr val="1C2B38"/>
                        </a:solidFill>
                      </a:endParaRP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2100" dirty="0">
                          <a:solidFill>
                            <a:srgbClr val="1C2B38"/>
                          </a:solidFill>
                        </a:rPr>
                        <a:t>24</a:t>
                      </a:r>
                      <a:endParaRPr lang="zh-CN" altLang="en-US" sz="2100" dirty="0">
                        <a:solidFill>
                          <a:srgbClr val="1C2B38"/>
                        </a:solidFill>
                      </a:endParaRP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2100" dirty="0">
                          <a:solidFill>
                            <a:srgbClr val="1C2B38"/>
                          </a:solidFill>
                        </a:rPr>
                        <a:t>25</a:t>
                      </a:r>
                      <a:endParaRPr lang="zh-CN" altLang="en-US" sz="2100" dirty="0">
                        <a:solidFill>
                          <a:srgbClr val="1C2B38"/>
                        </a:solidFill>
                      </a:endParaRP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2100" dirty="0">
                          <a:solidFill>
                            <a:srgbClr val="1C2B38"/>
                          </a:solidFill>
                        </a:rPr>
                        <a:t>26</a:t>
                      </a:r>
                      <a:endParaRPr lang="zh-CN" altLang="en-US" sz="2100" dirty="0">
                        <a:solidFill>
                          <a:srgbClr val="1C2B38"/>
                        </a:solidFill>
                      </a:endParaRP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2100" dirty="0">
                          <a:solidFill>
                            <a:srgbClr val="FC611F"/>
                          </a:solidFill>
                        </a:rPr>
                        <a:t>27</a:t>
                      </a:r>
                      <a:endParaRPr lang="zh-CN" altLang="en-US" sz="2100" dirty="0">
                        <a:solidFill>
                          <a:srgbClr val="FC611F"/>
                        </a:solidFill>
                      </a:endParaRP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2100" dirty="0">
                          <a:solidFill>
                            <a:srgbClr val="FC611F"/>
                          </a:solidFill>
                        </a:rPr>
                        <a:t>28</a:t>
                      </a:r>
                      <a:endParaRPr lang="zh-CN" altLang="en-US" sz="2100" dirty="0">
                        <a:solidFill>
                          <a:srgbClr val="FC611F"/>
                        </a:solidFill>
                      </a:endParaRP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4"/>
                  </a:ext>
                </a:extLst>
              </a:tr>
              <a:tr h="476060">
                <a:tc>
                  <a:txBody>
                    <a:bodyPr/>
                    <a:lstStyle/>
                    <a:p>
                      <a:pPr algn="ctr"/>
                      <a:r>
                        <a:rPr lang="en-US" altLang="zh-CN" sz="2100" dirty="0">
                          <a:solidFill>
                            <a:srgbClr val="1C2B38"/>
                          </a:solidFill>
                        </a:rPr>
                        <a:t>29</a:t>
                      </a:r>
                      <a:endParaRPr lang="zh-CN" altLang="en-US" sz="2100" dirty="0">
                        <a:solidFill>
                          <a:srgbClr val="1C2B38"/>
                        </a:solidFill>
                      </a:endParaRP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2100" dirty="0">
                          <a:solidFill>
                            <a:srgbClr val="1C2B38"/>
                          </a:solidFill>
                        </a:rPr>
                        <a:t>30</a:t>
                      </a:r>
                      <a:endParaRPr lang="zh-CN" altLang="en-US" sz="2100" dirty="0">
                        <a:solidFill>
                          <a:srgbClr val="1C2B38"/>
                        </a:solidFill>
                      </a:endParaRP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2100">
                        <a:solidFill>
                          <a:srgbClr val="1C2B38"/>
                        </a:solidFill>
                      </a:endParaRP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2100" dirty="0">
                        <a:solidFill>
                          <a:srgbClr val="1C2B38"/>
                        </a:solidFill>
                      </a:endParaRP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2100" dirty="0">
                        <a:solidFill>
                          <a:srgbClr val="1C2B38"/>
                        </a:solidFill>
                      </a:endParaRP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2100" dirty="0">
                        <a:solidFill>
                          <a:srgbClr val="1C2B38"/>
                        </a:solidFill>
                      </a:endParaRP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2100" dirty="0">
                        <a:solidFill>
                          <a:srgbClr val="1C2B38"/>
                        </a:solidFill>
                      </a:endParaRP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5"/>
                  </a:ext>
                </a:extLst>
              </a:tr>
            </a:tbl>
          </a:graphicData>
        </a:graphic>
      </p:graphicFrame>
      <p:sp>
        <p:nvSpPr>
          <p:cNvPr id="184" name="矩形 183"/>
          <p:cNvSpPr/>
          <p:nvPr/>
        </p:nvSpPr>
        <p:spPr>
          <a:xfrm>
            <a:off x="717854" y="2764790"/>
            <a:ext cx="4231281" cy="3538982"/>
          </a:xfrm>
          <a:prstGeom prst="rect">
            <a:avLst/>
          </a:prstGeom>
        </p:spPr>
        <p:txBody>
          <a:bodyPr wrap="square">
            <a:spAutoFit/>
          </a:bodyPr>
          <a:lstStyle/>
          <a:p>
            <a:pPr algn="just">
              <a:lnSpc>
                <a:spcPct val="150000"/>
              </a:lnSpc>
            </a:pPr>
            <a:r>
              <a:rPr lang="en-US" altLang="zh-CN" sz="2133" dirty="0">
                <a:solidFill>
                  <a:srgbClr val="1C2B38"/>
                </a:solidFill>
              </a:rPr>
              <a:t>YOU CAN ADD YOUR TEXT  HERE  TO </a:t>
            </a:r>
          </a:p>
          <a:p>
            <a:pPr algn="just">
              <a:lnSpc>
                <a:spcPct val="150000"/>
              </a:lnSpc>
            </a:pPr>
            <a:r>
              <a:rPr lang="en-US" altLang="zh-CN" sz="2133" dirty="0">
                <a:solidFill>
                  <a:srgbClr val="1C2B38"/>
                </a:solidFill>
              </a:rPr>
              <a:t>EXPLAIN THE RIGHT CHART.  IF YOU </a:t>
            </a:r>
          </a:p>
          <a:p>
            <a:pPr algn="just">
              <a:lnSpc>
                <a:spcPct val="150000"/>
              </a:lnSpc>
            </a:pPr>
            <a:r>
              <a:rPr lang="en-US" altLang="zh-CN" sz="2133" dirty="0">
                <a:solidFill>
                  <a:srgbClr val="1C2B38"/>
                </a:solidFill>
              </a:rPr>
              <a:t>HAVE ANY QUESTIONS ABOUT HOW</a:t>
            </a:r>
          </a:p>
          <a:p>
            <a:pPr algn="just">
              <a:lnSpc>
                <a:spcPct val="150000"/>
              </a:lnSpc>
            </a:pPr>
            <a:r>
              <a:rPr lang="en-US" altLang="zh-CN" sz="2133" dirty="0">
                <a:solidFill>
                  <a:srgbClr val="1C2B38"/>
                </a:solidFill>
              </a:rPr>
              <a:t>TO USE IT, PLEASE CONTACT ME YOU CAN ADD YOUR TEXT  HERE  TOEXPLAIN THE RIGHT CHART.IF YOU HAVE ANY QUESTIONS ABOUT</a:t>
            </a:r>
          </a:p>
        </p:txBody>
      </p:sp>
      <p:sp>
        <p:nvSpPr>
          <p:cNvPr id="185" name="TextBox 6"/>
          <p:cNvSpPr txBox="1"/>
          <p:nvPr/>
        </p:nvSpPr>
        <p:spPr>
          <a:xfrm>
            <a:off x="799736" y="1642309"/>
            <a:ext cx="4075731" cy="584775"/>
          </a:xfrm>
          <a:prstGeom prst="rect">
            <a:avLst/>
          </a:prstGeom>
          <a:noFill/>
        </p:spPr>
        <p:txBody>
          <a:bodyPr wrap="none" rtlCol="0">
            <a:spAutoFit/>
          </a:bodyPr>
          <a:lstStyle/>
          <a:p>
            <a:pPr algn="ctr"/>
            <a:r>
              <a:rPr lang="en-US" altLang="zh-CN" sz="3200" b="1" dirty="0">
                <a:solidFill>
                  <a:srgbClr val="1C2B38"/>
                </a:solidFill>
              </a:rPr>
              <a:t>ADD YOUR TITLE HERE </a:t>
            </a:r>
            <a:endParaRPr lang="zh-CN" altLang="en-US" sz="3200" b="1" dirty="0">
              <a:solidFill>
                <a:srgbClr val="1C2B38"/>
              </a:solidFill>
            </a:endParaRPr>
          </a:p>
        </p:txBody>
      </p:sp>
      <p:sp>
        <p:nvSpPr>
          <p:cNvPr id="43" name="矩形 42"/>
          <p:cNvSpPr/>
          <p:nvPr/>
        </p:nvSpPr>
        <p:spPr>
          <a:xfrm>
            <a:off x="377952" y="382016"/>
            <a:ext cx="207264" cy="609600"/>
          </a:xfrm>
          <a:prstGeom prst="rect">
            <a:avLst/>
          </a:prstGeom>
          <a:solidFill>
            <a:srgbClr val="FFC5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cxnSp>
        <p:nvCxnSpPr>
          <p:cNvPr id="44" name="直接连接符 43"/>
          <p:cNvCxnSpPr/>
          <p:nvPr/>
        </p:nvCxnSpPr>
        <p:spPr>
          <a:xfrm>
            <a:off x="670560" y="382016"/>
            <a:ext cx="0" cy="609600"/>
          </a:xfrm>
          <a:prstGeom prst="line">
            <a:avLst/>
          </a:prstGeom>
          <a:ln w="38100">
            <a:solidFill>
              <a:srgbClr val="FFC543"/>
            </a:solidFill>
          </a:ln>
        </p:spPr>
        <p:style>
          <a:lnRef idx="1">
            <a:schemeClr val="accent1"/>
          </a:lnRef>
          <a:fillRef idx="0">
            <a:schemeClr val="accent1"/>
          </a:fillRef>
          <a:effectRef idx="0">
            <a:schemeClr val="accent1"/>
          </a:effectRef>
          <a:fontRef idx="minor">
            <a:schemeClr val="tx1"/>
          </a:fontRef>
        </p:style>
      </p:cxnSp>
      <p:sp>
        <p:nvSpPr>
          <p:cNvPr id="45" name="矩形 44"/>
          <p:cNvSpPr/>
          <p:nvPr/>
        </p:nvSpPr>
        <p:spPr>
          <a:xfrm>
            <a:off x="724145" y="261427"/>
            <a:ext cx="4055919" cy="502766"/>
          </a:xfrm>
          <a:prstGeom prst="rect">
            <a:avLst/>
          </a:prstGeom>
        </p:spPr>
        <p:txBody>
          <a:bodyPr wrap="none">
            <a:spAutoFit/>
          </a:bodyPr>
          <a:lstStyle/>
          <a:p>
            <a:pPr algn="ctr"/>
            <a:r>
              <a:rPr lang="en-US" altLang="zh-CN" sz="2667" b="1" dirty="0">
                <a:solidFill>
                  <a:srgbClr val="FFC543"/>
                </a:solidFill>
                <a:latin typeface="Arial Unicode MS" pitchFamily="34" charset="-122"/>
                <a:ea typeface="Arial Unicode MS" pitchFamily="34" charset="-122"/>
                <a:cs typeface="Arial Unicode MS" pitchFamily="34" charset="-122"/>
              </a:rPr>
              <a:t>ADD YOUR TITLE HERE</a:t>
            </a:r>
            <a:endParaRPr lang="zh-CN" altLang="en-US" sz="2667" b="1" dirty="0">
              <a:solidFill>
                <a:srgbClr val="FFC543"/>
              </a:solidFill>
              <a:latin typeface="Arial Unicode MS" pitchFamily="34" charset="-122"/>
              <a:ea typeface="Arial Unicode MS" pitchFamily="34" charset="-122"/>
              <a:cs typeface="Arial Unicode MS" pitchFamily="34" charset="-122"/>
            </a:endParaRPr>
          </a:p>
        </p:txBody>
      </p:sp>
      <p:sp>
        <p:nvSpPr>
          <p:cNvPr id="48" name="TextBox 12"/>
          <p:cNvSpPr txBox="1"/>
          <p:nvPr/>
        </p:nvSpPr>
        <p:spPr>
          <a:xfrm>
            <a:off x="699645" y="638049"/>
            <a:ext cx="2199320" cy="461665"/>
          </a:xfrm>
          <a:prstGeom prst="rect">
            <a:avLst/>
          </a:prstGeom>
          <a:noFill/>
        </p:spPr>
        <p:txBody>
          <a:bodyPr wrap="none" rtlCol="0">
            <a:spAutoFit/>
          </a:bodyPr>
          <a:lstStyle/>
          <a:p>
            <a:r>
              <a:rPr lang="en-US" altLang="zh-CN" sz="2400" dirty="0">
                <a:solidFill>
                  <a:srgbClr val="FFC543"/>
                </a:solidFill>
              </a:rPr>
              <a:t>ADD</a:t>
            </a:r>
            <a:r>
              <a:rPr lang="zh-CN" altLang="en-US" sz="2400" dirty="0">
                <a:solidFill>
                  <a:srgbClr val="FFC543"/>
                </a:solidFill>
              </a:rPr>
              <a:t> </a:t>
            </a:r>
            <a:r>
              <a:rPr lang="en-US" altLang="zh-CN" sz="2400" dirty="0">
                <a:solidFill>
                  <a:srgbClr val="FFC543"/>
                </a:solidFill>
              </a:rPr>
              <a:t>YOUR TEXT</a:t>
            </a:r>
          </a:p>
        </p:txBody>
      </p:sp>
    </p:spTree>
    <p:extLst>
      <p:ext uri="{BB962C8B-B14F-4D97-AF65-F5344CB8AC3E}">
        <p14:creationId xmlns:p14="http://schemas.microsoft.com/office/powerpoint/2010/main" val="13037576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36"/>
          <p:cNvSpPr txBox="1"/>
          <p:nvPr/>
        </p:nvSpPr>
        <p:spPr>
          <a:xfrm>
            <a:off x="2000391" y="2690337"/>
            <a:ext cx="8129148" cy="2062103"/>
          </a:xfrm>
          <a:prstGeom prst="rect">
            <a:avLst/>
          </a:prstGeom>
          <a:noFill/>
        </p:spPr>
        <p:txBody>
          <a:bodyPr wrap="none" rtlCol="0">
            <a:spAutoFit/>
          </a:bodyPr>
          <a:lstStyle/>
          <a:p>
            <a:r>
              <a:rPr lang="en-US" altLang="zh-CN" sz="12800" dirty="0">
                <a:solidFill>
                  <a:srgbClr val="1C2B38"/>
                </a:solidFill>
                <a:latin typeface="+mj-lt"/>
              </a:rPr>
              <a:t>THANK YOU</a:t>
            </a:r>
            <a:endParaRPr lang="zh-CN" altLang="en-US" sz="12800" dirty="0">
              <a:solidFill>
                <a:srgbClr val="1C2B38"/>
              </a:solidFill>
              <a:latin typeface="+mj-lt"/>
            </a:endParaRPr>
          </a:p>
        </p:txBody>
      </p:sp>
    </p:spTree>
    <p:extLst>
      <p:ext uri="{BB962C8B-B14F-4D97-AF65-F5344CB8AC3E}">
        <p14:creationId xmlns:p14="http://schemas.microsoft.com/office/powerpoint/2010/main" val="3504296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20"/>
          <p:cNvSpPr>
            <a:spLocks noEditPoints="1"/>
          </p:cNvSpPr>
          <p:nvPr/>
        </p:nvSpPr>
        <p:spPr bwMode="auto">
          <a:xfrm>
            <a:off x="316562" y="5222238"/>
            <a:ext cx="10914036" cy="75645"/>
          </a:xfrm>
          <a:custGeom>
            <a:avLst/>
            <a:gdLst>
              <a:gd name="T0" fmla="*/ 0 w 1404"/>
              <a:gd name="T1" fmla="*/ 9 h 9"/>
              <a:gd name="T2" fmla="*/ 0 w 1404"/>
              <a:gd name="T3" fmla="*/ 9 h 9"/>
              <a:gd name="T4" fmla="*/ 0 w 1404"/>
              <a:gd name="T5" fmla="*/ 9 h 9"/>
              <a:gd name="T6" fmla="*/ 0 w 1404"/>
              <a:gd name="T7" fmla="*/ 9 h 9"/>
              <a:gd name="T8" fmla="*/ 1404 w 1404"/>
              <a:gd name="T9" fmla="*/ 0 h 9"/>
              <a:gd name="T10" fmla="*/ 1232 w 1404"/>
              <a:gd name="T11" fmla="*/ 0 h 9"/>
              <a:gd name="T12" fmla="*/ 1056 w 1404"/>
              <a:gd name="T13" fmla="*/ 0 h 9"/>
              <a:gd name="T14" fmla="*/ 880 w 1404"/>
              <a:gd name="T15" fmla="*/ 0 h 9"/>
              <a:gd name="T16" fmla="*/ 704 w 1404"/>
              <a:gd name="T17" fmla="*/ 0 h 9"/>
              <a:gd name="T18" fmla="*/ 528 w 1404"/>
              <a:gd name="T19" fmla="*/ 0 h 9"/>
              <a:gd name="T20" fmla="*/ 352 w 1404"/>
              <a:gd name="T21" fmla="*/ 0 h 9"/>
              <a:gd name="T22" fmla="*/ 176 w 1404"/>
              <a:gd name="T23" fmla="*/ 0 h 9"/>
              <a:gd name="T24" fmla="*/ 4 w 1404"/>
              <a:gd name="T25" fmla="*/ 0 h 9"/>
              <a:gd name="T26" fmla="*/ 3 w 1404"/>
              <a:gd name="T27" fmla="*/ 1 h 9"/>
              <a:gd name="T28" fmla="*/ 4 w 1404"/>
              <a:gd name="T29" fmla="*/ 0 h 9"/>
              <a:gd name="T30" fmla="*/ 176 w 1404"/>
              <a:gd name="T31" fmla="*/ 0 h 9"/>
              <a:gd name="T32" fmla="*/ 176 w 1404"/>
              <a:gd name="T33" fmla="*/ 9 h 9"/>
              <a:gd name="T34" fmla="*/ 176 w 1404"/>
              <a:gd name="T35" fmla="*/ 0 h 9"/>
              <a:gd name="T36" fmla="*/ 352 w 1404"/>
              <a:gd name="T37" fmla="*/ 0 h 9"/>
              <a:gd name="T38" fmla="*/ 352 w 1404"/>
              <a:gd name="T39" fmla="*/ 9 h 9"/>
              <a:gd name="T40" fmla="*/ 352 w 1404"/>
              <a:gd name="T41" fmla="*/ 0 h 9"/>
              <a:gd name="T42" fmla="*/ 528 w 1404"/>
              <a:gd name="T43" fmla="*/ 0 h 9"/>
              <a:gd name="T44" fmla="*/ 528 w 1404"/>
              <a:gd name="T45" fmla="*/ 9 h 9"/>
              <a:gd name="T46" fmla="*/ 528 w 1404"/>
              <a:gd name="T47" fmla="*/ 0 h 9"/>
              <a:gd name="T48" fmla="*/ 704 w 1404"/>
              <a:gd name="T49" fmla="*/ 0 h 9"/>
              <a:gd name="T50" fmla="*/ 704 w 1404"/>
              <a:gd name="T51" fmla="*/ 9 h 9"/>
              <a:gd name="T52" fmla="*/ 704 w 1404"/>
              <a:gd name="T53" fmla="*/ 0 h 9"/>
              <a:gd name="T54" fmla="*/ 880 w 1404"/>
              <a:gd name="T55" fmla="*/ 0 h 9"/>
              <a:gd name="T56" fmla="*/ 1056 w 1404"/>
              <a:gd name="T57" fmla="*/ 0 h 9"/>
              <a:gd name="T58" fmla="*/ 1232 w 1404"/>
              <a:gd name="T59" fmla="*/ 0 h 9"/>
              <a:gd name="T60" fmla="*/ 1404 w 1404"/>
              <a:gd name="T61" fmla="*/ 0 h 9"/>
              <a:gd name="T62" fmla="*/ 1404 w 1404"/>
              <a:gd name="T63"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04" h="9">
                <a:moveTo>
                  <a:pt x="0" y="9"/>
                </a:moveTo>
                <a:cubicBezTo>
                  <a:pt x="0" y="9"/>
                  <a:pt x="0" y="9"/>
                  <a:pt x="0" y="9"/>
                </a:cubicBezTo>
                <a:cubicBezTo>
                  <a:pt x="0" y="9"/>
                  <a:pt x="0" y="9"/>
                  <a:pt x="0" y="9"/>
                </a:cubicBezTo>
                <a:cubicBezTo>
                  <a:pt x="0" y="9"/>
                  <a:pt x="0" y="9"/>
                  <a:pt x="0" y="9"/>
                </a:cubicBezTo>
                <a:moveTo>
                  <a:pt x="1404" y="0"/>
                </a:moveTo>
                <a:cubicBezTo>
                  <a:pt x="1232" y="0"/>
                  <a:pt x="1232" y="0"/>
                  <a:pt x="1232" y="0"/>
                </a:cubicBezTo>
                <a:cubicBezTo>
                  <a:pt x="1056" y="0"/>
                  <a:pt x="1056" y="0"/>
                  <a:pt x="1056" y="0"/>
                </a:cubicBezTo>
                <a:cubicBezTo>
                  <a:pt x="880" y="0"/>
                  <a:pt x="880" y="0"/>
                  <a:pt x="880" y="0"/>
                </a:cubicBezTo>
                <a:cubicBezTo>
                  <a:pt x="704" y="0"/>
                  <a:pt x="704" y="0"/>
                  <a:pt x="704" y="0"/>
                </a:cubicBezTo>
                <a:cubicBezTo>
                  <a:pt x="528" y="0"/>
                  <a:pt x="528" y="0"/>
                  <a:pt x="528" y="0"/>
                </a:cubicBezTo>
                <a:cubicBezTo>
                  <a:pt x="352" y="0"/>
                  <a:pt x="352" y="0"/>
                  <a:pt x="352" y="0"/>
                </a:cubicBezTo>
                <a:cubicBezTo>
                  <a:pt x="176" y="0"/>
                  <a:pt x="176" y="0"/>
                  <a:pt x="176" y="0"/>
                </a:cubicBezTo>
                <a:cubicBezTo>
                  <a:pt x="4" y="0"/>
                  <a:pt x="4" y="0"/>
                  <a:pt x="4" y="0"/>
                </a:cubicBezTo>
                <a:cubicBezTo>
                  <a:pt x="3" y="0"/>
                  <a:pt x="3" y="1"/>
                  <a:pt x="3" y="1"/>
                </a:cubicBezTo>
                <a:cubicBezTo>
                  <a:pt x="3" y="1"/>
                  <a:pt x="3" y="0"/>
                  <a:pt x="4" y="0"/>
                </a:cubicBezTo>
                <a:cubicBezTo>
                  <a:pt x="176" y="0"/>
                  <a:pt x="176" y="0"/>
                  <a:pt x="176" y="0"/>
                </a:cubicBezTo>
                <a:cubicBezTo>
                  <a:pt x="176" y="9"/>
                  <a:pt x="176" y="9"/>
                  <a:pt x="176" y="9"/>
                </a:cubicBezTo>
                <a:cubicBezTo>
                  <a:pt x="176" y="0"/>
                  <a:pt x="176" y="0"/>
                  <a:pt x="176" y="0"/>
                </a:cubicBezTo>
                <a:cubicBezTo>
                  <a:pt x="352" y="0"/>
                  <a:pt x="352" y="0"/>
                  <a:pt x="352" y="0"/>
                </a:cubicBezTo>
                <a:cubicBezTo>
                  <a:pt x="352" y="9"/>
                  <a:pt x="352" y="9"/>
                  <a:pt x="352" y="9"/>
                </a:cubicBezTo>
                <a:cubicBezTo>
                  <a:pt x="352" y="0"/>
                  <a:pt x="352" y="0"/>
                  <a:pt x="352" y="0"/>
                </a:cubicBezTo>
                <a:cubicBezTo>
                  <a:pt x="528" y="0"/>
                  <a:pt x="528" y="0"/>
                  <a:pt x="528" y="0"/>
                </a:cubicBezTo>
                <a:cubicBezTo>
                  <a:pt x="528" y="9"/>
                  <a:pt x="528" y="9"/>
                  <a:pt x="528" y="9"/>
                </a:cubicBezTo>
                <a:cubicBezTo>
                  <a:pt x="528" y="0"/>
                  <a:pt x="528" y="0"/>
                  <a:pt x="528" y="0"/>
                </a:cubicBezTo>
                <a:cubicBezTo>
                  <a:pt x="704" y="0"/>
                  <a:pt x="704" y="0"/>
                  <a:pt x="704" y="0"/>
                </a:cubicBezTo>
                <a:cubicBezTo>
                  <a:pt x="704" y="9"/>
                  <a:pt x="704" y="9"/>
                  <a:pt x="704" y="9"/>
                </a:cubicBezTo>
                <a:cubicBezTo>
                  <a:pt x="704" y="0"/>
                  <a:pt x="704" y="0"/>
                  <a:pt x="704" y="0"/>
                </a:cubicBezTo>
                <a:cubicBezTo>
                  <a:pt x="880" y="0"/>
                  <a:pt x="880" y="0"/>
                  <a:pt x="880" y="0"/>
                </a:cubicBezTo>
                <a:cubicBezTo>
                  <a:pt x="1056" y="0"/>
                  <a:pt x="1056" y="0"/>
                  <a:pt x="1056" y="0"/>
                </a:cubicBezTo>
                <a:cubicBezTo>
                  <a:pt x="1232" y="0"/>
                  <a:pt x="1232" y="0"/>
                  <a:pt x="1232" y="0"/>
                </a:cubicBezTo>
                <a:cubicBezTo>
                  <a:pt x="1404" y="0"/>
                  <a:pt x="1404" y="0"/>
                  <a:pt x="1404" y="0"/>
                </a:cubicBezTo>
                <a:cubicBezTo>
                  <a:pt x="1404" y="0"/>
                  <a:pt x="1404" y="0"/>
                  <a:pt x="1404"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8" name="矩形 37"/>
          <p:cNvSpPr/>
          <p:nvPr/>
        </p:nvSpPr>
        <p:spPr>
          <a:xfrm>
            <a:off x="481584" y="980728"/>
            <a:ext cx="11447063" cy="5262979"/>
          </a:xfrm>
          <a:prstGeom prst="rect">
            <a:avLst/>
          </a:prstGeom>
        </p:spPr>
        <p:txBody>
          <a:bodyPr wrap="square">
            <a:spAutoFit/>
          </a:bodyPr>
          <a:lstStyle/>
          <a:p>
            <a:pPr>
              <a:lnSpc>
                <a:spcPct val="150000"/>
              </a:lnSpc>
            </a:pPr>
            <a:r>
              <a:rPr lang="en-US" altLang="zh-CN" sz="3200" b="1" dirty="0" smtClean="0">
                <a:solidFill>
                  <a:srgbClr val="FC611F"/>
                </a:solidFill>
                <a:latin typeface="微软雅黑" panose="020B0503020204020204" pitchFamily="34" charset="-122"/>
                <a:ea typeface="微软雅黑" panose="020B0503020204020204" pitchFamily="34" charset="-122"/>
              </a:rPr>
              <a:t>3</a:t>
            </a:r>
            <a:r>
              <a:rPr lang="zh-CN" altLang="en-US" sz="3200" b="1" dirty="0" smtClean="0">
                <a:solidFill>
                  <a:srgbClr val="FC611F"/>
                </a:solidFill>
                <a:latin typeface="微软雅黑" panose="020B0503020204020204" pitchFamily="34" charset="-122"/>
                <a:ea typeface="微软雅黑" panose="020B0503020204020204" pitchFamily="34" charset="-122"/>
              </a:rPr>
              <a:t>、学习和高考的意义所在：</a:t>
            </a:r>
            <a:endParaRPr lang="en-US" altLang="zh-CN" sz="3200" b="1" dirty="0" smtClean="0">
              <a:solidFill>
                <a:srgbClr val="FC611F"/>
              </a:solidFill>
              <a:latin typeface="微软雅黑" panose="020B0503020204020204" pitchFamily="34" charset="-122"/>
              <a:ea typeface="微软雅黑" panose="020B0503020204020204" pitchFamily="34" charset="-122"/>
            </a:endParaRPr>
          </a:p>
          <a:p>
            <a:pPr>
              <a:lnSpc>
                <a:spcPct val="150000"/>
              </a:lnSpc>
            </a:pPr>
            <a:r>
              <a:rPr lang="en-US" altLang="zh-CN" sz="3200" b="1" dirty="0">
                <a:solidFill>
                  <a:srgbClr val="FC611F"/>
                </a:solidFill>
                <a:latin typeface="微软雅黑" panose="020B0503020204020204" pitchFamily="34" charset="-122"/>
                <a:ea typeface="微软雅黑" panose="020B0503020204020204" pitchFamily="34" charset="-122"/>
              </a:rPr>
              <a:t> </a:t>
            </a:r>
            <a:r>
              <a:rPr lang="en-US" altLang="zh-CN" sz="3200" b="1" dirty="0" smtClean="0">
                <a:solidFill>
                  <a:srgbClr val="FC611F"/>
                </a:solidFill>
                <a:latin typeface="微软雅黑" panose="020B0503020204020204" pitchFamily="34" charset="-122"/>
                <a:ea typeface="微软雅黑" panose="020B0503020204020204" pitchFamily="34" charset="-122"/>
              </a:rPr>
              <a:t>     </a:t>
            </a:r>
            <a:r>
              <a:rPr lang="zh-CN" altLang="en-US" sz="3200" b="1" dirty="0" smtClean="0">
                <a:solidFill>
                  <a:srgbClr val="FC611F"/>
                </a:solidFill>
                <a:latin typeface="微软雅黑" panose="020B0503020204020204" pitchFamily="34" charset="-122"/>
                <a:ea typeface="微软雅黑" panose="020B0503020204020204" pitchFamily="34" charset="-122"/>
              </a:rPr>
              <a:t>残酷的生活现实和势力的社会认同</a:t>
            </a:r>
            <a:endParaRPr lang="en-US" altLang="zh-CN" sz="3200" b="1" dirty="0" smtClean="0">
              <a:solidFill>
                <a:srgbClr val="FC611F"/>
              </a:solidFill>
              <a:latin typeface="微软雅黑" panose="020B0503020204020204" pitchFamily="34" charset="-122"/>
              <a:ea typeface="微软雅黑" panose="020B0503020204020204" pitchFamily="34" charset="-122"/>
            </a:endParaRPr>
          </a:p>
          <a:p>
            <a:pPr>
              <a:lnSpc>
                <a:spcPct val="150000"/>
              </a:lnSpc>
            </a:pPr>
            <a:r>
              <a:rPr lang="en-US" altLang="zh-CN" sz="3200" b="1" dirty="0" smtClean="0">
                <a:solidFill>
                  <a:srgbClr val="FC611F"/>
                </a:solidFill>
                <a:latin typeface="微软雅黑" panose="020B0503020204020204" pitchFamily="34" charset="-122"/>
                <a:ea typeface="微软雅黑" panose="020B0503020204020204" pitchFamily="34" charset="-122"/>
              </a:rPr>
              <a:t>4</a:t>
            </a:r>
            <a:r>
              <a:rPr lang="zh-CN" altLang="en-US" sz="3200" b="1" dirty="0" smtClean="0">
                <a:solidFill>
                  <a:srgbClr val="FC611F"/>
                </a:solidFill>
                <a:latin typeface="微软雅黑" panose="020B0503020204020204" pitchFamily="34" charset="-122"/>
                <a:ea typeface="微软雅黑" panose="020B0503020204020204" pitchFamily="34" charset="-122"/>
              </a:rPr>
              <a:t>、</a:t>
            </a:r>
            <a:r>
              <a:rPr lang="en-US" altLang="zh-CN" sz="3200" b="1" dirty="0" smtClean="0">
                <a:solidFill>
                  <a:srgbClr val="FC611F"/>
                </a:solidFill>
                <a:latin typeface="微软雅黑" panose="020B0503020204020204" pitchFamily="34" charset="-122"/>
                <a:ea typeface="微软雅黑" panose="020B0503020204020204" pitchFamily="34" charset="-122"/>
              </a:rPr>
              <a:t>9</a:t>
            </a:r>
            <a:r>
              <a:rPr lang="zh-CN" altLang="en-US" sz="3200" b="1" dirty="0" smtClean="0">
                <a:solidFill>
                  <a:srgbClr val="FC611F"/>
                </a:solidFill>
                <a:latin typeface="微软雅黑" panose="020B0503020204020204" pitchFamily="34" charset="-122"/>
                <a:ea typeface="微软雅黑" panose="020B0503020204020204" pitchFamily="34" charset="-122"/>
              </a:rPr>
              <a:t>班整体表现优于</a:t>
            </a:r>
            <a:r>
              <a:rPr lang="en-US" altLang="zh-CN" sz="3200" b="1" dirty="0" smtClean="0">
                <a:solidFill>
                  <a:srgbClr val="FC611F"/>
                </a:solidFill>
                <a:latin typeface="微软雅黑" panose="020B0503020204020204" pitchFamily="34" charset="-122"/>
                <a:ea typeface="微软雅黑" panose="020B0503020204020204" pitchFamily="34" charset="-122"/>
              </a:rPr>
              <a:t>10</a:t>
            </a:r>
            <a:r>
              <a:rPr lang="zh-CN" altLang="en-US" sz="3200" b="1" dirty="0" smtClean="0">
                <a:solidFill>
                  <a:srgbClr val="FC611F"/>
                </a:solidFill>
                <a:latin typeface="微软雅黑" panose="020B0503020204020204" pitchFamily="34" charset="-122"/>
                <a:ea typeface="微软雅黑" panose="020B0503020204020204" pitchFamily="34" charset="-122"/>
              </a:rPr>
              <a:t>班。</a:t>
            </a:r>
            <a:endParaRPr lang="en-US" altLang="zh-CN" sz="3200" b="1" dirty="0" smtClean="0">
              <a:solidFill>
                <a:srgbClr val="FC611F"/>
              </a:solidFill>
              <a:latin typeface="微软雅黑" panose="020B0503020204020204" pitchFamily="34" charset="-122"/>
              <a:ea typeface="微软雅黑" panose="020B0503020204020204" pitchFamily="34" charset="-122"/>
            </a:endParaRPr>
          </a:p>
          <a:p>
            <a:pPr>
              <a:lnSpc>
                <a:spcPct val="150000"/>
              </a:lnSpc>
            </a:pPr>
            <a:r>
              <a:rPr lang="en-US" altLang="zh-CN" sz="3200" b="1" dirty="0" smtClean="0">
                <a:solidFill>
                  <a:srgbClr val="FC611F"/>
                </a:solidFill>
                <a:latin typeface="微软雅黑" panose="020B0503020204020204" pitchFamily="34" charset="-122"/>
                <a:ea typeface="微软雅黑" panose="020B0503020204020204" pitchFamily="34" charset="-122"/>
              </a:rPr>
              <a:t>5</a:t>
            </a:r>
            <a:r>
              <a:rPr lang="zh-CN" altLang="en-US" sz="3200" b="1" dirty="0" smtClean="0">
                <a:solidFill>
                  <a:srgbClr val="FC611F"/>
                </a:solidFill>
                <a:latin typeface="微软雅黑" panose="020B0503020204020204" pitchFamily="34" charset="-122"/>
                <a:ea typeface="微软雅黑" panose="020B0503020204020204" pitchFamily="34" charset="-122"/>
              </a:rPr>
              <a:t>、建议：必须奋起直追，越过分水岭。</a:t>
            </a:r>
            <a:endParaRPr lang="en-US" altLang="zh-CN" sz="3200" b="1" dirty="0" smtClean="0">
              <a:solidFill>
                <a:srgbClr val="FC611F"/>
              </a:solidFill>
              <a:latin typeface="微软雅黑" panose="020B0503020204020204" pitchFamily="34" charset="-122"/>
              <a:ea typeface="微软雅黑" panose="020B0503020204020204" pitchFamily="34" charset="-122"/>
            </a:endParaRPr>
          </a:p>
          <a:p>
            <a:pPr>
              <a:lnSpc>
                <a:spcPct val="150000"/>
              </a:lnSpc>
            </a:pPr>
            <a:r>
              <a:rPr lang="en-US" altLang="zh-CN" sz="3200" b="1" dirty="0">
                <a:solidFill>
                  <a:srgbClr val="FC611F"/>
                </a:solidFill>
                <a:latin typeface="微软雅黑" panose="020B0503020204020204" pitchFamily="34" charset="-122"/>
                <a:ea typeface="微软雅黑" panose="020B0503020204020204" pitchFamily="34" charset="-122"/>
              </a:rPr>
              <a:t> </a:t>
            </a:r>
            <a:r>
              <a:rPr lang="en-US" altLang="zh-CN" sz="3200" b="1" dirty="0" smtClean="0">
                <a:solidFill>
                  <a:srgbClr val="FC611F"/>
                </a:solidFill>
                <a:latin typeface="微软雅黑" panose="020B0503020204020204" pitchFamily="34" charset="-122"/>
                <a:ea typeface="微软雅黑" panose="020B0503020204020204" pitchFamily="34" charset="-122"/>
              </a:rPr>
              <a:t>    </a:t>
            </a:r>
            <a:r>
              <a:rPr lang="zh-CN" altLang="en-US" sz="3200" b="1" dirty="0" smtClean="0">
                <a:solidFill>
                  <a:srgbClr val="FC611F"/>
                </a:solidFill>
                <a:latin typeface="微软雅黑" panose="020B0503020204020204" pitchFamily="34" charset="-122"/>
                <a:ea typeface="微软雅黑" panose="020B0503020204020204" pitchFamily="34" charset="-122"/>
              </a:rPr>
              <a:t>基础薄弱</a:t>
            </a:r>
            <a:r>
              <a:rPr lang="en-US" altLang="zh-CN" sz="3200" b="1" dirty="0" smtClean="0">
                <a:solidFill>
                  <a:srgbClr val="FC611F"/>
                </a:solidFill>
                <a:latin typeface="微软雅黑" panose="020B0503020204020204" pitchFamily="34" charset="-122"/>
                <a:ea typeface="微软雅黑" panose="020B0503020204020204" pitchFamily="34" charset="-122"/>
              </a:rPr>
              <a:t>——</a:t>
            </a:r>
            <a:r>
              <a:rPr lang="zh-CN" altLang="en-US" sz="3200" b="1" dirty="0" smtClean="0">
                <a:solidFill>
                  <a:srgbClr val="FC611F"/>
                </a:solidFill>
                <a:latin typeface="微软雅黑" panose="020B0503020204020204" pitchFamily="34" charset="-122"/>
                <a:ea typeface="微软雅黑" panose="020B0503020204020204" pitchFamily="34" charset="-122"/>
              </a:rPr>
              <a:t>知识学习的</a:t>
            </a:r>
            <a:r>
              <a:rPr lang="zh-CN" altLang="en-US" sz="3200" b="1" dirty="0" smtClean="0">
                <a:solidFill>
                  <a:srgbClr val="FC611F"/>
                </a:solidFill>
                <a:latin typeface="微软雅黑" panose="020B0503020204020204" pitchFamily="34" charset="-122"/>
                <a:ea typeface="微软雅黑" panose="020B0503020204020204" pitchFamily="34" charset="-122"/>
              </a:rPr>
              <a:t>螺旋上升；</a:t>
            </a:r>
            <a:endParaRPr lang="en-US" altLang="zh-CN" sz="3200" b="1" dirty="0" smtClean="0">
              <a:solidFill>
                <a:srgbClr val="FC611F"/>
              </a:solidFill>
              <a:latin typeface="微软雅黑" panose="020B0503020204020204" pitchFamily="34" charset="-122"/>
              <a:ea typeface="微软雅黑" panose="020B0503020204020204" pitchFamily="34" charset="-122"/>
            </a:endParaRPr>
          </a:p>
          <a:p>
            <a:pPr>
              <a:lnSpc>
                <a:spcPct val="150000"/>
              </a:lnSpc>
            </a:pPr>
            <a:r>
              <a:rPr lang="zh-CN" altLang="en-US" sz="3200" b="1" dirty="0" smtClean="0">
                <a:solidFill>
                  <a:srgbClr val="FC611F"/>
                </a:solidFill>
                <a:latin typeface="微软雅黑" panose="020B0503020204020204" pitchFamily="34" charset="-122"/>
                <a:ea typeface="微软雅黑" panose="020B0503020204020204" pitchFamily="34" charset="-122"/>
              </a:rPr>
              <a:t>     专注力差</a:t>
            </a:r>
            <a:r>
              <a:rPr lang="en-US" altLang="zh-CN" sz="3200" b="1" dirty="0" smtClean="0">
                <a:solidFill>
                  <a:srgbClr val="FC611F"/>
                </a:solidFill>
                <a:latin typeface="微软雅黑" panose="020B0503020204020204" pitchFamily="34" charset="-122"/>
                <a:ea typeface="微软雅黑" panose="020B0503020204020204" pitchFamily="34" charset="-122"/>
              </a:rPr>
              <a:t>——</a:t>
            </a:r>
            <a:r>
              <a:rPr lang="zh-CN" altLang="en-US" sz="3200" b="1" dirty="0" smtClean="0">
                <a:solidFill>
                  <a:srgbClr val="FC611F"/>
                </a:solidFill>
                <a:latin typeface="微软雅黑" panose="020B0503020204020204" pitchFamily="34" charset="-122"/>
                <a:ea typeface="微软雅黑" panose="020B0503020204020204" pitchFamily="34" charset="-122"/>
              </a:rPr>
              <a:t>收心</a:t>
            </a:r>
            <a:r>
              <a:rPr lang="zh-CN" altLang="en-US" sz="3200" b="1" dirty="0">
                <a:solidFill>
                  <a:srgbClr val="FC611F"/>
                </a:solidFill>
                <a:latin typeface="微软雅黑" panose="020B0503020204020204" pitchFamily="34" charset="-122"/>
                <a:ea typeface="微软雅黑" panose="020B0503020204020204" pitchFamily="34" charset="-122"/>
              </a:rPr>
              <a:t>：</a:t>
            </a:r>
            <a:r>
              <a:rPr lang="zh-CN" altLang="en-US" sz="3200" b="1" dirty="0" smtClean="0">
                <a:solidFill>
                  <a:srgbClr val="FC611F"/>
                </a:solidFill>
                <a:latin typeface="微软雅黑" panose="020B0503020204020204" pitchFamily="34" charset="-122"/>
                <a:ea typeface="微软雅黑" panose="020B0503020204020204" pitchFamily="34" charset="-122"/>
              </a:rPr>
              <a:t>让学习充满高中生活的每一刻每一秒；</a:t>
            </a:r>
            <a:endParaRPr lang="en-US" altLang="zh-CN" sz="3200" b="1" dirty="0" smtClean="0">
              <a:solidFill>
                <a:srgbClr val="FC611F"/>
              </a:solidFill>
              <a:latin typeface="微软雅黑" panose="020B0503020204020204" pitchFamily="34" charset="-122"/>
              <a:ea typeface="微软雅黑" panose="020B0503020204020204" pitchFamily="34" charset="-122"/>
            </a:endParaRPr>
          </a:p>
          <a:p>
            <a:pPr>
              <a:lnSpc>
                <a:spcPct val="150000"/>
              </a:lnSpc>
            </a:pPr>
            <a:r>
              <a:rPr lang="en-US" altLang="zh-CN" sz="3200" b="1" dirty="0">
                <a:solidFill>
                  <a:srgbClr val="FC611F"/>
                </a:solidFill>
                <a:latin typeface="微软雅黑" panose="020B0503020204020204" pitchFamily="34" charset="-122"/>
                <a:ea typeface="微软雅黑" panose="020B0503020204020204" pitchFamily="34" charset="-122"/>
              </a:rPr>
              <a:t> </a:t>
            </a:r>
            <a:r>
              <a:rPr lang="en-US" altLang="zh-CN" sz="3200" b="1" dirty="0" smtClean="0">
                <a:solidFill>
                  <a:srgbClr val="FC611F"/>
                </a:solidFill>
                <a:latin typeface="微软雅黑" panose="020B0503020204020204" pitchFamily="34" charset="-122"/>
                <a:ea typeface="微软雅黑" panose="020B0503020204020204" pitchFamily="34" charset="-122"/>
              </a:rPr>
              <a:t>    </a:t>
            </a:r>
            <a:r>
              <a:rPr lang="zh-CN" altLang="en-US" sz="3200" b="1" dirty="0" smtClean="0">
                <a:solidFill>
                  <a:srgbClr val="FC611F"/>
                </a:solidFill>
                <a:latin typeface="微软雅黑" panose="020B0503020204020204" pitchFamily="34" charset="-122"/>
                <a:ea typeface="微软雅黑" panose="020B0503020204020204" pitchFamily="34" charset="-122"/>
              </a:rPr>
              <a:t>状态不佳</a:t>
            </a:r>
            <a:r>
              <a:rPr lang="en-US" altLang="zh-CN" sz="3200" b="1" dirty="0" smtClean="0">
                <a:solidFill>
                  <a:srgbClr val="FC611F"/>
                </a:solidFill>
                <a:latin typeface="微软雅黑" panose="020B0503020204020204" pitchFamily="34" charset="-122"/>
                <a:ea typeface="微软雅黑" panose="020B0503020204020204" pitchFamily="34" charset="-122"/>
              </a:rPr>
              <a:t>——</a:t>
            </a:r>
            <a:r>
              <a:rPr lang="zh-CN" altLang="en-US" sz="3200" b="1" dirty="0" smtClean="0">
                <a:solidFill>
                  <a:srgbClr val="FC611F"/>
                </a:solidFill>
                <a:latin typeface="微软雅黑" panose="020B0503020204020204" pitchFamily="34" charset="-122"/>
                <a:ea typeface="微软雅黑" panose="020B0503020204020204" pitchFamily="34" charset="-122"/>
              </a:rPr>
              <a:t>平时考试化，才能考试平时化；</a:t>
            </a:r>
            <a:endParaRPr lang="en-US" altLang="zh-CN" sz="3200" b="1" dirty="0" smtClean="0">
              <a:solidFill>
                <a:srgbClr val="FC611F"/>
              </a:solidFill>
              <a:latin typeface="微软雅黑" panose="020B0503020204020204" pitchFamily="34" charset="-122"/>
              <a:ea typeface="微软雅黑" panose="020B0503020204020204" pitchFamily="34" charset="-122"/>
            </a:endParaRPr>
          </a:p>
        </p:txBody>
      </p:sp>
      <p:sp>
        <p:nvSpPr>
          <p:cNvPr id="37" name="矩形 36"/>
          <p:cNvSpPr/>
          <p:nvPr/>
        </p:nvSpPr>
        <p:spPr>
          <a:xfrm>
            <a:off x="377952" y="382016"/>
            <a:ext cx="207264" cy="609600"/>
          </a:xfrm>
          <a:prstGeom prst="rect">
            <a:avLst/>
          </a:prstGeom>
          <a:solidFill>
            <a:srgbClr val="1C2B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cxnSp>
        <p:nvCxnSpPr>
          <p:cNvPr id="42" name="直接连接符 41"/>
          <p:cNvCxnSpPr/>
          <p:nvPr/>
        </p:nvCxnSpPr>
        <p:spPr>
          <a:xfrm>
            <a:off x="670560" y="382016"/>
            <a:ext cx="0" cy="609600"/>
          </a:xfrm>
          <a:prstGeom prst="line">
            <a:avLst/>
          </a:prstGeom>
          <a:ln w="38100">
            <a:solidFill>
              <a:srgbClr val="1C2B38"/>
            </a:solidFill>
          </a:ln>
        </p:spPr>
        <p:style>
          <a:lnRef idx="1">
            <a:schemeClr val="accent1"/>
          </a:lnRef>
          <a:fillRef idx="0">
            <a:schemeClr val="accent1"/>
          </a:fillRef>
          <a:effectRef idx="0">
            <a:schemeClr val="accent1"/>
          </a:effectRef>
          <a:fontRef idx="minor">
            <a:schemeClr val="tx1"/>
          </a:fontRef>
        </p:style>
      </p:cxnSp>
      <p:sp>
        <p:nvSpPr>
          <p:cNvPr id="43" name="矩形 42"/>
          <p:cNvSpPr/>
          <p:nvPr/>
        </p:nvSpPr>
        <p:spPr>
          <a:xfrm>
            <a:off x="824314" y="363650"/>
            <a:ext cx="2031326" cy="646331"/>
          </a:xfrm>
          <a:prstGeom prst="rect">
            <a:avLst/>
          </a:prstGeom>
        </p:spPr>
        <p:txBody>
          <a:bodyPr wrap="none">
            <a:spAutoFit/>
          </a:bodyPr>
          <a:lstStyle/>
          <a:p>
            <a:pPr algn="ctr"/>
            <a:r>
              <a:rPr lang="zh-CN" altLang="en-US" sz="3600" b="1" dirty="0" smtClean="0">
                <a:solidFill>
                  <a:srgbClr val="1C2B38"/>
                </a:solidFill>
                <a:latin typeface="微软雅黑" panose="020B0503020204020204" pitchFamily="34" charset="-122"/>
                <a:ea typeface="微软雅黑" panose="020B0503020204020204" pitchFamily="34" charset="-122"/>
                <a:cs typeface="Arial Unicode MS" pitchFamily="34" charset="-122"/>
              </a:rPr>
              <a:t>成绩分析</a:t>
            </a:r>
            <a:endParaRPr lang="zh-CN" altLang="en-US" sz="3600" b="1" dirty="0">
              <a:solidFill>
                <a:srgbClr val="1C2B38"/>
              </a:solidFill>
              <a:latin typeface="微软雅黑" panose="020B0503020204020204" pitchFamily="34" charset="-122"/>
              <a:ea typeface="微软雅黑" panose="020B0503020204020204" pitchFamily="34" charset="-122"/>
              <a:cs typeface="Arial Unicode MS" pitchFamily="34" charset="-122"/>
            </a:endParaRPr>
          </a:p>
        </p:txBody>
      </p:sp>
    </p:spTree>
    <p:extLst>
      <p:ext uri="{BB962C8B-B14F-4D97-AF65-F5344CB8AC3E}">
        <p14:creationId xmlns:p14="http://schemas.microsoft.com/office/powerpoint/2010/main" val="3620799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
                                            <p:txEl>
                                              <p:pRg st="0" end="0"/>
                                            </p:txEl>
                                          </p:spTgt>
                                        </p:tgtEl>
                                        <p:attrNameLst>
                                          <p:attrName>style.visibility</p:attrName>
                                        </p:attrNameLst>
                                      </p:cBhvr>
                                      <p:to>
                                        <p:strVal val="visible"/>
                                      </p:to>
                                    </p:set>
                                    <p:animEffect transition="in" filter="fade">
                                      <p:cBhvr>
                                        <p:cTn id="7" dur="500"/>
                                        <p:tgtEl>
                                          <p:spTgt spid="3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8">
                                            <p:txEl>
                                              <p:pRg st="1" end="1"/>
                                            </p:txEl>
                                          </p:spTgt>
                                        </p:tgtEl>
                                        <p:attrNameLst>
                                          <p:attrName>style.visibility</p:attrName>
                                        </p:attrNameLst>
                                      </p:cBhvr>
                                      <p:to>
                                        <p:strVal val="visible"/>
                                      </p:to>
                                    </p:set>
                                    <p:animEffect transition="in" filter="fade">
                                      <p:cBhvr>
                                        <p:cTn id="12" dur="500"/>
                                        <p:tgtEl>
                                          <p:spTgt spid="3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8">
                                            <p:txEl>
                                              <p:pRg st="2" end="2"/>
                                            </p:txEl>
                                          </p:spTgt>
                                        </p:tgtEl>
                                        <p:attrNameLst>
                                          <p:attrName>style.visibility</p:attrName>
                                        </p:attrNameLst>
                                      </p:cBhvr>
                                      <p:to>
                                        <p:strVal val="visible"/>
                                      </p:to>
                                    </p:set>
                                    <p:animEffect transition="in" filter="fade">
                                      <p:cBhvr>
                                        <p:cTn id="17" dur="500"/>
                                        <p:tgtEl>
                                          <p:spTgt spid="3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8">
                                            <p:txEl>
                                              <p:pRg st="3" end="3"/>
                                            </p:txEl>
                                          </p:spTgt>
                                        </p:tgtEl>
                                        <p:attrNameLst>
                                          <p:attrName>style.visibility</p:attrName>
                                        </p:attrNameLst>
                                      </p:cBhvr>
                                      <p:to>
                                        <p:strVal val="visible"/>
                                      </p:to>
                                    </p:set>
                                    <p:animEffect transition="in" filter="fade">
                                      <p:cBhvr>
                                        <p:cTn id="22" dur="500"/>
                                        <p:tgtEl>
                                          <p:spTgt spid="3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8">
                                            <p:txEl>
                                              <p:pRg st="4" end="4"/>
                                            </p:txEl>
                                          </p:spTgt>
                                        </p:tgtEl>
                                        <p:attrNameLst>
                                          <p:attrName>style.visibility</p:attrName>
                                        </p:attrNameLst>
                                      </p:cBhvr>
                                      <p:to>
                                        <p:strVal val="visible"/>
                                      </p:to>
                                    </p:set>
                                    <p:animEffect transition="in" filter="fade">
                                      <p:cBhvr>
                                        <p:cTn id="27" dur="500"/>
                                        <p:tgtEl>
                                          <p:spTgt spid="3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8">
                                            <p:txEl>
                                              <p:pRg st="5" end="5"/>
                                            </p:txEl>
                                          </p:spTgt>
                                        </p:tgtEl>
                                        <p:attrNameLst>
                                          <p:attrName>style.visibility</p:attrName>
                                        </p:attrNameLst>
                                      </p:cBhvr>
                                      <p:to>
                                        <p:strVal val="visible"/>
                                      </p:to>
                                    </p:set>
                                    <p:animEffect transition="in" filter="fade">
                                      <p:cBhvr>
                                        <p:cTn id="32" dur="500"/>
                                        <p:tgtEl>
                                          <p:spTgt spid="3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8">
                                            <p:txEl>
                                              <p:pRg st="6" end="6"/>
                                            </p:txEl>
                                          </p:spTgt>
                                        </p:tgtEl>
                                        <p:attrNameLst>
                                          <p:attrName>style.visibility</p:attrName>
                                        </p:attrNameLst>
                                      </p:cBhvr>
                                      <p:to>
                                        <p:strVal val="visible"/>
                                      </p:to>
                                    </p:set>
                                    <p:animEffect transition="in" filter="fade">
                                      <p:cBhvr>
                                        <p:cTn id="37" dur="500"/>
                                        <p:tgtEl>
                                          <p:spTgt spid="3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048000" y="3105835"/>
            <a:ext cx="6096000" cy="1754326"/>
          </a:xfrm>
          <a:prstGeom prst="rect">
            <a:avLst/>
          </a:prstGeom>
        </p:spPr>
        <p:txBody>
          <a:bodyPr>
            <a:spAutoFit/>
          </a:bodyPr>
          <a:lstStyle/>
          <a:p>
            <a:r>
              <a:rPr lang="zh-CN" altLang="en-US" dirty="0"/>
              <a:t>牧归荑1991ppt工作室</a:t>
            </a:r>
          </a:p>
          <a:p>
            <a:r>
              <a:rPr lang="zh-CN" altLang="en-US" dirty="0">
                <a:hlinkClick r:id="rId2"/>
              </a:rPr>
              <a:t>http://muguiti1991.yanj.cn</a:t>
            </a:r>
            <a:r>
              <a:rPr lang="zh-CN" altLang="en-US" dirty="0" smtClean="0">
                <a:hlinkClick r:id="rId2"/>
              </a:rPr>
              <a:t>/</a:t>
            </a:r>
            <a:endParaRPr lang="en-US" altLang="zh-CN" dirty="0" smtClean="0"/>
          </a:p>
          <a:p>
            <a:endParaRPr lang="en-US" altLang="zh-CN" dirty="0"/>
          </a:p>
          <a:p>
            <a:endParaRPr lang="en-US" altLang="zh-CN" dirty="0" smtClean="0"/>
          </a:p>
          <a:p>
            <a:endParaRPr lang="en-US" altLang="zh-CN" dirty="0"/>
          </a:p>
          <a:p>
            <a:endParaRPr lang="en-US" altLang="zh-CN" dirty="0" smtClean="0"/>
          </a:p>
        </p:txBody>
      </p:sp>
    </p:spTree>
    <p:extLst>
      <p:ext uri="{BB962C8B-B14F-4D97-AF65-F5344CB8AC3E}">
        <p14:creationId xmlns:p14="http://schemas.microsoft.com/office/powerpoint/2010/main" val="2201935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99456" y="496411"/>
            <a:ext cx="9721080" cy="3508653"/>
          </a:xfrm>
          <a:prstGeom prst="rect">
            <a:avLst/>
          </a:prstGeom>
        </p:spPr>
        <p:txBody>
          <a:bodyPr wrap="square">
            <a:spAutoFit/>
          </a:bodyPr>
          <a:lstStyle/>
          <a:p>
            <a:pPr algn="ctr">
              <a:lnSpc>
                <a:spcPct val="150000"/>
              </a:lnSpc>
            </a:pPr>
            <a:r>
              <a:rPr lang="zh-CN" altLang="en-US" sz="3600" b="1" dirty="0" smtClean="0">
                <a:solidFill>
                  <a:srgbClr val="00B050"/>
                </a:solidFill>
              </a:rPr>
              <a:t>学校考试命题安排</a:t>
            </a:r>
            <a:endParaRPr lang="en-US" altLang="zh-CN" sz="3600" b="1" dirty="0" smtClean="0">
              <a:solidFill>
                <a:srgbClr val="00B050"/>
              </a:solidFill>
            </a:endParaRPr>
          </a:p>
          <a:p>
            <a:pPr>
              <a:lnSpc>
                <a:spcPct val="150000"/>
              </a:lnSpc>
            </a:pPr>
            <a:r>
              <a:rPr lang="zh-CN" altLang="en-US" sz="2800" dirty="0" smtClean="0"/>
              <a:t>         为</a:t>
            </a:r>
            <a:r>
              <a:rPr lang="zh-CN" altLang="en-US" sz="2800" dirty="0"/>
              <a:t>让学生及早适应全国卷的难度要求，结合我校学生水平与高考实际情况，现将阶段考试命题的难度统一提升到</a:t>
            </a:r>
            <a:r>
              <a:rPr lang="en-US" altLang="zh-CN" sz="2800" dirty="0"/>
              <a:t>0.7,</a:t>
            </a:r>
            <a:r>
              <a:rPr lang="zh-CN" altLang="en-US" sz="2800" dirty="0"/>
              <a:t>语数平均分控制在</a:t>
            </a:r>
            <a:r>
              <a:rPr lang="en-US" altLang="zh-CN" sz="2800" dirty="0"/>
              <a:t>105±5</a:t>
            </a:r>
            <a:r>
              <a:rPr lang="zh-CN" altLang="en-US" sz="2800" dirty="0"/>
              <a:t>分，英语平均分控制在</a:t>
            </a:r>
            <a:r>
              <a:rPr lang="en-US" altLang="zh-CN" sz="2800" dirty="0"/>
              <a:t>120±5</a:t>
            </a:r>
            <a:r>
              <a:rPr lang="zh-CN" altLang="en-US" sz="2800" dirty="0"/>
              <a:t>分，理化生政史地平均分控制在</a:t>
            </a:r>
            <a:r>
              <a:rPr lang="en-US" altLang="zh-CN" sz="2800" dirty="0"/>
              <a:t>70±3</a:t>
            </a:r>
            <a:r>
              <a:rPr lang="zh-CN" altLang="en-US" sz="2800" dirty="0"/>
              <a:t>分；</a:t>
            </a:r>
            <a:endParaRPr lang="zh-CN" altLang="en-US" sz="2800" dirty="0"/>
          </a:p>
        </p:txBody>
      </p:sp>
      <p:sp>
        <p:nvSpPr>
          <p:cNvPr id="3" name="矩形 2"/>
          <p:cNvSpPr/>
          <p:nvPr/>
        </p:nvSpPr>
        <p:spPr>
          <a:xfrm>
            <a:off x="1415480" y="4285125"/>
            <a:ext cx="9721080" cy="1200329"/>
          </a:xfrm>
          <a:prstGeom prst="rect">
            <a:avLst/>
          </a:prstGeom>
        </p:spPr>
        <p:txBody>
          <a:bodyPr wrap="square">
            <a:spAutoFit/>
          </a:bodyPr>
          <a:lstStyle/>
          <a:p>
            <a:pPr algn="ctr">
              <a:lnSpc>
                <a:spcPct val="150000"/>
              </a:lnSpc>
            </a:pPr>
            <a:r>
              <a:rPr lang="zh-CN" altLang="en-US" sz="4800" b="1" dirty="0" smtClean="0">
                <a:solidFill>
                  <a:srgbClr val="00B0F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写下自己的目标分</a:t>
            </a:r>
            <a:endParaRPr lang="zh-CN" altLang="en-US" sz="4800" b="1" dirty="0">
              <a:solidFill>
                <a:srgbClr val="00B0F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89491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20"/>
          <p:cNvSpPr>
            <a:spLocks noEditPoints="1"/>
          </p:cNvSpPr>
          <p:nvPr/>
        </p:nvSpPr>
        <p:spPr bwMode="auto">
          <a:xfrm>
            <a:off x="316562" y="5222238"/>
            <a:ext cx="10914036" cy="75645"/>
          </a:xfrm>
          <a:custGeom>
            <a:avLst/>
            <a:gdLst>
              <a:gd name="T0" fmla="*/ 0 w 1404"/>
              <a:gd name="T1" fmla="*/ 9 h 9"/>
              <a:gd name="T2" fmla="*/ 0 w 1404"/>
              <a:gd name="T3" fmla="*/ 9 h 9"/>
              <a:gd name="T4" fmla="*/ 0 w 1404"/>
              <a:gd name="T5" fmla="*/ 9 h 9"/>
              <a:gd name="T6" fmla="*/ 0 w 1404"/>
              <a:gd name="T7" fmla="*/ 9 h 9"/>
              <a:gd name="T8" fmla="*/ 1404 w 1404"/>
              <a:gd name="T9" fmla="*/ 0 h 9"/>
              <a:gd name="T10" fmla="*/ 1232 w 1404"/>
              <a:gd name="T11" fmla="*/ 0 h 9"/>
              <a:gd name="T12" fmla="*/ 1056 w 1404"/>
              <a:gd name="T13" fmla="*/ 0 h 9"/>
              <a:gd name="T14" fmla="*/ 880 w 1404"/>
              <a:gd name="T15" fmla="*/ 0 h 9"/>
              <a:gd name="T16" fmla="*/ 704 w 1404"/>
              <a:gd name="T17" fmla="*/ 0 h 9"/>
              <a:gd name="T18" fmla="*/ 528 w 1404"/>
              <a:gd name="T19" fmla="*/ 0 h 9"/>
              <a:gd name="T20" fmla="*/ 352 w 1404"/>
              <a:gd name="T21" fmla="*/ 0 h 9"/>
              <a:gd name="T22" fmla="*/ 176 w 1404"/>
              <a:gd name="T23" fmla="*/ 0 h 9"/>
              <a:gd name="T24" fmla="*/ 4 w 1404"/>
              <a:gd name="T25" fmla="*/ 0 h 9"/>
              <a:gd name="T26" fmla="*/ 3 w 1404"/>
              <a:gd name="T27" fmla="*/ 1 h 9"/>
              <a:gd name="T28" fmla="*/ 4 w 1404"/>
              <a:gd name="T29" fmla="*/ 0 h 9"/>
              <a:gd name="T30" fmla="*/ 176 w 1404"/>
              <a:gd name="T31" fmla="*/ 0 h 9"/>
              <a:gd name="T32" fmla="*/ 176 w 1404"/>
              <a:gd name="T33" fmla="*/ 9 h 9"/>
              <a:gd name="T34" fmla="*/ 176 w 1404"/>
              <a:gd name="T35" fmla="*/ 0 h 9"/>
              <a:gd name="T36" fmla="*/ 352 w 1404"/>
              <a:gd name="T37" fmla="*/ 0 h 9"/>
              <a:gd name="T38" fmla="*/ 352 w 1404"/>
              <a:gd name="T39" fmla="*/ 9 h 9"/>
              <a:gd name="T40" fmla="*/ 352 w 1404"/>
              <a:gd name="T41" fmla="*/ 0 h 9"/>
              <a:gd name="T42" fmla="*/ 528 w 1404"/>
              <a:gd name="T43" fmla="*/ 0 h 9"/>
              <a:gd name="T44" fmla="*/ 528 w 1404"/>
              <a:gd name="T45" fmla="*/ 9 h 9"/>
              <a:gd name="T46" fmla="*/ 528 w 1404"/>
              <a:gd name="T47" fmla="*/ 0 h 9"/>
              <a:gd name="T48" fmla="*/ 704 w 1404"/>
              <a:gd name="T49" fmla="*/ 0 h 9"/>
              <a:gd name="T50" fmla="*/ 704 w 1404"/>
              <a:gd name="T51" fmla="*/ 9 h 9"/>
              <a:gd name="T52" fmla="*/ 704 w 1404"/>
              <a:gd name="T53" fmla="*/ 0 h 9"/>
              <a:gd name="T54" fmla="*/ 880 w 1404"/>
              <a:gd name="T55" fmla="*/ 0 h 9"/>
              <a:gd name="T56" fmla="*/ 1056 w 1404"/>
              <a:gd name="T57" fmla="*/ 0 h 9"/>
              <a:gd name="T58" fmla="*/ 1232 w 1404"/>
              <a:gd name="T59" fmla="*/ 0 h 9"/>
              <a:gd name="T60" fmla="*/ 1404 w 1404"/>
              <a:gd name="T61" fmla="*/ 0 h 9"/>
              <a:gd name="T62" fmla="*/ 1404 w 1404"/>
              <a:gd name="T63"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04" h="9">
                <a:moveTo>
                  <a:pt x="0" y="9"/>
                </a:moveTo>
                <a:cubicBezTo>
                  <a:pt x="0" y="9"/>
                  <a:pt x="0" y="9"/>
                  <a:pt x="0" y="9"/>
                </a:cubicBezTo>
                <a:cubicBezTo>
                  <a:pt x="0" y="9"/>
                  <a:pt x="0" y="9"/>
                  <a:pt x="0" y="9"/>
                </a:cubicBezTo>
                <a:cubicBezTo>
                  <a:pt x="0" y="9"/>
                  <a:pt x="0" y="9"/>
                  <a:pt x="0" y="9"/>
                </a:cubicBezTo>
                <a:moveTo>
                  <a:pt x="1404" y="0"/>
                </a:moveTo>
                <a:cubicBezTo>
                  <a:pt x="1232" y="0"/>
                  <a:pt x="1232" y="0"/>
                  <a:pt x="1232" y="0"/>
                </a:cubicBezTo>
                <a:cubicBezTo>
                  <a:pt x="1056" y="0"/>
                  <a:pt x="1056" y="0"/>
                  <a:pt x="1056" y="0"/>
                </a:cubicBezTo>
                <a:cubicBezTo>
                  <a:pt x="880" y="0"/>
                  <a:pt x="880" y="0"/>
                  <a:pt x="880" y="0"/>
                </a:cubicBezTo>
                <a:cubicBezTo>
                  <a:pt x="704" y="0"/>
                  <a:pt x="704" y="0"/>
                  <a:pt x="704" y="0"/>
                </a:cubicBezTo>
                <a:cubicBezTo>
                  <a:pt x="528" y="0"/>
                  <a:pt x="528" y="0"/>
                  <a:pt x="528" y="0"/>
                </a:cubicBezTo>
                <a:cubicBezTo>
                  <a:pt x="352" y="0"/>
                  <a:pt x="352" y="0"/>
                  <a:pt x="352" y="0"/>
                </a:cubicBezTo>
                <a:cubicBezTo>
                  <a:pt x="176" y="0"/>
                  <a:pt x="176" y="0"/>
                  <a:pt x="176" y="0"/>
                </a:cubicBezTo>
                <a:cubicBezTo>
                  <a:pt x="4" y="0"/>
                  <a:pt x="4" y="0"/>
                  <a:pt x="4" y="0"/>
                </a:cubicBezTo>
                <a:cubicBezTo>
                  <a:pt x="3" y="0"/>
                  <a:pt x="3" y="1"/>
                  <a:pt x="3" y="1"/>
                </a:cubicBezTo>
                <a:cubicBezTo>
                  <a:pt x="3" y="1"/>
                  <a:pt x="3" y="0"/>
                  <a:pt x="4" y="0"/>
                </a:cubicBezTo>
                <a:cubicBezTo>
                  <a:pt x="176" y="0"/>
                  <a:pt x="176" y="0"/>
                  <a:pt x="176" y="0"/>
                </a:cubicBezTo>
                <a:cubicBezTo>
                  <a:pt x="176" y="9"/>
                  <a:pt x="176" y="9"/>
                  <a:pt x="176" y="9"/>
                </a:cubicBezTo>
                <a:cubicBezTo>
                  <a:pt x="176" y="0"/>
                  <a:pt x="176" y="0"/>
                  <a:pt x="176" y="0"/>
                </a:cubicBezTo>
                <a:cubicBezTo>
                  <a:pt x="352" y="0"/>
                  <a:pt x="352" y="0"/>
                  <a:pt x="352" y="0"/>
                </a:cubicBezTo>
                <a:cubicBezTo>
                  <a:pt x="352" y="9"/>
                  <a:pt x="352" y="9"/>
                  <a:pt x="352" y="9"/>
                </a:cubicBezTo>
                <a:cubicBezTo>
                  <a:pt x="352" y="0"/>
                  <a:pt x="352" y="0"/>
                  <a:pt x="352" y="0"/>
                </a:cubicBezTo>
                <a:cubicBezTo>
                  <a:pt x="528" y="0"/>
                  <a:pt x="528" y="0"/>
                  <a:pt x="528" y="0"/>
                </a:cubicBezTo>
                <a:cubicBezTo>
                  <a:pt x="528" y="9"/>
                  <a:pt x="528" y="9"/>
                  <a:pt x="528" y="9"/>
                </a:cubicBezTo>
                <a:cubicBezTo>
                  <a:pt x="528" y="0"/>
                  <a:pt x="528" y="0"/>
                  <a:pt x="528" y="0"/>
                </a:cubicBezTo>
                <a:cubicBezTo>
                  <a:pt x="704" y="0"/>
                  <a:pt x="704" y="0"/>
                  <a:pt x="704" y="0"/>
                </a:cubicBezTo>
                <a:cubicBezTo>
                  <a:pt x="704" y="9"/>
                  <a:pt x="704" y="9"/>
                  <a:pt x="704" y="9"/>
                </a:cubicBezTo>
                <a:cubicBezTo>
                  <a:pt x="704" y="0"/>
                  <a:pt x="704" y="0"/>
                  <a:pt x="704" y="0"/>
                </a:cubicBezTo>
                <a:cubicBezTo>
                  <a:pt x="880" y="0"/>
                  <a:pt x="880" y="0"/>
                  <a:pt x="880" y="0"/>
                </a:cubicBezTo>
                <a:cubicBezTo>
                  <a:pt x="1056" y="0"/>
                  <a:pt x="1056" y="0"/>
                  <a:pt x="1056" y="0"/>
                </a:cubicBezTo>
                <a:cubicBezTo>
                  <a:pt x="1232" y="0"/>
                  <a:pt x="1232" y="0"/>
                  <a:pt x="1232" y="0"/>
                </a:cubicBezTo>
                <a:cubicBezTo>
                  <a:pt x="1404" y="0"/>
                  <a:pt x="1404" y="0"/>
                  <a:pt x="1404" y="0"/>
                </a:cubicBezTo>
                <a:cubicBezTo>
                  <a:pt x="1404" y="0"/>
                  <a:pt x="1404" y="0"/>
                  <a:pt x="1404"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8" name="矩形 37"/>
          <p:cNvSpPr/>
          <p:nvPr/>
        </p:nvSpPr>
        <p:spPr>
          <a:xfrm>
            <a:off x="1487488" y="1844824"/>
            <a:ext cx="9577064" cy="1200329"/>
          </a:xfrm>
          <a:prstGeom prst="rect">
            <a:avLst/>
          </a:prstGeom>
        </p:spPr>
        <p:txBody>
          <a:bodyPr wrap="square">
            <a:spAutoFit/>
          </a:bodyPr>
          <a:lstStyle/>
          <a:p>
            <a:pPr>
              <a:lnSpc>
                <a:spcPct val="150000"/>
              </a:lnSpc>
            </a:pPr>
            <a:r>
              <a:rPr lang="zh-CN" altLang="en-US" sz="4800" b="1" dirty="0" smtClean="0">
                <a:solidFill>
                  <a:srgbClr val="00B0F0"/>
                </a:solidFill>
                <a:latin typeface="微软雅黑" panose="020B0503020204020204" pitchFamily="34" charset="-122"/>
                <a:ea typeface="微软雅黑" panose="020B0503020204020204" pitchFamily="34" charset="-122"/>
              </a:rPr>
              <a:t>课 堂            作 业           晚 自 修</a:t>
            </a:r>
            <a:endParaRPr lang="en-US" altLang="zh-CN" sz="4800" b="1" dirty="0" smtClean="0">
              <a:solidFill>
                <a:srgbClr val="00B0F0"/>
              </a:solidFill>
              <a:latin typeface="微软雅黑" panose="020B0503020204020204" pitchFamily="34" charset="-122"/>
              <a:ea typeface="微软雅黑" panose="020B0503020204020204" pitchFamily="34" charset="-122"/>
            </a:endParaRPr>
          </a:p>
        </p:txBody>
      </p:sp>
      <p:sp>
        <p:nvSpPr>
          <p:cNvPr id="37" name="矩形 36"/>
          <p:cNvSpPr/>
          <p:nvPr/>
        </p:nvSpPr>
        <p:spPr>
          <a:xfrm>
            <a:off x="377952" y="382016"/>
            <a:ext cx="207264" cy="609600"/>
          </a:xfrm>
          <a:prstGeom prst="rect">
            <a:avLst/>
          </a:prstGeom>
          <a:solidFill>
            <a:srgbClr val="1C2B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cxnSp>
        <p:nvCxnSpPr>
          <p:cNvPr id="42" name="直接连接符 41"/>
          <p:cNvCxnSpPr/>
          <p:nvPr/>
        </p:nvCxnSpPr>
        <p:spPr>
          <a:xfrm>
            <a:off x="670560" y="382016"/>
            <a:ext cx="0" cy="609600"/>
          </a:xfrm>
          <a:prstGeom prst="line">
            <a:avLst/>
          </a:prstGeom>
          <a:ln w="38100">
            <a:solidFill>
              <a:srgbClr val="1C2B38"/>
            </a:solidFill>
          </a:ln>
        </p:spPr>
        <p:style>
          <a:lnRef idx="1">
            <a:schemeClr val="accent1"/>
          </a:lnRef>
          <a:fillRef idx="0">
            <a:schemeClr val="accent1"/>
          </a:fillRef>
          <a:effectRef idx="0">
            <a:schemeClr val="accent1"/>
          </a:effectRef>
          <a:fontRef idx="minor">
            <a:schemeClr val="tx1"/>
          </a:fontRef>
        </p:style>
      </p:cxnSp>
      <p:sp>
        <p:nvSpPr>
          <p:cNvPr id="43" name="矩形 42"/>
          <p:cNvSpPr/>
          <p:nvPr/>
        </p:nvSpPr>
        <p:spPr>
          <a:xfrm>
            <a:off x="824311" y="363650"/>
            <a:ext cx="2031326" cy="646331"/>
          </a:xfrm>
          <a:prstGeom prst="rect">
            <a:avLst/>
          </a:prstGeom>
        </p:spPr>
        <p:txBody>
          <a:bodyPr wrap="none">
            <a:spAutoFit/>
          </a:bodyPr>
          <a:lstStyle/>
          <a:p>
            <a:pPr algn="ctr"/>
            <a:r>
              <a:rPr lang="zh-CN" altLang="en-US" sz="3600" b="1" dirty="0" smtClean="0">
                <a:solidFill>
                  <a:srgbClr val="1C2B38"/>
                </a:solidFill>
                <a:latin typeface="微软雅黑" panose="020B0503020204020204" pitchFamily="34" charset="-122"/>
                <a:ea typeface="微软雅黑" panose="020B0503020204020204" pitchFamily="34" charset="-122"/>
                <a:cs typeface="Arial Unicode MS" pitchFamily="34" charset="-122"/>
              </a:rPr>
              <a:t>学习管理</a:t>
            </a:r>
            <a:endParaRPr lang="zh-CN" altLang="en-US" sz="3600" b="1" dirty="0">
              <a:solidFill>
                <a:srgbClr val="1C2B38"/>
              </a:solidFill>
              <a:latin typeface="微软雅黑" panose="020B0503020204020204" pitchFamily="34" charset="-122"/>
              <a:ea typeface="微软雅黑" panose="020B0503020204020204" pitchFamily="34" charset="-122"/>
              <a:cs typeface="Arial Unicode MS" pitchFamily="34" charset="-122"/>
            </a:endParaRPr>
          </a:p>
        </p:txBody>
      </p:sp>
      <p:sp>
        <p:nvSpPr>
          <p:cNvPr id="7" name="矩形 6"/>
          <p:cNvSpPr/>
          <p:nvPr/>
        </p:nvSpPr>
        <p:spPr>
          <a:xfrm>
            <a:off x="3171033" y="3789040"/>
            <a:ext cx="6001504" cy="1107996"/>
          </a:xfrm>
          <a:prstGeom prst="rect">
            <a:avLst/>
          </a:prstGeom>
        </p:spPr>
        <p:txBody>
          <a:bodyPr wrap="square">
            <a:spAutoFit/>
          </a:bodyPr>
          <a:lstStyle/>
          <a:p>
            <a:pPr algn="ctr">
              <a:lnSpc>
                <a:spcPct val="150000"/>
              </a:lnSpc>
            </a:pPr>
            <a:r>
              <a:rPr lang="zh-CN" altLang="en-US" sz="4400" b="1" dirty="0" smtClean="0">
                <a:solidFill>
                  <a:srgbClr val="FC611F"/>
                </a:solidFill>
                <a:latin typeface="微软雅黑" panose="020B0503020204020204" pitchFamily="34" charset="-122"/>
                <a:ea typeface="微软雅黑" panose="020B0503020204020204" pitchFamily="34" charset="-122"/>
              </a:rPr>
              <a:t>停课、走读</a:t>
            </a:r>
            <a:endParaRPr lang="en-US" altLang="zh-CN" sz="4400" b="1" dirty="0" smtClean="0">
              <a:solidFill>
                <a:srgbClr val="FC611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75428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
                                            <p:txEl>
                                              <p:pRg st="0" end="0"/>
                                            </p:txEl>
                                          </p:spTgt>
                                        </p:tgtEl>
                                        <p:attrNameLst>
                                          <p:attrName>style.visibility</p:attrName>
                                        </p:attrNameLst>
                                      </p:cBhvr>
                                      <p:to>
                                        <p:strVal val="visible"/>
                                      </p:to>
                                    </p:set>
                                    <p:animEffect transition="in" filter="fade">
                                      <p:cBhvr>
                                        <p:cTn id="7" dur="500"/>
                                        <p:tgtEl>
                                          <p:spTgt spid="3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组合 52"/>
          <p:cNvGrpSpPr/>
          <p:nvPr/>
        </p:nvGrpSpPr>
        <p:grpSpPr>
          <a:xfrm flipH="1">
            <a:off x="6130991" y="4273491"/>
            <a:ext cx="5202981" cy="1144365"/>
            <a:chOff x="258284" y="2211771"/>
            <a:chExt cx="3902236" cy="858274"/>
          </a:xfrm>
          <a:solidFill>
            <a:srgbClr val="FFC543"/>
          </a:solidFill>
        </p:grpSpPr>
        <p:sp>
          <p:nvSpPr>
            <p:cNvPr id="54" name="圆角矩形 53"/>
            <p:cNvSpPr/>
            <p:nvPr/>
          </p:nvSpPr>
          <p:spPr>
            <a:xfrm>
              <a:off x="258284" y="2211771"/>
              <a:ext cx="3646204" cy="858274"/>
            </a:xfrm>
            <a:prstGeom prst="roundRect">
              <a:avLst>
                <a:gd name="adj" fmla="val 1027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55" name="等腰三角形 54"/>
            <p:cNvSpPr/>
            <p:nvPr/>
          </p:nvSpPr>
          <p:spPr>
            <a:xfrm rot="5400000">
              <a:off x="3945636" y="2514600"/>
              <a:ext cx="173736" cy="25603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grpSp>
        <p:nvGrpSpPr>
          <p:cNvPr id="50" name="组合 49"/>
          <p:cNvGrpSpPr/>
          <p:nvPr/>
        </p:nvGrpSpPr>
        <p:grpSpPr>
          <a:xfrm flipH="1">
            <a:off x="6130991" y="2875876"/>
            <a:ext cx="5202981" cy="1144365"/>
            <a:chOff x="258284" y="2184339"/>
            <a:chExt cx="3902236" cy="858274"/>
          </a:xfrm>
          <a:solidFill>
            <a:srgbClr val="1C2B38"/>
          </a:solidFill>
        </p:grpSpPr>
        <p:sp>
          <p:nvSpPr>
            <p:cNvPr id="51" name="圆角矩形 50"/>
            <p:cNvSpPr/>
            <p:nvPr/>
          </p:nvSpPr>
          <p:spPr>
            <a:xfrm>
              <a:off x="258284" y="2184339"/>
              <a:ext cx="3646204" cy="858274"/>
            </a:xfrm>
            <a:prstGeom prst="roundRect">
              <a:avLst>
                <a:gd name="adj" fmla="val 10275"/>
              </a:avLst>
            </a:prstGeom>
            <a:solidFill>
              <a:srgbClr val="1C2B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52" name="等腰三角形 51"/>
            <p:cNvSpPr/>
            <p:nvPr/>
          </p:nvSpPr>
          <p:spPr>
            <a:xfrm rot="5400000">
              <a:off x="3945636" y="2487168"/>
              <a:ext cx="173736" cy="25603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grpSp>
        <p:nvGrpSpPr>
          <p:cNvPr id="47" name="组合 46"/>
          <p:cNvGrpSpPr/>
          <p:nvPr/>
        </p:nvGrpSpPr>
        <p:grpSpPr>
          <a:xfrm>
            <a:off x="832059" y="4273491"/>
            <a:ext cx="5202981" cy="1144365"/>
            <a:chOff x="258284" y="2184339"/>
            <a:chExt cx="3902236" cy="858274"/>
          </a:xfrm>
          <a:solidFill>
            <a:srgbClr val="464F5A"/>
          </a:solidFill>
        </p:grpSpPr>
        <p:sp>
          <p:nvSpPr>
            <p:cNvPr id="48" name="圆角矩形 47"/>
            <p:cNvSpPr/>
            <p:nvPr/>
          </p:nvSpPr>
          <p:spPr>
            <a:xfrm>
              <a:off x="258284" y="2184339"/>
              <a:ext cx="3646204" cy="858274"/>
            </a:xfrm>
            <a:prstGeom prst="roundRect">
              <a:avLst>
                <a:gd name="adj" fmla="val 1027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9" name="等腰三角形 48"/>
            <p:cNvSpPr/>
            <p:nvPr/>
          </p:nvSpPr>
          <p:spPr>
            <a:xfrm rot="5400000">
              <a:off x="3945636" y="2487168"/>
              <a:ext cx="173736" cy="25603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grpSp>
        <p:nvGrpSpPr>
          <p:cNvPr id="6" name="组合 5"/>
          <p:cNvGrpSpPr/>
          <p:nvPr/>
        </p:nvGrpSpPr>
        <p:grpSpPr>
          <a:xfrm>
            <a:off x="832059" y="2875876"/>
            <a:ext cx="5202981" cy="1144365"/>
            <a:chOff x="258284" y="2184339"/>
            <a:chExt cx="3902236" cy="858274"/>
          </a:xfrm>
        </p:grpSpPr>
        <p:sp>
          <p:nvSpPr>
            <p:cNvPr id="4" name="圆角矩形 3"/>
            <p:cNvSpPr/>
            <p:nvPr/>
          </p:nvSpPr>
          <p:spPr>
            <a:xfrm>
              <a:off x="258284" y="2184339"/>
              <a:ext cx="3646204" cy="858274"/>
            </a:xfrm>
            <a:prstGeom prst="roundRect">
              <a:avLst>
                <a:gd name="adj" fmla="val 10275"/>
              </a:avLst>
            </a:prstGeom>
            <a:solidFill>
              <a:srgbClr val="FC61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5" name="等腰三角形 4"/>
            <p:cNvSpPr/>
            <p:nvPr/>
          </p:nvSpPr>
          <p:spPr>
            <a:xfrm rot="5400000">
              <a:off x="3945636" y="2487168"/>
              <a:ext cx="173736" cy="256032"/>
            </a:xfrm>
            <a:prstGeom prst="triangle">
              <a:avLst/>
            </a:prstGeom>
            <a:solidFill>
              <a:srgbClr val="FC61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2058" name="Line 21"/>
          <p:cNvSpPr>
            <a:spLocks noChangeShapeType="1"/>
          </p:cNvSpPr>
          <p:nvPr/>
        </p:nvSpPr>
        <p:spPr bwMode="auto">
          <a:xfrm flipH="1">
            <a:off x="2057901" y="3408499"/>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059" name="Line 22"/>
          <p:cNvSpPr>
            <a:spLocks noChangeShapeType="1"/>
          </p:cNvSpPr>
          <p:nvPr/>
        </p:nvSpPr>
        <p:spPr bwMode="auto">
          <a:xfrm flipH="1">
            <a:off x="2057901" y="3408499"/>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068" name="TextBox 2067"/>
          <p:cNvSpPr txBox="1"/>
          <p:nvPr/>
        </p:nvSpPr>
        <p:spPr>
          <a:xfrm flipH="1">
            <a:off x="4561093" y="2935827"/>
            <a:ext cx="1121559" cy="995209"/>
          </a:xfrm>
          <a:prstGeom prst="rect">
            <a:avLst/>
          </a:prstGeom>
          <a:noFill/>
        </p:spPr>
        <p:txBody>
          <a:bodyPr wrap="square" rtlCol="0">
            <a:spAutoFit/>
          </a:bodyPr>
          <a:lstStyle/>
          <a:p>
            <a:pPr algn="ctr"/>
            <a:r>
              <a:rPr lang="en-US" altLang="zh-CN" sz="5867" b="1" dirty="0">
                <a:solidFill>
                  <a:schemeClr val="bg1"/>
                </a:solidFill>
                <a:latin typeface="Arial Unicode MS" pitchFamily="34" charset="-122"/>
                <a:ea typeface="Arial Unicode MS" pitchFamily="34" charset="-122"/>
                <a:cs typeface="Arial Unicode MS" pitchFamily="34" charset="-122"/>
              </a:rPr>
              <a:t>01</a:t>
            </a:r>
            <a:endParaRPr lang="zh-CN" altLang="en-US" sz="5867" b="1" dirty="0">
              <a:solidFill>
                <a:schemeClr val="bg1"/>
              </a:solidFill>
              <a:latin typeface="Arial Unicode MS" pitchFamily="34" charset="-122"/>
              <a:ea typeface="Arial Unicode MS" pitchFamily="34" charset="-122"/>
              <a:cs typeface="Arial Unicode MS" pitchFamily="34" charset="-122"/>
            </a:endParaRPr>
          </a:p>
        </p:txBody>
      </p:sp>
      <p:sp>
        <p:nvSpPr>
          <p:cNvPr id="137" name="TextBox 136"/>
          <p:cNvSpPr txBox="1"/>
          <p:nvPr/>
        </p:nvSpPr>
        <p:spPr>
          <a:xfrm>
            <a:off x="6484211" y="2935827"/>
            <a:ext cx="1148268" cy="995209"/>
          </a:xfrm>
          <a:prstGeom prst="rect">
            <a:avLst/>
          </a:prstGeom>
          <a:noFill/>
        </p:spPr>
        <p:txBody>
          <a:bodyPr wrap="square" rtlCol="0">
            <a:spAutoFit/>
          </a:bodyPr>
          <a:lstStyle/>
          <a:p>
            <a:pPr algn="ctr"/>
            <a:r>
              <a:rPr lang="en-US" altLang="zh-CN" sz="5867" b="1" dirty="0">
                <a:solidFill>
                  <a:schemeClr val="bg1"/>
                </a:solidFill>
                <a:latin typeface="Arial Unicode MS" pitchFamily="34" charset="-122"/>
                <a:ea typeface="Arial Unicode MS" pitchFamily="34" charset="-122"/>
                <a:cs typeface="Arial Unicode MS" pitchFamily="34" charset="-122"/>
              </a:rPr>
              <a:t>02</a:t>
            </a:r>
            <a:endParaRPr lang="zh-CN" altLang="en-US" sz="5867" b="1" dirty="0">
              <a:solidFill>
                <a:schemeClr val="bg1"/>
              </a:solidFill>
              <a:latin typeface="Arial Unicode MS" pitchFamily="34" charset="-122"/>
              <a:ea typeface="Arial Unicode MS" pitchFamily="34" charset="-122"/>
              <a:cs typeface="Arial Unicode MS" pitchFamily="34" charset="-122"/>
            </a:endParaRPr>
          </a:p>
        </p:txBody>
      </p:sp>
      <p:sp>
        <p:nvSpPr>
          <p:cNvPr id="138" name="TextBox 137"/>
          <p:cNvSpPr txBox="1"/>
          <p:nvPr/>
        </p:nvSpPr>
        <p:spPr>
          <a:xfrm>
            <a:off x="6485594" y="4337435"/>
            <a:ext cx="1148269" cy="995209"/>
          </a:xfrm>
          <a:prstGeom prst="rect">
            <a:avLst/>
          </a:prstGeom>
          <a:noFill/>
        </p:spPr>
        <p:txBody>
          <a:bodyPr wrap="square" rtlCol="0">
            <a:spAutoFit/>
          </a:bodyPr>
          <a:lstStyle/>
          <a:p>
            <a:pPr algn="ctr"/>
            <a:r>
              <a:rPr lang="en-US" altLang="zh-CN" sz="5867" b="1" dirty="0">
                <a:solidFill>
                  <a:schemeClr val="bg1"/>
                </a:solidFill>
                <a:latin typeface="Arial Unicode MS" pitchFamily="34" charset="-122"/>
                <a:ea typeface="Arial Unicode MS" pitchFamily="34" charset="-122"/>
                <a:cs typeface="Arial Unicode MS" pitchFamily="34" charset="-122"/>
              </a:rPr>
              <a:t>04</a:t>
            </a:r>
            <a:endParaRPr lang="zh-CN" altLang="en-US" sz="5867" b="1" dirty="0">
              <a:solidFill>
                <a:schemeClr val="bg1"/>
              </a:solidFill>
              <a:latin typeface="Arial Unicode MS" pitchFamily="34" charset="-122"/>
              <a:ea typeface="Arial Unicode MS" pitchFamily="34" charset="-122"/>
              <a:cs typeface="Arial Unicode MS" pitchFamily="34" charset="-122"/>
            </a:endParaRPr>
          </a:p>
        </p:txBody>
      </p:sp>
      <p:sp>
        <p:nvSpPr>
          <p:cNvPr id="139" name="TextBox 138"/>
          <p:cNvSpPr txBox="1"/>
          <p:nvPr/>
        </p:nvSpPr>
        <p:spPr>
          <a:xfrm>
            <a:off x="4563414" y="4332776"/>
            <a:ext cx="1121559" cy="995209"/>
          </a:xfrm>
          <a:prstGeom prst="rect">
            <a:avLst/>
          </a:prstGeom>
          <a:noFill/>
        </p:spPr>
        <p:txBody>
          <a:bodyPr wrap="square" rtlCol="0">
            <a:spAutoFit/>
          </a:bodyPr>
          <a:lstStyle/>
          <a:p>
            <a:pPr algn="ctr"/>
            <a:r>
              <a:rPr lang="en-US" altLang="zh-CN" sz="5867" b="1" dirty="0">
                <a:solidFill>
                  <a:schemeClr val="bg1"/>
                </a:solidFill>
                <a:latin typeface="Arial Unicode MS" pitchFamily="34" charset="-122"/>
                <a:ea typeface="Arial Unicode MS" pitchFamily="34" charset="-122"/>
                <a:cs typeface="Arial Unicode MS" pitchFamily="34" charset="-122"/>
              </a:rPr>
              <a:t>03</a:t>
            </a:r>
            <a:endParaRPr lang="zh-CN" altLang="en-US" sz="5867" b="1" dirty="0">
              <a:solidFill>
                <a:schemeClr val="bg1"/>
              </a:solidFill>
              <a:latin typeface="Arial Unicode MS" pitchFamily="34" charset="-122"/>
              <a:ea typeface="Arial Unicode MS" pitchFamily="34" charset="-122"/>
              <a:cs typeface="Arial Unicode MS" pitchFamily="34" charset="-122"/>
            </a:endParaRPr>
          </a:p>
        </p:txBody>
      </p:sp>
      <p:grpSp>
        <p:nvGrpSpPr>
          <p:cNvPr id="2" name="组合 1"/>
          <p:cNvGrpSpPr/>
          <p:nvPr/>
        </p:nvGrpSpPr>
        <p:grpSpPr>
          <a:xfrm>
            <a:off x="3411005" y="629448"/>
            <a:ext cx="5349120" cy="1077218"/>
            <a:chOff x="2558254" y="691542"/>
            <a:chExt cx="4011840" cy="807913"/>
          </a:xfrm>
        </p:grpSpPr>
        <p:sp>
          <p:nvSpPr>
            <p:cNvPr id="2049" name="TextBox 2048"/>
            <p:cNvSpPr txBox="1"/>
            <p:nvPr/>
          </p:nvSpPr>
          <p:spPr>
            <a:xfrm>
              <a:off x="3106439" y="691542"/>
              <a:ext cx="2885309" cy="807913"/>
            </a:xfrm>
            <a:prstGeom prst="rect">
              <a:avLst/>
            </a:prstGeom>
            <a:noFill/>
          </p:spPr>
          <p:txBody>
            <a:bodyPr wrap="none" rtlCol="0">
              <a:spAutoFit/>
            </a:bodyPr>
            <a:lstStyle/>
            <a:p>
              <a:r>
                <a:rPr lang="en-US" altLang="zh-CN" sz="6400" b="1" dirty="0">
                  <a:solidFill>
                    <a:srgbClr val="1C2B38"/>
                  </a:solidFill>
                  <a:latin typeface="+mj-lt"/>
                </a:rPr>
                <a:t>CONTENTS</a:t>
              </a:r>
              <a:endParaRPr lang="zh-CN" altLang="en-US" sz="6400" b="1" dirty="0">
                <a:solidFill>
                  <a:srgbClr val="1C2B38"/>
                </a:solidFill>
                <a:latin typeface="+mj-lt"/>
              </a:endParaRPr>
            </a:p>
          </p:txBody>
        </p:sp>
        <p:grpSp>
          <p:nvGrpSpPr>
            <p:cNvPr id="162" name="组合 161"/>
            <p:cNvGrpSpPr>
              <a:grpSpLocks noChangeAspect="1"/>
            </p:cNvGrpSpPr>
            <p:nvPr/>
          </p:nvGrpSpPr>
          <p:grpSpPr>
            <a:xfrm>
              <a:off x="2558254" y="904761"/>
              <a:ext cx="491493" cy="404558"/>
              <a:chOff x="1928813" y="1763600"/>
              <a:chExt cx="1373188" cy="1130300"/>
            </a:xfrm>
          </p:grpSpPr>
          <p:sp>
            <p:nvSpPr>
              <p:cNvPr id="164" name="Rectangle 25"/>
              <p:cNvSpPr>
                <a:spLocks noChangeArrowheads="1"/>
              </p:cNvSpPr>
              <p:nvPr/>
            </p:nvSpPr>
            <p:spPr bwMode="auto">
              <a:xfrm>
                <a:off x="1928813" y="2747850"/>
                <a:ext cx="231775" cy="146050"/>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65" name="Rectangle 26"/>
              <p:cNvSpPr>
                <a:spLocks noChangeArrowheads="1"/>
              </p:cNvSpPr>
              <p:nvPr/>
            </p:nvSpPr>
            <p:spPr bwMode="auto">
              <a:xfrm>
                <a:off x="2160588" y="2473212"/>
                <a:ext cx="223838" cy="420687"/>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66" name="Rectangle 27"/>
              <p:cNvSpPr>
                <a:spLocks noChangeArrowheads="1"/>
              </p:cNvSpPr>
              <p:nvPr/>
            </p:nvSpPr>
            <p:spPr bwMode="auto">
              <a:xfrm>
                <a:off x="2384425" y="2060462"/>
                <a:ext cx="231775" cy="833437"/>
              </a:xfrm>
              <a:prstGeom prst="rect">
                <a:avLst/>
              </a:prstGeom>
              <a:solidFill>
                <a:srgbClr val="464F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67" name="Rectangle 28"/>
              <p:cNvSpPr>
                <a:spLocks noChangeArrowheads="1"/>
              </p:cNvSpPr>
              <p:nvPr/>
            </p:nvSpPr>
            <p:spPr bwMode="auto">
              <a:xfrm>
                <a:off x="2616200" y="1763600"/>
                <a:ext cx="230188" cy="1130300"/>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68" name="Rectangle 29"/>
              <p:cNvSpPr>
                <a:spLocks noChangeArrowheads="1"/>
              </p:cNvSpPr>
              <p:nvPr/>
            </p:nvSpPr>
            <p:spPr bwMode="auto">
              <a:xfrm>
                <a:off x="2846388" y="2406537"/>
                <a:ext cx="225425" cy="487362"/>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69" name="Rectangle 30"/>
              <p:cNvSpPr>
                <a:spLocks noChangeArrowheads="1"/>
              </p:cNvSpPr>
              <p:nvPr/>
            </p:nvSpPr>
            <p:spPr bwMode="auto">
              <a:xfrm>
                <a:off x="3071813" y="2692287"/>
                <a:ext cx="230188" cy="201612"/>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grpSp>
        <p:grpSp>
          <p:nvGrpSpPr>
            <p:cNvPr id="170" name="组合 169"/>
            <p:cNvGrpSpPr>
              <a:grpSpLocks noChangeAspect="1"/>
            </p:cNvGrpSpPr>
            <p:nvPr/>
          </p:nvGrpSpPr>
          <p:grpSpPr>
            <a:xfrm flipH="1">
              <a:off x="6078601" y="904761"/>
              <a:ext cx="491493" cy="404558"/>
              <a:chOff x="1928813" y="1763600"/>
              <a:chExt cx="1373188" cy="1130300"/>
            </a:xfrm>
          </p:grpSpPr>
          <p:sp>
            <p:nvSpPr>
              <p:cNvPr id="172" name="Rectangle 25"/>
              <p:cNvSpPr>
                <a:spLocks noChangeArrowheads="1"/>
              </p:cNvSpPr>
              <p:nvPr/>
            </p:nvSpPr>
            <p:spPr bwMode="auto">
              <a:xfrm>
                <a:off x="1928813" y="2747850"/>
                <a:ext cx="231775" cy="146050"/>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73" name="Rectangle 26"/>
              <p:cNvSpPr>
                <a:spLocks noChangeArrowheads="1"/>
              </p:cNvSpPr>
              <p:nvPr/>
            </p:nvSpPr>
            <p:spPr bwMode="auto">
              <a:xfrm>
                <a:off x="2160588" y="2473212"/>
                <a:ext cx="223838" cy="420687"/>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74" name="Rectangle 27"/>
              <p:cNvSpPr>
                <a:spLocks noChangeArrowheads="1"/>
              </p:cNvSpPr>
              <p:nvPr/>
            </p:nvSpPr>
            <p:spPr bwMode="auto">
              <a:xfrm>
                <a:off x="2384425" y="2060462"/>
                <a:ext cx="231775" cy="833437"/>
              </a:xfrm>
              <a:prstGeom prst="rect">
                <a:avLst/>
              </a:prstGeom>
              <a:solidFill>
                <a:srgbClr val="464F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75" name="Rectangle 28"/>
              <p:cNvSpPr>
                <a:spLocks noChangeArrowheads="1"/>
              </p:cNvSpPr>
              <p:nvPr/>
            </p:nvSpPr>
            <p:spPr bwMode="auto">
              <a:xfrm>
                <a:off x="2616200" y="1763600"/>
                <a:ext cx="230188" cy="1130300"/>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76" name="Rectangle 29"/>
              <p:cNvSpPr>
                <a:spLocks noChangeArrowheads="1"/>
              </p:cNvSpPr>
              <p:nvPr/>
            </p:nvSpPr>
            <p:spPr bwMode="auto">
              <a:xfrm>
                <a:off x="2846388" y="2406537"/>
                <a:ext cx="225425" cy="487362"/>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77" name="Rectangle 30"/>
              <p:cNvSpPr>
                <a:spLocks noChangeArrowheads="1"/>
              </p:cNvSpPr>
              <p:nvPr/>
            </p:nvSpPr>
            <p:spPr bwMode="auto">
              <a:xfrm>
                <a:off x="3071813" y="2692287"/>
                <a:ext cx="230188" cy="201612"/>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grpSp>
      </p:grpSp>
      <p:sp>
        <p:nvSpPr>
          <p:cNvPr id="37" name="矩形 36"/>
          <p:cNvSpPr/>
          <p:nvPr/>
        </p:nvSpPr>
        <p:spPr>
          <a:xfrm>
            <a:off x="1162575" y="3081154"/>
            <a:ext cx="3493265" cy="707886"/>
          </a:xfrm>
          <a:prstGeom prst="rect">
            <a:avLst/>
          </a:prstGeom>
        </p:spPr>
        <p:txBody>
          <a:bodyPr wrap="none">
            <a:spAutoFit/>
          </a:bodyPr>
          <a:lstStyle/>
          <a:p>
            <a:pPr algn="ctr"/>
            <a:r>
              <a:rPr lang="zh-CN" altLang="en-US" sz="4000" b="1" dirty="0" smtClean="0">
                <a:solidFill>
                  <a:schemeClr val="bg1"/>
                </a:solidFill>
              </a:rPr>
              <a:t>最佳</a:t>
            </a:r>
            <a:r>
              <a:rPr lang="en-US" altLang="zh-CN" sz="4000" b="1" dirty="0" smtClean="0">
                <a:solidFill>
                  <a:schemeClr val="bg1"/>
                </a:solidFill>
              </a:rPr>
              <a:t>/</a:t>
            </a:r>
            <a:r>
              <a:rPr lang="zh-CN" altLang="en-US" sz="4000" b="1" dirty="0" smtClean="0">
                <a:solidFill>
                  <a:schemeClr val="bg1"/>
                </a:solidFill>
              </a:rPr>
              <a:t>最差同桌</a:t>
            </a:r>
            <a:endParaRPr lang="zh-CN" altLang="en-US" sz="4000" b="1" dirty="0">
              <a:solidFill>
                <a:schemeClr val="bg1"/>
              </a:solidFill>
            </a:endParaRPr>
          </a:p>
        </p:txBody>
      </p:sp>
      <p:sp>
        <p:nvSpPr>
          <p:cNvPr id="44" name="矩形 43"/>
          <p:cNvSpPr/>
          <p:nvPr/>
        </p:nvSpPr>
        <p:spPr>
          <a:xfrm>
            <a:off x="1162575" y="4437112"/>
            <a:ext cx="3493265" cy="707886"/>
          </a:xfrm>
          <a:prstGeom prst="rect">
            <a:avLst/>
          </a:prstGeom>
        </p:spPr>
        <p:txBody>
          <a:bodyPr wrap="none">
            <a:spAutoFit/>
          </a:bodyPr>
          <a:lstStyle/>
          <a:p>
            <a:pPr algn="ctr"/>
            <a:r>
              <a:rPr lang="zh-CN" altLang="en-US" sz="4000" b="1" dirty="0" smtClean="0">
                <a:solidFill>
                  <a:schemeClr val="bg1"/>
                </a:solidFill>
              </a:rPr>
              <a:t>最佳</a:t>
            </a:r>
            <a:r>
              <a:rPr lang="en-US" altLang="zh-CN" sz="4000" b="1" dirty="0" smtClean="0">
                <a:solidFill>
                  <a:schemeClr val="bg1"/>
                </a:solidFill>
              </a:rPr>
              <a:t>/</a:t>
            </a:r>
            <a:r>
              <a:rPr lang="zh-CN" altLang="en-US" sz="4000" b="1" dirty="0" smtClean="0">
                <a:solidFill>
                  <a:schemeClr val="bg1"/>
                </a:solidFill>
              </a:rPr>
              <a:t>最差宿舍</a:t>
            </a:r>
            <a:endParaRPr lang="zh-CN" altLang="en-US" sz="4000" b="1" dirty="0">
              <a:solidFill>
                <a:schemeClr val="bg1"/>
              </a:solidFill>
            </a:endParaRPr>
          </a:p>
        </p:txBody>
      </p:sp>
      <p:sp>
        <p:nvSpPr>
          <p:cNvPr id="45" name="矩形 44"/>
          <p:cNvSpPr/>
          <p:nvPr/>
        </p:nvSpPr>
        <p:spPr>
          <a:xfrm>
            <a:off x="7818272" y="4450318"/>
            <a:ext cx="3013966" cy="769441"/>
          </a:xfrm>
          <a:prstGeom prst="rect">
            <a:avLst/>
          </a:prstGeom>
        </p:spPr>
        <p:txBody>
          <a:bodyPr wrap="none">
            <a:spAutoFit/>
          </a:bodyPr>
          <a:lstStyle/>
          <a:p>
            <a:pPr algn="ctr"/>
            <a:r>
              <a:rPr lang="zh-CN" altLang="en-US" sz="4400" b="1" dirty="0">
                <a:solidFill>
                  <a:schemeClr val="bg1"/>
                </a:solidFill>
                <a:effectLst>
                  <a:outerShdw blurRad="38100" dist="38100" dir="2700000" algn="tl">
                    <a:srgbClr val="000000">
                      <a:alpha val="43137"/>
                    </a:srgbClr>
                  </a:outerShdw>
                </a:effectLst>
              </a:rPr>
              <a:t>不</a:t>
            </a:r>
            <a:r>
              <a:rPr lang="zh-CN" altLang="en-US" sz="4400" b="1" dirty="0" smtClean="0">
                <a:solidFill>
                  <a:schemeClr val="bg1"/>
                </a:solidFill>
                <a:effectLst>
                  <a:outerShdw blurRad="38100" dist="38100" dir="2700000" algn="tl">
                    <a:srgbClr val="000000">
                      <a:alpha val="43137"/>
                    </a:srgbClr>
                  </a:outerShdw>
                </a:effectLst>
              </a:rPr>
              <a:t>参加考试</a:t>
            </a:r>
            <a:endParaRPr lang="zh-CN" altLang="en-US" sz="4400" b="1" dirty="0">
              <a:solidFill>
                <a:schemeClr val="bg1"/>
              </a:solidFill>
              <a:effectLst>
                <a:outerShdw blurRad="38100" dist="38100" dir="2700000" algn="tl">
                  <a:srgbClr val="000000">
                    <a:alpha val="43137"/>
                  </a:srgbClr>
                </a:outerShdw>
              </a:effectLst>
            </a:endParaRPr>
          </a:p>
        </p:txBody>
      </p:sp>
      <p:sp>
        <p:nvSpPr>
          <p:cNvPr id="46" name="矩形 45"/>
          <p:cNvSpPr/>
          <p:nvPr/>
        </p:nvSpPr>
        <p:spPr>
          <a:xfrm>
            <a:off x="8382877" y="3030051"/>
            <a:ext cx="1882246" cy="769441"/>
          </a:xfrm>
          <a:prstGeom prst="rect">
            <a:avLst/>
          </a:prstGeom>
        </p:spPr>
        <p:txBody>
          <a:bodyPr wrap="none">
            <a:spAutoFit/>
          </a:bodyPr>
          <a:lstStyle/>
          <a:p>
            <a:pPr algn="ctr"/>
            <a:r>
              <a:rPr lang="zh-CN" altLang="en-US" sz="4400" b="1" dirty="0" smtClean="0">
                <a:solidFill>
                  <a:schemeClr val="bg1"/>
                </a:solidFill>
                <a:effectLst>
                  <a:outerShdw blurRad="38100" dist="38100" dir="2700000" algn="tl">
                    <a:srgbClr val="000000">
                      <a:alpha val="43137"/>
                    </a:srgbClr>
                  </a:outerShdw>
                </a:effectLst>
              </a:rPr>
              <a:t>家长会</a:t>
            </a:r>
            <a:endParaRPr lang="zh-CN" altLang="en-US" sz="4400" b="1"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6350602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3715047" y="836713"/>
            <a:ext cx="4761908" cy="4240804"/>
            <a:chOff x="3186113" y="530112"/>
            <a:chExt cx="2625725" cy="2338387"/>
          </a:xfrm>
        </p:grpSpPr>
        <p:sp>
          <p:nvSpPr>
            <p:cNvPr id="3" name="Rectangle 9"/>
            <p:cNvSpPr>
              <a:spLocks noChangeArrowheads="1"/>
            </p:cNvSpPr>
            <p:nvPr/>
          </p:nvSpPr>
          <p:spPr bwMode="auto">
            <a:xfrm>
              <a:off x="3338513" y="693625"/>
              <a:ext cx="2320925" cy="1635125"/>
            </a:xfrm>
            <a:prstGeom prst="rect">
              <a:avLst/>
            </a:prstGeom>
            <a:solidFill>
              <a:schemeClr val="bg1">
                <a:lumMod val="9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 name="Freeform 11"/>
            <p:cNvSpPr>
              <a:spLocks noEditPoints="1"/>
            </p:cNvSpPr>
            <p:nvPr/>
          </p:nvSpPr>
          <p:spPr bwMode="auto">
            <a:xfrm>
              <a:off x="3186113" y="530112"/>
              <a:ext cx="2625725" cy="1895475"/>
            </a:xfrm>
            <a:custGeom>
              <a:avLst/>
              <a:gdLst>
                <a:gd name="T0" fmla="*/ 397 w 432"/>
                <a:gd name="T1" fmla="*/ 0 h 312"/>
                <a:gd name="T2" fmla="*/ 33 w 432"/>
                <a:gd name="T3" fmla="*/ 0 h 312"/>
                <a:gd name="T4" fmla="*/ 0 w 432"/>
                <a:gd name="T5" fmla="*/ 35 h 312"/>
                <a:gd name="T6" fmla="*/ 0 w 432"/>
                <a:gd name="T7" fmla="*/ 276 h 312"/>
                <a:gd name="T8" fmla="*/ 33 w 432"/>
                <a:gd name="T9" fmla="*/ 312 h 312"/>
                <a:gd name="T10" fmla="*/ 397 w 432"/>
                <a:gd name="T11" fmla="*/ 312 h 312"/>
                <a:gd name="T12" fmla="*/ 432 w 432"/>
                <a:gd name="T13" fmla="*/ 276 h 312"/>
                <a:gd name="T14" fmla="*/ 432 w 432"/>
                <a:gd name="T15" fmla="*/ 35 h 312"/>
                <a:gd name="T16" fmla="*/ 397 w 432"/>
                <a:gd name="T17" fmla="*/ 0 h 312"/>
                <a:gd name="T18" fmla="*/ 408 w 432"/>
                <a:gd name="T19" fmla="*/ 284 h 312"/>
                <a:gd name="T20" fmla="*/ 24 w 432"/>
                <a:gd name="T21" fmla="*/ 284 h 312"/>
                <a:gd name="T22" fmla="*/ 24 w 432"/>
                <a:gd name="T23" fmla="*/ 28 h 312"/>
                <a:gd name="T24" fmla="*/ 408 w 432"/>
                <a:gd name="T25" fmla="*/ 28 h 312"/>
                <a:gd name="T26" fmla="*/ 408 w 432"/>
                <a:gd name="T27" fmla="*/ 284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2" h="312">
                  <a:moveTo>
                    <a:pt x="397" y="0"/>
                  </a:moveTo>
                  <a:cubicBezTo>
                    <a:pt x="33" y="0"/>
                    <a:pt x="33" y="0"/>
                    <a:pt x="33" y="0"/>
                  </a:cubicBezTo>
                  <a:cubicBezTo>
                    <a:pt x="15" y="0"/>
                    <a:pt x="0" y="16"/>
                    <a:pt x="0" y="35"/>
                  </a:cubicBezTo>
                  <a:cubicBezTo>
                    <a:pt x="0" y="276"/>
                    <a:pt x="0" y="276"/>
                    <a:pt x="0" y="276"/>
                  </a:cubicBezTo>
                  <a:cubicBezTo>
                    <a:pt x="0" y="295"/>
                    <a:pt x="15" y="312"/>
                    <a:pt x="33" y="312"/>
                  </a:cubicBezTo>
                  <a:cubicBezTo>
                    <a:pt x="397" y="312"/>
                    <a:pt x="397" y="312"/>
                    <a:pt x="397" y="312"/>
                  </a:cubicBezTo>
                  <a:cubicBezTo>
                    <a:pt x="416" y="312"/>
                    <a:pt x="432" y="295"/>
                    <a:pt x="432" y="276"/>
                  </a:cubicBezTo>
                  <a:cubicBezTo>
                    <a:pt x="432" y="35"/>
                    <a:pt x="432" y="35"/>
                    <a:pt x="432" y="35"/>
                  </a:cubicBezTo>
                  <a:cubicBezTo>
                    <a:pt x="432" y="16"/>
                    <a:pt x="416" y="0"/>
                    <a:pt x="397" y="0"/>
                  </a:cubicBezTo>
                  <a:close/>
                  <a:moveTo>
                    <a:pt x="408" y="284"/>
                  </a:moveTo>
                  <a:cubicBezTo>
                    <a:pt x="24" y="284"/>
                    <a:pt x="24" y="284"/>
                    <a:pt x="24" y="284"/>
                  </a:cubicBezTo>
                  <a:cubicBezTo>
                    <a:pt x="24" y="28"/>
                    <a:pt x="24" y="28"/>
                    <a:pt x="24" y="28"/>
                  </a:cubicBezTo>
                  <a:cubicBezTo>
                    <a:pt x="408" y="28"/>
                    <a:pt x="408" y="28"/>
                    <a:pt x="408" y="28"/>
                  </a:cubicBezTo>
                  <a:lnTo>
                    <a:pt x="408" y="284"/>
                  </a:lnTo>
                  <a:close/>
                </a:path>
              </a:pathLst>
            </a:custGeom>
            <a:solidFill>
              <a:srgbClr val="1C2B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 name="Freeform 12"/>
            <p:cNvSpPr>
              <a:spLocks/>
            </p:cNvSpPr>
            <p:nvPr/>
          </p:nvSpPr>
          <p:spPr bwMode="auto">
            <a:xfrm>
              <a:off x="3867150" y="2546237"/>
              <a:ext cx="1257300" cy="322262"/>
            </a:xfrm>
            <a:custGeom>
              <a:avLst/>
              <a:gdLst>
                <a:gd name="T0" fmla="*/ 163 w 207"/>
                <a:gd name="T1" fmla="*/ 35 h 53"/>
                <a:gd name="T2" fmla="*/ 207 w 207"/>
                <a:gd name="T3" fmla="*/ 35 h 53"/>
                <a:gd name="T4" fmla="*/ 207 w 207"/>
                <a:gd name="T5" fmla="*/ 53 h 53"/>
                <a:gd name="T6" fmla="*/ 0 w 207"/>
                <a:gd name="T7" fmla="*/ 53 h 53"/>
                <a:gd name="T8" fmla="*/ 0 w 207"/>
                <a:gd name="T9" fmla="*/ 35 h 53"/>
                <a:gd name="T10" fmla="*/ 44 w 207"/>
                <a:gd name="T11" fmla="*/ 35 h 53"/>
                <a:gd name="T12" fmla="*/ 58 w 207"/>
                <a:gd name="T13" fmla="*/ 11 h 53"/>
                <a:gd name="T14" fmla="*/ 66 w 207"/>
                <a:gd name="T15" fmla="*/ 0 h 53"/>
                <a:gd name="T16" fmla="*/ 104 w 207"/>
                <a:gd name="T17" fmla="*/ 0 h 53"/>
                <a:gd name="T18" fmla="*/ 141 w 207"/>
                <a:gd name="T19" fmla="*/ 0 h 53"/>
                <a:gd name="T20" fmla="*/ 149 w 207"/>
                <a:gd name="T21" fmla="*/ 11 h 53"/>
                <a:gd name="T22" fmla="*/ 163 w 207"/>
                <a:gd name="T23" fmla="*/ 3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7" h="53">
                  <a:moveTo>
                    <a:pt x="163" y="35"/>
                  </a:moveTo>
                  <a:cubicBezTo>
                    <a:pt x="207" y="35"/>
                    <a:pt x="207" y="35"/>
                    <a:pt x="207" y="35"/>
                  </a:cubicBezTo>
                  <a:cubicBezTo>
                    <a:pt x="207" y="53"/>
                    <a:pt x="207" y="53"/>
                    <a:pt x="207" y="53"/>
                  </a:cubicBezTo>
                  <a:cubicBezTo>
                    <a:pt x="0" y="53"/>
                    <a:pt x="0" y="53"/>
                    <a:pt x="0" y="53"/>
                  </a:cubicBezTo>
                  <a:cubicBezTo>
                    <a:pt x="0" y="35"/>
                    <a:pt x="0" y="35"/>
                    <a:pt x="0" y="35"/>
                  </a:cubicBezTo>
                  <a:cubicBezTo>
                    <a:pt x="44" y="35"/>
                    <a:pt x="44" y="35"/>
                    <a:pt x="44" y="35"/>
                  </a:cubicBezTo>
                  <a:cubicBezTo>
                    <a:pt x="48" y="31"/>
                    <a:pt x="53" y="24"/>
                    <a:pt x="58" y="11"/>
                  </a:cubicBezTo>
                  <a:cubicBezTo>
                    <a:pt x="58" y="11"/>
                    <a:pt x="61" y="1"/>
                    <a:pt x="66" y="0"/>
                  </a:cubicBezTo>
                  <a:cubicBezTo>
                    <a:pt x="69" y="0"/>
                    <a:pt x="86" y="0"/>
                    <a:pt x="104" y="0"/>
                  </a:cubicBezTo>
                  <a:cubicBezTo>
                    <a:pt x="121" y="0"/>
                    <a:pt x="138" y="0"/>
                    <a:pt x="141" y="0"/>
                  </a:cubicBezTo>
                  <a:cubicBezTo>
                    <a:pt x="146" y="1"/>
                    <a:pt x="149" y="11"/>
                    <a:pt x="149" y="11"/>
                  </a:cubicBezTo>
                  <a:cubicBezTo>
                    <a:pt x="154" y="24"/>
                    <a:pt x="159" y="31"/>
                    <a:pt x="163" y="35"/>
                  </a:cubicBezTo>
                  <a:close/>
                </a:path>
              </a:pathLst>
            </a:custGeom>
            <a:solidFill>
              <a:srgbClr val="464F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7" name="Freeform 13"/>
            <p:cNvSpPr>
              <a:spLocks/>
            </p:cNvSpPr>
            <p:nvPr/>
          </p:nvSpPr>
          <p:spPr bwMode="auto">
            <a:xfrm>
              <a:off x="4340225" y="2546237"/>
              <a:ext cx="784225" cy="322262"/>
            </a:xfrm>
            <a:custGeom>
              <a:avLst/>
              <a:gdLst>
                <a:gd name="T0" fmla="*/ 85 w 129"/>
                <a:gd name="T1" fmla="*/ 35 h 53"/>
                <a:gd name="T2" fmla="*/ 71 w 129"/>
                <a:gd name="T3" fmla="*/ 11 h 53"/>
                <a:gd name="T4" fmla="*/ 63 w 129"/>
                <a:gd name="T5" fmla="*/ 0 h 53"/>
                <a:gd name="T6" fmla="*/ 26 w 129"/>
                <a:gd name="T7" fmla="*/ 0 h 53"/>
                <a:gd name="T8" fmla="*/ 0 w 129"/>
                <a:gd name="T9" fmla="*/ 0 h 53"/>
                <a:gd name="T10" fmla="*/ 59 w 129"/>
                <a:gd name="T11" fmla="*/ 53 h 53"/>
                <a:gd name="T12" fmla="*/ 129 w 129"/>
                <a:gd name="T13" fmla="*/ 53 h 53"/>
                <a:gd name="T14" fmla="*/ 129 w 129"/>
                <a:gd name="T15" fmla="*/ 35 h 53"/>
                <a:gd name="T16" fmla="*/ 85 w 129"/>
                <a:gd name="T17" fmla="*/ 3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9" h="53">
                  <a:moveTo>
                    <a:pt x="85" y="35"/>
                  </a:moveTo>
                  <a:cubicBezTo>
                    <a:pt x="81" y="31"/>
                    <a:pt x="76" y="24"/>
                    <a:pt x="71" y="11"/>
                  </a:cubicBezTo>
                  <a:cubicBezTo>
                    <a:pt x="71" y="11"/>
                    <a:pt x="68" y="1"/>
                    <a:pt x="63" y="0"/>
                  </a:cubicBezTo>
                  <a:cubicBezTo>
                    <a:pt x="60" y="0"/>
                    <a:pt x="43" y="0"/>
                    <a:pt x="26" y="0"/>
                  </a:cubicBezTo>
                  <a:cubicBezTo>
                    <a:pt x="16" y="0"/>
                    <a:pt x="7" y="0"/>
                    <a:pt x="0" y="0"/>
                  </a:cubicBezTo>
                  <a:cubicBezTo>
                    <a:pt x="21" y="15"/>
                    <a:pt x="41" y="33"/>
                    <a:pt x="59" y="53"/>
                  </a:cubicBezTo>
                  <a:cubicBezTo>
                    <a:pt x="129" y="53"/>
                    <a:pt x="129" y="53"/>
                    <a:pt x="129" y="53"/>
                  </a:cubicBezTo>
                  <a:cubicBezTo>
                    <a:pt x="129" y="35"/>
                    <a:pt x="129" y="35"/>
                    <a:pt x="129" y="35"/>
                  </a:cubicBezTo>
                  <a:lnTo>
                    <a:pt x="85" y="35"/>
                  </a:lnTo>
                  <a:close/>
                </a:path>
              </a:pathLst>
            </a:custGeom>
            <a:solidFill>
              <a:srgbClr val="1C2B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grpSp>
      <p:sp>
        <p:nvSpPr>
          <p:cNvPr id="35" name="矩形 34"/>
          <p:cNvSpPr/>
          <p:nvPr/>
        </p:nvSpPr>
        <p:spPr>
          <a:xfrm>
            <a:off x="4451477" y="2015787"/>
            <a:ext cx="3277529" cy="1200329"/>
          </a:xfrm>
          <a:prstGeom prst="rect">
            <a:avLst/>
          </a:prstGeom>
        </p:spPr>
        <p:txBody>
          <a:bodyPr wrap="square">
            <a:spAutoFit/>
          </a:bodyPr>
          <a:lstStyle/>
          <a:p>
            <a:pPr algn="ctr"/>
            <a:r>
              <a:rPr lang="zh-CN" altLang="en-US" sz="7200" b="1" dirty="0" smtClean="0">
                <a:solidFill>
                  <a:srgbClr val="FC611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itchFamily="34" charset="-122"/>
              </a:rPr>
              <a:t>晚自修</a:t>
            </a:r>
            <a:endParaRPr lang="zh-CN" altLang="en-US" sz="7200" b="1" dirty="0">
              <a:solidFill>
                <a:srgbClr val="FC611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itchFamily="34" charset="-122"/>
            </a:endParaRPr>
          </a:p>
        </p:txBody>
      </p:sp>
    </p:spTree>
    <p:extLst>
      <p:ext uri="{BB962C8B-B14F-4D97-AF65-F5344CB8AC3E}">
        <p14:creationId xmlns:p14="http://schemas.microsoft.com/office/powerpoint/2010/main" val="15425669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9C689EE7-C798-4E5C-9338-2BD7BFF69A97}" type="slidenum">
              <a:rPr lang="zh-CN" altLang="en-US" smtClean="0"/>
              <a:pPr/>
              <a:t>8</a:t>
            </a:fld>
            <a:endParaRPr lang="zh-CN" altLang="en-US" dirty="0"/>
          </a:p>
        </p:txBody>
      </p:sp>
      <p:sp>
        <p:nvSpPr>
          <p:cNvPr id="492" name="TextBox 491"/>
          <p:cNvSpPr txBox="1"/>
          <p:nvPr/>
        </p:nvSpPr>
        <p:spPr>
          <a:xfrm>
            <a:off x="7723438" y="1346246"/>
            <a:ext cx="3982757" cy="584775"/>
          </a:xfrm>
          <a:prstGeom prst="rect">
            <a:avLst/>
          </a:prstGeom>
          <a:noFill/>
        </p:spPr>
        <p:txBody>
          <a:bodyPr wrap="none" rtlCol="0">
            <a:spAutoFit/>
          </a:bodyPr>
          <a:lstStyle/>
          <a:p>
            <a:pPr algn="ctr"/>
            <a:r>
              <a:rPr lang="en-US" altLang="zh-CN" sz="3200" b="1" dirty="0">
                <a:solidFill>
                  <a:srgbClr val="1C2B38"/>
                </a:solidFill>
              </a:rPr>
              <a:t>ADD YOUR TITLE HERE</a:t>
            </a:r>
            <a:endParaRPr lang="zh-CN" altLang="en-US" sz="3200" b="1" dirty="0">
              <a:solidFill>
                <a:srgbClr val="1C2B38"/>
              </a:solidFill>
            </a:endParaRPr>
          </a:p>
        </p:txBody>
      </p:sp>
      <p:sp>
        <p:nvSpPr>
          <p:cNvPr id="493" name="矩形 492"/>
          <p:cNvSpPr/>
          <p:nvPr/>
        </p:nvSpPr>
        <p:spPr>
          <a:xfrm>
            <a:off x="7226347" y="2062695"/>
            <a:ext cx="4253991" cy="1405256"/>
          </a:xfrm>
          <a:prstGeom prst="rect">
            <a:avLst/>
          </a:prstGeom>
        </p:spPr>
        <p:txBody>
          <a:bodyPr wrap="square">
            <a:spAutoFit/>
          </a:bodyPr>
          <a:lstStyle/>
          <a:p>
            <a:pPr algn="just"/>
            <a:r>
              <a:rPr lang="en-US" altLang="zh-CN" sz="2133" dirty="0">
                <a:solidFill>
                  <a:srgbClr val="1C2B38"/>
                </a:solidFill>
              </a:rPr>
              <a:t>YOU CAN ADD YOUR TEXT   HERE TO </a:t>
            </a:r>
          </a:p>
          <a:p>
            <a:pPr algn="just"/>
            <a:r>
              <a:rPr lang="en-US" altLang="zh-CN" sz="2133" dirty="0">
                <a:solidFill>
                  <a:srgbClr val="1C2B38"/>
                </a:solidFill>
              </a:rPr>
              <a:t>EXPLAIN THE LEFT CHART.  IF YOU </a:t>
            </a:r>
          </a:p>
          <a:p>
            <a:pPr algn="just"/>
            <a:r>
              <a:rPr lang="en-US" altLang="zh-CN" sz="2133" dirty="0">
                <a:solidFill>
                  <a:srgbClr val="1C2B38"/>
                </a:solidFill>
              </a:rPr>
              <a:t>HAVE ANY QUESTIONS ABOUT HOW</a:t>
            </a:r>
          </a:p>
          <a:p>
            <a:pPr algn="just"/>
            <a:r>
              <a:rPr lang="en-US" altLang="zh-CN" sz="2133" dirty="0">
                <a:solidFill>
                  <a:srgbClr val="1C2B38"/>
                </a:solidFill>
              </a:rPr>
              <a:t>TO USE IT, PLEASE CONTACT ME </a:t>
            </a:r>
            <a:endParaRPr lang="zh-CN" altLang="en-US" sz="2133" dirty="0">
              <a:solidFill>
                <a:srgbClr val="1C2B38"/>
              </a:solidFill>
            </a:endParaRPr>
          </a:p>
        </p:txBody>
      </p:sp>
      <p:sp>
        <p:nvSpPr>
          <p:cNvPr id="496" name="矩形 495"/>
          <p:cNvSpPr/>
          <p:nvPr/>
        </p:nvSpPr>
        <p:spPr>
          <a:xfrm>
            <a:off x="7226347" y="5002935"/>
            <a:ext cx="4253991" cy="1405256"/>
          </a:xfrm>
          <a:prstGeom prst="rect">
            <a:avLst/>
          </a:prstGeom>
        </p:spPr>
        <p:txBody>
          <a:bodyPr wrap="square">
            <a:spAutoFit/>
          </a:bodyPr>
          <a:lstStyle/>
          <a:p>
            <a:pPr algn="just"/>
            <a:r>
              <a:rPr lang="en-US" altLang="zh-CN" sz="2133" dirty="0">
                <a:solidFill>
                  <a:srgbClr val="1C2B38"/>
                </a:solidFill>
              </a:rPr>
              <a:t>YOU CAN ADD YOUR TEXT   HERE TO </a:t>
            </a:r>
          </a:p>
          <a:p>
            <a:pPr algn="just"/>
            <a:r>
              <a:rPr lang="en-US" altLang="zh-CN" sz="2133" dirty="0">
                <a:solidFill>
                  <a:srgbClr val="1C2B38"/>
                </a:solidFill>
              </a:rPr>
              <a:t>EXPLAIN THE LEFT CHART.  IF YOU </a:t>
            </a:r>
          </a:p>
          <a:p>
            <a:pPr algn="just"/>
            <a:r>
              <a:rPr lang="en-US" altLang="zh-CN" sz="2133" dirty="0">
                <a:solidFill>
                  <a:srgbClr val="1C2B38"/>
                </a:solidFill>
              </a:rPr>
              <a:t>HAVE ANY QUESTIONS ABOUT HOW</a:t>
            </a:r>
          </a:p>
          <a:p>
            <a:pPr algn="just"/>
            <a:r>
              <a:rPr lang="en-US" altLang="zh-CN" sz="2133" dirty="0">
                <a:solidFill>
                  <a:srgbClr val="1C2B38"/>
                </a:solidFill>
              </a:rPr>
              <a:t>TO USE IT, PLEASE CONTACT ME</a:t>
            </a:r>
            <a:endParaRPr lang="zh-CN" altLang="en-US" sz="2133" dirty="0">
              <a:solidFill>
                <a:srgbClr val="1C2B38"/>
              </a:solidFill>
            </a:endParaRPr>
          </a:p>
        </p:txBody>
      </p:sp>
      <p:cxnSp>
        <p:nvCxnSpPr>
          <p:cNvPr id="17" name="直接连接符 16"/>
          <p:cNvCxnSpPr/>
          <p:nvPr/>
        </p:nvCxnSpPr>
        <p:spPr>
          <a:xfrm>
            <a:off x="7360138" y="3963433"/>
            <a:ext cx="3980455" cy="0"/>
          </a:xfrm>
          <a:prstGeom prst="line">
            <a:avLst/>
          </a:prstGeom>
          <a:ln>
            <a:solidFill>
              <a:srgbClr val="152C34"/>
            </a:solidFill>
            <a:prstDash val="dash"/>
          </a:ln>
        </p:spPr>
        <p:style>
          <a:lnRef idx="1">
            <a:schemeClr val="accent1"/>
          </a:lnRef>
          <a:fillRef idx="0">
            <a:schemeClr val="accent1"/>
          </a:fillRef>
          <a:effectRef idx="0">
            <a:schemeClr val="accent1"/>
          </a:effectRef>
          <a:fontRef idx="minor">
            <a:schemeClr val="tx1"/>
          </a:fontRef>
        </p:style>
      </p:cxnSp>
      <p:sp>
        <p:nvSpPr>
          <p:cNvPr id="4345" name="Freeform 9"/>
          <p:cNvSpPr>
            <a:spLocks/>
          </p:cNvSpPr>
          <p:nvPr/>
        </p:nvSpPr>
        <p:spPr bwMode="auto">
          <a:xfrm>
            <a:off x="1284999" y="3045401"/>
            <a:ext cx="571947" cy="779705"/>
          </a:xfrm>
          <a:custGeom>
            <a:avLst/>
            <a:gdLst>
              <a:gd name="T0" fmla="*/ 24 w 99"/>
              <a:gd name="T1" fmla="*/ 49 h 135"/>
              <a:gd name="T2" fmla="*/ 0 w 99"/>
              <a:gd name="T3" fmla="*/ 49 h 135"/>
              <a:gd name="T4" fmla="*/ 50 w 99"/>
              <a:gd name="T5" fmla="*/ 0 h 135"/>
              <a:gd name="T6" fmla="*/ 99 w 99"/>
              <a:gd name="T7" fmla="*/ 49 h 135"/>
              <a:gd name="T8" fmla="*/ 75 w 99"/>
              <a:gd name="T9" fmla="*/ 49 h 135"/>
              <a:gd name="T10" fmla="*/ 75 w 99"/>
              <a:gd name="T11" fmla="*/ 110 h 135"/>
              <a:gd name="T12" fmla="*/ 75 w 99"/>
              <a:gd name="T13" fmla="*/ 110 h 135"/>
              <a:gd name="T14" fmla="*/ 49 w 99"/>
              <a:gd name="T15" fmla="*/ 135 h 135"/>
              <a:gd name="T16" fmla="*/ 24 w 99"/>
              <a:gd name="T17" fmla="*/ 110 h 135"/>
              <a:gd name="T18" fmla="*/ 24 w 99"/>
              <a:gd name="T19" fmla="*/ 110 h 135"/>
              <a:gd name="T20" fmla="*/ 24 w 99"/>
              <a:gd name="T21" fmla="*/ 110 h 135"/>
              <a:gd name="T22" fmla="*/ 24 w 99"/>
              <a:gd name="T23" fmla="*/ 4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 h="135">
                <a:moveTo>
                  <a:pt x="24" y="49"/>
                </a:moveTo>
                <a:cubicBezTo>
                  <a:pt x="0" y="49"/>
                  <a:pt x="0" y="49"/>
                  <a:pt x="0" y="49"/>
                </a:cubicBezTo>
                <a:cubicBezTo>
                  <a:pt x="50" y="0"/>
                  <a:pt x="50" y="0"/>
                  <a:pt x="50" y="0"/>
                </a:cubicBezTo>
                <a:cubicBezTo>
                  <a:pt x="99" y="49"/>
                  <a:pt x="99" y="49"/>
                  <a:pt x="99" y="49"/>
                </a:cubicBezTo>
                <a:cubicBezTo>
                  <a:pt x="75" y="49"/>
                  <a:pt x="75" y="49"/>
                  <a:pt x="75" y="49"/>
                </a:cubicBezTo>
                <a:cubicBezTo>
                  <a:pt x="75" y="110"/>
                  <a:pt x="75" y="110"/>
                  <a:pt x="75" y="110"/>
                </a:cubicBezTo>
                <a:cubicBezTo>
                  <a:pt x="75" y="110"/>
                  <a:pt x="75" y="110"/>
                  <a:pt x="75" y="110"/>
                </a:cubicBezTo>
                <a:cubicBezTo>
                  <a:pt x="75" y="124"/>
                  <a:pt x="63" y="135"/>
                  <a:pt x="49" y="135"/>
                </a:cubicBezTo>
                <a:cubicBezTo>
                  <a:pt x="35" y="135"/>
                  <a:pt x="24" y="124"/>
                  <a:pt x="24" y="110"/>
                </a:cubicBezTo>
                <a:cubicBezTo>
                  <a:pt x="24" y="110"/>
                  <a:pt x="24" y="110"/>
                  <a:pt x="24" y="110"/>
                </a:cubicBezTo>
                <a:cubicBezTo>
                  <a:pt x="24" y="110"/>
                  <a:pt x="24" y="110"/>
                  <a:pt x="24" y="110"/>
                </a:cubicBezTo>
                <a:lnTo>
                  <a:pt x="24" y="49"/>
                </a:lnTo>
                <a:close/>
              </a:path>
            </a:pathLst>
          </a:custGeom>
          <a:solidFill>
            <a:srgbClr val="FC61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346" name="Freeform 10"/>
          <p:cNvSpPr>
            <a:spLocks/>
          </p:cNvSpPr>
          <p:nvPr/>
        </p:nvSpPr>
        <p:spPr bwMode="auto">
          <a:xfrm>
            <a:off x="1111460" y="3448698"/>
            <a:ext cx="579280" cy="774817"/>
          </a:xfrm>
          <a:custGeom>
            <a:avLst/>
            <a:gdLst>
              <a:gd name="T0" fmla="*/ 43 w 100"/>
              <a:gd name="T1" fmla="*/ 41 h 134"/>
              <a:gd name="T2" fmla="*/ 43 w 100"/>
              <a:gd name="T3" fmla="*/ 0 h 134"/>
              <a:gd name="T4" fmla="*/ 25 w 100"/>
              <a:gd name="T5" fmla="*/ 24 h 134"/>
              <a:gd name="T6" fmla="*/ 25 w 100"/>
              <a:gd name="T7" fmla="*/ 85 h 134"/>
              <a:gd name="T8" fmla="*/ 0 w 100"/>
              <a:gd name="T9" fmla="*/ 85 h 134"/>
              <a:gd name="T10" fmla="*/ 50 w 100"/>
              <a:gd name="T11" fmla="*/ 134 h 134"/>
              <a:gd name="T12" fmla="*/ 100 w 100"/>
              <a:gd name="T13" fmla="*/ 85 h 134"/>
              <a:gd name="T14" fmla="*/ 75 w 100"/>
              <a:gd name="T15" fmla="*/ 85 h 134"/>
              <a:gd name="T16" fmla="*/ 75 w 100"/>
              <a:gd name="T17" fmla="*/ 77 h 134"/>
              <a:gd name="T18" fmla="*/ 43 w 100"/>
              <a:gd name="T19" fmla="*/ 41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0" h="134">
                <a:moveTo>
                  <a:pt x="43" y="41"/>
                </a:moveTo>
                <a:cubicBezTo>
                  <a:pt x="43" y="0"/>
                  <a:pt x="43" y="0"/>
                  <a:pt x="43" y="0"/>
                </a:cubicBezTo>
                <a:cubicBezTo>
                  <a:pt x="33" y="3"/>
                  <a:pt x="25" y="12"/>
                  <a:pt x="25" y="24"/>
                </a:cubicBezTo>
                <a:cubicBezTo>
                  <a:pt x="25" y="85"/>
                  <a:pt x="25" y="85"/>
                  <a:pt x="25" y="85"/>
                </a:cubicBezTo>
                <a:cubicBezTo>
                  <a:pt x="0" y="85"/>
                  <a:pt x="0" y="85"/>
                  <a:pt x="0" y="85"/>
                </a:cubicBezTo>
                <a:cubicBezTo>
                  <a:pt x="50" y="134"/>
                  <a:pt x="50" y="134"/>
                  <a:pt x="50" y="134"/>
                </a:cubicBezTo>
                <a:cubicBezTo>
                  <a:pt x="100" y="85"/>
                  <a:pt x="100" y="85"/>
                  <a:pt x="100" y="85"/>
                </a:cubicBezTo>
                <a:cubicBezTo>
                  <a:pt x="75" y="85"/>
                  <a:pt x="75" y="85"/>
                  <a:pt x="75" y="85"/>
                </a:cubicBezTo>
                <a:cubicBezTo>
                  <a:pt x="75" y="77"/>
                  <a:pt x="75" y="77"/>
                  <a:pt x="75" y="77"/>
                </a:cubicBezTo>
                <a:cubicBezTo>
                  <a:pt x="57" y="75"/>
                  <a:pt x="43" y="59"/>
                  <a:pt x="43" y="41"/>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347" name="Freeform 11"/>
          <p:cNvSpPr>
            <a:spLocks/>
          </p:cNvSpPr>
          <p:nvPr/>
        </p:nvSpPr>
        <p:spPr bwMode="auto">
          <a:xfrm>
            <a:off x="2793081" y="3045401"/>
            <a:ext cx="576835" cy="779705"/>
          </a:xfrm>
          <a:custGeom>
            <a:avLst/>
            <a:gdLst>
              <a:gd name="T0" fmla="*/ 25 w 100"/>
              <a:gd name="T1" fmla="*/ 49 h 135"/>
              <a:gd name="T2" fmla="*/ 0 w 100"/>
              <a:gd name="T3" fmla="*/ 49 h 135"/>
              <a:gd name="T4" fmla="*/ 51 w 100"/>
              <a:gd name="T5" fmla="*/ 0 h 135"/>
              <a:gd name="T6" fmla="*/ 100 w 100"/>
              <a:gd name="T7" fmla="*/ 49 h 135"/>
              <a:gd name="T8" fmla="*/ 75 w 100"/>
              <a:gd name="T9" fmla="*/ 49 h 135"/>
              <a:gd name="T10" fmla="*/ 75 w 100"/>
              <a:gd name="T11" fmla="*/ 110 h 135"/>
              <a:gd name="T12" fmla="*/ 75 w 100"/>
              <a:gd name="T13" fmla="*/ 110 h 135"/>
              <a:gd name="T14" fmla="*/ 50 w 100"/>
              <a:gd name="T15" fmla="*/ 135 h 135"/>
              <a:gd name="T16" fmla="*/ 25 w 100"/>
              <a:gd name="T17" fmla="*/ 110 h 135"/>
              <a:gd name="T18" fmla="*/ 25 w 100"/>
              <a:gd name="T19" fmla="*/ 110 h 135"/>
              <a:gd name="T20" fmla="*/ 25 w 100"/>
              <a:gd name="T21" fmla="*/ 110 h 135"/>
              <a:gd name="T22" fmla="*/ 25 w 100"/>
              <a:gd name="T23" fmla="*/ 4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0" h="135">
                <a:moveTo>
                  <a:pt x="25" y="49"/>
                </a:moveTo>
                <a:cubicBezTo>
                  <a:pt x="0" y="49"/>
                  <a:pt x="0" y="49"/>
                  <a:pt x="0" y="49"/>
                </a:cubicBezTo>
                <a:cubicBezTo>
                  <a:pt x="51" y="0"/>
                  <a:pt x="51" y="0"/>
                  <a:pt x="51" y="0"/>
                </a:cubicBezTo>
                <a:cubicBezTo>
                  <a:pt x="100" y="49"/>
                  <a:pt x="100" y="49"/>
                  <a:pt x="100" y="49"/>
                </a:cubicBezTo>
                <a:cubicBezTo>
                  <a:pt x="75" y="49"/>
                  <a:pt x="75" y="49"/>
                  <a:pt x="75" y="49"/>
                </a:cubicBezTo>
                <a:cubicBezTo>
                  <a:pt x="75" y="110"/>
                  <a:pt x="75" y="110"/>
                  <a:pt x="75" y="110"/>
                </a:cubicBezTo>
                <a:cubicBezTo>
                  <a:pt x="75" y="110"/>
                  <a:pt x="75" y="110"/>
                  <a:pt x="75" y="110"/>
                </a:cubicBezTo>
                <a:cubicBezTo>
                  <a:pt x="75" y="124"/>
                  <a:pt x="64" y="135"/>
                  <a:pt x="50" y="135"/>
                </a:cubicBezTo>
                <a:cubicBezTo>
                  <a:pt x="36" y="135"/>
                  <a:pt x="25" y="124"/>
                  <a:pt x="25" y="110"/>
                </a:cubicBezTo>
                <a:cubicBezTo>
                  <a:pt x="25" y="110"/>
                  <a:pt x="25" y="110"/>
                  <a:pt x="25" y="110"/>
                </a:cubicBezTo>
                <a:cubicBezTo>
                  <a:pt x="25" y="110"/>
                  <a:pt x="25" y="110"/>
                  <a:pt x="25" y="110"/>
                </a:cubicBezTo>
                <a:lnTo>
                  <a:pt x="25" y="49"/>
                </a:lnTo>
                <a:close/>
              </a:path>
            </a:pathLst>
          </a:custGeom>
          <a:solidFill>
            <a:srgbClr val="1C2B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348" name="Freeform 12"/>
          <p:cNvSpPr>
            <a:spLocks/>
          </p:cNvSpPr>
          <p:nvPr/>
        </p:nvSpPr>
        <p:spPr bwMode="auto">
          <a:xfrm>
            <a:off x="2624432" y="3448698"/>
            <a:ext cx="571947" cy="774817"/>
          </a:xfrm>
          <a:custGeom>
            <a:avLst/>
            <a:gdLst>
              <a:gd name="T0" fmla="*/ 43 w 99"/>
              <a:gd name="T1" fmla="*/ 41 h 134"/>
              <a:gd name="T2" fmla="*/ 43 w 99"/>
              <a:gd name="T3" fmla="*/ 0 h 134"/>
              <a:gd name="T4" fmla="*/ 24 w 99"/>
              <a:gd name="T5" fmla="*/ 24 h 134"/>
              <a:gd name="T6" fmla="*/ 24 w 99"/>
              <a:gd name="T7" fmla="*/ 85 h 134"/>
              <a:gd name="T8" fmla="*/ 0 w 99"/>
              <a:gd name="T9" fmla="*/ 85 h 134"/>
              <a:gd name="T10" fmla="*/ 50 w 99"/>
              <a:gd name="T11" fmla="*/ 134 h 134"/>
              <a:gd name="T12" fmla="*/ 99 w 99"/>
              <a:gd name="T13" fmla="*/ 85 h 134"/>
              <a:gd name="T14" fmla="*/ 75 w 99"/>
              <a:gd name="T15" fmla="*/ 85 h 134"/>
              <a:gd name="T16" fmla="*/ 75 w 99"/>
              <a:gd name="T17" fmla="*/ 77 h 134"/>
              <a:gd name="T18" fmla="*/ 43 w 99"/>
              <a:gd name="T19" fmla="*/ 41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9" h="134">
                <a:moveTo>
                  <a:pt x="43" y="41"/>
                </a:moveTo>
                <a:cubicBezTo>
                  <a:pt x="43" y="0"/>
                  <a:pt x="43" y="0"/>
                  <a:pt x="43" y="0"/>
                </a:cubicBezTo>
                <a:cubicBezTo>
                  <a:pt x="32" y="3"/>
                  <a:pt x="24" y="12"/>
                  <a:pt x="24" y="24"/>
                </a:cubicBezTo>
                <a:cubicBezTo>
                  <a:pt x="24" y="85"/>
                  <a:pt x="24" y="85"/>
                  <a:pt x="24" y="85"/>
                </a:cubicBezTo>
                <a:cubicBezTo>
                  <a:pt x="0" y="85"/>
                  <a:pt x="0" y="85"/>
                  <a:pt x="0" y="85"/>
                </a:cubicBezTo>
                <a:cubicBezTo>
                  <a:pt x="50" y="134"/>
                  <a:pt x="50" y="134"/>
                  <a:pt x="50" y="134"/>
                </a:cubicBezTo>
                <a:cubicBezTo>
                  <a:pt x="99" y="85"/>
                  <a:pt x="99" y="85"/>
                  <a:pt x="99" y="85"/>
                </a:cubicBezTo>
                <a:cubicBezTo>
                  <a:pt x="75" y="85"/>
                  <a:pt x="75" y="85"/>
                  <a:pt x="75" y="85"/>
                </a:cubicBezTo>
                <a:cubicBezTo>
                  <a:pt x="75" y="77"/>
                  <a:pt x="75" y="77"/>
                  <a:pt x="75" y="77"/>
                </a:cubicBezTo>
                <a:cubicBezTo>
                  <a:pt x="57" y="75"/>
                  <a:pt x="43" y="59"/>
                  <a:pt x="43" y="41"/>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349" name="Freeform 13"/>
          <p:cNvSpPr>
            <a:spLocks/>
          </p:cNvSpPr>
          <p:nvPr/>
        </p:nvSpPr>
        <p:spPr bwMode="auto">
          <a:xfrm>
            <a:off x="4286499" y="3045401"/>
            <a:ext cx="579280" cy="779705"/>
          </a:xfrm>
          <a:custGeom>
            <a:avLst/>
            <a:gdLst>
              <a:gd name="T0" fmla="*/ 24 w 100"/>
              <a:gd name="T1" fmla="*/ 49 h 135"/>
              <a:gd name="T2" fmla="*/ 0 w 100"/>
              <a:gd name="T3" fmla="*/ 49 h 135"/>
              <a:gd name="T4" fmla="*/ 50 w 100"/>
              <a:gd name="T5" fmla="*/ 0 h 135"/>
              <a:gd name="T6" fmla="*/ 100 w 100"/>
              <a:gd name="T7" fmla="*/ 49 h 135"/>
              <a:gd name="T8" fmla="*/ 75 w 100"/>
              <a:gd name="T9" fmla="*/ 49 h 135"/>
              <a:gd name="T10" fmla="*/ 75 w 100"/>
              <a:gd name="T11" fmla="*/ 110 h 135"/>
              <a:gd name="T12" fmla="*/ 75 w 100"/>
              <a:gd name="T13" fmla="*/ 110 h 135"/>
              <a:gd name="T14" fmla="*/ 50 w 100"/>
              <a:gd name="T15" fmla="*/ 135 h 135"/>
              <a:gd name="T16" fmla="*/ 24 w 100"/>
              <a:gd name="T17" fmla="*/ 110 h 135"/>
              <a:gd name="T18" fmla="*/ 24 w 100"/>
              <a:gd name="T19" fmla="*/ 110 h 135"/>
              <a:gd name="T20" fmla="*/ 24 w 100"/>
              <a:gd name="T21" fmla="*/ 110 h 135"/>
              <a:gd name="T22" fmla="*/ 24 w 100"/>
              <a:gd name="T23" fmla="*/ 4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0" h="135">
                <a:moveTo>
                  <a:pt x="24" y="49"/>
                </a:moveTo>
                <a:cubicBezTo>
                  <a:pt x="0" y="49"/>
                  <a:pt x="0" y="49"/>
                  <a:pt x="0" y="49"/>
                </a:cubicBezTo>
                <a:cubicBezTo>
                  <a:pt x="50" y="0"/>
                  <a:pt x="50" y="0"/>
                  <a:pt x="50" y="0"/>
                </a:cubicBezTo>
                <a:cubicBezTo>
                  <a:pt x="100" y="49"/>
                  <a:pt x="100" y="49"/>
                  <a:pt x="100" y="49"/>
                </a:cubicBezTo>
                <a:cubicBezTo>
                  <a:pt x="75" y="49"/>
                  <a:pt x="75" y="49"/>
                  <a:pt x="75" y="49"/>
                </a:cubicBezTo>
                <a:cubicBezTo>
                  <a:pt x="75" y="110"/>
                  <a:pt x="75" y="110"/>
                  <a:pt x="75" y="110"/>
                </a:cubicBezTo>
                <a:cubicBezTo>
                  <a:pt x="75" y="110"/>
                  <a:pt x="75" y="110"/>
                  <a:pt x="75" y="110"/>
                </a:cubicBezTo>
                <a:cubicBezTo>
                  <a:pt x="75" y="124"/>
                  <a:pt x="64" y="135"/>
                  <a:pt x="50" y="135"/>
                </a:cubicBezTo>
                <a:cubicBezTo>
                  <a:pt x="36" y="135"/>
                  <a:pt x="24" y="124"/>
                  <a:pt x="24" y="110"/>
                </a:cubicBezTo>
                <a:cubicBezTo>
                  <a:pt x="24" y="110"/>
                  <a:pt x="24" y="110"/>
                  <a:pt x="24" y="110"/>
                </a:cubicBezTo>
                <a:cubicBezTo>
                  <a:pt x="24" y="110"/>
                  <a:pt x="24" y="110"/>
                  <a:pt x="24" y="110"/>
                </a:cubicBezTo>
                <a:lnTo>
                  <a:pt x="24" y="49"/>
                </a:lnTo>
                <a:close/>
              </a:path>
            </a:pathLst>
          </a:custGeom>
          <a:solidFill>
            <a:srgbClr val="464F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350" name="Freeform 14"/>
          <p:cNvSpPr>
            <a:spLocks/>
          </p:cNvSpPr>
          <p:nvPr/>
        </p:nvSpPr>
        <p:spPr bwMode="auto">
          <a:xfrm>
            <a:off x="4120292" y="3448698"/>
            <a:ext cx="571947" cy="774817"/>
          </a:xfrm>
          <a:custGeom>
            <a:avLst/>
            <a:gdLst>
              <a:gd name="T0" fmla="*/ 43 w 99"/>
              <a:gd name="T1" fmla="*/ 41 h 134"/>
              <a:gd name="T2" fmla="*/ 43 w 99"/>
              <a:gd name="T3" fmla="*/ 0 h 134"/>
              <a:gd name="T4" fmla="*/ 24 w 99"/>
              <a:gd name="T5" fmla="*/ 24 h 134"/>
              <a:gd name="T6" fmla="*/ 24 w 99"/>
              <a:gd name="T7" fmla="*/ 85 h 134"/>
              <a:gd name="T8" fmla="*/ 0 w 99"/>
              <a:gd name="T9" fmla="*/ 85 h 134"/>
              <a:gd name="T10" fmla="*/ 50 w 99"/>
              <a:gd name="T11" fmla="*/ 134 h 134"/>
              <a:gd name="T12" fmla="*/ 99 w 99"/>
              <a:gd name="T13" fmla="*/ 85 h 134"/>
              <a:gd name="T14" fmla="*/ 75 w 99"/>
              <a:gd name="T15" fmla="*/ 85 h 134"/>
              <a:gd name="T16" fmla="*/ 75 w 99"/>
              <a:gd name="T17" fmla="*/ 77 h 134"/>
              <a:gd name="T18" fmla="*/ 43 w 99"/>
              <a:gd name="T19" fmla="*/ 41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9" h="134">
                <a:moveTo>
                  <a:pt x="43" y="41"/>
                </a:moveTo>
                <a:cubicBezTo>
                  <a:pt x="43" y="0"/>
                  <a:pt x="43" y="0"/>
                  <a:pt x="43" y="0"/>
                </a:cubicBezTo>
                <a:cubicBezTo>
                  <a:pt x="32" y="3"/>
                  <a:pt x="24" y="12"/>
                  <a:pt x="24" y="24"/>
                </a:cubicBezTo>
                <a:cubicBezTo>
                  <a:pt x="24" y="85"/>
                  <a:pt x="24" y="85"/>
                  <a:pt x="24" y="85"/>
                </a:cubicBezTo>
                <a:cubicBezTo>
                  <a:pt x="0" y="85"/>
                  <a:pt x="0" y="85"/>
                  <a:pt x="0" y="85"/>
                </a:cubicBezTo>
                <a:cubicBezTo>
                  <a:pt x="50" y="134"/>
                  <a:pt x="50" y="134"/>
                  <a:pt x="50" y="134"/>
                </a:cubicBezTo>
                <a:cubicBezTo>
                  <a:pt x="99" y="85"/>
                  <a:pt x="99" y="85"/>
                  <a:pt x="99" y="85"/>
                </a:cubicBezTo>
                <a:cubicBezTo>
                  <a:pt x="75" y="85"/>
                  <a:pt x="75" y="85"/>
                  <a:pt x="75" y="85"/>
                </a:cubicBezTo>
                <a:cubicBezTo>
                  <a:pt x="75" y="77"/>
                  <a:pt x="75" y="77"/>
                  <a:pt x="75" y="77"/>
                </a:cubicBezTo>
                <a:cubicBezTo>
                  <a:pt x="57" y="75"/>
                  <a:pt x="43" y="59"/>
                  <a:pt x="43" y="41"/>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351" name="Freeform 15"/>
          <p:cNvSpPr>
            <a:spLocks/>
          </p:cNvSpPr>
          <p:nvPr/>
        </p:nvSpPr>
        <p:spPr bwMode="auto">
          <a:xfrm>
            <a:off x="5816579" y="3045401"/>
            <a:ext cx="571947" cy="779705"/>
          </a:xfrm>
          <a:custGeom>
            <a:avLst/>
            <a:gdLst>
              <a:gd name="T0" fmla="*/ 24 w 99"/>
              <a:gd name="T1" fmla="*/ 49 h 135"/>
              <a:gd name="T2" fmla="*/ 0 w 99"/>
              <a:gd name="T3" fmla="*/ 49 h 135"/>
              <a:gd name="T4" fmla="*/ 50 w 99"/>
              <a:gd name="T5" fmla="*/ 0 h 135"/>
              <a:gd name="T6" fmla="*/ 99 w 99"/>
              <a:gd name="T7" fmla="*/ 49 h 135"/>
              <a:gd name="T8" fmla="*/ 75 w 99"/>
              <a:gd name="T9" fmla="*/ 49 h 135"/>
              <a:gd name="T10" fmla="*/ 75 w 99"/>
              <a:gd name="T11" fmla="*/ 110 h 135"/>
              <a:gd name="T12" fmla="*/ 75 w 99"/>
              <a:gd name="T13" fmla="*/ 110 h 135"/>
              <a:gd name="T14" fmla="*/ 49 w 99"/>
              <a:gd name="T15" fmla="*/ 135 h 135"/>
              <a:gd name="T16" fmla="*/ 24 w 99"/>
              <a:gd name="T17" fmla="*/ 110 h 135"/>
              <a:gd name="T18" fmla="*/ 24 w 99"/>
              <a:gd name="T19" fmla="*/ 110 h 135"/>
              <a:gd name="T20" fmla="*/ 24 w 99"/>
              <a:gd name="T21" fmla="*/ 110 h 135"/>
              <a:gd name="T22" fmla="*/ 24 w 99"/>
              <a:gd name="T23" fmla="*/ 4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 h="135">
                <a:moveTo>
                  <a:pt x="24" y="49"/>
                </a:moveTo>
                <a:cubicBezTo>
                  <a:pt x="0" y="49"/>
                  <a:pt x="0" y="49"/>
                  <a:pt x="0" y="49"/>
                </a:cubicBezTo>
                <a:cubicBezTo>
                  <a:pt x="50" y="0"/>
                  <a:pt x="50" y="0"/>
                  <a:pt x="50" y="0"/>
                </a:cubicBezTo>
                <a:cubicBezTo>
                  <a:pt x="99" y="49"/>
                  <a:pt x="99" y="49"/>
                  <a:pt x="99" y="49"/>
                </a:cubicBezTo>
                <a:cubicBezTo>
                  <a:pt x="75" y="49"/>
                  <a:pt x="75" y="49"/>
                  <a:pt x="75" y="49"/>
                </a:cubicBezTo>
                <a:cubicBezTo>
                  <a:pt x="75" y="110"/>
                  <a:pt x="75" y="110"/>
                  <a:pt x="75" y="110"/>
                </a:cubicBezTo>
                <a:cubicBezTo>
                  <a:pt x="75" y="110"/>
                  <a:pt x="75" y="110"/>
                  <a:pt x="75" y="110"/>
                </a:cubicBezTo>
                <a:cubicBezTo>
                  <a:pt x="75" y="124"/>
                  <a:pt x="63" y="135"/>
                  <a:pt x="49" y="135"/>
                </a:cubicBezTo>
                <a:cubicBezTo>
                  <a:pt x="35" y="135"/>
                  <a:pt x="24" y="124"/>
                  <a:pt x="24" y="110"/>
                </a:cubicBezTo>
                <a:cubicBezTo>
                  <a:pt x="24" y="110"/>
                  <a:pt x="24" y="110"/>
                  <a:pt x="24" y="110"/>
                </a:cubicBezTo>
                <a:cubicBezTo>
                  <a:pt x="24" y="110"/>
                  <a:pt x="24" y="110"/>
                  <a:pt x="24" y="110"/>
                </a:cubicBezTo>
                <a:lnTo>
                  <a:pt x="24" y="49"/>
                </a:lnTo>
                <a:close/>
              </a:path>
            </a:pathLst>
          </a:custGeom>
          <a:solidFill>
            <a:srgbClr val="FFC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352" name="Freeform 16"/>
          <p:cNvSpPr>
            <a:spLocks/>
          </p:cNvSpPr>
          <p:nvPr/>
        </p:nvSpPr>
        <p:spPr bwMode="auto">
          <a:xfrm>
            <a:off x="5643040" y="3448698"/>
            <a:ext cx="579280" cy="774817"/>
          </a:xfrm>
          <a:custGeom>
            <a:avLst/>
            <a:gdLst>
              <a:gd name="T0" fmla="*/ 44 w 100"/>
              <a:gd name="T1" fmla="*/ 41 h 134"/>
              <a:gd name="T2" fmla="*/ 44 w 100"/>
              <a:gd name="T3" fmla="*/ 0 h 134"/>
              <a:gd name="T4" fmla="*/ 25 w 100"/>
              <a:gd name="T5" fmla="*/ 24 h 134"/>
              <a:gd name="T6" fmla="*/ 25 w 100"/>
              <a:gd name="T7" fmla="*/ 85 h 134"/>
              <a:gd name="T8" fmla="*/ 0 w 100"/>
              <a:gd name="T9" fmla="*/ 85 h 134"/>
              <a:gd name="T10" fmla="*/ 50 w 100"/>
              <a:gd name="T11" fmla="*/ 134 h 134"/>
              <a:gd name="T12" fmla="*/ 100 w 100"/>
              <a:gd name="T13" fmla="*/ 85 h 134"/>
              <a:gd name="T14" fmla="*/ 75 w 100"/>
              <a:gd name="T15" fmla="*/ 85 h 134"/>
              <a:gd name="T16" fmla="*/ 75 w 100"/>
              <a:gd name="T17" fmla="*/ 77 h 134"/>
              <a:gd name="T18" fmla="*/ 44 w 100"/>
              <a:gd name="T19" fmla="*/ 41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0" h="134">
                <a:moveTo>
                  <a:pt x="44" y="41"/>
                </a:moveTo>
                <a:cubicBezTo>
                  <a:pt x="44" y="0"/>
                  <a:pt x="44" y="0"/>
                  <a:pt x="44" y="0"/>
                </a:cubicBezTo>
                <a:cubicBezTo>
                  <a:pt x="33" y="3"/>
                  <a:pt x="25" y="12"/>
                  <a:pt x="25" y="24"/>
                </a:cubicBezTo>
                <a:cubicBezTo>
                  <a:pt x="25" y="85"/>
                  <a:pt x="25" y="85"/>
                  <a:pt x="25" y="85"/>
                </a:cubicBezTo>
                <a:cubicBezTo>
                  <a:pt x="0" y="85"/>
                  <a:pt x="0" y="85"/>
                  <a:pt x="0" y="85"/>
                </a:cubicBezTo>
                <a:cubicBezTo>
                  <a:pt x="50" y="134"/>
                  <a:pt x="50" y="134"/>
                  <a:pt x="50" y="134"/>
                </a:cubicBezTo>
                <a:cubicBezTo>
                  <a:pt x="100" y="85"/>
                  <a:pt x="100" y="85"/>
                  <a:pt x="100" y="85"/>
                </a:cubicBezTo>
                <a:cubicBezTo>
                  <a:pt x="75" y="85"/>
                  <a:pt x="75" y="85"/>
                  <a:pt x="75" y="85"/>
                </a:cubicBezTo>
                <a:cubicBezTo>
                  <a:pt x="75" y="77"/>
                  <a:pt x="75" y="77"/>
                  <a:pt x="75" y="77"/>
                </a:cubicBezTo>
                <a:cubicBezTo>
                  <a:pt x="57" y="75"/>
                  <a:pt x="44" y="59"/>
                  <a:pt x="44" y="41"/>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353" name="Freeform 17"/>
          <p:cNvSpPr>
            <a:spLocks/>
          </p:cNvSpPr>
          <p:nvPr/>
        </p:nvSpPr>
        <p:spPr bwMode="auto">
          <a:xfrm>
            <a:off x="2318903" y="1532430"/>
            <a:ext cx="1351652" cy="1351652"/>
          </a:xfrm>
          <a:custGeom>
            <a:avLst/>
            <a:gdLst>
              <a:gd name="T0" fmla="*/ 234 w 234"/>
              <a:gd name="T1" fmla="*/ 110 h 234"/>
              <a:gd name="T2" fmla="*/ 234 w 234"/>
              <a:gd name="T3" fmla="*/ 30 h 234"/>
              <a:gd name="T4" fmla="*/ 234 w 234"/>
              <a:gd name="T5" fmla="*/ 0 h 234"/>
              <a:gd name="T6" fmla="*/ 204 w 234"/>
              <a:gd name="T7" fmla="*/ 0 h 234"/>
              <a:gd name="T8" fmla="*/ 122 w 234"/>
              <a:gd name="T9" fmla="*/ 0 h 234"/>
              <a:gd name="T10" fmla="*/ 121 w 234"/>
              <a:gd name="T11" fmla="*/ 0 h 234"/>
              <a:gd name="T12" fmla="*/ 117 w 234"/>
              <a:gd name="T13" fmla="*/ 0 h 234"/>
              <a:gd name="T14" fmla="*/ 0 w 234"/>
              <a:gd name="T15" fmla="*/ 117 h 234"/>
              <a:gd name="T16" fmla="*/ 117 w 234"/>
              <a:gd name="T17" fmla="*/ 234 h 234"/>
              <a:gd name="T18" fmla="*/ 234 w 234"/>
              <a:gd name="T19" fmla="*/ 117 h 234"/>
              <a:gd name="T20" fmla="*/ 234 w 234"/>
              <a:gd name="T21" fmla="*/ 11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4" h="234">
                <a:moveTo>
                  <a:pt x="234" y="110"/>
                </a:moveTo>
                <a:cubicBezTo>
                  <a:pt x="234" y="30"/>
                  <a:pt x="234" y="30"/>
                  <a:pt x="234" y="30"/>
                </a:cubicBezTo>
                <a:cubicBezTo>
                  <a:pt x="234" y="0"/>
                  <a:pt x="234" y="0"/>
                  <a:pt x="234" y="0"/>
                </a:cubicBezTo>
                <a:cubicBezTo>
                  <a:pt x="204" y="0"/>
                  <a:pt x="204" y="0"/>
                  <a:pt x="204" y="0"/>
                </a:cubicBezTo>
                <a:cubicBezTo>
                  <a:pt x="122" y="0"/>
                  <a:pt x="122" y="0"/>
                  <a:pt x="122" y="0"/>
                </a:cubicBezTo>
                <a:cubicBezTo>
                  <a:pt x="122" y="0"/>
                  <a:pt x="121" y="0"/>
                  <a:pt x="121" y="0"/>
                </a:cubicBezTo>
                <a:cubicBezTo>
                  <a:pt x="120" y="0"/>
                  <a:pt x="119" y="0"/>
                  <a:pt x="117" y="0"/>
                </a:cubicBezTo>
                <a:cubicBezTo>
                  <a:pt x="53" y="0"/>
                  <a:pt x="0" y="52"/>
                  <a:pt x="0" y="117"/>
                </a:cubicBezTo>
                <a:cubicBezTo>
                  <a:pt x="0" y="181"/>
                  <a:pt x="53" y="234"/>
                  <a:pt x="117" y="234"/>
                </a:cubicBezTo>
                <a:cubicBezTo>
                  <a:pt x="182" y="234"/>
                  <a:pt x="234" y="181"/>
                  <a:pt x="234" y="117"/>
                </a:cubicBezTo>
                <a:cubicBezTo>
                  <a:pt x="234" y="115"/>
                  <a:pt x="234" y="112"/>
                  <a:pt x="234" y="110"/>
                </a:cubicBezTo>
                <a:close/>
              </a:path>
            </a:pathLst>
          </a:custGeom>
          <a:solidFill>
            <a:srgbClr val="1C2B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393" name="Freeform 57"/>
          <p:cNvSpPr>
            <a:spLocks/>
          </p:cNvSpPr>
          <p:nvPr/>
        </p:nvSpPr>
        <p:spPr bwMode="auto">
          <a:xfrm>
            <a:off x="813266" y="1532430"/>
            <a:ext cx="1349209" cy="1351652"/>
          </a:xfrm>
          <a:custGeom>
            <a:avLst/>
            <a:gdLst>
              <a:gd name="T0" fmla="*/ 233 w 234"/>
              <a:gd name="T1" fmla="*/ 110 h 234"/>
              <a:gd name="T2" fmla="*/ 233 w 234"/>
              <a:gd name="T3" fmla="*/ 30 h 234"/>
              <a:gd name="T4" fmla="*/ 233 w 234"/>
              <a:gd name="T5" fmla="*/ 0 h 234"/>
              <a:gd name="T6" fmla="*/ 203 w 234"/>
              <a:gd name="T7" fmla="*/ 0 h 234"/>
              <a:gd name="T8" fmla="*/ 121 w 234"/>
              <a:gd name="T9" fmla="*/ 0 h 234"/>
              <a:gd name="T10" fmla="*/ 120 w 234"/>
              <a:gd name="T11" fmla="*/ 0 h 234"/>
              <a:gd name="T12" fmla="*/ 117 w 234"/>
              <a:gd name="T13" fmla="*/ 0 h 234"/>
              <a:gd name="T14" fmla="*/ 0 w 234"/>
              <a:gd name="T15" fmla="*/ 117 h 234"/>
              <a:gd name="T16" fmla="*/ 117 w 234"/>
              <a:gd name="T17" fmla="*/ 234 h 234"/>
              <a:gd name="T18" fmla="*/ 234 w 234"/>
              <a:gd name="T19" fmla="*/ 117 h 234"/>
              <a:gd name="T20" fmla="*/ 233 w 234"/>
              <a:gd name="T21" fmla="*/ 11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4" h="234">
                <a:moveTo>
                  <a:pt x="233" y="110"/>
                </a:moveTo>
                <a:cubicBezTo>
                  <a:pt x="233" y="30"/>
                  <a:pt x="233" y="30"/>
                  <a:pt x="233" y="30"/>
                </a:cubicBezTo>
                <a:cubicBezTo>
                  <a:pt x="233" y="0"/>
                  <a:pt x="233" y="0"/>
                  <a:pt x="233" y="0"/>
                </a:cubicBezTo>
                <a:cubicBezTo>
                  <a:pt x="203" y="0"/>
                  <a:pt x="203" y="0"/>
                  <a:pt x="203" y="0"/>
                </a:cubicBezTo>
                <a:cubicBezTo>
                  <a:pt x="121" y="0"/>
                  <a:pt x="121" y="0"/>
                  <a:pt x="121" y="0"/>
                </a:cubicBezTo>
                <a:cubicBezTo>
                  <a:pt x="121" y="0"/>
                  <a:pt x="120" y="0"/>
                  <a:pt x="120" y="0"/>
                </a:cubicBezTo>
                <a:cubicBezTo>
                  <a:pt x="119" y="0"/>
                  <a:pt x="118" y="0"/>
                  <a:pt x="117" y="0"/>
                </a:cubicBezTo>
                <a:cubicBezTo>
                  <a:pt x="52" y="0"/>
                  <a:pt x="0" y="52"/>
                  <a:pt x="0" y="117"/>
                </a:cubicBezTo>
                <a:cubicBezTo>
                  <a:pt x="0" y="181"/>
                  <a:pt x="52" y="234"/>
                  <a:pt x="117" y="234"/>
                </a:cubicBezTo>
                <a:cubicBezTo>
                  <a:pt x="181" y="234"/>
                  <a:pt x="234" y="181"/>
                  <a:pt x="234" y="117"/>
                </a:cubicBezTo>
                <a:cubicBezTo>
                  <a:pt x="234" y="115"/>
                  <a:pt x="233" y="112"/>
                  <a:pt x="233" y="110"/>
                </a:cubicBezTo>
                <a:close/>
              </a:path>
            </a:pathLst>
          </a:custGeom>
          <a:solidFill>
            <a:srgbClr val="FC61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443" name="Freeform 107"/>
          <p:cNvSpPr>
            <a:spLocks/>
          </p:cNvSpPr>
          <p:nvPr/>
        </p:nvSpPr>
        <p:spPr bwMode="auto">
          <a:xfrm>
            <a:off x="5344846" y="1532430"/>
            <a:ext cx="1349209" cy="1351652"/>
          </a:xfrm>
          <a:custGeom>
            <a:avLst/>
            <a:gdLst>
              <a:gd name="T0" fmla="*/ 233 w 234"/>
              <a:gd name="T1" fmla="*/ 110 h 234"/>
              <a:gd name="T2" fmla="*/ 233 w 234"/>
              <a:gd name="T3" fmla="*/ 30 h 234"/>
              <a:gd name="T4" fmla="*/ 233 w 234"/>
              <a:gd name="T5" fmla="*/ 0 h 234"/>
              <a:gd name="T6" fmla="*/ 204 w 234"/>
              <a:gd name="T7" fmla="*/ 0 h 234"/>
              <a:gd name="T8" fmla="*/ 121 w 234"/>
              <a:gd name="T9" fmla="*/ 0 h 234"/>
              <a:gd name="T10" fmla="*/ 120 w 234"/>
              <a:gd name="T11" fmla="*/ 0 h 234"/>
              <a:gd name="T12" fmla="*/ 117 w 234"/>
              <a:gd name="T13" fmla="*/ 0 h 234"/>
              <a:gd name="T14" fmla="*/ 0 w 234"/>
              <a:gd name="T15" fmla="*/ 117 h 234"/>
              <a:gd name="T16" fmla="*/ 117 w 234"/>
              <a:gd name="T17" fmla="*/ 234 h 234"/>
              <a:gd name="T18" fmla="*/ 234 w 234"/>
              <a:gd name="T19" fmla="*/ 117 h 234"/>
              <a:gd name="T20" fmla="*/ 233 w 234"/>
              <a:gd name="T21" fmla="*/ 11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4" h="234">
                <a:moveTo>
                  <a:pt x="233" y="110"/>
                </a:moveTo>
                <a:cubicBezTo>
                  <a:pt x="233" y="30"/>
                  <a:pt x="233" y="30"/>
                  <a:pt x="233" y="30"/>
                </a:cubicBezTo>
                <a:cubicBezTo>
                  <a:pt x="233" y="0"/>
                  <a:pt x="233" y="0"/>
                  <a:pt x="233" y="0"/>
                </a:cubicBezTo>
                <a:cubicBezTo>
                  <a:pt x="204" y="0"/>
                  <a:pt x="204" y="0"/>
                  <a:pt x="204" y="0"/>
                </a:cubicBezTo>
                <a:cubicBezTo>
                  <a:pt x="121" y="0"/>
                  <a:pt x="121" y="0"/>
                  <a:pt x="121" y="0"/>
                </a:cubicBezTo>
                <a:cubicBezTo>
                  <a:pt x="121" y="0"/>
                  <a:pt x="121" y="0"/>
                  <a:pt x="120" y="0"/>
                </a:cubicBezTo>
                <a:cubicBezTo>
                  <a:pt x="119" y="0"/>
                  <a:pt x="118" y="0"/>
                  <a:pt x="117" y="0"/>
                </a:cubicBezTo>
                <a:cubicBezTo>
                  <a:pt x="52" y="0"/>
                  <a:pt x="0" y="52"/>
                  <a:pt x="0" y="117"/>
                </a:cubicBezTo>
                <a:cubicBezTo>
                  <a:pt x="0" y="181"/>
                  <a:pt x="52" y="234"/>
                  <a:pt x="117" y="234"/>
                </a:cubicBezTo>
                <a:cubicBezTo>
                  <a:pt x="181" y="234"/>
                  <a:pt x="234" y="181"/>
                  <a:pt x="234" y="117"/>
                </a:cubicBezTo>
                <a:cubicBezTo>
                  <a:pt x="234" y="115"/>
                  <a:pt x="234" y="112"/>
                  <a:pt x="233" y="110"/>
                </a:cubicBezTo>
                <a:close/>
              </a:path>
            </a:pathLst>
          </a:custGeom>
          <a:solidFill>
            <a:srgbClr val="FFC5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471" name="Freeform 135"/>
          <p:cNvSpPr>
            <a:spLocks/>
          </p:cNvSpPr>
          <p:nvPr/>
        </p:nvSpPr>
        <p:spPr bwMode="auto">
          <a:xfrm>
            <a:off x="3814766" y="1532430"/>
            <a:ext cx="1349209" cy="1351652"/>
          </a:xfrm>
          <a:custGeom>
            <a:avLst/>
            <a:gdLst>
              <a:gd name="T0" fmla="*/ 234 w 234"/>
              <a:gd name="T1" fmla="*/ 110 h 234"/>
              <a:gd name="T2" fmla="*/ 234 w 234"/>
              <a:gd name="T3" fmla="*/ 30 h 234"/>
              <a:gd name="T4" fmla="*/ 234 w 234"/>
              <a:gd name="T5" fmla="*/ 0 h 234"/>
              <a:gd name="T6" fmla="*/ 204 w 234"/>
              <a:gd name="T7" fmla="*/ 0 h 234"/>
              <a:gd name="T8" fmla="*/ 122 w 234"/>
              <a:gd name="T9" fmla="*/ 0 h 234"/>
              <a:gd name="T10" fmla="*/ 121 w 234"/>
              <a:gd name="T11" fmla="*/ 0 h 234"/>
              <a:gd name="T12" fmla="*/ 117 w 234"/>
              <a:gd name="T13" fmla="*/ 0 h 234"/>
              <a:gd name="T14" fmla="*/ 0 w 234"/>
              <a:gd name="T15" fmla="*/ 117 h 234"/>
              <a:gd name="T16" fmla="*/ 117 w 234"/>
              <a:gd name="T17" fmla="*/ 234 h 234"/>
              <a:gd name="T18" fmla="*/ 234 w 234"/>
              <a:gd name="T19" fmla="*/ 117 h 234"/>
              <a:gd name="T20" fmla="*/ 234 w 234"/>
              <a:gd name="T21" fmla="*/ 11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4" h="234">
                <a:moveTo>
                  <a:pt x="234" y="110"/>
                </a:moveTo>
                <a:cubicBezTo>
                  <a:pt x="234" y="30"/>
                  <a:pt x="234" y="30"/>
                  <a:pt x="234" y="30"/>
                </a:cubicBezTo>
                <a:cubicBezTo>
                  <a:pt x="234" y="0"/>
                  <a:pt x="234" y="0"/>
                  <a:pt x="234" y="0"/>
                </a:cubicBezTo>
                <a:cubicBezTo>
                  <a:pt x="204" y="0"/>
                  <a:pt x="204" y="0"/>
                  <a:pt x="204" y="0"/>
                </a:cubicBezTo>
                <a:cubicBezTo>
                  <a:pt x="122" y="0"/>
                  <a:pt x="122" y="0"/>
                  <a:pt x="122" y="0"/>
                </a:cubicBezTo>
                <a:cubicBezTo>
                  <a:pt x="121" y="0"/>
                  <a:pt x="121" y="0"/>
                  <a:pt x="121" y="0"/>
                </a:cubicBezTo>
                <a:cubicBezTo>
                  <a:pt x="119" y="0"/>
                  <a:pt x="118" y="0"/>
                  <a:pt x="117" y="0"/>
                </a:cubicBezTo>
                <a:cubicBezTo>
                  <a:pt x="53" y="0"/>
                  <a:pt x="0" y="52"/>
                  <a:pt x="0" y="117"/>
                </a:cubicBezTo>
                <a:cubicBezTo>
                  <a:pt x="0" y="181"/>
                  <a:pt x="53" y="234"/>
                  <a:pt x="117" y="234"/>
                </a:cubicBezTo>
                <a:cubicBezTo>
                  <a:pt x="182" y="234"/>
                  <a:pt x="234" y="181"/>
                  <a:pt x="234" y="117"/>
                </a:cubicBezTo>
                <a:cubicBezTo>
                  <a:pt x="234" y="115"/>
                  <a:pt x="234" y="112"/>
                  <a:pt x="234" y="110"/>
                </a:cubicBezTo>
                <a:close/>
              </a:path>
            </a:pathLst>
          </a:custGeom>
          <a:solidFill>
            <a:srgbClr val="464F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269" name="Rectangle 334"/>
          <p:cNvSpPr>
            <a:spLocks noChangeArrowheads="1"/>
          </p:cNvSpPr>
          <p:nvPr/>
        </p:nvSpPr>
        <p:spPr bwMode="auto">
          <a:xfrm>
            <a:off x="805933" y="5575167"/>
            <a:ext cx="1363873" cy="34219"/>
          </a:xfrm>
          <a:prstGeom prst="rect">
            <a:avLst/>
          </a:prstGeom>
          <a:solidFill>
            <a:srgbClr val="FF6700"/>
          </a:solidFill>
          <a:ln w="9525">
            <a:solidFill>
              <a:srgbClr val="FC611F"/>
            </a:solidFill>
            <a:miter lim="800000"/>
            <a:headEnd/>
            <a:tailEnd/>
          </a:ln>
          <a:extLst/>
        </p:spPr>
        <p:txBody>
          <a:bodyPr vert="horz" wrap="square" lIns="121920" tIns="60960" rIns="121920" bIns="60960" numCol="1" anchor="t" anchorCtr="0" compatLnSpc="1">
            <a:prstTxWarp prst="textNoShape">
              <a:avLst/>
            </a:prstTxWarp>
          </a:bodyPr>
          <a:lstStyle/>
          <a:p>
            <a:endParaRPr lang="zh-CN" altLang="en-US" sz="2400"/>
          </a:p>
        </p:txBody>
      </p:sp>
      <p:sp>
        <p:nvSpPr>
          <p:cNvPr id="4270" name="Rectangle 335"/>
          <p:cNvSpPr>
            <a:spLocks noChangeArrowheads="1"/>
          </p:cNvSpPr>
          <p:nvPr/>
        </p:nvSpPr>
        <p:spPr bwMode="auto">
          <a:xfrm>
            <a:off x="805933" y="6249771"/>
            <a:ext cx="1363873" cy="34219"/>
          </a:xfrm>
          <a:prstGeom prst="rect">
            <a:avLst/>
          </a:prstGeom>
          <a:solidFill>
            <a:srgbClr val="FF6700"/>
          </a:solidFill>
          <a:ln w="9525">
            <a:solidFill>
              <a:srgbClr val="FC611F"/>
            </a:solidFill>
            <a:miter lim="800000"/>
            <a:headEnd/>
            <a:tailEnd/>
          </a:ln>
          <a:extLst/>
        </p:spPr>
        <p:txBody>
          <a:bodyPr vert="horz" wrap="square" lIns="121920" tIns="60960" rIns="121920" bIns="60960" numCol="1" anchor="t" anchorCtr="0" compatLnSpc="1">
            <a:prstTxWarp prst="textNoShape">
              <a:avLst/>
            </a:prstTxWarp>
          </a:bodyPr>
          <a:lstStyle/>
          <a:p>
            <a:endParaRPr lang="zh-CN" altLang="en-US" sz="2400"/>
          </a:p>
        </p:txBody>
      </p:sp>
      <p:sp>
        <p:nvSpPr>
          <p:cNvPr id="4274" name="Rectangle 339"/>
          <p:cNvSpPr>
            <a:spLocks noChangeArrowheads="1"/>
          </p:cNvSpPr>
          <p:nvPr/>
        </p:nvSpPr>
        <p:spPr bwMode="auto">
          <a:xfrm>
            <a:off x="5332624" y="5575167"/>
            <a:ext cx="1361429" cy="34219"/>
          </a:xfrm>
          <a:prstGeom prst="rect">
            <a:avLst/>
          </a:prstGeom>
          <a:solidFill>
            <a:srgbClr val="FFC543"/>
          </a:solidFill>
          <a:ln w="9525">
            <a:solidFill>
              <a:srgbClr val="FFC543"/>
            </a:solidFill>
            <a:miter lim="800000"/>
            <a:headEnd/>
            <a:tailEnd/>
          </a:ln>
          <a:extLst/>
        </p:spPr>
        <p:txBody>
          <a:bodyPr vert="horz" wrap="square" lIns="121920" tIns="60960" rIns="121920" bIns="60960" numCol="1" anchor="t" anchorCtr="0" compatLnSpc="1">
            <a:prstTxWarp prst="textNoShape">
              <a:avLst/>
            </a:prstTxWarp>
          </a:bodyPr>
          <a:lstStyle/>
          <a:p>
            <a:endParaRPr lang="zh-CN" altLang="en-US" sz="2400"/>
          </a:p>
        </p:txBody>
      </p:sp>
      <p:sp>
        <p:nvSpPr>
          <p:cNvPr id="4275" name="Rectangle 340"/>
          <p:cNvSpPr>
            <a:spLocks noChangeArrowheads="1"/>
          </p:cNvSpPr>
          <p:nvPr/>
        </p:nvSpPr>
        <p:spPr bwMode="auto">
          <a:xfrm>
            <a:off x="5332624" y="6249771"/>
            <a:ext cx="1361429" cy="34219"/>
          </a:xfrm>
          <a:prstGeom prst="rect">
            <a:avLst/>
          </a:prstGeom>
          <a:solidFill>
            <a:srgbClr val="FFC543"/>
          </a:solidFill>
          <a:ln w="9525">
            <a:solidFill>
              <a:srgbClr val="FFC543"/>
            </a:solidFill>
            <a:miter lim="800000"/>
            <a:headEnd/>
            <a:tailEnd/>
          </a:ln>
          <a:extLst/>
        </p:spPr>
        <p:txBody>
          <a:bodyPr vert="horz" wrap="square" lIns="121920" tIns="60960" rIns="121920" bIns="60960" numCol="1" anchor="t" anchorCtr="0" compatLnSpc="1">
            <a:prstTxWarp prst="textNoShape">
              <a:avLst/>
            </a:prstTxWarp>
          </a:bodyPr>
          <a:lstStyle/>
          <a:p>
            <a:endParaRPr lang="zh-CN" altLang="en-US" sz="2400"/>
          </a:p>
        </p:txBody>
      </p:sp>
      <p:sp>
        <p:nvSpPr>
          <p:cNvPr id="4541" name="TextBox 4540"/>
          <p:cNvSpPr txBox="1"/>
          <p:nvPr/>
        </p:nvSpPr>
        <p:spPr>
          <a:xfrm>
            <a:off x="920950" y="1873207"/>
            <a:ext cx="1018227" cy="584775"/>
          </a:xfrm>
          <a:prstGeom prst="rect">
            <a:avLst/>
          </a:prstGeom>
          <a:noFill/>
        </p:spPr>
        <p:txBody>
          <a:bodyPr wrap="none" rtlCol="0">
            <a:spAutoFit/>
          </a:bodyPr>
          <a:lstStyle/>
          <a:p>
            <a:r>
              <a:rPr lang="en-US" altLang="zh-CN" sz="3200" dirty="0">
                <a:solidFill>
                  <a:schemeClr val="bg1"/>
                </a:solidFill>
              </a:rPr>
              <a:t>2519</a:t>
            </a:r>
            <a:endParaRPr lang="zh-CN" altLang="en-US" sz="3200" dirty="0">
              <a:solidFill>
                <a:schemeClr val="bg1"/>
              </a:solidFill>
            </a:endParaRPr>
          </a:p>
        </p:txBody>
      </p:sp>
      <p:sp>
        <p:nvSpPr>
          <p:cNvPr id="483" name="TextBox 482"/>
          <p:cNvSpPr txBox="1"/>
          <p:nvPr/>
        </p:nvSpPr>
        <p:spPr>
          <a:xfrm>
            <a:off x="2412999" y="1873207"/>
            <a:ext cx="1018227" cy="584775"/>
          </a:xfrm>
          <a:prstGeom prst="rect">
            <a:avLst/>
          </a:prstGeom>
          <a:noFill/>
        </p:spPr>
        <p:txBody>
          <a:bodyPr wrap="none" rtlCol="0">
            <a:spAutoFit/>
          </a:bodyPr>
          <a:lstStyle/>
          <a:p>
            <a:r>
              <a:rPr lang="en-US" altLang="zh-CN" sz="3200" dirty="0">
                <a:solidFill>
                  <a:schemeClr val="bg1"/>
                </a:solidFill>
              </a:rPr>
              <a:t>3362</a:t>
            </a:r>
            <a:endParaRPr lang="zh-CN" altLang="en-US" sz="3200" dirty="0">
              <a:solidFill>
                <a:schemeClr val="bg1"/>
              </a:solidFill>
            </a:endParaRPr>
          </a:p>
        </p:txBody>
      </p:sp>
      <p:sp>
        <p:nvSpPr>
          <p:cNvPr id="484" name="TextBox 483"/>
          <p:cNvSpPr txBox="1"/>
          <p:nvPr/>
        </p:nvSpPr>
        <p:spPr>
          <a:xfrm>
            <a:off x="3901529" y="1873207"/>
            <a:ext cx="1018227" cy="584775"/>
          </a:xfrm>
          <a:prstGeom prst="rect">
            <a:avLst/>
          </a:prstGeom>
          <a:noFill/>
        </p:spPr>
        <p:txBody>
          <a:bodyPr wrap="none" rtlCol="0">
            <a:spAutoFit/>
          </a:bodyPr>
          <a:lstStyle/>
          <a:p>
            <a:r>
              <a:rPr lang="en-US" altLang="zh-CN" sz="3200" dirty="0">
                <a:solidFill>
                  <a:schemeClr val="bg1"/>
                </a:solidFill>
              </a:rPr>
              <a:t>2832</a:t>
            </a:r>
            <a:endParaRPr lang="zh-CN" altLang="en-US" sz="3200" dirty="0">
              <a:solidFill>
                <a:schemeClr val="bg1"/>
              </a:solidFill>
            </a:endParaRPr>
          </a:p>
        </p:txBody>
      </p:sp>
      <p:sp>
        <p:nvSpPr>
          <p:cNvPr id="485" name="TextBox 484"/>
          <p:cNvSpPr txBox="1"/>
          <p:nvPr/>
        </p:nvSpPr>
        <p:spPr>
          <a:xfrm>
            <a:off x="5431609" y="1873207"/>
            <a:ext cx="1018227" cy="584775"/>
          </a:xfrm>
          <a:prstGeom prst="rect">
            <a:avLst/>
          </a:prstGeom>
          <a:noFill/>
        </p:spPr>
        <p:txBody>
          <a:bodyPr wrap="none" rtlCol="0">
            <a:spAutoFit/>
          </a:bodyPr>
          <a:lstStyle/>
          <a:p>
            <a:r>
              <a:rPr lang="en-US" altLang="zh-CN" sz="3200" dirty="0">
                <a:solidFill>
                  <a:schemeClr val="bg1"/>
                </a:solidFill>
              </a:rPr>
              <a:t>1610</a:t>
            </a:r>
            <a:endParaRPr lang="zh-CN" altLang="en-US" sz="3200" dirty="0">
              <a:solidFill>
                <a:schemeClr val="bg1"/>
              </a:solidFill>
            </a:endParaRPr>
          </a:p>
        </p:txBody>
      </p:sp>
      <p:sp>
        <p:nvSpPr>
          <p:cNvPr id="4542" name="TextBox 4541"/>
          <p:cNvSpPr txBox="1"/>
          <p:nvPr/>
        </p:nvSpPr>
        <p:spPr>
          <a:xfrm>
            <a:off x="750406" y="5650601"/>
            <a:ext cx="1422184" cy="461665"/>
          </a:xfrm>
          <a:prstGeom prst="rect">
            <a:avLst/>
          </a:prstGeom>
          <a:noFill/>
        </p:spPr>
        <p:txBody>
          <a:bodyPr wrap="none" rtlCol="0">
            <a:spAutoFit/>
          </a:bodyPr>
          <a:lstStyle/>
          <a:p>
            <a:r>
              <a:rPr lang="en-US" altLang="zh-CN" sz="2400" dirty="0">
                <a:solidFill>
                  <a:srgbClr val="FC611F"/>
                </a:solidFill>
              </a:rPr>
              <a:t>ADD TEXT</a:t>
            </a:r>
            <a:endParaRPr lang="zh-CN" altLang="en-US" sz="2400" dirty="0">
              <a:solidFill>
                <a:srgbClr val="FC611F"/>
              </a:solidFill>
            </a:endParaRPr>
          </a:p>
        </p:txBody>
      </p:sp>
      <p:sp>
        <p:nvSpPr>
          <p:cNvPr id="487" name="TextBox 486"/>
          <p:cNvSpPr txBox="1"/>
          <p:nvPr/>
        </p:nvSpPr>
        <p:spPr>
          <a:xfrm>
            <a:off x="2246267" y="5650601"/>
            <a:ext cx="1422184" cy="461665"/>
          </a:xfrm>
          <a:prstGeom prst="rect">
            <a:avLst/>
          </a:prstGeom>
          <a:noFill/>
        </p:spPr>
        <p:txBody>
          <a:bodyPr wrap="none" rtlCol="0">
            <a:spAutoFit/>
          </a:bodyPr>
          <a:lstStyle/>
          <a:p>
            <a:r>
              <a:rPr lang="en-US" altLang="zh-CN" sz="2400" dirty="0">
                <a:solidFill>
                  <a:srgbClr val="1C2B38"/>
                </a:solidFill>
              </a:rPr>
              <a:t>ADD TEXT</a:t>
            </a:r>
            <a:endParaRPr lang="zh-CN" altLang="en-US" sz="2400" dirty="0">
              <a:solidFill>
                <a:srgbClr val="1C2B38"/>
              </a:solidFill>
            </a:endParaRPr>
          </a:p>
        </p:txBody>
      </p:sp>
      <p:sp>
        <p:nvSpPr>
          <p:cNvPr id="488" name="TextBox 487"/>
          <p:cNvSpPr txBox="1"/>
          <p:nvPr/>
        </p:nvSpPr>
        <p:spPr>
          <a:xfrm>
            <a:off x="3769939" y="5650601"/>
            <a:ext cx="1422184" cy="461665"/>
          </a:xfrm>
          <a:prstGeom prst="rect">
            <a:avLst/>
          </a:prstGeom>
          <a:noFill/>
        </p:spPr>
        <p:txBody>
          <a:bodyPr wrap="none" rtlCol="0">
            <a:spAutoFit/>
          </a:bodyPr>
          <a:lstStyle/>
          <a:p>
            <a:r>
              <a:rPr lang="en-US" altLang="zh-CN" sz="2400" dirty="0">
                <a:solidFill>
                  <a:srgbClr val="464F5A"/>
                </a:solidFill>
              </a:rPr>
              <a:t>ADD TEXT</a:t>
            </a:r>
            <a:endParaRPr lang="zh-CN" altLang="en-US" sz="2400" dirty="0">
              <a:solidFill>
                <a:srgbClr val="464F5A"/>
              </a:solidFill>
            </a:endParaRPr>
          </a:p>
        </p:txBody>
      </p:sp>
      <p:sp>
        <p:nvSpPr>
          <p:cNvPr id="489" name="TextBox 488"/>
          <p:cNvSpPr txBox="1"/>
          <p:nvPr/>
        </p:nvSpPr>
        <p:spPr>
          <a:xfrm>
            <a:off x="5263078" y="5650601"/>
            <a:ext cx="1422184" cy="461665"/>
          </a:xfrm>
          <a:prstGeom prst="rect">
            <a:avLst/>
          </a:prstGeom>
          <a:noFill/>
        </p:spPr>
        <p:txBody>
          <a:bodyPr wrap="none" rtlCol="0">
            <a:spAutoFit/>
          </a:bodyPr>
          <a:lstStyle/>
          <a:p>
            <a:r>
              <a:rPr lang="en-US" altLang="zh-CN" sz="2400" dirty="0">
                <a:solidFill>
                  <a:srgbClr val="FFC543"/>
                </a:solidFill>
              </a:rPr>
              <a:t>ADD TEXT</a:t>
            </a:r>
            <a:endParaRPr lang="zh-CN" altLang="en-US" sz="2400" dirty="0">
              <a:solidFill>
                <a:srgbClr val="FFC543"/>
              </a:solidFill>
            </a:endParaRPr>
          </a:p>
        </p:txBody>
      </p:sp>
      <p:sp>
        <p:nvSpPr>
          <p:cNvPr id="47" name="Rectangle 339"/>
          <p:cNvSpPr>
            <a:spLocks noChangeArrowheads="1"/>
          </p:cNvSpPr>
          <p:nvPr/>
        </p:nvSpPr>
        <p:spPr bwMode="auto">
          <a:xfrm>
            <a:off x="3832066" y="5575167"/>
            <a:ext cx="1361429" cy="34219"/>
          </a:xfrm>
          <a:prstGeom prst="rect">
            <a:avLst/>
          </a:prstGeom>
          <a:solidFill>
            <a:srgbClr val="464F5A"/>
          </a:solidFill>
          <a:ln w="9525">
            <a:solidFill>
              <a:srgbClr val="464F5A"/>
            </a:solidFill>
            <a:miter lim="800000"/>
            <a:headEnd/>
            <a:tailEnd/>
          </a:ln>
          <a:extLst/>
        </p:spPr>
        <p:txBody>
          <a:bodyPr vert="horz" wrap="square" lIns="121920" tIns="60960" rIns="121920" bIns="60960" numCol="1" anchor="t" anchorCtr="0" compatLnSpc="1">
            <a:prstTxWarp prst="textNoShape">
              <a:avLst/>
            </a:prstTxWarp>
          </a:bodyPr>
          <a:lstStyle/>
          <a:p>
            <a:endParaRPr lang="zh-CN" altLang="en-US" sz="2400"/>
          </a:p>
        </p:txBody>
      </p:sp>
      <p:sp>
        <p:nvSpPr>
          <p:cNvPr id="48" name="Rectangle 340"/>
          <p:cNvSpPr>
            <a:spLocks noChangeArrowheads="1"/>
          </p:cNvSpPr>
          <p:nvPr/>
        </p:nvSpPr>
        <p:spPr bwMode="auto">
          <a:xfrm>
            <a:off x="3832066" y="6249771"/>
            <a:ext cx="1361429" cy="34219"/>
          </a:xfrm>
          <a:prstGeom prst="rect">
            <a:avLst/>
          </a:prstGeom>
          <a:solidFill>
            <a:srgbClr val="464F5A"/>
          </a:solidFill>
          <a:ln w="9525">
            <a:solidFill>
              <a:srgbClr val="464F5A"/>
            </a:solidFill>
            <a:miter lim="800000"/>
            <a:headEnd/>
            <a:tailEnd/>
          </a:ln>
          <a:extLst/>
        </p:spPr>
        <p:txBody>
          <a:bodyPr vert="horz" wrap="square" lIns="121920" tIns="60960" rIns="121920" bIns="60960" numCol="1" anchor="t" anchorCtr="0" compatLnSpc="1">
            <a:prstTxWarp prst="textNoShape">
              <a:avLst/>
            </a:prstTxWarp>
          </a:bodyPr>
          <a:lstStyle/>
          <a:p>
            <a:endParaRPr lang="zh-CN" altLang="en-US" sz="2400"/>
          </a:p>
        </p:txBody>
      </p:sp>
      <p:sp>
        <p:nvSpPr>
          <p:cNvPr id="49" name="Rectangle 339"/>
          <p:cNvSpPr>
            <a:spLocks noChangeArrowheads="1"/>
          </p:cNvSpPr>
          <p:nvPr/>
        </p:nvSpPr>
        <p:spPr bwMode="auto">
          <a:xfrm>
            <a:off x="2308187" y="5575167"/>
            <a:ext cx="1361429" cy="34219"/>
          </a:xfrm>
          <a:prstGeom prst="rect">
            <a:avLst/>
          </a:prstGeom>
          <a:solidFill>
            <a:srgbClr val="1C2B38"/>
          </a:solidFill>
          <a:ln w="9525">
            <a:solidFill>
              <a:srgbClr val="1C2B38"/>
            </a:solidFill>
            <a:miter lim="800000"/>
            <a:headEnd/>
            <a:tailEnd/>
          </a:ln>
          <a:extLst/>
        </p:spPr>
        <p:txBody>
          <a:bodyPr vert="horz" wrap="square" lIns="121920" tIns="60960" rIns="121920" bIns="60960" numCol="1" anchor="t" anchorCtr="0" compatLnSpc="1">
            <a:prstTxWarp prst="textNoShape">
              <a:avLst/>
            </a:prstTxWarp>
          </a:bodyPr>
          <a:lstStyle/>
          <a:p>
            <a:endParaRPr lang="zh-CN" altLang="en-US" sz="2400"/>
          </a:p>
        </p:txBody>
      </p:sp>
      <p:sp>
        <p:nvSpPr>
          <p:cNvPr id="50" name="Rectangle 340"/>
          <p:cNvSpPr>
            <a:spLocks noChangeArrowheads="1"/>
          </p:cNvSpPr>
          <p:nvPr/>
        </p:nvSpPr>
        <p:spPr bwMode="auto">
          <a:xfrm>
            <a:off x="2308187" y="6249771"/>
            <a:ext cx="1361429" cy="34219"/>
          </a:xfrm>
          <a:prstGeom prst="rect">
            <a:avLst/>
          </a:prstGeom>
          <a:solidFill>
            <a:srgbClr val="1C2B38"/>
          </a:solidFill>
          <a:ln w="9525">
            <a:solidFill>
              <a:srgbClr val="1C2B38"/>
            </a:solidFill>
            <a:miter lim="800000"/>
            <a:headEnd/>
            <a:tailEnd/>
          </a:ln>
          <a:extLst/>
        </p:spPr>
        <p:txBody>
          <a:bodyPr vert="horz" wrap="square" lIns="121920" tIns="60960" rIns="121920" bIns="60960" numCol="1" anchor="t" anchorCtr="0" compatLnSpc="1">
            <a:prstTxWarp prst="textNoShape">
              <a:avLst/>
            </a:prstTxWarp>
          </a:bodyPr>
          <a:lstStyle/>
          <a:p>
            <a:endParaRPr lang="zh-CN" altLang="en-US" sz="2400"/>
          </a:p>
        </p:txBody>
      </p:sp>
      <p:grpSp>
        <p:nvGrpSpPr>
          <p:cNvPr id="20" name="组合 19"/>
          <p:cNvGrpSpPr/>
          <p:nvPr/>
        </p:nvGrpSpPr>
        <p:grpSpPr>
          <a:xfrm>
            <a:off x="830113" y="4082368"/>
            <a:ext cx="5931073" cy="1512225"/>
            <a:chOff x="540288" y="3052631"/>
            <a:chExt cx="4448305" cy="1134169"/>
          </a:xfrm>
        </p:grpSpPr>
        <p:graphicFrame>
          <p:nvGraphicFramePr>
            <p:cNvPr id="46" name="图表 45"/>
            <p:cNvGraphicFramePr>
              <a:graphicFrameLocks noChangeAspect="1"/>
            </p:cNvGraphicFramePr>
            <p:nvPr>
              <p:extLst/>
            </p:nvPr>
          </p:nvGraphicFramePr>
          <p:xfrm>
            <a:off x="540288" y="3067200"/>
            <a:ext cx="1062000" cy="11196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1" name="图表 50"/>
            <p:cNvGraphicFramePr>
              <a:graphicFrameLocks noChangeAspect="1"/>
            </p:cNvGraphicFramePr>
            <p:nvPr>
              <p:extLst/>
            </p:nvPr>
          </p:nvGraphicFramePr>
          <p:xfrm>
            <a:off x="1669056" y="3067200"/>
            <a:ext cx="1062000" cy="11196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52" name="图表 51"/>
            <p:cNvGraphicFramePr>
              <a:graphicFrameLocks noChangeAspect="1"/>
            </p:cNvGraphicFramePr>
            <p:nvPr>
              <p:extLst/>
            </p:nvPr>
          </p:nvGraphicFramePr>
          <p:xfrm>
            <a:off x="2797824" y="3067200"/>
            <a:ext cx="1062000" cy="11196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53" name="图表 52"/>
            <p:cNvGraphicFramePr>
              <a:graphicFrameLocks noChangeAspect="1"/>
            </p:cNvGraphicFramePr>
            <p:nvPr>
              <p:extLst/>
            </p:nvPr>
          </p:nvGraphicFramePr>
          <p:xfrm>
            <a:off x="3926593" y="3052631"/>
            <a:ext cx="1062000" cy="1119600"/>
          </p:xfrm>
          <a:graphic>
            <a:graphicData uri="http://schemas.openxmlformats.org/drawingml/2006/chart">
              <c:chart xmlns:c="http://schemas.openxmlformats.org/drawingml/2006/chart" xmlns:r="http://schemas.openxmlformats.org/officeDocument/2006/relationships" r:id="rId6"/>
            </a:graphicData>
          </a:graphic>
        </p:graphicFrame>
      </p:grpSp>
      <p:grpSp>
        <p:nvGrpSpPr>
          <p:cNvPr id="18" name="组合 17"/>
          <p:cNvGrpSpPr/>
          <p:nvPr/>
        </p:nvGrpSpPr>
        <p:grpSpPr>
          <a:xfrm>
            <a:off x="7339175" y="1497605"/>
            <a:ext cx="392824" cy="420564"/>
            <a:chOff x="5504377" y="1123204"/>
            <a:chExt cx="294618" cy="315423"/>
          </a:xfrm>
        </p:grpSpPr>
        <p:grpSp>
          <p:nvGrpSpPr>
            <p:cNvPr id="15" name="组合 14"/>
            <p:cNvGrpSpPr>
              <a:grpSpLocks noChangeAspect="1"/>
            </p:cNvGrpSpPr>
            <p:nvPr/>
          </p:nvGrpSpPr>
          <p:grpSpPr>
            <a:xfrm>
              <a:off x="5510959" y="1148969"/>
              <a:ext cx="288036" cy="288036"/>
              <a:chOff x="5276088" y="137160"/>
              <a:chExt cx="616903" cy="616903"/>
            </a:xfrm>
          </p:grpSpPr>
          <p:sp>
            <p:nvSpPr>
              <p:cNvPr id="13" name="矩形 12"/>
              <p:cNvSpPr/>
              <p:nvPr/>
            </p:nvSpPr>
            <p:spPr>
              <a:xfrm>
                <a:off x="5276088" y="137160"/>
                <a:ext cx="616903" cy="616903"/>
              </a:xfrm>
              <a:prstGeom prst="rect">
                <a:avLst/>
              </a:prstGeom>
              <a:solidFill>
                <a:srgbClr val="1C2B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4" name="矩形 13"/>
              <p:cNvSpPr/>
              <p:nvPr/>
            </p:nvSpPr>
            <p:spPr>
              <a:xfrm>
                <a:off x="5276088" y="137160"/>
                <a:ext cx="616903" cy="308451"/>
              </a:xfrm>
              <a:prstGeom prst="rect">
                <a:avLst/>
              </a:prstGeom>
              <a:solidFill>
                <a:srgbClr val="464F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16" name="TextBox 15"/>
            <p:cNvSpPr txBox="1"/>
            <p:nvPr/>
          </p:nvSpPr>
          <p:spPr>
            <a:xfrm>
              <a:off x="5504377" y="1123204"/>
              <a:ext cx="252714" cy="315423"/>
            </a:xfrm>
            <a:prstGeom prst="rect">
              <a:avLst/>
            </a:prstGeom>
            <a:noFill/>
          </p:spPr>
          <p:txBody>
            <a:bodyPr wrap="none" rtlCol="0">
              <a:spAutoFit/>
            </a:bodyPr>
            <a:lstStyle/>
            <a:p>
              <a:r>
                <a:rPr lang="en-US" altLang="zh-CN" sz="2133" dirty="0">
                  <a:solidFill>
                    <a:schemeClr val="bg1"/>
                  </a:solidFill>
                  <a:latin typeface="Arial Unicode MS" pitchFamily="34" charset="-122"/>
                  <a:ea typeface="Arial Unicode MS" pitchFamily="34" charset="-122"/>
                  <a:cs typeface="Arial Unicode MS" pitchFamily="34" charset="-122"/>
                </a:rPr>
                <a:t>1</a:t>
              </a:r>
              <a:endParaRPr lang="zh-CN" altLang="en-US" sz="2133" dirty="0">
                <a:solidFill>
                  <a:schemeClr val="bg1"/>
                </a:solidFill>
                <a:latin typeface="Arial Unicode MS" pitchFamily="34" charset="-122"/>
                <a:ea typeface="Arial Unicode MS" pitchFamily="34" charset="-122"/>
                <a:cs typeface="Arial Unicode MS" pitchFamily="34" charset="-122"/>
              </a:endParaRPr>
            </a:p>
          </p:txBody>
        </p:sp>
      </p:grpSp>
      <p:grpSp>
        <p:nvGrpSpPr>
          <p:cNvPr id="63" name="组合 62"/>
          <p:cNvGrpSpPr/>
          <p:nvPr/>
        </p:nvGrpSpPr>
        <p:grpSpPr>
          <a:xfrm>
            <a:off x="7347031" y="4434397"/>
            <a:ext cx="392824" cy="420564"/>
            <a:chOff x="5504377" y="1123204"/>
            <a:chExt cx="294618" cy="315423"/>
          </a:xfrm>
        </p:grpSpPr>
        <p:grpSp>
          <p:nvGrpSpPr>
            <p:cNvPr id="64" name="组合 63"/>
            <p:cNvGrpSpPr>
              <a:grpSpLocks noChangeAspect="1"/>
            </p:cNvGrpSpPr>
            <p:nvPr/>
          </p:nvGrpSpPr>
          <p:grpSpPr>
            <a:xfrm>
              <a:off x="5510959" y="1148969"/>
              <a:ext cx="288036" cy="288036"/>
              <a:chOff x="5276088" y="137160"/>
              <a:chExt cx="616903" cy="616903"/>
            </a:xfrm>
          </p:grpSpPr>
          <p:sp>
            <p:nvSpPr>
              <p:cNvPr id="66" name="矩形 65"/>
              <p:cNvSpPr/>
              <p:nvPr/>
            </p:nvSpPr>
            <p:spPr>
              <a:xfrm>
                <a:off x="5276088" y="137160"/>
                <a:ext cx="616903" cy="616903"/>
              </a:xfrm>
              <a:prstGeom prst="rect">
                <a:avLst/>
              </a:prstGeom>
              <a:solidFill>
                <a:srgbClr val="1C2B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7" name="矩形 66"/>
              <p:cNvSpPr/>
              <p:nvPr/>
            </p:nvSpPr>
            <p:spPr>
              <a:xfrm>
                <a:off x="5276088" y="137160"/>
                <a:ext cx="616903" cy="308451"/>
              </a:xfrm>
              <a:prstGeom prst="rect">
                <a:avLst/>
              </a:prstGeom>
              <a:solidFill>
                <a:srgbClr val="464F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65" name="TextBox 64"/>
            <p:cNvSpPr txBox="1"/>
            <p:nvPr/>
          </p:nvSpPr>
          <p:spPr>
            <a:xfrm>
              <a:off x="5504377" y="1123204"/>
              <a:ext cx="252714" cy="315423"/>
            </a:xfrm>
            <a:prstGeom prst="rect">
              <a:avLst/>
            </a:prstGeom>
            <a:noFill/>
          </p:spPr>
          <p:txBody>
            <a:bodyPr wrap="none" rtlCol="0">
              <a:spAutoFit/>
            </a:bodyPr>
            <a:lstStyle/>
            <a:p>
              <a:r>
                <a:rPr lang="en-US" altLang="zh-CN" sz="2133" dirty="0">
                  <a:solidFill>
                    <a:schemeClr val="bg1"/>
                  </a:solidFill>
                  <a:latin typeface="Arial Unicode MS" pitchFamily="34" charset="-122"/>
                  <a:ea typeface="Arial Unicode MS" pitchFamily="34" charset="-122"/>
                  <a:cs typeface="Arial Unicode MS" pitchFamily="34" charset="-122"/>
                </a:rPr>
                <a:t>2</a:t>
              </a:r>
              <a:endParaRPr lang="zh-CN" altLang="en-US" sz="2133" dirty="0">
                <a:solidFill>
                  <a:schemeClr val="bg1"/>
                </a:solidFill>
                <a:latin typeface="Arial Unicode MS" pitchFamily="34" charset="-122"/>
                <a:ea typeface="Arial Unicode MS" pitchFamily="34" charset="-122"/>
                <a:cs typeface="Arial Unicode MS" pitchFamily="34" charset="-122"/>
              </a:endParaRPr>
            </a:p>
          </p:txBody>
        </p:sp>
      </p:grpSp>
      <p:sp>
        <p:nvSpPr>
          <p:cNvPr id="68" name="TextBox 67"/>
          <p:cNvSpPr txBox="1"/>
          <p:nvPr/>
        </p:nvSpPr>
        <p:spPr>
          <a:xfrm>
            <a:off x="7665380" y="4286486"/>
            <a:ext cx="3982757" cy="584775"/>
          </a:xfrm>
          <a:prstGeom prst="rect">
            <a:avLst/>
          </a:prstGeom>
          <a:noFill/>
        </p:spPr>
        <p:txBody>
          <a:bodyPr wrap="none" rtlCol="0">
            <a:spAutoFit/>
          </a:bodyPr>
          <a:lstStyle/>
          <a:p>
            <a:pPr algn="ctr"/>
            <a:r>
              <a:rPr lang="en-US" altLang="zh-CN" sz="3200" b="1" dirty="0">
                <a:solidFill>
                  <a:srgbClr val="1C2B38"/>
                </a:solidFill>
              </a:rPr>
              <a:t>ADD YOUR TITLE HERE</a:t>
            </a:r>
            <a:endParaRPr lang="zh-CN" altLang="en-US" sz="3200" b="1" dirty="0">
              <a:solidFill>
                <a:srgbClr val="1C2B38"/>
              </a:solidFill>
            </a:endParaRPr>
          </a:p>
        </p:txBody>
      </p:sp>
      <p:sp>
        <p:nvSpPr>
          <p:cNvPr id="54" name="矩形 53"/>
          <p:cNvSpPr/>
          <p:nvPr/>
        </p:nvSpPr>
        <p:spPr>
          <a:xfrm>
            <a:off x="377952" y="382016"/>
            <a:ext cx="207264" cy="609600"/>
          </a:xfrm>
          <a:prstGeom prst="rect">
            <a:avLst/>
          </a:prstGeom>
          <a:solidFill>
            <a:srgbClr val="FC61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cxnSp>
        <p:nvCxnSpPr>
          <p:cNvPr id="55" name="直接连接符 54"/>
          <p:cNvCxnSpPr/>
          <p:nvPr/>
        </p:nvCxnSpPr>
        <p:spPr>
          <a:xfrm>
            <a:off x="670560" y="382016"/>
            <a:ext cx="0" cy="609600"/>
          </a:xfrm>
          <a:prstGeom prst="line">
            <a:avLst/>
          </a:prstGeom>
          <a:ln w="38100">
            <a:solidFill>
              <a:srgbClr val="FC611F"/>
            </a:solidFill>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724145" y="261427"/>
            <a:ext cx="4055919" cy="502766"/>
          </a:xfrm>
          <a:prstGeom prst="rect">
            <a:avLst/>
          </a:prstGeom>
        </p:spPr>
        <p:txBody>
          <a:bodyPr wrap="none">
            <a:spAutoFit/>
          </a:bodyPr>
          <a:lstStyle/>
          <a:p>
            <a:pPr algn="ctr"/>
            <a:r>
              <a:rPr lang="en-US" altLang="zh-CN" sz="2667" b="1" dirty="0">
                <a:solidFill>
                  <a:srgbClr val="FC611F"/>
                </a:solidFill>
                <a:latin typeface="Arial Unicode MS" pitchFamily="34" charset="-122"/>
                <a:ea typeface="Arial Unicode MS" pitchFamily="34" charset="-122"/>
                <a:cs typeface="Arial Unicode MS" pitchFamily="34" charset="-122"/>
              </a:rPr>
              <a:t>ADD YOUR TITLE HERE</a:t>
            </a:r>
            <a:endParaRPr lang="zh-CN" altLang="en-US" sz="2667" b="1" dirty="0">
              <a:solidFill>
                <a:srgbClr val="FC611F"/>
              </a:solidFill>
              <a:latin typeface="Arial Unicode MS" pitchFamily="34" charset="-122"/>
              <a:ea typeface="Arial Unicode MS" pitchFamily="34" charset="-122"/>
              <a:cs typeface="Arial Unicode MS" pitchFamily="34" charset="-122"/>
            </a:endParaRPr>
          </a:p>
        </p:txBody>
      </p:sp>
      <p:sp>
        <p:nvSpPr>
          <p:cNvPr id="57" name="TextBox 9"/>
          <p:cNvSpPr txBox="1"/>
          <p:nvPr/>
        </p:nvSpPr>
        <p:spPr>
          <a:xfrm>
            <a:off x="699645" y="638049"/>
            <a:ext cx="2199320" cy="461665"/>
          </a:xfrm>
          <a:prstGeom prst="rect">
            <a:avLst/>
          </a:prstGeom>
          <a:noFill/>
        </p:spPr>
        <p:txBody>
          <a:bodyPr wrap="none" rtlCol="0">
            <a:spAutoFit/>
          </a:bodyPr>
          <a:lstStyle/>
          <a:p>
            <a:r>
              <a:rPr lang="en-US" altLang="zh-CN" sz="2400" dirty="0">
                <a:solidFill>
                  <a:srgbClr val="FC611F"/>
                </a:solidFill>
              </a:rPr>
              <a:t>ADD</a:t>
            </a:r>
            <a:r>
              <a:rPr lang="zh-CN" altLang="en-US" sz="2400" dirty="0">
                <a:solidFill>
                  <a:srgbClr val="FC611F"/>
                </a:solidFill>
              </a:rPr>
              <a:t> </a:t>
            </a:r>
            <a:r>
              <a:rPr lang="en-US" altLang="zh-CN" sz="2400" dirty="0">
                <a:solidFill>
                  <a:srgbClr val="FC611F"/>
                </a:solidFill>
              </a:rPr>
              <a:t>YOUR TEXT</a:t>
            </a:r>
          </a:p>
        </p:txBody>
      </p:sp>
    </p:spTree>
    <p:extLst>
      <p:ext uri="{BB962C8B-B14F-4D97-AF65-F5344CB8AC3E}">
        <p14:creationId xmlns:p14="http://schemas.microsoft.com/office/powerpoint/2010/main" val="470854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3715047" y="836713"/>
            <a:ext cx="4761908" cy="4240804"/>
            <a:chOff x="3186113" y="530112"/>
            <a:chExt cx="2625725" cy="2338387"/>
          </a:xfrm>
        </p:grpSpPr>
        <p:sp>
          <p:nvSpPr>
            <p:cNvPr id="24" name="Rectangle 9"/>
            <p:cNvSpPr>
              <a:spLocks noChangeArrowheads="1"/>
            </p:cNvSpPr>
            <p:nvPr/>
          </p:nvSpPr>
          <p:spPr bwMode="auto">
            <a:xfrm>
              <a:off x="3338513" y="693625"/>
              <a:ext cx="2320925" cy="1635125"/>
            </a:xfrm>
            <a:prstGeom prst="rect">
              <a:avLst/>
            </a:prstGeom>
            <a:solidFill>
              <a:schemeClr val="bg1">
                <a:lumMod val="9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6" name="Freeform 11"/>
            <p:cNvSpPr>
              <a:spLocks noEditPoints="1"/>
            </p:cNvSpPr>
            <p:nvPr/>
          </p:nvSpPr>
          <p:spPr bwMode="auto">
            <a:xfrm>
              <a:off x="3186113" y="530112"/>
              <a:ext cx="2625725" cy="1895475"/>
            </a:xfrm>
            <a:custGeom>
              <a:avLst/>
              <a:gdLst>
                <a:gd name="T0" fmla="*/ 397 w 432"/>
                <a:gd name="T1" fmla="*/ 0 h 312"/>
                <a:gd name="T2" fmla="*/ 33 w 432"/>
                <a:gd name="T3" fmla="*/ 0 h 312"/>
                <a:gd name="T4" fmla="*/ 0 w 432"/>
                <a:gd name="T5" fmla="*/ 35 h 312"/>
                <a:gd name="T6" fmla="*/ 0 w 432"/>
                <a:gd name="T7" fmla="*/ 276 h 312"/>
                <a:gd name="T8" fmla="*/ 33 w 432"/>
                <a:gd name="T9" fmla="*/ 312 h 312"/>
                <a:gd name="T10" fmla="*/ 397 w 432"/>
                <a:gd name="T11" fmla="*/ 312 h 312"/>
                <a:gd name="T12" fmla="*/ 432 w 432"/>
                <a:gd name="T13" fmla="*/ 276 h 312"/>
                <a:gd name="T14" fmla="*/ 432 w 432"/>
                <a:gd name="T15" fmla="*/ 35 h 312"/>
                <a:gd name="T16" fmla="*/ 397 w 432"/>
                <a:gd name="T17" fmla="*/ 0 h 312"/>
                <a:gd name="T18" fmla="*/ 408 w 432"/>
                <a:gd name="T19" fmla="*/ 284 h 312"/>
                <a:gd name="T20" fmla="*/ 24 w 432"/>
                <a:gd name="T21" fmla="*/ 284 h 312"/>
                <a:gd name="T22" fmla="*/ 24 w 432"/>
                <a:gd name="T23" fmla="*/ 28 h 312"/>
                <a:gd name="T24" fmla="*/ 408 w 432"/>
                <a:gd name="T25" fmla="*/ 28 h 312"/>
                <a:gd name="T26" fmla="*/ 408 w 432"/>
                <a:gd name="T27" fmla="*/ 284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2" h="312">
                  <a:moveTo>
                    <a:pt x="397" y="0"/>
                  </a:moveTo>
                  <a:cubicBezTo>
                    <a:pt x="33" y="0"/>
                    <a:pt x="33" y="0"/>
                    <a:pt x="33" y="0"/>
                  </a:cubicBezTo>
                  <a:cubicBezTo>
                    <a:pt x="15" y="0"/>
                    <a:pt x="0" y="16"/>
                    <a:pt x="0" y="35"/>
                  </a:cubicBezTo>
                  <a:cubicBezTo>
                    <a:pt x="0" y="276"/>
                    <a:pt x="0" y="276"/>
                    <a:pt x="0" y="276"/>
                  </a:cubicBezTo>
                  <a:cubicBezTo>
                    <a:pt x="0" y="295"/>
                    <a:pt x="15" y="312"/>
                    <a:pt x="33" y="312"/>
                  </a:cubicBezTo>
                  <a:cubicBezTo>
                    <a:pt x="397" y="312"/>
                    <a:pt x="397" y="312"/>
                    <a:pt x="397" y="312"/>
                  </a:cubicBezTo>
                  <a:cubicBezTo>
                    <a:pt x="416" y="312"/>
                    <a:pt x="432" y="295"/>
                    <a:pt x="432" y="276"/>
                  </a:cubicBezTo>
                  <a:cubicBezTo>
                    <a:pt x="432" y="35"/>
                    <a:pt x="432" y="35"/>
                    <a:pt x="432" y="35"/>
                  </a:cubicBezTo>
                  <a:cubicBezTo>
                    <a:pt x="432" y="16"/>
                    <a:pt x="416" y="0"/>
                    <a:pt x="397" y="0"/>
                  </a:cubicBezTo>
                  <a:close/>
                  <a:moveTo>
                    <a:pt x="408" y="284"/>
                  </a:moveTo>
                  <a:cubicBezTo>
                    <a:pt x="24" y="284"/>
                    <a:pt x="24" y="284"/>
                    <a:pt x="24" y="284"/>
                  </a:cubicBezTo>
                  <a:cubicBezTo>
                    <a:pt x="24" y="28"/>
                    <a:pt x="24" y="28"/>
                    <a:pt x="24" y="28"/>
                  </a:cubicBezTo>
                  <a:cubicBezTo>
                    <a:pt x="408" y="28"/>
                    <a:pt x="408" y="28"/>
                    <a:pt x="408" y="28"/>
                  </a:cubicBezTo>
                  <a:lnTo>
                    <a:pt x="408" y="284"/>
                  </a:lnTo>
                  <a:close/>
                </a:path>
              </a:pathLst>
            </a:custGeom>
            <a:solidFill>
              <a:srgbClr val="1C2B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7" name="Freeform 12"/>
            <p:cNvSpPr>
              <a:spLocks/>
            </p:cNvSpPr>
            <p:nvPr/>
          </p:nvSpPr>
          <p:spPr bwMode="auto">
            <a:xfrm>
              <a:off x="3867150" y="2546237"/>
              <a:ext cx="1257300" cy="322262"/>
            </a:xfrm>
            <a:custGeom>
              <a:avLst/>
              <a:gdLst>
                <a:gd name="T0" fmla="*/ 163 w 207"/>
                <a:gd name="T1" fmla="*/ 35 h 53"/>
                <a:gd name="T2" fmla="*/ 207 w 207"/>
                <a:gd name="T3" fmla="*/ 35 h 53"/>
                <a:gd name="T4" fmla="*/ 207 w 207"/>
                <a:gd name="T5" fmla="*/ 53 h 53"/>
                <a:gd name="T6" fmla="*/ 0 w 207"/>
                <a:gd name="T7" fmla="*/ 53 h 53"/>
                <a:gd name="T8" fmla="*/ 0 w 207"/>
                <a:gd name="T9" fmla="*/ 35 h 53"/>
                <a:gd name="T10" fmla="*/ 44 w 207"/>
                <a:gd name="T11" fmla="*/ 35 h 53"/>
                <a:gd name="T12" fmla="*/ 58 w 207"/>
                <a:gd name="T13" fmla="*/ 11 h 53"/>
                <a:gd name="T14" fmla="*/ 66 w 207"/>
                <a:gd name="T15" fmla="*/ 0 h 53"/>
                <a:gd name="T16" fmla="*/ 104 w 207"/>
                <a:gd name="T17" fmla="*/ 0 h 53"/>
                <a:gd name="T18" fmla="*/ 141 w 207"/>
                <a:gd name="T19" fmla="*/ 0 h 53"/>
                <a:gd name="T20" fmla="*/ 149 w 207"/>
                <a:gd name="T21" fmla="*/ 11 h 53"/>
                <a:gd name="T22" fmla="*/ 163 w 207"/>
                <a:gd name="T23" fmla="*/ 3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7" h="53">
                  <a:moveTo>
                    <a:pt x="163" y="35"/>
                  </a:moveTo>
                  <a:cubicBezTo>
                    <a:pt x="207" y="35"/>
                    <a:pt x="207" y="35"/>
                    <a:pt x="207" y="35"/>
                  </a:cubicBezTo>
                  <a:cubicBezTo>
                    <a:pt x="207" y="53"/>
                    <a:pt x="207" y="53"/>
                    <a:pt x="207" y="53"/>
                  </a:cubicBezTo>
                  <a:cubicBezTo>
                    <a:pt x="0" y="53"/>
                    <a:pt x="0" y="53"/>
                    <a:pt x="0" y="53"/>
                  </a:cubicBezTo>
                  <a:cubicBezTo>
                    <a:pt x="0" y="35"/>
                    <a:pt x="0" y="35"/>
                    <a:pt x="0" y="35"/>
                  </a:cubicBezTo>
                  <a:cubicBezTo>
                    <a:pt x="44" y="35"/>
                    <a:pt x="44" y="35"/>
                    <a:pt x="44" y="35"/>
                  </a:cubicBezTo>
                  <a:cubicBezTo>
                    <a:pt x="48" y="31"/>
                    <a:pt x="53" y="24"/>
                    <a:pt x="58" y="11"/>
                  </a:cubicBezTo>
                  <a:cubicBezTo>
                    <a:pt x="58" y="11"/>
                    <a:pt x="61" y="1"/>
                    <a:pt x="66" y="0"/>
                  </a:cubicBezTo>
                  <a:cubicBezTo>
                    <a:pt x="69" y="0"/>
                    <a:pt x="86" y="0"/>
                    <a:pt x="104" y="0"/>
                  </a:cubicBezTo>
                  <a:cubicBezTo>
                    <a:pt x="121" y="0"/>
                    <a:pt x="138" y="0"/>
                    <a:pt x="141" y="0"/>
                  </a:cubicBezTo>
                  <a:cubicBezTo>
                    <a:pt x="146" y="1"/>
                    <a:pt x="149" y="11"/>
                    <a:pt x="149" y="11"/>
                  </a:cubicBezTo>
                  <a:cubicBezTo>
                    <a:pt x="154" y="24"/>
                    <a:pt x="159" y="31"/>
                    <a:pt x="163" y="35"/>
                  </a:cubicBezTo>
                  <a:close/>
                </a:path>
              </a:pathLst>
            </a:custGeom>
            <a:solidFill>
              <a:srgbClr val="464F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8" name="Freeform 13"/>
            <p:cNvSpPr>
              <a:spLocks/>
            </p:cNvSpPr>
            <p:nvPr/>
          </p:nvSpPr>
          <p:spPr bwMode="auto">
            <a:xfrm>
              <a:off x="4340225" y="2546237"/>
              <a:ext cx="784225" cy="322262"/>
            </a:xfrm>
            <a:custGeom>
              <a:avLst/>
              <a:gdLst>
                <a:gd name="T0" fmla="*/ 85 w 129"/>
                <a:gd name="T1" fmla="*/ 35 h 53"/>
                <a:gd name="T2" fmla="*/ 71 w 129"/>
                <a:gd name="T3" fmla="*/ 11 h 53"/>
                <a:gd name="T4" fmla="*/ 63 w 129"/>
                <a:gd name="T5" fmla="*/ 0 h 53"/>
                <a:gd name="T6" fmla="*/ 26 w 129"/>
                <a:gd name="T7" fmla="*/ 0 h 53"/>
                <a:gd name="T8" fmla="*/ 0 w 129"/>
                <a:gd name="T9" fmla="*/ 0 h 53"/>
                <a:gd name="T10" fmla="*/ 59 w 129"/>
                <a:gd name="T11" fmla="*/ 53 h 53"/>
                <a:gd name="T12" fmla="*/ 129 w 129"/>
                <a:gd name="T13" fmla="*/ 53 h 53"/>
                <a:gd name="T14" fmla="*/ 129 w 129"/>
                <a:gd name="T15" fmla="*/ 35 h 53"/>
                <a:gd name="T16" fmla="*/ 85 w 129"/>
                <a:gd name="T17" fmla="*/ 3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9" h="53">
                  <a:moveTo>
                    <a:pt x="85" y="35"/>
                  </a:moveTo>
                  <a:cubicBezTo>
                    <a:pt x="81" y="31"/>
                    <a:pt x="76" y="24"/>
                    <a:pt x="71" y="11"/>
                  </a:cubicBezTo>
                  <a:cubicBezTo>
                    <a:pt x="71" y="11"/>
                    <a:pt x="68" y="1"/>
                    <a:pt x="63" y="0"/>
                  </a:cubicBezTo>
                  <a:cubicBezTo>
                    <a:pt x="60" y="0"/>
                    <a:pt x="43" y="0"/>
                    <a:pt x="26" y="0"/>
                  </a:cubicBezTo>
                  <a:cubicBezTo>
                    <a:pt x="16" y="0"/>
                    <a:pt x="7" y="0"/>
                    <a:pt x="0" y="0"/>
                  </a:cubicBezTo>
                  <a:cubicBezTo>
                    <a:pt x="21" y="15"/>
                    <a:pt x="41" y="33"/>
                    <a:pt x="59" y="53"/>
                  </a:cubicBezTo>
                  <a:cubicBezTo>
                    <a:pt x="129" y="53"/>
                    <a:pt x="129" y="53"/>
                    <a:pt x="129" y="53"/>
                  </a:cubicBezTo>
                  <a:cubicBezTo>
                    <a:pt x="129" y="35"/>
                    <a:pt x="129" y="35"/>
                    <a:pt x="129" y="35"/>
                  </a:cubicBezTo>
                  <a:lnTo>
                    <a:pt x="85" y="35"/>
                  </a:lnTo>
                  <a:close/>
                </a:path>
              </a:pathLst>
            </a:custGeom>
            <a:solidFill>
              <a:srgbClr val="1C2B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grpSp>
      <p:sp>
        <p:nvSpPr>
          <p:cNvPr id="23" name="矩形 22"/>
          <p:cNvSpPr/>
          <p:nvPr/>
        </p:nvSpPr>
        <p:spPr>
          <a:xfrm>
            <a:off x="4357095" y="1717273"/>
            <a:ext cx="3477811" cy="1569660"/>
          </a:xfrm>
          <a:prstGeom prst="rect">
            <a:avLst/>
          </a:prstGeom>
        </p:spPr>
        <p:txBody>
          <a:bodyPr wrap="none">
            <a:spAutoFit/>
          </a:bodyPr>
          <a:lstStyle/>
          <a:p>
            <a:pPr algn="ctr"/>
            <a:r>
              <a:rPr lang="en-US" altLang="zh-CN" sz="9600" b="1" dirty="0">
                <a:solidFill>
                  <a:srgbClr val="1C2B38"/>
                </a:solidFill>
                <a:latin typeface="+mj-lt"/>
                <a:ea typeface="Arial Unicode MS" pitchFamily="34" charset="-122"/>
                <a:cs typeface="Arial Unicode MS" pitchFamily="34" charset="-122"/>
              </a:rPr>
              <a:t>PART</a:t>
            </a:r>
            <a:r>
              <a:rPr lang="en-US" altLang="zh-CN" sz="9600" b="1" dirty="0">
                <a:solidFill>
                  <a:srgbClr val="1C2B38"/>
                </a:solidFill>
                <a:latin typeface="Arial Unicode MS" pitchFamily="34" charset="-122"/>
                <a:ea typeface="Arial Unicode MS" pitchFamily="34" charset="-122"/>
                <a:cs typeface="Arial Unicode MS" pitchFamily="34" charset="-122"/>
              </a:rPr>
              <a:t>2</a:t>
            </a:r>
            <a:endParaRPr lang="zh-CN" altLang="en-US" sz="1600" dirty="0">
              <a:solidFill>
                <a:srgbClr val="1C2B38"/>
              </a:solidFill>
              <a:latin typeface="Arial Unicode MS" pitchFamily="34" charset="-122"/>
              <a:ea typeface="Arial Unicode MS" pitchFamily="34" charset="-122"/>
              <a:cs typeface="Arial Unicode MS" pitchFamily="34" charset="-122"/>
            </a:endParaRPr>
          </a:p>
        </p:txBody>
      </p:sp>
      <p:sp>
        <p:nvSpPr>
          <p:cNvPr id="29" name="矩形 28"/>
          <p:cNvSpPr/>
          <p:nvPr/>
        </p:nvSpPr>
        <p:spPr>
          <a:xfrm>
            <a:off x="3471597" y="5215261"/>
            <a:ext cx="5248808" cy="748988"/>
          </a:xfrm>
          <a:prstGeom prst="rect">
            <a:avLst/>
          </a:prstGeom>
        </p:spPr>
        <p:txBody>
          <a:bodyPr wrap="none">
            <a:spAutoFit/>
          </a:bodyPr>
          <a:lstStyle/>
          <a:p>
            <a:pPr algn="ctr"/>
            <a:r>
              <a:rPr lang="en-US" altLang="zh-CN" sz="4267" b="1" dirty="0">
                <a:solidFill>
                  <a:srgbClr val="1C2B38"/>
                </a:solidFill>
                <a:latin typeface="+mj-lt"/>
                <a:ea typeface="Arial Unicode MS" pitchFamily="34" charset="-122"/>
                <a:cs typeface="Arial Unicode MS" pitchFamily="34" charset="-122"/>
              </a:rPr>
              <a:t>ADD YOUR TITLE HERE</a:t>
            </a:r>
            <a:endParaRPr lang="zh-CN" altLang="en-US" sz="4267" b="1" dirty="0">
              <a:solidFill>
                <a:srgbClr val="1C2B38"/>
              </a:solidFill>
              <a:latin typeface="+mj-lt"/>
              <a:ea typeface="Arial Unicode MS" pitchFamily="34" charset="-122"/>
              <a:cs typeface="Arial Unicode MS" pitchFamily="34" charset="-122"/>
            </a:endParaRPr>
          </a:p>
        </p:txBody>
      </p:sp>
      <p:sp>
        <p:nvSpPr>
          <p:cNvPr id="30" name="矩形 29"/>
          <p:cNvSpPr/>
          <p:nvPr/>
        </p:nvSpPr>
        <p:spPr>
          <a:xfrm>
            <a:off x="2116070" y="5994962"/>
            <a:ext cx="7959863" cy="379656"/>
          </a:xfrm>
          <a:prstGeom prst="rect">
            <a:avLst/>
          </a:prstGeom>
        </p:spPr>
        <p:txBody>
          <a:bodyPr wrap="square">
            <a:spAutoFit/>
          </a:bodyPr>
          <a:lstStyle/>
          <a:p>
            <a:pPr algn="ctr"/>
            <a:r>
              <a:rPr lang="en-US" altLang="zh-CN" sz="1867" b="1" dirty="0">
                <a:solidFill>
                  <a:srgbClr val="1C2B38"/>
                </a:solidFill>
                <a:latin typeface="+mj-lt"/>
                <a:ea typeface="Arial Unicode MS" pitchFamily="34" charset="-122"/>
                <a:cs typeface="Arial Unicode MS" pitchFamily="34" charset="-122"/>
              </a:rPr>
              <a:t>IF YOU WANT TO EXPLAIN THE TITLE ABOVE</a:t>
            </a:r>
            <a:r>
              <a:rPr lang="zh-CN" altLang="en-US" sz="1867" b="1" dirty="0">
                <a:solidFill>
                  <a:srgbClr val="1C2B38"/>
                </a:solidFill>
                <a:latin typeface="+mj-lt"/>
                <a:ea typeface="Arial Unicode MS" pitchFamily="34" charset="-122"/>
                <a:cs typeface="Arial Unicode MS" pitchFamily="34" charset="-122"/>
              </a:rPr>
              <a:t>，</a:t>
            </a:r>
            <a:r>
              <a:rPr lang="en-US" altLang="zh-CN" sz="1867" b="1" dirty="0">
                <a:solidFill>
                  <a:srgbClr val="1C2B38"/>
                </a:solidFill>
                <a:latin typeface="+mj-lt"/>
                <a:ea typeface="Arial Unicode MS" pitchFamily="34" charset="-122"/>
                <a:cs typeface="Arial Unicode MS" pitchFamily="34" charset="-122"/>
              </a:rPr>
              <a:t>YOU CAN ADD YOUR TEXT HERE </a:t>
            </a:r>
            <a:endParaRPr lang="zh-CN" altLang="en-US" sz="1867" b="1" dirty="0">
              <a:solidFill>
                <a:srgbClr val="1C2B38"/>
              </a:solidFill>
              <a:latin typeface="+mj-lt"/>
              <a:ea typeface="Arial Unicode MS" pitchFamily="34" charset="-122"/>
              <a:cs typeface="Arial Unicode MS" pitchFamily="34" charset="-122"/>
            </a:endParaRPr>
          </a:p>
        </p:txBody>
      </p:sp>
    </p:spTree>
    <p:extLst>
      <p:ext uri="{BB962C8B-B14F-4D97-AF65-F5344CB8AC3E}">
        <p14:creationId xmlns:p14="http://schemas.microsoft.com/office/powerpoint/2010/main" val="66168032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386</TotalTime>
  <Words>1521</Words>
  <Application>Microsoft Office PowerPoint</Application>
  <PresentationFormat>自定义</PresentationFormat>
  <Paragraphs>286</Paragraphs>
  <Slides>30</Slides>
  <Notes>2</Notes>
  <HiddenSlides>0</HiddenSlides>
  <MMClips>0</MMClips>
  <ScaleCrop>false</ScaleCrop>
  <HeadingPairs>
    <vt:vector size="4" baseType="variant">
      <vt:variant>
        <vt:lpstr>主题</vt:lpstr>
      </vt:variant>
      <vt:variant>
        <vt:i4>1</vt:i4>
      </vt:variant>
      <vt:variant>
        <vt:lpstr>幻灯片标题</vt:lpstr>
      </vt:variant>
      <vt:variant>
        <vt:i4>30</vt:i4>
      </vt:variant>
    </vt:vector>
  </HeadingPairs>
  <TitlesOfParts>
    <vt:vector size="31"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USER</cp:lastModifiedBy>
  <cp:revision>22</cp:revision>
  <dcterms:created xsi:type="dcterms:W3CDTF">2016-08-24T11:19:54Z</dcterms:created>
  <dcterms:modified xsi:type="dcterms:W3CDTF">2016-10-17T07:29:03Z</dcterms:modified>
</cp:coreProperties>
</file>